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1750" r:id="rId2"/>
    <p:sldId id="1728" r:id="rId3"/>
    <p:sldId id="1731" r:id="rId4"/>
    <p:sldId id="1771" r:id="rId5"/>
    <p:sldId id="1783" r:id="rId6"/>
    <p:sldId id="1782" r:id="rId7"/>
    <p:sldId id="1729" r:id="rId8"/>
    <p:sldId id="1770" r:id="rId9"/>
    <p:sldId id="1778" r:id="rId10"/>
    <p:sldId id="1739" r:id="rId11"/>
    <p:sldId id="1732" r:id="rId12"/>
    <p:sldId id="1772" r:id="rId13"/>
    <p:sldId id="1773" r:id="rId14"/>
    <p:sldId id="1774" r:id="rId15"/>
    <p:sldId id="1775" r:id="rId16"/>
    <p:sldId id="1776" r:id="rId17"/>
    <p:sldId id="1784" r:id="rId18"/>
    <p:sldId id="257" r:id="rId19"/>
    <p:sldId id="1780" r:id="rId20"/>
    <p:sldId id="174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6" pos="2026" userDrawn="1">
          <p15:clr>
            <a:srgbClr val="A4A3A4"/>
          </p15:clr>
        </p15:guide>
        <p15:guide id="7" pos="5654" userDrawn="1">
          <p15:clr>
            <a:srgbClr val="A4A3A4"/>
          </p15:clr>
        </p15:guide>
        <p15:guide id="8" orient="horz" pos="2092" userDrawn="1">
          <p15:clr>
            <a:srgbClr val="A4A3A4"/>
          </p15:clr>
        </p15:guide>
        <p15:guide id="9"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3B35B68-D471-2AD7-06CB-07E34B33F4DB}" name="Buchanan, Lori" initials="LB" userId="S::buchal@cds.state.mo.us::1ae46d80-f9d4-4a4d-b8c7-4542db751b91" providerId="AD"/>
  <p188:author id="{50EB1183-5E59-C673-52FE-5D1D8288AFFD}" name="Bena, Karen" initials="KB" userId="S::benak1@cds.state.mo.us::c756770c-cd21-41fe-a461-c34a0c51e3f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uruballan Chelvam" initials="GC" lastIdx="1" clrIdx="0">
    <p:extLst>
      <p:ext uri="{19B8F6BF-5375-455C-9EA6-DF929625EA0E}">
        <p15:presenceInfo xmlns:p15="http://schemas.microsoft.com/office/powerpoint/2012/main" userId="5cbefa91e3fa670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E6E6E6"/>
    <a:srgbClr val="F57C00"/>
    <a:srgbClr val="F2A900"/>
    <a:srgbClr val="FB8C00"/>
    <a:srgbClr val="FF9800"/>
    <a:srgbClr val="FFE1C9"/>
    <a:srgbClr val="EDEDED"/>
    <a:srgbClr val="FFB4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76" autoAdjust="0"/>
    <p:restoredTop sz="89820" autoAdjust="0"/>
  </p:normalViewPr>
  <p:slideViewPr>
    <p:cSldViewPr snapToGrid="0" showGuides="1">
      <p:cViewPr>
        <p:scale>
          <a:sx n="96" d="100"/>
          <a:sy n="96" d="100"/>
        </p:scale>
        <p:origin x="-108" y="-72"/>
      </p:cViewPr>
      <p:guideLst>
        <p:guide pos="2026"/>
        <p:guide pos="5654"/>
        <p:guide orient="horz" pos="2092"/>
        <p:guide pos="3840"/>
      </p:guideLst>
    </p:cSldViewPr>
  </p:slideViewPr>
  <p:outlineViewPr>
    <p:cViewPr>
      <p:scale>
        <a:sx n="33" d="100"/>
        <a:sy n="33" d="100"/>
      </p:scale>
      <p:origin x="0" y="-62946"/>
    </p:cViewPr>
  </p:outlineViewPr>
  <p:notesTextViewPr>
    <p:cViewPr>
      <p:scale>
        <a:sx n="1" d="1"/>
        <a:sy n="1" d="1"/>
      </p:scale>
      <p:origin x="0" y="0"/>
    </p:cViewPr>
  </p:notesTextViewPr>
  <p:sorterViewPr>
    <p:cViewPr varScale="1">
      <p:scale>
        <a:sx n="1" d="1"/>
        <a:sy n="1" d="1"/>
      </p:scale>
      <p:origin x="0" y="-207012"/>
    </p:cViewPr>
  </p:sorterViewPr>
  <p:notesViewPr>
    <p:cSldViewPr snapToGrid="0" showGuides="1">
      <p:cViewPr varScale="1">
        <p:scale>
          <a:sx n="65" d="100"/>
          <a:sy n="65" d="100"/>
        </p:scale>
        <p:origin x="2299"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2800" dirty="0"/>
              <a:t>LPHA Environmental</a:t>
            </a:r>
            <a:r>
              <a:rPr lang="en-US" sz="2800" baseline="0" dirty="0"/>
              <a:t> Health Specialist </a:t>
            </a:r>
            <a:r>
              <a:rPr lang="en-US" sz="2800" dirty="0"/>
              <a:t>Experience</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EHS Experience</c:v>
                </c:pt>
              </c:strCache>
            </c:strRef>
          </c:tx>
          <c:dPt>
            <c:idx val="0"/>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BDA-43DB-9E6D-1FF016705DA4}"/>
              </c:ext>
            </c:extLst>
          </c:dPt>
          <c:dPt>
            <c:idx val="1"/>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BDA-43DB-9E6D-1FF016705DA4}"/>
              </c:ext>
            </c:extLst>
          </c:dPt>
          <c:dPt>
            <c:idx val="2"/>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BDA-43DB-9E6D-1FF016705DA4}"/>
              </c:ext>
            </c:extLst>
          </c:dPt>
          <c:dPt>
            <c:idx val="3"/>
            <c:bubble3D val="0"/>
            <c:spPr>
              <a:solidFill>
                <a:schemeClr val="accent6">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BDA-43DB-9E6D-1FF016705DA4}"/>
              </c:ext>
            </c:extLst>
          </c:dPt>
          <c:dPt>
            <c:idx val="4"/>
            <c:bubble3D val="0"/>
            <c:spPr>
              <a:solidFill>
                <a:schemeClr val="accent5">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CBDA-43DB-9E6D-1FF016705DA4}"/>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Sheet1!$A$2:$A$6</c:f>
              <c:strCache>
                <c:ptCount val="5"/>
                <c:pt idx="0">
                  <c:v>Less than 1 year</c:v>
                </c:pt>
                <c:pt idx="1">
                  <c:v>1-3 Years </c:v>
                </c:pt>
                <c:pt idx="2">
                  <c:v>3-5 Years </c:v>
                </c:pt>
                <c:pt idx="3">
                  <c:v>5-10 Years</c:v>
                </c:pt>
                <c:pt idx="4">
                  <c:v>10 Years or more </c:v>
                </c:pt>
              </c:strCache>
            </c:strRef>
          </c:cat>
          <c:val>
            <c:numRef>
              <c:f>Sheet1!$B$2:$B$6</c:f>
              <c:numCache>
                <c:formatCode>General</c:formatCode>
                <c:ptCount val="5"/>
                <c:pt idx="0">
                  <c:v>49</c:v>
                </c:pt>
                <c:pt idx="1">
                  <c:v>78.3</c:v>
                </c:pt>
                <c:pt idx="2">
                  <c:v>36.1</c:v>
                </c:pt>
                <c:pt idx="3">
                  <c:v>48.41</c:v>
                </c:pt>
                <c:pt idx="4">
                  <c:v>110</c:v>
                </c:pt>
              </c:numCache>
            </c:numRef>
          </c:val>
          <c:extLst>
            <c:ext xmlns:c16="http://schemas.microsoft.com/office/drawing/2014/chart" uri="{C3380CC4-5D6E-409C-BE32-E72D297353CC}">
              <c16:uniqueId val="{00000000-741A-47E4-907B-7B3EA85314FC}"/>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3200" b="1" dirty="0"/>
              <a:t>LPHA</a:t>
            </a:r>
            <a:r>
              <a:rPr lang="en-US" sz="3200" b="1" baseline="0" dirty="0"/>
              <a:t> </a:t>
            </a:r>
            <a:r>
              <a:rPr lang="en-US" sz="3200" b="1" dirty="0"/>
              <a:t>Food Safety Activities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Food Safety Activities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Routine Inspections</c:v>
                </c:pt>
                <c:pt idx="1">
                  <c:v>Complaint Investigations</c:v>
                </c:pt>
                <c:pt idx="2">
                  <c:v>Temporary Event Inspections</c:v>
                </c:pt>
              </c:strCache>
            </c:strRef>
          </c:cat>
          <c:val>
            <c:numRef>
              <c:f>Sheet1!$B$2:$B$4</c:f>
              <c:numCache>
                <c:formatCode>General</c:formatCode>
                <c:ptCount val="3"/>
                <c:pt idx="0">
                  <c:v>61353</c:v>
                </c:pt>
                <c:pt idx="1">
                  <c:v>4572</c:v>
                </c:pt>
                <c:pt idx="2">
                  <c:v>7793</c:v>
                </c:pt>
              </c:numCache>
            </c:numRef>
          </c:val>
          <c:extLst>
            <c:ext xmlns:c16="http://schemas.microsoft.com/office/drawing/2014/chart" uri="{C3380CC4-5D6E-409C-BE32-E72D297353CC}">
              <c16:uniqueId val="{00000000-347F-4DBD-9E70-A88F47DA4B2F}"/>
            </c:ext>
          </c:extLst>
        </c:ser>
        <c:dLbls>
          <c:dLblPos val="outEnd"/>
          <c:showLegendKey val="0"/>
          <c:showVal val="1"/>
          <c:showCatName val="0"/>
          <c:showSerName val="0"/>
          <c:showPercent val="0"/>
          <c:showBubbleSize val="0"/>
        </c:dLbls>
        <c:gapWidth val="219"/>
        <c:overlap val="-27"/>
        <c:axId val="696759712"/>
        <c:axId val="696761152"/>
      </c:barChart>
      <c:catAx>
        <c:axId val="69675971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6761152"/>
        <c:crosses val="autoZero"/>
        <c:auto val="1"/>
        <c:lblAlgn val="ctr"/>
        <c:lblOffset val="100"/>
        <c:noMultiLvlLbl val="0"/>
      </c:catAx>
      <c:valAx>
        <c:axId val="696761152"/>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6759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b="1" dirty="0"/>
              <a:t>Other Environmental Activities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Other Environmental Activies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Lodging Inspections</c:v>
                </c:pt>
                <c:pt idx="1">
                  <c:v>Lodging Complaints</c:v>
                </c:pt>
                <c:pt idx="2">
                  <c:v>Childare Inspections</c:v>
                </c:pt>
                <c:pt idx="3">
                  <c:v>Onsite Permits</c:v>
                </c:pt>
                <c:pt idx="4">
                  <c:v>Onsite Complaints</c:v>
                </c:pt>
                <c:pt idx="5">
                  <c:v>Emergency Response</c:v>
                </c:pt>
              </c:strCache>
            </c:strRef>
          </c:cat>
          <c:val>
            <c:numRef>
              <c:f>Sheet1!$B$2:$B$7</c:f>
              <c:numCache>
                <c:formatCode>General</c:formatCode>
                <c:ptCount val="6"/>
                <c:pt idx="0">
                  <c:v>1654</c:v>
                </c:pt>
                <c:pt idx="1">
                  <c:v>490</c:v>
                </c:pt>
                <c:pt idx="2">
                  <c:v>2313</c:v>
                </c:pt>
                <c:pt idx="3">
                  <c:v>3250</c:v>
                </c:pt>
                <c:pt idx="4">
                  <c:v>660</c:v>
                </c:pt>
                <c:pt idx="5">
                  <c:v>407</c:v>
                </c:pt>
              </c:numCache>
            </c:numRef>
          </c:val>
          <c:extLst>
            <c:ext xmlns:c16="http://schemas.microsoft.com/office/drawing/2014/chart" uri="{C3380CC4-5D6E-409C-BE32-E72D297353CC}">
              <c16:uniqueId val="{00000000-CADF-4BD9-BE6A-D09270ED7A0D}"/>
            </c:ext>
          </c:extLst>
        </c:ser>
        <c:dLbls>
          <c:dLblPos val="outEnd"/>
          <c:showLegendKey val="0"/>
          <c:showVal val="1"/>
          <c:showCatName val="0"/>
          <c:showSerName val="0"/>
          <c:showPercent val="0"/>
          <c:showBubbleSize val="0"/>
        </c:dLbls>
        <c:gapWidth val="219"/>
        <c:overlap val="-27"/>
        <c:axId val="629902864"/>
        <c:axId val="629903224"/>
      </c:barChart>
      <c:catAx>
        <c:axId val="629902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9903224"/>
        <c:crosses val="autoZero"/>
        <c:auto val="1"/>
        <c:lblAlgn val="ctr"/>
        <c:lblOffset val="100"/>
        <c:noMultiLvlLbl val="0"/>
      </c:catAx>
      <c:valAx>
        <c:axId val="62990322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99028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dirty="0"/>
              <a:t>Local Environmental Health Ordinance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Local Ordinance</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No Local Ordinance</c:v>
                </c:pt>
                <c:pt idx="1">
                  <c:v>Food Safety</c:v>
                </c:pt>
                <c:pt idx="2">
                  <c:v>Onsite WW</c:v>
                </c:pt>
                <c:pt idx="3">
                  <c:v>Lodging</c:v>
                </c:pt>
                <c:pt idx="4">
                  <c:v>Childcare</c:v>
                </c:pt>
                <c:pt idx="5">
                  <c:v>Nuisance</c:v>
                </c:pt>
                <c:pt idx="6">
                  <c:v>Aquatic </c:v>
                </c:pt>
                <c:pt idx="7">
                  <c:v>Tattoo</c:v>
                </c:pt>
                <c:pt idx="8">
                  <c:v>Spa/Massage</c:v>
                </c:pt>
                <c:pt idx="9">
                  <c:v>Clean Indoor Air/Smoking</c:v>
                </c:pt>
                <c:pt idx="10">
                  <c:v>Safe Housing</c:v>
                </c:pt>
                <c:pt idx="11">
                  <c:v>Mass Gatherings</c:v>
                </c:pt>
                <c:pt idx="12">
                  <c:v>Emergency Response</c:v>
                </c:pt>
              </c:strCache>
            </c:strRef>
          </c:cat>
          <c:val>
            <c:numRef>
              <c:f>Sheet1!$B$2:$B$14</c:f>
              <c:numCache>
                <c:formatCode>General</c:formatCode>
                <c:ptCount val="13"/>
                <c:pt idx="0">
                  <c:v>31</c:v>
                </c:pt>
                <c:pt idx="1">
                  <c:v>66</c:v>
                </c:pt>
                <c:pt idx="2">
                  <c:v>50</c:v>
                </c:pt>
                <c:pt idx="3">
                  <c:v>29</c:v>
                </c:pt>
                <c:pt idx="4">
                  <c:v>18</c:v>
                </c:pt>
                <c:pt idx="5">
                  <c:v>22</c:v>
                </c:pt>
                <c:pt idx="6">
                  <c:v>12</c:v>
                </c:pt>
                <c:pt idx="7">
                  <c:v>13</c:v>
                </c:pt>
                <c:pt idx="8">
                  <c:v>4</c:v>
                </c:pt>
                <c:pt idx="9">
                  <c:v>12</c:v>
                </c:pt>
                <c:pt idx="10">
                  <c:v>5</c:v>
                </c:pt>
                <c:pt idx="11">
                  <c:v>8</c:v>
                </c:pt>
                <c:pt idx="12">
                  <c:v>24</c:v>
                </c:pt>
              </c:numCache>
            </c:numRef>
          </c:val>
          <c:extLst>
            <c:ext xmlns:c16="http://schemas.microsoft.com/office/drawing/2014/chart" uri="{C3380CC4-5D6E-409C-BE32-E72D297353CC}">
              <c16:uniqueId val="{00000000-AA99-4EF6-A890-0EB0B2955FDB}"/>
            </c:ext>
          </c:extLst>
        </c:ser>
        <c:dLbls>
          <c:dLblPos val="outEnd"/>
          <c:showLegendKey val="0"/>
          <c:showVal val="1"/>
          <c:showCatName val="0"/>
          <c:showSerName val="0"/>
          <c:showPercent val="0"/>
          <c:showBubbleSize val="0"/>
        </c:dLbls>
        <c:gapWidth val="182"/>
        <c:axId val="223592760"/>
        <c:axId val="223596720"/>
      </c:barChart>
      <c:catAx>
        <c:axId val="223592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3596720"/>
        <c:crosses val="autoZero"/>
        <c:auto val="1"/>
        <c:lblAlgn val="ctr"/>
        <c:lblOffset val="100"/>
        <c:noMultiLvlLbl val="0"/>
      </c:catAx>
      <c:valAx>
        <c:axId val="22359672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3592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Current Status of Environmental Health Program</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1D2-4794-932C-DAF0C74504B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1D2-4794-932C-DAF0C74504B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1D2-4794-932C-DAF0C74504B3}"/>
              </c:ext>
            </c:extLst>
          </c:dPt>
          <c:dLbls>
            <c:dLbl>
              <c:idx val="0"/>
              <c:tx>
                <c:rich>
                  <a:bodyPr/>
                  <a:lstStyle/>
                  <a:p>
                    <a:fld id="{C5027217-F415-4663-9894-7E39924B4D7D}" type="CATEGORYNAME">
                      <a:rPr lang="en-US" smtClean="0"/>
                      <a:pPr/>
                      <a:t>[CATEGORY NAME]</a:t>
                    </a:fld>
                    <a:endParaRPr lang="en-US" baseline="0"/>
                  </a:p>
                  <a:p>
                    <a:r>
                      <a:rPr lang="en-US" baseline="0"/>
                      <a:t> </a:t>
                    </a:r>
                    <a:fld id="{C597AD2D-2A04-4D7F-81B5-A67CD4CA6697}" type="PERCENTAGE">
                      <a:rPr lang="en-US" baseline="0"/>
                      <a:pPr/>
                      <a:t>[PERCENTAGE]</a:t>
                    </a:fld>
                    <a:endParaRPr lang="en-US" baseline="0"/>
                  </a:p>
                </c:rich>
              </c:tx>
              <c:dLblPos val="ctr"/>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1D2-4794-932C-DAF0C74504B3}"/>
                </c:ext>
              </c:extLst>
            </c:dLbl>
            <c:dLbl>
              <c:idx val="1"/>
              <c:tx>
                <c:rich>
                  <a:bodyPr/>
                  <a:lstStyle/>
                  <a:p>
                    <a:fld id="{AA939B56-E041-4EF9-AD0E-2B2F7C06ABA3}" type="CATEGORYNAME">
                      <a:rPr lang="en-US" smtClean="0"/>
                      <a:pPr/>
                      <a:t>[CATEGORY NAME]</a:t>
                    </a:fld>
                    <a:endParaRPr lang="en-US" baseline="0"/>
                  </a:p>
                  <a:p>
                    <a:r>
                      <a:rPr lang="en-US" baseline="0"/>
                      <a:t> </a:t>
                    </a:r>
                    <a:fld id="{2C285618-5713-494B-93F0-4F28D863DD5D}" type="PERCENTAGE">
                      <a:rPr lang="en-US" baseline="0"/>
                      <a:pPr/>
                      <a:t>[PERCENTAGE]</a:t>
                    </a:fld>
                    <a:endParaRPr lang="en-US" baseline="0"/>
                  </a:p>
                </c:rich>
              </c:tx>
              <c:dLblPos val="ctr"/>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1D2-4794-932C-DAF0C74504B3}"/>
                </c:ext>
              </c:extLst>
            </c:dLbl>
            <c:dLbl>
              <c:idx val="2"/>
              <c:layout>
                <c:manualLayout>
                  <c:x val="0.15362204724409448"/>
                  <c:y val="0.17577044410213755"/>
                </c:manualLayout>
              </c:layout>
              <c:tx>
                <c:rich>
                  <a:bodyPr/>
                  <a:lstStyle/>
                  <a:p>
                    <a:fld id="{36D91A52-FCC8-445F-83F2-557866A7D784}" type="CATEGORYNAME">
                      <a:rPr lang="en-US" smtClean="0"/>
                      <a:pPr/>
                      <a:t>[CATEGORY NAME]</a:t>
                    </a:fld>
                    <a:r>
                      <a:rPr lang="en-US" baseline="0"/>
                      <a:t> </a:t>
                    </a:r>
                    <a:fld id="{4D26974E-6644-4FD3-BC8B-9865EE74A391}" type="PERCENTAGE">
                      <a:rPr lang="en-US" baseline="0"/>
                      <a:pPr/>
                      <a:t>[PERCENTAGE]</a:t>
                    </a:fld>
                    <a:endParaRPr lang="en-US" baseline="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1D2-4794-932C-DAF0C74504B3}"/>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Sheet1!$A$2:$A$4</c:f>
              <c:strCache>
                <c:ptCount val="3"/>
                <c:pt idx="0">
                  <c:v>Great</c:v>
                </c:pt>
                <c:pt idx="1">
                  <c:v>Okay</c:v>
                </c:pt>
                <c:pt idx="2">
                  <c:v>Struggling </c:v>
                </c:pt>
              </c:strCache>
            </c:strRef>
          </c:cat>
          <c:val>
            <c:numRef>
              <c:f>Sheet1!$B$2:$B$4</c:f>
              <c:numCache>
                <c:formatCode>General</c:formatCode>
                <c:ptCount val="3"/>
                <c:pt idx="0">
                  <c:v>36</c:v>
                </c:pt>
                <c:pt idx="1">
                  <c:v>52</c:v>
                </c:pt>
                <c:pt idx="2">
                  <c:v>16</c:v>
                </c:pt>
              </c:numCache>
            </c:numRef>
          </c:val>
          <c:extLst>
            <c:ext xmlns:c16="http://schemas.microsoft.com/office/drawing/2014/chart" uri="{C3380CC4-5D6E-409C-BE32-E72D297353CC}">
              <c16:uniqueId val="{00000000-6292-4085-9D18-E92EC1D9946D}"/>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37CCBA-3ED1-4B7D-8F3E-DE824A6F18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Y"/>
          </a:p>
        </p:txBody>
      </p:sp>
      <p:sp>
        <p:nvSpPr>
          <p:cNvPr id="3" name="Date Placeholder 2">
            <a:extLst>
              <a:ext uri="{FF2B5EF4-FFF2-40B4-BE49-F238E27FC236}">
                <a16:creationId xmlns:a16="http://schemas.microsoft.com/office/drawing/2014/main" id="{D54F2CF0-B0FF-4583-A84D-FCC4B7103E0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2FCEDD6-3C34-4371-8E79-A286124EF8A8}" type="datetimeFigureOut">
              <a:rPr lang="en-MY" smtClean="0"/>
              <a:t>1/4/2025</a:t>
            </a:fld>
            <a:endParaRPr lang="en-MY"/>
          </a:p>
        </p:txBody>
      </p:sp>
      <p:sp>
        <p:nvSpPr>
          <p:cNvPr id="4" name="Footer Placeholder 3">
            <a:extLst>
              <a:ext uri="{FF2B5EF4-FFF2-40B4-BE49-F238E27FC236}">
                <a16:creationId xmlns:a16="http://schemas.microsoft.com/office/drawing/2014/main" id="{BB215979-DF4C-464D-9380-D6E2EDC757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MY"/>
          </a:p>
        </p:txBody>
      </p:sp>
      <p:sp>
        <p:nvSpPr>
          <p:cNvPr id="5" name="Slide Number Placeholder 4">
            <a:extLst>
              <a:ext uri="{FF2B5EF4-FFF2-40B4-BE49-F238E27FC236}">
                <a16:creationId xmlns:a16="http://schemas.microsoft.com/office/drawing/2014/main" id="{54DC401D-E649-4CC3-8CC0-93D5DDAEE93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490895-2C95-4C4B-AB00-58F57617964C}" type="slidenum">
              <a:rPr lang="en-US" smtClean="0"/>
              <a:t>‹#›</a:t>
            </a:fld>
            <a:endParaRPr lang="en-US"/>
          </a:p>
        </p:txBody>
      </p:sp>
    </p:spTree>
    <p:extLst>
      <p:ext uri="{BB962C8B-B14F-4D97-AF65-F5344CB8AC3E}">
        <p14:creationId xmlns:p14="http://schemas.microsoft.com/office/powerpoint/2010/main" val="1680691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B66FCF-8223-49A0-8AD4-07836B35FAE5}" type="datetimeFigureOut">
              <a:rPr lang="en-MY" smtClean="0"/>
              <a:t>1/4/2025</a:t>
            </a:fld>
            <a:endParaRPr lang="en-MY"/>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F6CAA8-8B9F-4696-96C3-CF58CA8A4623}" type="slidenum">
              <a:rPr lang="en-MY" smtClean="0"/>
              <a:t>‹#›</a:t>
            </a:fld>
            <a:endParaRPr lang="en-MY"/>
          </a:p>
        </p:txBody>
      </p:sp>
    </p:spTree>
    <p:extLst>
      <p:ext uri="{BB962C8B-B14F-4D97-AF65-F5344CB8AC3E}">
        <p14:creationId xmlns:p14="http://schemas.microsoft.com/office/powerpoint/2010/main" val="59482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F6CAA8-8B9F-4696-96C3-CF58CA8A4623}" type="slidenum">
              <a:rPr lang="en-MY" smtClean="0"/>
              <a:t>3</a:t>
            </a:fld>
            <a:endParaRPr lang="en-MY"/>
          </a:p>
        </p:txBody>
      </p:sp>
    </p:spTree>
    <p:extLst>
      <p:ext uri="{BB962C8B-B14F-4D97-AF65-F5344CB8AC3E}">
        <p14:creationId xmlns:p14="http://schemas.microsoft.com/office/powerpoint/2010/main" val="3987710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F6CAA8-8B9F-4696-96C3-CF58CA8A4623}" type="slidenum">
              <a:rPr lang="en-MY" smtClean="0"/>
              <a:t>10</a:t>
            </a:fld>
            <a:endParaRPr lang="en-MY"/>
          </a:p>
        </p:txBody>
      </p:sp>
    </p:spTree>
    <p:extLst>
      <p:ext uri="{BB962C8B-B14F-4D97-AF65-F5344CB8AC3E}">
        <p14:creationId xmlns:p14="http://schemas.microsoft.com/office/powerpoint/2010/main" val="3806159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F6CAA8-8B9F-4696-96C3-CF58CA8A4623}" type="slidenum">
              <a:rPr lang="en-MY" smtClean="0"/>
              <a:t>11</a:t>
            </a:fld>
            <a:endParaRPr lang="en-MY"/>
          </a:p>
        </p:txBody>
      </p:sp>
    </p:spTree>
    <p:extLst>
      <p:ext uri="{BB962C8B-B14F-4D97-AF65-F5344CB8AC3E}">
        <p14:creationId xmlns:p14="http://schemas.microsoft.com/office/powerpoint/2010/main" val="983121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7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ngle Left Image - team">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6EE74A38-CDF9-4E52-98EB-1E8DF591B118}"/>
              </a:ext>
            </a:extLst>
          </p:cNvPr>
          <p:cNvSpPr>
            <a:spLocks noGrp="1"/>
          </p:cNvSpPr>
          <p:nvPr>
            <p:ph type="pic" sz="quarter" idx="10" hasCustomPrompt="1"/>
          </p:nvPr>
        </p:nvSpPr>
        <p:spPr>
          <a:xfrm>
            <a:off x="1259908" y="917008"/>
            <a:ext cx="2128384" cy="212838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Insert your image here</a:t>
            </a:r>
          </a:p>
        </p:txBody>
      </p:sp>
    </p:spTree>
    <p:extLst>
      <p:ext uri="{BB962C8B-B14F-4D97-AF65-F5344CB8AC3E}">
        <p14:creationId xmlns:p14="http://schemas.microsoft.com/office/powerpoint/2010/main" val="363938423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Text SlideShow with Image 3">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3512BF1A-CC10-47E9-BE8D-12E832DCF765}"/>
              </a:ext>
            </a:extLst>
          </p:cNvPr>
          <p:cNvSpPr>
            <a:spLocks noGrp="1"/>
          </p:cNvSpPr>
          <p:nvPr>
            <p:ph type="pic" sz="quarter" idx="13" hasCustomPrompt="1"/>
          </p:nvPr>
        </p:nvSpPr>
        <p:spPr>
          <a:xfrm>
            <a:off x="4968420" y="1561171"/>
            <a:ext cx="6628658" cy="2810108"/>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Image 3</a:t>
            </a:r>
          </a:p>
        </p:txBody>
      </p:sp>
    </p:spTree>
    <p:extLst>
      <p:ext uri="{BB962C8B-B14F-4D97-AF65-F5344CB8AC3E}">
        <p14:creationId xmlns:p14="http://schemas.microsoft.com/office/powerpoint/2010/main" val="92896700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userDrawn="1">
  <p:cSld name="Closing - Image right Small 2">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5285F1E1-418A-4F38-BDF5-3FFD16E0C3DD}"/>
              </a:ext>
            </a:extLst>
          </p:cNvPr>
          <p:cNvSpPr>
            <a:spLocks noGrp="1"/>
          </p:cNvSpPr>
          <p:nvPr>
            <p:ph type="pic" sz="quarter" idx="10" hasCustomPrompt="1"/>
          </p:nvPr>
        </p:nvSpPr>
        <p:spPr>
          <a:xfrm>
            <a:off x="7057200" y="609600"/>
            <a:ext cx="4664900" cy="5651500"/>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424372711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userDrawn="1">
  <p:cSld name="Quotes 12">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1F6B993A-427A-499E-9D74-1D94D3661DFF}"/>
              </a:ext>
            </a:extLst>
          </p:cNvPr>
          <p:cNvSpPr>
            <a:spLocks noGrp="1"/>
          </p:cNvSpPr>
          <p:nvPr>
            <p:ph type="pic" sz="quarter" idx="14" hasCustomPrompt="1"/>
          </p:nvPr>
        </p:nvSpPr>
        <p:spPr>
          <a:xfrm>
            <a:off x="488570" y="549000"/>
            <a:ext cx="5605725" cy="5760000"/>
          </a:xfrm>
          <a:prstGeom prst="roundRect">
            <a:avLst>
              <a:gd name="adj" fmla="val 0"/>
            </a:avLst>
          </a:prstGeom>
          <a:pattFill prst="wdDnDiag">
            <a:fgClr>
              <a:schemeClr val="bg1"/>
            </a:fgClr>
            <a:bgClr>
              <a:schemeClr val="bg1">
                <a:lumMod val="90000"/>
                <a:lumOff val="10000"/>
              </a:schemeClr>
            </a:bgClr>
          </a:pattFill>
        </p:spPr>
        <p:txBody>
          <a:bodyPr anchor="ctr"/>
          <a:lstStyle>
            <a:lvl1pPr marL="0" indent="0" algn="ctr">
              <a:buNone/>
              <a:defRPr sz="2000"/>
            </a:lvl1pPr>
          </a:lstStyle>
          <a:p>
            <a:r>
              <a:rPr lang="en-MY" dirty="0"/>
              <a:t>Insert your image here</a:t>
            </a:r>
          </a:p>
        </p:txBody>
      </p:sp>
    </p:spTree>
    <p:extLst>
      <p:ext uri="{BB962C8B-B14F-4D97-AF65-F5344CB8AC3E}">
        <p14:creationId xmlns:p14="http://schemas.microsoft.com/office/powerpoint/2010/main" val="274405776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userDrawn="1">
  <p:cSld name="Closing - Landscape Image 2">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58C30A5B-9ABD-4A54-A8B8-FBEAAD0C9D49}"/>
              </a:ext>
            </a:extLst>
          </p:cNvPr>
          <p:cNvSpPr>
            <a:spLocks noGrp="1"/>
          </p:cNvSpPr>
          <p:nvPr>
            <p:ph type="pic" sz="quarter" idx="12" hasCustomPrompt="1"/>
          </p:nvPr>
        </p:nvSpPr>
        <p:spPr>
          <a:xfrm>
            <a:off x="332508" y="290945"/>
            <a:ext cx="11521441" cy="4297679"/>
          </a:xfrm>
          <a:prstGeom prst="rect">
            <a:avLst/>
          </a:prstGeom>
          <a:pattFill prst="wdDnDiag">
            <a:fgClr>
              <a:schemeClr val="bg1"/>
            </a:fgClr>
            <a:bgClr>
              <a:schemeClr val="bg1">
                <a:lumMod val="90000"/>
                <a:lumOff val="10000"/>
              </a:schemeClr>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321808755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userDrawn="1">
  <p:cSld name="Closing - Landscape Image 3">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58C30A5B-9ABD-4A54-A8B8-FBEAAD0C9D49}"/>
              </a:ext>
            </a:extLst>
          </p:cNvPr>
          <p:cNvSpPr>
            <a:spLocks noGrp="1"/>
          </p:cNvSpPr>
          <p:nvPr>
            <p:ph type="pic" sz="quarter" idx="12" hasCustomPrompt="1"/>
          </p:nvPr>
        </p:nvSpPr>
        <p:spPr>
          <a:xfrm>
            <a:off x="332508" y="290945"/>
            <a:ext cx="11521441" cy="5303520"/>
          </a:xfrm>
          <a:prstGeom prst="roundRect">
            <a:avLst>
              <a:gd name="adj" fmla="val 2741"/>
            </a:avLst>
          </a:prstGeom>
          <a:pattFill prst="wdDnDiag">
            <a:fgClr>
              <a:schemeClr val="bg1"/>
            </a:fgClr>
            <a:bgClr>
              <a:schemeClr val="bg1">
                <a:lumMod val="90000"/>
                <a:lumOff val="10000"/>
              </a:schemeClr>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7345911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userDrawn="1">
  <p:cSld name="Closing - Landscape Image 4">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58C30A5B-9ABD-4A54-A8B8-FBEAAD0C9D49}"/>
              </a:ext>
            </a:extLst>
          </p:cNvPr>
          <p:cNvSpPr>
            <a:spLocks noGrp="1"/>
          </p:cNvSpPr>
          <p:nvPr>
            <p:ph type="pic" sz="quarter" idx="12" hasCustomPrompt="1"/>
          </p:nvPr>
        </p:nvSpPr>
        <p:spPr>
          <a:xfrm>
            <a:off x="0" y="0"/>
            <a:ext cx="8978899" cy="6858000"/>
          </a:xfrm>
          <a:prstGeom prst="roundRect">
            <a:avLst>
              <a:gd name="adj" fmla="val 0"/>
            </a:avLst>
          </a:prstGeom>
          <a:pattFill prst="wdDnDiag">
            <a:fgClr>
              <a:schemeClr val="bg1"/>
            </a:fgClr>
            <a:bgClr>
              <a:schemeClr val="bg1">
                <a:lumMod val="90000"/>
                <a:lumOff val="10000"/>
              </a:schemeClr>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387535784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17224-F7B4-43BC-A97A-FFA9DB1BB233}" type="datetimeFigureOut">
              <a:rPr lang="en-US" smtClean="0"/>
              <a:pPr/>
              <a:t>4/1/2025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3B41C8-9FCE-4F2D-9F36-19CC81E96318}" type="slidenum">
              <a:rPr lang="en-US" smtClean="0"/>
              <a:pPr/>
              <a:t>‹#›</a:t>
            </a:fld>
            <a:endParaRPr lang="en-US" dirty="0"/>
          </a:p>
        </p:txBody>
      </p:sp>
      <p:sp>
        <p:nvSpPr>
          <p:cNvPr id="121" name="Title 1"/>
          <p:cNvSpPr>
            <a:spLocks noGrp="1"/>
          </p:cNvSpPr>
          <p:nvPr>
            <p:ph type="title"/>
          </p:nvPr>
        </p:nvSpPr>
        <p:spPr>
          <a:xfrm>
            <a:off x="609600" y="274638"/>
            <a:ext cx="10972800" cy="754062"/>
          </a:xfrm>
        </p:spPr>
        <p:txBody>
          <a:bodyPr>
            <a:normAutofit/>
          </a:bodyPr>
          <a:lstStyle>
            <a:lvl1pPr>
              <a:defRPr sz="2700"/>
            </a:lvl1pPr>
          </a:lstStyle>
          <a:p>
            <a:r>
              <a:rPr lang="en-US" dirty="0"/>
              <a:t>Click to edit Master title style</a:t>
            </a:r>
          </a:p>
        </p:txBody>
      </p:sp>
    </p:spTree>
    <p:extLst>
      <p:ext uri="{BB962C8B-B14F-4D97-AF65-F5344CB8AC3E}">
        <p14:creationId xmlns:p14="http://schemas.microsoft.com/office/powerpoint/2010/main" val="310425823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3B317224-F7B4-43BC-A97A-FFA9DB1BB233}" type="datetimeFigureOut">
              <a:rPr lang="en-US" smtClean="0"/>
              <a:pPr/>
              <a:t>4/1/2025</a:t>
            </a:fld>
            <a:endParaRPr lang="en-US" dirty="0"/>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fld id="{D23B41C8-9FCE-4F2D-9F36-19CC81E96318}" type="slidenum">
              <a:rPr lang="en-US" smtClean="0"/>
              <a:pPr/>
              <a:t>‹#›</a:t>
            </a:fld>
            <a:endParaRPr lang="en-US" dirty="0"/>
          </a:p>
        </p:txBody>
      </p:sp>
      <p:sp>
        <p:nvSpPr>
          <p:cNvPr id="121" name="Title 1"/>
          <p:cNvSpPr>
            <a:spLocks noGrp="1"/>
          </p:cNvSpPr>
          <p:nvPr>
            <p:ph type="title"/>
          </p:nvPr>
        </p:nvSpPr>
        <p:spPr>
          <a:xfrm>
            <a:off x="609600" y="274638"/>
            <a:ext cx="10972800" cy="754062"/>
          </a:xfrm>
          <a:prstGeom prst="rect">
            <a:avLst/>
          </a:prstGeom>
        </p:spPr>
        <p:txBody>
          <a:bodyPr>
            <a:normAutofit/>
          </a:bodyPr>
          <a:lstStyle>
            <a:lvl1pPr>
              <a:defRPr sz="2700"/>
            </a:lvl1pPr>
          </a:lstStyle>
          <a:p>
            <a:r>
              <a:rPr lang="en-US" dirty="0"/>
              <a:t>Click to edit Master title style</a:t>
            </a:r>
          </a:p>
        </p:txBody>
      </p:sp>
    </p:spTree>
    <p:extLst>
      <p:ext uri="{BB962C8B-B14F-4D97-AF65-F5344CB8AC3E}">
        <p14:creationId xmlns:p14="http://schemas.microsoft.com/office/powerpoint/2010/main" val="226293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ngle Image - team">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77FEE23-A1F6-4E29-A9EE-8DC9D944C1E4}"/>
              </a:ext>
            </a:extLst>
          </p:cNvPr>
          <p:cNvSpPr>
            <a:spLocks noGrp="1"/>
          </p:cNvSpPr>
          <p:nvPr>
            <p:ph type="pic" sz="quarter" idx="11" hasCustomPrompt="1"/>
          </p:nvPr>
        </p:nvSpPr>
        <p:spPr>
          <a:xfrm>
            <a:off x="1" y="0"/>
            <a:ext cx="4648199"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a:solidFill>
                  <a:schemeClr val="tx1"/>
                </a:solidFill>
              </a:defRPr>
            </a:lvl1pPr>
          </a:lstStyle>
          <a:p>
            <a:r>
              <a:rPr lang="en-MY" dirty="0"/>
              <a:t>Insert your image here</a:t>
            </a:r>
          </a:p>
        </p:txBody>
      </p:sp>
    </p:spTree>
    <p:extLst>
      <p:ext uri="{BB962C8B-B14F-4D97-AF65-F5344CB8AC3E}">
        <p14:creationId xmlns:p14="http://schemas.microsoft.com/office/powerpoint/2010/main" val="4037424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ngle Image 2 - team">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77FEE23-A1F6-4E29-A9EE-8DC9D944C1E4}"/>
              </a:ext>
            </a:extLst>
          </p:cNvPr>
          <p:cNvSpPr>
            <a:spLocks noGrp="1"/>
          </p:cNvSpPr>
          <p:nvPr>
            <p:ph type="pic" sz="quarter" idx="11" hasCustomPrompt="1"/>
          </p:nvPr>
        </p:nvSpPr>
        <p:spPr>
          <a:xfrm>
            <a:off x="1" y="0"/>
            <a:ext cx="5173883"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a:solidFill>
                  <a:schemeClr val="tx1"/>
                </a:solidFill>
              </a:defRPr>
            </a:lvl1pPr>
          </a:lstStyle>
          <a:p>
            <a:r>
              <a:rPr lang="en-MY" dirty="0"/>
              <a:t>Insert your image here</a:t>
            </a:r>
          </a:p>
        </p:txBody>
      </p:sp>
    </p:spTree>
    <p:extLst>
      <p:ext uri="{BB962C8B-B14F-4D97-AF65-F5344CB8AC3E}">
        <p14:creationId xmlns:p14="http://schemas.microsoft.com/office/powerpoint/2010/main" val="360418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ngle Image 3 - team">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77FEE23-A1F6-4E29-A9EE-8DC9D944C1E4}"/>
              </a:ext>
            </a:extLst>
          </p:cNvPr>
          <p:cNvSpPr>
            <a:spLocks noGrp="1"/>
          </p:cNvSpPr>
          <p:nvPr>
            <p:ph type="pic" sz="quarter" idx="11" hasCustomPrompt="1"/>
          </p:nvPr>
        </p:nvSpPr>
        <p:spPr>
          <a:xfrm>
            <a:off x="2" y="0"/>
            <a:ext cx="4224758"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a:solidFill>
                  <a:schemeClr val="tx1"/>
                </a:solidFill>
              </a:defRPr>
            </a:lvl1pPr>
          </a:lstStyle>
          <a:p>
            <a:r>
              <a:rPr lang="en-MY" dirty="0"/>
              <a:t>Insert your image here</a:t>
            </a:r>
          </a:p>
        </p:txBody>
      </p:sp>
    </p:spTree>
    <p:extLst>
      <p:ext uri="{BB962C8B-B14F-4D97-AF65-F5344CB8AC3E}">
        <p14:creationId xmlns:p14="http://schemas.microsoft.com/office/powerpoint/2010/main" val="2854025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lant Image - team">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2017EF56-0B7F-4B44-8B44-C283C04C9854}"/>
              </a:ext>
            </a:extLst>
          </p:cNvPr>
          <p:cNvSpPr>
            <a:spLocks noGrp="1"/>
          </p:cNvSpPr>
          <p:nvPr>
            <p:ph type="pic" sz="quarter" idx="11" hasCustomPrompt="1"/>
          </p:nvPr>
        </p:nvSpPr>
        <p:spPr>
          <a:xfrm>
            <a:off x="4669942" y="0"/>
            <a:ext cx="7522058" cy="6858000"/>
          </a:xfrm>
          <a:custGeom>
            <a:avLst/>
            <a:gdLst>
              <a:gd name="connsiteX0" fmla="*/ 2841201 w 7522058"/>
              <a:gd name="connsiteY0" fmla="*/ 0 h 6858000"/>
              <a:gd name="connsiteX1" fmla="*/ 7522058 w 7522058"/>
              <a:gd name="connsiteY1" fmla="*/ 0 h 6858000"/>
              <a:gd name="connsiteX2" fmla="*/ 7522058 w 7522058"/>
              <a:gd name="connsiteY2" fmla="*/ 6858000 h 6858000"/>
              <a:gd name="connsiteX3" fmla="*/ 0 w 752205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522058" h="6858000">
                <a:moveTo>
                  <a:pt x="2841201" y="0"/>
                </a:moveTo>
                <a:lnTo>
                  <a:pt x="7522058" y="0"/>
                </a:lnTo>
                <a:lnTo>
                  <a:pt x="7522058" y="6858000"/>
                </a:lnTo>
                <a:lnTo>
                  <a:pt x="0" y="6858000"/>
                </a:ln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a:solidFill>
                  <a:schemeClr val="tx1"/>
                </a:solidFill>
              </a:defRPr>
            </a:lvl1pPr>
          </a:lstStyle>
          <a:p>
            <a:r>
              <a:rPr lang="en-MY" dirty="0"/>
              <a:t>Insert your image here</a:t>
            </a:r>
          </a:p>
        </p:txBody>
      </p:sp>
    </p:spTree>
    <p:extLst>
      <p:ext uri="{BB962C8B-B14F-4D97-AF65-F5344CB8AC3E}">
        <p14:creationId xmlns:p14="http://schemas.microsoft.com/office/powerpoint/2010/main" val="4080826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 images - circle - team">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5" name="Picture Placeholder 8">
            <a:extLst>
              <a:ext uri="{FF2B5EF4-FFF2-40B4-BE49-F238E27FC236}">
                <a16:creationId xmlns:a16="http://schemas.microsoft.com/office/drawing/2014/main" id="{89E51104-A7AE-43A8-93A1-167639780193}"/>
              </a:ext>
            </a:extLst>
          </p:cNvPr>
          <p:cNvSpPr>
            <a:spLocks noGrp="1"/>
          </p:cNvSpPr>
          <p:nvPr>
            <p:ph type="pic" sz="quarter" idx="10" hasCustomPrompt="1"/>
          </p:nvPr>
        </p:nvSpPr>
        <p:spPr>
          <a:xfrm>
            <a:off x="560615" y="2156072"/>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4</a:t>
            </a:r>
          </a:p>
        </p:txBody>
      </p:sp>
      <p:sp>
        <p:nvSpPr>
          <p:cNvPr id="6" name="Picture Placeholder 8">
            <a:extLst>
              <a:ext uri="{FF2B5EF4-FFF2-40B4-BE49-F238E27FC236}">
                <a16:creationId xmlns:a16="http://schemas.microsoft.com/office/drawing/2014/main" id="{53657216-3C68-497C-AF11-DDE3D40C9B33}"/>
              </a:ext>
            </a:extLst>
          </p:cNvPr>
          <p:cNvSpPr>
            <a:spLocks noGrp="1"/>
          </p:cNvSpPr>
          <p:nvPr>
            <p:ph type="pic" sz="quarter" idx="11" hasCustomPrompt="1"/>
          </p:nvPr>
        </p:nvSpPr>
        <p:spPr>
          <a:xfrm>
            <a:off x="2683329" y="2156072"/>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2</a:t>
            </a:r>
          </a:p>
        </p:txBody>
      </p:sp>
      <p:sp>
        <p:nvSpPr>
          <p:cNvPr id="7" name="Picture Placeholder 8">
            <a:extLst>
              <a:ext uri="{FF2B5EF4-FFF2-40B4-BE49-F238E27FC236}">
                <a16:creationId xmlns:a16="http://schemas.microsoft.com/office/drawing/2014/main" id="{A030DE17-7B31-44FB-A75A-4EEF51920386}"/>
              </a:ext>
            </a:extLst>
          </p:cNvPr>
          <p:cNvSpPr>
            <a:spLocks noGrp="1"/>
          </p:cNvSpPr>
          <p:nvPr>
            <p:ph type="pic" sz="quarter" idx="12" hasCustomPrompt="1"/>
          </p:nvPr>
        </p:nvSpPr>
        <p:spPr>
          <a:xfrm>
            <a:off x="4806043" y="2156072"/>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1</a:t>
            </a:r>
          </a:p>
        </p:txBody>
      </p:sp>
      <p:sp>
        <p:nvSpPr>
          <p:cNvPr id="8" name="Picture Placeholder 8">
            <a:extLst>
              <a:ext uri="{FF2B5EF4-FFF2-40B4-BE49-F238E27FC236}">
                <a16:creationId xmlns:a16="http://schemas.microsoft.com/office/drawing/2014/main" id="{06780032-CD97-4388-9C5B-799C7CB15D71}"/>
              </a:ext>
            </a:extLst>
          </p:cNvPr>
          <p:cNvSpPr>
            <a:spLocks noGrp="1"/>
          </p:cNvSpPr>
          <p:nvPr>
            <p:ph type="pic" sz="quarter" idx="13" hasCustomPrompt="1"/>
          </p:nvPr>
        </p:nvSpPr>
        <p:spPr>
          <a:xfrm>
            <a:off x="6928757" y="2156072"/>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3</a:t>
            </a:r>
          </a:p>
        </p:txBody>
      </p:sp>
      <p:sp>
        <p:nvSpPr>
          <p:cNvPr id="9" name="Picture Placeholder 8">
            <a:extLst>
              <a:ext uri="{FF2B5EF4-FFF2-40B4-BE49-F238E27FC236}">
                <a16:creationId xmlns:a16="http://schemas.microsoft.com/office/drawing/2014/main" id="{ABBCE0F1-7887-4D5C-B24C-B3472EACE945}"/>
              </a:ext>
            </a:extLst>
          </p:cNvPr>
          <p:cNvSpPr>
            <a:spLocks noGrp="1"/>
          </p:cNvSpPr>
          <p:nvPr>
            <p:ph type="pic" sz="quarter" idx="14" hasCustomPrompt="1"/>
          </p:nvPr>
        </p:nvSpPr>
        <p:spPr>
          <a:xfrm>
            <a:off x="9051471" y="2156072"/>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5</a:t>
            </a:r>
          </a:p>
        </p:txBody>
      </p:sp>
    </p:spTree>
    <p:extLst>
      <p:ext uri="{BB962C8B-B14F-4D97-AF65-F5344CB8AC3E}">
        <p14:creationId xmlns:p14="http://schemas.microsoft.com/office/powerpoint/2010/main" val="573026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5 images - circle - team">
    <p:spTree>
      <p:nvGrpSpPr>
        <p:cNvPr id="1" name=""/>
        <p:cNvGrpSpPr/>
        <p:nvPr/>
      </p:nvGrpSpPr>
      <p:grpSpPr>
        <a:xfrm>
          <a:off x="0" y="0"/>
          <a:ext cx="0" cy="0"/>
          <a:chOff x="0" y="0"/>
          <a:chExt cx="0" cy="0"/>
        </a:xfrm>
      </p:grpSpPr>
      <p:sp>
        <p:nvSpPr>
          <p:cNvPr id="5" name="Picture Placeholder 8">
            <a:extLst>
              <a:ext uri="{FF2B5EF4-FFF2-40B4-BE49-F238E27FC236}">
                <a16:creationId xmlns:a16="http://schemas.microsoft.com/office/drawing/2014/main" id="{89E51104-A7AE-43A8-93A1-167639780193}"/>
              </a:ext>
            </a:extLst>
          </p:cNvPr>
          <p:cNvSpPr>
            <a:spLocks noGrp="1"/>
          </p:cNvSpPr>
          <p:nvPr>
            <p:ph type="pic" sz="quarter" idx="10" hasCustomPrompt="1"/>
          </p:nvPr>
        </p:nvSpPr>
        <p:spPr>
          <a:xfrm>
            <a:off x="4806043" y="11881344"/>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4</a:t>
            </a:r>
          </a:p>
        </p:txBody>
      </p:sp>
      <p:sp>
        <p:nvSpPr>
          <p:cNvPr id="6" name="Picture Placeholder 8">
            <a:extLst>
              <a:ext uri="{FF2B5EF4-FFF2-40B4-BE49-F238E27FC236}">
                <a16:creationId xmlns:a16="http://schemas.microsoft.com/office/drawing/2014/main" id="{53657216-3C68-497C-AF11-DDE3D40C9B33}"/>
              </a:ext>
            </a:extLst>
          </p:cNvPr>
          <p:cNvSpPr>
            <a:spLocks noGrp="1"/>
          </p:cNvSpPr>
          <p:nvPr>
            <p:ph type="pic" sz="quarter" idx="11" hasCustomPrompt="1"/>
          </p:nvPr>
        </p:nvSpPr>
        <p:spPr>
          <a:xfrm>
            <a:off x="4806043" y="6320959"/>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2</a:t>
            </a:r>
          </a:p>
        </p:txBody>
      </p:sp>
      <p:sp>
        <p:nvSpPr>
          <p:cNvPr id="7" name="Picture Placeholder 8">
            <a:extLst>
              <a:ext uri="{FF2B5EF4-FFF2-40B4-BE49-F238E27FC236}">
                <a16:creationId xmlns:a16="http://schemas.microsoft.com/office/drawing/2014/main" id="{A030DE17-7B31-44FB-A75A-4EEF51920386}"/>
              </a:ext>
            </a:extLst>
          </p:cNvPr>
          <p:cNvSpPr>
            <a:spLocks noGrp="1"/>
          </p:cNvSpPr>
          <p:nvPr>
            <p:ph type="pic" sz="quarter" idx="12" hasCustomPrompt="1"/>
          </p:nvPr>
        </p:nvSpPr>
        <p:spPr>
          <a:xfrm>
            <a:off x="4296000" y="1629000"/>
            <a:ext cx="3600000" cy="36000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1</a:t>
            </a:r>
          </a:p>
        </p:txBody>
      </p:sp>
      <p:sp>
        <p:nvSpPr>
          <p:cNvPr id="8" name="Picture Placeholder 8">
            <a:extLst>
              <a:ext uri="{FF2B5EF4-FFF2-40B4-BE49-F238E27FC236}">
                <a16:creationId xmlns:a16="http://schemas.microsoft.com/office/drawing/2014/main" id="{06780032-CD97-4388-9C5B-799C7CB15D71}"/>
              </a:ext>
            </a:extLst>
          </p:cNvPr>
          <p:cNvSpPr>
            <a:spLocks noGrp="1"/>
          </p:cNvSpPr>
          <p:nvPr>
            <p:ph type="pic" sz="quarter" idx="13" hasCustomPrompt="1"/>
          </p:nvPr>
        </p:nvSpPr>
        <p:spPr>
          <a:xfrm>
            <a:off x="4806043" y="9064872"/>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3</a:t>
            </a:r>
          </a:p>
        </p:txBody>
      </p:sp>
      <p:sp>
        <p:nvSpPr>
          <p:cNvPr id="9" name="Picture Placeholder 8">
            <a:extLst>
              <a:ext uri="{FF2B5EF4-FFF2-40B4-BE49-F238E27FC236}">
                <a16:creationId xmlns:a16="http://schemas.microsoft.com/office/drawing/2014/main" id="{ABBCE0F1-7887-4D5C-B24C-B3472EACE945}"/>
              </a:ext>
            </a:extLst>
          </p:cNvPr>
          <p:cNvSpPr>
            <a:spLocks noGrp="1"/>
          </p:cNvSpPr>
          <p:nvPr>
            <p:ph type="pic" sz="quarter" idx="14" hasCustomPrompt="1"/>
          </p:nvPr>
        </p:nvSpPr>
        <p:spPr>
          <a:xfrm>
            <a:off x="4806043" y="14697816"/>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5</a:t>
            </a:r>
          </a:p>
        </p:txBody>
      </p:sp>
    </p:spTree>
    <p:extLst>
      <p:ext uri="{BB962C8B-B14F-4D97-AF65-F5344CB8AC3E}">
        <p14:creationId xmlns:p14="http://schemas.microsoft.com/office/powerpoint/2010/main" val="334923528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5 images - circle - team">
    <p:spTree>
      <p:nvGrpSpPr>
        <p:cNvPr id="1" name=""/>
        <p:cNvGrpSpPr/>
        <p:nvPr/>
      </p:nvGrpSpPr>
      <p:grpSpPr>
        <a:xfrm>
          <a:off x="0" y="0"/>
          <a:ext cx="0" cy="0"/>
          <a:chOff x="0" y="0"/>
          <a:chExt cx="0" cy="0"/>
        </a:xfrm>
      </p:grpSpPr>
      <p:sp>
        <p:nvSpPr>
          <p:cNvPr id="5" name="Picture Placeholder 8">
            <a:extLst>
              <a:ext uri="{FF2B5EF4-FFF2-40B4-BE49-F238E27FC236}">
                <a16:creationId xmlns:a16="http://schemas.microsoft.com/office/drawing/2014/main" id="{89E51104-A7AE-43A8-93A1-167639780193}"/>
              </a:ext>
            </a:extLst>
          </p:cNvPr>
          <p:cNvSpPr>
            <a:spLocks noGrp="1"/>
          </p:cNvSpPr>
          <p:nvPr>
            <p:ph type="pic" sz="quarter" idx="10" hasCustomPrompt="1"/>
          </p:nvPr>
        </p:nvSpPr>
        <p:spPr>
          <a:xfrm>
            <a:off x="4806043" y="9087344"/>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4</a:t>
            </a:r>
          </a:p>
        </p:txBody>
      </p:sp>
      <p:sp>
        <p:nvSpPr>
          <p:cNvPr id="6" name="Picture Placeholder 8">
            <a:extLst>
              <a:ext uri="{FF2B5EF4-FFF2-40B4-BE49-F238E27FC236}">
                <a16:creationId xmlns:a16="http://schemas.microsoft.com/office/drawing/2014/main" id="{53657216-3C68-497C-AF11-DDE3D40C9B33}"/>
              </a:ext>
            </a:extLst>
          </p:cNvPr>
          <p:cNvSpPr>
            <a:spLocks noGrp="1"/>
          </p:cNvSpPr>
          <p:nvPr>
            <p:ph type="pic" sz="quarter" idx="11" hasCustomPrompt="1"/>
          </p:nvPr>
        </p:nvSpPr>
        <p:spPr>
          <a:xfrm>
            <a:off x="4295357" y="1629000"/>
            <a:ext cx="3600000" cy="36000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2</a:t>
            </a:r>
          </a:p>
        </p:txBody>
      </p:sp>
      <p:sp>
        <p:nvSpPr>
          <p:cNvPr id="7" name="Picture Placeholder 8">
            <a:extLst>
              <a:ext uri="{FF2B5EF4-FFF2-40B4-BE49-F238E27FC236}">
                <a16:creationId xmlns:a16="http://schemas.microsoft.com/office/drawing/2014/main" id="{A030DE17-7B31-44FB-A75A-4EEF51920386}"/>
              </a:ext>
            </a:extLst>
          </p:cNvPr>
          <p:cNvSpPr>
            <a:spLocks noGrp="1"/>
          </p:cNvSpPr>
          <p:nvPr>
            <p:ph type="pic" sz="quarter" idx="12" hasCustomPrompt="1"/>
          </p:nvPr>
        </p:nvSpPr>
        <p:spPr>
          <a:xfrm>
            <a:off x="4804757" y="-2051282"/>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1</a:t>
            </a:r>
          </a:p>
        </p:txBody>
      </p:sp>
      <p:sp>
        <p:nvSpPr>
          <p:cNvPr id="8" name="Picture Placeholder 8">
            <a:extLst>
              <a:ext uri="{FF2B5EF4-FFF2-40B4-BE49-F238E27FC236}">
                <a16:creationId xmlns:a16="http://schemas.microsoft.com/office/drawing/2014/main" id="{06780032-CD97-4388-9C5B-799C7CB15D71}"/>
              </a:ext>
            </a:extLst>
          </p:cNvPr>
          <p:cNvSpPr>
            <a:spLocks noGrp="1"/>
          </p:cNvSpPr>
          <p:nvPr>
            <p:ph type="pic" sz="quarter" idx="13" hasCustomPrompt="1"/>
          </p:nvPr>
        </p:nvSpPr>
        <p:spPr>
          <a:xfrm>
            <a:off x="4806043" y="6328082"/>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3</a:t>
            </a:r>
          </a:p>
        </p:txBody>
      </p:sp>
      <p:sp>
        <p:nvSpPr>
          <p:cNvPr id="9" name="Picture Placeholder 8">
            <a:extLst>
              <a:ext uri="{FF2B5EF4-FFF2-40B4-BE49-F238E27FC236}">
                <a16:creationId xmlns:a16="http://schemas.microsoft.com/office/drawing/2014/main" id="{ABBCE0F1-7887-4D5C-B24C-B3472EACE945}"/>
              </a:ext>
            </a:extLst>
          </p:cNvPr>
          <p:cNvSpPr>
            <a:spLocks noGrp="1"/>
          </p:cNvSpPr>
          <p:nvPr>
            <p:ph type="pic" sz="quarter" idx="14" hasCustomPrompt="1"/>
          </p:nvPr>
        </p:nvSpPr>
        <p:spPr>
          <a:xfrm>
            <a:off x="4806043" y="11903816"/>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5</a:t>
            </a:r>
          </a:p>
        </p:txBody>
      </p:sp>
    </p:spTree>
    <p:extLst>
      <p:ext uri="{BB962C8B-B14F-4D97-AF65-F5344CB8AC3E}">
        <p14:creationId xmlns:p14="http://schemas.microsoft.com/office/powerpoint/2010/main" val="311547953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5 images - circle - team">
    <p:spTree>
      <p:nvGrpSpPr>
        <p:cNvPr id="1" name=""/>
        <p:cNvGrpSpPr/>
        <p:nvPr/>
      </p:nvGrpSpPr>
      <p:grpSpPr>
        <a:xfrm>
          <a:off x="0" y="0"/>
          <a:ext cx="0" cy="0"/>
          <a:chOff x="0" y="0"/>
          <a:chExt cx="0" cy="0"/>
        </a:xfrm>
      </p:grpSpPr>
      <p:sp>
        <p:nvSpPr>
          <p:cNvPr id="5" name="Picture Placeholder 8">
            <a:extLst>
              <a:ext uri="{FF2B5EF4-FFF2-40B4-BE49-F238E27FC236}">
                <a16:creationId xmlns:a16="http://schemas.microsoft.com/office/drawing/2014/main" id="{89E51104-A7AE-43A8-93A1-167639780193}"/>
              </a:ext>
            </a:extLst>
          </p:cNvPr>
          <p:cNvSpPr>
            <a:spLocks noGrp="1"/>
          </p:cNvSpPr>
          <p:nvPr>
            <p:ph type="pic" sz="quarter" idx="10" hasCustomPrompt="1"/>
          </p:nvPr>
        </p:nvSpPr>
        <p:spPr>
          <a:xfrm>
            <a:off x="4806043" y="6383300"/>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4</a:t>
            </a:r>
          </a:p>
        </p:txBody>
      </p:sp>
      <p:sp>
        <p:nvSpPr>
          <p:cNvPr id="6" name="Picture Placeholder 8">
            <a:extLst>
              <a:ext uri="{FF2B5EF4-FFF2-40B4-BE49-F238E27FC236}">
                <a16:creationId xmlns:a16="http://schemas.microsoft.com/office/drawing/2014/main" id="{53657216-3C68-497C-AF11-DDE3D40C9B33}"/>
              </a:ext>
            </a:extLst>
          </p:cNvPr>
          <p:cNvSpPr>
            <a:spLocks noGrp="1"/>
          </p:cNvSpPr>
          <p:nvPr>
            <p:ph type="pic" sz="quarter" idx="11" hasCustomPrompt="1"/>
          </p:nvPr>
        </p:nvSpPr>
        <p:spPr>
          <a:xfrm>
            <a:off x="4804757" y="-2106500"/>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2</a:t>
            </a:r>
          </a:p>
        </p:txBody>
      </p:sp>
      <p:sp>
        <p:nvSpPr>
          <p:cNvPr id="7" name="Picture Placeholder 8">
            <a:extLst>
              <a:ext uri="{FF2B5EF4-FFF2-40B4-BE49-F238E27FC236}">
                <a16:creationId xmlns:a16="http://schemas.microsoft.com/office/drawing/2014/main" id="{A030DE17-7B31-44FB-A75A-4EEF51920386}"/>
              </a:ext>
            </a:extLst>
          </p:cNvPr>
          <p:cNvSpPr>
            <a:spLocks noGrp="1"/>
          </p:cNvSpPr>
          <p:nvPr>
            <p:ph type="pic" sz="quarter" idx="12" hasCustomPrompt="1"/>
          </p:nvPr>
        </p:nvSpPr>
        <p:spPr>
          <a:xfrm>
            <a:off x="4804757" y="-4924258"/>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1</a:t>
            </a:r>
          </a:p>
        </p:txBody>
      </p:sp>
      <p:sp>
        <p:nvSpPr>
          <p:cNvPr id="8" name="Picture Placeholder 8">
            <a:extLst>
              <a:ext uri="{FF2B5EF4-FFF2-40B4-BE49-F238E27FC236}">
                <a16:creationId xmlns:a16="http://schemas.microsoft.com/office/drawing/2014/main" id="{06780032-CD97-4388-9C5B-799C7CB15D71}"/>
              </a:ext>
            </a:extLst>
          </p:cNvPr>
          <p:cNvSpPr>
            <a:spLocks noGrp="1"/>
          </p:cNvSpPr>
          <p:nvPr>
            <p:ph type="pic" sz="quarter" idx="13" hasCustomPrompt="1"/>
          </p:nvPr>
        </p:nvSpPr>
        <p:spPr>
          <a:xfrm>
            <a:off x="4295357" y="1629000"/>
            <a:ext cx="3600000" cy="36000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3</a:t>
            </a:r>
          </a:p>
        </p:txBody>
      </p:sp>
      <p:sp>
        <p:nvSpPr>
          <p:cNvPr id="9" name="Picture Placeholder 8">
            <a:extLst>
              <a:ext uri="{FF2B5EF4-FFF2-40B4-BE49-F238E27FC236}">
                <a16:creationId xmlns:a16="http://schemas.microsoft.com/office/drawing/2014/main" id="{ABBCE0F1-7887-4D5C-B24C-B3472EACE945}"/>
              </a:ext>
            </a:extLst>
          </p:cNvPr>
          <p:cNvSpPr>
            <a:spLocks noGrp="1"/>
          </p:cNvSpPr>
          <p:nvPr>
            <p:ph type="pic" sz="quarter" idx="14" hasCustomPrompt="1"/>
          </p:nvPr>
        </p:nvSpPr>
        <p:spPr>
          <a:xfrm>
            <a:off x="4806043" y="9199772"/>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5</a:t>
            </a:r>
          </a:p>
        </p:txBody>
      </p:sp>
    </p:spTree>
    <p:extLst>
      <p:ext uri="{BB962C8B-B14F-4D97-AF65-F5344CB8AC3E}">
        <p14:creationId xmlns:p14="http://schemas.microsoft.com/office/powerpoint/2010/main" val="289844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5 images - circle - team">
    <p:spTree>
      <p:nvGrpSpPr>
        <p:cNvPr id="1" name=""/>
        <p:cNvGrpSpPr/>
        <p:nvPr/>
      </p:nvGrpSpPr>
      <p:grpSpPr>
        <a:xfrm>
          <a:off x="0" y="0"/>
          <a:ext cx="0" cy="0"/>
          <a:chOff x="0" y="0"/>
          <a:chExt cx="0" cy="0"/>
        </a:xfrm>
      </p:grpSpPr>
      <p:sp>
        <p:nvSpPr>
          <p:cNvPr id="5" name="Picture Placeholder 8">
            <a:extLst>
              <a:ext uri="{FF2B5EF4-FFF2-40B4-BE49-F238E27FC236}">
                <a16:creationId xmlns:a16="http://schemas.microsoft.com/office/drawing/2014/main" id="{89E51104-A7AE-43A8-93A1-167639780193}"/>
              </a:ext>
            </a:extLst>
          </p:cNvPr>
          <p:cNvSpPr>
            <a:spLocks noGrp="1"/>
          </p:cNvSpPr>
          <p:nvPr>
            <p:ph type="pic" sz="quarter" idx="10" hasCustomPrompt="1"/>
          </p:nvPr>
        </p:nvSpPr>
        <p:spPr>
          <a:xfrm>
            <a:off x="4295357" y="1629000"/>
            <a:ext cx="3600000" cy="36000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4</a:t>
            </a:r>
          </a:p>
        </p:txBody>
      </p:sp>
      <p:sp>
        <p:nvSpPr>
          <p:cNvPr id="6" name="Picture Placeholder 8">
            <a:extLst>
              <a:ext uri="{FF2B5EF4-FFF2-40B4-BE49-F238E27FC236}">
                <a16:creationId xmlns:a16="http://schemas.microsoft.com/office/drawing/2014/main" id="{53657216-3C68-497C-AF11-DDE3D40C9B33}"/>
              </a:ext>
            </a:extLst>
          </p:cNvPr>
          <p:cNvSpPr>
            <a:spLocks noGrp="1"/>
          </p:cNvSpPr>
          <p:nvPr>
            <p:ph type="pic" sz="quarter" idx="11" hasCustomPrompt="1"/>
          </p:nvPr>
        </p:nvSpPr>
        <p:spPr>
          <a:xfrm>
            <a:off x="4804757" y="-4922972"/>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2</a:t>
            </a:r>
          </a:p>
        </p:txBody>
      </p:sp>
      <p:sp>
        <p:nvSpPr>
          <p:cNvPr id="7" name="Picture Placeholder 8">
            <a:extLst>
              <a:ext uri="{FF2B5EF4-FFF2-40B4-BE49-F238E27FC236}">
                <a16:creationId xmlns:a16="http://schemas.microsoft.com/office/drawing/2014/main" id="{A030DE17-7B31-44FB-A75A-4EEF51920386}"/>
              </a:ext>
            </a:extLst>
          </p:cNvPr>
          <p:cNvSpPr>
            <a:spLocks noGrp="1"/>
          </p:cNvSpPr>
          <p:nvPr>
            <p:ph type="pic" sz="quarter" idx="12" hasCustomPrompt="1"/>
          </p:nvPr>
        </p:nvSpPr>
        <p:spPr>
          <a:xfrm>
            <a:off x="4804757" y="-7740730"/>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1</a:t>
            </a:r>
          </a:p>
        </p:txBody>
      </p:sp>
      <p:sp>
        <p:nvSpPr>
          <p:cNvPr id="8" name="Picture Placeholder 8">
            <a:extLst>
              <a:ext uri="{FF2B5EF4-FFF2-40B4-BE49-F238E27FC236}">
                <a16:creationId xmlns:a16="http://schemas.microsoft.com/office/drawing/2014/main" id="{06780032-CD97-4388-9C5B-799C7CB15D71}"/>
              </a:ext>
            </a:extLst>
          </p:cNvPr>
          <p:cNvSpPr>
            <a:spLocks noGrp="1"/>
          </p:cNvSpPr>
          <p:nvPr>
            <p:ph type="pic" sz="quarter" idx="13" hasCustomPrompt="1"/>
          </p:nvPr>
        </p:nvSpPr>
        <p:spPr>
          <a:xfrm>
            <a:off x="4804757" y="-2105214"/>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3</a:t>
            </a:r>
          </a:p>
        </p:txBody>
      </p:sp>
      <p:sp>
        <p:nvSpPr>
          <p:cNvPr id="9" name="Picture Placeholder 8">
            <a:extLst>
              <a:ext uri="{FF2B5EF4-FFF2-40B4-BE49-F238E27FC236}">
                <a16:creationId xmlns:a16="http://schemas.microsoft.com/office/drawing/2014/main" id="{ABBCE0F1-7887-4D5C-B24C-B3472EACE945}"/>
              </a:ext>
            </a:extLst>
          </p:cNvPr>
          <p:cNvSpPr>
            <a:spLocks noGrp="1"/>
          </p:cNvSpPr>
          <p:nvPr>
            <p:ph type="pic" sz="quarter" idx="14" hasCustomPrompt="1"/>
          </p:nvPr>
        </p:nvSpPr>
        <p:spPr>
          <a:xfrm>
            <a:off x="4806043" y="6382014"/>
            <a:ext cx="2579914" cy="257991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5</a:t>
            </a:r>
          </a:p>
        </p:txBody>
      </p:sp>
    </p:spTree>
    <p:extLst>
      <p:ext uri="{BB962C8B-B14F-4D97-AF65-F5344CB8AC3E}">
        <p14:creationId xmlns:p14="http://schemas.microsoft.com/office/powerpoint/2010/main" val="18623186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le Page with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C354DD9-F602-4634-B87C-29BB619D740B}"/>
              </a:ext>
            </a:extLst>
          </p:cNvPr>
          <p:cNvSpPr>
            <a:spLocks noGrp="1"/>
          </p:cNvSpPr>
          <p:nvPr>
            <p:ph type="pic" sz="quarter" idx="10" hasCustomPrompt="1"/>
          </p:nvPr>
        </p:nvSpPr>
        <p:spPr>
          <a:xfrm>
            <a:off x="1618351" y="1853232"/>
            <a:ext cx="3154680" cy="3154680"/>
          </a:xfrm>
          <a:prstGeom prst="ellipse">
            <a:avLst/>
          </a:prstGeom>
          <a:pattFill prst="wdDnDiag">
            <a:fgClr>
              <a:schemeClr val="bg1">
                <a:lumMod val="90000"/>
                <a:lumOff val="10000"/>
              </a:schemeClr>
            </a:fgClr>
            <a:bgClr>
              <a:schemeClr val="bg1"/>
            </a:bgClr>
          </a:pattFill>
          <a:ln w="63500">
            <a:solidFill>
              <a:schemeClr val="bg2"/>
            </a:solidFill>
          </a:ln>
        </p:spPr>
        <p:txBody>
          <a:bodyPr anchor="ctr"/>
          <a:lstStyle>
            <a:lvl1pPr algn="ctr">
              <a:buNone/>
              <a:defRPr sz="2000"/>
            </a:lvl1pPr>
          </a:lstStyle>
          <a:p>
            <a:r>
              <a:rPr lang="en-US"/>
              <a:t>Insert your image here</a:t>
            </a:r>
            <a:endParaRPr lang="en-US" dirty="0"/>
          </a:p>
        </p:txBody>
      </p:sp>
    </p:spTree>
    <p:extLst>
      <p:ext uri="{BB962C8B-B14F-4D97-AF65-F5344CB8AC3E}">
        <p14:creationId xmlns:p14="http://schemas.microsoft.com/office/powerpoint/2010/main" val="37102678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_5 images - circle - team">
    <p:spTree>
      <p:nvGrpSpPr>
        <p:cNvPr id="1" name=""/>
        <p:cNvGrpSpPr/>
        <p:nvPr/>
      </p:nvGrpSpPr>
      <p:grpSpPr>
        <a:xfrm>
          <a:off x="0" y="0"/>
          <a:ext cx="0" cy="0"/>
          <a:chOff x="0" y="0"/>
          <a:chExt cx="0" cy="0"/>
        </a:xfrm>
      </p:grpSpPr>
      <p:sp>
        <p:nvSpPr>
          <p:cNvPr id="5" name="Picture Placeholder 8">
            <a:extLst>
              <a:ext uri="{FF2B5EF4-FFF2-40B4-BE49-F238E27FC236}">
                <a16:creationId xmlns:a16="http://schemas.microsoft.com/office/drawing/2014/main" id="{89E51104-A7AE-43A8-93A1-167639780193}"/>
              </a:ext>
            </a:extLst>
          </p:cNvPr>
          <p:cNvSpPr>
            <a:spLocks noGrp="1"/>
          </p:cNvSpPr>
          <p:nvPr>
            <p:ph type="pic" sz="quarter" idx="10" hasCustomPrompt="1"/>
          </p:nvPr>
        </p:nvSpPr>
        <p:spPr>
          <a:xfrm>
            <a:off x="4805400" y="-2142900"/>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4</a:t>
            </a:r>
          </a:p>
        </p:txBody>
      </p:sp>
      <p:sp>
        <p:nvSpPr>
          <p:cNvPr id="6" name="Picture Placeholder 8">
            <a:extLst>
              <a:ext uri="{FF2B5EF4-FFF2-40B4-BE49-F238E27FC236}">
                <a16:creationId xmlns:a16="http://schemas.microsoft.com/office/drawing/2014/main" id="{53657216-3C68-497C-AF11-DDE3D40C9B33}"/>
              </a:ext>
            </a:extLst>
          </p:cNvPr>
          <p:cNvSpPr>
            <a:spLocks noGrp="1"/>
          </p:cNvSpPr>
          <p:nvPr>
            <p:ph type="pic" sz="quarter" idx="11" hasCustomPrompt="1"/>
          </p:nvPr>
        </p:nvSpPr>
        <p:spPr>
          <a:xfrm>
            <a:off x="4804757" y="-7850023"/>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2</a:t>
            </a:r>
          </a:p>
        </p:txBody>
      </p:sp>
      <p:sp>
        <p:nvSpPr>
          <p:cNvPr id="7" name="Picture Placeholder 8">
            <a:extLst>
              <a:ext uri="{FF2B5EF4-FFF2-40B4-BE49-F238E27FC236}">
                <a16:creationId xmlns:a16="http://schemas.microsoft.com/office/drawing/2014/main" id="{A030DE17-7B31-44FB-A75A-4EEF51920386}"/>
              </a:ext>
            </a:extLst>
          </p:cNvPr>
          <p:cNvSpPr>
            <a:spLocks noGrp="1"/>
          </p:cNvSpPr>
          <p:nvPr>
            <p:ph type="pic" sz="quarter" idx="12" hasCustomPrompt="1"/>
          </p:nvPr>
        </p:nvSpPr>
        <p:spPr>
          <a:xfrm>
            <a:off x="4804757" y="-10667781"/>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1</a:t>
            </a:r>
          </a:p>
        </p:txBody>
      </p:sp>
      <p:sp>
        <p:nvSpPr>
          <p:cNvPr id="8" name="Picture Placeholder 8">
            <a:extLst>
              <a:ext uri="{FF2B5EF4-FFF2-40B4-BE49-F238E27FC236}">
                <a16:creationId xmlns:a16="http://schemas.microsoft.com/office/drawing/2014/main" id="{06780032-CD97-4388-9C5B-799C7CB15D71}"/>
              </a:ext>
            </a:extLst>
          </p:cNvPr>
          <p:cNvSpPr>
            <a:spLocks noGrp="1"/>
          </p:cNvSpPr>
          <p:nvPr>
            <p:ph type="pic" sz="quarter" idx="13" hasCustomPrompt="1"/>
          </p:nvPr>
        </p:nvSpPr>
        <p:spPr>
          <a:xfrm>
            <a:off x="4804757" y="-5032265"/>
            <a:ext cx="2581200" cy="25812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3</a:t>
            </a:r>
          </a:p>
        </p:txBody>
      </p:sp>
      <p:sp>
        <p:nvSpPr>
          <p:cNvPr id="9" name="Picture Placeholder 8">
            <a:extLst>
              <a:ext uri="{FF2B5EF4-FFF2-40B4-BE49-F238E27FC236}">
                <a16:creationId xmlns:a16="http://schemas.microsoft.com/office/drawing/2014/main" id="{ABBCE0F1-7887-4D5C-B24C-B3472EACE945}"/>
              </a:ext>
            </a:extLst>
          </p:cNvPr>
          <p:cNvSpPr>
            <a:spLocks noGrp="1"/>
          </p:cNvSpPr>
          <p:nvPr>
            <p:ph type="pic" sz="quarter" idx="14" hasCustomPrompt="1"/>
          </p:nvPr>
        </p:nvSpPr>
        <p:spPr>
          <a:xfrm>
            <a:off x="4296000" y="1629000"/>
            <a:ext cx="3600000" cy="36000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800">
                <a:solidFill>
                  <a:schemeClr val="tx1"/>
                </a:solidFill>
              </a:defRPr>
            </a:lvl1pPr>
          </a:lstStyle>
          <a:p>
            <a:r>
              <a:rPr lang="en-MY" dirty="0"/>
              <a:t>Image 5</a:t>
            </a:r>
          </a:p>
        </p:txBody>
      </p:sp>
    </p:spTree>
    <p:extLst>
      <p:ext uri="{BB962C8B-B14F-4D97-AF65-F5344CB8AC3E}">
        <p14:creationId xmlns:p14="http://schemas.microsoft.com/office/powerpoint/2010/main" val="12250440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rganization Chart 1">
    <p:spTree>
      <p:nvGrpSpPr>
        <p:cNvPr id="1" name=""/>
        <p:cNvGrpSpPr/>
        <p:nvPr/>
      </p:nvGrpSpPr>
      <p:grpSpPr>
        <a:xfrm>
          <a:off x="0" y="0"/>
          <a:ext cx="0" cy="0"/>
          <a:chOff x="0" y="0"/>
          <a:chExt cx="0" cy="0"/>
        </a:xfrm>
      </p:grpSpPr>
      <p:sp>
        <p:nvSpPr>
          <p:cNvPr id="28" name="Picture Placeholder 8">
            <a:extLst>
              <a:ext uri="{FF2B5EF4-FFF2-40B4-BE49-F238E27FC236}">
                <a16:creationId xmlns:a16="http://schemas.microsoft.com/office/drawing/2014/main" id="{250317C6-C772-449B-9F9F-CE0F985FFB6C}"/>
              </a:ext>
            </a:extLst>
          </p:cNvPr>
          <p:cNvSpPr>
            <a:spLocks noGrp="1"/>
          </p:cNvSpPr>
          <p:nvPr>
            <p:ph type="pic" sz="quarter" idx="14" hasCustomPrompt="1"/>
          </p:nvPr>
        </p:nvSpPr>
        <p:spPr>
          <a:xfrm>
            <a:off x="4475480" y="264160"/>
            <a:ext cx="1078992" cy="107899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1"/>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9" name="Picture Placeholder 8">
            <a:extLst>
              <a:ext uri="{FF2B5EF4-FFF2-40B4-BE49-F238E27FC236}">
                <a16:creationId xmlns:a16="http://schemas.microsoft.com/office/drawing/2014/main" id="{50FF9DA8-2939-47D5-859E-0ACC3CAD4E05}"/>
              </a:ext>
            </a:extLst>
          </p:cNvPr>
          <p:cNvSpPr>
            <a:spLocks noGrp="1"/>
          </p:cNvSpPr>
          <p:nvPr>
            <p:ph type="pic" sz="quarter" idx="15" hasCustomPrompt="1"/>
          </p:nvPr>
        </p:nvSpPr>
        <p:spPr>
          <a:xfrm>
            <a:off x="744728" y="2032000"/>
            <a:ext cx="1078992" cy="107899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2"/>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0" name="Picture Placeholder 8">
            <a:extLst>
              <a:ext uri="{FF2B5EF4-FFF2-40B4-BE49-F238E27FC236}">
                <a16:creationId xmlns:a16="http://schemas.microsoft.com/office/drawing/2014/main" id="{4A85D495-D266-41F1-9A85-20780DF01514}"/>
              </a:ext>
            </a:extLst>
          </p:cNvPr>
          <p:cNvSpPr>
            <a:spLocks noGrp="1"/>
          </p:cNvSpPr>
          <p:nvPr>
            <p:ph type="pic" sz="quarter" idx="16" hasCustomPrompt="1"/>
          </p:nvPr>
        </p:nvSpPr>
        <p:spPr>
          <a:xfrm>
            <a:off x="4480560" y="2029969"/>
            <a:ext cx="1078992" cy="107899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2"/>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1" name="Picture Placeholder 8">
            <a:extLst>
              <a:ext uri="{FF2B5EF4-FFF2-40B4-BE49-F238E27FC236}">
                <a16:creationId xmlns:a16="http://schemas.microsoft.com/office/drawing/2014/main" id="{0246F8D1-6FCD-4631-821B-6C370F2743BC}"/>
              </a:ext>
            </a:extLst>
          </p:cNvPr>
          <p:cNvSpPr>
            <a:spLocks noGrp="1"/>
          </p:cNvSpPr>
          <p:nvPr>
            <p:ph type="pic" sz="quarter" idx="17" hasCustomPrompt="1"/>
          </p:nvPr>
        </p:nvSpPr>
        <p:spPr>
          <a:xfrm>
            <a:off x="8216392" y="2027938"/>
            <a:ext cx="1078992" cy="107899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2"/>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2" name="Picture Placeholder 8">
            <a:extLst>
              <a:ext uri="{FF2B5EF4-FFF2-40B4-BE49-F238E27FC236}">
                <a16:creationId xmlns:a16="http://schemas.microsoft.com/office/drawing/2014/main" id="{29323EEF-F059-4662-B4AA-C5B595CC0678}"/>
              </a:ext>
            </a:extLst>
          </p:cNvPr>
          <p:cNvSpPr>
            <a:spLocks noGrp="1"/>
          </p:cNvSpPr>
          <p:nvPr>
            <p:ph type="pic" sz="quarter" idx="18" hasCustomPrompt="1"/>
          </p:nvPr>
        </p:nvSpPr>
        <p:spPr>
          <a:xfrm>
            <a:off x="1549400" y="3426969"/>
            <a:ext cx="822960" cy="8229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3"/>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3" name="Picture Placeholder 8">
            <a:extLst>
              <a:ext uri="{FF2B5EF4-FFF2-40B4-BE49-F238E27FC236}">
                <a16:creationId xmlns:a16="http://schemas.microsoft.com/office/drawing/2014/main" id="{06A90917-5119-49EF-AFD1-AF8E2644F4B3}"/>
              </a:ext>
            </a:extLst>
          </p:cNvPr>
          <p:cNvSpPr>
            <a:spLocks noGrp="1"/>
          </p:cNvSpPr>
          <p:nvPr>
            <p:ph type="pic" sz="quarter" idx="19" hasCustomPrompt="1"/>
          </p:nvPr>
        </p:nvSpPr>
        <p:spPr>
          <a:xfrm>
            <a:off x="1549400" y="4571996"/>
            <a:ext cx="822960" cy="8229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3"/>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4" name="Picture Placeholder 8">
            <a:extLst>
              <a:ext uri="{FF2B5EF4-FFF2-40B4-BE49-F238E27FC236}">
                <a16:creationId xmlns:a16="http://schemas.microsoft.com/office/drawing/2014/main" id="{709EF0DF-BB8F-453F-B2F1-970DC543DE2C}"/>
              </a:ext>
            </a:extLst>
          </p:cNvPr>
          <p:cNvSpPr>
            <a:spLocks noGrp="1"/>
          </p:cNvSpPr>
          <p:nvPr>
            <p:ph type="pic" sz="quarter" idx="20" hasCustomPrompt="1"/>
          </p:nvPr>
        </p:nvSpPr>
        <p:spPr>
          <a:xfrm>
            <a:off x="1549400" y="5717023"/>
            <a:ext cx="822960" cy="8229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3"/>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5" name="Picture Placeholder 8">
            <a:extLst>
              <a:ext uri="{FF2B5EF4-FFF2-40B4-BE49-F238E27FC236}">
                <a16:creationId xmlns:a16="http://schemas.microsoft.com/office/drawing/2014/main" id="{8C4399B8-A079-445D-BC01-7B441E8B9D9B}"/>
              </a:ext>
            </a:extLst>
          </p:cNvPr>
          <p:cNvSpPr>
            <a:spLocks noGrp="1"/>
          </p:cNvSpPr>
          <p:nvPr>
            <p:ph type="pic" sz="quarter" idx="21" hasCustomPrompt="1"/>
          </p:nvPr>
        </p:nvSpPr>
        <p:spPr>
          <a:xfrm>
            <a:off x="5274751" y="3424938"/>
            <a:ext cx="822960" cy="8229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3"/>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6" name="Picture Placeholder 8">
            <a:extLst>
              <a:ext uri="{FF2B5EF4-FFF2-40B4-BE49-F238E27FC236}">
                <a16:creationId xmlns:a16="http://schemas.microsoft.com/office/drawing/2014/main" id="{9D25FD18-84AF-432B-8167-EE17B21F7C8C}"/>
              </a:ext>
            </a:extLst>
          </p:cNvPr>
          <p:cNvSpPr>
            <a:spLocks noGrp="1"/>
          </p:cNvSpPr>
          <p:nvPr>
            <p:ph type="pic" sz="quarter" idx="22" hasCustomPrompt="1"/>
          </p:nvPr>
        </p:nvSpPr>
        <p:spPr>
          <a:xfrm>
            <a:off x="5274751" y="4569965"/>
            <a:ext cx="822960" cy="8229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3"/>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7" name="Picture Placeholder 8">
            <a:extLst>
              <a:ext uri="{FF2B5EF4-FFF2-40B4-BE49-F238E27FC236}">
                <a16:creationId xmlns:a16="http://schemas.microsoft.com/office/drawing/2014/main" id="{BD518740-B79D-4024-923C-A9906DD7A0BB}"/>
              </a:ext>
            </a:extLst>
          </p:cNvPr>
          <p:cNvSpPr>
            <a:spLocks noGrp="1"/>
          </p:cNvSpPr>
          <p:nvPr>
            <p:ph type="pic" sz="quarter" idx="23" hasCustomPrompt="1"/>
          </p:nvPr>
        </p:nvSpPr>
        <p:spPr>
          <a:xfrm>
            <a:off x="5274751" y="5714992"/>
            <a:ext cx="822960" cy="8229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3"/>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8" name="Picture Placeholder 8">
            <a:extLst>
              <a:ext uri="{FF2B5EF4-FFF2-40B4-BE49-F238E27FC236}">
                <a16:creationId xmlns:a16="http://schemas.microsoft.com/office/drawing/2014/main" id="{E1CED3D6-E200-4BDA-B9A6-A7D3B9D39CFC}"/>
              </a:ext>
            </a:extLst>
          </p:cNvPr>
          <p:cNvSpPr>
            <a:spLocks noGrp="1"/>
          </p:cNvSpPr>
          <p:nvPr>
            <p:ph type="pic" sz="quarter" idx="24" hasCustomPrompt="1"/>
          </p:nvPr>
        </p:nvSpPr>
        <p:spPr>
          <a:xfrm>
            <a:off x="9000102" y="3422907"/>
            <a:ext cx="822960" cy="8229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3"/>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9" name="Picture Placeholder 8">
            <a:extLst>
              <a:ext uri="{FF2B5EF4-FFF2-40B4-BE49-F238E27FC236}">
                <a16:creationId xmlns:a16="http://schemas.microsoft.com/office/drawing/2014/main" id="{A0B90ED8-4771-4D59-830A-DEC3ECB1D826}"/>
              </a:ext>
            </a:extLst>
          </p:cNvPr>
          <p:cNvSpPr>
            <a:spLocks noGrp="1"/>
          </p:cNvSpPr>
          <p:nvPr>
            <p:ph type="pic" sz="quarter" idx="25" hasCustomPrompt="1"/>
          </p:nvPr>
        </p:nvSpPr>
        <p:spPr>
          <a:xfrm>
            <a:off x="9000102" y="4567934"/>
            <a:ext cx="822960" cy="8229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3"/>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40" name="Picture Placeholder 8">
            <a:extLst>
              <a:ext uri="{FF2B5EF4-FFF2-40B4-BE49-F238E27FC236}">
                <a16:creationId xmlns:a16="http://schemas.microsoft.com/office/drawing/2014/main" id="{790815C2-8DA4-4AD0-B5E4-C75298846B19}"/>
              </a:ext>
            </a:extLst>
          </p:cNvPr>
          <p:cNvSpPr>
            <a:spLocks noGrp="1"/>
          </p:cNvSpPr>
          <p:nvPr>
            <p:ph type="pic" sz="quarter" idx="26" hasCustomPrompt="1"/>
          </p:nvPr>
        </p:nvSpPr>
        <p:spPr>
          <a:xfrm>
            <a:off x="9000102" y="5712961"/>
            <a:ext cx="822960" cy="8229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solidFill>
              <a:schemeClr val="accent3"/>
            </a:solidFill>
          </a:ln>
          <a:effectLst>
            <a:outerShdw blurRad="266700" algn="ctr" rotWithShape="0">
              <a:prstClr val="black">
                <a:alpha val="21000"/>
              </a:prstClr>
            </a:outerShdw>
          </a:effectLst>
        </p:spPr>
        <p:txBody>
          <a:bodyPr wrap="square" anchor="ctr">
            <a:noAutofit/>
          </a:bodyPr>
          <a:lstStyle>
            <a:lvl1pPr marL="0" indent="0" algn="ctr">
              <a:buNone/>
              <a:defRPr sz="1800">
                <a:solidFill>
                  <a:schemeClr val="tx1"/>
                </a:solidFill>
              </a:defRPr>
            </a:lvl1pPr>
          </a:lstStyle>
          <a:p>
            <a:r>
              <a:rPr lang="en-MY" dirty="0"/>
              <a:t>Image</a:t>
            </a:r>
          </a:p>
        </p:txBody>
      </p:sp>
    </p:spTree>
    <p:extLst>
      <p:ext uri="{BB962C8B-B14F-4D97-AF65-F5344CB8AC3E}">
        <p14:creationId xmlns:p14="http://schemas.microsoft.com/office/powerpoint/2010/main" val="33148721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rganization Chart 2">
    <p:spTree>
      <p:nvGrpSpPr>
        <p:cNvPr id="1" name=""/>
        <p:cNvGrpSpPr/>
        <p:nvPr/>
      </p:nvGrpSpPr>
      <p:grpSpPr>
        <a:xfrm>
          <a:off x="0" y="0"/>
          <a:ext cx="0" cy="0"/>
          <a:chOff x="0" y="0"/>
          <a:chExt cx="0" cy="0"/>
        </a:xfrm>
      </p:grpSpPr>
      <p:sp>
        <p:nvSpPr>
          <p:cNvPr id="47" name="Picture Placeholder 8">
            <a:extLst>
              <a:ext uri="{FF2B5EF4-FFF2-40B4-BE49-F238E27FC236}">
                <a16:creationId xmlns:a16="http://schemas.microsoft.com/office/drawing/2014/main" id="{48FE0B49-438A-4697-BED4-A1DA446CC006}"/>
              </a:ext>
            </a:extLst>
          </p:cNvPr>
          <p:cNvSpPr>
            <a:spLocks noGrp="1"/>
          </p:cNvSpPr>
          <p:nvPr>
            <p:ph type="pic" sz="quarter" idx="14" hasCustomPrompt="1"/>
          </p:nvPr>
        </p:nvSpPr>
        <p:spPr>
          <a:xfrm>
            <a:off x="895096" y="2712720"/>
            <a:ext cx="1152144" cy="1152144"/>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48" name="Picture Placeholder 8">
            <a:extLst>
              <a:ext uri="{FF2B5EF4-FFF2-40B4-BE49-F238E27FC236}">
                <a16:creationId xmlns:a16="http://schemas.microsoft.com/office/drawing/2014/main" id="{19E73588-671A-4158-BC02-A3E6DF6A05D4}"/>
              </a:ext>
            </a:extLst>
          </p:cNvPr>
          <p:cNvSpPr>
            <a:spLocks noGrp="1"/>
          </p:cNvSpPr>
          <p:nvPr>
            <p:ph type="pic" sz="quarter" idx="15" hasCustomPrompt="1"/>
          </p:nvPr>
        </p:nvSpPr>
        <p:spPr>
          <a:xfrm>
            <a:off x="3436602" y="612122"/>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49" name="Picture Placeholder 8">
            <a:extLst>
              <a:ext uri="{FF2B5EF4-FFF2-40B4-BE49-F238E27FC236}">
                <a16:creationId xmlns:a16="http://schemas.microsoft.com/office/drawing/2014/main" id="{019C69FD-6D54-43F3-8A91-093401B05FF5}"/>
              </a:ext>
            </a:extLst>
          </p:cNvPr>
          <p:cNvSpPr>
            <a:spLocks noGrp="1"/>
          </p:cNvSpPr>
          <p:nvPr>
            <p:ph type="pic" sz="quarter" idx="16" hasCustomPrompt="1"/>
          </p:nvPr>
        </p:nvSpPr>
        <p:spPr>
          <a:xfrm>
            <a:off x="3436602" y="2835553"/>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0" name="Picture Placeholder 8">
            <a:extLst>
              <a:ext uri="{FF2B5EF4-FFF2-40B4-BE49-F238E27FC236}">
                <a16:creationId xmlns:a16="http://schemas.microsoft.com/office/drawing/2014/main" id="{66CC4F92-5AFE-4CF9-A858-79C8C04DF2F1}"/>
              </a:ext>
            </a:extLst>
          </p:cNvPr>
          <p:cNvSpPr>
            <a:spLocks noGrp="1"/>
          </p:cNvSpPr>
          <p:nvPr>
            <p:ph type="pic" sz="quarter" idx="17" hasCustomPrompt="1"/>
          </p:nvPr>
        </p:nvSpPr>
        <p:spPr>
          <a:xfrm>
            <a:off x="3436602" y="4944382"/>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1" name="Picture Placeholder 8">
            <a:extLst>
              <a:ext uri="{FF2B5EF4-FFF2-40B4-BE49-F238E27FC236}">
                <a16:creationId xmlns:a16="http://schemas.microsoft.com/office/drawing/2014/main" id="{7352C0B4-6ECC-4BF3-A489-F8E154CAD560}"/>
              </a:ext>
            </a:extLst>
          </p:cNvPr>
          <p:cNvSpPr>
            <a:spLocks noGrp="1"/>
          </p:cNvSpPr>
          <p:nvPr>
            <p:ph type="pic" sz="quarter" idx="18" hasCustomPrompt="1"/>
          </p:nvPr>
        </p:nvSpPr>
        <p:spPr>
          <a:xfrm>
            <a:off x="6212278" y="612122"/>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2" name="Picture Placeholder 8">
            <a:extLst>
              <a:ext uri="{FF2B5EF4-FFF2-40B4-BE49-F238E27FC236}">
                <a16:creationId xmlns:a16="http://schemas.microsoft.com/office/drawing/2014/main" id="{80DC32B0-0114-446B-ACE8-F474BA49414F}"/>
              </a:ext>
            </a:extLst>
          </p:cNvPr>
          <p:cNvSpPr>
            <a:spLocks noGrp="1"/>
          </p:cNvSpPr>
          <p:nvPr>
            <p:ph type="pic" sz="quarter" idx="19" hasCustomPrompt="1"/>
          </p:nvPr>
        </p:nvSpPr>
        <p:spPr>
          <a:xfrm>
            <a:off x="6212278" y="2835553"/>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3" name="Picture Placeholder 8">
            <a:extLst>
              <a:ext uri="{FF2B5EF4-FFF2-40B4-BE49-F238E27FC236}">
                <a16:creationId xmlns:a16="http://schemas.microsoft.com/office/drawing/2014/main" id="{897F5626-2AEF-4FE4-B7EB-6926B7610772}"/>
              </a:ext>
            </a:extLst>
          </p:cNvPr>
          <p:cNvSpPr>
            <a:spLocks noGrp="1"/>
          </p:cNvSpPr>
          <p:nvPr>
            <p:ph type="pic" sz="quarter" idx="20" hasCustomPrompt="1"/>
          </p:nvPr>
        </p:nvSpPr>
        <p:spPr>
          <a:xfrm>
            <a:off x="6212278" y="4944382"/>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4" name="Picture Placeholder 8">
            <a:extLst>
              <a:ext uri="{FF2B5EF4-FFF2-40B4-BE49-F238E27FC236}">
                <a16:creationId xmlns:a16="http://schemas.microsoft.com/office/drawing/2014/main" id="{66E477BA-9A6F-485B-8171-9E311CAC58E0}"/>
              </a:ext>
            </a:extLst>
          </p:cNvPr>
          <p:cNvSpPr>
            <a:spLocks noGrp="1"/>
          </p:cNvSpPr>
          <p:nvPr>
            <p:ph type="pic" sz="quarter" idx="21" hasCustomPrompt="1"/>
          </p:nvPr>
        </p:nvSpPr>
        <p:spPr>
          <a:xfrm>
            <a:off x="7788166" y="612122"/>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5" name="Picture Placeholder 8">
            <a:extLst>
              <a:ext uri="{FF2B5EF4-FFF2-40B4-BE49-F238E27FC236}">
                <a16:creationId xmlns:a16="http://schemas.microsoft.com/office/drawing/2014/main" id="{17E5DA01-0A53-4DF2-B657-0113B38C9489}"/>
              </a:ext>
            </a:extLst>
          </p:cNvPr>
          <p:cNvSpPr>
            <a:spLocks noGrp="1"/>
          </p:cNvSpPr>
          <p:nvPr>
            <p:ph type="pic" sz="quarter" idx="22" hasCustomPrompt="1"/>
          </p:nvPr>
        </p:nvSpPr>
        <p:spPr>
          <a:xfrm>
            <a:off x="7788166" y="2835553"/>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6" name="Picture Placeholder 8">
            <a:extLst>
              <a:ext uri="{FF2B5EF4-FFF2-40B4-BE49-F238E27FC236}">
                <a16:creationId xmlns:a16="http://schemas.microsoft.com/office/drawing/2014/main" id="{B0B098FF-B12E-41AB-82AB-9594BCBB8A7B}"/>
              </a:ext>
            </a:extLst>
          </p:cNvPr>
          <p:cNvSpPr>
            <a:spLocks noGrp="1"/>
          </p:cNvSpPr>
          <p:nvPr>
            <p:ph type="pic" sz="quarter" idx="23" hasCustomPrompt="1"/>
          </p:nvPr>
        </p:nvSpPr>
        <p:spPr>
          <a:xfrm>
            <a:off x="7788166" y="4944382"/>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7" name="Picture Placeholder 8">
            <a:extLst>
              <a:ext uri="{FF2B5EF4-FFF2-40B4-BE49-F238E27FC236}">
                <a16:creationId xmlns:a16="http://schemas.microsoft.com/office/drawing/2014/main" id="{09B9146E-59CB-4BAA-B709-9B124D784E35}"/>
              </a:ext>
            </a:extLst>
          </p:cNvPr>
          <p:cNvSpPr>
            <a:spLocks noGrp="1"/>
          </p:cNvSpPr>
          <p:nvPr>
            <p:ph type="pic" sz="quarter" idx="24" hasCustomPrompt="1"/>
          </p:nvPr>
        </p:nvSpPr>
        <p:spPr>
          <a:xfrm>
            <a:off x="9364054" y="612122"/>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8" name="Picture Placeholder 8">
            <a:extLst>
              <a:ext uri="{FF2B5EF4-FFF2-40B4-BE49-F238E27FC236}">
                <a16:creationId xmlns:a16="http://schemas.microsoft.com/office/drawing/2014/main" id="{2334E184-F100-455D-A55F-A16261E1BB2F}"/>
              </a:ext>
            </a:extLst>
          </p:cNvPr>
          <p:cNvSpPr>
            <a:spLocks noGrp="1"/>
          </p:cNvSpPr>
          <p:nvPr>
            <p:ph type="pic" sz="quarter" idx="25" hasCustomPrompt="1"/>
          </p:nvPr>
        </p:nvSpPr>
        <p:spPr>
          <a:xfrm>
            <a:off x="9364054" y="2835553"/>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
        <p:nvSpPr>
          <p:cNvPr id="59" name="Picture Placeholder 8">
            <a:extLst>
              <a:ext uri="{FF2B5EF4-FFF2-40B4-BE49-F238E27FC236}">
                <a16:creationId xmlns:a16="http://schemas.microsoft.com/office/drawing/2014/main" id="{3B65DEE2-C210-4A0C-B2A2-4CE4B32F920A}"/>
              </a:ext>
            </a:extLst>
          </p:cNvPr>
          <p:cNvSpPr>
            <a:spLocks noGrp="1"/>
          </p:cNvSpPr>
          <p:nvPr>
            <p:ph type="pic" sz="quarter" idx="26" hasCustomPrompt="1"/>
          </p:nvPr>
        </p:nvSpPr>
        <p:spPr>
          <a:xfrm>
            <a:off x="9364054" y="4944382"/>
            <a:ext cx="896112" cy="896112"/>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88900">
            <a:noFill/>
          </a:ln>
          <a:effectLst/>
        </p:spPr>
        <p:txBody>
          <a:bodyPr wrap="square" anchor="ctr">
            <a:noAutofit/>
          </a:bodyPr>
          <a:lstStyle>
            <a:lvl1pPr marL="0" indent="0" algn="ctr">
              <a:buNone/>
              <a:defRPr sz="1400">
                <a:solidFill>
                  <a:schemeClr val="tx1"/>
                </a:solidFill>
              </a:defRPr>
            </a:lvl1pPr>
          </a:lstStyle>
          <a:p>
            <a:r>
              <a:rPr lang="en-MY" dirty="0"/>
              <a:t>Image</a:t>
            </a:r>
          </a:p>
        </p:txBody>
      </p:sp>
    </p:spTree>
    <p:extLst>
      <p:ext uri="{BB962C8B-B14F-4D97-AF65-F5344CB8AC3E}">
        <p14:creationId xmlns:p14="http://schemas.microsoft.com/office/powerpoint/2010/main" val="41497366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rganization Chart 3">
    <p:spTree>
      <p:nvGrpSpPr>
        <p:cNvPr id="1" name=""/>
        <p:cNvGrpSpPr/>
        <p:nvPr/>
      </p:nvGrpSpPr>
      <p:grpSpPr>
        <a:xfrm>
          <a:off x="0" y="0"/>
          <a:ext cx="0" cy="0"/>
          <a:chOff x="0" y="0"/>
          <a:chExt cx="0" cy="0"/>
        </a:xfrm>
      </p:grpSpPr>
      <p:sp>
        <p:nvSpPr>
          <p:cNvPr id="126" name="Picture Placeholder 8">
            <a:extLst>
              <a:ext uri="{FF2B5EF4-FFF2-40B4-BE49-F238E27FC236}">
                <a16:creationId xmlns:a16="http://schemas.microsoft.com/office/drawing/2014/main" id="{66068FA8-2637-46AD-95C0-31E1D8DB490D}"/>
              </a:ext>
            </a:extLst>
          </p:cNvPr>
          <p:cNvSpPr>
            <a:spLocks noGrp="1"/>
          </p:cNvSpPr>
          <p:nvPr>
            <p:ph type="pic" sz="quarter" idx="14" hasCustomPrompt="1"/>
          </p:nvPr>
        </p:nvSpPr>
        <p:spPr>
          <a:xfrm>
            <a:off x="5334754" y="2686613"/>
            <a:ext cx="1508760" cy="15087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tx1"/>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27" name="Picture Placeholder 8">
            <a:extLst>
              <a:ext uri="{FF2B5EF4-FFF2-40B4-BE49-F238E27FC236}">
                <a16:creationId xmlns:a16="http://schemas.microsoft.com/office/drawing/2014/main" id="{33EF8E77-D2F0-4A06-9177-459D02C24E6F}"/>
              </a:ext>
            </a:extLst>
          </p:cNvPr>
          <p:cNvSpPr>
            <a:spLocks noGrp="1"/>
          </p:cNvSpPr>
          <p:nvPr>
            <p:ph type="pic" sz="quarter" idx="15" hasCustomPrompt="1"/>
          </p:nvPr>
        </p:nvSpPr>
        <p:spPr>
          <a:xfrm>
            <a:off x="3992639" y="1331088"/>
            <a:ext cx="1234440" cy="123444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1"/>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28" name="Picture Placeholder 8">
            <a:extLst>
              <a:ext uri="{FF2B5EF4-FFF2-40B4-BE49-F238E27FC236}">
                <a16:creationId xmlns:a16="http://schemas.microsoft.com/office/drawing/2014/main" id="{D8BF1074-A2EC-4E50-87D6-E1260C31688D}"/>
              </a:ext>
            </a:extLst>
          </p:cNvPr>
          <p:cNvSpPr>
            <a:spLocks noGrp="1"/>
          </p:cNvSpPr>
          <p:nvPr>
            <p:ph type="pic" sz="quarter" idx="16" hasCustomPrompt="1"/>
          </p:nvPr>
        </p:nvSpPr>
        <p:spPr>
          <a:xfrm>
            <a:off x="6969182" y="1327422"/>
            <a:ext cx="1234440" cy="123444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2"/>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29" name="Picture Placeholder 8">
            <a:extLst>
              <a:ext uri="{FF2B5EF4-FFF2-40B4-BE49-F238E27FC236}">
                <a16:creationId xmlns:a16="http://schemas.microsoft.com/office/drawing/2014/main" id="{380FDF83-57E5-4728-9924-63E0B5D649B3}"/>
              </a:ext>
            </a:extLst>
          </p:cNvPr>
          <p:cNvSpPr>
            <a:spLocks noGrp="1"/>
          </p:cNvSpPr>
          <p:nvPr>
            <p:ph type="pic" sz="quarter" idx="17" hasCustomPrompt="1"/>
          </p:nvPr>
        </p:nvSpPr>
        <p:spPr>
          <a:xfrm>
            <a:off x="3995276" y="4292471"/>
            <a:ext cx="1234440" cy="123444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4"/>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0" name="Picture Placeholder 8">
            <a:extLst>
              <a:ext uri="{FF2B5EF4-FFF2-40B4-BE49-F238E27FC236}">
                <a16:creationId xmlns:a16="http://schemas.microsoft.com/office/drawing/2014/main" id="{7F5DF19D-7CE4-4BD5-A2C8-498D99B518E1}"/>
              </a:ext>
            </a:extLst>
          </p:cNvPr>
          <p:cNvSpPr>
            <a:spLocks noGrp="1"/>
          </p:cNvSpPr>
          <p:nvPr>
            <p:ph type="pic" sz="quarter" idx="18" hasCustomPrompt="1"/>
          </p:nvPr>
        </p:nvSpPr>
        <p:spPr>
          <a:xfrm>
            <a:off x="6971819" y="4288805"/>
            <a:ext cx="1234440" cy="123444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3"/>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1" name="Picture Placeholder 8">
            <a:extLst>
              <a:ext uri="{FF2B5EF4-FFF2-40B4-BE49-F238E27FC236}">
                <a16:creationId xmlns:a16="http://schemas.microsoft.com/office/drawing/2014/main" id="{BB1262CE-92F4-4C27-89D4-026927D7AB91}"/>
              </a:ext>
            </a:extLst>
          </p:cNvPr>
          <p:cNvSpPr>
            <a:spLocks noGrp="1"/>
          </p:cNvSpPr>
          <p:nvPr>
            <p:ph type="pic" sz="quarter" idx="19" hasCustomPrompt="1"/>
          </p:nvPr>
        </p:nvSpPr>
        <p:spPr>
          <a:xfrm>
            <a:off x="2745274" y="705349"/>
            <a:ext cx="868680" cy="86868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1"/>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2" name="Picture Placeholder 8">
            <a:extLst>
              <a:ext uri="{FF2B5EF4-FFF2-40B4-BE49-F238E27FC236}">
                <a16:creationId xmlns:a16="http://schemas.microsoft.com/office/drawing/2014/main" id="{866DA92A-217B-4F8A-BAEF-B8E231FFFFA6}"/>
              </a:ext>
            </a:extLst>
          </p:cNvPr>
          <p:cNvSpPr>
            <a:spLocks noGrp="1"/>
          </p:cNvSpPr>
          <p:nvPr>
            <p:ph type="pic" sz="quarter" idx="20" hasCustomPrompt="1"/>
          </p:nvPr>
        </p:nvSpPr>
        <p:spPr>
          <a:xfrm>
            <a:off x="2745274" y="2339243"/>
            <a:ext cx="868680" cy="86868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1"/>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3" name="Picture Placeholder 8">
            <a:extLst>
              <a:ext uri="{FF2B5EF4-FFF2-40B4-BE49-F238E27FC236}">
                <a16:creationId xmlns:a16="http://schemas.microsoft.com/office/drawing/2014/main" id="{88DC54F5-3CEA-4EFF-95C3-B950353D75A5}"/>
              </a:ext>
            </a:extLst>
          </p:cNvPr>
          <p:cNvSpPr>
            <a:spLocks noGrp="1"/>
          </p:cNvSpPr>
          <p:nvPr>
            <p:ph type="pic" sz="quarter" idx="21" hasCustomPrompt="1"/>
          </p:nvPr>
        </p:nvSpPr>
        <p:spPr>
          <a:xfrm>
            <a:off x="2724226" y="3673998"/>
            <a:ext cx="868680" cy="86868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4"/>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4" name="Picture Placeholder 8">
            <a:extLst>
              <a:ext uri="{FF2B5EF4-FFF2-40B4-BE49-F238E27FC236}">
                <a16:creationId xmlns:a16="http://schemas.microsoft.com/office/drawing/2014/main" id="{6321C9A8-3CD0-4BF1-9461-3E5A5C95CB03}"/>
              </a:ext>
            </a:extLst>
          </p:cNvPr>
          <p:cNvSpPr>
            <a:spLocks noGrp="1"/>
          </p:cNvSpPr>
          <p:nvPr>
            <p:ph type="pic" sz="quarter" idx="22" hasCustomPrompt="1"/>
          </p:nvPr>
        </p:nvSpPr>
        <p:spPr>
          <a:xfrm>
            <a:off x="2724226" y="5307892"/>
            <a:ext cx="868680" cy="86868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4"/>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5" name="Picture Placeholder 8">
            <a:extLst>
              <a:ext uri="{FF2B5EF4-FFF2-40B4-BE49-F238E27FC236}">
                <a16:creationId xmlns:a16="http://schemas.microsoft.com/office/drawing/2014/main" id="{DFCACA5D-9816-49C4-BD9A-955C6793E0D3}"/>
              </a:ext>
            </a:extLst>
          </p:cNvPr>
          <p:cNvSpPr>
            <a:spLocks noGrp="1"/>
          </p:cNvSpPr>
          <p:nvPr>
            <p:ph type="pic" sz="quarter" idx="23" hasCustomPrompt="1"/>
          </p:nvPr>
        </p:nvSpPr>
        <p:spPr>
          <a:xfrm>
            <a:off x="8574503" y="691909"/>
            <a:ext cx="868680" cy="86868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2"/>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6" name="Picture Placeholder 8">
            <a:extLst>
              <a:ext uri="{FF2B5EF4-FFF2-40B4-BE49-F238E27FC236}">
                <a16:creationId xmlns:a16="http://schemas.microsoft.com/office/drawing/2014/main" id="{C205DF09-0002-4EF2-997E-430D25CB50CC}"/>
              </a:ext>
            </a:extLst>
          </p:cNvPr>
          <p:cNvSpPr>
            <a:spLocks noGrp="1"/>
          </p:cNvSpPr>
          <p:nvPr>
            <p:ph type="pic" sz="quarter" idx="24" hasCustomPrompt="1"/>
          </p:nvPr>
        </p:nvSpPr>
        <p:spPr>
          <a:xfrm>
            <a:off x="8574503" y="2325803"/>
            <a:ext cx="868680" cy="86868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2"/>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7" name="Picture Placeholder 8">
            <a:extLst>
              <a:ext uri="{FF2B5EF4-FFF2-40B4-BE49-F238E27FC236}">
                <a16:creationId xmlns:a16="http://schemas.microsoft.com/office/drawing/2014/main" id="{2D6D14E5-A545-4356-A3A7-C188EE1B3E77}"/>
              </a:ext>
            </a:extLst>
          </p:cNvPr>
          <p:cNvSpPr>
            <a:spLocks noGrp="1"/>
          </p:cNvSpPr>
          <p:nvPr>
            <p:ph type="pic" sz="quarter" idx="25" hasCustomPrompt="1"/>
          </p:nvPr>
        </p:nvSpPr>
        <p:spPr>
          <a:xfrm>
            <a:off x="8574503" y="3635882"/>
            <a:ext cx="868680" cy="86868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3"/>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8" name="Picture Placeholder 8">
            <a:extLst>
              <a:ext uri="{FF2B5EF4-FFF2-40B4-BE49-F238E27FC236}">
                <a16:creationId xmlns:a16="http://schemas.microsoft.com/office/drawing/2014/main" id="{FD02FC8B-9FB0-415C-A49B-D1CD356A9FCA}"/>
              </a:ext>
            </a:extLst>
          </p:cNvPr>
          <p:cNvSpPr>
            <a:spLocks noGrp="1"/>
          </p:cNvSpPr>
          <p:nvPr>
            <p:ph type="pic" sz="quarter" idx="26" hasCustomPrompt="1"/>
          </p:nvPr>
        </p:nvSpPr>
        <p:spPr>
          <a:xfrm>
            <a:off x="8574503" y="5269776"/>
            <a:ext cx="868680" cy="86868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3"/>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39" name="Picture Placeholder 8">
            <a:extLst>
              <a:ext uri="{FF2B5EF4-FFF2-40B4-BE49-F238E27FC236}">
                <a16:creationId xmlns:a16="http://schemas.microsoft.com/office/drawing/2014/main" id="{9CD4256F-63B2-417D-B34B-2A0A5AC273CB}"/>
              </a:ext>
            </a:extLst>
          </p:cNvPr>
          <p:cNvSpPr>
            <a:spLocks noGrp="1"/>
          </p:cNvSpPr>
          <p:nvPr>
            <p:ph type="pic" sz="quarter" idx="27" hasCustomPrompt="1"/>
          </p:nvPr>
        </p:nvSpPr>
        <p:spPr>
          <a:xfrm>
            <a:off x="1926742" y="846138"/>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1"/>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0" name="Picture Placeholder 8">
            <a:extLst>
              <a:ext uri="{FF2B5EF4-FFF2-40B4-BE49-F238E27FC236}">
                <a16:creationId xmlns:a16="http://schemas.microsoft.com/office/drawing/2014/main" id="{96907598-676B-48B5-BDC1-A53BE4C1E993}"/>
              </a:ext>
            </a:extLst>
          </p:cNvPr>
          <p:cNvSpPr>
            <a:spLocks noGrp="1"/>
          </p:cNvSpPr>
          <p:nvPr>
            <p:ph type="pic" sz="quarter" idx="28" hasCustomPrompt="1"/>
          </p:nvPr>
        </p:nvSpPr>
        <p:spPr>
          <a:xfrm>
            <a:off x="1142217" y="842712"/>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1"/>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1" name="Picture Placeholder 8">
            <a:extLst>
              <a:ext uri="{FF2B5EF4-FFF2-40B4-BE49-F238E27FC236}">
                <a16:creationId xmlns:a16="http://schemas.microsoft.com/office/drawing/2014/main" id="{770E42F9-2AA9-4DA6-9E4E-D05CECAD90F7}"/>
              </a:ext>
            </a:extLst>
          </p:cNvPr>
          <p:cNvSpPr>
            <a:spLocks noGrp="1"/>
          </p:cNvSpPr>
          <p:nvPr>
            <p:ph type="pic" sz="quarter" idx="29" hasCustomPrompt="1"/>
          </p:nvPr>
        </p:nvSpPr>
        <p:spPr>
          <a:xfrm>
            <a:off x="357692" y="839286"/>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1"/>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2" name="Picture Placeholder 8">
            <a:extLst>
              <a:ext uri="{FF2B5EF4-FFF2-40B4-BE49-F238E27FC236}">
                <a16:creationId xmlns:a16="http://schemas.microsoft.com/office/drawing/2014/main" id="{A1754D1B-68CB-4442-87F0-E2F31E1B587F}"/>
              </a:ext>
            </a:extLst>
          </p:cNvPr>
          <p:cNvSpPr>
            <a:spLocks noGrp="1"/>
          </p:cNvSpPr>
          <p:nvPr>
            <p:ph type="pic" sz="quarter" idx="30" hasCustomPrompt="1"/>
          </p:nvPr>
        </p:nvSpPr>
        <p:spPr>
          <a:xfrm>
            <a:off x="1916750" y="2479885"/>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1"/>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3" name="Picture Placeholder 8">
            <a:extLst>
              <a:ext uri="{FF2B5EF4-FFF2-40B4-BE49-F238E27FC236}">
                <a16:creationId xmlns:a16="http://schemas.microsoft.com/office/drawing/2014/main" id="{7D1C1E09-2A16-4FEC-B8A3-D1B4083940E5}"/>
              </a:ext>
            </a:extLst>
          </p:cNvPr>
          <p:cNvSpPr>
            <a:spLocks noGrp="1"/>
          </p:cNvSpPr>
          <p:nvPr>
            <p:ph type="pic" sz="quarter" idx="31" hasCustomPrompt="1"/>
          </p:nvPr>
        </p:nvSpPr>
        <p:spPr>
          <a:xfrm>
            <a:off x="1132225" y="2476459"/>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1"/>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4" name="Picture Placeholder 8">
            <a:extLst>
              <a:ext uri="{FF2B5EF4-FFF2-40B4-BE49-F238E27FC236}">
                <a16:creationId xmlns:a16="http://schemas.microsoft.com/office/drawing/2014/main" id="{BCD2E565-E990-4B1B-85AE-7143D1FA06B6}"/>
              </a:ext>
            </a:extLst>
          </p:cNvPr>
          <p:cNvSpPr>
            <a:spLocks noGrp="1"/>
          </p:cNvSpPr>
          <p:nvPr>
            <p:ph type="pic" sz="quarter" idx="32" hasCustomPrompt="1"/>
          </p:nvPr>
        </p:nvSpPr>
        <p:spPr>
          <a:xfrm>
            <a:off x="347700" y="2473033"/>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1"/>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5" name="Picture Placeholder 8">
            <a:extLst>
              <a:ext uri="{FF2B5EF4-FFF2-40B4-BE49-F238E27FC236}">
                <a16:creationId xmlns:a16="http://schemas.microsoft.com/office/drawing/2014/main" id="{67D67D3C-CE66-4636-9527-F700EB98D0A5}"/>
              </a:ext>
            </a:extLst>
          </p:cNvPr>
          <p:cNvSpPr>
            <a:spLocks noGrp="1"/>
          </p:cNvSpPr>
          <p:nvPr>
            <p:ph type="pic" sz="quarter" idx="33" hasCustomPrompt="1"/>
          </p:nvPr>
        </p:nvSpPr>
        <p:spPr>
          <a:xfrm>
            <a:off x="1906758" y="3811800"/>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4"/>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6" name="Picture Placeholder 8">
            <a:extLst>
              <a:ext uri="{FF2B5EF4-FFF2-40B4-BE49-F238E27FC236}">
                <a16:creationId xmlns:a16="http://schemas.microsoft.com/office/drawing/2014/main" id="{D7E351BA-5E83-483D-84F4-D2884AAEA2E8}"/>
              </a:ext>
            </a:extLst>
          </p:cNvPr>
          <p:cNvSpPr>
            <a:spLocks noGrp="1"/>
          </p:cNvSpPr>
          <p:nvPr>
            <p:ph type="pic" sz="quarter" idx="34" hasCustomPrompt="1"/>
          </p:nvPr>
        </p:nvSpPr>
        <p:spPr>
          <a:xfrm>
            <a:off x="1122233" y="3808374"/>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4"/>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7" name="Picture Placeholder 8">
            <a:extLst>
              <a:ext uri="{FF2B5EF4-FFF2-40B4-BE49-F238E27FC236}">
                <a16:creationId xmlns:a16="http://schemas.microsoft.com/office/drawing/2014/main" id="{66A54BFA-DE48-4985-9FA5-6E10124C56F5}"/>
              </a:ext>
            </a:extLst>
          </p:cNvPr>
          <p:cNvSpPr>
            <a:spLocks noGrp="1"/>
          </p:cNvSpPr>
          <p:nvPr>
            <p:ph type="pic" sz="quarter" idx="35" hasCustomPrompt="1"/>
          </p:nvPr>
        </p:nvSpPr>
        <p:spPr>
          <a:xfrm>
            <a:off x="337708" y="3804948"/>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4"/>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8" name="Picture Placeholder 8">
            <a:extLst>
              <a:ext uri="{FF2B5EF4-FFF2-40B4-BE49-F238E27FC236}">
                <a16:creationId xmlns:a16="http://schemas.microsoft.com/office/drawing/2014/main" id="{02772560-D101-4C4D-B97E-B38A28D9E44D}"/>
              </a:ext>
            </a:extLst>
          </p:cNvPr>
          <p:cNvSpPr>
            <a:spLocks noGrp="1"/>
          </p:cNvSpPr>
          <p:nvPr>
            <p:ph type="pic" sz="quarter" idx="36" hasCustomPrompt="1"/>
          </p:nvPr>
        </p:nvSpPr>
        <p:spPr>
          <a:xfrm>
            <a:off x="1896766" y="5451786"/>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4"/>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49" name="Picture Placeholder 8">
            <a:extLst>
              <a:ext uri="{FF2B5EF4-FFF2-40B4-BE49-F238E27FC236}">
                <a16:creationId xmlns:a16="http://schemas.microsoft.com/office/drawing/2014/main" id="{AB61F6BE-B271-4530-845F-35CA191D8EA6}"/>
              </a:ext>
            </a:extLst>
          </p:cNvPr>
          <p:cNvSpPr>
            <a:spLocks noGrp="1"/>
          </p:cNvSpPr>
          <p:nvPr>
            <p:ph type="pic" sz="quarter" idx="37" hasCustomPrompt="1"/>
          </p:nvPr>
        </p:nvSpPr>
        <p:spPr>
          <a:xfrm>
            <a:off x="1112241" y="5448360"/>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4"/>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0" name="Picture Placeholder 8">
            <a:extLst>
              <a:ext uri="{FF2B5EF4-FFF2-40B4-BE49-F238E27FC236}">
                <a16:creationId xmlns:a16="http://schemas.microsoft.com/office/drawing/2014/main" id="{19D02F03-5644-4AE5-BEF7-17412F06BC5C}"/>
              </a:ext>
            </a:extLst>
          </p:cNvPr>
          <p:cNvSpPr>
            <a:spLocks noGrp="1"/>
          </p:cNvSpPr>
          <p:nvPr>
            <p:ph type="pic" sz="quarter" idx="38" hasCustomPrompt="1"/>
          </p:nvPr>
        </p:nvSpPr>
        <p:spPr>
          <a:xfrm>
            <a:off x="327716" y="5444934"/>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4"/>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1" name="Picture Placeholder 8">
            <a:extLst>
              <a:ext uri="{FF2B5EF4-FFF2-40B4-BE49-F238E27FC236}">
                <a16:creationId xmlns:a16="http://schemas.microsoft.com/office/drawing/2014/main" id="{4BCF2ED0-91A6-401C-B79B-86BFA50DB1AF}"/>
              </a:ext>
            </a:extLst>
          </p:cNvPr>
          <p:cNvSpPr>
            <a:spLocks noGrp="1"/>
          </p:cNvSpPr>
          <p:nvPr>
            <p:ph type="pic" sz="quarter" idx="39" hasCustomPrompt="1"/>
          </p:nvPr>
        </p:nvSpPr>
        <p:spPr>
          <a:xfrm>
            <a:off x="11297356" y="852990"/>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2"/>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2" name="Picture Placeholder 8">
            <a:extLst>
              <a:ext uri="{FF2B5EF4-FFF2-40B4-BE49-F238E27FC236}">
                <a16:creationId xmlns:a16="http://schemas.microsoft.com/office/drawing/2014/main" id="{DF269E06-59F2-4ED1-AB0F-086AD50FC2BF}"/>
              </a:ext>
            </a:extLst>
          </p:cNvPr>
          <p:cNvSpPr>
            <a:spLocks noGrp="1"/>
          </p:cNvSpPr>
          <p:nvPr>
            <p:ph type="pic" sz="quarter" idx="40" hasCustomPrompt="1"/>
          </p:nvPr>
        </p:nvSpPr>
        <p:spPr>
          <a:xfrm>
            <a:off x="10512831" y="849564"/>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2"/>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3" name="Picture Placeholder 8">
            <a:extLst>
              <a:ext uri="{FF2B5EF4-FFF2-40B4-BE49-F238E27FC236}">
                <a16:creationId xmlns:a16="http://schemas.microsoft.com/office/drawing/2014/main" id="{63F5880C-2E87-43FF-B725-53645AB7014E}"/>
              </a:ext>
            </a:extLst>
          </p:cNvPr>
          <p:cNvSpPr>
            <a:spLocks noGrp="1"/>
          </p:cNvSpPr>
          <p:nvPr>
            <p:ph type="pic" sz="quarter" idx="41" hasCustomPrompt="1"/>
          </p:nvPr>
        </p:nvSpPr>
        <p:spPr>
          <a:xfrm>
            <a:off x="9728306" y="846138"/>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2"/>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4" name="Picture Placeholder 8">
            <a:extLst>
              <a:ext uri="{FF2B5EF4-FFF2-40B4-BE49-F238E27FC236}">
                <a16:creationId xmlns:a16="http://schemas.microsoft.com/office/drawing/2014/main" id="{601DF9A3-F4AD-41B7-AACC-D9E4D4F12624}"/>
              </a:ext>
            </a:extLst>
          </p:cNvPr>
          <p:cNvSpPr>
            <a:spLocks noGrp="1"/>
          </p:cNvSpPr>
          <p:nvPr>
            <p:ph type="pic" sz="quarter" idx="42" hasCustomPrompt="1"/>
          </p:nvPr>
        </p:nvSpPr>
        <p:spPr>
          <a:xfrm>
            <a:off x="11287364" y="2486737"/>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2"/>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5" name="Picture Placeholder 8">
            <a:extLst>
              <a:ext uri="{FF2B5EF4-FFF2-40B4-BE49-F238E27FC236}">
                <a16:creationId xmlns:a16="http://schemas.microsoft.com/office/drawing/2014/main" id="{C56A9E6B-7C5F-4538-87E5-44FB6BC5CDBC}"/>
              </a:ext>
            </a:extLst>
          </p:cNvPr>
          <p:cNvSpPr>
            <a:spLocks noGrp="1"/>
          </p:cNvSpPr>
          <p:nvPr>
            <p:ph type="pic" sz="quarter" idx="43" hasCustomPrompt="1"/>
          </p:nvPr>
        </p:nvSpPr>
        <p:spPr>
          <a:xfrm>
            <a:off x="10502839" y="2483311"/>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2"/>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6" name="Picture Placeholder 8">
            <a:extLst>
              <a:ext uri="{FF2B5EF4-FFF2-40B4-BE49-F238E27FC236}">
                <a16:creationId xmlns:a16="http://schemas.microsoft.com/office/drawing/2014/main" id="{F6A2F051-5D67-42F9-8E30-17755461B5E6}"/>
              </a:ext>
            </a:extLst>
          </p:cNvPr>
          <p:cNvSpPr>
            <a:spLocks noGrp="1"/>
          </p:cNvSpPr>
          <p:nvPr>
            <p:ph type="pic" sz="quarter" idx="44" hasCustomPrompt="1"/>
          </p:nvPr>
        </p:nvSpPr>
        <p:spPr>
          <a:xfrm>
            <a:off x="9718314" y="2479885"/>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2"/>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7" name="Picture Placeholder 8">
            <a:extLst>
              <a:ext uri="{FF2B5EF4-FFF2-40B4-BE49-F238E27FC236}">
                <a16:creationId xmlns:a16="http://schemas.microsoft.com/office/drawing/2014/main" id="{B396C36B-C3DC-4D20-89FA-F63AE2E4AF7C}"/>
              </a:ext>
            </a:extLst>
          </p:cNvPr>
          <p:cNvSpPr>
            <a:spLocks noGrp="1"/>
          </p:cNvSpPr>
          <p:nvPr>
            <p:ph type="pic" sz="quarter" idx="45" hasCustomPrompt="1"/>
          </p:nvPr>
        </p:nvSpPr>
        <p:spPr>
          <a:xfrm>
            <a:off x="11277372" y="3818652"/>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3"/>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8" name="Picture Placeholder 8">
            <a:extLst>
              <a:ext uri="{FF2B5EF4-FFF2-40B4-BE49-F238E27FC236}">
                <a16:creationId xmlns:a16="http://schemas.microsoft.com/office/drawing/2014/main" id="{D505CDB7-CE92-413A-A3AF-B8A9CC138D27}"/>
              </a:ext>
            </a:extLst>
          </p:cNvPr>
          <p:cNvSpPr>
            <a:spLocks noGrp="1"/>
          </p:cNvSpPr>
          <p:nvPr>
            <p:ph type="pic" sz="quarter" idx="46" hasCustomPrompt="1"/>
          </p:nvPr>
        </p:nvSpPr>
        <p:spPr>
          <a:xfrm>
            <a:off x="10492847" y="3815226"/>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3"/>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59" name="Picture Placeholder 8">
            <a:extLst>
              <a:ext uri="{FF2B5EF4-FFF2-40B4-BE49-F238E27FC236}">
                <a16:creationId xmlns:a16="http://schemas.microsoft.com/office/drawing/2014/main" id="{D04DBBDA-667D-40D9-9DC3-0F5367C017B6}"/>
              </a:ext>
            </a:extLst>
          </p:cNvPr>
          <p:cNvSpPr>
            <a:spLocks noGrp="1"/>
          </p:cNvSpPr>
          <p:nvPr>
            <p:ph type="pic" sz="quarter" idx="47" hasCustomPrompt="1"/>
          </p:nvPr>
        </p:nvSpPr>
        <p:spPr>
          <a:xfrm>
            <a:off x="9708322" y="3811800"/>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3"/>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60" name="Picture Placeholder 8">
            <a:extLst>
              <a:ext uri="{FF2B5EF4-FFF2-40B4-BE49-F238E27FC236}">
                <a16:creationId xmlns:a16="http://schemas.microsoft.com/office/drawing/2014/main" id="{D4E16706-E411-4712-B188-AF2AD4B7CD1C}"/>
              </a:ext>
            </a:extLst>
          </p:cNvPr>
          <p:cNvSpPr>
            <a:spLocks noGrp="1"/>
          </p:cNvSpPr>
          <p:nvPr>
            <p:ph type="pic" sz="quarter" idx="48" hasCustomPrompt="1"/>
          </p:nvPr>
        </p:nvSpPr>
        <p:spPr>
          <a:xfrm>
            <a:off x="11267380" y="5458638"/>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3"/>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61" name="Picture Placeholder 8">
            <a:extLst>
              <a:ext uri="{FF2B5EF4-FFF2-40B4-BE49-F238E27FC236}">
                <a16:creationId xmlns:a16="http://schemas.microsoft.com/office/drawing/2014/main" id="{BF6B0617-A8FA-4BFA-9AE1-DCCA0275478B}"/>
              </a:ext>
            </a:extLst>
          </p:cNvPr>
          <p:cNvSpPr>
            <a:spLocks noGrp="1"/>
          </p:cNvSpPr>
          <p:nvPr>
            <p:ph type="pic" sz="quarter" idx="49" hasCustomPrompt="1"/>
          </p:nvPr>
        </p:nvSpPr>
        <p:spPr>
          <a:xfrm>
            <a:off x="10482855" y="5455212"/>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3"/>
            </a:solidFill>
          </a:ln>
          <a:effectLst/>
        </p:spPr>
        <p:txBody>
          <a:bodyPr wrap="square" anchor="ctr">
            <a:noAutofit/>
          </a:bodyPr>
          <a:lstStyle>
            <a:lvl1pPr marL="0" indent="0" algn="ctr">
              <a:buNone/>
              <a:defRPr sz="1100">
                <a:solidFill>
                  <a:schemeClr val="tx1"/>
                </a:solidFill>
              </a:defRPr>
            </a:lvl1pPr>
          </a:lstStyle>
          <a:p>
            <a:r>
              <a:rPr lang="en-MY" dirty="0"/>
              <a:t>Image</a:t>
            </a:r>
          </a:p>
        </p:txBody>
      </p:sp>
      <p:sp>
        <p:nvSpPr>
          <p:cNvPr id="162" name="Picture Placeholder 8">
            <a:extLst>
              <a:ext uri="{FF2B5EF4-FFF2-40B4-BE49-F238E27FC236}">
                <a16:creationId xmlns:a16="http://schemas.microsoft.com/office/drawing/2014/main" id="{FCAE3A4A-4936-4D9B-B57E-D49956479EBA}"/>
              </a:ext>
            </a:extLst>
          </p:cNvPr>
          <p:cNvSpPr>
            <a:spLocks noGrp="1"/>
          </p:cNvSpPr>
          <p:nvPr>
            <p:ph type="pic" sz="quarter" idx="50" hasCustomPrompt="1"/>
          </p:nvPr>
        </p:nvSpPr>
        <p:spPr>
          <a:xfrm>
            <a:off x="9698330" y="5451786"/>
            <a:ext cx="566928" cy="56692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accent3"/>
            </a:solidFill>
          </a:ln>
          <a:effectLst/>
        </p:spPr>
        <p:txBody>
          <a:bodyPr wrap="square" anchor="ctr">
            <a:noAutofit/>
          </a:bodyPr>
          <a:lstStyle>
            <a:lvl1pPr marL="0" indent="0" algn="ctr">
              <a:buNone/>
              <a:defRPr sz="1100">
                <a:solidFill>
                  <a:schemeClr val="tx1"/>
                </a:solidFill>
              </a:defRPr>
            </a:lvl1pPr>
          </a:lstStyle>
          <a:p>
            <a:r>
              <a:rPr lang="en-MY" dirty="0"/>
              <a:t>Image</a:t>
            </a:r>
          </a:p>
        </p:txBody>
      </p:sp>
    </p:spTree>
    <p:extLst>
      <p:ext uri="{BB962C8B-B14F-4D97-AF65-F5344CB8AC3E}">
        <p14:creationId xmlns:p14="http://schemas.microsoft.com/office/powerpoint/2010/main" val="2220108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rganization Chart With Title">
    <p:spTree>
      <p:nvGrpSpPr>
        <p:cNvPr id="1" name=""/>
        <p:cNvGrpSpPr/>
        <p:nvPr/>
      </p:nvGrpSpPr>
      <p:grpSpPr>
        <a:xfrm>
          <a:off x="0" y="0"/>
          <a:ext cx="0" cy="0"/>
          <a:chOff x="0" y="0"/>
          <a:chExt cx="0" cy="0"/>
        </a:xfrm>
      </p:grpSpPr>
      <p:sp>
        <p:nvSpPr>
          <p:cNvPr id="22" name="Picture Placeholder 8">
            <a:extLst>
              <a:ext uri="{FF2B5EF4-FFF2-40B4-BE49-F238E27FC236}">
                <a16:creationId xmlns:a16="http://schemas.microsoft.com/office/drawing/2014/main" id="{239972C1-1CC5-44CD-8765-71062EE01AFF}"/>
              </a:ext>
            </a:extLst>
          </p:cNvPr>
          <p:cNvSpPr>
            <a:spLocks noGrp="1"/>
          </p:cNvSpPr>
          <p:nvPr>
            <p:ph type="pic" sz="quarter" idx="30" hasCustomPrompt="1"/>
          </p:nvPr>
        </p:nvSpPr>
        <p:spPr>
          <a:xfrm>
            <a:off x="1455420" y="3108367"/>
            <a:ext cx="521208" cy="521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900">
                <a:solidFill>
                  <a:schemeClr val="tx1"/>
                </a:solidFill>
              </a:defRPr>
            </a:lvl1pPr>
          </a:lstStyle>
          <a:p>
            <a:r>
              <a:rPr lang="en-MY" dirty="0"/>
              <a:t>Image</a:t>
            </a:r>
          </a:p>
        </p:txBody>
      </p:sp>
      <p:sp>
        <p:nvSpPr>
          <p:cNvPr id="23" name="Picture Placeholder 8">
            <a:extLst>
              <a:ext uri="{FF2B5EF4-FFF2-40B4-BE49-F238E27FC236}">
                <a16:creationId xmlns:a16="http://schemas.microsoft.com/office/drawing/2014/main" id="{267D756E-4375-4695-AE84-745FA473D5F2}"/>
              </a:ext>
            </a:extLst>
          </p:cNvPr>
          <p:cNvSpPr>
            <a:spLocks noGrp="1"/>
          </p:cNvSpPr>
          <p:nvPr>
            <p:ph type="pic" sz="quarter" idx="31" hasCustomPrompt="1"/>
          </p:nvPr>
        </p:nvSpPr>
        <p:spPr>
          <a:xfrm>
            <a:off x="4852416" y="3108367"/>
            <a:ext cx="521208" cy="521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900">
                <a:solidFill>
                  <a:schemeClr val="tx1"/>
                </a:solidFill>
              </a:defRPr>
            </a:lvl1pPr>
          </a:lstStyle>
          <a:p>
            <a:r>
              <a:rPr lang="en-MY" dirty="0"/>
              <a:t>Image</a:t>
            </a:r>
          </a:p>
        </p:txBody>
      </p:sp>
      <p:sp>
        <p:nvSpPr>
          <p:cNvPr id="24" name="Picture Placeholder 8">
            <a:extLst>
              <a:ext uri="{FF2B5EF4-FFF2-40B4-BE49-F238E27FC236}">
                <a16:creationId xmlns:a16="http://schemas.microsoft.com/office/drawing/2014/main" id="{82BBB546-4041-467C-A9FA-AF974BB743ED}"/>
              </a:ext>
            </a:extLst>
          </p:cNvPr>
          <p:cNvSpPr>
            <a:spLocks noGrp="1"/>
          </p:cNvSpPr>
          <p:nvPr>
            <p:ph type="pic" sz="quarter" idx="32" hasCustomPrompt="1"/>
          </p:nvPr>
        </p:nvSpPr>
        <p:spPr>
          <a:xfrm>
            <a:off x="8364220" y="3108367"/>
            <a:ext cx="521208" cy="521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900">
                <a:solidFill>
                  <a:schemeClr val="tx1"/>
                </a:solidFill>
              </a:defRPr>
            </a:lvl1pPr>
          </a:lstStyle>
          <a:p>
            <a:r>
              <a:rPr lang="en-MY" dirty="0"/>
              <a:t>Image</a:t>
            </a:r>
          </a:p>
        </p:txBody>
      </p:sp>
      <p:sp>
        <p:nvSpPr>
          <p:cNvPr id="25" name="Picture Placeholder 8">
            <a:extLst>
              <a:ext uri="{FF2B5EF4-FFF2-40B4-BE49-F238E27FC236}">
                <a16:creationId xmlns:a16="http://schemas.microsoft.com/office/drawing/2014/main" id="{05596D81-D8BF-4B58-AFEB-0C082C1427D7}"/>
              </a:ext>
            </a:extLst>
          </p:cNvPr>
          <p:cNvSpPr>
            <a:spLocks noGrp="1"/>
          </p:cNvSpPr>
          <p:nvPr>
            <p:ph type="pic" sz="quarter" idx="33" hasCustomPrompt="1"/>
          </p:nvPr>
        </p:nvSpPr>
        <p:spPr>
          <a:xfrm>
            <a:off x="4853863" y="1650630"/>
            <a:ext cx="521208" cy="521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900">
                <a:solidFill>
                  <a:schemeClr val="tx1"/>
                </a:solidFill>
              </a:defRPr>
            </a:lvl1pPr>
          </a:lstStyle>
          <a:p>
            <a:r>
              <a:rPr lang="en-MY" dirty="0"/>
              <a:t>Image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36931089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rganization Chart 5">
    <p:spTree>
      <p:nvGrpSpPr>
        <p:cNvPr id="1" name=""/>
        <p:cNvGrpSpPr/>
        <p:nvPr/>
      </p:nvGrpSpPr>
      <p:grpSpPr>
        <a:xfrm>
          <a:off x="0" y="0"/>
          <a:ext cx="0" cy="0"/>
          <a:chOff x="0" y="0"/>
          <a:chExt cx="0" cy="0"/>
        </a:xfrm>
      </p:grpSpPr>
      <p:sp>
        <p:nvSpPr>
          <p:cNvPr id="167" name="Picture Placeholder 8">
            <a:extLst>
              <a:ext uri="{FF2B5EF4-FFF2-40B4-BE49-F238E27FC236}">
                <a16:creationId xmlns:a16="http://schemas.microsoft.com/office/drawing/2014/main" id="{0B4C5BC0-161D-405D-B44A-C359294637A1}"/>
              </a:ext>
            </a:extLst>
          </p:cNvPr>
          <p:cNvSpPr>
            <a:spLocks noGrp="1"/>
          </p:cNvSpPr>
          <p:nvPr>
            <p:ph type="pic" sz="quarter" idx="15" hasCustomPrompt="1"/>
          </p:nvPr>
        </p:nvSpPr>
        <p:spPr>
          <a:xfrm>
            <a:off x="4552655" y="1187880"/>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69" name="Picture Placeholder 8">
            <a:extLst>
              <a:ext uri="{FF2B5EF4-FFF2-40B4-BE49-F238E27FC236}">
                <a16:creationId xmlns:a16="http://schemas.microsoft.com/office/drawing/2014/main" id="{A3C10927-F781-46A0-A099-BB0BBE7D4322}"/>
              </a:ext>
            </a:extLst>
          </p:cNvPr>
          <p:cNvSpPr>
            <a:spLocks noGrp="1"/>
          </p:cNvSpPr>
          <p:nvPr>
            <p:ph type="pic" sz="quarter" idx="16" hasCustomPrompt="1"/>
          </p:nvPr>
        </p:nvSpPr>
        <p:spPr>
          <a:xfrm>
            <a:off x="5638800" y="2925563"/>
            <a:ext cx="914400" cy="9144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solidFill>
              <a:schemeClr val="bg2"/>
            </a:solid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77" name="Picture Placeholder 8">
            <a:extLst>
              <a:ext uri="{FF2B5EF4-FFF2-40B4-BE49-F238E27FC236}">
                <a16:creationId xmlns:a16="http://schemas.microsoft.com/office/drawing/2014/main" id="{2FCA5839-7872-4514-AF2E-791BCBC1BE81}"/>
              </a:ext>
            </a:extLst>
          </p:cNvPr>
          <p:cNvSpPr>
            <a:spLocks noGrp="1"/>
          </p:cNvSpPr>
          <p:nvPr>
            <p:ph type="pic" sz="quarter" idx="23" hasCustomPrompt="1"/>
          </p:nvPr>
        </p:nvSpPr>
        <p:spPr>
          <a:xfrm>
            <a:off x="3358361" y="1001122"/>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78" name="Picture Placeholder 8">
            <a:extLst>
              <a:ext uri="{FF2B5EF4-FFF2-40B4-BE49-F238E27FC236}">
                <a16:creationId xmlns:a16="http://schemas.microsoft.com/office/drawing/2014/main" id="{EFA11C0F-56FF-4A0F-8F11-21844F678FF4}"/>
              </a:ext>
            </a:extLst>
          </p:cNvPr>
          <p:cNvSpPr>
            <a:spLocks noGrp="1"/>
          </p:cNvSpPr>
          <p:nvPr>
            <p:ph type="pic" sz="quarter" idx="24" hasCustomPrompt="1"/>
          </p:nvPr>
        </p:nvSpPr>
        <p:spPr>
          <a:xfrm>
            <a:off x="2280540" y="1427261"/>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79" name="Picture Placeholder 8">
            <a:extLst>
              <a:ext uri="{FF2B5EF4-FFF2-40B4-BE49-F238E27FC236}">
                <a16:creationId xmlns:a16="http://schemas.microsoft.com/office/drawing/2014/main" id="{86428624-FE8E-4FFB-BEBC-710D184D24F5}"/>
              </a:ext>
            </a:extLst>
          </p:cNvPr>
          <p:cNvSpPr>
            <a:spLocks noGrp="1"/>
          </p:cNvSpPr>
          <p:nvPr>
            <p:ph type="pic" sz="quarter" idx="25" hasCustomPrompt="1"/>
          </p:nvPr>
        </p:nvSpPr>
        <p:spPr>
          <a:xfrm>
            <a:off x="1670214" y="2471792"/>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80" name="Picture Placeholder 8">
            <a:extLst>
              <a:ext uri="{FF2B5EF4-FFF2-40B4-BE49-F238E27FC236}">
                <a16:creationId xmlns:a16="http://schemas.microsoft.com/office/drawing/2014/main" id="{6DCD676A-85B1-4C4A-9C2B-74261B5607CF}"/>
              </a:ext>
            </a:extLst>
          </p:cNvPr>
          <p:cNvSpPr>
            <a:spLocks noGrp="1"/>
          </p:cNvSpPr>
          <p:nvPr>
            <p:ph type="pic" sz="quarter" idx="26" hasCustomPrompt="1"/>
          </p:nvPr>
        </p:nvSpPr>
        <p:spPr>
          <a:xfrm>
            <a:off x="1662585" y="3575561"/>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81" name="Picture Placeholder 8">
            <a:extLst>
              <a:ext uri="{FF2B5EF4-FFF2-40B4-BE49-F238E27FC236}">
                <a16:creationId xmlns:a16="http://schemas.microsoft.com/office/drawing/2014/main" id="{DA3808B3-8D43-47DE-A650-F878D4474F92}"/>
              </a:ext>
            </a:extLst>
          </p:cNvPr>
          <p:cNvSpPr>
            <a:spLocks noGrp="1"/>
          </p:cNvSpPr>
          <p:nvPr>
            <p:ph type="pic" sz="quarter" idx="27" hasCustomPrompt="1"/>
          </p:nvPr>
        </p:nvSpPr>
        <p:spPr>
          <a:xfrm>
            <a:off x="2323811" y="4550710"/>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82" name="Picture Placeholder 8">
            <a:extLst>
              <a:ext uri="{FF2B5EF4-FFF2-40B4-BE49-F238E27FC236}">
                <a16:creationId xmlns:a16="http://schemas.microsoft.com/office/drawing/2014/main" id="{59B91156-8CA0-4400-9D36-F89FDB765184}"/>
              </a:ext>
            </a:extLst>
          </p:cNvPr>
          <p:cNvSpPr>
            <a:spLocks noGrp="1"/>
          </p:cNvSpPr>
          <p:nvPr>
            <p:ph type="pic" sz="quarter" idx="28" hasCustomPrompt="1"/>
          </p:nvPr>
        </p:nvSpPr>
        <p:spPr>
          <a:xfrm>
            <a:off x="3446475" y="4943553"/>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83" name="Picture Placeholder 8">
            <a:extLst>
              <a:ext uri="{FF2B5EF4-FFF2-40B4-BE49-F238E27FC236}">
                <a16:creationId xmlns:a16="http://schemas.microsoft.com/office/drawing/2014/main" id="{D71CAAF9-AEC2-4F1D-8EAA-1D42436837F1}"/>
              </a:ext>
            </a:extLst>
          </p:cNvPr>
          <p:cNvSpPr>
            <a:spLocks noGrp="1"/>
          </p:cNvSpPr>
          <p:nvPr>
            <p:ph type="pic" sz="quarter" idx="29" hasCustomPrompt="1"/>
          </p:nvPr>
        </p:nvSpPr>
        <p:spPr>
          <a:xfrm>
            <a:off x="4545060" y="4755793"/>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84" name="Picture Placeholder 8">
            <a:extLst>
              <a:ext uri="{FF2B5EF4-FFF2-40B4-BE49-F238E27FC236}">
                <a16:creationId xmlns:a16="http://schemas.microsoft.com/office/drawing/2014/main" id="{BD60C6E4-36A9-487E-AD74-F1D75BE2EED1}"/>
              </a:ext>
            </a:extLst>
          </p:cNvPr>
          <p:cNvSpPr>
            <a:spLocks noGrp="1"/>
          </p:cNvSpPr>
          <p:nvPr>
            <p:ph type="pic" sz="quarter" idx="30" hasCustomPrompt="1"/>
          </p:nvPr>
        </p:nvSpPr>
        <p:spPr>
          <a:xfrm>
            <a:off x="4023218" y="3743805"/>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85" name="Picture Placeholder 8">
            <a:extLst>
              <a:ext uri="{FF2B5EF4-FFF2-40B4-BE49-F238E27FC236}">
                <a16:creationId xmlns:a16="http://schemas.microsoft.com/office/drawing/2014/main" id="{6316BD0B-6DC2-4B48-A06A-5F7A0F89FB1A}"/>
              </a:ext>
            </a:extLst>
          </p:cNvPr>
          <p:cNvSpPr>
            <a:spLocks noGrp="1"/>
          </p:cNvSpPr>
          <p:nvPr>
            <p:ph type="pic" sz="quarter" idx="31" hasCustomPrompt="1"/>
          </p:nvPr>
        </p:nvSpPr>
        <p:spPr>
          <a:xfrm>
            <a:off x="2917636" y="3558298"/>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86" name="Picture Placeholder 8">
            <a:extLst>
              <a:ext uri="{FF2B5EF4-FFF2-40B4-BE49-F238E27FC236}">
                <a16:creationId xmlns:a16="http://schemas.microsoft.com/office/drawing/2014/main" id="{D4A16BB5-AD46-495C-8BC7-BEBEEA77BC3E}"/>
              </a:ext>
            </a:extLst>
          </p:cNvPr>
          <p:cNvSpPr>
            <a:spLocks noGrp="1"/>
          </p:cNvSpPr>
          <p:nvPr>
            <p:ph type="pic" sz="quarter" idx="32" hasCustomPrompt="1"/>
          </p:nvPr>
        </p:nvSpPr>
        <p:spPr>
          <a:xfrm>
            <a:off x="2917636" y="2420237"/>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187" name="Picture Placeholder 8">
            <a:extLst>
              <a:ext uri="{FF2B5EF4-FFF2-40B4-BE49-F238E27FC236}">
                <a16:creationId xmlns:a16="http://schemas.microsoft.com/office/drawing/2014/main" id="{90F84B1B-5EF2-4C93-92C0-606B080E4019}"/>
              </a:ext>
            </a:extLst>
          </p:cNvPr>
          <p:cNvSpPr>
            <a:spLocks noGrp="1"/>
          </p:cNvSpPr>
          <p:nvPr>
            <p:ph type="pic" sz="quarter" idx="33" hasCustomPrompt="1"/>
          </p:nvPr>
        </p:nvSpPr>
        <p:spPr>
          <a:xfrm>
            <a:off x="4053495" y="2203423"/>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15" name="Picture Placeholder 8">
            <a:extLst>
              <a:ext uri="{FF2B5EF4-FFF2-40B4-BE49-F238E27FC236}">
                <a16:creationId xmlns:a16="http://schemas.microsoft.com/office/drawing/2014/main" id="{4A883598-40F9-4E10-B266-6957BBA82AB1}"/>
              </a:ext>
            </a:extLst>
          </p:cNvPr>
          <p:cNvSpPr>
            <a:spLocks noGrp="1"/>
          </p:cNvSpPr>
          <p:nvPr>
            <p:ph type="pic" sz="quarter" idx="34" hasCustomPrompt="1"/>
          </p:nvPr>
        </p:nvSpPr>
        <p:spPr>
          <a:xfrm>
            <a:off x="6649049" y="1204692"/>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16" name="Picture Placeholder 8">
            <a:extLst>
              <a:ext uri="{FF2B5EF4-FFF2-40B4-BE49-F238E27FC236}">
                <a16:creationId xmlns:a16="http://schemas.microsoft.com/office/drawing/2014/main" id="{3BF05BFD-F662-471D-B251-9D42B382632A}"/>
              </a:ext>
            </a:extLst>
          </p:cNvPr>
          <p:cNvSpPr>
            <a:spLocks noGrp="1"/>
          </p:cNvSpPr>
          <p:nvPr>
            <p:ph type="pic" sz="quarter" idx="35" hasCustomPrompt="1"/>
          </p:nvPr>
        </p:nvSpPr>
        <p:spPr>
          <a:xfrm>
            <a:off x="7792718" y="999666"/>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17" name="Picture Placeholder 8">
            <a:extLst>
              <a:ext uri="{FF2B5EF4-FFF2-40B4-BE49-F238E27FC236}">
                <a16:creationId xmlns:a16="http://schemas.microsoft.com/office/drawing/2014/main" id="{6F9B5C56-8143-4C0D-8734-7081641B2B27}"/>
              </a:ext>
            </a:extLst>
          </p:cNvPr>
          <p:cNvSpPr>
            <a:spLocks noGrp="1"/>
          </p:cNvSpPr>
          <p:nvPr>
            <p:ph type="pic" sz="quarter" idx="36" hasCustomPrompt="1"/>
          </p:nvPr>
        </p:nvSpPr>
        <p:spPr>
          <a:xfrm>
            <a:off x="8903995" y="1442176"/>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18" name="Picture Placeholder 8">
            <a:extLst>
              <a:ext uri="{FF2B5EF4-FFF2-40B4-BE49-F238E27FC236}">
                <a16:creationId xmlns:a16="http://schemas.microsoft.com/office/drawing/2014/main" id="{6D9132E3-8A4D-4821-BEEC-6EBF339D65CB}"/>
              </a:ext>
            </a:extLst>
          </p:cNvPr>
          <p:cNvSpPr>
            <a:spLocks noGrp="1"/>
          </p:cNvSpPr>
          <p:nvPr>
            <p:ph type="pic" sz="quarter" idx="37" hasCustomPrompt="1"/>
          </p:nvPr>
        </p:nvSpPr>
        <p:spPr>
          <a:xfrm>
            <a:off x="9534045" y="2473656"/>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19" name="Picture Placeholder 8">
            <a:extLst>
              <a:ext uri="{FF2B5EF4-FFF2-40B4-BE49-F238E27FC236}">
                <a16:creationId xmlns:a16="http://schemas.microsoft.com/office/drawing/2014/main" id="{6A7F4C01-6C35-4582-B68D-802CC2592156}"/>
              </a:ext>
            </a:extLst>
          </p:cNvPr>
          <p:cNvSpPr>
            <a:spLocks noGrp="1"/>
          </p:cNvSpPr>
          <p:nvPr>
            <p:ph type="pic" sz="quarter" idx="38" hasCustomPrompt="1"/>
          </p:nvPr>
        </p:nvSpPr>
        <p:spPr>
          <a:xfrm>
            <a:off x="9563300" y="3575561"/>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20" name="Picture Placeholder 8">
            <a:extLst>
              <a:ext uri="{FF2B5EF4-FFF2-40B4-BE49-F238E27FC236}">
                <a16:creationId xmlns:a16="http://schemas.microsoft.com/office/drawing/2014/main" id="{9BC0C66E-8EFB-451F-B3F1-C17E8E7DBD29}"/>
              </a:ext>
            </a:extLst>
          </p:cNvPr>
          <p:cNvSpPr>
            <a:spLocks noGrp="1"/>
          </p:cNvSpPr>
          <p:nvPr>
            <p:ph type="pic" sz="quarter" idx="39" hasCustomPrompt="1"/>
          </p:nvPr>
        </p:nvSpPr>
        <p:spPr>
          <a:xfrm>
            <a:off x="8884217" y="4570885"/>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21" name="Picture Placeholder 8">
            <a:extLst>
              <a:ext uri="{FF2B5EF4-FFF2-40B4-BE49-F238E27FC236}">
                <a16:creationId xmlns:a16="http://schemas.microsoft.com/office/drawing/2014/main" id="{5BC5CBF4-87EE-43BE-B645-C7BAA2938F9A}"/>
              </a:ext>
            </a:extLst>
          </p:cNvPr>
          <p:cNvSpPr>
            <a:spLocks noGrp="1"/>
          </p:cNvSpPr>
          <p:nvPr>
            <p:ph type="pic" sz="quarter" idx="40" hasCustomPrompt="1"/>
          </p:nvPr>
        </p:nvSpPr>
        <p:spPr>
          <a:xfrm>
            <a:off x="7761603" y="4967333"/>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22" name="Picture Placeholder 8">
            <a:extLst>
              <a:ext uri="{FF2B5EF4-FFF2-40B4-BE49-F238E27FC236}">
                <a16:creationId xmlns:a16="http://schemas.microsoft.com/office/drawing/2014/main" id="{8AEE33F3-F875-46C8-B436-85AF77B6F03F}"/>
              </a:ext>
            </a:extLst>
          </p:cNvPr>
          <p:cNvSpPr>
            <a:spLocks noGrp="1"/>
          </p:cNvSpPr>
          <p:nvPr>
            <p:ph type="pic" sz="quarter" idx="41" hasCustomPrompt="1"/>
          </p:nvPr>
        </p:nvSpPr>
        <p:spPr>
          <a:xfrm>
            <a:off x="6662022" y="4755793"/>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23" name="Picture Placeholder 8">
            <a:extLst>
              <a:ext uri="{FF2B5EF4-FFF2-40B4-BE49-F238E27FC236}">
                <a16:creationId xmlns:a16="http://schemas.microsoft.com/office/drawing/2014/main" id="{4551C2B7-736E-4290-AD09-3979B00AEA5C}"/>
              </a:ext>
            </a:extLst>
          </p:cNvPr>
          <p:cNvSpPr>
            <a:spLocks noGrp="1"/>
          </p:cNvSpPr>
          <p:nvPr>
            <p:ph type="pic" sz="quarter" idx="42" hasCustomPrompt="1"/>
          </p:nvPr>
        </p:nvSpPr>
        <p:spPr>
          <a:xfrm>
            <a:off x="7174699" y="3714679"/>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24" name="Picture Placeholder 8">
            <a:extLst>
              <a:ext uri="{FF2B5EF4-FFF2-40B4-BE49-F238E27FC236}">
                <a16:creationId xmlns:a16="http://schemas.microsoft.com/office/drawing/2014/main" id="{470B5DCB-3499-4690-B98F-908E563759CB}"/>
              </a:ext>
            </a:extLst>
          </p:cNvPr>
          <p:cNvSpPr>
            <a:spLocks noGrp="1"/>
          </p:cNvSpPr>
          <p:nvPr>
            <p:ph type="pic" sz="quarter" idx="43" hasCustomPrompt="1"/>
          </p:nvPr>
        </p:nvSpPr>
        <p:spPr>
          <a:xfrm>
            <a:off x="8297296" y="3554288"/>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25" name="Picture Placeholder 8">
            <a:extLst>
              <a:ext uri="{FF2B5EF4-FFF2-40B4-BE49-F238E27FC236}">
                <a16:creationId xmlns:a16="http://schemas.microsoft.com/office/drawing/2014/main" id="{B7492971-0553-4F18-B156-2309E601A307}"/>
              </a:ext>
            </a:extLst>
          </p:cNvPr>
          <p:cNvSpPr>
            <a:spLocks noGrp="1"/>
          </p:cNvSpPr>
          <p:nvPr>
            <p:ph type="pic" sz="quarter" idx="44" hasCustomPrompt="1"/>
          </p:nvPr>
        </p:nvSpPr>
        <p:spPr>
          <a:xfrm>
            <a:off x="8297302" y="2455861"/>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226" name="Picture Placeholder 8">
            <a:extLst>
              <a:ext uri="{FF2B5EF4-FFF2-40B4-BE49-F238E27FC236}">
                <a16:creationId xmlns:a16="http://schemas.microsoft.com/office/drawing/2014/main" id="{65DCAFA3-E66E-41D0-B9F9-14845E8E7E67}"/>
              </a:ext>
            </a:extLst>
          </p:cNvPr>
          <p:cNvSpPr>
            <a:spLocks noGrp="1"/>
          </p:cNvSpPr>
          <p:nvPr>
            <p:ph type="pic" sz="quarter" idx="45" hasCustomPrompt="1"/>
          </p:nvPr>
        </p:nvSpPr>
        <p:spPr>
          <a:xfrm>
            <a:off x="7153405" y="2226725"/>
            <a:ext cx="957208" cy="957208"/>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Tree>
    <p:extLst>
      <p:ext uri="{BB962C8B-B14F-4D97-AF65-F5344CB8AC3E}">
        <p14:creationId xmlns:p14="http://schemas.microsoft.com/office/powerpoint/2010/main" val="38543315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rganization Chart 6">
    <p:spTree>
      <p:nvGrpSpPr>
        <p:cNvPr id="1" name=""/>
        <p:cNvGrpSpPr/>
        <p:nvPr/>
      </p:nvGrpSpPr>
      <p:grpSpPr>
        <a:xfrm>
          <a:off x="0" y="0"/>
          <a:ext cx="0" cy="0"/>
          <a:chOff x="0" y="0"/>
          <a:chExt cx="0" cy="0"/>
        </a:xfrm>
      </p:grpSpPr>
      <p:sp>
        <p:nvSpPr>
          <p:cNvPr id="33" name="Picture Placeholder 8">
            <a:extLst>
              <a:ext uri="{FF2B5EF4-FFF2-40B4-BE49-F238E27FC236}">
                <a16:creationId xmlns:a16="http://schemas.microsoft.com/office/drawing/2014/main" id="{044D5865-E328-4EBA-A882-4D6E9AF95340}"/>
              </a:ext>
            </a:extLst>
          </p:cNvPr>
          <p:cNvSpPr>
            <a:spLocks noGrp="1"/>
          </p:cNvSpPr>
          <p:nvPr>
            <p:ph type="pic" sz="quarter" idx="16" hasCustomPrompt="1"/>
          </p:nvPr>
        </p:nvSpPr>
        <p:spPr>
          <a:xfrm>
            <a:off x="5181600" y="2286964"/>
            <a:ext cx="1828800" cy="182880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4" name="Picture Placeholder 8">
            <a:extLst>
              <a:ext uri="{FF2B5EF4-FFF2-40B4-BE49-F238E27FC236}">
                <a16:creationId xmlns:a16="http://schemas.microsoft.com/office/drawing/2014/main" id="{E8C130C9-0D03-4956-B952-6B7AE1EBB75B}"/>
              </a:ext>
            </a:extLst>
          </p:cNvPr>
          <p:cNvSpPr>
            <a:spLocks noGrp="1"/>
          </p:cNvSpPr>
          <p:nvPr>
            <p:ph type="pic" sz="quarter" idx="17" hasCustomPrompt="1"/>
          </p:nvPr>
        </p:nvSpPr>
        <p:spPr>
          <a:xfrm>
            <a:off x="7718198" y="2561284"/>
            <a:ext cx="1280160" cy="12801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
        <p:nvSpPr>
          <p:cNvPr id="35" name="Picture Placeholder 8">
            <a:extLst>
              <a:ext uri="{FF2B5EF4-FFF2-40B4-BE49-F238E27FC236}">
                <a16:creationId xmlns:a16="http://schemas.microsoft.com/office/drawing/2014/main" id="{41D987BD-6224-4583-9A01-262F00509256}"/>
              </a:ext>
            </a:extLst>
          </p:cNvPr>
          <p:cNvSpPr>
            <a:spLocks noGrp="1"/>
          </p:cNvSpPr>
          <p:nvPr>
            <p:ph type="pic" sz="quarter" idx="18" hasCustomPrompt="1"/>
          </p:nvPr>
        </p:nvSpPr>
        <p:spPr>
          <a:xfrm>
            <a:off x="3185970" y="2561284"/>
            <a:ext cx="1280160" cy="1280160"/>
          </a:xfrm>
          <a:custGeom>
            <a:avLst/>
            <a:gdLst>
              <a:gd name="connsiteX0" fmla="*/ 1159555 w 2319110"/>
              <a:gd name="connsiteY0" fmla="*/ 0 h 2319110"/>
              <a:gd name="connsiteX1" fmla="*/ 2319110 w 2319110"/>
              <a:gd name="connsiteY1" fmla="*/ 1159555 h 2319110"/>
              <a:gd name="connsiteX2" fmla="*/ 1159555 w 2319110"/>
              <a:gd name="connsiteY2" fmla="*/ 2319110 h 2319110"/>
              <a:gd name="connsiteX3" fmla="*/ 0 w 2319110"/>
              <a:gd name="connsiteY3" fmla="*/ 1159555 h 2319110"/>
              <a:gd name="connsiteX4" fmla="*/ 1159555 w 2319110"/>
              <a:gd name="connsiteY4" fmla="*/ 0 h 23191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9110" h="2319110">
                <a:moveTo>
                  <a:pt x="1159555" y="0"/>
                </a:moveTo>
                <a:cubicBezTo>
                  <a:pt x="1799960" y="0"/>
                  <a:pt x="2319110" y="519150"/>
                  <a:pt x="2319110" y="1159555"/>
                </a:cubicBezTo>
                <a:cubicBezTo>
                  <a:pt x="2319110" y="1799960"/>
                  <a:pt x="1799960" y="2319110"/>
                  <a:pt x="1159555" y="2319110"/>
                </a:cubicBezTo>
                <a:cubicBezTo>
                  <a:pt x="519150" y="2319110"/>
                  <a:pt x="0" y="1799960"/>
                  <a:pt x="0" y="1159555"/>
                </a:cubicBezTo>
                <a:cubicBezTo>
                  <a:pt x="0" y="519150"/>
                  <a:pt x="519150" y="0"/>
                  <a:pt x="1159555" y="0"/>
                </a:cubicBezTo>
                <a:close/>
              </a:path>
            </a:pathLst>
          </a:custGeom>
          <a:pattFill prst="wdDnDiag">
            <a:fgClr>
              <a:schemeClr val="bg1">
                <a:lumMod val="90000"/>
                <a:lumOff val="10000"/>
              </a:schemeClr>
            </a:fgClr>
            <a:bgClr>
              <a:schemeClr val="bg1"/>
            </a:bgClr>
          </a:pattFill>
          <a:ln w="63500">
            <a:noFill/>
          </a:ln>
          <a:effectLst/>
        </p:spPr>
        <p:txBody>
          <a:bodyPr wrap="square" anchor="ctr">
            <a:noAutofit/>
          </a:bodyPr>
          <a:lstStyle>
            <a:lvl1pPr marL="0" indent="0" algn="ctr">
              <a:buNone/>
              <a:defRPr sz="1800">
                <a:solidFill>
                  <a:schemeClr val="tx1"/>
                </a:solidFill>
              </a:defRPr>
            </a:lvl1pPr>
          </a:lstStyle>
          <a:p>
            <a:r>
              <a:rPr lang="en-MY" dirty="0"/>
              <a:t>Image</a:t>
            </a:r>
          </a:p>
        </p:txBody>
      </p:sp>
    </p:spTree>
    <p:extLst>
      <p:ext uri="{BB962C8B-B14F-4D97-AF65-F5344CB8AC3E}">
        <p14:creationId xmlns:p14="http://schemas.microsoft.com/office/powerpoint/2010/main" val="12255382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rganization Chart 7">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38009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 images with text">
    <p:spTree>
      <p:nvGrpSpPr>
        <p:cNvPr id="1" name=""/>
        <p:cNvGrpSpPr/>
        <p:nvPr/>
      </p:nvGrpSpPr>
      <p:grpSpPr>
        <a:xfrm>
          <a:off x="0" y="0"/>
          <a:ext cx="0" cy="0"/>
          <a:chOff x="0" y="0"/>
          <a:chExt cx="0" cy="0"/>
        </a:xfrm>
      </p:grpSpPr>
      <p:sp>
        <p:nvSpPr>
          <p:cNvPr id="18" name="Picture Placeholder 8">
            <a:extLst>
              <a:ext uri="{FF2B5EF4-FFF2-40B4-BE49-F238E27FC236}">
                <a16:creationId xmlns:a16="http://schemas.microsoft.com/office/drawing/2014/main" id="{6B399F20-7C1F-46F7-984A-DA150D319A0E}"/>
              </a:ext>
            </a:extLst>
          </p:cNvPr>
          <p:cNvSpPr>
            <a:spLocks noGrp="1"/>
          </p:cNvSpPr>
          <p:nvPr>
            <p:ph type="pic" sz="quarter" idx="10" hasCustomPrompt="1"/>
          </p:nvPr>
        </p:nvSpPr>
        <p:spPr>
          <a:xfrm>
            <a:off x="608407" y="3459671"/>
            <a:ext cx="3657600" cy="283464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
        <p:nvSpPr>
          <p:cNvPr id="19" name="Picture Placeholder 8">
            <a:extLst>
              <a:ext uri="{FF2B5EF4-FFF2-40B4-BE49-F238E27FC236}">
                <a16:creationId xmlns:a16="http://schemas.microsoft.com/office/drawing/2014/main" id="{D4DC8B00-8E7D-4B36-B790-44162359D93D}"/>
              </a:ext>
            </a:extLst>
          </p:cNvPr>
          <p:cNvSpPr>
            <a:spLocks noGrp="1"/>
          </p:cNvSpPr>
          <p:nvPr>
            <p:ph type="pic" sz="quarter" idx="11" hasCustomPrompt="1"/>
          </p:nvPr>
        </p:nvSpPr>
        <p:spPr>
          <a:xfrm>
            <a:off x="4267200" y="625031"/>
            <a:ext cx="3657600" cy="283464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
        <p:nvSpPr>
          <p:cNvPr id="20" name="Picture Placeholder 8">
            <a:extLst>
              <a:ext uri="{FF2B5EF4-FFF2-40B4-BE49-F238E27FC236}">
                <a16:creationId xmlns:a16="http://schemas.microsoft.com/office/drawing/2014/main" id="{C5C828A6-2BC3-4A33-895E-282CE088EC74}"/>
              </a:ext>
            </a:extLst>
          </p:cNvPr>
          <p:cNvSpPr>
            <a:spLocks noGrp="1"/>
          </p:cNvSpPr>
          <p:nvPr>
            <p:ph type="pic" sz="quarter" idx="12" hasCustomPrompt="1"/>
          </p:nvPr>
        </p:nvSpPr>
        <p:spPr>
          <a:xfrm>
            <a:off x="7925993" y="3459671"/>
            <a:ext cx="3657600" cy="283464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18922721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 images with text 2">
    <p:spTree>
      <p:nvGrpSpPr>
        <p:cNvPr id="1" name=""/>
        <p:cNvGrpSpPr/>
        <p:nvPr/>
      </p:nvGrpSpPr>
      <p:grpSpPr>
        <a:xfrm>
          <a:off x="0" y="0"/>
          <a:ext cx="0" cy="0"/>
          <a:chOff x="0" y="0"/>
          <a:chExt cx="0" cy="0"/>
        </a:xfrm>
      </p:grpSpPr>
      <p:sp>
        <p:nvSpPr>
          <p:cNvPr id="18" name="Picture Placeholder 8">
            <a:extLst>
              <a:ext uri="{FF2B5EF4-FFF2-40B4-BE49-F238E27FC236}">
                <a16:creationId xmlns:a16="http://schemas.microsoft.com/office/drawing/2014/main" id="{6B399F20-7C1F-46F7-984A-DA150D319A0E}"/>
              </a:ext>
            </a:extLst>
          </p:cNvPr>
          <p:cNvSpPr>
            <a:spLocks noGrp="1"/>
          </p:cNvSpPr>
          <p:nvPr>
            <p:ph type="pic" sz="quarter" idx="10" hasCustomPrompt="1"/>
          </p:nvPr>
        </p:nvSpPr>
        <p:spPr>
          <a:xfrm>
            <a:off x="608407" y="625031"/>
            <a:ext cx="3657600" cy="283464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
        <p:nvSpPr>
          <p:cNvPr id="19" name="Picture Placeholder 8">
            <a:extLst>
              <a:ext uri="{FF2B5EF4-FFF2-40B4-BE49-F238E27FC236}">
                <a16:creationId xmlns:a16="http://schemas.microsoft.com/office/drawing/2014/main" id="{D4DC8B00-8E7D-4B36-B790-44162359D93D}"/>
              </a:ext>
            </a:extLst>
          </p:cNvPr>
          <p:cNvSpPr>
            <a:spLocks noGrp="1"/>
          </p:cNvSpPr>
          <p:nvPr>
            <p:ph type="pic" sz="quarter" idx="11" hasCustomPrompt="1"/>
          </p:nvPr>
        </p:nvSpPr>
        <p:spPr>
          <a:xfrm>
            <a:off x="4267200" y="3459671"/>
            <a:ext cx="3657600" cy="283464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
        <p:nvSpPr>
          <p:cNvPr id="20" name="Picture Placeholder 8">
            <a:extLst>
              <a:ext uri="{FF2B5EF4-FFF2-40B4-BE49-F238E27FC236}">
                <a16:creationId xmlns:a16="http://schemas.microsoft.com/office/drawing/2014/main" id="{C5C828A6-2BC3-4A33-895E-282CE088EC74}"/>
              </a:ext>
            </a:extLst>
          </p:cNvPr>
          <p:cNvSpPr>
            <a:spLocks noGrp="1"/>
          </p:cNvSpPr>
          <p:nvPr>
            <p:ph type="pic" sz="quarter" idx="12" hasCustomPrompt="1"/>
          </p:nvPr>
        </p:nvSpPr>
        <p:spPr>
          <a:xfrm>
            <a:off x="7925993" y="625031"/>
            <a:ext cx="3657600" cy="283464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2920463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age with Images">
    <p:spTree>
      <p:nvGrpSpPr>
        <p:cNvPr id="1" name=""/>
        <p:cNvGrpSpPr/>
        <p:nvPr/>
      </p:nvGrpSpPr>
      <p:grpSpPr>
        <a:xfrm>
          <a:off x="0" y="0"/>
          <a:ext cx="0" cy="0"/>
          <a:chOff x="0" y="0"/>
          <a:chExt cx="0" cy="0"/>
        </a:xfrm>
      </p:grpSpPr>
      <p:sp>
        <p:nvSpPr>
          <p:cNvPr id="16" name="Picture Placeholder 14">
            <a:extLst>
              <a:ext uri="{FF2B5EF4-FFF2-40B4-BE49-F238E27FC236}">
                <a16:creationId xmlns:a16="http://schemas.microsoft.com/office/drawing/2014/main" id="{09E1089C-DA26-4567-80E3-FC02DE8DC887}"/>
              </a:ext>
            </a:extLst>
          </p:cNvPr>
          <p:cNvSpPr>
            <a:spLocks noGrp="1"/>
          </p:cNvSpPr>
          <p:nvPr>
            <p:ph type="pic" sz="quarter" idx="11" hasCustomPrompt="1"/>
          </p:nvPr>
        </p:nvSpPr>
        <p:spPr>
          <a:xfrm>
            <a:off x="8199164" y="1038253"/>
            <a:ext cx="1581444" cy="1650542"/>
          </a:xfrm>
          <a:prstGeom prst="ellipse">
            <a:avLst/>
          </a:prstGeom>
          <a:pattFill prst="wdDnDiag">
            <a:fgClr>
              <a:schemeClr val="bg1">
                <a:lumMod val="90000"/>
                <a:lumOff val="10000"/>
              </a:schemeClr>
            </a:fgClr>
            <a:bgClr>
              <a:schemeClr val="bg1"/>
            </a:bgClr>
          </a:pattFill>
        </p:spPr>
        <p:txBody>
          <a:bodyPr anchor="ctr"/>
          <a:lstStyle>
            <a:lvl1pPr algn="ctr">
              <a:buNone/>
              <a:defRPr lang="en-US" sz="1000" dirty="0"/>
            </a:lvl1pPr>
          </a:lstStyle>
          <a:p>
            <a:r>
              <a:rPr lang="en-US" dirty="0"/>
              <a:t>Insert your image here</a:t>
            </a:r>
          </a:p>
        </p:txBody>
      </p:sp>
      <p:sp>
        <p:nvSpPr>
          <p:cNvPr id="18" name="Picture Placeholder 14">
            <a:extLst>
              <a:ext uri="{FF2B5EF4-FFF2-40B4-BE49-F238E27FC236}">
                <a16:creationId xmlns:a16="http://schemas.microsoft.com/office/drawing/2014/main" id="{D308920F-1571-4BFA-8936-87C3E7108F3A}"/>
              </a:ext>
            </a:extLst>
          </p:cNvPr>
          <p:cNvSpPr>
            <a:spLocks noGrp="1"/>
          </p:cNvSpPr>
          <p:nvPr>
            <p:ph type="pic" sz="quarter" idx="13" hasCustomPrompt="1"/>
          </p:nvPr>
        </p:nvSpPr>
        <p:spPr>
          <a:xfrm>
            <a:off x="8750438" y="3084471"/>
            <a:ext cx="4127410" cy="4127002"/>
          </a:xfrm>
          <a:prstGeom prst="ellipse">
            <a:avLst/>
          </a:prstGeom>
          <a:pattFill prst="wdDnDiag">
            <a:fgClr>
              <a:schemeClr val="bg1">
                <a:lumMod val="90000"/>
                <a:lumOff val="10000"/>
              </a:schemeClr>
            </a:fgClr>
            <a:bgClr>
              <a:schemeClr val="bg1"/>
            </a:bgClr>
          </a:pattFill>
          <a:effectLst>
            <a:softEdge rad="127000"/>
          </a:effectLst>
        </p:spPr>
        <p:txBody>
          <a:bodyPr anchor="ctr"/>
          <a:lstStyle>
            <a:lvl1pPr algn="ctr">
              <a:buNone/>
              <a:defRPr lang="en-US" sz="1400" dirty="0"/>
            </a:lvl1pPr>
          </a:lstStyle>
          <a:p>
            <a:r>
              <a:rPr lang="en-US" dirty="0"/>
              <a:t>Insert your image here</a:t>
            </a:r>
          </a:p>
        </p:txBody>
      </p:sp>
      <p:sp>
        <p:nvSpPr>
          <p:cNvPr id="20" name="Picture Placeholder 14">
            <a:extLst>
              <a:ext uri="{FF2B5EF4-FFF2-40B4-BE49-F238E27FC236}">
                <a16:creationId xmlns:a16="http://schemas.microsoft.com/office/drawing/2014/main" id="{34212EE7-C5F0-498F-BF8A-EB115A480E7E}"/>
              </a:ext>
            </a:extLst>
          </p:cNvPr>
          <p:cNvSpPr>
            <a:spLocks noGrp="1"/>
          </p:cNvSpPr>
          <p:nvPr>
            <p:ph type="pic" sz="quarter" idx="15"/>
          </p:nvPr>
        </p:nvSpPr>
        <p:spPr>
          <a:xfrm>
            <a:off x="4587240" y="5266481"/>
            <a:ext cx="3017520" cy="3017520"/>
          </a:xfrm>
          <a:prstGeom prst="ellipse">
            <a:avLst/>
          </a:prstGeom>
          <a:pattFill prst="wdDnDiag">
            <a:fgClr>
              <a:schemeClr val="bg1">
                <a:lumMod val="90000"/>
                <a:lumOff val="10000"/>
              </a:schemeClr>
            </a:fgClr>
            <a:bgClr>
              <a:schemeClr val="bg1"/>
            </a:bgClr>
          </a:pattFill>
          <a:effectLst>
            <a:softEdge rad="31750"/>
          </a:effectLst>
        </p:spPr>
        <p:txBody>
          <a:bodyPr anchor="ctr"/>
          <a:lstStyle>
            <a:lvl1pPr algn="ctr">
              <a:buNone/>
              <a:defRPr lang="en-US" sz="900" dirty="0"/>
            </a:lvl1pPr>
          </a:lstStyle>
          <a:p>
            <a:endParaRPr lang="en-US" dirty="0"/>
          </a:p>
        </p:txBody>
      </p:sp>
      <p:sp>
        <p:nvSpPr>
          <p:cNvPr id="19" name="Picture Placeholder 14">
            <a:extLst>
              <a:ext uri="{FF2B5EF4-FFF2-40B4-BE49-F238E27FC236}">
                <a16:creationId xmlns:a16="http://schemas.microsoft.com/office/drawing/2014/main" id="{2576C70C-F0B4-4643-9156-5D60A30A9FF5}"/>
              </a:ext>
            </a:extLst>
          </p:cNvPr>
          <p:cNvSpPr>
            <a:spLocks noGrp="1"/>
          </p:cNvSpPr>
          <p:nvPr>
            <p:ph type="pic" sz="quarter" idx="14" hasCustomPrompt="1"/>
          </p:nvPr>
        </p:nvSpPr>
        <p:spPr>
          <a:xfrm>
            <a:off x="3698587" y="4572001"/>
            <a:ext cx="798488" cy="833376"/>
          </a:xfrm>
          <a:prstGeom prst="ellipse">
            <a:avLst/>
          </a:prstGeom>
          <a:pattFill prst="wdDnDiag">
            <a:fgClr>
              <a:schemeClr val="bg1">
                <a:lumMod val="90000"/>
                <a:lumOff val="10000"/>
              </a:schemeClr>
            </a:fgClr>
            <a:bgClr>
              <a:schemeClr val="bg1"/>
            </a:bgClr>
          </a:pattFill>
          <a:effectLst>
            <a:softEdge rad="12700"/>
          </a:effectLst>
        </p:spPr>
        <p:txBody>
          <a:bodyPr anchor="ctr"/>
          <a:lstStyle>
            <a:lvl1pPr algn="ctr">
              <a:buNone/>
              <a:defRPr lang="en-US" sz="800" dirty="0"/>
            </a:lvl1pPr>
          </a:lstStyle>
          <a:p>
            <a:r>
              <a:rPr lang="en-US" dirty="0"/>
              <a:t>image</a:t>
            </a:r>
          </a:p>
        </p:txBody>
      </p:sp>
      <p:sp>
        <p:nvSpPr>
          <p:cNvPr id="15" name="Picture Placeholder 14">
            <a:extLst>
              <a:ext uri="{FF2B5EF4-FFF2-40B4-BE49-F238E27FC236}">
                <a16:creationId xmlns:a16="http://schemas.microsoft.com/office/drawing/2014/main" id="{FDF1C4E8-111B-43EC-9F80-56359575A31D}"/>
              </a:ext>
            </a:extLst>
          </p:cNvPr>
          <p:cNvSpPr>
            <a:spLocks noGrp="1"/>
          </p:cNvSpPr>
          <p:nvPr>
            <p:ph type="pic" sz="quarter" idx="10" hasCustomPrompt="1"/>
          </p:nvPr>
        </p:nvSpPr>
        <p:spPr>
          <a:xfrm>
            <a:off x="2307503" y="132178"/>
            <a:ext cx="2468446" cy="2468880"/>
          </a:xfrm>
          <a:prstGeom prst="ellipse">
            <a:avLst/>
          </a:prstGeom>
          <a:pattFill prst="wdDnDiag">
            <a:fgClr>
              <a:schemeClr val="bg1">
                <a:lumMod val="90000"/>
                <a:lumOff val="10000"/>
              </a:schemeClr>
            </a:fgClr>
            <a:bgClr>
              <a:schemeClr val="bg1"/>
            </a:bgClr>
          </a:pattFill>
          <a:effectLst>
            <a:softEdge rad="31750"/>
          </a:effectLst>
        </p:spPr>
        <p:txBody>
          <a:bodyPr anchor="ctr"/>
          <a:lstStyle>
            <a:lvl1pPr algn="ctr">
              <a:buNone/>
              <a:defRPr lang="en-US" sz="900" dirty="0"/>
            </a:lvl1pPr>
          </a:lstStyle>
          <a:p>
            <a:r>
              <a:rPr lang="en-US" dirty="0"/>
              <a:t>Insert your image here</a:t>
            </a:r>
          </a:p>
        </p:txBody>
      </p:sp>
      <p:sp>
        <p:nvSpPr>
          <p:cNvPr id="17" name="Picture Placeholder 14">
            <a:extLst>
              <a:ext uri="{FF2B5EF4-FFF2-40B4-BE49-F238E27FC236}">
                <a16:creationId xmlns:a16="http://schemas.microsoft.com/office/drawing/2014/main" id="{5AACFAFF-6652-4B72-9E5F-407C35BA97D8}"/>
              </a:ext>
            </a:extLst>
          </p:cNvPr>
          <p:cNvSpPr>
            <a:spLocks noGrp="1"/>
          </p:cNvSpPr>
          <p:nvPr>
            <p:ph type="pic" sz="quarter" idx="12" hasCustomPrompt="1"/>
          </p:nvPr>
        </p:nvSpPr>
        <p:spPr>
          <a:xfrm>
            <a:off x="571352" y="3136292"/>
            <a:ext cx="2011680" cy="2011680"/>
          </a:xfrm>
          <a:prstGeom prst="ellipse">
            <a:avLst/>
          </a:prstGeom>
          <a:pattFill prst="wdDnDiag">
            <a:fgClr>
              <a:schemeClr val="bg1">
                <a:lumMod val="90000"/>
                <a:lumOff val="10000"/>
              </a:schemeClr>
            </a:fgClr>
            <a:bgClr>
              <a:schemeClr val="bg1"/>
            </a:bgClr>
          </a:pattFill>
        </p:spPr>
        <p:txBody>
          <a:bodyPr anchor="ctr"/>
          <a:lstStyle>
            <a:lvl1pPr algn="ctr">
              <a:buNone/>
              <a:defRPr lang="en-US" sz="1400" dirty="0"/>
            </a:lvl1pPr>
          </a:lstStyle>
          <a:p>
            <a:r>
              <a:rPr lang="en-US" dirty="0"/>
              <a:t>Insert your image here</a:t>
            </a:r>
          </a:p>
        </p:txBody>
      </p:sp>
      <p:sp>
        <p:nvSpPr>
          <p:cNvPr id="21" name="Picture Placeholder 14">
            <a:extLst>
              <a:ext uri="{FF2B5EF4-FFF2-40B4-BE49-F238E27FC236}">
                <a16:creationId xmlns:a16="http://schemas.microsoft.com/office/drawing/2014/main" id="{9D6ED562-01CE-46BE-834B-7F5B1A54B282}"/>
              </a:ext>
            </a:extLst>
          </p:cNvPr>
          <p:cNvSpPr>
            <a:spLocks noGrp="1"/>
          </p:cNvSpPr>
          <p:nvPr>
            <p:ph type="pic" sz="quarter" idx="16" hasCustomPrompt="1"/>
          </p:nvPr>
        </p:nvSpPr>
        <p:spPr>
          <a:xfrm>
            <a:off x="6096000" y="1637001"/>
            <a:ext cx="641684" cy="669720"/>
          </a:xfrm>
          <a:prstGeom prst="ellipse">
            <a:avLst/>
          </a:prstGeom>
          <a:pattFill prst="wdDnDiag">
            <a:fgClr>
              <a:schemeClr val="bg1">
                <a:lumMod val="90000"/>
                <a:lumOff val="10000"/>
              </a:schemeClr>
            </a:fgClr>
            <a:bgClr>
              <a:schemeClr val="bg1"/>
            </a:bgClr>
          </a:pattFill>
          <a:effectLst>
            <a:softEdge rad="31750"/>
          </a:effectLst>
        </p:spPr>
        <p:txBody>
          <a:bodyPr anchor="ctr"/>
          <a:lstStyle>
            <a:lvl1pPr algn="ctr">
              <a:buNone/>
              <a:defRPr lang="en-US" sz="700" dirty="0"/>
            </a:lvl1pPr>
          </a:lstStyle>
          <a:p>
            <a:r>
              <a:rPr lang="en-US" dirty="0"/>
              <a:t>image</a:t>
            </a:r>
          </a:p>
        </p:txBody>
      </p:sp>
      <p:sp>
        <p:nvSpPr>
          <p:cNvPr id="22" name="Picture Placeholder 14">
            <a:extLst>
              <a:ext uri="{FF2B5EF4-FFF2-40B4-BE49-F238E27FC236}">
                <a16:creationId xmlns:a16="http://schemas.microsoft.com/office/drawing/2014/main" id="{BB382753-1A75-400D-BAD8-40ED8917F6C0}"/>
              </a:ext>
            </a:extLst>
          </p:cNvPr>
          <p:cNvSpPr>
            <a:spLocks noGrp="1"/>
          </p:cNvSpPr>
          <p:nvPr>
            <p:ph type="pic" sz="quarter" idx="17" hasCustomPrompt="1"/>
          </p:nvPr>
        </p:nvSpPr>
        <p:spPr>
          <a:xfrm>
            <a:off x="204339" y="1302141"/>
            <a:ext cx="641684" cy="669720"/>
          </a:xfrm>
          <a:prstGeom prst="ellipse">
            <a:avLst/>
          </a:prstGeom>
          <a:pattFill prst="wdDnDiag">
            <a:fgClr>
              <a:schemeClr val="bg1">
                <a:lumMod val="90000"/>
                <a:lumOff val="10000"/>
              </a:schemeClr>
            </a:fgClr>
            <a:bgClr>
              <a:schemeClr val="bg1"/>
            </a:bgClr>
          </a:pattFill>
          <a:effectLst>
            <a:softEdge rad="63500"/>
          </a:effectLst>
        </p:spPr>
        <p:txBody>
          <a:bodyPr anchor="ctr"/>
          <a:lstStyle>
            <a:lvl1pPr algn="ctr">
              <a:buNone/>
              <a:defRPr lang="en-US" sz="500" dirty="0"/>
            </a:lvl1pPr>
          </a:lstStyle>
          <a:p>
            <a:r>
              <a:rPr lang="en-US" dirty="0"/>
              <a:t>image</a:t>
            </a:r>
          </a:p>
        </p:txBody>
      </p:sp>
    </p:spTree>
    <p:extLst>
      <p:ext uri="{BB962C8B-B14F-4D97-AF65-F5344CB8AC3E}">
        <p14:creationId xmlns:p14="http://schemas.microsoft.com/office/powerpoint/2010/main" val="13486233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 4 images">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EEADD8A4-B769-4D8A-9278-A71EC01C4C87}"/>
              </a:ext>
            </a:extLst>
          </p:cNvPr>
          <p:cNvSpPr>
            <a:spLocks noGrp="1"/>
          </p:cNvSpPr>
          <p:nvPr>
            <p:ph type="pic" sz="quarter" idx="10" hasCustomPrompt="1"/>
          </p:nvPr>
        </p:nvSpPr>
        <p:spPr>
          <a:xfrm>
            <a:off x="0" y="0"/>
            <a:ext cx="3054096" cy="6858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1</a:t>
            </a:r>
          </a:p>
        </p:txBody>
      </p:sp>
    </p:spTree>
    <p:extLst>
      <p:ext uri="{BB962C8B-B14F-4D97-AF65-F5344CB8AC3E}">
        <p14:creationId xmlns:p14="http://schemas.microsoft.com/office/powerpoint/2010/main" val="13992112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 4 images">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04E63CE1-9C33-4246-BBF7-5AB1147C2188}"/>
              </a:ext>
            </a:extLst>
          </p:cNvPr>
          <p:cNvSpPr>
            <a:spLocks noGrp="1"/>
          </p:cNvSpPr>
          <p:nvPr>
            <p:ph type="pic" sz="quarter" idx="10" hasCustomPrompt="1"/>
          </p:nvPr>
        </p:nvSpPr>
        <p:spPr>
          <a:xfrm>
            <a:off x="3054096" y="0"/>
            <a:ext cx="3054096" cy="6858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2</a:t>
            </a:r>
          </a:p>
        </p:txBody>
      </p:sp>
    </p:spTree>
    <p:extLst>
      <p:ext uri="{BB962C8B-B14F-4D97-AF65-F5344CB8AC3E}">
        <p14:creationId xmlns:p14="http://schemas.microsoft.com/office/powerpoint/2010/main" val="12749323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 4 images">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6769D50F-9678-42EA-A10A-87EDA49577C7}"/>
              </a:ext>
            </a:extLst>
          </p:cNvPr>
          <p:cNvSpPr>
            <a:spLocks noGrp="1"/>
          </p:cNvSpPr>
          <p:nvPr>
            <p:ph type="pic" sz="quarter" idx="10" hasCustomPrompt="1"/>
          </p:nvPr>
        </p:nvSpPr>
        <p:spPr>
          <a:xfrm>
            <a:off x="6108192" y="0"/>
            <a:ext cx="3054096" cy="6858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3</a:t>
            </a:r>
          </a:p>
        </p:txBody>
      </p:sp>
    </p:spTree>
    <p:extLst>
      <p:ext uri="{BB962C8B-B14F-4D97-AF65-F5344CB8AC3E}">
        <p14:creationId xmlns:p14="http://schemas.microsoft.com/office/powerpoint/2010/main" val="18508455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 4 images">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B6F21E6F-DBA5-44F3-B07B-220A96805C8B}"/>
              </a:ext>
            </a:extLst>
          </p:cNvPr>
          <p:cNvSpPr>
            <a:spLocks noGrp="1"/>
          </p:cNvSpPr>
          <p:nvPr>
            <p:ph type="pic" sz="quarter" idx="10" hasCustomPrompt="1"/>
          </p:nvPr>
        </p:nvSpPr>
        <p:spPr>
          <a:xfrm>
            <a:off x="9162288" y="0"/>
            <a:ext cx="3054096" cy="6858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4</a:t>
            </a:r>
          </a:p>
        </p:txBody>
      </p:sp>
    </p:spTree>
    <p:extLst>
      <p:ext uri="{BB962C8B-B14F-4D97-AF65-F5344CB8AC3E}">
        <p14:creationId xmlns:p14="http://schemas.microsoft.com/office/powerpoint/2010/main" val="27866293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 images - 1">
    <p:spTree>
      <p:nvGrpSpPr>
        <p:cNvPr id="1" name=""/>
        <p:cNvGrpSpPr/>
        <p:nvPr/>
      </p:nvGrpSpPr>
      <p:grpSpPr>
        <a:xfrm>
          <a:off x="0" y="0"/>
          <a:ext cx="0" cy="0"/>
          <a:chOff x="0" y="0"/>
          <a:chExt cx="0" cy="0"/>
        </a:xfrm>
      </p:grpSpPr>
      <p:sp>
        <p:nvSpPr>
          <p:cNvPr id="10" name="Picture Placeholder 8">
            <a:extLst>
              <a:ext uri="{FF2B5EF4-FFF2-40B4-BE49-F238E27FC236}">
                <a16:creationId xmlns:a16="http://schemas.microsoft.com/office/drawing/2014/main" id="{44E795CB-3F02-4EFB-9CF7-D0B14483C2D0}"/>
              </a:ext>
            </a:extLst>
          </p:cNvPr>
          <p:cNvSpPr>
            <a:spLocks noGrp="1"/>
          </p:cNvSpPr>
          <p:nvPr>
            <p:ph type="pic" sz="quarter" idx="10" hasCustomPrompt="1"/>
          </p:nvPr>
        </p:nvSpPr>
        <p:spPr>
          <a:xfrm>
            <a:off x="6120384" y="0"/>
            <a:ext cx="6096000" cy="2286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
        <p:nvSpPr>
          <p:cNvPr id="11" name="Picture Placeholder 8">
            <a:extLst>
              <a:ext uri="{FF2B5EF4-FFF2-40B4-BE49-F238E27FC236}">
                <a16:creationId xmlns:a16="http://schemas.microsoft.com/office/drawing/2014/main" id="{60AAFA2F-71C9-400C-8723-C36AC4DF6AF5}"/>
              </a:ext>
            </a:extLst>
          </p:cNvPr>
          <p:cNvSpPr>
            <a:spLocks noGrp="1"/>
          </p:cNvSpPr>
          <p:nvPr>
            <p:ph type="pic" sz="quarter" idx="11" hasCustomPrompt="1"/>
          </p:nvPr>
        </p:nvSpPr>
        <p:spPr>
          <a:xfrm>
            <a:off x="-1" y="2286000"/>
            <a:ext cx="6120385" cy="2286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
        <p:nvSpPr>
          <p:cNvPr id="12" name="Picture Placeholder 8">
            <a:extLst>
              <a:ext uri="{FF2B5EF4-FFF2-40B4-BE49-F238E27FC236}">
                <a16:creationId xmlns:a16="http://schemas.microsoft.com/office/drawing/2014/main" id="{38A557DE-D5DD-4FA4-B87C-8A5DDFF73DDA}"/>
              </a:ext>
            </a:extLst>
          </p:cNvPr>
          <p:cNvSpPr>
            <a:spLocks noGrp="1"/>
          </p:cNvSpPr>
          <p:nvPr>
            <p:ph type="pic" sz="quarter" idx="12" hasCustomPrompt="1"/>
          </p:nvPr>
        </p:nvSpPr>
        <p:spPr>
          <a:xfrm>
            <a:off x="6120384" y="4572000"/>
            <a:ext cx="6096000" cy="2286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26086801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images - 2">
    <p:spTree>
      <p:nvGrpSpPr>
        <p:cNvPr id="1" name=""/>
        <p:cNvGrpSpPr/>
        <p:nvPr/>
      </p:nvGrpSpPr>
      <p:grpSpPr>
        <a:xfrm>
          <a:off x="0" y="0"/>
          <a:ext cx="0" cy="0"/>
          <a:chOff x="0" y="0"/>
          <a:chExt cx="0" cy="0"/>
        </a:xfrm>
      </p:grpSpPr>
      <p:sp>
        <p:nvSpPr>
          <p:cNvPr id="10" name="Picture Placeholder 8">
            <a:extLst>
              <a:ext uri="{FF2B5EF4-FFF2-40B4-BE49-F238E27FC236}">
                <a16:creationId xmlns:a16="http://schemas.microsoft.com/office/drawing/2014/main" id="{44E795CB-3F02-4EFB-9CF7-D0B14483C2D0}"/>
              </a:ext>
            </a:extLst>
          </p:cNvPr>
          <p:cNvSpPr>
            <a:spLocks noGrp="1"/>
          </p:cNvSpPr>
          <p:nvPr>
            <p:ph type="pic" sz="quarter" idx="10" hasCustomPrompt="1"/>
          </p:nvPr>
        </p:nvSpPr>
        <p:spPr>
          <a:xfrm>
            <a:off x="0" y="0"/>
            <a:ext cx="6096000" cy="2286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
        <p:nvSpPr>
          <p:cNvPr id="11" name="Picture Placeholder 8">
            <a:extLst>
              <a:ext uri="{FF2B5EF4-FFF2-40B4-BE49-F238E27FC236}">
                <a16:creationId xmlns:a16="http://schemas.microsoft.com/office/drawing/2014/main" id="{60AAFA2F-71C9-400C-8723-C36AC4DF6AF5}"/>
              </a:ext>
            </a:extLst>
          </p:cNvPr>
          <p:cNvSpPr>
            <a:spLocks noGrp="1"/>
          </p:cNvSpPr>
          <p:nvPr>
            <p:ph type="pic" sz="quarter" idx="11" hasCustomPrompt="1"/>
          </p:nvPr>
        </p:nvSpPr>
        <p:spPr>
          <a:xfrm>
            <a:off x="6096000" y="2286000"/>
            <a:ext cx="6096000" cy="2286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
        <p:nvSpPr>
          <p:cNvPr id="12" name="Picture Placeholder 8">
            <a:extLst>
              <a:ext uri="{FF2B5EF4-FFF2-40B4-BE49-F238E27FC236}">
                <a16:creationId xmlns:a16="http://schemas.microsoft.com/office/drawing/2014/main" id="{38A557DE-D5DD-4FA4-B87C-8A5DDFF73DDA}"/>
              </a:ext>
            </a:extLst>
          </p:cNvPr>
          <p:cNvSpPr>
            <a:spLocks noGrp="1"/>
          </p:cNvSpPr>
          <p:nvPr>
            <p:ph type="pic" sz="quarter" idx="12" hasCustomPrompt="1"/>
          </p:nvPr>
        </p:nvSpPr>
        <p:spPr>
          <a:xfrm>
            <a:off x="0" y="4572000"/>
            <a:ext cx="6096000" cy="2286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125457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mages 12">
    <p:spTree>
      <p:nvGrpSpPr>
        <p:cNvPr id="1" name=""/>
        <p:cNvGrpSpPr/>
        <p:nvPr/>
      </p:nvGrpSpPr>
      <p:grpSpPr>
        <a:xfrm>
          <a:off x="0" y="0"/>
          <a:ext cx="0" cy="0"/>
          <a:chOff x="0" y="0"/>
          <a:chExt cx="0" cy="0"/>
        </a:xfrm>
      </p:grpSpPr>
      <p:sp>
        <p:nvSpPr>
          <p:cNvPr id="35" name="Picture Placeholder 8">
            <a:extLst>
              <a:ext uri="{FF2B5EF4-FFF2-40B4-BE49-F238E27FC236}">
                <a16:creationId xmlns:a16="http://schemas.microsoft.com/office/drawing/2014/main" id="{A07FE811-3899-4933-8BDA-247CEB65A534}"/>
              </a:ext>
            </a:extLst>
          </p:cNvPr>
          <p:cNvSpPr>
            <a:spLocks noGrp="1"/>
          </p:cNvSpPr>
          <p:nvPr>
            <p:ph type="pic" sz="quarter" idx="10" hasCustomPrompt="1"/>
          </p:nvPr>
        </p:nvSpPr>
        <p:spPr>
          <a:xfrm>
            <a:off x="92597" y="105913"/>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37" name="Picture Placeholder 8">
            <a:extLst>
              <a:ext uri="{FF2B5EF4-FFF2-40B4-BE49-F238E27FC236}">
                <a16:creationId xmlns:a16="http://schemas.microsoft.com/office/drawing/2014/main" id="{82D90691-24DF-4E32-9FDC-47A7AEF3AAD0}"/>
              </a:ext>
            </a:extLst>
          </p:cNvPr>
          <p:cNvSpPr>
            <a:spLocks noGrp="1"/>
          </p:cNvSpPr>
          <p:nvPr>
            <p:ph type="pic" sz="quarter" idx="12" hasCustomPrompt="1"/>
          </p:nvPr>
        </p:nvSpPr>
        <p:spPr>
          <a:xfrm>
            <a:off x="4928751" y="105913"/>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38" name="Picture Placeholder 8">
            <a:extLst>
              <a:ext uri="{FF2B5EF4-FFF2-40B4-BE49-F238E27FC236}">
                <a16:creationId xmlns:a16="http://schemas.microsoft.com/office/drawing/2014/main" id="{A75AF2CC-BD8C-4192-B345-D290DFBC1431}"/>
              </a:ext>
            </a:extLst>
          </p:cNvPr>
          <p:cNvSpPr>
            <a:spLocks noGrp="1"/>
          </p:cNvSpPr>
          <p:nvPr>
            <p:ph type="pic" sz="quarter" idx="13" hasCustomPrompt="1"/>
          </p:nvPr>
        </p:nvSpPr>
        <p:spPr>
          <a:xfrm>
            <a:off x="7346828" y="105913"/>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39" name="Picture Placeholder 8">
            <a:extLst>
              <a:ext uri="{FF2B5EF4-FFF2-40B4-BE49-F238E27FC236}">
                <a16:creationId xmlns:a16="http://schemas.microsoft.com/office/drawing/2014/main" id="{77847559-78FC-40D0-8B35-1D5B2FF75B18}"/>
              </a:ext>
            </a:extLst>
          </p:cNvPr>
          <p:cNvSpPr>
            <a:spLocks noGrp="1"/>
          </p:cNvSpPr>
          <p:nvPr>
            <p:ph type="pic" sz="quarter" idx="14" hasCustomPrompt="1"/>
          </p:nvPr>
        </p:nvSpPr>
        <p:spPr>
          <a:xfrm>
            <a:off x="9764905" y="105913"/>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40" name="Picture Placeholder 8">
            <a:extLst>
              <a:ext uri="{FF2B5EF4-FFF2-40B4-BE49-F238E27FC236}">
                <a16:creationId xmlns:a16="http://schemas.microsoft.com/office/drawing/2014/main" id="{E22E7396-7BA7-4BB0-B445-4F1DFCA150D5}"/>
              </a:ext>
            </a:extLst>
          </p:cNvPr>
          <p:cNvSpPr>
            <a:spLocks noGrp="1"/>
          </p:cNvSpPr>
          <p:nvPr>
            <p:ph type="pic" sz="quarter" idx="15" hasCustomPrompt="1"/>
          </p:nvPr>
        </p:nvSpPr>
        <p:spPr>
          <a:xfrm>
            <a:off x="92597" y="2359152"/>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41" name="Picture Placeholder 8">
            <a:extLst>
              <a:ext uri="{FF2B5EF4-FFF2-40B4-BE49-F238E27FC236}">
                <a16:creationId xmlns:a16="http://schemas.microsoft.com/office/drawing/2014/main" id="{1D0C9FFC-2493-4D2B-8980-624D63B91B83}"/>
              </a:ext>
            </a:extLst>
          </p:cNvPr>
          <p:cNvSpPr>
            <a:spLocks noGrp="1"/>
          </p:cNvSpPr>
          <p:nvPr>
            <p:ph type="pic" sz="quarter" idx="16" hasCustomPrompt="1"/>
          </p:nvPr>
        </p:nvSpPr>
        <p:spPr>
          <a:xfrm>
            <a:off x="2510674" y="2359152"/>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43" name="Picture Placeholder 8">
            <a:extLst>
              <a:ext uri="{FF2B5EF4-FFF2-40B4-BE49-F238E27FC236}">
                <a16:creationId xmlns:a16="http://schemas.microsoft.com/office/drawing/2014/main" id="{BB272A9B-F15E-4387-A5C7-3165E3F18B28}"/>
              </a:ext>
            </a:extLst>
          </p:cNvPr>
          <p:cNvSpPr>
            <a:spLocks noGrp="1"/>
          </p:cNvSpPr>
          <p:nvPr>
            <p:ph type="pic" sz="quarter" idx="18" hasCustomPrompt="1"/>
          </p:nvPr>
        </p:nvSpPr>
        <p:spPr>
          <a:xfrm>
            <a:off x="7346828" y="2359152"/>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44" name="Picture Placeholder 8">
            <a:extLst>
              <a:ext uri="{FF2B5EF4-FFF2-40B4-BE49-F238E27FC236}">
                <a16:creationId xmlns:a16="http://schemas.microsoft.com/office/drawing/2014/main" id="{20F8B96F-AA47-4A79-BE24-11BAB9B30436}"/>
              </a:ext>
            </a:extLst>
          </p:cNvPr>
          <p:cNvSpPr>
            <a:spLocks noGrp="1"/>
          </p:cNvSpPr>
          <p:nvPr>
            <p:ph type="pic" sz="quarter" idx="19" hasCustomPrompt="1"/>
          </p:nvPr>
        </p:nvSpPr>
        <p:spPr>
          <a:xfrm>
            <a:off x="9764905" y="2359152"/>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45" name="Picture Placeholder 8">
            <a:extLst>
              <a:ext uri="{FF2B5EF4-FFF2-40B4-BE49-F238E27FC236}">
                <a16:creationId xmlns:a16="http://schemas.microsoft.com/office/drawing/2014/main" id="{221C2B63-0D84-4402-8E47-CDBB431CF83F}"/>
              </a:ext>
            </a:extLst>
          </p:cNvPr>
          <p:cNvSpPr>
            <a:spLocks noGrp="1"/>
          </p:cNvSpPr>
          <p:nvPr>
            <p:ph type="pic" sz="quarter" idx="20" hasCustomPrompt="1"/>
          </p:nvPr>
        </p:nvSpPr>
        <p:spPr>
          <a:xfrm>
            <a:off x="92597" y="4612391"/>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46" name="Picture Placeholder 8">
            <a:extLst>
              <a:ext uri="{FF2B5EF4-FFF2-40B4-BE49-F238E27FC236}">
                <a16:creationId xmlns:a16="http://schemas.microsoft.com/office/drawing/2014/main" id="{0904C7AF-1D52-43D4-AA91-6517173892BF}"/>
              </a:ext>
            </a:extLst>
          </p:cNvPr>
          <p:cNvSpPr>
            <a:spLocks noGrp="1"/>
          </p:cNvSpPr>
          <p:nvPr>
            <p:ph type="pic" sz="quarter" idx="21" hasCustomPrompt="1"/>
          </p:nvPr>
        </p:nvSpPr>
        <p:spPr>
          <a:xfrm>
            <a:off x="2510674" y="4612391"/>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47" name="Picture Placeholder 8">
            <a:extLst>
              <a:ext uri="{FF2B5EF4-FFF2-40B4-BE49-F238E27FC236}">
                <a16:creationId xmlns:a16="http://schemas.microsoft.com/office/drawing/2014/main" id="{17C69FF0-197B-4869-85CD-B16E044D58BC}"/>
              </a:ext>
            </a:extLst>
          </p:cNvPr>
          <p:cNvSpPr>
            <a:spLocks noGrp="1"/>
          </p:cNvSpPr>
          <p:nvPr>
            <p:ph type="pic" sz="quarter" idx="22" hasCustomPrompt="1"/>
          </p:nvPr>
        </p:nvSpPr>
        <p:spPr>
          <a:xfrm>
            <a:off x="4928751" y="4612391"/>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
        <p:nvSpPr>
          <p:cNvPr id="49" name="Picture Placeholder 8">
            <a:extLst>
              <a:ext uri="{FF2B5EF4-FFF2-40B4-BE49-F238E27FC236}">
                <a16:creationId xmlns:a16="http://schemas.microsoft.com/office/drawing/2014/main" id="{A9A2E652-BE71-48F6-ACE3-B6F152A0C265}"/>
              </a:ext>
            </a:extLst>
          </p:cNvPr>
          <p:cNvSpPr>
            <a:spLocks noGrp="1"/>
          </p:cNvSpPr>
          <p:nvPr>
            <p:ph type="pic" sz="quarter" idx="24" hasCustomPrompt="1"/>
          </p:nvPr>
        </p:nvSpPr>
        <p:spPr>
          <a:xfrm>
            <a:off x="9764905" y="4612391"/>
            <a:ext cx="2295144" cy="2139696"/>
          </a:xfrm>
          <a:prstGeom prst="rect">
            <a:avLst/>
          </a:prstGeom>
          <a:pattFill prst="wdDnDiag">
            <a:fgClr>
              <a:schemeClr val="bg1">
                <a:lumMod val="90000"/>
                <a:lumOff val="10000"/>
              </a:schemeClr>
            </a:fgClr>
            <a:bgClr>
              <a:schemeClr val="bg1"/>
            </a:bgClr>
          </a:pattFill>
          <a:ln>
            <a:noFill/>
          </a:ln>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21369445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mage Slideshow 1">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12B9569-A117-474D-B0B5-E54FA4A8A5E2}"/>
              </a:ext>
            </a:extLst>
          </p:cNvPr>
          <p:cNvSpPr>
            <a:spLocks noGrp="1"/>
          </p:cNvSpPr>
          <p:nvPr>
            <p:ph type="pic" sz="quarter" idx="10" hasCustomPrompt="1"/>
          </p:nvPr>
        </p:nvSpPr>
        <p:spPr>
          <a:xfrm>
            <a:off x="1041721"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1</a:t>
            </a:r>
          </a:p>
        </p:txBody>
      </p:sp>
      <p:sp>
        <p:nvSpPr>
          <p:cNvPr id="11" name="Title 1">
            <a:extLst>
              <a:ext uri="{FF2B5EF4-FFF2-40B4-BE49-F238E27FC236}">
                <a16:creationId xmlns:a16="http://schemas.microsoft.com/office/drawing/2014/main" id="{DF071F2C-7A73-45F5-A9A4-65C7C6F73B1A}"/>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12" name="Subtitle 2">
            <a:extLst>
              <a:ext uri="{FF2B5EF4-FFF2-40B4-BE49-F238E27FC236}">
                <a16:creationId xmlns:a16="http://schemas.microsoft.com/office/drawing/2014/main" id="{140C2DD2-CCDF-4E20-BAE0-355D6473E549}"/>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14" name="Picture Placeholder 4">
            <a:extLst>
              <a:ext uri="{FF2B5EF4-FFF2-40B4-BE49-F238E27FC236}">
                <a16:creationId xmlns:a16="http://schemas.microsoft.com/office/drawing/2014/main" id="{A2067C6C-2076-4AD2-A525-049E26929611}"/>
              </a:ext>
            </a:extLst>
          </p:cNvPr>
          <p:cNvSpPr>
            <a:spLocks noGrp="1"/>
          </p:cNvSpPr>
          <p:nvPr>
            <p:ph type="pic" sz="quarter" idx="11" hasCustomPrompt="1"/>
          </p:nvPr>
        </p:nvSpPr>
        <p:spPr>
          <a:xfrm>
            <a:off x="12222480"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2</a:t>
            </a:r>
          </a:p>
        </p:txBody>
      </p:sp>
      <p:sp>
        <p:nvSpPr>
          <p:cNvPr id="16" name="Picture Placeholder 4">
            <a:extLst>
              <a:ext uri="{FF2B5EF4-FFF2-40B4-BE49-F238E27FC236}">
                <a16:creationId xmlns:a16="http://schemas.microsoft.com/office/drawing/2014/main" id="{2B707FA2-AD19-454E-8ACA-EF536892BC8C}"/>
              </a:ext>
            </a:extLst>
          </p:cNvPr>
          <p:cNvSpPr>
            <a:spLocks noGrp="1"/>
          </p:cNvSpPr>
          <p:nvPr>
            <p:ph type="pic" sz="quarter" idx="12" hasCustomPrompt="1"/>
          </p:nvPr>
        </p:nvSpPr>
        <p:spPr>
          <a:xfrm>
            <a:off x="23342279"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3</a:t>
            </a:r>
          </a:p>
        </p:txBody>
      </p:sp>
      <p:sp>
        <p:nvSpPr>
          <p:cNvPr id="18" name="Picture Placeholder 4">
            <a:extLst>
              <a:ext uri="{FF2B5EF4-FFF2-40B4-BE49-F238E27FC236}">
                <a16:creationId xmlns:a16="http://schemas.microsoft.com/office/drawing/2014/main" id="{EB5E6BAD-358A-4A58-8757-291459B2B6B0}"/>
              </a:ext>
            </a:extLst>
          </p:cNvPr>
          <p:cNvSpPr>
            <a:spLocks noGrp="1"/>
          </p:cNvSpPr>
          <p:nvPr>
            <p:ph type="pic" sz="quarter" idx="13" hasCustomPrompt="1"/>
          </p:nvPr>
        </p:nvSpPr>
        <p:spPr>
          <a:xfrm>
            <a:off x="34492558"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4</a:t>
            </a:r>
          </a:p>
        </p:txBody>
      </p:sp>
    </p:spTree>
    <p:extLst>
      <p:ext uri="{BB962C8B-B14F-4D97-AF65-F5344CB8AC3E}">
        <p14:creationId xmlns:p14="http://schemas.microsoft.com/office/powerpoint/2010/main" val="30197830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Image Slideshow 2">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12B9569-A117-474D-B0B5-E54FA4A8A5E2}"/>
              </a:ext>
            </a:extLst>
          </p:cNvPr>
          <p:cNvSpPr>
            <a:spLocks noGrp="1"/>
          </p:cNvSpPr>
          <p:nvPr>
            <p:ph type="pic" sz="quarter" idx="10" hasCustomPrompt="1"/>
          </p:nvPr>
        </p:nvSpPr>
        <p:spPr>
          <a:xfrm>
            <a:off x="-10104120"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1</a:t>
            </a:r>
          </a:p>
        </p:txBody>
      </p:sp>
      <p:sp>
        <p:nvSpPr>
          <p:cNvPr id="11" name="Title 1">
            <a:extLst>
              <a:ext uri="{FF2B5EF4-FFF2-40B4-BE49-F238E27FC236}">
                <a16:creationId xmlns:a16="http://schemas.microsoft.com/office/drawing/2014/main" id="{DF071F2C-7A73-45F5-A9A4-65C7C6F73B1A}"/>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12" name="Subtitle 2">
            <a:extLst>
              <a:ext uri="{FF2B5EF4-FFF2-40B4-BE49-F238E27FC236}">
                <a16:creationId xmlns:a16="http://schemas.microsoft.com/office/drawing/2014/main" id="{140C2DD2-CCDF-4E20-BAE0-355D6473E549}"/>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14" name="Picture Placeholder 4">
            <a:extLst>
              <a:ext uri="{FF2B5EF4-FFF2-40B4-BE49-F238E27FC236}">
                <a16:creationId xmlns:a16="http://schemas.microsoft.com/office/drawing/2014/main" id="{A2067C6C-2076-4AD2-A525-049E26929611}"/>
              </a:ext>
            </a:extLst>
          </p:cNvPr>
          <p:cNvSpPr>
            <a:spLocks noGrp="1"/>
          </p:cNvSpPr>
          <p:nvPr>
            <p:ph type="pic" sz="quarter" idx="11" hasCustomPrompt="1"/>
          </p:nvPr>
        </p:nvSpPr>
        <p:spPr>
          <a:xfrm>
            <a:off x="1046159"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2</a:t>
            </a:r>
          </a:p>
        </p:txBody>
      </p:sp>
      <p:sp>
        <p:nvSpPr>
          <p:cNvPr id="16" name="Picture Placeholder 4">
            <a:extLst>
              <a:ext uri="{FF2B5EF4-FFF2-40B4-BE49-F238E27FC236}">
                <a16:creationId xmlns:a16="http://schemas.microsoft.com/office/drawing/2014/main" id="{2B707FA2-AD19-454E-8ACA-EF536892BC8C}"/>
              </a:ext>
            </a:extLst>
          </p:cNvPr>
          <p:cNvSpPr>
            <a:spLocks noGrp="1"/>
          </p:cNvSpPr>
          <p:nvPr>
            <p:ph type="pic" sz="quarter" idx="12" hasCustomPrompt="1"/>
          </p:nvPr>
        </p:nvSpPr>
        <p:spPr>
          <a:xfrm>
            <a:off x="12237078"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3</a:t>
            </a:r>
          </a:p>
        </p:txBody>
      </p:sp>
      <p:sp>
        <p:nvSpPr>
          <p:cNvPr id="18" name="Picture Placeholder 4">
            <a:extLst>
              <a:ext uri="{FF2B5EF4-FFF2-40B4-BE49-F238E27FC236}">
                <a16:creationId xmlns:a16="http://schemas.microsoft.com/office/drawing/2014/main" id="{EB5E6BAD-358A-4A58-8757-291459B2B6B0}"/>
              </a:ext>
            </a:extLst>
          </p:cNvPr>
          <p:cNvSpPr>
            <a:spLocks noGrp="1"/>
          </p:cNvSpPr>
          <p:nvPr>
            <p:ph type="pic" sz="quarter" idx="13" hasCustomPrompt="1"/>
          </p:nvPr>
        </p:nvSpPr>
        <p:spPr>
          <a:xfrm>
            <a:off x="23346717"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4</a:t>
            </a:r>
          </a:p>
        </p:txBody>
      </p:sp>
    </p:spTree>
    <p:extLst>
      <p:ext uri="{BB962C8B-B14F-4D97-AF65-F5344CB8AC3E}">
        <p14:creationId xmlns:p14="http://schemas.microsoft.com/office/powerpoint/2010/main" val="131792628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mage Slideshow 3">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12B9569-A117-474D-B0B5-E54FA4A8A5E2}"/>
              </a:ext>
            </a:extLst>
          </p:cNvPr>
          <p:cNvSpPr>
            <a:spLocks noGrp="1"/>
          </p:cNvSpPr>
          <p:nvPr>
            <p:ph type="pic" sz="quarter" idx="10" hasCustomPrompt="1"/>
          </p:nvPr>
        </p:nvSpPr>
        <p:spPr>
          <a:xfrm>
            <a:off x="-21277845"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1</a:t>
            </a:r>
          </a:p>
        </p:txBody>
      </p:sp>
      <p:sp>
        <p:nvSpPr>
          <p:cNvPr id="11" name="Title 1">
            <a:extLst>
              <a:ext uri="{FF2B5EF4-FFF2-40B4-BE49-F238E27FC236}">
                <a16:creationId xmlns:a16="http://schemas.microsoft.com/office/drawing/2014/main" id="{DF071F2C-7A73-45F5-A9A4-65C7C6F73B1A}"/>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12" name="Subtitle 2">
            <a:extLst>
              <a:ext uri="{FF2B5EF4-FFF2-40B4-BE49-F238E27FC236}">
                <a16:creationId xmlns:a16="http://schemas.microsoft.com/office/drawing/2014/main" id="{140C2DD2-CCDF-4E20-BAE0-355D6473E549}"/>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14" name="Picture Placeholder 4">
            <a:extLst>
              <a:ext uri="{FF2B5EF4-FFF2-40B4-BE49-F238E27FC236}">
                <a16:creationId xmlns:a16="http://schemas.microsoft.com/office/drawing/2014/main" id="{A2067C6C-2076-4AD2-A525-049E26929611}"/>
              </a:ext>
            </a:extLst>
          </p:cNvPr>
          <p:cNvSpPr>
            <a:spLocks noGrp="1"/>
          </p:cNvSpPr>
          <p:nvPr>
            <p:ph type="pic" sz="quarter" idx="11" hasCustomPrompt="1"/>
          </p:nvPr>
        </p:nvSpPr>
        <p:spPr>
          <a:xfrm>
            <a:off x="-10127566"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2</a:t>
            </a:r>
          </a:p>
        </p:txBody>
      </p:sp>
      <p:sp>
        <p:nvSpPr>
          <p:cNvPr id="16" name="Picture Placeholder 4">
            <a:extLst>
              <a:ext uri="{FF2B5EF4-FFF2-40B4-BE49-F238E27FC236}">
                <a16:creationId xmlns:a16="http://schemas.microsoft.com/office/drawing/2014/main" id="{2B707FA2-AD19-454E-8ACA-EF536892BC8C}"/>
              </a:ext>
            </a:extLst>
          </p:cNvPr>
          <p:cNvSpPr>
            <a:spLocks noGrp="1"/>
          </p:cNvSpPr>
          <p:nvPr>
            <p:ph type="pic" sz="quarter" idx="12" hasCustomPrompt="1"/>
          </p:nvPr>
        </p:nvSpPr>
        <p:spPr>
          <a:xfrm>
            <a:off x="1022713"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3</a:t>
            </a:r>
          </a:p>
        </p:txBody>
      </p:sp>
      <p:sp>
        <p:nvSpPr>
          <p:cNvPr id="18" name="Picture Placeholder 4">
            <a:extLst>
              <a:ext uri="{FF2B5EF4-FFF2-40B4-BE49-F238E27FC236}">
                <a16:creationId xmlns:a16="http://schemas.microsoft.com/office/drawing/2014/main" id="{EB5E6BAD-358A-4A58-8757-291459B2B6B0}"/>
              </a:ext>
            </a:extLst>
          </p:cNvPr>
          <p:cNvSpPr>
            <a:spLocks noGrp="1"/>
          </p:cNvSpPr>
          <p:nvPr>
            <p:ph type="pic" sz="quarter" idx="13" hasCustomPrompt="1"/>
          </p:nvPr>
        </p:nvSpPr>
        <p:spPr>
          <a:xfrm>
            <a:off x="12254272"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4</a:t>
            </a:r>
          </a:p>
        </p:txBody>
      </p:sp>
    </p:spTree>
    <p:extLst>
      <p:ext uri="{BB962C8B-B14F-4D97-AF65-F5344CB8AC3E}">
        <p14:creationId xmlns:p14="http://schemas.microsoft.com/office/powerpoint/2010/main" val="4175533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Pag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26CC7A50-9125-422E-BB9C-AB1644207021}"/>
              </a:ext>
            </a:extLst>
          </p:cNvPr>
          <p:cNvSpPr>
            <a:spLocks noGrp="1"/>
          </p:cNvSpPr>
          <p:nvPr>
            <p:ph type="pic" sz="quarter" idx="10" hasCustomPrompt="1"/>
          </p:nvPr>
        </p:nvSpPr>
        <p:spPr>
          <a:xfrm>
            <a:off x="0" y="0"/>
            <a:ext cx="12192000"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2861023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Image Slideshow 4">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12B9569-A117-474D-B0B5-E54FA4A8A5E2}"/>
              </a:ext>
            </a:extLst>
          </p:cNvPr>
          <p:cNvSpPr>
            <a:spLocks noGrp="1"/>
          </p:cNvSpPr>
          <p:nvPr>
            <p:ph type="pic" sz="quarter" idx="10" hasCustomPrompt="1"/>
          </p:nvPr>
        </p:nvSpPr>
        <p:spPr>
          <a:xfrm>
            <a:off x="-32425069"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1</a:t>
            </a:r>
          </a:p>
        </p:txBody>
      </p:sp>
      <p:sp>
        <p:nvSpPr>
          <p:cNvPr id="11" name="Title 1">
            <a:extLst>
              <a:ext uri="{FF2B5EF4-FFF2-40B4-BE49-F238E27FC236}">
                <a16:creationId xmlns:a16="http://schemas.microsoft.com/office/drawing/2014/main" id="{DF071F2C-7A73-45F5-A9A4-65C7C6F73B1A}"/>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12" name="Subtitle 2">
            <a:extLst>
              <a:ext uri="{FF2B5EF4-FFF2-40B4-BE49-F238E27FC236}">
                <a16:creationId xmlns:a16="http://schemas.microsoft.com/office/drawing/2014/main" id="{140C2DD2-CCDF-4E20-BAE0-355D6473E549}"/>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14" name="Picture Placeholder 4">
            <a:extLst>
              <a:ext uri="{FF2B5EF4-FFF2-40B4-BE49-F238E27FC236}">
                <a16:creationId xmlns:a16="http://schemas.microsoft.com/office/drawing/2014/main" id="{A2067C6C-2076-4AD2-A525-049E26929611}"/>
              </a:ext>
            </a:extLst>
          </p:cNvPr>
          <p:cNvSpPr>
            <a:spLocks noGrp="1"/>
          </p:cNvSpPr>
          <p:nvPr>
            <p:ph type="pic" sz="quarter" idx="11" hasCustomPrompt="1"/>
          </p:nvPr>
        </p:nvSpPr>
        <p:spPr>
          <a:xfrm>
            <a:off x="-21274790"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2</a:t>
            </a:r>
          </a:p>
        </p:txBody>
      </p:sp>
      <p:sp>
        <p:nvSpPr>
          <p:cNvPr id="16" name="Picture Placeholder 4">
            <a:extLst>
              <a:ext uri="{FF2B5EF4-FFF2-40B4-BE49-F238E27FC236}">
                <a16:creationId xmlns:a16="http://schemas.microsoft.com/office/drawing/2014/main" id="{2B707FA2-AD19-454E-8ACA-EF536892BC8C}"/>
              </a:ext>
            </a:extLst>
          </p:cNvPr>
          <p:cNvSpPr>
            <a:spLocks noGrp="1"/>
          </p:cNvSpPr>
          <p:nvPr>
            <p:ph type="pic" sz="quarter" idx="12" hasCustomPrompt="1"/>
          </p:nvPr>
        </p:nvSpPr>
        <p:spPr>
          <a:xfrm>
            <a:off x="-10124511"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3</a:t>
            </a:r>
          </a:p>
        </p:txBody>
      </p:sp>
      <p:sp>
        <p:nvSpPr>
          <p:cNvPr id="18" name="Picture Placeholder 4">
            <a:extLst>
              <a:ext uri="{FF2B5EF4-FFF2-40B4-BE49-F238E27FC236}">
                <a16:creationId xmlns:a16="http://schemas.microsoft.com/office/drawing/2014/main" id="{EB5E6BAD-358A-4A58-8757-291459B2B6B0}"/>
              </a:ext>
            </a:extLst>
          </p:cNvPr>
          <p:cNvSpPr>
            <a:spLocks noGrp="1"/>
          </p:cNvSpPr>
          <p:nvPr>
            <p:ph type="pic" sz="quarter" idx="13" hasCustomPrompt="1"/>
          </p:nvPr>
        </p:nvSpPr>
        <p:spPr>
          <a:xfrm>
            <a:off x="1025768" y="1557689"/>
            <a:ext cx="10104120" cy="406908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Image 4</a:t>
            </a:r>
          </a:p>
        </p:txBody>
      </p:sp>
    </p:spTree>
    <p:extLst>
      <p:ext uri="{BB962C8B-B14F-4D97-AF65-F5344CB8AC3E}">
        <p14:creationId xmlns:p14="http://schemas.microsoft.com/office/powerpoint/2010/main" val="40533757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Quotes 1">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49BA652E-8DCB-411C-BDCC-2A28B7A37C8C}"/>
              </a:ext>
            </a:extLst>
          </p:cNvPr>
          <p:cNvSpPr>
            <a:spLocks noGrp="1"/>
          </p:cNvSpPr>
          <p:nvPr>
            <p:ph type="pic" sz="quarter" idx="10" hasCustomPrompt="1"/>
          </p:nvPr>
        </p:nvSpPr>
        <p:spPr>
          <a:xfrm>
            <a:off x="1900177" y="1076325"/>
            <a:ext cx="4572000" cy="4572000"/>
          </a:xfrm>
          <a:prstGeom prst="ellipse">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25694223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s 2">
    <p:spTree>
      <p:nvGrpSpPr>
        <p:cNvPr id="1" name=""/>
        <p:cNvGrpSpPr/>
        <p:nvPr/>
      </p:nvGrpSpPr>
      <p:grpSpPr>
        <a:xfrm>
          <a:off x="0" y="0"/>
          <a:ext cx="0" cy="0"/>
          <a:chOff x="0" y="0"/>
          <a:chExt cx="0" cy="0"/>
        </a:xfrm>
      </p:grpSpPr>
      <p:sp>
        <p:nvSpPr>
          <p:cNvPr id="10" name="Picture Placeholder 13">
            <a:extLst>
              <a:ext uri="{FF2B5EF4-FFF2-40B4-BE49-F238E27FC236}">
                <a16:creationId xmlns:a16="http://schemas.microsoft.com/office/drawing/2014/main" id="{612E3448-F2EF-451E-8014-86C006CB70CD}"/>
              </a:ext>
            </a:extLst>
          </p:cNvPr>
          <p:cNvSpPr>
            <a:spLocks noGrp="1"/>
          </p:cNvSpPr>
          <p:nvPr>
            <p:ph type="pic" sz="quarter" idx="10" hasCustomPrompt="1"/>
          </p:nvPr>
        </p:nvSpPr>
        <p:spPr>
          <a:xfrm>
            <a:off x="5482137" y="4343866"/>
            <a:ext cx="1216152" cy="1216152"/>
          </a:xfrm>
          <a:prstGeom prst="ellipse">
            <a:avLst/>
          </a:prstGeom>
          <a:pattFill prst="wdDnDiag">
            <a:fgClr>
              <a:schemeClr val="bg1">
                <a:lumMod val="90000"/>
                <a:lumOff val="10000"/>
              </a:schemeClr>
            </a:fgClr>
            <a:bgClr>
              <a:schemeClr val="bg1"/>
            </a:bgClr>
          </a:pattFill>
          <a:ln w="63500">
            <a:solidFill>
              <a:schemeClr val="accent1"/>
            </a:solidFill>
          </a:ln>
        </p:spPr>
        <p:txBody>
          <a:bodyPr anchor="ctr"/>
          <a:lstStyle>
            <a:lvl1pPr algn="ctr">
              <a:buNone/>
              <a:defRPr sz="1600"/>
            </a:lvl1pPr>
          </a:lstStyle>
          <a:p>
            <a:r>
              <a:rPr lang="en-US" dirty="0"/>
              <a:t>image</a:t>
            </a:r>
          </a:p>
        </p:txBody>
      </p:sp>
    </p:spTree>
    <p:extLst>
      <p:ext uri="{BB962C8B-B14F-4D97-AF65-F5344CB8AC3E}">
        <p14:creationId xmlns:p14="http://schemas.microsoft.com/office/powerpoint/2010/main" val="412550625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s 3">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B5671677-28D2-48BB-A020-FECB56CA25A5}"/>
              </a:ext>
            </a:extLst>
          </p:cNvPr>
          <p:cNvSpPr>
            <a:spLocks noGrp="1"/>
          </p:cNvSpPr>
          <p:nvPr>
            <p:ph type="pic" sz="quarter" idx="13" hasCustomPrompt="1"/>
          </p:nvPr>
        </p:nvSpPr>
        <p:spPr>
          <a:xfrm>
            <a:off x="0" y="0"/>
            <a:ext cx="12192000" cy="6858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6393464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Quotes 4">
    <p:spTree>
      <p:nvGrpSpPr>
        <p:cNvPr id="1" name=""/>
        <p:cNvGrpSpPr/>
        <p:nvPr/>
      </p:nvGrpSpPr>
      <p:grpSpPr>
        <a:xfrm>
          <a:off x="0" y="0"/>
          <a:ext cx="0" cy="0"/>
          <a:chOff x="0" y="0"/>
          <a:chExt cx="0" cy="0"/>
        </a:xfrm>
      </p:grpSpPr>
      <p:sp>
        <p:nvSpPr>
          <p:cNvPr id="5" name="Picture Placeholder 13">
            <a:extLst>
              <a:ext uri="{FF2B5EF4-FFF2-40B4-BE49-F238E27FC236}">
                <a16:creationId xmlns:a16="http://schemas.microsoft.com/office/drawing/2014/main" id="{95106253-7B8B-487B-A3B6-10B45F3CCF4D}"/>
              </a:ext>
            </a:extLst>
          </p:cNvPr>
          <p:cNvSpPr>
            <a:spLocks noGrp="1"/>
          </p:cNvSpPr>
          <p:nvPr>
            <p:ph type="pic" sz="quarter" idx="10" hasCustomPrompt="1"/>
          </p:nvPr>
        </p:nvSpPr>
        <p:spPr>
          <a:xfrm>
            <a:off x="1905000" y="1950334"/>
            <a:ext cx="2743200" cy="2743200"/>
          </a:xfrm>
          <a:prstGeom prst="ellipse">
            <a:avLst/>
          </a:prstGeom>
          <a:pattFill prst="wdDnDiag">
            <a:fgClr>
              <a:schemeClr val="bg1">
                <a:lumMod val="90000"/>
                <a:lumOff val="10000"/>
              </a:schemeClr>
            </a:fgClr>
            <a:bgClr>
              <a:schemeClr val="bg1"/>
            </a:bgClr>
          </a:pattFill>
          <a:ln w="127000">
            <a:solidFill>
              <a:schemeClr val="bg1"/>
            </a:solidFill>
          </a:ln>
        </p:spPr>
        <p:txBody>
          <a:bodyPr anchor="ctr"/>
          <a:lstStyle>
            <a:lvl1pPr algn="ctr">
              <a:buNone/>
              <a:defRPr sz="1600"/>
            </a:lvl1pPr>
          </a:lstStyle>
          <a:p>
            <a:r>
              <a:rPr lang="en-US" dirty="0"/>
              <a:t>image</a:t>
            </a:r>
          </a:p>
        </p:txBody>
      </p:sp>
    </p:spTree>
    <p:extLst>
      <p:ext uri="{BB962C8B-B14F-4D97-AF65-F5344CB8AC3E}">
        <p14:creationId xmlns:p14="http://schemas.microsoft.com/office/powerpoint/2010/main" val="29678042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s 5">
    <p:spTree>
      <p:nvGrpSpPr>
        <p:cNvPr id="1" name=""/>
        <p:cNvGrpSpPr/>
        <p:nvPr/>
      </p:nvGrpSpPr>
      <p:grpSpPr>
        <a:xfrm>
          <a:off x="0" y="0"/>
          <a:ext cx="0" cy="0"/>
          <a:chOff x="0" y="0"/>
          <a:chExt cx="0" cy="0"/>
        </a:xfrm>
      </p:grpSpPr>
      <p:sp>
        <p:nvSpPr>
          <p:cNvPr id="6" name="Picture Placeholder 4">
            <a:extLst>
              <a:ext uri="{FF2B5EF4-FFF2-40B4-BE49-F238E27FC236}">
                <a16:creationId xmlns:a16="http://schemas.microsoft.com/office/drawing/2014/main" id="{C407F8FC-B8EA-4353-B23A-7B6DEE78F41A}"/>
              </a:ext>
            </a:extLst>
          </p:cNvPr>
          <p:cNvSpPr>
            <a:spLocks noGrp="1"/>
          </p:cNvSpPr>
          <p:nvPr>
            <p:ph type="pic" sz="quarter" idx="13" hasCustomPrompt="1"/>
          </p:nvPr>
        </p:nvSpPr>
        <p:spPr>
          <a:xfrm>
            <a:off x="0" y="0"/>
            <a:ext cx="3310358" cy="6858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862929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Quotes 6">
    <p:spTree>
      <p:nvGrpSpPr>
        <p:cNvPr id="1" name=""/>
        <p:cNvGrpSpPr/>
        <p:nvPr/>
      </p:nvGrpSpPr>
      <p:grpSpPr>
        <a:xfrm>
          <a:off x="0" y="0"/>
          <a:ext cx="0" cy="0"/>
          <a:chOff x="0" y="0"/>
          <a:chExt cx="0" cy="0"/>
        </a:xfrm>
      </p:grpSpPr>
      <p:sp>
        <p:nvSpPr>
          <p:cNvPr id="6" name="Picture Placeholder 4">
            <a:extLst>
              <a:ext uri="{FF2B5EF4-FFF2-40B4-BE49-F238E27FC236}">
                <a16:creationId xmlns:a16="http://schemas.microsoft.com/office/drawing/2014/main" id="{C407F8FC-B8EA-4353-B23A-7B6DEE78F41A}"/>
              </a:ext>
            </a:extLst>
          </p:cNvPr>
          <p:cNvSpPr>
            <a:spLocks noGrp="1"/>
          </p:cNvSpPr>
          <p:nvPr>
            <p:ph type="pic" sz="quarter" idx="13" hasCustomPrompt="1"/>
          </p:nvPr>
        </p:nvSpPr>
        <p:spPr>
          <a:xfrm>
            <a:off x="0" y="0"/>
            <a:ext cx="12192000" cy="6858000"/>
          </a:xfrm>
          <a:prstGeom prst="rect">
            <a:avLst/>
          </a:prstGeom>
          <a:pattFill prst="wdDnDiag">
            <a:fgClr>
              <a:schemeClr val="bg1">
                <a:lumMod val="90000"/>
                <a:lumOff val="10000"/>
              </a:schemeClr>
            </a:fgClr>
            <a:bgClr>
              <a:schemeClr val="bg1"/>
            </a:bgClr>
          </a:pattFill>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2979492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page - Timelin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12912029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Basic page - Timelin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15861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page 2 - Image Timelin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5" name="Picture Placeholder 4">
            <a:extLst>
              <a:ext uri="{FF2B5EF4-FFF2-40B4-BE49-F238E27FC236}">
                <a16:creationId xmlns:a16="http://schemas.microsoft.com/office/drawing/2014/main" id="{AB720225-28A9-4E8C-971E-186E8AD47C21}"/>
              </a:ext>
            </a:extLst>
          </p:cNvPr>
          <p:cNvSpPr>
            <a:spLocks noGrp="1"/>
          </p:cNvSpPr>
          <p:nvPr>
            <p:ph type="pic" sz="quarter" idx="10" hasCustomPrompt="1"/>
          </p:nvPr>
        </p:nvSpPr>
        <p:spPr>
          <a:xfrm>
            <a:off x="4657725" y="2695575"/>
            <a:ext cx="2895600" cy="1447800"/>
          </a:xfrm>
          <a:prstGeom prst="rect">
            <a:avLst/>
          </a:prstGeom>
          <a:pattFill prst="wdDnDiag">
            <a:fgClr>
              <a:schemeClr val="bg1">
                <a:lumMod val="90000"/>
                <a:lumOff val="10000"/>
              </a:schemeClr>
            </a:fgClr>
            <a:bgClr>
              <a:schemeClr val="bg1"/>
            </a:bgClr>
          </a:pattFill>
        </p:spPr>
        <p:txBody>
          <a:bodyPr anchor="ctr"/>
          <a:lstStyle>
            <a:lvl1pPr marL="0" indent="0" algn="ctr">
              <a:buNone/>
              <a:defRPr sz="1800">
                <a:solidFill>
                  <a:schemeClr val="tx1"/>
                </a:solidFill>
              </a:defRPr>
            </a:lvl1pPr>
          </a:lstStyle>
          <a:p>
            <a:r>
              <a:rPr lang="en-MY" dirty="0"/>
              <a:t>Insert your image here</a:t>
            </a:r>
          </a:p>
        </p:txBody>
      </p:sp>
      <p:sp>
        <p:nvSpPr>
          <p:cNvPr id="6" name="Picture Placeholder 4">
            <a:extLst>
              <a:ext uri="{FF2B5EF4-FFF2-40B4-BE49-F238E27FC236}">
                <a16:creationId xmlns:a16="http://schemas.microsoft.com/office/drawing/2014/main" id="{C7F13A08-E9ED-4281-B741-77C0AC79596E}"/>
              </a:ext>
            </a:extLst>
          </p:cNvPr>
          <p:cNvSpPr>
            <a:spLocks noGrp="1"/>
          </p:cNvSpPr>
          <p:nvPr>
            <p:ph type="pic" sz="quarter" idx="11" hasCustomPrompt="1"/>
          </p:nvPr>
        </p:nvSpPr>
        <p:spPr>
          <a:xfrm>
            <a:off x="4657725" y="4876800"/>
            <a:ext cx="2895600" cy="14478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Tree>
    <p:extLst>
      <p:ext uri="{BB962C8B-B14F-4D97-AF65-F5344CB8AC3E}">
        <p14:creationId xmlns:p14="http://schemas.microsoft.com/office/powerpoint/2010/main" val="418256603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Subtitl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FB51009-964A-4B73-BA49-5F305CC09299}"/>
              </a:ext>
            </a:extLst>
          </p:cNvPr>
          <p:cNvSpPr>
            <a:spLocks noGrp="1"/>
          </p:cNvSpPr>
          <p:nvPr>
            <p:ph type="pic" sz="quarter" idx="10" hasCustomPrompt="1"/>
          </p:nvPr>
        </p:nvSpPr>
        <p:spPr>
          <a:xfrm>
            <a:off x="0" y="2002970"/>
            <a:ext cx="11125200" cy="2895601"/>
          </a:xfrm>
          <a:prstGeom prst="rect">
            <a:avLst/>
          </a:prstGeom>
          <a:pattFill prst="wdDnDiag">
            <a:fgClr>
              <a:schemeClr val="bg1">
                <a:lumMod val="90000"/>
                <a:lumOff val="10000"/>
              </a:schemeClr>
            </a:fgClr>
            <a:bgClr>
              <a:schemeClr val="bg1"/>
            </a:bgClr>
          </a:pattFill>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MY" dirty="0"/>
              <a:t>				Insert your image here</a:t>
            </a:r>
          </a:p>
        </p:txBody>
      </p:sp>
    </p:spTree>
    <p:extLst>
      <p:ext uri="{BB962C8B-B14F-4D97-AF65-F5344CB8AC3E}">
        <p14:creationId xmlns:p14="http://schemas.microsoft.com/office/powerpoint/2010/main" val="35827698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asic page - Image Timelin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B720225-28A9-4E8C-971E-186E8AD47C21}"/>
              </a:ext>
            </a:extLst>
          </p:cNvPr>
          <p:cNvSpPr>
            <a:spLocks noGrp="1"/>
          </p:cNvSpPr>
          <p:nvPr>
            <p:ph type="pic" sz="quarter" idx="10" hasCustomPrompt="1"/>
          </p:nvPr>
        </p:nvSpPr>
        <p:spPr>
          <a:xfrm>
            <a:off x="4657725" y="2695575"/>
            <a:ext cx="2895600" cy="1447800"/>
          </a:xfrm>
          <a:prstGeom prst="rect">
            <a:avLst/>
          </a:prstGeom>
          <a:pattFill prst="wdDnDiag">
            <a:fgClr>
              <a:schemeClr val="bg1">
                <a:lumMod val="90000"/>
                <a:lumOff val="10000"/>
              </a:schemeClr>
            </a:fgClr>
            <a:bgClr>
              <a:schemeClr val="bg1"/>
            </a:bgClr>
          </a:pattFill>
        </p:spPr>
        <p:txBody>
          <a:bodyPr anchor="ctr"/>
          <a:lstStyle>
            <a:lvl1pPr marL="0" indent="0" algn="ctr">
              <a:buNone/>
              <a:defRPr sz="1800">
                <a:solidFill>
                  <a:schemeClr val="tx1"/>
                </a:solidFill>
              </a:defRPr>
            </a:lvl1pPr>
          </a:lstStyle>
          <a:p>
            <a:r>
              <a:rPr lang="en-MY" dirty="0"/>
              <a:t>Insert your image here</a:t>
            </a:r>
          </a:p>
        </p:txBody>
      </p:sp>
      <p:sp>
        <p:nvSpPr>
          <p:cNvPr id="6" name="Picture Placeholder 4">
            <a:extLst>
              <a:ext uri="{FF2B5EF4-FFF2-40B4-BE49-F238E27FC236}">
                <a16:creationId xmlns:a16="http://schemas.microsoft.com/office/drawing/2014/main" id="{C7F13A08-E9ED-4281-B741-77C0AC79596E}"/>
              </a:ext>
            </a:extLst>
          </p:cNvPr>
          <p:cNvSpPr>
            <a:spLocks noGrp="1"/>
          </p:cNvSpPr>
          <p:nvPr>
            <p:ph type="pic" sz="quarter" idx="11" hasCustomPrompt="1"/>
          </p:nvPr>
        </p:nvSpPr>
        <p:spPr>
          <a:xfrm>
            <a:off x="4657725" y="4876800"/>
            <a:ext cx="2895600" cy="14478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
        <p:nvSpPr>
          <p:cNvPr id="7" name="Picture Placeholder 4">
            <a:extLst>
              <a:ext uri="{FF2B5EF4-FFF2-40B4-BE49-F238E27FC236}">
                <a16:creationId xmlns:a16="http://schemas.microsoft.com/office/drawing/2014/main" id="{D48610BC-16D8-4FC8-8F41-D980AE3077C3}"/>
              </a:ext>
            </a:extLst>
          </p:cNvPr>
          <p:cNvSpPr>
            <a:spLocks noGrp="1"/>
          </p:cNvSpPr>
          <p:nvPr>
            <p:ph type="pic" sz="quarter" idx="12" hasCustomPrompt="1"/>
          </p:nvPr>
        </p:nvSpPr>
        <p:spPr>
          <a:xfrm>
            <a:off x="4648200" y="533400"/>
            <a:ext cx="2895600" cy="14478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Tree>
    <p:extLst>
      <p:ext uri="{BB962C8B-B14F-4D97-AF65-F5344CB8AC3E}">
        <p14:creationId xmlns:p14="http://schemas.microsoft.com/office/powerpoint/2010/main" val="5926113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asic page 2 - Image Timelin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B720225-28A9-4E8C-971E-186E8AD47C21}"/>
              </a:ext>
            </a:extLst>
          </p:cNvPr>
          <p:cNvSpPr>
            <a:spLocks noGrp="1"/>
          </p:cNvSpPr>
          <p:nvPr>
            <p:ph type="pic" sz="quarter" idx="10" hasCustomPrompt="1"/>
          </p:nvPr>
        </p:nvSpPr>
        <p:spPr>
          <a:xfrm>
            <a:off x="4657725" y="2695575"/>
            <a:ext cx="2895600" cy="1447800"/>
          </a:xfrm>
          <a:prstGeom prst="rect">
            <a:avLst/>
          </a:prstGeom>
          <a:pattFill prst="wdDnDiag">
            <a:fgClr>
              <a:schemeClr val="bg1">
                <a:lumMod val="90000"/>
                <a:lumOff val="10000"/>
              </a:schemeClr>
            </a:fgClr>
            <a:bgClr>
              <a:schemeClr val="bg1"/>
            </a:bgClr>
          </a:pattFill>
        </p:spPr>
        <p:txBody>
          <a:bodyPr anchor="ctr"/>
          <a:lstStyle>
            <a:lvl1pPr marL="0" indent="0" algn="ctr">
              <a:buNone/>
              <a:defRPr sz="1800">
                <a:solidFill>
                  <a:schemeClr val="tx1"/>
                </a:solidFill>
              </a:defRPr>
            </a:lvl1pPr>
          </a:lstStyle>
          <a:p>
            <a:r>
              <a:rPr lang="en-MY" dirty="0"/>
              <a:t>Insert your image here</a:t>
            </a:r>
          </a:p>
        </p:txBody>
      </p:sp>
      <p:sp>
        <p:nvSpPr>
          <p:cNvPr id="7" name="Picture Placeholder 4">
            <a:extLst>
              <a:ext uri="{FF2B5EF4-FFF2-40B4-BE49-F238E27FC236}">
                <a16:creationId xmlns:a16="http://schemas.microsoft.com/office/drawing/2014/main" id="{D48610BC-16D8-4FC8-8F41-D980AE3077C3}"/>
              </a:ext>
            </a:extLst>
          </p:cNvPr>
          <p:cNvSpPr>
            <a:spLocks noGrp="1"/>
          </p:cNvSpPr>
          <p:nvPr>
            <p:ph type="pic" sz="quarter" idx="12" hasCustomPrompt="1"/>
          </p:nvPr>
        </p:nvSpPr>
        <p:spPr>
          <a:xfrm>
            <a:off x="4648200" y="533400"/>
            <a:ext cx="2895600" cy="14478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Tree>
    <p:extLst>
      <p:ext uri="{BB962C8B-B14F-4D97-AF65-F5344CB8AC3E}">
        <p14:creationId xmlns:p14="http://schemas.microsoft.com/office/powerpoint/2010/main" val="15010058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Image Timeline 2">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D48610BC-16D8-4FC8-8F41-D980AE3077C3}"/>
              </a:ext>
            </a:extLst>
          </p:cNvPr>
          <p:cNvSpPr>
            <a:spLocks noGrp="1"/>
          </p:cNvSpPr>
          <p:nvPr>
            <p:ph type="pic" sz="quarter" idx="12" hasCustomPrompt="1"/>
          </p:nvPr>
        </p:nvSpPr>
        <p:spPr>
          <a:xfrm>
            <a:off x="3047999" y="0"/>
            <a:ext cx="3044952"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
        <p:nvSpPr>
          <p:cNvPr id="9" name="Picture Placeholder 4">
            <a:extLst>
              <a:ext uri="{FF2B5EF4-FFF2-40B4-BE49-F238E27FC236}">
                <a16:creationId xmlns:a16="http://schemas.microsoft.com/office/drawing/2014/main" id="{2A9E646E-AB96-44BA-B223-4263DB52642A}"/>
              </a:ext>
            </a:extLst>
          </p:cNvPr>
          <p:cNvSpPr>
            <a:spLocks noGrp="1"/>
          </p:cNvSpPr>
          <p:nvPr>
            <p:ph type="pic" sz="quarter" idx="13" hasCustomPrompt="1"/>
          </p:nvPr>
        </p:nvSpPr>
        <p:spPr>
          <a:xfrm>
            <a:off x="6092951" y="0"/>
            <a:ext cx="3044952"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
        <p:nvSpPr>
          <p:cNvPr id="10" name="Picture Placeholder 4">
            <a:extLst>
              <a:ext uri="{FF2B5EF4-FFF2-40B4-BE49-F238E27FC236}">
                <a16:creationId xmlns:a16="http://schemas.microsoft.com/office/drawing/2014/main" id="{6C695DD6-1C52-4BBB-BD4A-875BD44DAB48}"/>
              </a:ext>
            </a:extLst>
          </p:cNvPr>
          <p:cNvSpPr>
            <a:spLocks noGrp="1"/>
          </p:cNvSpPr>
          <p:nvPr>
            <p:ph type="pic" sz="quarter" idx="14" hasCustomPrompt="1"/>
          </p:nvPr>
        </p:nvSpPr>
        <p:spPr>
          <a:xfrm>
            <a:off x="9137903" y="0"/>
            <a:ext cx="3044952"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Tree>
    <p:extLst>
      <p:ext uri="{BB962C8B-B14F-4D97-AF65-F5344CB8AC3E}">
        <p14:creationId xmlns:p14="http://schemas.microsoft.com/office/powerpoint/2010/main" val="6487685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Image Timeline 2">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D48610BC-16D8-4FC8-8F41-D980AE3077C3}"/>
              </a:ext>
            </a:extLst>
          </p:cNvPr>
          <p:cNvSpPr>
            <a:spLocks noGrp="1"/>
          </p:cNvSpPr>
          <p:nvPr>
            <p:ph type="pic" sz="quarter" idx="12" hasCustomPrompt="1"/>
          </p:nvPr>
        </p:nvSpPr>
        <p:spPr>
          <a:xfrm>
            <a:off x="6096" y="0"/>
            <a:ext cx="3044952"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
        <p:nvSpPr>
          <p:cNvPr id="9" name="Picture Placeholder 4">
            <a:extLst>
              <a:ext uri="{FF2B5EF4-FFF2-40B4-BE49-F238E27FC236}">
                <a16:creationId xmlns:a16="http://schemas.microsoft.com/office/drawing/2014/main" id="{2A9E646E-AB96-44BA-B223-4263DB52642A}"/>
              </a:ext>
            </a:extLst>
          </p:cNvPr>
          <p:cNvSpPr>
            <a:spLocks noGrp="1"/>
          </p:cNvSpPr>
          <p:nvPr>
            <p:ph type="pic" sz="quarter" idx="13" hasCustomPrompt="1"/>
          </p:nvPr>
        </p:nvSpPr>
        <p:spPr>
          <a:xfrm>
            <a:off x="3051048" y="0"/>
            <a:ext cx="3044952"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
        <p:nvSpPr>
          <p:cNvPr id="10" name="Picture Placeholder 4">
            <a:extLst>
              <a:ext uri="{FF2B5EF4-FFF2-40B4-BE49-F238E27FC236}">
                <a16:creationId xmlns:a16="http://schemas.microsoft.com/office/drawing/2014/main" id="{6C695DD6-1C52-4BBB-BD4A-875BD44DAB48}"/>
              </a:ext>
            </a:extLst>
          </p:cNvPr>
          <p:cNvSpPr>
            <a:spLocks noGrp="1"/>
          </p:cNvSpPr>
          <p:nvPr>
            <p:ph type="pic" sz="quarter" idx="14" hasCustomPrompt="1"/>
          </p:nvPr>
        </p:nvSpPr>
        <p:spPr>
          <a:xfrm>
            <a:off x="6096000" y="0"/>
            <a:ext cx="3044952"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sz="1600">
                <a:solidFill>
                  <a:schemeClr val="tx1"/>
                </a:solidFill>
              </a:defRPr>
            </a:lvl1pPr>
          </a:lstStyle>
          <a:p>
            <a:r>
              <a:rPr lang="en-MY" dirty="0"/>
              <a:t>Insert your image here</a:t>
            </a:r>
          </a:p>
        </p:txBody>
      </p:sp>
    </p:spTree>
    <p:extLst>
      <p:ext uri="{BB962C8B-B14F-4D97-AF65-F5344CB8AC3E}">
        <p14:creationId xmlns:p14="http://schemas.microsoft.com/office/powerpoint/2010/main" val="38027083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 Image Timeline 3">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B720225-28A9-4E8C-971E-186E8AD47C21}"/>
              </a:ext>
            </a:extLst>
          </p:cNvPr>
          <p:cNvSpPr>
            <a:spLocks noGrp="1"/>
          </p:cNvSpPr>
          <p:nvPr>
            <p:ph type="pic" sz="quarter" idx="10" hasCustomPrompt="1"/>
          </p:nvPr>
        </p:nvSpPr>
        <p:spPr>
          <a:xfrm>
            <a:off x="685076" y="1711627"/>
            <a:ext cx="2468880" cy="3584448"/>
          </a:xfrm>
          <a:prstGeom prst="rect">
            <a:avLst/>
          </a:prstGeom>
          <a:pattFill prst="wdDnDiag">
            <a:fgClr>
              <a:schemeClr val="bg1">
                <a:lumMod val="90000"/>
                <a:lumOff val="10000"/>
              </a:schemeClr>
            </a:fgClr>
            <a:bgClr>
              <a:schemeClr val="bg1"/>
            </a:bgClr>
          </a:pattFill>
        </p:spPr>
        <p:txBody>
          <a:bodyPr anchor="ctr"/>
          <a:lstStyle>
            <a:lvl1pPr marL="0" indent="0" algn="ctr">
              <a:buNone/>
              <a:defRPr sz="1800">
                <a:solidFill>
                  <a:schemeClr val="tx1"/>
                </a:solidFill>
              </a:defRPr>
            </a:lvl1pPr>
          </a:lstStyle>
          <a:p>
            <a:r>
              <a:rPr lang="en-MY" dirty="0"/>
              <a:t>Insert your image here</a:t>
            </a:r>
          </a:p>
        </p:txBody>
      </p:sp>
      <p:sp>
        <p:nvSpPr>
          <p:cNvPr id="14" name="Picture Placeholder 4">
            <a:extLst>
              <a:ext uri="{FF2B5EF4-FFF2-40B4-BE49-F238E27FC236}">
                <a16:creationId xmlns:a16="http://schemas.microsoft.com/office/drawing/2014/main" id="{5DF77074-9E02-4EDE-ADEC-20BB7226C1FE}"/>
              </a:ext>
            </a:extLst>
          </p:cNvPr>
          <p:cNvSpPr>
            <a:spLocks noGrp="1"/>
          </p:cNvSpPr>
          <p:nvPr>
            <p:ph type="pic" sz="quarter" idx="12" hasCustomPrompt="1"/>
          </p:nvPr>
        </p:nvSpPr>
        <p:spPr>
          <a:xfrm>
            <a:off x="3479224" y="1711627"/>
            <a:ext cx="2468880" cy="3584448"/>
          </a:xfrm>
          <a:prstGeom prst="rect">
            <a:avLst/>
          </a:prstGeom>
          <a:pattFill prst="wdDnDiag">
            <a:fgClr>
              <a:schemeClr val="bg1">
                <a:lumMod val="90000"/>
                <a:lumOff val="10000"/>
              </a:schemeClr>
            </a:fgClr>
            <a:bgClr>
              <a:schemeClr val="bg1"/>
            </a:bgClr>
          </a:pattFill>
        </p:spPr>
        <p:txBody>
          <a:bodyPr anchor="ctr"/>
          <a:lstStyle>
            <a:lvl1pPr marL="0" indent="0" algn="ctr">
              <a:buNone/>
              <a:defRPr sz="1800">
                <a:solidFill>
                  <a:schemeClr val="tx1"/>
                </a:solidFill>
              </a:defRPr>
            </a:lvl1pPr>
          </a:lstStyle>
          <a:p>
            <a:r>
              <a:rPr lang="en-MY" dirty="0"/>
              <a:t>Insert your image here</a:t>
            </a:r>
          </a:p>
        </p:txBody>
      </p:sp>
      <p:sp>
        <p:nvSpPr>
          <p:cNvPr id="15" name="Picture Placeholder 4">
            <a:extLst>
              <a:ext uri="{FF2B5EF4-FFF2-40B4-BE49-F238E27FC236}">
                <a16:creationId xmlns:a16="http://schemas.microsoft.com/office/drawing/2014/main" id="{6CA2167E-9435-4A6A-BEAE-A1AC5A5D336B}"/>
              </a:ext>
            </a:extLst>
          </p:cNvPr>
          <p:cNvSpPr>
            <a:spLocks noGrp="1"/>
          </p:cNvSpPr>
          <p:nvPr>
            <p:ph type="pic" sz="quarter" idx="13" hasCustomPrompt="1"/>
          </p:nvPr>
        </p:nvSpPr>
        <p:spPr>
          <a:xfrm>
            <a:off x="6273372" y="1711627"/>
            <a:ext cx="2468880" cy="3584448"/>
          </a:xfrm>
          <a:prstGeom prst="rect">
            <a:avLst/>
          </a:prstGeom>
          <a:pattFill prst="wdDnDiag">
            <a:fgClr>
              <a:schemeClr val="bg1">
                <a:lumMod val="90000"/>
                <a:lumOff val="10000"/>
              </a:schemeClr>
            </a:fgClr>
            <a:bgClr>
              <a:schemeClr val="bg1"/>
            </a:bgClr>
          </a:pattFill>
        </p:spPr>
        <p:txBody>
          <a:bodyPr anchor="ctr"/>
          <a:lstStyle>
            <a:lvl1pPr marL="0" indent="0" algn="ctr">
              <a:buNone/>
              <a:defRPr sz="1800">
                <a:solidFill>
                  <a:schemeClr val="tx1"/>
                </a:solidFill>
              </a:defRPr>
            </a:lvl1pPr>
          </a:lstStyle>
          <a:p>
            <a:r>
              <a:rPr lang="en-MY" dirty="0"/>
              <a:t>Insert your image here</a:t>
            </a:r>
          </a:p>
        </p:txBody>
      </p:sp>
      <p:sp>
        <p:nvSpPr>
          <p:cNvPr id="16" name="Picture Placeholder 4">
            <a:extLst>
              <a:ext uri="{FF2B5EF4-FFF2-40B4-BE49-F238E27FC236}">
                <a16:creationId xmlns:a16="http://schemas.microsoft.com/office/drawing/2014/main" id="{49A2505A-688A-4995-8380-650E617030CB}"/>
              </a:ext>
            </a:extLst>
          </p:cNvPr>
          <p:cNvSpPr>
            <a:spLocks noGrp="1"/>
          </p:cNvSpPr>
          <p:nvPr>
            <p:ph type="pic" sz="quarter" idx="14" hasCustomPrompt="1"/>
          </p:nvPr>
        </p:nvSpPr>
        <p:spPr>
          <a:xfrm>
            <a:off x="9067520" y="1711627"/>
            <a:ext cx="2468880" cy="3584448"/>
          </a:xfrm>
          <a:prstGeom prst="rect">
            <a:avLst/>
          </a:prstGeom>
          <a:pattFill prst="wdDnDiag">
            <a:fgClr>
              <a:schemeClr val="bg1">
                <a:lumMod val="90000"/>
                <a:lumOff val="10000"/>
              </a:schemeClr>
            </a:fgClr>
            <a:bgClr>
              <a:schemeClr val="bg1"/>
            </a:bgClr>
          </a:pattFill>
        </p:spPr>
        <p:txBody>
          <a:bodyPr anchor="ctr"/>
          <a:lstStyle>
            <a:lvl1pPr marL="0" indent="0" algn="ctr">
              <a:buNone/>
              <a:defRPr sz="1800">
                <a:solidFill>
                  <a:schemeClr val="tx1"/>
                </a:solidFill>
              </a:defRPr>
            </a:lvl1pPr>
          </a:lstStyle>
          <a:p>
            <a:r>
              <a:rPr lang="en-MY" dirty="0"/>
              <a:t>Insert your image here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18260450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Horizontal Title page - Timelin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97885842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Horizontal Basic page - Timelin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61214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Isometric Presentation Mockup">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B41066C-5C2C-4794-8102-70BFABC21422}"/>
              </a:ext>
            </a:extLst>
          </p:cNvPr>
          <p:cNvSpPr>
            <a:spLocks noGrp="1"/>
          </p:cNvSpPr>
          <p:nvPr>
            <p:ph type="pic" sz="quarter" idx="10" hasCustomPrompt="1"/>
          </p:nvPr>
        </p:nvSpPr>
        <p:spPr>
          <a:xfrm>
            <a:off x="6977303" y="2013994"/>
            <a:ext cx="1900800" cy="4136400"/>
          </a:xfrm>
          <a:prstGeom prst="rect">
            <a:avLst/>
          </a:prstGeom>
          <a:pattFill prst="wdDnDiag">
            <a:fgClr>
              <a:schemeClr val="bg1">
                <a:lumMod val="90000"/>
                <a:lumOff val="10000"/>
              </a:schemeClr>
            </a:fgClr>
            <a:bgClr>
              <a:schemeClr val="bg1"/>
            </a:bgClr>
          </a:pattFill>
          <a:scene3d>
            <a:camera prst="isometricOffAxis1Top">
              <a:rot lat="19800000" lon="3000000" rev="18000000"/>
            </a:camera>
            <a:lightRig rig="threePt" dir="t"/>
          </a:scene3d>
          <a:sp3d/>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9" name="Picture Placeholder 5">
            <a:extLst>
              <a:ext uri="{FF2B5EF4-FFF2-40B4-BE49-F238E27FC236}">
                <a16:creationId xmlns:a16="http://schemas.microsoft.com/office/drawing/2014/main" id="{18D09264-4F26-4686-827F-066EC40A7190}"/>
              </a:ext>
            </a:extLst>
          </p:cNvPr>
          <p:cNvSpPr>
            <a:spLocks noGrp="1"/>
          </p:cNvSpPr>
          <p:nvPr>
            <p:ph type="pic" sz="quarter" idx="11" hasCustomPrompt="1"/>
          </p:nvPr>
        </p:nvSpPr>
        <p:spPr>
          <a:xfrm>
            <a:off x="10403400" y="0"/>
            <a:ext cx="1900800" cy="4136400"/>
          </a:xfrm>
          <a:prstGeom prst="rect">
            <a:avLst/>
          </a:prstGeom>
          <a:pattFill prst="wdDnDiag">
            <a:fgClr>
              <a:schemeClr val="bg1">
                <a:lumMod val="90000"/>
                <a:lumOff val="10000"/>
              </a:schemeClr>
            </a:fgClr>
            <a:bgClr>
              <a:schemeClr val="bg1"/>
            </a:bgClr>
          </a:pattFill>
          <a:scene3d>
            <a:camera prst="isometricOffAxis1Top">
              <a:rot lat="19800000" lon="3000000" rev="18000000"/>
            </a:camera>
            <a:lightRig rig="threePt" dir="t"/>
          </a:scene3d>
          <a:sp3d/>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0" name="Picture Placeholder 5">
            <a:extLst>
              <a:ext uri="{FF2B5EF4-FFF2-40B4-BE49-F238E27FC236}">
                <a16:creationId xmlns:a16="http://schemas.microsoft.com/office/drawing/2014/main" id="{CFD24C28-4614-45BA-923A-5AE2E2F2B1EB}"/>
              </a:ext>
            </a:extLst>
          </p:cNvPr>
          <p:cNvSpPr>
            <a:spLocks noGrp="1"/>
          </p:cNvSpPr>
          <p:nvPr>
            <p:ph type="pic" sz="quarter" idx="12" hasCustomPrompt="1"/>
          </p:nvPr>
        </p:nvSpPr>
        <p:spPr>
          <a:xfrm>
            <a:off x="3551206" y="4080068"/>
            <a:ext cx="1900800" cy="4136400"/>
          </a:xfrm>
          <a:prstGeom prst="rect">
            <a:avLst/>
          </a:prstGeom>
          <a:pattFill prst="wdDnDiag">
            <a:fgClr>
              <a:schemeClr val="bg1">
                <a:lumMod val="90000"/>
                <a:lumOff val="10000"/>
              </a:schemeClr>
            </a:fgClr>
            <a:bgClr>
              <a:schemeClr val="bg1"/>
            </a:bgClr>
          </a:pattFill>
          <a:scene3d>
            <a:camera prst="isometricOffAxis1Top">
              <a:rot lat="19800000" lon="3000000" rev="18000000"/>
            </a:camera>
            <a:lightRig rig="threePt" dir="t"/>
          </a:scene3d>
          <a:sp3d/>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1" name="Picture Placeholder 5">
            <a:extLst>
              <a:ext uri="{FF2B5EF4-FFF2-40B4-BE49-F238E27FC236}">
                <a16:creationId xmlns:a16="http://schemas.microsoft.com/office/drawing/2014/main" id="{CB8503F0-F783-4DD2-B0EE-81FA5C4EBECF}"/>
              </a:ext>
            </a:extLst>
          </p:cNvPr>
          <p:cNvSpPr>
            <a:spLocks noGrp="1"/>
          </p:cNvSpPr>
          <p:nvPr>
            <p:ph type="pic" sz="quarter" idx="13" hasCustomPrompt="1"/>
          </p:nvPr>
        </p:nvSpPr>
        <p:spPr>
          <a:xfrm>
            <a:off x="6642023" y="3978016"/>
            <a:ext cx="1900800" cy="4136400"/>
          </a:xfrm>
          <a:prstGeom prst="rect">
            <a:avLst/>
          </a:prstGeom>
          <a:pattFill prst="wdDnDiag">
            <a:fgClr>
              <a:schemeClr val="bg1">
                <a:lumMod val="90000"/>
                <a:lumOff val="10000"/>
              </a:schemeClr>
            </a:fgClr>
            <a:bgClr>
              <a:schemeClr val="bg1"/>
            </a:bgClr>
          </a:pattFill>
          <a:scene3d>
            <a:camera prst="isometricOffAxis1Top">
              <a:rot lat="19800000" lon="3000000" rev="18000000"/>
            </a:camera>
            <a:lightRig rig="threePt" dir="t"/>
          </a:scene3d>
          <a:sp3d/>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2" name="Picture Placeholder 5">
            <a:extLst>
              <a:ext uri="{FF2B5EF4-FFF2-40B4-BE49-F238E27FC236}">
                <a16:creationId xmlns:a16="http://schemas.microsoft.com/office/drawing/2014/main" id="{3115F06F-57F6-4977-BA09-959FC090669B}"/>
              </a:ext>
            </a:extLst>
          </p:cNvPr>
          <p:cNvSpPr>
            <a:spLocks noGrp="1"/>
          </p:cNvSpPr>
          <p:nvPr>
            <p:ph type="pic" sz="quarter" idx="14" hasCustomPrompt="1"/>
          </p:nvPr>
        </p:nvSpPr>
        <p:spPr>
          <a:xfrm>
            <a:off x="10068120" y="1964022"/>
            <a:ext cx="1900800" cy="4136400"/>
          </a:xfrm>
          <a:prstGeom prst="rect">
            <a:avLst/>
          </a:prstGeom>
          <a:pattFill prst="wdDnDiag">
            <a:fgClr>
              <a:schemeClr val="bg1">
                <a:lumMod val="90000"/>
                <a:lumOff val="10000"/>
              </a:schemeClr>
            </a:fgClr>
            <a:bgClr>
              <a:schemeClr val="bg1"/>
            </a:bgClr>
          </a:pattFill>
          <a:scene3d>
            <a:camera prst="isometricOffAxis1Top">
              <a:rot lat="19800000" lon="3000000" rev="18000000"/>
            </a:camera>
            <a:lightRig rig="threePt" dir="t"/>
          </a:scene3d>
          <a:sp3d/>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5" name="Picture Placeholder 5">
            <a:extLst>
              <a:ext uri="{FF2B5EF4-FFF2-40B4-BE49-F238E27FC236}">
                <a16:creationId xmlns:a16="http://schemas.microsoft.com/office/drawing/2014/main" id="{313E2ACE-3423-4F7E-B1E8-6DB25A790B93}"/>
              </a:ext>
            </a:extLst>
          </p:cNvPr>
          <p:cNvSpPr>
            <a:spLocks noGrp="1"/>
          </p:cNvSpPr>
          <p:nvPr>
            <p:ph type="pic" sz="quarter" idx="17" hasCustomPrompt="1"/>
          </p:nvPr>
        </p:nvSpPr>
        <p:spPr>
          <a:xfrm>
            <a:off x="9732840" y="3928044"/>
            <a:ext cx="1900800" cy="4136400"/>
          </a:xfrm>
          <a:prstGeom prst="rect">
            <a:avLst/>
          </a:prstGeom>
          <a:pattFill prst="wdDnDiag">
            <a:fgClr>
              <a:schemeClr val="bg1">
                <a:lumMod val="90000"/>
                <a:lumOff val="10000"/>
              </a:schemeClr>
            </a:fgClr>
            <a:bgClr>
              <a:schemeClr val="bg1"/>
            </a:bgClr>
          </a:pattFill>
          <a:scene3d>
            <a:camera prst="isometricOffAxis1Top">
              <a:rot lat="19800000" lon="3000000" rev="18000000"/>
            </a:camera>
            <a:lightRig rig="threePt" dir="t"/>
          </a:scene3d>
          <a:sp3d/>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319922867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Isometric Presentation Mockup 2">
    <p:spTree>
      <p:nvGrpSpPr>
        <p:cNvPr id="1" name=""/>
        <p:cNvGrpSpPr/>
        <p:nvPr/>
      </p:nvGrpSpPr>
      <p:grpSpPr>
        <a:xfrm>
          <a:off x="0" y="0"/>
          <a:ext cx="0" cy="0"/>
          <a:chOff x="0" y="0"/>
          <a:chExt cx="0" cy="0"/>
        </a:xfrm>
      </p:grpSpPr>
      <p:sp>
        <p:nvSpPr>
          <p:cNvPr id="14" name="Picture Placeholder 5">
            <a:extLst>
              <a:ext uri="{FF2B5EF4-FFF2-40B4-BE49-F238E27FC236}">
                <a16:creationId xmlns:a16="http://schemas.microsoft.com/office/drawing/2014/main" id="{3DA492BA-835A-4C30-B369-15F9B72A6C3D}"/>
              </a:ext>
            </a:extLst>
          </p:cNvPr>
          <p:cNvSpPr>
            <a:spLocks noGrp="1"/>
          </p:cNvSpPr>
          <p:nvPr>
            <p:ph type="pic" sz="quarter" idx="10" hasCustomPrompt="1"/>
          </p:nvPr>
        </p:nvSpPr>
        <p:spPr>
          <a:xfrm>
            <a:off x="3089508" y="866182"/>
            <a:ext cx="235538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1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6" name="Picture Placeholder 5">
            <a:extLst>
              <a:ext uri="{FF2B5EF4-FFF2-40B4-BE49-F238E27FC236}">
                <a16:creationId xmlns:a16="http://schemas.microsoft.com/office/drawing/2014/main" id="{7D6A998C-36B0-4D52-AC97-9EF0D0790EFC}"/>
              </a:ext>
            </a:extLst>
          </p:cNvPr>
          <p:cNvSpPr>
            <a:spLocks noGrp="1"/>
          </p:cNvSpPr>
          <p:nvPr>
            <p:ph type="pic" sz="quarter" idx="11" hasCustomPrompt="1"/>
          </p:nvPr>
        </p:nvSpPr>
        <p:spPr>
          <a:xfrm>
            <a:off x="-949092" y="-1572218"/>
            <a:ext cx="235538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1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7" name="Picture Placeholder 5">
            <a:extLst>
              <a:ext uri="{FF2B5EF4-FFF2-40B4-BE49-F238E27FC236}">
                <a16:creationId xmlns:a16="http://schemas.microsoft.com/office/drawing/2014/main" id="{37FCC01B-F57C-4CED-8B66-774C8EF4B0F8}"/>
              </a:ext>
            </a:extLst>
          </p:cNvPr>
          <p:cNvSpPr>
            <a:spLocks noGrp="1"/>
          </p:cNvSpPr>
          <p:nvPr>
            <p:ph type="pic" sz="quarter" idx="12" hasCustomPrompt="1"/>
          </p:nvPr>
        </p:nvSpPr>
        <p:spPr>
          <a:xfrm>
            <a:off x="7128109" y="3289342"/>
            <a:ext cx="235538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1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8" name="Picture Placeholder 5">
            <a:extLst>
              <a:ext uri="{FF2B5EF4-FFF2-40B4-BE49-F238E27FC236}">
                <a16:creationId xmlns:a16="http://schemas.microsoft.com/office/drawing/2014/main" id="{EA759D98-4A63-4D2D-9141-32C82CA4ECE0}"/>
              </a:ext>
            </a:extLst>
          </p:cNvPr>
          <p:cNvSpPr>
            <a:spLocks noGrp="1"/>
          </p:cNvSpPr>
          <p:nvPr>
            <p:ph type="pic" sz="quarter" idx="13" hasCustomPrompt="1"/>
          </p:nvPr>
        </p:nvSpPr>
        <p:spPr>
          <a:xfrm>
            <a:off x="7128108" y="602107"/>
            <a:ext cx="235538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1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9" name="Picture Placeholder 5">
            <a:extLst>
              <a:ext uri="{FF2B5EF4-FFF2-40B4-BE49-F238E27FC236}">
                <a16:creationId xmlns:a16="http://schemas.microsoft.com/office/drawing/2014/main" id="{C97F9190-4E95-4893-A786-2D22CF5E6CC8}"/>
              </a:ext>
            </a:extLst>
          </p:cNvPr>
          <p:cNvSpPr>
            <a:spLocks noGrp="1"/>
          </p:cNvSpPr>
          <p:nvPr>
            <p:ph type="pic" sz="quarter" idx="14" hasCustomPrompt="1"/>
          </p:nvPr>
        </p:nvSpPr>
        <p:spPr>
          <a:xfrm>
            <a:off x="3089508" y="-1836293"/>
            <a:ext cx="235538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1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20" name="Picture Placeholder 5">
            <a:extLst>
              <a:ext uri="{FF2B5EF4-FFF2-40B4-BE49-F238E27FC236}">
                <a16:creationId xmlns:a16="http://schemas.microsoft.com/office/drawing/2014/main" id="{44CB2295-81B8-445D-9954-ED08D185FCC5}"/>
              </a:ext>
            </a:extLst>
          </p:cNvPr>
          <p:cNvSpPr>
            <a:spLocks noGrp="1"/>
          </p:cNvSpPr>
          <p:nvPr>
            <p:ph type="pic" sz="quarter" idx="15" hasCustomPrompt="1"/>
          </p:nvPr>
        </p:nvSpPr>
        <p:spPr>
          <a:xfrm>
            <a:off x="11166709" y="3025267"/>
            <a:ext cx="235538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1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21" name="Picture Placeholder 5">
            <a:extLst>
              <a:ext uri="{FF2B5EF4-FFF2-40B4-BE49-F238E27FC236}">
                <a16:creationId xmlns:a16="http://schemas.microsoft.com/office/drawing/2014/main" id="{58E25EA4-95CE-4A60-B95B-2099E283076D}"/>
              </a:ext>
            </a:extLst>
          </p:cNvPr>
          <p:cNvSpPr>
            <a:spLocks noGrp="1"/>
          </p:cNvSpPr>
          <p:nvPr>
            <p:ph type="pic" sz="quarter" idx="16" hasCustomPrompt="1"/>
          </p:nvPr>
        </p:nvSpPr>
        <p:spPr>
          <a:xfrm>
            <a:off x="11166708" y="338032"/>
            <a:ext cx="235538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1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22" name="Picture Placeholder 5">
            <a:extLst>
              <a:ext uri="{FF2B5EF4-FFF2-40B4-BE49-F238E27FC236}">
                <a16:creationId xmlns:a16="http://schemas.microsoft.com/office/drawing/2014/main" id="{B41C8BBA-18FD-42A4-BE82-6EA96938A0EE}"/>
              </a:ext>
            </a:extLst>
          </p:cNvPr>
          <p:cNvSpPr>
            <a:spLocks noGrp="1"/>
          </p:cNvSpPr>
          <p:nvPr>
            <p:ph type="pic" sz="quarter" idx="17" hasCustomPrompt="1"/>
          </p:nvPr>
        </p:nvSpPr>
        <p:spPr>
          <a:xfrm>
            <a:off x="7128108" y="-2100368"/>
            <a:ext cx="235538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1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24" name="Picture Placeholder 5">
            <a:extLst>
              <a:ext uri="{FF2B5EF4-FFF2-40B4-BE49-F238E27FC236}">
                <a16:creationId xmlns:a16="http://schemas.microsoft.com/office/drawing/2014/main" id="{EC28FD6B-085B-4F6F-94F7-510BF6086EF9}"/>
              </a:ext>
            </a:extLst>
          </p:cNvPr>
          <p:cNvSpPr>
            <a:spLocks noGrp="1"/>
          </p:cNvSpPr>
          <p:nvPr>
            <p:ph type="pic" sz="quarter" idx="18" hasCustomPrompt="1"/>
          </p:nvPr>
        </p:nvSpPr>
        <p:spPr>
          <a:xfrm>
            <a:off x="11166708" y="-2349203"/>
            <a:ext cx="235538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1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8032069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Isometric Presentation Mockup 3">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13" name="Picture Placeholder 5">
            <a:extLst>
              <a:ext uri="{FF2B5EF4-FFF2-40B4-BE49-F238E27FC236}">
                <a16:creationId xmlns:a16="http://schemas.microsoft.com/office/drawing/2014/main" id="{AB18C9AA-5E16-4E82-AA22-93FC74D7BE5B}"/>
              </a:ext>
            </a:extLst>
          </p:cNvPr>
          <p:cNvSpPr>
            <a:spLocks noGrp="1"/>
          </p:cNvSpPr>
          <p:nvPr>
            <p:ph type="pic" sz="quarter" idx="12" hasCustomPrompt="1"/>
          </p:nvPr>
        </p:nvSpPr>
        <p:spPr>
          <a:xfrm>
            <a:off x="6870332" y="2290071"/>
            <a:ext cx="285830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2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4" name="Picture Placeholder 5">
            <a:extLst>
              <a:ext uri="{FF2B5EF4-FFF2-40B4-BE49-F238E27FC236}">
                <a16:creationId xmlns:a16="http://schemas.microsoft.com/office/drawing/2014/main" id="{0DDFB03F-5FF2-461F-95DB-579F3F20C3A7}"/>
              </a:ext>
            </a:extLst>
          </p:cNvPr>
          <p:cNvSpPr>
            <a:spLocks noGrp="1"/>
          </p:cNvSpPr>
          <p:nvPr>
            <p:ph type="pic" sz="quarter" idx="13" hasCustomPrompt="1"/>
          </p:nvPr>
        </p:nvSpPr>
        <p:spPr>
          <a:xfrm>
            <a:off x="6870332" y="1698602"/>
            <a:ext cx="285830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2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6" name="Picture Placeholder 5">
            <a:extLst>
              <a:ext uri="{FF2B5EF4-FFF2-40B4-BE49-F238E27FC236}">
                <a16:creationId xmlns:a16="http://schemas.microsoft.com/office/drawing/2014/main" id="{AAE0E113-F0E5-43E6-85E3-3F76CE56A7E7}"/>
              </a:ext>
            </a:extLst>
          </p:cNvPr>
          <p:cNvSpPr>
            <a:spLocks noGrp="1"/>
          </p:cNvSpPr>
          <p:nvPr>
            <p:ph type="pic" sz="quarter" idx="14" hasCustomPrompt="1"/>
          </p:nvPr>
        </p:nvSpPr>
        <p:spPr>
          <a:xfrm>
            <a:off x="6870332" y="1107132"/>
            <a:ext cx="285830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2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17" name="Picture Placeholder 5">
            <a:extLst>
              <a:ext uri="{FF2B5EF4-FFF2-40B4-BE49-F238E27FC236}">
                <a16:creationId xmlns:a16="http://schemas.microsoft.com/office/drawing/2014/main" id="{C5FE9AC4-EC69-4B6D-964B-CC4BE54D7ACA}"/>
              </a:ext>
            </a:extLst>
          </p:cNvPr>
          <p:cNvSpPr>
            <a:spLocks noGrp="1"/>
          </p:cNvSpPr>
          <p:nvPr>
            <p:ph type="pic" sz="quarter" idx="15" hasCustomPrompt="1"/>
          </p:nvPr>
        </p:nvSpPr>
        <p:spPr>
          <a:xfrm>
            <a:off x="6870332" y="515662"/>
            <a:ext cx="2858303" cy="5125635"/>
          </a:xfrm>
          <a:prstGeom prst="rect">
            <a:avLst/>
          </a:prstGeom>
          <a:pattFill prst="wdDnDiag">
            <a:fgClr>
              <a:schemeClr val="bg1">
                <a:lumMod val="90000"/>
                <a:lumOff val="10000"/>
              </a:schemeClr>
            </a:fgClr>
            <a:bgClr>
              <a:schemeClr val="bg1"/>
            </a:bgClr>
          </a:pattFill>
          <a:effectLst>
            <a:outerShdw blurRad="317500" dist="254000" dir="9000000" sx="102000" sy="102000" algn="ctr" rotWithShape="0">
              <a:prstClr val="black">
                <a:alpha val="20000"/>
              </a:prstClr>
            </a:outerShdw>
          </a:effectLst>
          <a:scene3d>
            <a:camera prst="isometricTopUp"/>
            <a:lightRig rig="threePt" dir="t"/>
          </a:scene3d>
          <a:sp3d extrusionH="127000"/>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2173435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Right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FB51009-964A-4B73-BA49-5F305CC09299}"/>
              </a:ext>
            </a:extLst>
          </p:cNvPr>
          <p:cNvSpPr>
            <a:spLocks noGrp="1"/>
          </p:cNvSpPr>
          <p:nvPr>
            <p:ph type="pic" sz="quarter" idx="10" hasCustomPrompt="1"/>
          </p:nvPr>
        </p:nvSpPr>
        <p:spPr>
          <a:xfrm>
            <a:off x="6096000" y="0"/>
            <a:ext cx="6096000" cy="6858000"/>
          </a:xfrm>
          <a:prstGeom prst="rect">
            <a:avLst/>
          </a:prstGeom>
          <a:pattFill prst="wdDnDiag">
            <a:fgClr>
              <a:schemeClr val="bg1">
                <a:lumMod val="90000"/>
                <a:lumOff val="10000"/>
              </a:schemeClr>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MY" dirty="0"/>
              <a:t>	Insert your image here</a:t>
            </a:r>
          </a:p>
        </p:txBody>
      </p:sp>
    </p:spTree>
    <p:extLst>
      <p:ext uri="{BB962C8B-B14F-4D97-AF65-F5344CB8AC3E}">
        <p14:creationId xmlns:p14="http://schemas.microsoft.com/office/powerpoint/2010/main" val="233360568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Phone Isometric Presentation Mockup 3">
    <p:spTree>
      <p:nvGrpSpPr>
        <p:cNvPr id="1" name=""/>
        <p:cNvGrpSpPr/>
        <p:nvPr/>
      </p:nvGrpSpPr>
      <p:grpSpPr>
        <a:xfrm>
          <a:off x="0" y="0"/>
          <a:ext cx="0" cy="0"/>
          <a:chOff x="0" y="0"/>
          <a:chExt cx="0" cy="0"/>
        </a:xfrm>
      </p:grpSpPr>
      <p:sp>
        <p:nvSpPr>
          <p:cNvPr id="9" name="Picture Placeholder 22">
            <a:extLst>
              <a:ext uri="{FF2B5EF4-FFF2-40B4-BE49-F238E27FC236}">
                <a16:creationId xmlns:a16="http://schemas.microsoft.com/office/drawing/2014/main" id="{2B705F24-7492-49E9-8F57-D9C0916A791A}"/>
              </a:ext>
            </a:extLst>
          </p:cNvPr>
          <p:cNvSpPr>
            <a:spLocks noGrp="1"/>
          </p:cNvSpPr>
          <p:nvPr>
            <p:ph type="pic" sz="quarter" idx="14" hasCustomPrompt="1"/>
          </p:nvPr>
        </p:nvSpPr>
        <p:spPr>
          <a:xfrm>
            <a:off x="9412304" y="1739812"/>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19" name="Picture Placeholder 22">
            <a:extLst>
              <a:ext uri="{FF2B5EF4-FFF2-40B4-BE49-F238E27FC236}">
                <a16:creationId xmlns:a16="http://schemas.microsoft.com/office/drawing/2014/main" id="{561C124B-FD17-451F-8B21-36D8B1756CAA}"/>
              </a:ext>
            </a:extLst>
          </p:cNvPr>
          <p:cNvSpPr>
            <a:spLocks noGrp="1"/>
          </p:cNvSpPr>
          <p:nvPr>
            <p:ph type="pic" sz="quarter" idx="15" hasCustomPrompt="1"/>
          </p:nvPr>
        </p:nvSpPr>
        <p:spPr>
          <a:xfrm>
            <a:off x="3960316" y="376204"/>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21" name="Picture Placeholder 22">
            <a:extLst>
              <a:ext uri="{FF2B5EF4-FFF2-40B4-BE49-F238E27FC236}">
                <a16:creationId xmlns:a16="http://schemas.microsoft.com/office/drawing/2014/main" id="{A8B205A5-8305-4108-890E-CC3289BC6DB2}"/>
              </a:ext>
            </a:extLst>
          </p:cNvPr>
          <p:cNvSpPr>
            <a:spLocks noGrp="1"/>
          </p:cNvSpPr>
          <p:nvPr>
            <p:ph type="pic" sz="quarter" idx="17" hasCustomPrompt="1"/>
          </p:nvPr>
        </p:nvSpPr>
        <p:spPr>
          <a:xfrm>
            <a:off x="7562906" y="-1000742"/>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isometricBottomDown">
              <a:rot lat="1967869" lon="19416000" rev="18240000"/>
            </a:camera>
            <a:lightRig rig="threePt" dir="t"/>
          </a:scene3d>
        </p:spPr>
        <p:txBody>
          <a:bodyPr anchor="ctr"/>
          <a:lstStyle>
            <a:lvl1pPr algn="ctr">
              <a:buNone/>
              <a:defRPr/>
            </a:lvl1pPr>
          </a:lstStyle>
          <a:p>
            <a:r>
              <a:rPr lang="en-US" dirty="0"/>
              <a:t>Insert your image here</a:t>
            </a:r>
          </a:p>
        </p:txBody>
      </p:sp>
      <p:sp>
        <p:nvSpPr>
          <p:cNvPr id="23" name="Picture Placeholder 22">
            <a:extLst>
              <a:ext uri="{FF2B5EF4-FFF2-40B4-BE49-F238E27FC236}">
                <a16:creationId xmlns:a16="http://schemas.microsoft.com/office/drawing/2014/main" id="{AF313397-A9C0-4FC5-968A-7B29F3419724}"/>
              </a:ext>
            </a:extLst>
          </p:cNvPr>
          <p:cNvSpPr>
            <a:spLocks noGrp="1"/>
          </p:cNvSpPr>
          <p:nvPr>
            <p:ph type="pic" sz="quarter" idx="18" hasCustomPrompt="1"/>
          </p:nvPr>
        </p:nvSpPr>
        <p:spPr>
          <a:xfrm>
            <a:off x="5719040" y="3027964"/>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isometricBottomDown">
              <a:rot lat="1967869" lon="19416000" rev="18240000"/>
            </a:camera>
            <a:lightRig rig="threePt" dir="t"/>
          </a:scene3d>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272969951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Phone Isometric Presentation Mockup 4">
    <p:spTree>
      <p:nvGrpSpPr>
        <p:cNvPr id="1" name=""/>
        <p:cNvGrpSpPr/>
        <p:nvPr/>
      </p:nvGrpSpPr>
      <p:grpSpPr>
        <a:xfrm>
          <a:off x="0" y="0"/>
          <a:ext cx="0" cy="0"/>
          <a:chOff x="0" y="0"/>
          <a:chExt cx="0" cy="0"/>
        </a:xfrm>
      </p:grpSpPr>
      <p:sp>
        <p:nvSpPr>
          <p:cNvPr id="30" name="Picture Placeholder 22">
            <a:extLst>
              <a:ext uri="{FF2B5EF4-FFF2-40B4-BE49-F238E27FC236}">
                <a16:creationId xmlns:a16="http://schemas.microsoft.com/office/drawing/2014/main" id="{2128B0F3-56DD-4FAC-919C-D612594F17B5}"/>
              </a:ext>
            </a:extLst>
          </p:cNvPr>
          <p:cNvSpPr>
            <a:spLocks noGrp="1"/>
          </p:cNvSpPr>
          <p:nvPr>
            <p:ph type="pic" sz="quarter" idx="14" hasCustomPrompt="1"/>
          </p:nvPr>
        </p:nvSpPr>
        <p:spPr>
          <a:xfrm>
            <a:off x="4902173" y="1143000"/>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31" name="Picture Placeholder 22">
            <a:extLst>
              <a:ext uri="{FF2B5EF4-FFF2-40B4-BE49-F238E27FC236}">
                <a16:creationId xmlns:a16="http://schemas.microsoft.com/office/drawing/2014/main" id="{76DE6B5A-5EB0-455E-A806-53FA7B1C07CC}"/>
              </a:ext>
            </a:extLst>
          </p:cNvPr>
          <p:cNvSpPr>
            <a:spLocks noGrp="1"/>
          </p:cNvSpPr>
          <p:nvPr>
            <p:ph type="pic" sz="quarter" idx="15" hasCustomPrompt="1"/>
          </p:nvPr>
        </p:nvSpPr>
        <p:spPr>
          <a:xfrm>
            <a:off x="8978816" y="3690160"/>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32" name="Picture Placeholder 22">
            <a:extLst>
              <a:ext uri="{FF2B5EF4-FFF2-40B4-BE49-F238E27FC236}">
                <a16:creationId xmlns:a16="http://schemas.microsoft.com/office/drawing/2014/main" id="{116BFEA0-DDF5-4E40-986A-CFDBFE7E8DA7}"/>
              </a:ext>
            </a:extLst>
          </p:cNvPr>
          <p:cNvSpPr>
            <a:spLocks noGrp="1"/>
          </p:cNvSpPr>
          <p:nvPr>
            <p:ph type="pic" sz="quarter" idx="16" hasCustomPrompt="1"/>
          </p:nvPr>
        </p:nvSpPr>
        <p:spPr>
          <a:xfrm>
            <a:off x="1034112" y="-1572721"/>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33" name="Picture Placeholder 22">
            <a:extLst>
              <a:ext uri="{FF2B5EF4-FFF2-40B4-BE49-F238E27FC236}">
                <a16:creationId xmlns:a16="http://schemas.microsoft.com/office/drawing/2014/main" id="{B9281105-6837-4F18-A23C-FA619875F51B}"/>
              </a:ext>
            </a:extLst>
          </p:cNvPr>
          <p:cNvSpPr>
            <a:spLocks noGrp="1"/>
          </p:cNvSpPr>
          <p:nvPr>
            <p:ph type="pic" sz="quarter" idx="17" hasCustomPrompt="1"/>
          </p:nvPr>
        </p:nvSpPr>
        <p:spPr>
          <a:xfrm>
            <a:off x="-2837264" y="-4280361"/>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34" name="Picture Placeholder 22">
            <a:extLst>
              <a:ext uri="{FF2B5EF4-FFF2-40B4-BE49-F238E27FC236}">
                <a16:creationId xmlns:a16="http://schemas.microsoft.com/office/drawing/2014/main" id="{A4089A5A-EF5E-4D76-915C-CDFACF69A3D3}"/>
              </a:ext>
            </a:extLst>
          </p:cNvPr>
          <p:cNvSpPr>
            <a:spLocks noGrp="1"/>
          </p:cNvSpPr>
          <p:nvPr>
            <p:ph type="pic" sz="quarter" idx="18" hasCustomPrompt="1"/>
          </p:nvPr>
        </p:nvSpPr>
        <p:spPr>
          <a:xfrm>
            <a:off x="5308919" y="4340931"/>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35" name="Picture Placeholder 22">
            <a:extLst>
              <a:ext uri="{FF2B5EF4-FFF2-40B4-BE49-F238E27FC236}">
                <a16:creationId xmlns:a16="http://schemas.microsoft.com/office/drawing/2014/main" id="{300CB3D5-C434-4711-BE0C-07880CF559BE}"/>
              </a:ext>
            </a:extLst>
          </p:cNvPr>
          <p:cNvSpPr>
            <a:spLocks noGrp="1"/>
          </p:cNvSpPr>
          <p:nvPr>
            <p:ph type="pic" sz="quarter" idx="19" hasCustomPrompt="1"/>
          </p:nvPr>
        </p:nvSpPr>
        <p:spPr>
          <a:xfrm>
            <a:off x="9385562" y="6888091"/>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36" name="Picture Placeholder 22">
            <a:extLst>
              <a:ext uri="{FF2B5EF4-FFF2-40B4-BE49-F238E27FC236}">
                <a16:creationId xmlns:a16="http://schemas.microsoft.com/office/drawing/2014/main" id="{499D9085-2CE9-4968-8D40-CAA5C1A0EC06}"/>
              </a:ext>
            </a:extLst>
          </p:cNvPr>
          <p:cNvSpPr>
            <a:spLocks noGrp="1"/>
          </p:cNvSpPr>
          <p:nvPr>
            <p:ph type="pic" sz="quarter" idx="20" hasCustomPrompt="1"/>
          </p:nvPr>
        </p:nvSpPr>
        <p:spPr>
          <a:xfrm>
            <a:off x="1440858" y="1625210"/>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37" name="Picture Placeholder 22">
            <a:extLst>
              <a:ext uri="{FF2B5EF4-FFF2-40B4-BE49-F238E27FC236}">
                <a16:creationId xmlns:a16="http://schemas.microsoft.com/office/drawing/2014/main" id="{2D321684-1DF0-4703-89C3-71C0FCA0E0C3}"/>
              </a:ext>
            </a:extLst>
          </p:cNvPr>
          <p:cNvSpPr>
            <a:spLocks noGrp="1"/>
          </p:cNvSpPr>
          <p:nvPr>
            <p:ph type="pic" sz="quarter" idx="21" hasCustomPrompt="1"/>
          </p:nvPr>
        </p:nvSpPr>
        <p:spPr>
          <a:xfrm>
            <a:off x="-2430518" y="-1082430"/>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38" name="Picture Placeholder 22">
            <a:extLst>
              <a:ext uri="{FF2B5EF4-FFF2-40B4-BE49-F238E27FC236}">
                <a16:creationId xmlns:a16="http://schemas.microsoft.com/office/drawing/2014/main" id="{4D0F3EC0-93F6-4010-86A8-90F452BEEE09}"/>
              </a:ext>
            </a:extLst>
          </p:cNvPr>
          <p:cNvSpPr>
            <a:spLocks noGrp="1"/>
          </p:cNvSpPr>
          <p:nvPr>
            <p:ph type="pic" sz="quarter" idx="22" hasCustomPrompt="1"/>
          </p:nvPr>
        </p:nvSpPr>
        <p:spPr>
          <a:xfrm>
            <a:off x="4236166" y="-2328896"/>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39" name="Picture Placeholder 22">
            <a:extLst>
              <a:ext uri="{FF2B5EF4-FFF2-40B4-BE49-F238E27FC236}">
                <a16:creationId xmlns:a16="http://schemas.microsoft.com/office/drawing/2014/main" id="{FE0131D0-EAA8-45AD-A772-A338418C9AA9}"/>
              </a:ext>
            </a:extLst>
          </p:cNvPr>
          <p:cNvSpPr>
            <a:spLocks noGrp="1"/>
          </p:cNvSpPr>
          <p:nvPr>
            <p:ph type="pic" sz="quarter" idx="23" hasCustomPrompt="1"/>
          </p:nvPr>
        </p:nvSpPr>
        <p:spPr>
          <a:xfrm>
            <a:off x="8125233" y="409401"/>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40" name="Picture Placeholder 22">
            <a:extLst>
              <a:ext uri="{FF2B5EF4-FFF2-40B4-BE49-F238E27FC236}">
                <a16:creationId xmlns:a16="http://schemas.microsoft.com/office/drawing/2014/main" id="{976AEA9A-8115-48E0-918F-4410B91D6FA0}"/>
              </a:ext>
            </a:extLst>
          </p:cNvPr>
          <p:cNvSpPr>
            <a:spLocks noGrp="1"/>
          </p:cNvSpPr>
          <p:nvPr>
            <p:ph type="pic" sz="quarter" idx="24" hasCustomPrompt="1"/>
          </p:nvPr>
        </p:nvSpPr>
        <p:spPr>
          <a:xfrm>
            <a:off x="11965227" y="3101801"/>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41" name="Picture Placeholder 22">
            <a:extLst>
              <a:ext uri="{FF2B5EF4-FFF2-40B4-BE49-F238E27FC236}">
                <a16:creationId xmlns:a16="http://schemas.microsoft.com/office/drawing/2014/main" id="{ED974735-2C47-4279-B116-D614471356D5}"/>
              </a:ext>
            </a:extLst>
          </p:cNvPr>
          <p:cNvSpPr>
            <a:spLocks noGrp="1"/>
          </p:cNvSpPr>
          <p:nvPr>
            <p:ph type="pic" sz="quarter" idx="25" hasCustomPrompt="1"/>
          </p:nvPr>
        </p:nvSpPr>
        <p:spPr>
          <a:xfrm>
            <a:off x="16018059" y="5606962"/>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108024175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Phone Isometric Presentation Mockup 5">
    <p:spTree>
      <p:nvGrpSpPr>
        <p:cNvPr id="1" name=""/>
        <p:cNvGrpSpPr/>
        <p:nvPr/>
      </p:nvGrpSpPr>
      <p:grpSpPr>
        <a:xfrm>
          <a:off x="0" y="0"/>
          <a:ext cx="0" cy="0"/>
          <a:chOff x="0" y="0"/>
          <a:chExt cx="0" cy="0"/>
        </a:xfrm>
      </p:grpSpPr>
      <p:sp>
        <p:nvSpPr>
          <p:cNvPr id="31" name="Picture Placeholder 22">
            <a:extLst>
              <a:ext uri="{FF2B5EF4-FFF2-40B4-BE49-F238E27FC236}">
                <a16:creationId xmlns:a16="http://schemas.microsoft.com/office/drawing/2014/main" id="{76DE6B5A-5EB0-455E-A806-53FA7B1C07CC}"/>
              </a:ext>
            </a:extLst>
          </p:cNvPr>
          <p:cNvSpPr>
            <a:spLocks noGrp="1" noChangeAspect="1"/>
          </p:cNvSpPr>
          <p:nvPr>
            <p:ph type="pic" sz="quarter" idx="15" hasCustomPrompt="1"/>
          </p:nvPr>
        </p:nvSpPr>
        <p:spPr>
          <a:xfrm>
            <a:off x="4445043" y="-171527"/>
            <a:ext cx="3271434" cy="729249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58" name="Picture Placeholder 22">
            <a:extLst>
              <a:ext uri="{FF2B5EF4-FFF2-40B4-BE49-F238E27FC236}">
                <a16:creationId xmlns:a16="http://schemas.microsoft.com/office/drawing/2014/main" id="{90FCB97C-6BF3-4A42-8CBB-0DF7BF3026C9}"/>
              </a:ext>
            </a:extLst>
          </p:cNvPr>
          <p:cNvSpPr>
            <a:spLocks noGrp="1" noChangeAspect="1"/>
          </p:cNvSpPr>
          <p:nvPr>
            <p:ph type="pic" sz="quarter" idx="16" hasCustomPrompt="1"/>
          </p:nvPr>
        </p:nvSpPr>
        <p:spPr>
          <a:xfrm>
            <a:off x="-1635717" y="-4210127"/>
            <a:ext cx="3271434" cy="729249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60" name="Picture Placeholder 22">
            <a:extLst>
              <a:ext uri="{FF2B5EF4-FFF2-40B4-BE49-F238E27FC236}">
                <a16:creationId xmlns:a16="http://schemas.microsoft.com/office/drawing/2014/main" id="{124C0FF9-289E-4496-92B9-190E32702D8E}"/>
              </a:ext>
            </a:extLst>
          </p:cNvPr>
          <p:cNvSpPr>
            <a:spLocks noGrp="1" noChangeAspect="1"/>
          </p:cNvSpPr>
          <p:nvPr>
            <p:ph type="pic" sz="quarter" idx="17" hasCustomPrompt="1"/>
          </p:nvPr>
        </p:nvSpPr>
        <p:spPr>
          <a:xfrm>
            <a:off x="10495323" y="3943273"/>
            <a:ext cx="3271434" cy="729249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68" name="Picture Placeholder 22">
            <a:extLst>
              <a:ext uri="{FF2B5EF4-FFF2-40B4-BE49-F238E27FC236}">
                <a16:creationId xmlns:a16="http://schemas.microsoft.com/office/drawing/2014/main" id="{7E055C06-9C8F-4A17-AA18-775B5FB9ACDD}"/>
              </a:ext>
            </a:extLst>
          </p:cNvPr>
          <p:cNvSpPr>
            <a:spLocks noGrp="1" noChangeAspect="1"/>
          </p:cNvSpPr>
          <p:nvPr>
            <p:ph type="pic" sz="quarter" idx="18" hasCustomPrompt="1"/>
          </p:nvPr>
        </p:nvSpPr>
        <p:spPr>
          <a:xfrm>
            <a:off x="10323809" y="-685800"/>
            <a:ext cx="3271434" cy="729249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70" name="Picture Placeholder 22">
            <a:extLst>
              <a:ext uri="{FF2B5EF4-FFF2-40B4-BE49-F238E27FC236}">
                <a16:creationId xmlns:a16="http://schemas.microsoft.com/office/drawing/2014/main" id="{3C36A0E5-BBE2-4C87-8A23-DD1FF018C79E}"/>
              </a:ext>
            </a:extLst>
          </p:cNvPr>
          <p:cNvSpPr>
            <a:spLocks noGrp="1" noChangeAspect="1"/>
          </p:cNvSpPr>
          <p:nvPr>
            <p:ph type="pic" sz="quarter" idx="19" hasCustomPrompt="1"/>
          </p:nvPr>
        </p:nvSpPr>
        <p:spPr>
          <a:xfrm>
            <a:off x="4243049" y="-4724400"/>
            <a:ext cx="3271434" cy="729249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72" name="Picture Placeholder 22">
            <a:extLst>
              <a:ext uri="{FF2B5EF4-FFF2-40B4-BE49-F238E27FC236}">
                <a16:creationId xmlns:a16="http://schemas.microsoft.com/office/drawing/2014/main" id="{7A3F440A-1BD1-46EB-8601-F14AC2F706F7}"/>
              </a:ext>
            </a:extLst>
          </p:cNvPr>
          <p:cNvSpPr>
            <a:spLocks noGrp="1" noChangeAspect="1"/>
          </p:cNvSpPr>
          <p:nvPr>
            <p:ph type="pic" sz="quarter" idx="20" hasCustomPrompt="1"/>
          </p:nvPr>
        </p:nvSpPr>
        <p:spPr>
          <a:xfrm>
            <a:off x="16374089" y="3429000"/>
            <a:ext cx="3271434" cy="729249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74" name="Picture Placeholder 22">
            <a:extLst>
              <a:ext uri="{FF2B5EF4-FFF2-40B4-BE49-F238E27FC236}">
                <a16:creationId xmlns:a16="http://schemas.microsoft.com/office/drawing/2014/main" id="{5FE632C7-A989-4083-B7E6-E630FB76C44E}"/>
              </a:ext>
            </a:extLst>
          </p:cNvPr>
          <p:cNvSpPr>
            <a:spLocks noGrp="1" noChangeAspect="1"/>
          </p:cNvSpPr>
          <p:nvPr>
            <p:ph type="pic" sz="quarter" idx="21" hasCustomPrompt="1"/>
          </p:nvPr>
        </p:nvSpPr>
        <p:spPr>
          <a:xfrm>
            <a:off x="4243049" y="3958512"/>
            <a:ext cx="3271434" cy="729249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76" name="Picture Placeholder 22">
            <a:extLst>
              <a:ext uri="{FF2B5EF4-FFF2-40B4-BE49-F238E27FC236}">
                <a16:creationId xmlns:a16="http://schemas.microsoft.com/office/drawing/2014/main" id="{B4460ECD-B3DA-430C-8E09-86C63DB4CA9F}"/>
              </a:ext>
            </a:extLst>
          </p:cNvPr>
          <p:cNvSpPr>
            <a:spLocks noGrp="1" noChangeAspect="1"/>
          </p:cNvSpPr>
          <p:nvPr>
            <p:ph type="pic" sz="quarter" idx="22" hasCustomPrompt="1"/>
          </p:nvPr>
        </p:nvSpPr>
        <p:spPr>
          <a:xfrm>
            <a:off x="-1837711" y="-80088"/>
            <a:ext cx="3271434" cy="729249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
        <p:nvSpPr>
          <p:cNvPr id="78" name="Picture Placeholder 22">
            <a:extLst>
              <a:ext uri="{FF2B5EF4-FFF2-40B4-BE49-F238E27FC236}">
                <a16:creationId xmlns:a16="http://schemas.microsoft.com/office/drawing/2014/main" id="{4ED75CF5-9F3D-4B85-BABF-42542AD3AC10}"/>
              </a:ext>
            </a:extLst>
          </p:cNvPr>
          <p:cNvSpPr>
            <a:spLocks noGrp="1" noChangeAspect="1"/>
          </p:cNvSpPr>
          <p:nvPr>
            <p:ph type="pic" sz="quarter" idx="23" hasCustomPrompt="1"/>
          </p:nvPr>
        </p:nvSpPr>
        <p:spPr>
          <a:xfrm>
            <a:off x="10293329" y="8073312"/>
            <a:ext cx="3271434" cy="729249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373302875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Phone Isometric Presentation Mockup 6">
    <p:spTree>
      <p:nvGrpSpPr>
        <p:cNvPr id="1" name=""/>
        <p:cNvGrpSpPr/>
        <p:nvPr/>
      </p:nvGrpSpPr>
      <p:grpSpPr>
        <a:xfrm>
          <a:off x="0" y="0"/>
          <a:ext cx="0" cy="0"/>
          <a:chOff x="0" y="0"/>
          <a:chExt cx="0" cy="0"/>
        </a:xfrm>
      </p:grpSpPr>
      <p:sp>
        <p:nvSpPr>
          <p:cNvPr id="30" name="Picture Placeholder 22">
            <a:extLst>
              <a:ext uri="{FF2B5EF4-FFF2-40B4-BE49-F238E27FC236}">
                <a16:creationId xmlns:a16="http://schemas.microsoft.com/office/drawing/2014/main" id="{2128B0F3-56DD-4FAC-919C-D612594F17B5}"/>
              </a:ext>
            </a:extLst>
          </p:cNvPr>
          <p:cNvSpPr>
            <a:spLocks noGrp="1"/>
          </p:cNvSpPr>
          <p:nvPr>
            <p:ph type="pic" sz="quarter" idx="14" hasCustomPrompt="1"/>
          </p:nvPr>
        </p:nvSpPr>
        <p:spPr>
          <a:xfrm>
            <a:off x="4902173" y="1143000"/>
            <a:ext cx="2103841" cy="4689762"/>
          </a:xfrm>
          <a:custGeom>
            <a:avLst/>
            <a:gdLst>
              <a:gd name="connsiteX0" fmla="*/ 540818 w 3856038"/>
              <a:gd name="connsiteY0" fmla="*/ 33 h 8234879"/>
              <a:gd name="connsiteX1" fmla="*/ 790982 w 3856038"/>
              <a:gd name="connsiteY1" fmla="*/ 4667 h 8234879"/>
              <a:gd name="connsiteX2" fmla="*/ 845532 w 3856038"/>
              <a:gd name="connsiteY2" fmla="*/ 82184 h 8234879"/>
              <a:gd name="connsiteX3" fmla="*/ 937586 w 3856038"/>
              <a:gd name="connsiteY3" fmla="*/ 281030 h 8234879"/>
              <a:gd name="connsiteX4" fmla="*/ 1070554 w 3856038"/>
              <a:gd name="connsiteY4" fmla="*/ 328214 h 8234879"/>
              <a:gd name="connsiteX5" fmla="*/ 2754800 w 3856038"/>
              <a:gd name="connsiteY5" fmla="*/ 324844 h 8234879"/>
              <a:gd name="connsiteX6" fmla="*/ 3000278 w 3856038"/>
              <a:gd name="connsiteY6" fmla="*/ 115886 h 8234879"/>
              <a:gd name="connsiteX7" fmla="*/ 3133244 w 3856038"/>
              <a:gd name="connsiteY7" fmla="*/ 4667 h 8234879"/>
              <a:gd name="connsiteX8" fmla="*/ 3515098 w 3856038"/>
              <a:gd name="connsiteY8" fmla="*/ 14778 h 8234879"/>
              <a:gd name="connsiteX9" fmla="*/ 3842400 w 3856038"/>
              <a:gd name="connsiteY9" fmla="*/ 318103 h 8234879"/>
              <a:gd name="connsiteX10" fmla="*/ 3856038 w 3856038"/>
              <a:gd name="connsiteY10" fmla="*/ 486617 h 8234879"/>
              <a:gd name="connsiteX11" fmla="*/ 3856038 w 3856038"/>
              <a:gd name="connsiteY11" fmla="*/ 7749560 h 8234879"/>
              <a:gd name="connsiteX12" fmla="*/ 3821944 w 3856038"/>
              <a:gd name="connsiteY12" fmla="*/ 7995590 h 8234879"/>
              <a:gd name="connsiteX13" fmla="*/ 3634426 w 3856038"/>
              <a:gd name="connsiteY13" fmla="*/ 8194436 h 8234879"/>
              <a:gd name="connsiteX14" fmla="*/ 3378722 w 3856038"/>
              <a:gd name="connsiteY14" fmla="*/ 8234879 h 8234879"/>
              <a:gd name="connsiteX15" fmla="*/ 470498 w 3856038"/>
              <a:gd name="connsiteY15" fmla="*/ 8234879 h 8234879"/>
              <a:gd name="connsiteX16" fmla="*/ 279571 w 3856038"/>
              <a:gd name="connsiteY16" fmla="*/ 8214658 h 8234879"/>
              <a:gd name="connsiteX17" fmla="*/ 10228 w 3856038"/>
              <a:gd name="connsiteY17" fmla="*/ 7897852 h 8234879"/>
              <a:gd name="connsiteX18" fmla="*/ 0 w 3856038"/>
              <a:gd name="connsiteY18" fmla="*/ 7709116 h 8234879"/>
              <a:gd name="connsiteX19" fmla="*/ 0 w 3856038"/>
              <a:gd name="connsiteY19" fmla="*/ 4109662 h 8234879"/>
              <a:gd name="connsiteX20" fmla="*/ 0 w 3856038"/>
              <a:gd name="connsiteY20" fmla="*/ 513579 h 8234879"/>
              <a:gd name="connsiteX21" fmla="*/ 40913 w 3856038"/>
              <a:gd name="connsiteY21" fmla="*/ 220365 h 8234879"/>
              <a:gd name="connsiteX22" fmla="*/ 293209 w 3856038"/>
              <a:gd name="connsiteY22" fmla="*/ 18149 h 8234879"/>
              <a:gd name="connsiteX23" fmla="*/ 540818 w 3856038"/>
              <a:gd name="connsiteY23" fmla="*/ 33 h 8234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56038" h="8234879">
                <a:moveTo>
                  <a:pt x="540818" y="33"/>
                </a:moveTo>
                <a:cubicBezTo>
                  <a:pt x="623922" y="455"/>
                  <a:pt x="707452" y="4667"/>
                  <a:pt x="790982" y="4667"/>
                </a:cubicBezTo>
                <a:cubicBezTo>
                  <a:pt x="842124" y="4667"/>
                  <a:pt x="842124" y="45111"/>
                  <a:pt x="845532" y="82184"/>
                </a:cubicBezTo>
                <a:cubicBezTo>
                  <a:pt x="855760" y="159700"/>
                  <a:pt x="862580" y="233846"/>
                  <a:pt x="937586" y="281030"/>
                </a:cubicBezTo>
                <a:cubicBezTo>
                  <a:pt x="978500" y="307992"/>
                  <a:pt x="1019412" y="328214"/>
                  <a:pt x="1070554" y="328214"/>
                </a:cubicBezTo>
                <a:cubicBezTo>
                  <a:pt x="1633106" y="324844"/>
                  <a:pt x="2192248" y="328214"/>
                  <a:pt x="2754800" y="324844"/>
                </a:cubicBezTo>
                <a:cubicBezTo>
                  <a:pt x="2908224" y="324844"/>
                  <a:pt x="2976412" y="264179"/>
                  <a:pt x="3000278" y="115886"/>
                </a:cubicBezTo>
                <a:cubicBezTo>
                  <a:pt x="3020734" y="4667"/>
                  <a:pt x="3020734" y="1297"/>
                  <a:pt x="3133244" y="4667"/>
                </a:cubicBezTo>
                <a:cubicBezTo>
                  <a:pt x="3259392" y="4667"/>
                  <a:pt x="3385540" y="-2073"/>
                  <a:pt x="3515098" y="14778"/>
                </a:cubicBezTo>
                <a:cubicBezTo>
                  <a:pt x="3702614" y="35000"/>
                  <a:pt x="3811716" y="132738"/>
                  <a:pt x="3842400" y="318103"/>
                </a:cubicBezTo>
                <a:cubicBezTo>
                  <a:pt x="3849220" y="372027"/>
                  <a:pt x="3856038" y="429322"/>
                  <a:pt x="3856038" y="486617"/>
                </a:cubicBezTo>
                <a:cubicBezTo>
                  <a:pt x="3856038" y="2906474"/>
                  <a:pt x="3856038" y="5326332"/>
                  <a:pt x="3856038" y="7749560"/>
                </a:cubicBezTo>
                <a:cubicBezTo>
                  <a:pt x="3856038" y="7833816"/>
                  <a:pt x="3845810" y="7914703"/>
                  <a:pt x="3821944" y="7995590"/>
                </a:cubicBezTo>
                <a:cubicBezTo>
                  <a:pt x="3794668" y="8093328"/>
                  <a:pt x="3729890" y="8157362"/>
                  <a:pt x="3634426" y="8194436"/>
                </a:cubicBezTo>
                <a:cubicBezTo>
                  <a:pt x="3552602" y="8224768"/>
                  <a:pt x="3467366" y="8234879"/>
                  <a:pt x="3378722" y="8234879"/>
                </a:cubicBezTo>
                <a:cubicBezTo>
                  <a:pt x="2410450" y="8234879"/>
                  <a:pt x="1438770" y="8234879"/>
                  <a:pt x="470498" y="8234879"/>
                </a:cubicBezTo>
                <a:cubicBezTo>
                  <a:pt x="405719" y="8234879"/>
                  <a:pt x="340941" y="8231508"/>
                  <a:pt x="279571" y="8214658"/>
                </a:cubicBezTo>
                <a:cubicBezTo>
                  <a:pt x="115920" y="8170844"/>
                  <a:pt x="30685" y="8062995"/>
                  <a:pt x="10228" y="7897852"/>
                </a:cubicBezTo>
                <a:cubicBezTo>
                  <a:pt x="3409" y="7833816"/>
                  <a:pt x="0" y="7773152"/>
                  <a:pt x="0" y="7709116"/>
                </a:cubicBezTo>
                <a:cubicBezTo>
                  <a:pt x="0" y="6509298"/>
                  <a:pt x="0" y="5309480"/>
                  <a:pt x="0" y="4109662"/>
                </a:cubicBezTo>
                <a:cubicBezTo>
                  <a:pt x="0" y="2909845"/>
                  <a:pt x="0" y="1713397"/>
                  <a:pt x="0" y="513579"/>
                </a:cubicBezTo>
                <a:cubicBezTo>
                  <a:pt x="0" y="412471"/>
                  <a:pt x="0" y="314733"/>
                  <a:pt x="40913" y="220365"/>
                </a:cubicBezTo>
                <a:cubicBezTo>
                  <a:pt x="88645" y="105775"/>
                  <a:pt x="173880" y="41741"/>
                  <a:pt x="293209" y="18149"/>
                </a:cubicBezTo>
                <a:cubicBezTo>
                  <a:pt x="375035" y="2982"/>
                  <a:pt x="457713" y="-388"/>
                  <a:pt x="540818" y="33"/>
                </a:cubicBezTo>
                <a:close/>
              </a:path>
            </a:pathLst>
          </a:custGeom>
          <a:pattFill prst="wdDnDiag">
            <a:fgClr>
              <a:schemeClr val="bg1">
                <a:lumMod val="90000"/>
                <a:lumOff val="10000"/>
              </a:schemeClr>
            </a:fgClr>
            <a:bgClr>
              <a:schemeClr val="bg1"/>
            </a:bgClr>
          </a:pattFill>
          <a:scene3d>
            <a:camera prst="orthographicFront">
              <a:rot lat="19632000" lon="19416000" rev="3360000"/>
            </a:camera>
            <a:lightRig rig="threePt" dir="t"/>
          </a:scene3d>
        </p:spPr>
        <p:txBody>
          <a:bodyPr anchor="ctr"/>
          <a:lstStyle>
            <a:lvl1pPr algn="ctr">
              <a:buNone/>
              <a:defRPr/>
            </a:lvl1pPr>
          </a:lstStyle>
          <a:p>
            <a:r>
              <a:rPr lang="en-US" dirty="0"/>
              <a:t>Insert your image here</a:t>
            </a:r>
          </a:p>
        </p:txBody>
      </p:sp>
    </p:spTree>
    <p:extLst>
      <p:ext uri="{BB962C8B-B14F-4D97-AF65-F5344CB8AC3E}">
        <p14:creationId xmlns:p14="http://schemas.microsoft.com/office/powerpoint/2010/main" val="7923079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Device Mockup - Page Title 1">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B41066C-5C2C-4794-8102-70BFABC21422}"/>
              </a:ext>
            </a:extLst>
          </p:cNvPr>
          <p:cNvSpPr>
            <a:spLocks noGrp="1"/>
          </p:cNvSpPr>
          <p:nvPr>
            <p:ph type="pic" sz="quarter" idx="10" hasCustomPrompt="1"/>
          </p:nvPr>
        </p:nvSpPr>
        <p:spPr>
          <a:xfrm>
            <a:off x="2085263"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7" name="Picture Placeholder 5">
            <a:extLst>
              <a:ext uri="{FF2B5EF4-FFF2-40B4-BE49-F238E27FC236}">
                <a16:creationId xmlns:a16="http://schemas.microsoft.com/office/drawing/2014/main" id="{7F2E118E-2583-47EF-903D-65DD9E429755}"/>
              </a:ext>
            </a:extLst>
          </p:cNvPr>
          <p:cNvSpPr>
            <a:spLocks noGrp="1"/>
          </p:cNvSpPr>
          <p:nvPr>
            <p:ph type="pic" sz="quarter" idx="11" hasCustomPrompt="1"/>
          </p:nvPr>
        </p:nvSpPr>
        <p:spPr>
          <a:xfrm>
            <a:off x="5145600"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8" name="Picture Placeholder 5">
            <a:extLst>
              <a:ext uri="{FF2B5EF4-FFF2-40B4-BE49-F238E27FC236}">
                <a16:creationId xmlns:a16="http://schemas.microsoft.com/office/drawing/2014/main" id="{97216045-2641-4344-B68B-E6E37D1D7AC7}"/>
              </a:ext>
            </a:extLst>
          </p:cNvPr>
          <p:cNvSpPr>
            <a:spLocks noGrp="1"/>
          </p:cNvSpPr>
          <p:nvPr>
            <p:ph type="pic" sz="quarter" idx="12" hasCustomPrompt="1"/>
          </p:nvPr>
        </p:nvSpPr>
        <p:spPr>
          <a:xfrm>
            <a:off x="8205937"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28768578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Device Mockup - Page Title 2">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8" name="Picture Placeholder 5">
            <a:extLst>
              <a:ext uri="{FF2B5EF4-FFF2-40B4-BE49-F238E27FC236}">
                <a16:creationId xmlns:a16="http://schemas.microsoft.com/office/drawing/2014/main" id="{97216045-2641-4344-B68B-E6E37D1D7AC7}"/>
              </a:ext>
            </a:extLst>
          </p:cNvPr>
          <p:cNvSpPr>
            <a:spLocks noGrp="1"/>
          </p:cNvSpPr>
          <p:nvPr>
            <p:ph type="pic" sz="quarter" idx="12" hasCustomPrompt="1"/>
          </p:nvPr>
        </p:nvSpPr>
        <p:spPr>
          <a:xfrm>
            <a:off x="6096000" y="2166958"/>
            <a:ext cx="4810837" cy="10573682"/>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3899631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Device Mockup - Page Title 3">
    <p:spTree>
      <p:nvGrpSpPr>
        <p:cNvPr id="1" name=""/>
        <p:cNvGrpSpPr/>
        <p:nvPr/>
      </p:nvGrpSpPr>
      <p:grpSpPr>
        <a:xfrm>
          <a:off x="0" y="0"/>
          <a:ext cx="0" cy="0"/>
          <a:chOff x="0" y="0"/>
          <a:chExt cx="0" cy="0"/>
        </a:xfrm>
      </p:grpSpPr>
      <p:sp>
        <p:nvSpPr>
          <p:cNvPr id="9" name="Picture Placeholder 5">
            <a:extLst>
              <a:ext uri="{FF2B5EF4-FFF2-40B4-BE49-F238E27FC236}">
                <a16:creationId xmlns:a16="http://schemas.microsoft.com/office/drawing/2014/main" id="{70BEADEE-94CE-4140-AE6E-72585F9C5F8E}"/>
              </a:ext>
            </a:extLst>
          </p:cNvPr>
          <p:cNvSpPr>
            <a:spLocks noGrp="1"/>
          </p:cNvSpPr>
          <p:nvPr>
            <p:ph type="pic" sz="quarter" idx="13" hasCustomPrompt="1"/>
          </p:nvPr>
        </p:nvSpPr>
        <p:spPr>
          <a:xfrm>
            <a:off x="1428871" y="2532786"/>
            <a:ext cx="1975104" cy="4133088"/>
          </a:xfrm>
          <a:prstGeom prst="rect">
            <a:avLst/>
          </a:prstGeom>
          <a:pattFill prst="wdDnDiag">
            <a:fgClr>
              <a:schemeClr val="bg1">
                <a:lumMod val="90000"/>
                <a:lumOff val="10000"/>
              </a:schemeClr>
            </a:fgClr>
            <a:bgClr>
              <a:schemeClr val="bg1"/>
            </a:bgClr>
          </a:pattFill>
          <a:effectLst>
            <a:outerShdw blurRad="254000" dist="38100" dir="5400000" algn="t" rotWithShape="0">
              <a:prstClr val="black">
                <a:alpha val="30000"/>
              </a:prstClr>
            </a:outerShdw>
          </a:effectLst>
        </p:spPr>
        <p:txBody>
          <a:bodyPr anchor="ctr"/>
          <a:lstStyle>
            <a:lvl1pPr marL="0" indent="0" algn="ctr">
              <a:buNone/>
              <a:defRPr sz="2400"/>
            </a:lvl1pPr>
          </a:lstStyle>
          <a:p>
            <a:r>
              <a:rPr lang="en-US" dirty="0"/>
              <a:t>I</a:t>
            </a:r>
            <a:r>
              <a:rPr lang="en-MY" dirty="0" err="1"/>
              <a:t>nsert</a:t>
            </a:r>
            <a:r>
              <a:rPr lang="en-MY" dirty="0"/>
              <a:t> your image here</a:t>
            </a:r>
          </a:p>
        </p:txBody>
      </p:sp>
      <p:sp>
        <p:nvSpPr>
          <p:cNvPr id="7" name="Picture Placeholder 5">
            <a:extLst>
              <a:ext uri="{FF2B5EF4-FFF2-40B4-BE49-F238E27FC236}">
                <a16:creationId xmlns:a16="http://schemas.microsoft.com/office/drawing/2014/main" id="{9DD69CA5-05E0-4BA8-9AF4-06E3A5241075}"/>
              </a:ext>
            </a:extLst>
          </p:cNvPr>
          <p:cNvSpPr>
            <a:spLocks noGrp="1"/>
          </p:cNvSpPr>
          <p:nvPr>
            <p:ph type="pic" sz="quarter" idx="12" hasCustomPrompt="1"/>
          </p:nvPr>
        </p:nvSpPr>
        <p:spPr>
          <a:xfrm>
            <a:off x="2538045" y="2349872"/>
            <a:ext cx="1975104" cy="4133088"/>
          </a:xfrm>
          <a:prstGeom prst="rect">
            <a:avLst/>
          </a:prstGeom>
          <a:pattFill prst="wdDnDiag">
            <a:fgClr>
              <a:schemeClr val="bg1">
                <a:lumMod val="90000"/>
                <a:lumOff val="10000"/>
              </a:schemeClr>
            </a:fgClr>
            <a:bgClr>
              <a:schemeClr val="bg1"/>
            </a:bgClr>
          </a:pattFill>
          <a:effectLst>
            <a:outerShdw blurRad="254000" dist="38100" dir="5400000" algn="t" rotWithShape="0">
              <a:prstClr val="black">
                <a:alpha val="30000"/>
              </a:prstClr>
            </a:outerShdw>
          </a:effectLst>
        </p:spPr>
        <p:txBody>
          <a:bodyPr anchor="ctr"/>
          <a:lstStyle>
            <a:lvl1pPr marL="0" indent="0" algn="ctr">
              <a:buNone/>
              <a:defRPr sz="2400"/>
            </a:lvl1pPr>
          </a:lstStyle>
          <a:p>
            <a:r>
              <a:rPr lang="en-US" dirty="0"/>
              <a:t>I</a:t>
            </a:r>
            <a:r>
              <a:rPr lang="en-MY" dirty="0" err="1"/>
              <a:t>nsert</a:t>
            </a:r>
            <a:r>
              <a:rPr lang="en-MY" dirty="0"/>
              <a:t> your image here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6" name="Picture Placeholder 5">
            <a:extLst>
              <a:ext uri="{FF2B5EF4-FFF2-40B4-BE49-F238E27FC236}">
                <a16:creationId xmlns:a16="http://schemas.microsoft.com/office/drawing/2014/main" id="{861F926F-0F2B-4D4A-9DDB-F5B19FF50A52}"/>
              </a:ext>
            </a:extLst>
          </p:cNvPr>
          <p:cNvSpPr>
            <a:spLocks noGrp="1"/>
          </p:cNvSpPr>
          <p:nvPr>
            <p:ph type="pic" sz="quarter" idx="11" hasCustomPrompt="1"/>
          </p:nvPr>
        </p:nvSpPr>
        <p:spPr>
          <a:xfrm>
            <a:off x="3774195" y="2166958"/>
            <a:ext cx="1975104" cy="4133088"/>
          </a:xfrm>
          <a:prstGeom prst="rect">
            <a:avLst/>
          </a:prstGeom>
          <a:pattFill prst="wdDnDiag">
            <a:fgClr>
              <a:schemeClr val="bg1">
                <a:lumMod val="90000"/>
                <a:lumOff val="10000"/>
              </a:schemeClr>
            </a:fgClr>
            <a:bgClr>
              <a:schemeClr val="bg1"/>
            </a:bgClr>
          </a:pattFill>
          <a:effectLst>
            <a:outerShdw blurRad="254000" dist="38100" dir="5400000" algn="t" rotWithShape="0">
              <a:prstClr val="black">
                <a:alpha val="30000"/>
              </a:prstClr>
            </a:outerShdw>
          </a:effectLst>
        </p:spPr>
        <p:txBody>
          <a:bodyPr anchor="ctr"/>
          <a:lstStyle>
            <a:lvl1pPr marL="0" indent="0" algn="ctr">
              <a:buNone/>
              <a:defRPr sz="2400"/>
            </a:lvl1pPr>
          </a:lstStyle>
          <a:p>
            <a:r>
              <a:rPr lang="en-US" dirty="0"/>
              <a:t>I</a:t>
            </a:r>
            <a:r>
              <a:rPr lang="en-MY" dirty="0" err="1"/>
              <a:t>nsert</a:t>
            </a:r>
            <a:r>
              <a:rPr lang="en-MY" dirty="0"/>
              <a:t> your image here</a:t>
            </a:r>
          </a:p>
        </p:txBody>
      </p:sp>
      <p:sp>
        <p:nvSpPr>
          <p:cNvPr id="10" name="Picture Placeholder 5">
            <a:extLst>
              <a:ext uri="{FF2B5EF4-FFF2-40B4-BE49-F238E27FC236}">
                <a16:creationId xmlns:a16="http://schemas.microsoft.com/office/drawing/2014/main" id="{5B5C0050-E4B2-4439-AAE8-AA7EB1302843}"/>
              </a:ext>
            </a:extLst>
          </p:cNvPr>
          <p:cNvSpPr>
            <a:spLocks noGrp="1"/>
          </p:cNvSpPr>
          <p:nvPr>
            <p:ph type="pic" sz="quarter" idx="14" hasCustomPrompt="1"/>
          </p:nvPr>
        </p:nvSpPr>
        <p:spPr>
          <a:xfrm>
            <a:off x="9033120" y="2532786"/>
            <a:ext cx="1975104" cy="4133088"/>
          </a:xfrm>
          <a:prstGeom prst="rect">
            <a:avLst/>
          </a:prstGeom>
          <a:pattFill prst="wdDnDiag">
            <a:fgClr>
              <a:schemeClr val="bg1">
                <a:lumMod val="90000"/>
                <a:lumOff val="10000"/>
              </a:schemeClr>
            </a:fgClr>
            <a:bgClr>
              <a:schemeClr val="bg1"/>
            </a:bgClr>
          </a:pattFill>
          <a:effectLst>
            <a:outerShdw blurRad="254000" dist="38100" dir="5400000" algn="t" rotWithShape="0">
              <a:prstClr val="black">
                <a:alpha val="30000"/>
              </a:prstClr>
            </a:outerShdw>
          </a:effectLst>
        </p:spPr>
        <p:txBody>
          <a:bodyPr anchor="ctr"/>
          <a:lstStyle>
            <a:lvl1pPr marL="0" indent="0" algn="ctr">
              <a:buNone/>
              <a:defRPr sz="2400"/>
            </a:lvl1pPr>
          </a:lstStyle>
          <a:p>
            <a:r>
              <a:rPr lang="en-US" dirty="0"/>
              <a:t>I</a:t>
            </a:r>
            <a:r>
              <a:rPr lang="en-MY" dirty="0" err="1"/>
              <a:t>nsert</a:t>
            </a:r>
            <a:r>
              <a:rPr lang="en-MY" dirty="0"/>
              <a:t> your image here</a:t>
            </a:r>
          </a:p>
        </p:txBody>
      </p:sp>
      <p:sp>
        <p:nvSpPr>
          <p:cNvPr id="11" name="Picture Placeholder 5">
            <a:extLst>
              <a:ext uri="{FF2B5EF4-FFF2-40B4-BE49-F238E27FC236}">
                <a16:creationId xmlns:a16="http://schemas.microsoft.com/office/drawing/2014/main" id="{95611465-68F1-4C57-81BD-77DA7708DFD6}"/>
              </a:ext>
            </a:extLst>
          </p:cNvPr>
          <p:cNvSpPr>
            <a:spLocks noGrp="1"/>
          </p:cNvSpPr>
          <p:nvPr>
            <p:ph type="pic" sz="quarter" idx="15" hasCustomPrompt="1"/>
          </p:nvPr>
        </p:nvSpPr>
        <p:spPr>
          <a:xfrm>
            <a:off x="7692195" y="2349872"/>
            <a:ext cx="1975104" cy="4133088"/>
          </a:xfrm>
          <a:prstGeom prst="rect">
            <a:avLst/>
          </a:prstGeom>
          <a:pattFill prst="wdDnDiag">
            <a:fgClr>
              <a:schemeClr val="bg1">
                <a:lumMod val="90000"/>
                <a:lumOff val="10000"/>
              </a:schemeClr>
            </a:fgClr>
            <a:bgClr>
              <a:schemeClr val="bg1"/>
            </a:bgClr>
          </a:pattFill>
          <a:effectLst>
            <a:outerShdw blurRad="254000" dist="38100" dir="5400000" algn="t" rotWithShape="0">
              <a:prstClr val="black">
                <a:alpha val="30000"/>
              </a:prstClr>
            </a:outerShdw>
          </a:effectLst>
        </p:spPr>
        <p:txBody>
          <a:bodyPr anchor="ctr"/>
          <a:lstStyle>
            <a:lvl1pPr marL="0" indent="0" algn="ctr">
              <a:buNone/>
              <a:defRPr sz="2400"/>
            </a:lvl1pPr>
          </a:lstStyle>
          <a:p>
            <a:r>
              <a:rPr lang="en-US" dirty="0"/>
              <a:t>I</a:t>
            </a:r>
            <a:r>
              <a:rPr lang="en-MY" dirty="0" err="1"/>
              <a:t>nsert</a:t>
            </a:r>
            <a:r>
              <a:rPr lang="en-MY" dirty="0"/>
              <a:t> your image here</a:t>
            </a:r>
          </a:p>
        </p:txBody>
      </p:sp>
      <p:sp>
        <p:nvSpPr>
          <p:cNvPr id="12" name="Picture Placeholder 5">
            <a:extLst>
              <a:ext uri="{FF2B5EF4-FFF2-40B4-BE49-F238E27FC236}">
                <a16:creationId xmlns:a16="http://schemas.microsoft.com/office/drawing/2014/main" id="{A0761463-0D06-425A-A629-15FCC342DCC4}"/>
              </a:ext>
            </a:extLst>
          </p:cNvPr>
          <p:cNvSpPr>
            <a:spLocks noGrp="1"/>
          </p:cNvSpPr>
          <p:nvPr>
            <p:ph type="pic" sz="quarter" idx="16" hasCustomPrompt="1"/>
          </p:nvPr>
        </p:nvSpPr>
        <p:spPr>
          <a:xfrm>
            <a:off x="6351270" y="2166958"/>
            <a:ext cx="1975104" cy="4133088"/>
          </a:xfrm>
          <a:prstGeom prst="rect">
            <a:avLst/>
          </a:prstGeom>
          <a:pattFill prst="wdDnDiag">
            <a:fgClr>
              <a:schemeClr val="bg1">
                <a:lumMod val="90000"/>
                <a:lumOff val="10000"/>
              </a:schemeClr>
            </a:fgClr>
            <a:bgClr>
              <a:schemeClr val="bg1"/>
            </a:bgClr>
          </a:pattFill>
          <a:effectLst>
            <a:outerShdw blurRad="254000" dist="38100" dir="5400000" algn="t" rotWithShape="0">
              <a:prstClr val="black">
                <a:alpha val="30000"/>
              </a:prstClr>
            </a:outerShdw>
          </a:effectLst>
        </p:spPr>
        <p:txBody>
          <a:bodyPr anchor="ctr"/>
          <a:lstStyle>
            <a:lvl1pPr marL="0" indent="0" algn="ctr">
              <a:buNone/>
              <a:defRPr sz="2400"/>
            </a:lvl1pPr>
          </a:lstStyle>
          <a:p>
            <a:r>
              <a:rPr lang="en-US" dirty="0"/>
              <a:t>I</a:t>
            </a:r>
            <a:r>
              <a:rPr lang="en-MY" dirty="0" err="1"/>
              <a:t>nsert</a:t>
            </a:r>
            <a:r>
              <a:rPr lang="en-MY" dirty="0"/>
              <a:t> your image here</a:t>
            </a:r>
          </a:p>
        </p:txBody>
      </p:sp>
      <p:sp>
        <p:nvSpPr>
          <p:cNvPr id="5" name="Picture Placeholder 5">
            <a:extLst>
              <a:ext uri="{FF2B5EF4-FFF2-40B4-BE49-F238E27FC236}">
                <a16:creationId xmlns:a16="http://schemas.microsoft.com/office/drawing/2014/main" id="{23511C02-1EBF-48D6-B2A8-83C169F41A8D}"/>
              </a:ext>
            </a:extLst>
          </p:cNvPr>
          <p:cNvSpPr>
            <a:spLocks noGrp="1"/>
          </p:cNvSpPr>
          <p:nvPr>
            <p:ph type="pic" sz="quarter" idx="10" hasCustomPrompt="1"/>
          </p:nvPr>
        </p:nvSpPr>
        <p:spPr>
          <a:xfrm>
            <a:off x="5115120" y="1937794"/>
            <a:ext cx="1975104" cy="4133088"/>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238644633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evice Mockup - Page Title 4">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7" name="Picture Placeholder 5">
            <a:extLst>
              <a:ext uri="{FF2B5EF4-FFF2-40B4-BE49-F238E27FC236}">
                <a16:creationId xmlns:a16="http://schemas.microsoft.com/office/drawing/2014/main" id="{7F2E118E-2583-47EF-903D-65DD9E429755}"/>
              </a:ext>
            </a:extLst>
          </p:cNvPr>
          <p:cNvSpPr>
            <a:spLocks noGrp="1"/>
          </p:cNvSpPr>
          <p:nvPr>
            <p:ph type="pic" sz="quarter" idx="11" hasCustomPrompt="1"/>
          </p:nvPr>
        </p:nvSpPr>
        <p:spPr>
          <a:xfrm>
            <a:off x="5108448" y="1779684"/>
            <a:ext cx="1975104" cy="4259165"/>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21727200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Device Mockup - Page Title 4.1">
    <p:spTree>
      <p:nvGrpSpPr>
        <p:cNvPr id="1" name=""/>
        <p:cNvGrpSpPr/>
        <p:nvPr/>
      </p:nvGrpSpPr>
      <p:grpSpPr>
        <a:xfrm>
          <a:off x="0" y="0"/>
          <a:ext cx="0" cy="0"/>
          <a:chOff x="0" y="0"/>
          <a:chExt cx="0" cy="0"/>
        </a:xfrm>
      </p:grpSpPr>
      <p:sp>
        <p:nvSpPr>
          <p:cNvPr id="7" name="Picture Placeholder 5">
            <a:extLst>
              <a:ext uri="{FF2B5EF4-FFF2-40B4-BE49-F238E27FC236}">
                <a16:creationId xmlns:a16="http://schemas.microsoft.com/office/drawing/2014/main" id="{7F2E118E-2583-47EF-903D-65DD9E429755}"/>
              </a:ext>
            </a:extLst>
          </p:cNvPr>
          <p:cNvSpPr>
            <a:spLocks noGrp="1"/>
          </p:cNvSpPr>
          <p:nvPr>
            <p:ph type="pic" sz="quarter" idx="11" hasCustomPrompt="1"/>
          </p:nvPr>
        </p:nvSpPr>
        <p:spPr>
          <a:xfrm>
            <a:off x="3830100" y="1780747"/>
            <a:ext cx="4531800" cy="10154505"/>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32386019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Device Mockup - Page Title 4.2">
    <p:spTree>
      <p:nvGrpSpPr>
        <p:cNvPr id="1" name=""/>
        <p:cNvGrpSpPr/>
        <p:nvPr/>
      </p:nvGrpSpPr>
      <p:grpSpPr>
        <a:xfrm>
          <a:off x="0" y="0"/>
          <a:ext cx="0" cy="0"/>
          <a:chOff x="0" y="0"/>
          <a:chExt cx="0" cy="0"/>
        </a:xfrm>
      </p:grpSpPr>
      <p:sp>
        <p:nvSpPr>
          <p:cNvPr id="7" name="Picture Placeholder 5">
            <a:extLst>
              <a:ext uri="{FF2B5EF4-FFF2-40B4-BE49-F238E27FC236}">
                <a16:creationId xmlns:a16="http://schemas.microsoft.com/office/drawing/2014/main" id="{7F2E118E-2583-47EF-903D-65DD9E429755}"/>
              </a:ext>
            </a:extLst>
          </p:cNvPr>
          <p:cNvSpPr>
            <a:spLocks noGrp="1"/>
          </p:cNvSpPr>
          <p:nvPr>
            <p:ph type="pic" sz="quarter" idx="11" hasCustomPrompt="1"/>
          </p:nvPr>
        </p:nvSpPr>
        <p:spPr>
          <a:xfrm>
            <a:off x="3830100" y="-5058203"/>
            <a:ext cx="4531800" cy="10154505"/>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41292904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Left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FB51009-964A-4B73-BA49-5F305CC09299}"/>
              </a:ext>
            </a:extLst>
          </p:cNvPr>
          <p:cNvSpPr>
            <a:spLocks noGrp="1"/>
          </p:cNvSpPr>
          <p:nvPr>
            <p:ph type="pic" sz="quarter" idx="10" hasCustomPrompt="1"/>
          </p:nvPr>
        </p:nvSpPr>
        <p:spPr>
          <a:xfrm>
            <a:off x="0" y="0"/>
            <a:ext cx="6096000" cy="6858000"/>
          </a:xfrm>
          <a:prstGeom prst="rect">
            <a:avLst/>
          </a:prstGeom>
          <a:pattFill prst="wdDnDiag">
            <a:fgClr>
              <a:schemeClr val="bg1">
                <a:lumMod val="90000"/>
                <a:lumOff val="10000"/>
              </a:schemeClr>
            </a:fgClr>
            <a:bgClr>
              <a:schemeClr val="bg1"/>
            </a:bgClr>
          </a:pattFill>
        </p:spPr>
        <p:txBody>
          <a:bodyPr anchor="ct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MY" dirty="0"/>
              <a:t>	Insert your image here</a:t>
            </a:r>
          </a:p>
        </p:txBody>
      </p:sp>
    </p:spTree>
    <p:extLst>
      <p:ext uri="{BB962C8B-B14F-4D97-AF65-F5344CB8AC3E}">
        <p14:creationId xmlns:p14="http://schemas.microsoft.com/office/powerpoint/2010/main" val="246914848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Device Mockup - Page Title 5">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B41066C-5C2C-4794-8102-70BFABC21422}"/>
              </a:ext>
            </a:extLst>
          </p:cNvPr>
          <p:cNvSpPr>
            <a:spLocks noGrp="1"/>
          </p:cNvSpPr>
          <p:nvPr>
            <p:ph type="pic" sz="quarter" idx="10" hasCustomPrompt="1"/>
          </p:nvPr>
        </p:nvSpPr>
        <p:spPr>
          <a:xfrm>
            <a:off x="2665032"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7" name="Picture Placeholder 5">
            <a:extLst>
              <a:ext uri="{FF2B5EF4-FFF2-40B4-BE49-F238E27FC236}">
                <a16:creationId xmlns:a16="http://schemas.microsoft.com/office/drawing/2014/main" id="{7F2E118E-2583-47EF-903D-65DD9E429755}"/>
              </a:ext>
            </a:extLst>
          </p:cNvPr>
          <p:cNvSpPr>
            <a:spLocks noGrp="1"/>
          </p:cNvSpPr>
          <p:nvPr>
            <p:ph type="pic" sz="quarter" idx="11" hasCustomPrompt="1"/>
          </p:nvPr>
        </p:nvSpPr>
        <p:spPr>
          <a:xfrm>
            <a:off x="5145600"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8" name="Picture Placeholder 5">
            <a:extLst>
              <a:ext uri="{FF2B5EF4-FFF2-40B4-BE49-F238E27FC236}">
                <a16:creationId xmlns:a16="http://schemas.microsoft.com/office/drawing/2014/main" id="{97216045-2641-4344-B68B-E6E37D1D7AC7}"/>
              </a:ext>
            </a:extLst>
          </p:cNvPr>
          <p:cNvSpPr>
            <a:spLocks noGrp="1"/>
          </p:cNvSpPr>
          <p:nvPr>
            <p:ph type="pic" sz="quarter" idx="12" hasCustomPrompt="1"/>
          </p:nvPr>
        </p:nvSpPr>
        <p:spPr>
          <a:xfrm>
            <a:off x="7626168"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11480264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Device Mockup - 5.1">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0D29D6E3-BF9D-44FC-B94A-FE34BFB57C71}"/>
              </a:ext>
            </a:extLst>
          </p:cNvPr>
          <p:cNvSpPr>
            <a:spLocks noGrp="1"/>
          </p:cNvSpPr>
          <p:nvPr>
            <p:ph type="pic" sz="quarter" idx="10" hasCustomPrompt="1"/>
          </p:nvPr>
        </p:nvSpPr>
        <p:spPr>
          <a:xfrm>
            <a:off x="-4954968"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
        <p:nvSpPr>
          <p:cNvPr id="4" name="Picture Placeholder 5">
            <a:extLst>
              <a:ext uri="{FF2B5EF4-FFF2-40B4-BE49-F238E27FC236}">
                <a16:creationId xmlns:a16="http://schemas.microsoft.com/office/drawing/2014/main" id="{DCA142FF-9DE6-40DB-AD54-ECDEC83E2324}"/>
              </a:ext>
            </a:extLst>
          </p:cNvPr>
          <p:cNvSpPr>
            <a:spLocks noGrp="1"/>
          </p:cNvSpPr>
          <p:nvPr>
            <p:ph type="pic" sz="quarter" idx="11" hasCustomPrompt="1"/>
          </p:nvPr>
        </p:nvSpPr>
        <p:spPr>
          <a:xfrm>
            <a:off x="-2474400"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
        <p:nvSpPr>
          <p:cNvPr id="6" name="Picture Placeholder 5">
            <a:extLst>
              <a:ext uri="{FF2B5EF4-FFF2-40B4-BE49-F238E27FC236}">
                <a16:creationId xmlns:a16="http://schemas.microsoft.com/office/drawing/2014/main" id="{E91330D2-75F1-4855-868C-BFD0C307B826}"/>
              </a:ext>
            </a:extLst>
          </p:cNvPr>
          <p:cNvSpPr>
            <a:spLocks noGrp="1"/>
          </p:cNvSpPr>
          <p:nvPr>
            <p:ph type="pic" sz="quarter" idx="12" hasCustomPrompt="1"/>
          </p:nvPr>
        </p:nvSpPr>
        <p:spPr>
          <a:xfrm>
            <a:off x="2482668"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2990650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Device Mockup - 5.2">
    <p:spTree>
      <p:nvGrpSpPr>
        <p:cNvPr id="1" name=""/>
        <p:cNvGrpSpPr/>
        <p:nvPr/>
      </p:nvGrpSpPr>
      <p:grpSpPr>
        <a:xfrm>
          <a:off x="0" y="0"/>
          <a:ext cx="0" cy="0"/>
          <a:chOff x="0" y="0"/>
          <a:chExt cx="0" cy="0"/>
        </a:xfrm>
      </p:grpSpPr>
      <p:sp>
        <p:nvSpPr>
          <p:cNvPr id="5" name="Picture Placeholder 5">
            <a:extLst>
              <a:ext uri="{FF2B5EF4-FFF2-40B4-BE49-F238E27FC236}">
                <a16:creationId xmlns:a16="http://schemas.microsoft.com/office/drawing/2014/main" id="{15E1BC57-A422-442E-9A45-C3B86505EA87}"/>
              </a:ext>
            </a:extLst>
          </p:cNvPr>
          <p:cNvSpPr>
            <a:spLocks noGrp="1"/>
          </p:cNvSpPr>
          <p:nvPr>
            <p:ph type="pic" sz="quarter" idx="10" hasCustomPrompt="1"/>
          </p:nvPr>
        </p:nvSpPr>
        <p:spPr>
          <a:xfrm>
            <a:off x="-4954968"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
        <p:nvSpPr>
          <p:cNvPr id="7" name="Picture Placeholder 5">
            <a:extLst>
              <a:ext uri="{FF2B5EF4-FFF2-40B4-BE49-F238E27FC236}">
                <a16:creationId xmlns:a16="http://schemas.microsoft.com/office/drawing/2014/main" id="{ABC43775-2615-4373-BF08-E72F4BC0BEB0}"/>
              </a:ext>
            </a:extLst>
          </p:cNvPr>
          <p:cNvSpPr>
            <a:spLocks noGrp="1"/>
          </p:cNvSpPr>
          <p:nvPr>
            <p:ph type="pic" sz="quarter" idx="11" hasCustomPrompt="1"/>
          </p:nvPr>
        </p:nvSpPr>
        <p:spPr>
          <a:xfrm>
            <a:off x="2482668"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
        <p:nvSpPr>
          <p:cNvPr id="8" name="Picture Placeholder 5">
            <a:extLst>
              <a:ext uri="{FF2B5EF4-FFF2-40B4-BE49-F238E27FC236}">
                <a16:creationId xmlns:a16="http://schemas.microsoft.com/office/drawing/2014/main" id="{67FDD856-D0CB-4A6C-9C74-7B87BF796E0C}"/>
              </a:ext>
            </a:extLst>
          </p:cNvPr>
          <p:cNvSpPr>
            <a:spLocks noGrp="1"/>
          </p:cNvSpPr>
          <p:nvPr>
            <p:ph type="pic" sz="quarter" idx="12" hasCustomPrompt="1"/>
          </p:nvPr>
        </p:nvSpPr>
        <p:spPr>
          <a:xfrm>
            <a:off x="12788718"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23276833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Device Mockup - 5.3">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90D42CE-21D7-46F7-A4E6-43081B64FDC4}"/>
              </a:ext>
            </a:extLst>
          </p:cNvPr>
          <p:cNvSpPr>
            <a:spLocks noGrp="1"/>
          </p:cNvSpPr>
          <p:nvPr>
            <p:ph type="pic" sz="quarter" idx="10" hasCustomPrompt="1"/>
          </p:nvPr>
        </p:nvSpPr>
        <p:spPr>
          <a:xfrm>
            <a:off x="2482668"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
        <p:nvSpPr>
          <p:cNvPr id="9" name="Picture Placeholder 5">
            <a:extLst>
              <a:ext uri="{FF2B5EF4-FFF2-40B4-BE49-F238E27FC236}">
                <a16:creationId xmlns:a16="http://schemas.microsoft.com/office/drawing/2014/main" id="{8CE3B082-8160-40B0-B3D4-F103A2E6EC92}"/>
              </a:ext>
            </a:extLst>
          </p:cNvPr>
          <p:cNvSpPr>
            <a:spLocks noGrp="1"/>
          </p:cNvSpPr>
          <p:nvPr>
            <p:ph type="pic" sz="quarter" idx="11" hasCustomPrompt="1"/>
          </p:nvPr>
        </p:nvSpPr>
        <p:spPr>
          <a:xfrm>
            <a:off x="12754686"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
        <p:nvSpPr>
          <p:cNvPr id="10" name="Picture Placeholder 5">
            <a:extLst>
              <a:ext uri="{FF2B5EF4-FFF2-40B4-BE49-F238E27FC236}">
                <a16:creationId xmlns:a16="http://schemas.microsoft.com/office/drawing/2014/main" id="{0955B990-90AC-4D32-9646-D9BAAD64C8A3}"/>
              </a:ext>
            </a:extLst>
          </p:cNvPr>
          <p:cNvSpPr>
            <a:spLocks noGrp="1"/>
          </p:cNvSpPr>
          <p:nvPr>
            <p:ph type="pic" sz="quarter" idx="12" hasCustomPrompt="1"/>
          </p:nvPr>
        </p:nvSpPr>
        <p:spPr>
          <a:xfrm>
            <a:off x="15017568"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39313183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Device Mockup - Page Title 6">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B41066C-5C2C-4794-8102-70BFABC21422}"/>
              </a:ext>
            </a:extLst>
          </p:cNvPr>
          <p:cNvSpPr>
            <a:spLocks noGrp="1"/>
          </p:cNvSpPr>
          <p:nvPr>
            <p:ph type="pic" sz="quarter" idx="10" hasCustomPrompt="1"/>
          </p:nvPr>
        </p:nvSpPr>
        <p:spPr>
          <a:xfrm>
            <a:off x="1524000"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7" name="Picture Placeholder 5">
            <a:extLst>
              <a:ext uri="{FF2B5EF4-FFF2-40B4-BE49-F238E27FC236}">
                <a16:creationId xmlns:a16="http://schemas.microsoft.com/office/drawing/2014/main" id="{7F2E118E-2583-47EF-903D-65DD9E429755}"/>
              </a:ext>
            </a:extLst>
          </p:cNvPr>
          <p:cNvSpPr>
            <a:spLocks noGrp="1"/>
          </p:cNvSpPr>
          <p:nvPr>
            <p:ph type="pic" sz="quarter" idx="11" hasCustomPrompt="1"/>
          </p:nvPr>
        </p:nvSpPr>
        <p:spPr>
          <a:xfrm>
            <a:off x="3928368"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8" name="Picture Placeholder 5">
            <a:extLst>
              <a:ext uri="{FF2B5EF4-FFF2-40B4-BE49-F238E27FC236}">
                <a16:creationId xmlns:a16="http://schemas.microsoft.com/office/drawing/2014/main" id="{97216045-2641-4344-B68B-E6E37D1D7AC7}"/>
              </a:ext>
            </a:extLst>
          </p:cNvPr>
          <p:cNvSpPr>
            <a:spLocks noGrp="1"/>
          </p:cNvSpPr>
          <p:nvPr>
            <p:ph type="pic" sz="quarter" idx="12" hasCustomPrompt="1"/>
          </p:nvPr>
        </p:nvSpPr>
        <p:spPr>
          <a:xfrm>
            <a:off x="6332736"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
        <p:nvSpPr>
          <p:cNvPr id="9" name="Picture Placeholder 5">
            <a:extLst>
              <a:ext uri="{FF2B5EF4-FFF2-40B4-BE49-F238E27FC236}">
                <a16:creationId xmlns:a16="http://schemas.microsoft.com/office/drawing/2014/main" id="{79A91F3C-9111-4296-A6C1-542F2B1DBF36}"/>
              </a:ext>
            </a:extLst>
          </p:cNvPr>
          <p:cNvSpPr>
            <a:spLocks noGrp="1"/>
          </p:cNvSpPr>
          <p:nvPr>
            <p:ph type="pic" sz="quarter" idx="13" hasCustomPrompt="1"/>
          </p:nvPr>
        </p:nvSpPr>
        <p:spPr>
          <a:xfrm>
            <a:off x="8737104" y="1779685"/>
            <a:ext cx="1900800" cy="4136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4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206666116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Device Mockup - Page Title 7">
    <p:spTree>
      <p:nvGrpSpPr>
        <p:cNvPr id="1" name=""/>
        <p:cNvGrpSpPr/>
        <p:nvPr/>
      </p:nvGrpSpPr>
      <p:grpSpPr>
        <a:xfrm>
          <a:off x="0" y="0"/>
          <a:ext cx="0" cy="0"/>
          <a:chOff x="0" y="0"/>
          <a:chExt cx="0" cy="0"/>
        </a:xfrm>
      </p:grpSpPr>
      <p:sp>
        <p:nvSpPr>
          <p:cNvPr id="17" name="Picture Placeholder 4">
            <a:extLst>
              <a:ext uri="{FF2B5EF4-FFF2-40B4-BE49-F238E27FC236}">
                <a16:creationId xmlns:a16="http://schemas.microsoft.com/office/drawing/2014/main" id="{8CD1EA07-F28B-4EE2-975A-12EE7F6D65FA}"/>
              </a:ext>
            </a:extLst>
          </p:cNvPr>
          <p:cNvSpPr>
            <a:spLocks noGrp="1"/>
          </p:cNvSpPr>
          <p:nvPr>
            <p:ph type="pic" sz="quarter" idx="12" hasCustomPrompt="1"/>
          </p:nvPr>
        </p:nvSpPr>
        <p:spPr>
          <a:xfrm>
            <a:off x="7821419" y="1990628"/>
            <a:ext cx="2332800" cy="5416012"/>
          </a:xfrm>
          <a:prstGeom prst="roundRect">
            <a:avLst>
              <a:gd name="adj" fmla="val 14489"/>
            </a:avLst>
          </a:prstGeom>
          <a:pattFill prst="wdDnDiag">
            <a:fgClr>
              <a:schemeClr val="bg1">
                <a:lumMod val="90000"/>
                <a:lumOff val="10000"/>
              </a:schemeClr>
            </a:fgClr>
            <a:bgClr>
              <a:schemeClr val="bg1"/>
            </a:bgClr>
          </a:pattFill>
          <a:scene3d>
            <a:camera prst="orthographicFront">
              <a:rot lat="2399998" lon="2400003" rev="3599998"/>
            </a:camera>
            <a:lightRig rig="threePt" dir="t"/>
          </a:scene3d>
        </p:spPr>
        <p:txBody>
          <a:bodyPr anchor="ctr"/>
          <a:lstStyle>
            <a:lvl1pPr marL="0" indent="0" algn="ctr">
              <a:buNone/>
              <a:defRPr/>
            </a:lvl1pPr>
          </a:lstStyle>
          <a:p>
            <a:r>
              <a:rPr lang="en-US" dirty="0"/>
              <a:t>Insert your image here</a:t>
            </a:r>
            <a:endParaRPr lang="en-MY" dirty="0"/>
          </a:p>
        </p:txBody>
      </p:sp>
      <p:sp>
        <p:nvSpPr>
          <p:cNvPr id="12" name="Picture Placeholder 4">
            <a:extLst>
              <a:ext uri="{FF2B5EF4-FFF2-40B4-BE49-F238E27FC236}">
                <a16:creationId xmlns:a16="http://schemas.microsoft.com/office/drawing/2014/main" id="{92D5C748-ED9B-4E7F-BF0A-6DE00637AEB9}"/>
              </a:ext>
            </a:extLst>
          </p:cNvPr>
          <p:cNvSpPr>
            <a:spLocks noGrp="1"/>
          </p:cNvSpPr>
          <p:nvPr>
            <p:ph type="pic" sz="quarter" idx="13" hasCustomPrompt="1"/>
          </p:nvPr>
        </p:nvSpPr>
        <p:spPr>
          <a:xfrm>
            <a:off x="5488619" y="3463828"/>
            <a:ext cx="2332800" cy="5416012"/>
          </a:xfrm>
          <a:prstGeom prst="roundRect">
            <a:avLst>
              <a:gd name="adj" fmla="val 14489"/>
            </a:avLst>
          </a:prstGeom>
          <a:pattFill prst="wdDnDiag">
            <a:fgClr>
              <a:schemeClr val="bg1">
                <a:lumMod val="90000"/>
                <a:lumOff val="10000"/>
              </a:schemeClr>
            </a:fgClr>
            <a:bgClr>
              <a:schemeClr val="bg1"/>
            </a:bgClr>
          </a:pattFill>
          <a:scene3d>
            <a:camera prst="orthographicFront">
              <a:rot lat="2399998" lon="2400003" rev="3599998"/>
            </a:camera>
            <a:lightRig rig="threePt" dir="t"/>
          </a:scene3d>
        </p:spPr>
        <p:txBody>
          <a:bodyPr anchor="ctr"/>
          <a:lstStyle>
            <a:lvl1pPr marL="0" indent="0" algn="ctr">
              <a:buNone/>
              <a:defRPr/>
            </a:lvl1pPr>
          </a:lstStyle>
          <a:p>
            <a:r>
              <a:rPr lang="en-US" dirty="0"/>
              <a:t>Insert your image here</a:t>
            </a:r>
            <a:endParaRPr lang="en-MY" dirty="0"/>
          </a:p>
        </p:txBody>
      </p:sp>
      <p:sp>
        <p:nvSpPr>
          <p:cNvPr id="13" name="Picture Placeholder 4">
            <a:extLst>
              <a:ext uri="{FF2B5EF4-FFF2-40B4-BE49-F238E27FC236}">
                <a16:creationId xmlns:a16="http://schemas.microsoft.com/office/drawing/2014/main" id="{66F3F48E-458C-42E6-9F48-D59A965C7F44}"/>
              </a:ext>
            </a:extLst>
          </p:cNvPr>
          <p:cNvSpPr>
            <a:spLocks noGrp="1"/>
          </p:cNvSpPr>
          <p:nvPr>
            <p:ph type="pic" sz="quarter" idx="14" hasCustomPrompt="1"/>
          </p:nvPr>
        </p:nvSpPr>
        <p:spPr>
          <a:xfrm>
            <a:off x="3155819" y="4937028"/>
            <a:ext cx="2332800" cy="5416012"/>
          </a:xfrm>
          <a:prstGeom prst="roundRect">
            <a:avLst>
              <a:gd name="adj" fmla="val 14489"/>
            </a:avLst>
          </a:prstGeom>
          <a:pattFill prst="wdDnDiag">
            <a:fgClr>
              <a:schemeClr val="bg1">
                <a:lumMod val="90000"/>
                <a:lumOff val="10000"/>
              </a:schemeClr>
            </a:fgClr>
            <a:bgClr>
              <a:schemeClr val="bg1"/>
            </a:bgClr>
          </a:pattFill>
          <a:scene3d>
            <a:camera prst="orthographicFront">
              <a:rot lat="2399998" lon="2400003" rev="3599998"/>
            </a:camera>
            <a:lightRig rig="threePt" dir="t"/>
          </a:scene3d>
        </p:spPr>
        <p:txBody>
          <a:bodyPr anchor="ctr"/>
          <a:lstStyle>
            <a:lvl1pPr marL="0" indent="0" algn="ctr">
              <a:buNone/>
              <a:defRPr/>
            </a:lvl1pPr>
          </a:lstStyle>
          <a:p>
            <a:r>
              <a:rPr lang="en-US" dirty="0"/>
              <a:t>Insert your image here</a:t>
            </a:r>
            <a:endParaRPr lang="en-MY" dirty="0"/>
          </a:p>
        </p:txBody>
      </p:sp>
      <p:sp>
        <p:nvSpPr>
          <p:cNvPr id="14" name="Picture Placeholder 4">
            <a:extLst>
              <a:ext uri="{FF2B5EF4-FFF2-40B4-BE49-F238E27FC236}">
                <a16:creationId xmlns:a16="http://schemas.microsoft.com/office/drawing/2014/main" id="{D3367E99-B49F-4A00-BF2F-3F240242FAB8}"/>
              </a:ext>
            </a:extLst>
          </p:cNvPr>
          <p:cNvSpPr>
            <a:spLocks noGrp="1"/>
          </p:cNvSpPr>
          <p:nvPr>
            <p:ph type="pic" sz="quarter" idx="15" hasCustomPrompt="1"/>
          </p:nvPr>
        </p:nvSpPr>
        <p:spPr>
          <a:xfrm>
            <a:off x="12367800" y="-890883"/>
            <a:ext cx="2332800" cy="5416012"/>
          </a:xfrm>
          <a:prstGeom prst="roundRect">
            <a:avLst>
              <a:gd name="adj" fmla="val 14489"/>
            </a:avLst>
          </a:prstGeom>
          <a:pattFill prst="wdDnDiag">
            <a:fgClr>
              <a:schemeClr val="bg1">
                <a:lumMod val="90000"/>
                <a:lumOff val="10000"/>
              </a:schemeClr>
            </a:fgClr>
            <a:bgClr>
              <a:schemeClr val="bg1"/>
            </a:bgClr>
          </a:pattFill>
          <a:scene3d>
            <a:camera prst="orthographicFront">
              <a:rot lat="2399998" lon="2400003" rev="3599998"/>
            </a:camera>
            <a:lightRig rig="threePt" dir="t"/>
          </a:scene3d>
        </p:spPr>
        <p:txBody>
          <a:bodyPr anchor="ctr"/>
          <a:lstStyle>
            <a:lvl1pPr marL="0" indent="0" algn="ctr">
              <a:buNone/>
              <a:defRPr/>
            </a:lvl1pPr>
          </a:lstStyle>
          <a:p>
            <a:r>
              <a:rPr lang="en-US" dirty="0"/>
              <a:t>Insert your image here</a:t>
            </a:r>
            <a:endParaRPr lang="en-MY" dirty="0"/>
          </a:p>
        </p:txBody>
      </p:sp>
      <p:sp>
        <p:nvSpPr>
          <p:cNvPr id="15" name="Picture Placeholder 4">
            <a:extLst>
              <a:ext uri="{FF2B5EF4-FFF2-40B4-BE49-F238E27FC236}">
                <a16:creationId xmlns:a16="http://schemas.microsoft.com/office/drawing/2014/main" id="{E5D4C8A0-AEBE-45FA-A01B-97A334E8D45C}"/>
              </a:ext>
            </a:extLst>
          </p:cNvPr>
          <p:cNvSpPr>
            <a:spLocks noGrp="1"/>
          </p:cNvSpPr>
          <p:nvPr>
            <p:ph type="pic" sz="quarter" idx="16" hasCustomPrompt="1"/>
          </p:nvPr>
        </p:nvSpPr>
        <p:spPr>
          <a:xfrm>
            <a:off x="10035000" y="582317"/>
            <a:ext cx="2332800" cy="5416012"/>
          </a:xfrm>
          <a:prstGeom prst="roundRect">
            <a:avLst>
              <a:gd name="adj" fmla="val 14489"/>
            </a:avLst>
          </a:prstGeom>
          <a:pattFill prst="wdDnDiag">
            <a:fgClr>
              <a:schemeClr val="bg1">
                <a:lumMod val="90000"/>
                <a:lumOff val="10000"/>
              </a:schemeClr>
            </a:fgClr>
            <a:bgClr>
              <a:schemeClr val="bg1"/>
            </a:bgClr>
          </a:pattFill>
          <a:scene3d>
            <a:camera prst="orthographicFront">
              <a:rot lat="2399998" lon="2400003" rev="3599998"/>
            </a:camera>
            <a:lightRig rig="threePt" dir="t"/>
          </a:scene3d>
        </p:spPr>
        <p:txBody>
          <a:bodyPr anchor="ctr"/>
          <a:lstStyle>
            <a:lvl1pPr marL="0" indent="0" algn="ctr">
              <a:buNone/>
              <a:defRPr/>
            </a:lvl1pPr>
          </a:lstStyle>
          <a:p>
            <a:r>
              <a:rPr lang="en-US" dirty="0"/>
              <a:t>Insert your image here</a:t>
            </a:r>
            <a:endParaRPr lang="en-MY" dirty="0"/>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106617366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Device Mockup - Page Title 8">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07631D78-AAE0-4EB5-B1C8-F41FC0A50E9F}"/>
              </a:ext>
            </a:extLst>
          </p:cNvPr>
          <p:cNvSpPr>
            <a:spLocks noGrp="1"/>
          </p:cNvSpPr>
          <p:nvPr>
            <p:ph type="pic" sz="quarter" idx="16" hasCustomPrompt="1"/>
          </p:nvPr>
        </p:nvSpPr>
        <p:spPr>
          <a:xfrm>
            <a:off x="2477735" y="1487624"/>
            <a:ext cx="2276196" cy="5284594"/>
          </a:xfrm>
          <a:prstGeom prst="roundRect">
            <a:avLst>
              <a:gd name="adj" fmla="val 14489"/>
            </a:avLst>
          </a:prstGeom>
          <a:pattFill prst="wdDnDiag">
            <a:fgClr>
              <a:schemeClr val="bg1">
                <a:lumMod val="90000"/>
                <a:lumOff val="10000"/>
              </a:schemeClr>
            </a:fgClr>
            <a:bgClr>
              <a:schemeClr val="bg1"/>
            </a:bgClr>
          </a:pattFill>
          <a:scene3d>
            <a:camera prst="orthographicFront">
              <a:rot lat="2399998" lon="2400003" rev="3599998"/>
            </a:camera>
            <a:lightRig rig="threePt" dir="t"/>
          </a:scene3d>
        </p:spPr>
        <p:txBody>
          <a:bodyPr anchor="ctr"/>
          <a:lstStyle>
            <a:lvl1pPr marL="0" indent="0" algn="ctr">
              <a:buNone/>
              <a:defRPr/>
            </a:lvl1pPr>
          </a:lstStyle>
          <a:p>
            <a:r>
              <a:rPr lang="en-US" dirty="0"/>
              <a:t>Insert your image here</a:t>
            </a:r>
            <a:endParaRPr lang="en-MY" dirty="0"/>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11" name="Picture Placeholder 4">
            <a:extLst>
              <a:ext uri="{FF2B5EF4-FFF2-40B4-BE49-F238E27FC236}">
                <a16:creationId xmlns:a16="http://schemas.microsoft.com/office/drawing/2014/main" id="{6BD782CA-19B8-4FA0-B94A-A3422513A284}"/>
              </a:ext>
            </a:extLst>
          </p:cNvPr>
          <p:cNvSpPr>
            <a:spLocks noGrp="1"/>
          </p:cNvSpPr>
          <p:nvPr>
            <p:ph type="pic" sz="quarter" idx="19" hasCustomPrompt="1"/>
          </p:nvPr>
        </p:nvSpPr>
        <p:spPr>
          <a:xfrm>
            <a:off x="2477735" y="815094"/>
            <a:ext cx="2276196" cy="5284594"/>
          </a:xfrm>
          <a:prstGeom prst="roundRect">
            <a:avLst>
              <a:gd name="adj" fmla="val 14489"/>
            </a:avLst>
          </a:prstGeom>
          <a:pattFill prst="wdDnDiag">
            <a:fgClr>
              <a:schemeClr val="bg1">
                <a:lumMod val="90000"/>
                <a:lumOff val="10000"/>
              </a:schemeClr>
            </a:fgClr>
            <a:bgClr>
              <a:schemeClr val="bg1"/>
            </a:bgClr>
          </a:pattFill>
          <a:effectLst>
            <a:outerShdw blurRad="368300" dist="101600" dir="8520000" sx="102000" sy="102000" algn="ctr" rotWithShape="0">
              <a:prstClr val="black">
                <a:alpha val="30000"/>
              </a:prstClr>
            </a:outerShdw>
          </a:effectLst>
          <a:scene3d>
            <a:camera prst="orthographicFront">
              <a:rot lat="2399998" lon="2400003" rev="3599998"/>
            </a:camera>
            <a:lightRig rig="threePt" dir="t"/>
          </a:scene3d>
        </p:spPr>
        <p:txBody>
          <a:bodyPr anchor="ctr"/>
          <a:lstStyle>
            <a:lvl1pPr marL="0" indent="0" algn="ctr">
              <a:buNone/>
              <a:defRPr/>
            </a:lvl1pPr>
          </a:lstStyle>
          <a:p>
            <a:r>
              <a:rPr lang="en-US" dirty="0"/>
              <a:t>Insert your image here</a:t>
            </a:r>
            <a:endParaRPr lang="en-MY" dirty="0"/>
          </a:p>
        </p:txBody>
      </p:sp>
      <p:sp>
        <p:nvSpPr>
          <p:cNvPr id="12" name="Picture Placeholder 4">
            <a:extLst>
              <a:ext uri="{FF2B5EF4-FFF2-40B4-BE49-F238E27FC236}">
                <a16:creationId xmlns:a16="http://schemas.microsoft.com/office/drawing/2014/main" id="{9416638E-A45F-48FC-BB3B-3FF1FA548F58}"/>
              </a:ext>
            </a:extLst>
          </p:cNvPr>
          <p:cNvSpPr>
            <a:spLocks noGrp="1"/>
          </p:cNvSpPr>
          <p:nvPr>
            <p:ph type="pic" sz="quarter" idx="20" hasCustomPrompt="1"/>
          </p:nvPr>
        </p:nvSpPr>
        <p:spPr>
          <a:xfrm>
            <a:off x="2477735" y="142564"/>
            <a:ext cx="2276196" cy="5284594"/>
          </a:xfrm>
          <a:prstGeom prst="roundRect">
            <a:avLst>
              <a:gd name="adj" fmla="val 14489"/>
            </a:avLst>
          </a:prstGeom>
          <a:pattFill prst="wdDnDiag">
            <a:fgClr>
              <a:schemeClr val="bg1">
                <a:lumMod val="90000"/>
                <a:lumOff val="10000"/>
              </a:schemeClr>
            </a:fgClr>
            <a:bgClr>
              <a:schemeClr val="bg1"/>
            </a:bgClr>
          </a:pattFill>
          <a:effectLst>
            <a:outerShdw blurRad="368300" dist="101600" dir="8520000" sx="102000" sy="102000" algn="ctr" rotWithShape="0">
              <a:prstClr val="black">
                <a:alpha val="30000"/>
              </a:prstClr>
            </a:outerShdw>
          </a:effectLst>
          <a:scene3d>
            <a:camera prst="orthographicFront">
              <a:rot lat="2399998" lon="2400003" rev="3599998"/>
            </a:camera>
            <a:lightRig rig="threePt" dir="t"/>
          </a:scene3d>
        </p:spPr>
        <p:txBody>
          <a:bodyPr anchor="ctr"/>
          <a:lstStyle>
            <a:lvl1pPr marL="0" indent="0" algn="ctr">
              <a:buNone/>
              <a:defRPr/>
            </a:lvl1pPr>
          </a:lstStyle>
          <a:p>
            <a:r>
              <a:rPr lang="en-US" dirty="0"/>
              <a:t>Insert your image here</a:t>
            </a:r>
            <a:endParaRPr lang="en-MY" dirty="0"/>
          </a:p>
        </p:txBody>
      </p:sp>
    </p:spTree>
    <p:extLst>
      <p:ext uri="{BB962C8B-B14F-4D97-AF65-F5344CB8AC3E}">
        <p14:creationId xmlns:p14="http://schemas.microsoft.com/office/powerpoint/2010/main" val="325891145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Device Mockup - Page Title 9">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A4C2440-9867-45A5-A7B9-82F1D3CF53BB}"/>
              </a:ext>
            </a:extLst>
          </p:cNvPr>
          <p:cNvSpPr>
            <a:spLocks noGrp="1"/>
          </p:cNvSpPr>
          <p:nvPr>
            <p:ph type="pic" sz="quarter" idx="10" hasCustomPrompt="1"/>
          </p:nvPr>
        </p:nvSpPr>
        <p:spPr>
          <a:xfrm>
            <a:off x="791899" y="2036890"/>
            <a:ext cx="4243087" cy="5718148"/>
          </a:xfrm>
          <a:prstGeom prst="rect">
            <a:avLst/>
          </a:prstGeom>
          <a:pattFill prst="wdDnDiag">
            <a:fgClr>
              <a:schemeClr val="bg1">
                <a:lumMod val="90000"/>
                <a:lumOff val="10000"/>
              </a:schemeClr>
            </a:fgClr>
            <a:bgClr>
              <a:schemeClr val="bg1"/>
            </a:bgClr>
          </a:pattFill>
        </p:spPr>
        <p:txBody>
          <a:bodyPr anchor="ctr"/>
          <a:lstStyle>
            <a:lvl1pPr marL="0" indent="0" algn="ctr">
              <a:buNone/>
              <a:defRPr sz="2800">
                <a:solidFill>
                  <a:schemeClr val="tx1"/>
                </a:solidFill>
              </a:defRPr>
            </a:lvl1pPr>
          </a:lstStyle>
          <a:p>
            <a:r>
              <a:rPr lang="en-US" dirty="0"/>
              <a:t>I</a:t>
            </a:r>
            <a:r>
              <a:rPr lang="en-MY" dirty="0" err="1"/>
              <a:t>nsert</a:t>
            </a:r>
            <a:r>
              <a:rPr lang="en-MY" dirty="0"/>
              <a:t> your image here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300174875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Device Mockup - Page Title 9.1">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8" name="Picture Placeholder 4">
            <a:extLst>
              <a:ext uri="{FF2B5EF4-FFF2-40B4-BE49-F238E27FC236}">
                <a16:creationId xmlns:a16="http://schemas.microsoft.com/office/drawing/2014/main" id="{958B12F0-DFC4-448A-9151-2B66E71E1926}"/>
              </a:ext>
            </a:extLst>
          </p:cNvPr>
          <p:cNvSpPr>
            <a:spLocks noGrp="1"/>
          </p:cNvSpPr>
          <p:nvPr>
            <p:ph type="pic" sz="quarter" idx="10" hasCustomPrompt="1"/>
          </p:nvPr>
        </p:nvSpPr>
        <p:spPr>
          <a:xfrm rot="1800000">
            <a:off x="7131560" y="545639"/>
            <a:ext cx="5189913" cy="6668400"/>
          </a:xfrm>
          <a:prstGeom prst="rect">
            <a:avLst/>
          </a:prstGeom>
          <a:pattFill prst="wdDnDiag">
            <a:fgClr>
              <a:schemeClr val="bg1">
                <a:lumMod val="90000"/>
                <a:lumOff val="10000"/>
              </a:schemeClr>
            </a:fgClr>
            <a:bgClr>
              <a:schemeClr val="bg1"/>
            </a:bgClr>
          </a:pattFill>
        </p:spPr>
        <p:txBody>
          <a:bodyPr anchor="ctr"/>
          <a:lstStyle>
            <a:lvl1pPr marL="0" indent="0" algn="ctr">
              <a:buNone/>
              <a:defRPr sz="2800">
                <a:solidFill>
                  <a:schemeClr val="tx1"/>
                </a:solidFill>
              </a:defRPr>
            </a:lvl1pPr>
          </a:lstStyle>
          <a:p>
            <a:r>
              <a:rPr lang="en-US" dirty="0"/>
              <a:t>I</a:t>
            </a:r>
            <a:r>
              <a:rPr lang="en-MY" dirty="0" err="1"/>
              <a:t>nsert</a:t>
            </a:r>
            <a:r>
              <a:rPr lang="en-MY" dirty="0"/>
              <a:t> your image here</a:t>
            </a:r>
          </a:p>
        </p:txBody>
      </p:sp>
    </p:spTree>
    <p:extLst>
      <p:ext uri="{BB962C8B-B14F-4D97-AF65-F5344CB8AC3E}">
        <p14:creationId xmlns:p14="http://schemas.microsoft.com/office/powerpoint/2010/main" val="258423748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Device Mockup - Page Title 9.2">
    <p:spTree>
      <p:nvGrpSpPr>
        <p:cNvPr id="1" name=""/>
        <p:cNvGrpSpPr/>
        <p:nvPr/>
      </p:nvGrpSpPr>
      <p:grpSpPr>
        <a:xfrm>
          <a:off x="0" y="0"/>
          <a:ext cx="0" cy="0"/>
          <a:chOff x="0" y="0"/>
          <a:chExt cx="0" cy="0"/>
        </a:xfrm>
      </p:grpSpPr>
      <p:sp>
        <p:nvSpPr>
          <p:cNvPr id="8" name="Picture Placeholder 4">
            <a:extLst>
              <a:ext uri="{FF2B5EF4-FFF2-40B4-BE49-F238E27FC236}">
                <a16:creationId xmlns:a16="http://schemas.microsoft.com/office/drawing/2014/main" id="{958B12F0-DFC4-448A-9151-2B66E71E1926}"/>
              </a:ext>
            </a:extLst>
          </p:cNvPr>
          <p:cNvSpPr>
            <a:spLocks noGrp="1"/>
          </p:cNvSpPr>
          <p:nvPr>
            <p:ph type="pic" sz="quarter" idx="10" hasCustomPrompt="1"/>
          </p:nvPr>
        </p:nvSpPr>
        <p:spPr>
          <a:xfrm>
            <a:off x="4032431" y="2306320"/>
            <a:ext cx="4126050" cy="3057538"/>
          </a:xfrm>
          <a:prstGeom prst="rect">
            <a:avLst/>
          </a:prstGeom>
          <a:pattFill prst="wdDnDiag">
            <a:fgClr>
              <a:schemeClr val="bg1">
                <a:lumMod val="90000"/>
                <a:lumOff val="10000"/>
              </a:schemeClr>
            </a:fgClr>
            <a:bgClr>
              <a:schemeClr val="bg1"/>
            </a:bgClr>
          </a:pattFill>
        </p:spPr>
        <p:txBody>
          <a:bodyPr anchor="ctr"/>
          <a:lstStyle>
            <a:lvl1pPr marL="0" indent="0" algn="ctr">
              <a:buNone/>
              <a:defRPr sz="2800">
                <a:solidFill>
                  <a:schemeClr val="tx1"/>
                </a:solidFill>
              </a:defRPr>
            </a:lvl1pPr>
          </a:lstStyle>
          <a:p>
            <a:r>
              <a:rPr lang="en-US" dirty="0"/>
              <a:t>I</a:t>
            </a:r>
            <a:r>
              <a:rPr lang="en-MY" dirty="0" err="1"/>
              <a:t>nsert</a:t>
            </a:r>
            <a:r>
              <a:rPr lang="en-MY" dirty="0"/>
              <a:t> your image here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343773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Center Over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FB51009-964A-4B73-BA49-5F305CC09299}"/>
              </a:ext>
            </a:extLst>
          </p:cNvPr>
          <p:cNvSpPr>
            <a:spLocks noGrp="1"/>
          </p:cNvSpPr>
          <p:nvPr>
            <p:ph type="pic" sz="quarter" idx="10" hasCustomPrompt="1"/>
          </p:nvPr>
        </p:nvSpPr>
        <p:spPr>
          <a:xfrm>
            <a:off x="0" y="0"/>
            <a:ext cx="12192000" cy="6858000"/>
          </a:xfrm>
          <a:prstGeom prst="rect">
            <a:avLst/>
          </a:prstGeom>
          <a:pattFill prst="wdDnDiag">
            <a:fgClr>
              <a:schemeClr val="bg1">
                <a:lumMod val="90000"/>
                <a:lumOff val="10000"/>
              </a:schemeClr>
            </a:fgClr>
            <a:bgClr>
              <a:schemeClr val="bg1"/>
            </a:bgClr>
          </a:pattFill>
        </p:spPr>
        <p:txBody>
          <a:bodyPr anchor="ct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MY" dirty="0"/>
              <a:t>					Insert your image here</a:t>
            </a:r>
          </a:p>
        </p:txBody>
      </p:sp>
    </p:spTree>
    <p:extLst>
      <p:ext uri="{BB962C8B-B14F-4D97-AF65-F5344CB8AC3E}">
        <p14:creationId xmlns:p14="http://schemas.microsoft.com/office/powerpoint/2010/main" val="215522286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Device Mockup - Page Title 10">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5" name="Picture Placeholder 4">
            <a:extLst>
              <a:ext uri="{FF2B5EF4-FFF2-40B4-BE49-F238E27FC236}">
                <a16:creationId xmlns:a16="http://schemas.microsoft.com/office/drawing/2014/main" id="{CDC30AC0-F60B-48F3-AF96-3C76B04353FE}"/>
              </a:ext>
            </a:extLst>
          </p:cNvPr>
          <p:cNvSpPr>
            <a:spLocks noGrp="1"/>
          </p:cNvSpPr>
          <p:nvPr>
            <p:ph type="pic" sz="quarter" idx="10" hasCustomPrompt="1"/>
          </p:nvPr>
        </p:nvSpPr>
        <p:spPr>
          <a:xfrm>
            <a:off x="6424573" y="1937794"/>
            <a:ext cx="4928400" cy="2782800"/>
          </a:xfrm>
          <a:prstGeom prst="rect">
            <a:avLst/>
          </a:prstGeom>
          <a:pattFill prst="wdDnDiag">
            <a:fgClr>
              <a:schemeClr val="bg1">
                <a:lumMod val="90000"/>
                <a:lumOff val="10000"/>
              </a:schemeClr>
            </a:fgClr>
            <a:bgClr>
              <a:schemeClr val="bg1"/>
            </a:bgClr>
          </a:pattFill>
        </p:spPr>
        <p:txBody>
          <a:bodyPr anchor="ctr"/>
          <a:lstStyle>
            <a:lvl1pPr marL="0" indent="0" algn="ctr">
              <a:buNone/>
              <a:defRPr>
                <a:solidFill>
                  <a:schemeClr val="tx1"/>
                </a:solidFill>
              </a:defRPr>
            </a:lvl1pPr>
          </a:lstStyle>
          <a:p>
            <a:r>
              <a:rPr lang="en-US" dirty="0"/>
              <a:t>Insert your image here</a:t>
            </a:r>
            <a:endParaRPr lang="en-MY" dirty="0"/>
          </a:p>
        </p:txBody>
      </p:sp>
    </p:spTree>
    <p:extLst>
      <p:ext uri="{BB962C8B-B14F-4D97-AF65-F5344CB8AC3E}">
        <p14:creationId xmlns:p14="http://schemas.microsoft.com/office/powerpoint/2010/main" val="320468986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Device Mockup - 10.1">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70F20B31-E928-4527-A463-5E89188AFBED}"/>
              </a:ext>
            </a:extLst>
          </p:cNvPr>
          <p:cNvSpPr>
            <a:spLocks noGrp="1"/>
          </p:cNvSpPr>
          <p:nvPr>
            <p:ph type="pic" sz="quarter" idx="11" hasCustomPrompt="1"/>
          </p:nvPr>
        </p:nvSpPr>
        <p:spPr>
          <a:xfrm>
            <a:off x="2137635" y="3180136"/>
            <a:ext cx="7954368" cy="4491400"/>
          </a:xfrm>
          <a:prstGeom prst="rect">
            <a:avLst/>
          </a:prstGeom>
          <a:pattFill prst="wdDnDiag">
            <a:fgClr>
              <a:schemeClr val="bg1">
                <a:lumMod val="90000"/>
                <a:lumOff val="10000"/>
              </a:schemeClr>
            </a:fgClr>
            <a:bgClr>
              <a:schemeClr val="bg1"/>
            </a:bgClr>
          </a:pattFill>
        </p:spPr>
        <p:txBody>
          <a:bodyPr anchor="ctr"/>
          <a:lstStyle>
            <a:lvl1pPr marL="0" indent="0" algn="ctr">
              <a:buNone/>
              <a:defRPr>
                <a:solidFill>
                  <a:schemeClr val="tx1"/>
                </a:solidFill>
              </a:defRPr>
            </a:lvl1pPr>
          </a:lstStyle>
          <a:p>
            <a:r>
              <a:rPr lang="en-US" dirty="0"/>
              <a:t>Insert your image here</a:t>
            </a:r>
            <a:endParaRPr lang="en-MY" dirty="0"/>
          </a:p>
        </p:txBody>
      </p:sp>
    </p:spTree>
    <p:extLst>
      <p:ext uri="{BB962C8B-B14F-4D97-AF65-F5344CB8AC3E}">
        <p14:creationId xmlns:p14="http://schemas.microsoft.com/office/powerpoint/2010/main" val="326184994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Device Mockup - Page Title 11">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DC30AC0-F60B-48F3-AF96-3C76B04353FE}"/>
              </a:ext>
            </a:extLst>
          </p:cNvPr>
          <p:cNvSpPr>
            <a:spLocks noGrp="1"/>
          </p:cNvSpPr>
          <p:nvPr>
            <p:ph type="pic" sz="quarter" idx="10" hasCustomPrompt="1"/>
          </p:nvPr>
        </p:nvSpPr>
        <p:spPr>
          <a:xfrm>
            <a:off x="1361440" y="2264311"/>
            <a:ext cx="4653279" cy="3060044"/>
          </a:xfrm>
          <a:prstGeom prst="rect">
            <a:avLst/>
          </a:prstGeom>
          <a:pattFill prst="wdDnDiag">
            <a:fgClr>
              <a:schemeClr val="bg1">
                <a:lumMod val="90000"/>
                <a:lumOff val="10000"/>
              </a:schemeClr>
            </a:fgClr>
            <a:bgClr>
              <a:schemeClr val="bg1"/>
            </a:bgClr>
          </a:pattFill>
        </p:spPr>
        <p:txBody>
          <a:bodyPr anchor="ctr"/>
          <a:lstStyle>
            <a:lvl1pPr marL="0" indent="0" algn="ctr">
              <a:buNone/>
              <a:defRPr>
                <a:solidFill>
                  <a:schemeClr val="tx1"/>
                </a:solidFill>
              </a:defRPr>
            </a:lvl1pPr>
          </a:lstStyle>
          <a:p>
            <a:r>
              <a:rPr lang="en-US" dirty="0"/>
              <a:t>Insert your image here</a:t>
            </a:r>
            <a:endParaRPr lang="en-MY" dirty="0"/>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123258666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Device Mockup - Page Title 12">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DC30AC0-F60B-48F3-AF96-3C76B04353FE}"/>
              </a:ext>
            </a:extLst>
          </p:cNvPr>
          <p:cNvSpPr>
            <a:spLocks noGrp="1"/>
          </p:cNvSpPr>
          <p:nvPr>
            <p:ph type="pic" sz="quarter" idx="10" hasCustomPrompt="1"/>
          </p:nvPr>
        </p:nvSpPr>
        <p:spPr>
          <a:xfrm>
            <a:off x="-1180618" y="1741506"/>
            <a:ext cx="6933236" cy="3872216"/>
          </a:xfrm>
          <a:prstGeom prst="rect">
            <a:avLst/>
          </a:prstGeom>
          <a:pattFill prst="wdDnDiag">
            <a:fgClr>
              <a:schemeClr val="bg1">
                <a:lumMod val="90000"/>
                <a:lumOff val="10000"/>
              </a:schemeClr>
            </a:fgClr>
            <a:bgClr>
              <a:schemeClr val="bg1"/>
            </a:bgClr>
          </a:pattFill>
        </p:spPr>
        <p:txBody>
          <a:bodyPr anchor="ctr"/>
          <a:lstStyle>
            <a:lvl1pPr marL="0" indent="0" algn="ctr">
              <a:buNone/>
              <a:defRPr>
                <a:solidFill>
                  <a:schemeClr val="tx1"/>
                </a:solidFill>
              </a:defRPr>
            </a:lvl1pPr>
          </a:lstStyle>
          <a:p>
            <a:r>
              <a:rPr lang="en-US" dirty="0"/>
              <a:t>Insert your image here</a:t>
            </a:r>
            <a:endParaRPr lang="en-MY" dirty="0"/>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38771980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Watch Mockup">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
        <p:nvSpPr>
          <p:cNvPr id="25" name="Picture Placeholder 24">
            <a:extLst>
              <a:ext uri="{FF2B5EF4-FFF2-40B4-BE49-F238E27FC236}">
                <a16:creationId xmlns:a16="http://schemas.microsoft.com/office/drawing/2014/main" id="{BDAC8895-349F-4412-ADA2-C933204DF6BC}"/>
              </a:ext>
            </a:extLst>
          </p:cNvPr>
          <p:cNvSpPr>
            <a:spLocks noGrp="1"/>
          </p:cNvSpPr>
          <p:nvPr>
            <p:ph type="pic" sz="quarter" idx="10" hasCustomPrompt="1"/>
          </p:nvPr>
        </p:nvSpPr>
        <p:spPr>
          <a:xfrm>
            <a:off x="1029677" y="2724486"/>
            <a:ext cx="1463040" cy="1783080"/>
          </a:xfrm>
          <a:custGeom>
            <a:avLst/>
            <a:gdLst>
              <a:gd name="connsiteX0" fmla="*/ 227885 w 1463040"/>
              <a:gd name="connsiteY0" fmla="*/ 0 h 1783080"/>
              <a:gd name="connsiteX1" fmla="*/ 1235155 w 1463040"/>
              <a:gd name="connsiteY1" fmla="*/ 0 h 1783080"/>
              <a:gd name="connsiteX2" fmla="*/ 1265711 w 1463040"/>
              <a:gd name="connsiteY2" fmla="*/ 3080 h 1783080"/>
              <a:gd name="connsiteX3" fmla="*/ 1458566 w 1463040"/>
              <a:gd name="connsiteY3" fmla="*/ 195936 h 1783080"/>
              <a:gd name="connsiteX4" fmla="*/ 1463040 w 1463040"/>
              <a:gd name="connsiteY4" fmla="*/ 240319 h 1783080"/>
              <a:gd name="connsiteX5" fmla="*/ 1463040 w 1463040"/>
              <a:gd name="connsiteY5" fmla="*/ 1542761 h 1783080"/>
              <a:gd name="connsiteX6" fmla="*/ 1458566 w 1463040"/>
              <a:gd name="connsiteY6" fmla="*/ 1587144 h 1783080"/>
              <a:gd name="connsiteX7" fmla="*/ 1265711 w 1463040"/>
              <a:gd name="connsiteY7" fmla="*/ 1780000 h 1783080"/>
              <a:gd name="connsiteX8" fmla="*/ 1235155 w 1463040"/>
              <a:gd name="connsiteY8" fmla="*/ 1783080 h 1783080"/>
              <a:gd name="connsiteX9" fmla="*/ 227885 w 1463040"/>
              <a:gd name="connsiteY9" fmla="*/ 1783080 h 1783080"/>
              <a:gd name="connsiteX10" fmla="*/ 197330 w 1463040"/>
              <a:gd name="connsiteY10" fmla="*/ 1780000 h 1783080"/>
              <a:gd name="connsiteX11" fmla="*/ 4474 w 1463040"/>
              <a:gd name="connsiteY11" fmla="*/ 1587144 h 1783080"/>
              <a:gd name="connsiteX12" fmla="*/ 0 w 1463040"/>
              <a:gd name="connsiteY12" fmla="*/ 1542761 h 1783080"/>
              <a:gd name="connsiteX13" fmla="*/ 0 w 1463040"/>
              <a:gd name="connsiteY13" fmla="*/ 240319 h 1783080"/>
              <a:gd name="connsiteX14" fmla="*/ 4474 w 1463040"/>
              <a:gd name="connsiteY14" fmla="*/ 195936 h 1783080"/>
              <a:gd name="connsiteX15" fmla="*/ 197330 w 1463040"/>
              <a:gd name="connsiteY15" fmla="*/ 3080 h 178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3040" h="1783080">
                <a:moveTo>
                  <a:pt x="227885" y="0"/>
                </a:moveTo>
                <a:lnTo>
                  <a:pt x="1235155" y="0"/>
                </a:lnTo>
                <a:lnTo>
                  <a:pt x="1265711" y="3080"/>
                </a:lnTo>
                <a:cubicBezTo>
                  <a:pt x="1362513" y="22889"/>
                  <a:pt x="1438757" y="99133"/>
                  <a:pt x="1458566" y="195936"/>
                </a:cubicBezTo>
                <a:lnTo>
                  <a:pt x="1463040" y="240319"/>
                </a:lnTo>
                <a:lnTo>
                  <a:pt x="1463040" y="1542761"/>
                </a:lnTo>
                <a:lnTo>
                  <a:pt x="1458566" y="1587144"/>
                </a:lnTo>
                <a:cubicBezTo>
                  <a:pt x="1438757" y="1683947"/>
                  <a:pt x="1362513" y="1760191"/>
                  <a:pt x="1265711" y="1780000"/>
                </a:cubicBezTo>
                <a:lnTo>
                  <a:pt x="1235155" y="1783080"/>
                </a:lnTo>
                <a:lnTo>
                  <a:pt x="227885" y="1783080"/>
                </a:lnTo>
                <a:lnTo>
                  <a:pt x="197330" y="1780000"/>
                </a:lnTo>
                <a:cubicBezTo>
                  <a:pt x="100527" y="1760191"/>
                  <a:pt x="24283" y="1683947"/>
                  <a:pt x="4474" y="1587144"/>
                </a:cubicBezTo>
                <a:lnTo>
                  <a:pt x="0" y="1542761"/>
                </a:lnTo>
                <a:lnTo>
                  <a:pt x="0" y="240319"/>
                </a:lnTo>
                <a:lnTo>
                  <a:pt x="4474" y="195936"/>
                </a:lnTo>
                <a:cubicBezTo>
                  <a:pt x="24283" y="99133"/>
                  <a:pt x="100527" y="22889"/>
                  <a:pt x="197330" y="308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600">
                <a:solidFill>
                  <a:schemeClr val="tx1"/>
                </a:solidFill>
              </a:defRPr>
            </a:lvl1pPr>
          </a:lstStyle>
          <a:p>
            <a:r>
              <a:rPr lang="en-US" dirty="0"/>
              <a:t>Insert your image here</a:t>
            </a:r>
            <a:endParaRPr lang="en-MY" dirty="0"/>
          </a:p>
        </p:txBody>
      </p:sp>
      <p:sp>
        <p:nvSpPr>
          <p:cNvPr id="26" name="Picture Placeholder 25">
            <a:extLst>
              <a:ext uri="{FF2B5EF4-FFF2-40B4-BE49-F238E27FC236}">
                <a16:creationId xmlns:a16="http://schemas.microsoft.com/office/drawing/2014/main" id="{E1A3559F-4A5C-4B81-9640-31BF6C96A65A}"/>
              </a:ext>
            </a:extLst>
          </p:cNvPr>
          <p:cNvSpPr>
            <a:spLocks noGrp="1"/>
          </p:cNvSpPr>
          <p:nvPr>
            <p:ph type="pic" sz="quarter" idx="11" hasCustomPrompt="1"/>
          </p:nvPr>
        </p:nvSpPr>
        <p:spPr>
          <a:xfrm>
            <a:off x="3827671" y="2724486"/>
            <a:ext cx="1463040" cy="1783080"/>
          </a:xfrm>
          <a:custGeom>
            <a:avLst/>
            <a:gdLst>
              <a:gd name="connsiteX0" fmla="*/ 227885 w 1463040"/>
              <a:gd name="connsiteY0" fmla="*/ 0 h 1783080"/>
              <a:gd name="connsiteX1" fmla="*/ 1235155 w 1463040"/>
              <a:gd name="connsiteY1" fmla="*/ 0 h 1783080"/>
              <a:gd name="connsiteX2" fmla="*/ 1265711 w 1463040"/>
              <a:gd name="connsiteY2" fmla="*/ 3080 h 1783080"/>
              <a:gd name="connsiteX3" fmla="*/ 1458566 w 1463040"/>
              <a:gd name="connsiteY3" fmla="*/ 195936 h 1783080"/>
              <a:gd name="connsiteX4" fmla="*/ 1463040 w 1463040"/>
              <a:gd name="connsiteY4" fmla="*/ 240319 h 1783080"/>
              <a:gd name="connsiteX5" fmla="*/ 1463040 w 1463040"/>
              <a:gd name="connsiteY5" fmla="*/ 1542761 h 1783080"/>
              <a:gd name="connsiteX6" fmla="*/ 1458566 w 1463040"/>
              <a:gd name="connsiteY6" fmla="*/ 1587144 h 1783080"/>
              <a:gd name="connsiteX7" fmla="*/ 1265711 w 1463040"/>
              <a:gd name="connsiteY7" fmla="*/ 1780000 h 1783080"/>
              <a:gd name="connsiteX8" fmla="*/ 1235155 w 1463040"/>
              <a:gd name="connsiteY8" fmla="*/ 1783080 h 1783080"/>
              <a:gd name="connsiteX9" fmla="*/ 227885 w 1463040"/>
              <a:gd name="connsiteY9" fmla="*/ 1783080 h 1783080"/>
              <a:gd name="connsiteX10" fmla="*/ 197330 w 1463040"/>
              <a:gd name="connsiteY10" fmla="*/ 1780000 h 1783080"/>
              <a:gd name="connsiteX11" fmla="*/ 4474 w 1463040"/>
              <a:gd name="connsiteY11" fmla="*/ 1587144 h 1783080"/>
              <a:gd name="connsiteX12" fmla="*/ 0 w 1463040"/>
              <a:gd name="connsiteY12" fmla="*/ 1542761 h 1783080"/>
              <a:gd name="connsiteX13" fmla="*/ 0 w 1463040"/>
              <a:gd name="connsiteY13" fmla="*/ 240319 h 1783080"/>
              <a:gd name="connsiteX14" fmla="*/ 4474 w 1463040"/>
              <a:gd name="connsiteY14" fmla="*/ 195936 h 1783080"/>
              <a:gd name="connsiteX15" fmla="*/ 197330 w 1463040"/>
              <a:gd name="connsiteY15" fmla="*/ 3080 h 178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3040" h="1783080">
                <a:moveTo>
                  <a:pt x="227885" y="0"/>
                </a:moveTo>
                <a:lnTo>
                  <a:pt x="1235155" y="0"/>
                </a:lnTo>
                <a:lnTo>
                  <a:pt x="1265711" y="3080"/>
                </a:lnTo>
                <a:cubicBezTo>
                  <a:pt x="1362513" y="22889"/>
                  <a:pt x="1438757" y="99133"/>
                  <a:pt x="1458566" y="195936"/>
                </a:cubicBezTo>
                <a:lnTo>
                  <a:pt x="1463040" y="240319"/>
                </a:lnTo>
                <a:lnTo>
                  <a:pt x="1463040" y="1542761"/>
                </a:lnTo>
                <a:lnTo>
                  <a:pt x="1458566" y="1587144"/>
                </a:lnTo>
                <a:cubicBezTo>
                  <a:pt x="1438757" y="1683947"/>
                  <a:pt x="1362513" y="1760191"/>
                  <a:pt x="1265711" y="1780000"/>
                </a:cubicBezTo>
                <a:lnTo>
                  <a:pt x="1235155" y="1783080"/>
                </a:lnTo>
                <a:lnTo>
                  <a:pt x="227885" y="1783080"/>
                </a:lnTo>
                <a:lnTo>
                  <a:pt x="197330" y="1780000"/>
                </a:lnTo>
                <a:cubicBezTo>
                  <a:pt x="100527" y="1760191"/>
                  <a:pt x="24283" y="1683947"/>
                  <a:pt x="4474" y="1587144"/>
                </a:cubicBezTo>
                <a:lnTo>
                  <a:pt x="0" y="1542761"/>
                </a:lnTo>
                <a:lnTo>
                  <a:pt x="0" y="240319"/>
                </a:lnTo>
                <a:lnTo>
                  <a:pt x="4474" y="195936"/>
                </a:lnTo>
                <a:cubicBezTo>
                  <a:pt x="24283" y="99133"/>
                  <a:pt x="100527" y="22889"/>
                  <a:pt x="197330" y="308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600">
                <a:solidFill>
                  <a:schemeClr val="tx1"/>
                </a:solidFill>
              </a:defRPr>
            </a:lvl1pPr>
          </a:lstStyle>
          <a:p>
            <a:r>
              <a:rPr lang="en-US" dirty="0"/>
              <a:t>Insert your image here</a:t>
            </a:r>
            <a:endParaRPr lang="en-MY" dirty="0"/>
          </a:p>
        </p:txBody>
      </p:sp>
      <p:sp>
        <p:nvSpPr>
          <p:cNvPr id="27" name="Picture Placeholder 26">
            <a:extLst>
              <a:ext uri="{FF2B5EF4-FFF2-40B4-BE49-F238E27FC236}">
                <a16:creationId xmlns:a16="http://schemas.microsoft.com/office/drawing/2014/main" id="{2D174C91-5F33-4165-ABC0-CAD0B821C4B2}"/>
              </a:ext>
            </a:extLst>
          </p:cNvPr>
          <p:cNvSpPr>
            <a:spLocks noGrp="1"/>
          </p:cNvSpPr>
          <p:nvPr>
            <p:ph type="pic" sz="quarter" idx="12" hasCustomPrompt="1"/>
          </p:nvPr>
        </p:nvSpPr>
        <p:spPr>
          <a:xfrm>
            <a:off x="6642598" y="2724486"/>
            <a:ext cx="1463040" cy="1783080"/>
          </a:xfrm>
          <a:custGeom>
            <a:avLst/>
            <a:gdLst>
              <a:gd name="connsiteX0" fmla="*/ 227885 w 1463040"/>
              <a:gd name="connsiteY0" fmla="*/ 0 h 1783080"/>
              <a:gd name="connsiteX1" fmla="*/ 1235155 w 1463040"/>
              <a:gd name="connsiteY1" fmla="*/ 0 h 1783080"/>
              <a:gd name="connsiteX2" fmla="*/ 1265711 w 1463040"/>
              <a:gd name="connsiteY2" fmla="*/ 3080 h 1783080"/>
              <a:gd name="connsiteX3" fmla="*/ 1458566 w 1463040"/>
              <a:gd name="connsiteY3" fmla="*/ 195936 h 1783080"/>
              <a:gd name="connsiteX4" fmla="*/ 1463040 w 1463040"/>
              <a:gd name="connsiteY4" fmla="*/ 240319 h 1783080"/>
              <a:gd name="connsiteX5" fmla="*/ 1463040 w 1463040"/>
              <a:gd name="connsiteY5" fmla="*/ 1542761 h 1783080"/>
              <a:gd name="connsiteX6" fmla="*/ 1458566 w 1463040"/>
              <a:gd name="connsiteY6" fmla="*/ 1587144 h 1783080"/>
              <a:gd name="connsiteX7" fmla="*/ 1265711 w 1463040"/>
              <a:gd name="connsiteY7" fmla="*/ 1780000 h 1783080"/>
              <a:gd name="connsiteX8" fmla="*/ 1235155 w 1463040"/>
              <a:gd name="connsiteY8" fmla="*/ 1783080 h 1783080"/>
              <a:gd name="connsiteX9" fmla="*/ 227885 w 1463040"/>
              <a:gd name="connsiteY9" fmla="*/ 1783080 h 1783080"/>
              <a:gd name="connsiteX10" fmla="*/ 197330 w 1463040"/>
              <a:gd name="connsiteY10" fmla="*/ 1780000 h 1783080"/>
              <a:gd name="connsiteX11" fmla="*/ 4474 w 1463040"/>
              <a:gd name="connsiteY11" fmla="*/ 1587144 h 1783080"/>
              <a:gd name="connsiteX12" fmla="*/ 0 w 1463040"/>
              <a:gd name="connsiteY12" fmla="*/ 1542761 h 1783080"/>
              <a:gd name="connsiteX13" fmla="*/ 0 w 1463040"/>
              <a:gd name="connsiteY13" fmla="*/ 240319 h 1783080"/>
              <a:gd name="connsiteX14" fmla="*/ 4474 w 1463040"/>
              <a:gd name="connsiteY14" fmla="*/ 195936 h 1783080"/>
              <a:gd name="connsiteX15" fmla="*/ 197330 w 1463040"/>
              <a:gd name="connsiteY15" fmla="*/ 3080 h 178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3040" h="1783080">
                <a:moveTo>
                  <a:pt x="227885" y="0"/>
                </a:moveTo>
                <a:lnTo>
                  <a:pt x="1235155" y="0"/>
                </a:lnTo>
                <a:lnTo>
                  <a:pt x="1265711" y="3080"/>
                </a:lnTo>
                <a:cubicBezTo>
                  <a:pt x="1362513" y="22889"/>
                  <a:pt x="1438757" y="99133"/>
                  <a:pt x="1458566" y="195936"/>
                </a:cubicBezTo>
                <a:lnTo>
                  <a:pt x="1463040" y="240319"/>
                </a:lnTo>
                <a:lnTo>
                  <a:pt x="1463040" y="1542761"/>
                </a:lnTo>
                <a:lnTo>
                  <a:pt x="1458566" y="1587144"/>
                </a:lnTo>
                <a:cubicBezTo>
                  <a:pt x="1438757" y="1683947"/>
                  <a:pt x="1362513" y="1760191"/>
                  <a:pt x="1265711" y="1780000"/>
                </a:cubicBezTo>
                <a:lnTo>
                  <a:pt x="1235155" y="1783080"/>
                </a:lnTo>
                <a:lnTo>
                  <a:pt x="227885" y="1783080"/>
                </a:lnTo>
                <a:lnTo>
                  <a:pt x="197330" y="1780000"/>
                </a:lnTo>
                <a:cubicBezTo>
                  <a:pt x="100527" y="1760191"/>
                  <a:pt x="24283" y="1683947"/>
                  <a:pt x="4474" y="1587144"/>
                </a:cubicBezTo>
                <a:lnTo>
                  <a:pt x="0" y="1542761"/>
                </a:lnTo>
                <a:lnTo>
                  <a:pt x="0" y="240319"/>
                </a:lnTo>
                <a:lnTo>
                  <a:pt x="4474" y="195936"/>
                </a:lnTo>
                <a:cubicBezTo>
                  <a:pt x="24283" y="99133"/>
                  <a:pt x="100527" y="22889"/>
                  <a:pt x="197330" y="308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600">
                <a:solidFill>
                  <a:schemeClr val="tx1"/>
                </a:solidFill>
              </a:defRPr>
            </a:lvl1pPr>
          </a:lstStyle>
          <a:p>
            <a:r>
              <a:rPr lang="en-US" dirty="0"/>
              <a:t>Insert your image here</a:t>
            </a:r>
            <a:endParaRPr lang="en-MY" dirty="0"/>
          </a:p>
        </p:txBody>
      </p:sp>
      <p:sp>
        <p:nvSpPr>
          <p:cNvPr id="28" name="Picture Placeholder 27">
            <a:extLst>
              <a:ext uri="{FF2B5EF4-FFF2-40B4-BE49-F238E27FC236}">
                <a16:creationId xmlns:a16="http://schemas.microsoft.com/office/drawing/2014/main" id="{A98CE558-3705-4DBE-9F12-DD9DA37DEC72}"/>
              </a:ext>
            </a:extLst>
          </p:cNvPr>
          <p:cNvSpPr>
            <a:spLocks noGrp="1"/>
          </p:cNvSpPr>
          <p:nvPr>
            <p:ph type="pic" sz="quarter" idx="13" hasCustomPrompt="1"/>
          </p:nvPr>
        </p:nvSpPr>
        <p:spPr>
          <a:xfrm>
            <a:off x="9457525" y="2724486"/>
            <a:ext cx="1463040" cy="1783080"/>
          </a:xfrm>
          <a:custGeom>
            <a:avLst/>
            <a:gdLst>
              <a:gd name="connsiteX0" fmla="*/ 227885 w 1463040"/>
              <a:gd name="connsiteY0" fmla="*/ 0 h 1783080"/>
              <a:gd name="connsiteX1" fmla="*/ 1235155 w 1463040"/>
              <a:gd name="connsiteY1" fmla="*/ 0 h 1783080"/>
              <a:gd name="connsiteX2" fmla="*/ 1265711 w 1463040"/>
              <a:gd name="connsiteY2" fmla="*/ 3080 h 1783080"/>
              <a:gd name="connsiteX3" fmla="*/ 1458566 w 1463040"/>
              <a:gd name="connsiteY3" fmla="*/ 195936 h 1783080"/>
              <a:gd name="connsiteX4" fmla="*/ 1463040 w 1463040"/>
              <a:gd name="connsiteY4" fmla="*/ 240319 h 1783080"/>
              <a:gd name="connsiteX5" fmla="*/ 1463040 w 1463040"/>
              <a:gd name="connsiteY5" fmla="*/ 1542761 h 1783080"/>
              <a:gd name="connsiteX6" fmla="*/ 1458566 w 1463040"/>
              <a:gd name="connsiteY6" fmla="*/ 1587144 h 1783080"/>
              <a:gd name="connsiteX7" fmla="*/ 1265711 w 1463040"/>
              <a:gd name="connsiteY7" fmla="*/ 1780000 h 1783080"/>
              <a:gd name="connsiteX8" fmla="*/ 1235155 w 1463040"/>
              <a:gd name="connsiteY8" fmla="*/ 1783080 h 1783080"/>
              <a:gd name="connsiteX9" fmla="*/ 227885 w 1463040"/>
              <a:gd name="connsiteY9" fmla="*/ 1783080 h 1783080"/>
              <a:gd name="connsiteX10" fmla="*/ 197330 w 1463040"/>
              <a:gd name="connsiteY10" fmla="*/ 1780000 h 1783080"/>
              <a:gd name="connsiteX11" fmla="*/ 4474 w 1463040"/>
              <a:gd name="connsiteY11" fmla="*/ 1587144 h 1783080"/>
              <a:gd name="connsiteX12" fmla="*/ 0 w 1463040"/>
              <a:gd name="connsiteY12" fmla="*/ 1542761 h 1783080"/>
              <a:gd name="connsiteX13" fmla="*/ 0 w 1463040"/>
              <a:gd name="connsiteY13" fmla="*/ 240319 h 1783080"/>
              <a:gd name="connsiteX14" fmla="*/ 4474 w 1463040"/>
              <a:gd name="connsiteY14" fmla="*/ 195936 h 1783080"/>
              <a:gd name="connsiteX15" fmla="*/ 197330 w 1463040"/>
              <a:gd name="connsiteY15" fmla="*/ 3080 h 178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3040" h="1783080">
                <a:moveTo>
                  <a:pt x="227885" y="0"/>
                </a:moveTo>
                <a:lnTo>
                  <a:pt x="1235155" y="0"/>
                </a:lnTo>
                <a:lnTo>
                  <a:pt x="1265711" y="3080"/>
                </a:lnTo>
                <a:cubicBezTo>
                  <a:pt x="1362513" y="22889"/>
                  <a:pt x="1438757" y="99133"/>
                  <a:pt x="1458566" y="195936"/>
                </a:cubicBezTo>
                <a:lnTo>
                  <a:pt x="1463040" y="240319"/>
                </a:lnTo>
                <a:lnTo>
                  <a:pt x="1463040" y="1542761"/>
                </a:lnTo>
                <a:lnTo>
                  <a:pt x="1458566" y="1587144"/>
                </a:lnTo>
                <a:cubicBezTo>
                  <a:pt x="1438757" y="1683947"/>
                  <a:pt x="1362513" y="1760191"/>
                  <a:pt x="1265711" y="1780000"/>
                </a:cubicBezTo>
                <a:lnTo>
                  <a:pt x="1235155" y="1783080"/>
                </a:lnTo>
                <a:lnTo>
                  <a:pt x="227885" y="1783080"/>
                </a:lnTo>
                <a:lnTo>
                  <a:pt x="197330" y="1780000"/>
                </a:lnTo>
                <a:cubicBezTo>
                  <a:pt x="100527" y="1760191"/>
                  <a:pt x="24283" y="1683947"/>
                  <a:pt x="4474" y="1587144"/>
                </a:cubicBezTo>
                <a:lnTo>
                  <a:pt x="0" y="1542761"/>
                </a:lnTo>
                <a:lnTo>
                  <a:pt x="0" y="240319"/>
                </a:lnTo>
                <a:lnTo>
                  <a:pt x="4474" y="195936"/>
                </a:lnTo>
                <a:cubicBezTo>
                  <a:pt x="24283" y="99133"/>
                  <a:pt x="100527" y="22889"/>
                  <a:pt x="197330" y="3080"/>
                </a:cubicBezTo>
                <a:close/>
              </a:path>
            </a:pathLst>
          </a:custGeom>
          <a:pattFill prst="wdDnDiag">
            <a:fgClr>
              <a:schemeClr val="bg1">
                <a:lumMod val="90000"/>
                <a:lumOff val="10000"/>
              </a:schemeClr>
            </a:fgClr>
            <a:bgClr>
              <a:schemeClr val="bg1"/>
            </a:bgClr>
          </a:pattFill>
        </p:spPr>
        <p:txBody>
          <a:bodyPr wrap="square" anchor="ctr">
            <a:noAutofit/>
          </a:bodyPr>
          <a:lstStyle>
            <a:lvl1pPr marL="0" indent="0" algn="ctr">
              <a:buNone/>
              <a:defRPr sz="1600">
                <a:solidFill>
                  <a:schemeClr val="tx1"/>
                </a:solidFill>
              </a:defRPr>
            </a:lvl1pPr>
          </a:lstStyle>
          <a:p>
            <a:r>
              <a:rPr lang="en-US" dirty="0"/>
              <a:t>Insert your image here</a:t>
            </a:r>
            <a:endParaRPr lang="en-MY" dirty="0"/>
          </a:p>
        </p:txBody>
      </p:sp>
    </p:spTree>
    <p:extLst>
      <p:ext uri="{BB962C8B-B14F-4D97-AF65-F5344CB8AC3E}">
        <p14:creationId xmlns:p14="http://schemas.microsoft.com/office/powerpoint/2010/main" val="339880291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evice Mockup - Pag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355546850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Gantt Chart - Image">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AE9CAA70-475F-4852-9832-842B7F6A1A18}"/>
              </a:ext>
            </a:extLst>
          </p:cNvPr>
          <p:cNvSpPr>
            <a:spLocks noGrp="1"/>
          </p:cNvSpPr>
          <p:nvPr>
            <p:ph type="pic" sz="quarter" idx="10" hasCustomPrompt="1"/>
          </p:nvPr>
        </p:nvSpPr>
        <p:spPr>
          <a:xfrm>
            <a:off x="364984" y="2564785"/>
            <a:ext cx="457200" cy="457200"/>
          </a:xfrm>
          <a:prstGeom prst="roundRect">
            <a:avLst/>
          </a:prstGeom>
          <a:pattFill prst="wdDnDiag">
            <a:fgClr>
              <a:schemeClr val="bg1">
                <a:lumMod val="90000"/>
                <a:lumOff val="10000"/>
              </a:schemeClr>
            </a:fgClr>
            <a:bgClr>
              <a:schemeClr val="bg1"/>
            </a:bgClr>
          </a:pattFill>
        </p:spPr>
        <p:txBody>
          <a:bodyPr anchor="ctr"/>
          <a:lstStyle>
            <a:lvl1pPr algn="ctr">
              <a:buNone/>
              <a:defRPr sz="600"/>
            </a:lvl1pPr>
          </a:lstStyle>
          <a:p>
            <a:r>
              <a:rPr lang="en-US" dirty="0"/>
              <a:t>image</a:t>
            </a:r>
          </a:p>
        </p:txBody>
      </p:sp>
      <p:sp>
        <p:nvSpPr>
          <p:cNvPr id="18" name="Picture Placeholder 16">
            <a:extLst>
              <a:ext uri="{FF2B5EF4-FFF2-40B4-BE49-F238E27FC236}">
                <a16:creationId xmlns:a16="http://schemas.microsoft.com/office/drawing/2014/main" id="{5CFD7B86-D2C3-4737-8CDD-1C0EB569FCD7}"/>
              </a:ext>
            </a:extLst>
          </p:cNvPr>
          <p:cNvSpPr>
            <a:spLocks noGrp="1"/>
          </p:cNvSpPr>
          <p:nvPr>
            <p:ph type="pic" sz="quarter" idx="11" hasCustomPrompt="1"/>
          </p:nvPr>
        </p:nvSpPr>
        <p:spPr>
          <a:xfrm>
            <a:off x="364984" y="3182879"/>
            <a:ext cx="457200" cy="457200"/>
          </a:xfrm>
          <a:prstGeom prst="roundRect">
            <a:avLst/>
          </a:prstGeom>
          <a:pattFill prst="wdDnDiag">
            <a:fgClr>
              <a:schemeClr val="bg1">
                <a:lumMod val="90000"/>
                <a:lumOff val="10000"/>
              </a:schemeClr>
            </a:fgClr>
            <a:bgClr>
              <a:schemeClr val="bg1"/>
            </a:bgClr>
          </a:pattFill>
        </p:spPr>
        <p:txBody>
          <a:bodyPr anchor="ctr"/>
          <a:lstStyle>
            <a:lvl1pPr algn="ctr">
              <a:buNone/>
              <a:defRPr sz="600"/>
            </a:lvl1pPr>
          </a:lstStyle>
          <a:p>
            <a:r>
              <a:rPr lang="en-US" dirty="0"/>
              <a:t>image</a:t>
            </a:r>
          </a:p>
        </p:txBody>
      </p:sp>
      <p:sp>
        <p:nvSpPr>
          <p:cNvPr id="19" name="Picture Placeholder 16">
            <a:extLst>
              <a:ext uri="{FF2B5EF4-FFF2-40B4-BE49-F238E27FC236}">
                <a16:creationId xmlns:a16="http://schemas.microsoft.com/office/drawing/2014/main" id="{042AF60C-CF1E-40A9-8D3D-BCBF81728CE6}"/>
              </a:ext>
            </a:extLst>
          </p:cNvPr>
          <p:cNvSpPr>
            <a:spLocks noGrp="1"/>
          </p:cNvSpPr>
          <p:nvPr>
            <p:ph type="pic" sz="quarter" idx="12" hasCustomPrompt="1"/>
          </p:nvPr>
        </p:nvSpPr>
        <p:spPr>
          <a:xfrm>
            <a:off x="363707" y="3819583"/>
            <a:ext cx="457200" cy="457200"/>
          </a:xfrm>
          <a:prstGeom prst="roundRect">
            <a:avLst/>
          </a:prstGeom>
          <a:pattFill prst="wdDnDiag">
            <a:fgClr>
              <a:schemeClr val="bg1">
                <a:lumMod val="90000"/>
                <a:lumOff val="10000"/>
              </a:schemeClr>
            </a:fgClr>
            <a:bgClr>
              <a:schemeClr val="bg1"/>
            </a:bgClr>
          </a:pattFill>
        </p:spPr>
        <p:txBody>
          <a:bodyPr anchor="ctr"/>
          <a:lstStyle>
            <a:lvl1pPr algn="ctr">
              <a:buNone/>
              <a:defRPr sz="600"/>
            </a:lvl1pPr>
          </a:lstStyle>
          <a:p>
            <a:r>
              <a:rPr lang="en-US" dirty="0"/>
              <a:t>image</a:t>
            </a:r>
          </a:p>
        </p:txBody>
      </p:sp>
      <p:sp>
        <p:nvSpPr>
          <p:cNvPr id="20" name="Picture Placeholder 16">
            <a:extLst>
              <a:ext uri="{FF2B5EF4-FFF2-40B4-BE49-F238E27FC236}">
                <a16:creationId xmlns:a16="http://schemas.microsoft.com/office/drawing/2014/main" id="{5FB262FE-4934-444B-B452-00C7428688F5}"/>
              </a:ext>
            </a:extLst>
          </p:cNvPr>
          <p:cNvSpPr>
            <a:spLocks noGrp="1"/>
          </p:cNvSpPr>
          <p:nvPr>
            <p:ph type="pic" sz="quarter" idx="13" hasCustomPrompt="1"/>
          </p:nvPr>
        </p:nvSpPr>
        <p:spPr>
          <a:xfrm>
            <a:off x="363707" y="4437677"/>
            <a:ext cx="457200" cy="457200"/>
          </a:xfrm>
          <a:prstGeom prst="roundRect">
            <a:avLst/>
          </a:prstGeom>
          <a:pattFill prst="wdDnDiag">
            <a:fgClr>
              <a:schemeClr val="bg1">
                <a:lumMod val="90000"/>
                <a:lumOff val="10000"/>
              </a:schemeClr>
            </a:fgClr>
            <a:bgClr>
              <a:schemeClr val="bg1"/>
            </a:bgClr>
          </a:pattFill>
        </p:spPr>
        <p:txBody>
          <a:bodyPr anchor="ctr"/>
          <a:lstStyle>
            <a:lvl1pPr algn="ctr">
              <a:buNone/>
              <a:defRPr sz="600"/>
            </a:lvl1pPr>
          </a:lstStyle>
          <a:p>
            <a:r>
              <a:rPr lang="en-US" dirty="0"/>
              <a:t>image</a:t>
            </a:r>
          </a:p>
        </p:txBody>
      </p:sp>
      <p:sp>
        <p:nvSpPr>
          <p:cNvPr id="21" name="Picture Placeholder 16">
            <a:extLst>
              <a:ext uri="{FF2B5EF4-FFF2-40B4-BE49-F238E27FC236}">
                <a16:creationId xmlns:a16="http://schemas.microsoft.com/office/drawing/2014/main" id="{834D1F36-D1A2-447C-A696-225A8C9F5A7A}"/>
              </a:ext>
            </a:extLst>
          </p:cNvPr>
          <p:cNvSpPr>
            <a:spLocks noGrp="1"/>
          </p:cNvSpPr>
          <p:nvPr>
            <p:ph type="pic" sz="quarter" idx="14" hasCustomPrompt="1"/>
          </p:nvPr>
        </p:nvSpPr>
        <p:spPr>
          <a:xfrm>
            <a:off x="362430" y="5074381"/>
            <a:ext cx="457200" cy="457200"/>
          </a:xfrm>
          <a:prstGeom prst="roundRect">
            <a:avLst/>
          </a:prstGeom>
          <a:pattFill prst="wdDnDiag">
            <a:fgClr>
              <a:schemeClr val="bg1">
                <a:lumMod val="90000"/>
                <a:lumOff val="10000"/>
              </a:schemeClr>
            </a:fgClr>
            <a:bgClr>
              <a:schemeClr val="bg1"/>
            </a:bgClr>
          </a:pattFill>
        </p:spPr>
        <p:txBody>
          <a:bodyPr anchor="ctr"/>
          <a:lstStyle>
            <a:lvl1pPr algn="ctr">
              <a:buNone/>
              <a:defRPr sz="600"/>
            </a:lvl1pPr>
          </a:lstStyle>
          <a:p>
            <a:r>
              <a:rPr lang="en-US" dirty="0"/>
              <a:t>image</a:t>
            </a:r>
          </a:p>
        </p:txBody>
      </p:sp>
      <p:sp>
        <p:nvSpPr>
          <p:cNvPr id="22" name="Picture Placeholder 16">
            <a:extLst>
              <a:ext uri="{FF2B5EF4-FFF2-40B4-BE49-F238E27FC236}">
                <a16:creationId xmlns:a16="http://schemas.microsoft.com/office/drawing/2014/main" id="{F5BD4EF0-8E44-4D39-8700-E34507910126}"/>
              </a:ext>
            </a:extLst>
          </p:cNvPr>
          <p:cNvSpPr>
            <a:spLocks noGrp="1"/>
          </p:cNvSpPr>
          <p:nvPr>
            <p:ph type="pic" sz="quarter" idx="15" hasCustomPrompt="1"/>
          </p:nvPr>
        </p:nvSpPr>
        <p:spPr>
          <a:xfrm>
            <a:off x="362430" y="5692475"/>
            <a:ext cx="457200" cy="457200"/>
          </a:xfrm>
          <a:prstGeom prst="roundRect">
            <a:avLst/>
          </a:prstGeom>
          <a:pattFill prst="wdDnDiag">
            <a:fgClr>
              <a:schemeClr val="bg1">
                <a:lumMod val="90000"/>
                <a:lumOff val="10000"/>
              </a:schemeClr>
            </a:fgClr>
            <a:bgClr>
              <a:schemeClr val="bg1"/>
            </a:bgClr>
          </a:pattFill>
        </p:spPr>
        <p:txBody>
          <a:bodyPr anchor="ctr"/>
          <a:lstStyle>
            <a:lvl1pPr algn="ctr">
              <a:buNone/>
              <a:defRPr sz="600"/>
            </a:lvl1pPr>
          </a:lstStyle>
          <a:p>
            <a:r>
              <a:rPr lang="en-US" dirty="0"/>
              <a:t>image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419701661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Gantt Chart - Image 2">
    <p:spTree>
      <p:nvGrpSpPr>
        <p:cNvPr id="1" name=""/>
        <p:cNvGrpSpPr/>
        <p:nvPr/>
      </p:nvGrpSpPr>
      <p:grpSpPr>
        <a:xfrm>
          <a:off x="0" y="0"/>
          <a:ext cx="0" cy="0"/>
          <a:chOff x="0" y="0"/>
          <a:chExt cx="0" cy="0"/>
        </a:xfrm>
      </p:grpSpPr>
      <p:sp>
        <p:nvSpPr>
          <p:cNvPr id="27" name="Picture Placeholder 16">
            <a:extLst>
              <a:ext uri="{FF2B5EF4-FFF2-40B4-BE49-F238E27FC236}">
                <a16:creationId xmlns:a16="http://schemas.microsoft.com/office/drawing/2014/main" id="{80655835-718E-45C2-8118-17DAB95011E0}"/>
              </a:ext>
            </a:extLst>
          </p:cNvPr>
          <p:cNvSpPr>
            <a:spLocks noGrp="1"/>
          </p:cNvSpPr>
          <p:nvPr>
            <p:ph type="pic" sz="quarter" idx="10" hasCustomPrompt="1"/>
          </p:nvPr>
        </p:nvSpPr>
        <p:spPr>
          <a:xfrm>
            <a:off x="1037080" y="2659037"/>
            <a:ext cx="365760" cy="365760"/>
          </a:xfrm>
          <a:prstGeom prst="roundRect">
            <a:avLst/>
          </a:prstGeom>
          <a:pattFill prst="wdDnDiag">
            <a:fgClr>
              <a:schemeClr val="bg1">
                <a:lumMod val="90000"/>
                <a:lumOff val="10000"/>
              </a:schemeClr>
            </a:fgClr>
            <a:bgClr>
              <a:schemeClr val="bg1"/>
            </a:bgClr>
          </a:pattFill>
        </p:spPr>
        <p:txBody>
          <a:bodyPr anchor="ctr"/>
          <a:lstStyle>
            <a:lvl1pPr algn="ctr">
              <a:buNone/>
              <a:defRPr sz="400"/>
            </a:lvl1pPr>
          </a:lstStyle>
          <a:p>
            <a:r>
              <a:rPr lang="en-US" dirty="0"/>
              <a:t>image</a:t>
            </a:r>
          </a:p>
        </p:txBody>
      </p:sp>
      <p:sp>
        <p:nvSpPr>
          <p:cNvPr id="28" name="Picture Placeholder 16">
            <a:extLst>
              <a:ext uri="{FF2B5EF4-FFF2-40B4-BE49-F238E27FC236}">
                <a16:creationId xmlns:a16="http://schemas.microsoft.com/office/drawing/2014/main" id="{219F13BC-EE52-4722-B4E1-E89554DB1043}"/>
              </a:ext>
            </a:extLst>
          </p:cNvPr>
          <p:cNvSpPr>
            <a:spLocks noGrp="1"/>
          </p:cNvSpPr>
          <p:nvPr>
            <p:ph type="pic" sz="quarter" idx="16" hasCustomPrompt="1"/>
          </p:nvPr>
        </p:nvSpPr>
        <p:spPr>
          <a:xfrm>
            <a:off x="1028788" y="3294527"/>
            <a:ext cx="365760" cy="365760"/>
          </a:xfrm>
          <a:prstGeom prst="roundRect">
            <a:avLst/>
          </a:prstGeom>
          <a:pattFill prst="wdDnDiag">
            <a:fgClr>
              <a:schemeClr val="bg1">
                <a:lumMod val="90000"/>
                <a:lumOff val="10000"/>
              </a:schemeClr>
            </a:fgClr>
            <a:bgClr>
              <a:schemeClr val="bg1"/>
            </a:bgClr>
          </a:pattFill>
        </p:spPr>
        <p:txBody>
          <a:bodyPr anchor="ctr"/>
          <a:lstStyle>
            <a:lvl1pPr algn="ctr">
              <a:buNone/>
              <a:defRPr sz="400"/>
            </a:lvl1pPr>
          </a:lstStyle>
          <a:p>
            <a:r>
              <a:rPr lang="en-US" dirty="0"/>
              <a:t>image</a:t>
            </a:r>
          </a:p>
        </p:txBody>
      </p:sp>
      <p:sp>
        <p:nvSpPr>
          <p:cNvPr id="29" name="Picture Placeholder 16">
            <a:extLst>
              <a:ext uri="{FF2B5EF4-FFF2-40B4-BE49-F238E27FC236}">
                <a16:creationId xmlns:a16="http://schemas.microsoft.com/office/drawing/2014/main" id="{07D1E21B-3D6E-4689-B332-96A15BF63FFD}"/>
              </a:ext>
            </a:extLst>
          </p:cNvPr>
          <p:cNvSpPr>
            <a:spLocks noGrp="1"/>
          </p:cNvSpPr>
          <p:nvPr>
            <p:ph type="pic" sz="quarter" idx="17" hasCustomPrompt="1"/>
          </p:nvPr>
        </p:nvSpPr>
        <p:spPr>
          <a:xfrm>
            <a:off x="2557014" y="3980798"/>
            <a:ext cx="365760" cy="365760"/>
          </a:xfrm>
          <a:prstGeom prst="roundRect">
            <a:avLst/>
          </a:prstGeom>
          <a:pattFill prst="wdDnDiag">
            <a:fgClr>
              <a:schemeClr val="bg1">
                <a:lumMod val="90000"/>
                <a:lumOff val="10000"/>
              </a:schemeClr>
            </a:fgClr>
            <a:bgClr>
              <a:schemeClr val="bg1"/>
            </a:bgClr>
          </a:pattFill>
        </p:spPr>
        <p:txBody>
          <a:bodyPr anchor="ctr"/>
          <a:lstStyle>
            <a:lvl1pPr algn="ctr">
              <a:buNone/>
              <a:defRPr sz="400"/>
            </a:lvl1pPr>
          </a:lstStyle>
          <a:p>
            <a:r>
              <a:rPr lang="en-US" dirty="0"/>
              <a:t>image</a:t>
            </a:r>
          </a:p>
        </p:txBody>
      </p:sp>
      <p:sp>
        <p:nvSpPr>
          <p:cNvPr id="30" name="Picture Placeholder 16">
            <a:extLst>
              <a:ext uri="{FF2B5EF4-FFF2-40B4-BE49-F238E27FC236}">
                <a16:creationId xmlns:a16="http://schemas.microsoft.com/office/drawing/2014/main" id="{9E0A6D63-1689-45D1-B9D4-902BE8A3CF05}"/>
              </a:ext>
            </a:extLst>
          </p:cNvPr>
          <p:cNvSpPr>
            <a:spLocks noGrp="1"/>
          </p:cNvSpPr>
          <p:nvPr>
            <p:ph type="pic" sz="quarter" idx="18" hasCustomPrompt="1"/>
          </p:nvPr>
        </p:nvSpPr>
        <p:spPr>
          <a:xfrm>
            <a:off x="4022427" y="4616617"/>
            <a:ext cx="365760" cy="365760"/>
          </a:xfrm>
          <a:prstGeom prst="roundRect">
            <a:avLst/>
          </a:prstGeom>
          <a:pattFill prst="wdDnDiag">
            <a:fgClr>
              <a:schemeClr val="bg1">
                <a:lumMod val="90000"/>
                <a:lumOff val="10000"/>
              </a:schemeClr>
            </a:fgClr>
            <a:bgClr>
              <a:schemeClr val="bg1"/>
            </a:bgClr>
          </a:pattFill>
        </p:spPr>
        <p:txBody>
          <a:bodyPr anchor="ctr"/>
          <a:lstStyle>
            <a:lvl1pPr algn="ctr">
              <a:buNone/>
              <a:defRPr sz="400"/>
            </a:lvl1pPr>
          </a:lstStyle>
          <a:p>
            <a:r>
              <a:rPr lang="en-US" dirty="0"/>
              <a:t>image</a:t>
            </a:r>
          </a:p>
        </p:txBody>
      </p:sp>
      <p:sp>
        <p:nvSpPr>
          <p:cNvPr id="31" name="Picture Placeholder 16">
            <a:extLst>
              <a:ext uri="{FF2B5EF4-FFF2-40B4-BE49-F238E27FC236}">
                <a16:creationId xmlns:a16="http://schemas.microsoft.com/office/drawing/2014/main" id="{4A32DFA3-9DE7-4302-8E4C-7D3FD1850188}"/>
              </a:ext>
            </a:extLst>
          </p:cNvPr>
          <p:cNvSpPr>
            <a:spLocks noGrp="1"/>
          </p:cNvSpPr>
          <p:nvPr>
            <p:ph type="pic" sz="quarter" idx="19" hasCustomPrompt="1"/>
          </p:nvPr>
        </p:nvSpPr>
        <p:spPr>
          <a:xfrm>
            <a:off x="2557014" y="5265712"/>
            <a:ext cx="365760" cy="365760"/>
          </a:xfrm>
          <a:prstGeom prst="roundRect">
            <a:avLst/>
          </a:prstGeom>
          <a:pattFill prst="wdDnDiag">
            <a:fgClr>
              <a:schemeClr val="bg1">
                <a:lumMod val="90000"/>
                <a:lumOff val="10000"/>
              </a:schemeClr>
            </a:fgClr>
            <a:bgClr>
              <a:schemeClr val="bg1"/>
            </a:bgClr>
          </a:pattFill>
        </p:spPr>
        <p:txBody>
          <a:bodyPr anchor="ctr"/>
          <a:lstStyle>
            <a:lvl1pPr algn="ctr">
              <a:buNone/>
              <a:defRPr sz="400"/>
            </a:lvl1pPr>
          </a:lstStyle>
          <a:p>
            <a:r>
              <a:rPr lang="en-US" dirty="0"/>
              <a:t>image</a:t>
            </a:r>
          </a:p>
        </p:txBody>
      </p:sp>
      <p:sp>
        <p:nvSpPr>
          <p:cNvPr id="32" name="Picture Placeholder 16">
            <a:extLst>
              <a:ext uri="{FF2B5EF4-FFF2-40B4-BE49-F238E27FC236}">
                <a16:creationId xmlns:a16="http://schemas.microsoft.com/office/drawing/2014/main" id="{B11257A7-82E3-431F-BFD0-AB7EE11FA626}"/>
              </a:ext>
            </a:extLst>
          </p:cNvPr>
          <p:cNvSpPr>
            <a:spLocks noGrp="1"/>
          </p:cNvSpPr>
          <p:nvPr>
            <p:ph type="pic" sz="quarter" idx="20" hasCustomPrompt="1"/>
          </p:nvPr>
        </p:nvSpPr>
        <p:spPr>
          <a:xfrm>
            <a:off x="4052446" y="5901841"/>
            <a:ext cx="365760" cy="365760"/>
          </a:xfrm>
          <a:prstGeom prst="roundRect">
            <a:avLst/>
          </a:prstGeom>
          <a:pattFill prst="wdDnDiag">
            <a:fgClr>
              <a:schemeClr val="bg1">
                <a:lumMod val="90000"/>
                <a:lumOff val="10000"/>
              </a:schemeClr>
            </a:fgClr>
            <a:bgClr>
              <a:schemeClr val="bg1"/>
            </a:bgClr>
          </a:pattFill>
        </p:spPr>
        <p:txBody>
          <a:bodyPr anchor="ctr"/>
          <a:lstStyle>
            <a:lvl1pPr algn="ctr">
              <a:buNone/>
              <a:defRPr sz="400"/>
            </a:lvl1pPr>
          </a:lstStyle>
          <a:p>
            <a:r>
              <a:rPr lang="en-US" dirty="0"/>
              <a:t>image</a:t>
            </a:r>
          </a:p>
        </p:txBody>
      </p:sp>
      <p:sp>
        <p:nvSpPr>
          <p:cNvPr id="33" name="Picture Placeholder 16">
            <a:extLst>
              <a:ext uri="{FF2B5EF4-FFF2-40B4-BE49-F238E27FC236}">
                <a16:creationId xmlns:a16="http://schemas.microsoft.com/office/drawing/2014/main" id="{01113949-4675-469F-BAF8-BEF3EA355F93}"/>
              </a:ext>
            </a:extLst>
          </p:cNvPr>
          <p:cNvSpPr>
            <a:spLocks noGrp="1"/>
          </p:cNvSpPr>
          <p:nvPr>
            <p:ph type="pic" sz="quarter" idx="21" hasCustomPrompt="1"/>
          </p:nvPr>
        </p:nvSpPr>
        <p:spPr>
          <a:xfrm>
            <a:off x="7139776" y="2633578"/>
            <a:ext cx="365760" cy="365760"/>
          </a:xfrm>
          <a:prstGeom prst="roundRect">
            <a:avLst/>
          </a:prstGeom>
          <a:pattFill prst="wdDnDiag">
            <a:fgClr>
              <a:schemeClr val="bg1">
                <a:lumMod val="90000"/>
                <a:lumOff val="10000"/>
              </a:schemeClr>
            </a:fgClr>
            <a:bgClr>
              <a:schemeClr val="bg1"/>
            </a:bgClr>
          </a:pattFill>
        </p:spPr>
        <p:txBody>
          <a:bodyPr anchor="ctr"/>
          <a:lstStyle>
            <a:lvl1pPr algn="ctr">
              <a:buNone/>
              <a:defRPr sz="400"/>
            </a:lvl1pPr>
          </a:lstStyle>
          <a:p>
            <a:r>
              <a:rPr lang="en-US" dirty="0"/>
              <a:t>image</a:t>
            </a:r>
          </a:p>
        </p:txBody>
      </p:sp>
      <p:sp>
        <p:nvSpPr>
          <p:cNvPr id="34" name="Picture Placeholder 16">
            <a:extLst>
              <a:ext uri="{FF2B5EF4-FFF2-40B4-BE49-F238E27FC236}">
                <a16:creationId xmlns:a16="http://schemas.microsoft.com/office/drawing/2014/main" id="{BDC82B4A-B69B-4D78-BF33-5F81B2707952}"/>
              </a:ext>
            </a:extLst>
          </p:cNvPr>
          <p:cNvSpPr>
            <a:spLocks noGrp="1"/>
          </p:cNvSpPr>
          <p:nvPr>
            <p:ph type="pic" sz="quarter" idx="22" hasCustomPrompt="1"/>
          </p:nvPr>
        </p:nvSpPr>
        <p:spPr>
          <a:xfrm>
            <a:off x="7732746" y="5923826"/>
            <a:ext cx="365760" cy="365760"/>
          </a:xfrm>
          <a:prstGeom prst="roundRect">
            <a:avLst/>
          </a:prstGeom>
          <a:pattFill prst="wdDnDiag">
            <a:fgClr>
              <a:schemeClr val="bg1">
                <a:lumMod val="90000"/>
                <a:lumOff val="10000"/>
              </a:schemeClr>
            </a:fgClr>
            <a:bgClr>
              <a:schemeClr val="bg1"/>
            </a:bgClr>
          </a:pattFill>
        </p:spPr>
        <p:txBody>
          <a:bodyPr anchor="ctr"/>
          <a:lstStyle>
            <a:lvl1pPr algn="ctr">
              <a:buNone/>
              <a:defRPr sz="400"/>
            </a:lvl1pPr>
          </a:lstStyle>
          <a:p>
            <a:r>
              <a:rPr lang="en-US" dirty="0"/>
              <a:t>image</a:t>
            </a:r>
          </a:p>
        </p:txBody>
      </p:sp>
      <p:sp>
        <p:nvSpPr>
          <p:cNvPr id="3" name="Title 1">
            <a:extLst>
              <a:ext uri="{FF2B5EF4-FFF2-40B4-BE49-F238E27FC236}">
                <a16:creationId xmlns:a16="http://schemas.microsoft.com/office/drawing/2014/main" id="{586B0A44-C28F-4A11-8B5D-8E3838A0900C}"/>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4" name="Subtitle 2">
            <a:extLst>
              <a:ext uri="{FF2B5EF4-FFF2-40B4-BE49-F238E27FC236}">
                <a16:creationId xmlns:a16="http://schemas.microsoft.com/office/drawing/2014/main" id="{45C18F5C-6002-4930-B5D3-8193C946F9C7}"/>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3506227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Closing - Image right Small">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5285F1E1-418A-4F38-BDF5-3FFD16E0C3DD}"/>
              </a:ext>
            </a:extLst>
          </p:cNvPr>
          <p:cNvSpPr>
            <a:spLocks noGrp="1"/>
          </p:cNvSpPr>
          <p:nvPr>
            <p:ph type="pic" sz="quarter" idx="10" hasCustomPrompt="1"/>
          </p:nvPr>
        </p:nvSpPr>
        <p:spPr>
          <a:xfrm>
            <a:off x="8124000" y="0"/>
            <a:ext cx="4068000"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154713226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losing - Image right Big">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EA001B6B-61E7-449B-995B-5BB71D1D3412}"/>
              </a:ext>
            </a:extLst>
          </p:cNvPr>
          <p:cNvSpPr>
            <a:spLocks noGrp="1"/>
          </p:cNvSpPr>
          <p:nvPr>
            <p:ph type="pic" sz="quarter" idx="11" hasCustomPrompt="1"/>
          </p:nvPr>
        </p:nvSpPr>
        <p:spPr>
          <a:xfrm>
            <a:off x="4068000" y="0"/>
            <a:ext cx="8124000"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16348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ver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FB51009-964A-4B73-BA49-5F305CC09299}"/>
              </a:ext>
            </a:extLst>
          </p:cNvPr>
          <p:cNvSpPr>
            <a:spLocks noGrp="1"/>
          </p:cNvSpPr>
          <p:nvPr>
            <p:ph type="pic" sz="quarter" idx="10" hasCustomPrompt="1"/>
          </p:nvPr>
        </p:nvSpPr>
        <p:spPr>
          <a:xfrm>
            <a:off x="0" y="0"/>
            <a:ext cx="12192000" cy="6858000"/>
          </a:xfrm>
          <a:prstGeom prst="rect">
            <a:avLst/>
          </a:prstGeom>
          <a:pattFill prst="wdDnDiag">
            <a:fgClr>
              <a:schemeClr val="bg1">
                <a:lumMod val="90000"/>
                <a:lumOff val="10000"/>
              </a:schemeClr>
            </a:fgClr>
            <a:bgClr>
              <a:schemeClr val="bg1"/>
            </a:bgClr>
          </a:pattFill>
        </p:spPr>
        <p:txBody>
          <a:bodyPr anchor="ct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vl9pPr>
              <a:defRPr/>
            </a:lvl9pPr>
          </a:lstStyle>
          <a:p>
            <a:pPr marL="3886200" marR="0" lvl="8"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MY" dirty="0"/>
              <a:t>	Insert your image here</a:t>
            </a:r>
          </a:p>
        </p:txBody>
      </p:sp>
    </p:spTree>
    <p:extLst>
      <p:ext uri="{BB962C8B-B14F-4D97-AF65-F5344CB8AC3E}">
        <p14:creationId xmlns:p14="http://schemas.microsoft.com/office/powerpoint/2010/main" val="239082993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Closing - Landscape Image">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58C30A5B-9ABD-4A54-A8B8-FBEAAD0C9D49}"/>
              </a:ext>
            </a:extLst>
          </p:cNvPr>
          <p:cNvSpPr>
            <a:spLocks noGrp="1"/>
          </p:cNvSpPr>
          <p:nvPr>
            <p:ph type="pic" sz="quarter" idx="12" hasCustomPrompt="1"/>
          </p:nvPr>
        </p:nvSpPr>
        <p:spPr>
          <a:xfrm>
            <a:off x="0" y="0"/>
            <a:ext cx="12192000" cy="4572000"/>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118507804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Service Image">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58C30A5B-9ABD-4A54-A8B8-FBEAAD0C9D49}"/>
              </a:ext>
            </a:extLst>
          </p:cNvPr>
          <p:cNvSpPr>
            <a:spLocks noGrp="1"/>
          </p:cNvSpPr>
          <p:nvPr>
            <p:ph type="pic" sz="quarter" idx="12" hasCustomPrompt="1"/>
          </p:nvPr>
        </p:nvSpPr>
        <p:spPr>
          <a:xfrm>
            <a:off x="0" y="0"/>
            <a:ext cx="12192000"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111708504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Service Image 3">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EA2752BB-F2D1-4BD6-8EB2-988CC0EA64F3}"/>
              </a:ext>
            </a:extLst>
          </p:cNvPr>
          <p:cNvSpPr>
            <a:spLocks noGrp="1"/>
          </p:cNvSpPr>
          <p:nvPr>
            <p:ph type="pic" sz="quarter" idx="10" hasCustomPrompt="1"/>
          </p:nvPr>
        </p:nvSpPr>
        <p:spPr>
          <a:xfrm>
            <a:off x="4495800" y="1828800"/>
            <a:ext cx="3200400" cy="3200400"/>
          </a:xfrm>
          <a:prstGeom prst="ellipse">
            <a:avLst/>
          </a:prstGeom>
          <a:pattFill prst="wdDnDiag">
            <a:fgClr>
              <a:schemeClr val="bg1">
                <a:lumMod val="90000"/>
                <a:lumOff val="10000"/>
              </a:schemeClr>
            </a:fgClr>
            <a:bgClr>
              <a:schemeClr val="bg1"/>
            </a:bgClr>
          </a:pattFill>
          <a:ln w="63500">
            <a:gradFill flip="none" rotWithShape="1">
              <a:gsLst>
                <a:gs pos="0">
                  <a:schemeClr val="accent1"/>
                </a:gs>
                <a:gs pos="100000">
                  <a:schemeClr val="accent6"/>
                </a:gs>
              </a:gsLst>
              <a:lin ang="0" scaled="1"/>
              <a:tileRect/>
            </a:gradFill>
          </a:ln>
        </p:spPr>
        <p:txBody>
          <a:bodyPr anchor="ctr"/>
          <a:lstStyle>
            <a:lvl1pPr algn="ctr">
              <a:buNone/>
              <a:defRPr/>
            </a:lvl1pPr>
          </a:lstStyle>
          <a:p>
            <a:r>
              <a:rPr lang="en-US" dirty="0"/>
              <a:t>Insert your image here</a:t>
            </a:r>
          </a:p>
        </p:txBody>
      </p:sp>
      <p:sp>
        <p:nvSpPr>
          <p:cNvPr id="25" name="Picture Placeholder 8">
            <a:extLst>
              <a:ext uri="{FF2B5EF4-FFF2-40B4-BE49-F238E27FC236}">
                <a16:creationId xmlns:a16="http://schemas.microsoft.com/office/drawing/2014/main" id="{86CCFE5E-4465-478F-AD56-3075ADA085AB}"/>
              </a:ext>
            </a:extLst>
          </p:cNvPr>
          <p:cNvSpPr>
            <a:spLocks noGrp="1"/>
          </p:cNvSpPr>
          <p:nvPr>
            <p:ph type="pic" sz="quarter" idx="11" hasCustomPrompt="1"/>
          </p:nvPr>
        </p:nvSpPr>
        <p:spPr>
          <a:xfrm>
            <a:off x="2595753" y="659275"/>
            <a:ext cx="1371600" cy="1371600"/>
          </a:xfrm>
          <a:prstGeom prst="ellipse">
            <a:avLst/>
          </a:prstGeom>
          <a:pattFill prst="wdDnDiag">
            <a:fgClr>
              <a:schemeClr val="bg1">
                <a:lumMod val="90000"/>
                <a:lumOff val="10000"/>
              </a:schemeClr>
            </a:fgClr>
            <a:bgClr>
              <a:schemeClr val="bg1"/>
            </a:bgClr>
          </a:pattFill>
          <a:ln w="63500">
            <a:solidFill>
              <a:schemeClr val="accent1"/>
            </a:solidFill>
          </a:ln>
        </p:spPr>
        <p:txBody>
          <a:bodyPr anchor="ctr"/>
          <a:lstStyle>
            <a:lvl1pPr algn="ctr">
              <a:buNone/>
              <a:defRPr sz="1400"/>
            </a:lvl1pPr>
          </a:lstStyle>
          <a:p>
            <a:r>
              <a:rPr lang="en-US" dirty="0"/>
              <a:t>Image</a:t>
            </a:r>
          </a:p>
        </p:txBody>
      </p:sp>
      <p:sp>
        <p:nvSpPr>
          <p:cNvPr id="26" name="Picture Placeholder 8">
            <a:extLst>
              <a:ext uri="{FF2B5EF4-FFF2-40B4-BE49-F238E27FC236}">
                <a16:creationId xmlns:a16="http://schemas.microsoft.com/office/drawing/2014/main" id="{9AF4D747-5049-455A-821A-26743DF45B90}"/>
              </a:ext>
            </a:extLst>
          </p:cNvPr>
          <p:cNvSpPr>
            <a:spLocks noGrp="1"/>
          </p:cNvSpPr>
          <p:nvPr>
            <p:ph type="pic" sz="quarter" idx="12" hasCustomPrompt="1"/>
          </p:nvPr>
        </p:nvSpPr>
        <p:spPr>
          <a:xfrm>
            <a:off x="1643605" y="2743200"/>
            <a:ext cx="1371600" cy="1371600"/>
          </a:xfrm>
          <a:prstGeom prst="ellipse">
            <a:avLst/>
          </a:prstGeom>
          <a:pattFill prst="wdDnDiag">
            <a:fgClr>
              <a:schemeClr val="bg1">
                <a:lumMod val="90000"/>
                <a:lumOff val="10000"/>
              </a:schemeClr>
            </a:fgClr>
            <a:bgClr>
              <a:schemeClr val="bg1"/>
            </a:bgClr>
          </a:pattFill>
          <a:ln w="63500">
            <a:solidFill>
              <a:schemeClr val="accent2"/>
            </a:solidFill>
          </a:ln>
        </p:spPr>
        <p:txBody>
          <a:bodyPr anchor="ctr"/>
          <a:lstStyle>
            <a:lvl1pPr algn="ctr">
              <a:buNone/>
              <a:defRPr sz="1400"/>
            </a:lvl1pPr>
          </a:lstStyle>
          <a:p>
            <a:r>
              <a:rPr lang="en-US" dirty="0"/>
              <a:t>Image</a:t>
            </a:r>
          </a:p>
        </p:txBody>
      </p:sp>
      <p:sp>
        <p:nvSpPr>
          <p:cNvPr id="27" name="Picture Placeholder 8">
            <a:extLst>
              <a:ext uri="{FF2B5EF4-FFF2-40B4-BE49-F238E27FC236}">
                <a16:creationId xmlns:a16="http://schemas.microsoft.com/office/drawing/2014/main" id="{F54EE46D-6F7C-48A1-9B53-A0F9B48B8821}"/>
              </a:ext>
            </a:extLst>
          </p:cNvPr>
          <p:cNvSpPr>
            <a:spLocks noGrp="1"/>
          </p:cNvSpPr>
          <p:nvPr>
            <p:ph type="pic" sz="quarter" idx="13" hasCustomPrompt="1"/>
          </p:nvPr>
        </p:nvSpPr>
        <p:spPr>
          <a:xfrm>
            <a:off x="2595753" y="4819649"/>
            <a:ext cx="1371600" cy="1371600"/>
          </a:xfrm>
          <a:prstGeom prst="ellipse">
            <a:avLst/>
          </a:prstGeom>
          <a:pattFill prst="wdDnDiag">
            <a:fgClr>
              <a:schemeClr val="bg1">
                <a:lumMod val="90000"/>
                <a:lumOff val="10000"/>
              </a:schemeClr>
            </a:fgClr>
            <a:bgClr>
              <a:schemeClr val="bg1"/>
            </a:bgClr>
          </a:pattFill>
          <a:ln w="63500">
            <a:solidFill>
              <a:schemeClr val="accent3"/>
            </a:solidFill>
          </a:ln>
        </p:spPr>
        <p:txBody>
          <a:bodyPr anchor="ctr"/>
          <a:lstStyle>
            <a:lvl1pPr algn="ctr">
              <a:buNone/>
              <a:defRPr sz="1400"/>
            </a:lvl1pPr>
          </a:lstStyle>
          <a:p>
            <a:r>
              <a:rPr lang="en-US" dirty="0"/>
              <a:t>Image</a:t>
            </a:r>
          </a:p>
        </p:txBody>
      </p:sp>
      <p:sp>
        <p:nvSpPr>
          <p:cNvPr id="28" name="Picture Placeholder 8">
            <a:extLst>
              <a:ext uri="{FF2B5EF4-FFF2-40B4-BE49-F238E27FC236}">
                <a16:creationId xmlns:a16="http://schemas.microsoft.com/office/drawing/2014/main" id="{7063917B-42F6-4602-8015-828D2A65B3E4}"/>
              </a:ext>
            </a:extLst>
          </p:cNvPr>
          <p:cNvSpPr>
            <a:spLocks noGrp="1"/>
          </p:cNvSpPr>
          <p:nvPr>
            <p:ph type="pic" sz="quarter" idx="14" hasCustomPrompt="1"/>
          </p:nvPr>
        </p:nvSpPr>
        <p:spPr>
          <a:xfrm>
            <a:off x="8211403" y="659275"/>
            <a:ext cx="1371600" cy="1371600"/>
          </a:xfrm>
          <a:prstGeom prst="ellipse">
            <a:avLst/>
          </a:prstGeom>
          <a:pattFill prst="wdDnDiag">
            <a:fgClr>
              <a:schemeClr val="bg1">
                <a:lumMod val="90000"/>
                <a:lumOff val="10000"/>
              </a:schemeClr>
            </a:fgClr>
            <a:bgClr>
              <a:schemeClr val="bg1"/>
            </a:bgClr>
          </a:pattFill>
          <a:ln w="63500">
            <a:solidFill>
              <a:schemeClr val="accent6"/>
            </a:solidFill>
          </a:ln>
        </p:spPr>
        <p:txBody>
          <a:bodyPr anchor="ctr"/>
          <a:lstStyle>
            <a:lvl1pPr algn="ctr">
              <a:buNone/>
              <a:defRPr sz="1400"/>
            </a:lvl1pPr>
          </a:lstStyle>
          <a:p>
            <a:r>
              <a:rPr lang="en-US" dirty="0"/>
              <a:t>Image</a:t>
            </a:r>
          </a:p>
        </p:txBody>
      </p:sp>
      <p:sp>
        <p:nvSpPr>
          <p:cNvPr id="29" name="Picture Placeholder 8">
            <a:extLst>
              <a:ext uri="{FF2B5EF4-FFF2-40B4-BE49-F238E27FC236}">
                <a16:creationId xmlns:a16="http://schemas.microsoft.com/office/drawing/2014/main" id="{D734A5F4-670F-499D-9275-514984F0622B}"/>
              </a:ext>
            </a:extLst>
          </p:cNvPr>
          <p:cNvSpPr>
            <a:spLocks noGrp="1"/>
          </p:cNvSpPr>
          <p:nvPr>
            <p:ph type="pic" sz="quarter" idx="15" hasCustomPrompt="1"/>
          </p:nvPr>
        </p:nvSpPr>
        <p:spPr>
          <a:xfrm>
            <a:off x="9176795" y="2743200"/>
            <a:ext cx="1371600" cy="1371600"/>
          </a:xfrm>
          <a:prstGeom prst="ellipse">
            <a:avLst/>
          </a:prstGeom>
          <a:pattFill prst="wdDnDiag">
            <a:fgClr>
              <a:schemeClr val="bg1">
                <a:lumMod val="90000"/>
                <a:lumOff val="10000"/>
              </a:schemeClr>
            </a:fgClr>
            <a:bgClr>
              <a:schemeClr val="bg1"/>
            </a:bgClr>
          </a:pattFill>
          <a:ln w="63500">
            <a:solidFill>
              <a:schemeClr val="accent5"/>
            </a:solidFill>
          </a:ln>
        </p:spPr>
        <p:txBody>
          <a:bodyPr anchor="ctr"/>
          <a:lstStyle>
            <a:lvl1pPr algn="ctr">
              <a:buNone/>
              <a:defRPr sz="1400"/>
            </a:lvl1pPr>
          </a:lstStyle>
          <a:p>
            <a:r>
              <a:rPr lang="en-US" dirty="0"/>
              <a:t>Image</a:t>
            </a:r>
          </a:p>
        </p:txBody>
      </p:sp>
      <p:sp>
        <p:nvSpPr>
          <p:cNvPr id="30" name="Picture Placeholder 8">
            <a:extLst>
              <a:ext uri="{FF2B5EF4-FFF2-40B4-BE49-F238E27FC236}">
                <a16:creationId xmlns:a16="http://schemas.microsoft.com/office/drawing/2014/main" id="{F91236F8-7084-49E3-AC85-8EB80F97C988}"/>
              </a:ext>
            </a:extLst>
          </p:cNvPr>
          <p:cNvSpPr>
            <a:spLocks noGrp="1"/>
          </p:cNvSpPr>
          <p:nvPr>
            <p:ph type="pic" sz="quarter" idx="16" hasCustomPrompt="1"/>
          </p:nvPr>
        </p:nvSpPr>
        <p:spPr>
          <a:xfrm>
            <a:off x="8211403" y="4819649"/>
            <a:ext cx="1371600" cy="1371600"/>
          </a:xfrm>
          <a:prstGeom prst="ellipse">
            <a:avLst/>
          </a:prstGeom>
          <a:pattFill prst="wdDnDiag">
            <a:fgClr>
              <a:schemeClr val="bg1">
                <a:lumMod val="90000"/>
                <a:lumOff val="10000"/>
              </a:schemeClr>
            </a:fgClr>
            <a:bgClr>
              <a:schemeClr val="bg1"/>
            </a:bgClr>
          </a:pattFill>
          <a:ln w="63500">
            <a:solidFill>
              <a:schemeClr val="accent4"/>
            </a:solidFill>
          </a:ln>
        </p:spPr>
        <p:txBody>
          <a:bodyPr anchor="ctr"/>
          <a:lstStyle>
            <a:lvl1pPr algn="ctr">
              <a:buNone/>
              <a:defRPr sz="1400"/>
            </a:lvl1pPr>
          </a:lstStyle>
          <a:p>
            <a:r>
              <a:rPr lang="en-US" dirty="0"/>
              <a:t>Image</a:t>
            </a:r>
          </a:p>
        </p:txBody>
      </p:sp>
    </p:spTree>
    <p:extLst>
      <p:ext uri="{BB962C8B-B14F-4D97-AF65-F5344CB8AC3E}">
        <p14:creationId xmlns:p14="http://schemas.microsoft.com/office/powerpoint/2010/main" val="111669222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Service Image 5">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75AC70F4-E565-4A37-8E46-2B8C546F621E}"/>
              </a:ext>
            </a:extLst>
          </p:cNvPr>
          <p:cNvSpPr>
            <a:spLocks noGrp="1"/>
          </p:cNvSpPr>
          <p:nvPr userDrawn="1">
            <p:ph type="pic" sz="quarter" idx="10" hasCustomPrompt="1"/>
          </p:nvPr>
        </p:nvSpPr>
        <p:spPr>
          <a:xfrm>
            <a:off x="3512769" y="845768"/>
            <a:ext cx="2468495" cy="2468880"/>
          </a:xfrm>
          <a:custGeom>
            <a:avLst/>
            <a:gdLst>
              <a:gd name="connsiteX0" fmla="*/ 2032405 w 2032406"/>
              <a:gd name="connsiteY0" fmla="*/ 0 h 2033462"/>
              <a:gd name="connsiteX1" fmla="*/ 2032405 w 2032406"/>
              <a:gd name="connsiteY1" fmla="*/ 993220 h 2033462"/>
              <a:gd name="connsiteX2" fmla="*/ 2032405 w 2032406"/>
              <a:gd name="connsiteY2" fmla="*/ 1073682 h 2033462"/>
              <a:gd name="connsiteX3" fmla="*/ 2032406 w 2032406"/>
              <a:gd name="connsiteY3" fmla="*/ 1073682 h 2033462"/>
              <a:gd name="connsiteX4" fmla="*/ 2032406 w 2032406"/>
              <a:gd name="connsiteY4" fmla="*/ 1242628 h 2033462"/>
              <a:gd name="connsiteX5" fmla="*/ 2032406 w 2032406"/>
              <a:gd name="connsiteY5" fmla="*/ 1390485 h 2033462"/>
              <a:gd name="connsiteX6" fmla="*/ 2032406 w 2032406"/>
              <a:gd name="connsiteY6" fmla="*/ 1518658 h 2033462"/>
              <a:gd name="connsiteX7" fmla="*/ 2032406 w 2032406"/>
              <a:gd name="connsiteY7" fmla="*/ 1628555 h 2033462"/>
              <a:gd name="connsiteX8" fmla="*/ 2032406 w 2032406"/>
              <a:gd name="connsiteY8" fmla="*/ 1721580 h 2033462"/>
              <a:gd name="connsiteX9" fmla="*/ 2032406 w 2032406"/>
              <a:gd name="connsiteY9" fmla="*/ 1799141 h 2033462"/>
              <a:gd name="connsiteX10" fmla="*/ 2032406 w 2032406"/>
              <a:gd name="connsiteY10" fmla="*/ 1862642 h 2033462"/>
              <a:gd name="connsiteX11" fmla="*/ 2032406 w 2032406"/>
              <a:gd name="connsiteY11" fmla="*/ 1913490 h 2033462"/>
              <a:gd name="connsiteX12" fmla="*/ 2032406 w 2032406"/>
              <a:gd name="connsiteY12" fmla="*/ 1953090 h 2033462"/>
              <a:gd name="connsiteX13" fmla="*/ 2032406 w 2032406"/>
              <a:gd name="connsiteY13" fmla="*/ 1982849 h 2033462"/>
              <a:gd name="connsiteX14" fmla="*/ 2032406 w 2032406"/>
              <a:gd name="connsiteY14" fmla="*/ 2004172 h 2033462"/>
              <a:gd name="connsiteX15" fmla="*/ 2032406 w 2032406"/>
              <a:gd name="connsiteY15" fmla="*/ 2018466 h 2033462"/>
              <a:gd name="connsiteX16" fmla="*/ 2032406 w 2032406"/>
              <a:gd name="connsiteY16" fmla="*/ 2031588 h 2033462"/>
              <a:gd name="connsiteX17" fmla="*/ 2032406 w 2032406"/>
              <a:gd name="connsiteY17" fmla="*/ 2033462 h 2033462"/>
              <a:gd name="connsiteX18" fmla="*/ 1924268 w 2032406"/>
              <a:gd name="connsiteY18" fmla="*/ 2033462 h 2033462"/>
              <a:gd name="connsiteX19" fmla="*/ 1824574 w 2032406"/>
              <a:gd name="connsiteY19" fmla="*/ 2033462 h 2033462"/>
              <a:gd name="connsiteX20" fmla="*/ 1732981 w 2032406"/>
              <a:gd name="connsiteY20" fmla="*/ 2033462 h 2033462"/>
              <a:gd name="connsiteX21" fmla="*/ 1649145 w 2032406"/>
              <a:gd name="connsiteY21" fmla="*/ 2033462 h 2033462"/>
              <a:gd name="connsiteX22" fmla="*/ 1503371 w 2032406"/>
              <a:gd name="connsiteY22" fmla="*/ 2033462 h 2033462"/>
              <a:gd name="connsiteX23" fmla="*/ 1384508 w 2032406"/>
              <a:gd name="connsiteY23" fmla="*/ 2033462 h 2033462"/>
              <a:gd name="connsiteX24" fmla="*/ 1313344 w 2032406"/>
              <a:gd name="connsiteY24" fmla="*/ 2033462 h 2033462"/>
              <a:gd name="connsiteX25" fmla="*/ 1306948 w 2032406"/>
              <a:gd name="connsiteY25" fmla="*/ 2033462 h 2033462"/>
              <a:gd name="connsiteX26" fmla="*/ 1243446 w 2032406"/>
              <a:gd name="connsiteY26" fmla="*/ 2033462 h 2033462"/>
              <a:gd name="connsiteX27" fmla="*/ 1194026 w 2032406"/>
              <a:gd name="connsiteY27" fmla="*/ 2033462 h 2033462"/>
              <a:gd name="connsiteX28" fmla="*/ 1192599 w 2032406"/>
              <a:gd name="connsiteY28" fmla="*/ 2033462 h 2033462"/>
              <a:gd name="connsiteX29" fmla="*/ 1152999 w 2032406"/>
              <a:gd name="connsiteY29" fmla="*/ 2033462 h 2033462"/>
              <a:gd name="connsiteX30" fmla="*/ 1123240 w 2032406"/>
              <a:gd name="connsiteY30" fmla="*/ 2033462 h 2033462"/>
              <a:gd name="connsiteX31" fmla="*/ 1101917 w 2032406"/>
              <a:gd name="connsiteY31" fmla="*/ 2033462 h 2033462"/>
              <a:gd name="connsiteX32" fmla="*/ 1087623 w 2032406"/>
              <a:gd name="connsiteY32" fmla="*/ 2033462 h 2033462"/>
              <a:gd name="connsiteX33" fmla="*/ 1082162 w 2032406"/>
              <a:gd name="connsiteY33" fmla="*/ 2033462 h 2033462"/>
              <a:gd name="connsiteX34" fmla="*/ 1074501 w 2032406"/>
              <a:gd name="connsiteY34" fmla="*/ 2033462 h 2033462"/>
              <a:gd name="connsiteX35" fmla="*/ 1072626 w 2032406"/>
              <a:gd name="connsiteY35" fmla="*/ 2033462 h 2033462"/>
              <a:gd name="connsiteX36" fmla="*/ 879838 w 2032406"/>
              <a:gd name="connsiteY36" fmla="*/ 2033462 h 2033462"/>
              <a:gd name="connsiteX37" fmla="*/ 724964 w 2032406"/>
              <a:gd name="connsiteY37" fmla="*/ 2033462 h 2033462"/>
              <a:gd name="connsiteX38" fmla="*/ 589423 w 2032406"/>
              <a:gd name="connsiteY38" fmla="*/ 2033462 h 2033462"/>
              <a:gd name="connsiteX39" fmla="*/ 471925 w 2032406"/>
              <a:gd name="connsiteY39" fmla="*/ 2033462 h 2033462"/>
              <a:gd name="connsiteX40" fmla="*/ 371182 w 2032406"/>
              <a:gd name="connsiteY40" fmla="*/ 2033462 h 2033462"/>
              <a:gd name="connsiteX41" fmla="*/ 285904 w 2032406"/>
              <a:gd name="connsiteY41" fmla="*/ 2033462 h 2033462"/>
              <a:gd name="connsiteX42" fmla="*/ 214804 w 2032406"/>
              <a:gd name="connsiteY42" fmla="*/ 2033462 h 2033462"/>
              <a:gd name="connsiteX43" fmla="*/ 156592 w 2032406"/>
              <a:gd name="connsiteY43" fmla="*/ 2033462 h 2033462"/>
              <a:gd name="connsiteX44" fmla="*/ 109980 w 2032406"/>
              <a:gd name="connsiteY44" fmla="*/ 2033462 h 2033462"/>
              <a:gd name="connsiteX45" fmla="*/ 73678 w 2032406"/>
              <a:gd name="connsiteY45" fmla="*/ 2033462 h 2033462"/>
              <a:gd name="connsiteX46" fmla="*/ 46398 w 2032406"/>
              <a:gd name="connsiteY46" fmla="*/ 2033462 h 2033462"/>
              <a:gd name="connsiteX47" fmla="*/ 26851 w 2032406"/>
              <a:gd name="connsiteY47" fmla="*/ 2033462 h 2033462"/>
              <a:gd name="connsiteX48" fmla="*/ 13748 w 2032406"/>
              <a:gd name="connsiteY48" fmla="*/ 2033462 h 2033462"/>
              <a:gd name="connsiteX49" fmla="*/ 1719 w 2032406"/>
              <a:gd name="connsiteY49" fmla="*/ 2033462 h 2033462"/>
              <a:gd name="connsiteX50" fmla="*/ 0 w 2032406"/>
              <a:gd name="connsiteY50" fmla="*/ 2033462 h 2033462"/>
              <a:gd name="connsiteX51" fmla="*/ 2032405 w 2032406"/>
              <a:gd name="connsiteY51" fmla="*/ 0 h 2033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032406" h="2033462">
                <a:moveTo>
                  <a:pt x="2032405" y="0"/>
                </a:moveTo>
                <a:cubicBezTo>
                  <a:pt x="2032405" y="492760"/>
                  <a:pt x="2032405" y="800735"/>
                  <a:pt x="2032405" y="993220"/>
                </a:cubicBezTo>
                <a:lnTo>
                  <a:pt x="2032405" y="1073682"/>
                </a:lnTo>
                <a:lnTo>
                  <a:pt x="2032406" y="1073682"/>
                </a:lnTo>
                <a:lnTo>
                  <a:pt x="2032406" y="1242628"/>
                </a:lnTo>
                <a:lnTo>
                  <a:pt x="2032406" y="1390485"/>
                </a:lnTo>
                <a:lnTo>
                  <a:pt x="2032406" y="1518658"/>
                </a:lnTo>
                <a:lnTo>
                  <a:pt x="2032406" y="1628555"/>
                </a:lnTo>
                <a:lnTo>
                  <a:pt x="2032406" y="1721580"/>
                </a:lnTo>
                <a:lnTo>
                  <a:pt x="2032406" y="1799141"/>
                </a:lnTo>
                <a:lnTo>
                  <a:pt x="2032406" y="1862642"/>
                </a:lnTo>
                <a:lnTo>
                  <a:pt x="2032406" y="1913490"/>
                </a:lnTo>
                <a:lnTo>
                  <a:pt x="2032406" y="1953090"/>
                </a:lnTo>
                <a:lnTo>
                  <a:pt x="2032406" y="1982849"/>
                </a:lnTo>
                <a:lnTo>
                  <a:pt x="2032406" y="2004172"/>
                </a:lnTo>
                <a:lnTo>
                  <a:pt x="2032406" y="2018466"/>
                </a:lnTo>
                <a:lnTo>
                  <a:pt x="2032406" y="2031588"/>
                </a:lnTo>
                <a:lnTo>
                  <a:pt x="2032406" y="2033462"/>
                </a:lnTo>
                <a:lnTo>
                  <a:pt x="1924268" y="2033462"/>
                </a:lnTo>
                <a:lnTo>
                  <a:pt x="1824574" y="2033462"/>
                </a:lnTo>
                <a:lnTo>
                  <a:pt x="1732981" y="2033462"/>
                </a:lnTo>
                <a:lnTo>
                  <a:pt x="1649145" y="2033462"/>
                </a:lnTo>
                <a:lnTo>
                  <a:pt x="1503371" y="2033462"/>
                </a:lnTo>
                <a:lnTo>
                  <a:pt x="1384508" y="2033462"/>
                </a:lnTo>
                <a:lnTo>
                  <a:pt x="1313344" y="2033462"/>
                </a:lnTo>
                <a:lnTo>
                  <a:pt x="1306948" y="2033462"/>
                </a:lnTo>
                <a:lnTo>
                  <a:pt x="1243446" y="2033462"/>
                </a:lnTo>
                <a:lnTo>
                  <a:pt x="1194026" y="2033462"/>
                </a:lnTo>
                <a:lnTo>
                  <a:pt x="1192599" y="2033462"/>
                </a:lnTo>
                <a:lnTo>
                  <a:pt x="1152999" y="2033462"/>
                </a:lnTo>
                <a:lnTo>
                  <a:pt x="1123240" y="2033462"/>
                </a:lnTo>
                <a:lnTo>
                  <a:pt x="1101917" y="2033462"/>
                </a:lnTo>
                <a:lnTo>
                  <a:pt x="1087623" y="2033462"/>
                </a:lnTo>
                <a:lnTo>
                  <a:pt x="1082162" y="2033462"/>
                </a:lnTo>
                <a:lnTo>
                  <a:pt x="1074501" y="2033462"/>
                </a:lnTo>
                <a:lnTo>
                  <a:pt x="1072626" y="2033462"/>
                </a:lnTo>
                <a:lnTo>
                  <a:pt x="879838" y="2033462"/>
                </a:lnTo>
                <a:lnTo>
                  <a:pt x="724964" y="2033462"/>
                </a:lnTo>
                <a:lnTo>
                  <a:pt x="589423" y="2033462"/>
                </a:lnTo>
                <a:lnTo>
                  <a:pt x="471925" y="2033462"/>
                </a:lnTo>
                <a:lnTo>
                  <a:pt x="371182" y="2033462"/>
                </a:lnTo>
                <a:lnTo>
                  <a:pt x="285904" y="2033462"/>
                </a:lnTo>
                <a:lnTo>
                  <a:pt x="214804" y="2033462"/>
                </a:lnTo>
                <a:lnTo>
                  <a:pt x="156592" y="2033462"/>
                </a:lnTo>
                <a:lnTo>
                  <a:pt x="109980" y="2033462"/>
                </a:lnTo>
                <a:lnTo>
                  <a:pt x="73678" y="2033462"/>
                </a:lnTo>
                <a:lnTo>
                  <a:pt x="46398" y="2033462"/>
                </a:lnTo>
                <a:lnTo>
                  <a:pt x="26851" y="2033462"/>
                </a:lnTo>
                <a:lnTo>
                  <a:pt x="13748" y="2033462"/>
                </a:lnTo>
                <a:lnTo>
                  <a:pt x="1719" y="2033462"/>
                </a:lnTo>
                <a:lnTo>
                  <a:pt x="0" y="2033462"/>
                </a:lnTo>
                <a:cubicBezTo>
                  <a:pt x="44412" y="931033"/>
                  <a:pt x="930549" y="44436"/>
                  <a:pt x="2032405" y="0"/>
                </a:cubicBezTo>
                <a:close/>
              </a:path>
            </a:pathLst>
          </a:custGeom>
          <a:pattFill prst="wdDnDiag">
            <a:fgClr>
              <a:schemeClr val="bg1">
                <a:lumMod val="90000"/>
                <a:lumOff val="10000"/>
              </a:schemeClr>
            </a:fgClr>
            <a:bgClr>
              <a:schemeClr val="bg1"/>
            </a:bgClr>
          </a:pattFill>
        </p:spPr>
        <p:txBody>
          <a:bodyPr wrap="square" anchor="ctr">
            <a:noAutofit/>
          </a:bodyPr>
          <a:lstStyle>
            <a:lvl1pPr algn="ctr">
              <a:buNone/>
              <a:defRPr sz="2400"/>
            </a:lvl1pPr>
          </a:lstStyle>
          <a:p>
            <a:r>
              <a:rPr lang="en-US" dirty="0"/>
              <a:t>Insert your image here</a:t>
            </a:r>
          </a:p>
        </p:txBody>
      </p:sp>
      <p:sp>
        <p:nvSpPr>
          <p:cNvPr id="23" name="Picture Placeholder 22">
            <a:extLst>
              <a:ext uri="{FF2B5EF4-FFF2-40B4-BE49-F238E27FC236}">
                <a16:creationId xmlns:a16="http://schemas.microsoft.com/office/drawing/2014/main" id="{6513C730-5ACF-4B02-8DF9-722D66444C8C}"/>
              </a:ext>
            </a:extLst>
          </p:cNvPr>
          <p:cNvSpPr>
            <a:spLocks noGrp="1"/>
          </p:cNvSpPr>
          <p:nvPr userDrawn="1">
            <p:ph type="pic" sz="quarter" idx="13" hasCustomPrompt="1"/>
          </p:nvPr>
        </p:nvSpPr>
        <p:spPr>
          <a:xfrm>
            <a:off x="6202312" y="845768"/>
            <a:ext cx="2468880" cy="2468880"/>
          </a:xfrm>
          <a:custGeom>
            <a:avLst/>
            <a:gdLst>
              <a:gd name="connsiteX0" fmla="*/ 1 w 2032406"/>
              <a:gd name="connsiteY0" fmla="*/ 0 h 2033462"/>
              <a:gd name="connsiteX1" fmla="*/ 2032406 w 2032406"/>
              <a:gd name="connsiteY1" fmla="*/ 2033462 h 2033462"/>
              <a:gd name="connsiteX2" fmla="*/ 1913088 w 2032406"/>
              <a:gd name="connsiteY2" fmla="*/ 2033462 h 2033462"/>
              <a:gd name="connsiteX3" fmla="*/ 1801224 w 2032406"/>
              <a:gd name="connsiteY3" fmla="*/ 2033462 h 2033462"/>
              <a:gd name="connsiteX4" fmla="*/ 1598900 w 2032406"/>
              <a:gd name="connsiteY4" fmla="*/ 2033462 h 2033462"/>
              <a:gd name="connsiteX5" fmla="*/ 1423510 w 2032406"/>
              <a:gd name="connsiteY5" fmla="*/ 2033462 h 2033462"/>
              <a:gd name="connsiteX6" fmla="*/ 1273129 w 2032406"/>
              <a:gd name="connsiteY6" fmla="*/ 2033462 h 2033462"/>
              <a:gd name="connsiteX7" fmla="*/ 1154851 w 2032406"/>
              <a:gd name="connsiteY7" fmla="*/ 2033462 h 2033462"/>
              <a:gd name="connsiteX8" fmla="*/ 1145835 w 2032406"/>
              <a:gd name="connsiteY8" fmla="*/ 2033462 h 2033462"/>
              <a:gd name="connsiteX9" fmla="*/ 1039703 w 2032406"/>
              <a:gd name="connsiteY9" fmla="*/ 2033462 h 2033462"/>
              <a:gd name="connsiteX10" fmla="*/ 952809 w 2032406"/>
              <a:gd name="connsiteY10" fmla="*/ 2033462 h 2033462"/>
              <a:gd name="connsiteX11" fmla="*/ 951568 w 2032406"/>
              <a:gd name="connsiteY11" fmla="*/ 2033462 h 2033462"/>
              <a:gd name="connsiteX12" fmla="*/ 883230 w 2032406"/>
              <a:gd name="connsiteY12" fmla="*/ 2033462 h 2033462"/>
              <a:gd name="connsiteX13" fmla="*/ 829042 w 2032406"/>
              <a:gd name="connsiteY13" fmla="*/ 2033462 h 2033462"/>
              <a:gd name="connsiteX14" fmla="*/ 788321 w 2032406"/>
              <a:gd name="connsiteY14" fmla="*/ 2033462 h 2033462"/>
              <a:gd name="connsiteX15" fmla="*/ 773660 w 2032406"/>
              <a:gd name="connsiteY15" fmla="*/ 2033462 h 2033462"/>
              <a:gd name="connsiteX16" fmla="*/ 759142 w 2032406"/>
              <a:gd name="connsiteY16" fmla="*/ 2033462 h 2033462"/>
              <a:gd name="connsiteX17" fmla="*/ 739583 w 2032406"/>
              <a:gd name="connsiteY17" fmla="*/ 2033462 h 2033462"/>
              <a:gd name="connsiteX18" fmla="*/ 727720 w 2032406"/>
              <a:gd name="connsiteY18" fmla="*/ 2033462 h 2033462"/>
              <a:gd name="connsiteX19" fmla="*/ 721627 w 2032406"/>
              <a:gd name="connsiteY19" fmla="*/ 2033462 h 2033462"/>
              <a:gd name="connsiteX20" fmla="*/ 719062 w 2032406"/>
              <a:gd name="connsiteY20" fmla="*/ 2033462 h 2033462"/>
              <a:gd name="connsiteX21" fmla="*/ 619436 w 2032406"/>
              <a:gd name="connsiteY21" fmla="*/ 2033462 h 2033462"/>
              <a:gd name="connsiteX22" fmla="*/ 510400 w 2032406"/>
              <a:gd name="connsiteY22" fmla="*/ 2033462 h 2033462"/>
              <a:gd name="connsiteX23" fmla="*/ 414974 w 2032406"/>
              <a:gd name="connsiteY23" fmla="*/ 2033462 h 2033462"/>
              <a:gd name="connsiteX24" fmla="*/ 332251 w 2032406"/>
              <a:gd name="connsiteY24" fmla="*/ 2033462 h 2033462"/>
              <a:gd name="connsiteX25" fmla="*/ 261325 w 2032406"/>
              <a:gd name="connsiteY25" fmla="*/ 2033462 h 2033462"/>
              <a:gd name="connsiteX26" fmla="*/ 201287 w 2032406"/>
              <a:gd name="connsiteY26" fmla="*/ 2033462 h 2033462"/>
              <a:gd name="connsiteX27" fmla="*/ 151230 w 2032406"/>
              <a:gd name="connsiteY27" fmla="*/ 2033462 h 2033462"/>
              <a:gd name="connsiteX28" fmla="*/ 110246 w 2032406"/>
              <a:gd name="connsiteY28" fmla="*/ 2033462 h 2033462"/>
              <a:gd name="connsiteX29" fmla="*/ 77430 w 2032406"/>
              <a:gd name="connsiteY29" fmla="*/ 2033462 h 2033462"/>
              <a:gd name="connsiteX30" fmla="*/ 32666 w 2032406"/>
              <a:gd name="connsiteY30" fmla="*/ 2033462 h 2033462"/>
              <a:gd name="connsiteX31" fmla="*/ 9679 w 2032406"/>
              <a:gd name="connsiteY31" fmla="*/ 2033462 h 2033462"/>
              <a:gd name="connsiteX32" fmla="*/ 1210 w 2032406"/>
              <a:gd name="connsiteY32" fmla="*/ 2033462 h 2033462"/>
              <a:gd name="connsiteX33" fmla="*/ 0 w 2032406"/>
              <a:gd name="connsiteY33" fmla="*/ 2033462 h 2033462"/>
              <a:gd name="connsiteX34" fmla="*/ 0 w 2032406"/>
              <a:gd name="connsiteY34" fmla="*/ 1830179 h 2033462"/>
              <a:gd name="connsiteX35" fmla="*/ 0 w 2032406"/>
              <a:gd name="connsiteY35" fmla="*/ 1652271 h 2033462"/>
              <a:gd name="connsiteX36" fmla="*/ 0 w 2032406"/>
              <a:gd name="connsiteY36" fmla="*/ 1498047 h 2033462"/>
              <a:gd name="connsiteX37" fmla="*/ 0 w 2032406"/>
              <a:gd name="connsiteY37" fmla="*/ 1365814 h 2033462"/>
              <a:gd name="connsiteX38" fmla="*/ 0 w 2032406"/>
              <a:gd name="connsiteY38" fmla="*/ 1253881 h 2033462"/>
              <a:gd name="connsiteX39" fmla="*/ 0 w 2032406"/>
              <a:gd name="connsiteY39" fmla="*/ 1160557 h 2033462"/>
              <a:gd name="connsiteX40" fmla="*/ 0 w 2032406"/>
              <a:gd name="connsiteY40" fmla="*/ 1084150 h 2033462"/>
              <a:gd name="connsiteX41" fmla="*/ 0 w 2032406"/>
              <a:gd name="connsiteY41" fmla="*/ 1022968 h 2033462"/>
              <a:gd name="connsiteX42" fmla="*/ 0 w 2032406"/>
              <a:gd name="connsiteY42" fmla="*/ 975319 h 2033462"/>
              <a:gd name="connsiteX43" fmla="*/ 0 w 2032406"/>
              <a:gd name="connsiteY43" fmla="*/ 939512 h 2033462"/>
              <a:gd name="connsiteX44" fmla="*/ 0 w 2032406"/>
              <a:gd name="connsiteY44" fmla="*/ 913855 h 2033462"/>
              <a:gd name="connsiteX45" fmla="*/ 0 w 2032406"/>
              <a:gd name="connsiteY45" fmla="*/ 896656 h 2033462"/>
              <a:gd name="connsiteX46" fmla="*/ 0 w 2032406"/>
              <a:gd name="connsiteY46" fmla="*/ 880867 h 2033462"/>
              <a:gd name="connsiteX47" fmla="*/ 0 w 2032406"/>
              <a:gd name="connsiteY47" fmla="*/ 878611 h 2033462"/>
              <a:gd name="connsiteX48" fmla="*/ 1 w 2032406"/>
              <a:gd name="connsiteY48" fmla="*/ 878611 h 2033462"/>
              <a:gd name="connsiteX49" fmla="*/ 1 w 2032406"/>
              <a:gd name="connsiteY49" fmla="*/ 704814 h 2033462"/>
              <a:gd name="connsiteX50" fmla="*/ 1 w 2032406"/>
              <a:gd name="connsiteY50" fmla="*/ 0 h 2033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032406" h="2033462">
                <a:moveTo>
                  <a:pt x="1" y="0"/>
                </a:moveTo>
                <a:cubicBezTo>
                  <a:pt x="1101857" y="44436"/>
                  <a:pt x="1987994" y="931034"/>
                  <a:pt x="2032406" y="2033462"/>
                </a:cubicBezTo>
                <a:lnTo>
                  <a:pt x="1913088" y="2033462"/>
                </a:lnTo>
                <a:lnTo>
                  <a:pt x="1801224" y="2033462"/>
                </a:lnTo>
                <a:lnTo>
                  <a:pt x="1598900" y="2033462"/>
                </a:lnTo>
                <a:lnTo>
                  <a:pt x="1423510" y="2033462"/>
                </a:lnTo>
                <a:lnTo>
                  <a:pt x="1273129" y="2033462"/>
                </a:lnTo>
                <a:lnTo>
                  <a:pt x="1154851" y="2033462"/>
                </a:lnTo>
                <a:lnTo>
                  <a:pt x="1145835" y="2033462"/>
                </a:lnTo>
                <a:lnTo>
                  <a:pt x="1039703" y="2033462"/>
                </a:lnTo>
                <a:lnTo>
                  <a:pt x="952809" y="2033462"/>
                </a:lnTo>
                <a:lnTo>
                  <a:pt x="951568" y="2033462"/>
                </a:lnTo>
                <a:lnTo>
                  <a:pt x="883230" y="2033462"/>
                </a:lnTo>
                <a:lnTo>
                  <a:pt x="829042" y="2033462"/>
                </a:lnTo>
                <a:lnTo>
                  <a:pt x="788321" y="2033462"/>
                </a:lnTo>
                <a:lnTo>
                  <a:pt x="773660" y="2033462"/>
                </a:lnTo>
                <a:lnTo>
                  <a:pt x="759142" y="2033462"/>
                </a:lnTo>
                <a:lnTo>
                  <a:pt x="739583" y="2033462"/>
                </a:lnTo>
                <a:lnTo>
                  <a:pt x="727720" y="2033462"/>
                </a:lnTo>
                <a:lnTo>
                  <a:pt x="721627" y="2033462"/>
                </a:lnTo>
                <a:lnTo>
                  <a:pt x="719062" y="2033462"/>
                </a:lnTo>
                <a:lnTo>
                  <a:pt x="619436" y="2033462"/>
                </a:lnTo>
                <a:lnTo>
                  <a:pt x="510400" y="2033462"/>
                </a:lnTo>
                <a:lnTo>
                  <a:pt x="414974" y="2033462"/>
                </a:lnTo>
                <a:lnTo>
                  <a:pt x="332251" y="2033462"/>
                </a:lnTo>
                <a:lnTo>
                  <a:pt x="261325" y="2033462"/>
                </a:lnTo>
                <a:lnTo>
                  <a:pt x="201287" y="2033462"/>
                </a:lnTo>
                <a:lnTo>
                  <a:pt x="151230" y="2033462"/>
                </a:lnTo>
                <a:lnTo>
                  <a:pt x="110246" y="2033462"/>
                </a:lnTo>
                <a:lnTo>
                  <a:pt x="77430" y="2033462"/>
                </a:lnTo>
                <a:lnTo>
                  <a:pt x="32666" y="2033462"/>
                </a:lnTo>
                <a:lnTo>
                  <a:pt x="9679" y="2033462"/>
                </a:lnTo>
                <a:lnTo>
                  <a:pt x="1210" y="2033462"/>
                </a:lnTo>
                <a:lnTo>
                  <a:pt x="0" y="2033462"/>
                </a:lnTo>
                <a:lnTo>
                  <a:pt x="0" y="1830179"/>
                </a:lnTo>
                <a:lnTo>
                  <a:pt x="0" y="1652271"/>
                </a:lnTo>
                <a:lnTo>
                  <a:pt x="0" y="1498047"/>
                </a:lnTo>
                <a:lnTo>
                  <a:pt x="0" y="1365814"/>
                </a:lnTo>
                <a:lnTo>
                  <a:pt x="0" y="1253881"/>
                </a:lnTo>
                <a:lnTo>
                  <a:pt x="0" y="1160557"/>
                </a:lnTo>
                <a:lnTo>
                  <a:pt x="0" y="1084150"/>
                </a:lnTo>
                <a:lnTo>
                  <a:pt x="0" y="1022968"/>
                </a:lnTo>
                <a:lnTo>
                  <a:pt x="0" y="975319"/>
                </a:lnTo>
                <a:lnTo>
                  <a:pt x="0" y="939512"/>
                </a:lnTo>
                <a:lnTo>
                  <a:pt x="0" y="913855"/>
                </a:lnTo>
                <a:lnTo>
                  <a:pt x="0" y="896656"/>
                </a:lnTo>
                <a:lnTo>
                  <a:pt x="0" y="880867"/>
                </a:lnTo>
                <a:lnTo>
                  <a:pt x="0" y="878611"/>
                </a:lnTo>
                <a:lnTo>
                  <a:pt x="1" y="878611"/>
                </a:lnTo>
                <a:lnTo>
                  <a:pt x="1" y="704814"/>
                </a:lnTo>
                <a:cubicBezTo>
                  <a:pt x="1" y="0"/>
                  <a:pt x="1" y="0"/>
                  <a:pt x="1" y="0"/>
                </a:cubicBezTo>
                <a:close/>
              </a:path>
            </a:pathLst>
          </a:custGeom>
          <a:pattFill prst="wdDnDiag">
            <a:fgClr>
              <a:schemeClr val="bg1">
                <a:lumMod val="90000"/>
                <a:lumOff val="10000"/>
              </a:schemeClr>
            </a:fgClr>
            <a:bgClr>
              <a:schemeClr val="bg1"/>
            </a:bgClr>
          </a:pattFill>
        </p:spPr>
        <p:txBody>
          <a:bodyPr wrap="square" anchor="ctr">
            <a:noAutofit/>
          </a:bodyPr>
          <a:lstStyle>
            <a:lvl1pPr algn="ctr">
              <a:buNone/>
              <a:defRPr sz="2400"/>
            </a:lvl1pPr>
          </a:lstStyle>
          <a:p>
            <a:r>
              <a:rPr lang="en-US" dirty="0"/>
              <a:t>Insert your image here</a:t>
            </a:r>
          </a:p>
        </p:txBody>
      </p:sp>
      <p:sp>
        <p:nvSpPr>
          <p:cNvPr id="31" name="Picture Placeholder 30">
            <a:extLst>
              <a:ext uri="{FF2B5EF4-FFF2-40B4-BE49-F238E27FC236}">
                <a16:creationId xmlns:a16="http://schemas.microsoft.com/office/drawing/2014/main" id="{CCA6AF4E-06FB-43C2-9760-D9F4B49E289E}"/>
              </a:ext>
            </a:extLst>
          </p:cNvPr>
          <p:cNvSpPr>
            <a:spLocks noGrp="1"/>
          </p:cNvSpPr>
          <p:nvPr userDrawn="1">
            <p:ph type="pic" sz="quarter" idx="12" hasCustomPrompt="1"/>
          </p:nvPr>
        </p:nvSpPr>
        <p:spPr>
          <a:xfrm>
            <a:off x="3512769" y="3518447"/>
            <a:ext cx="2468880" cy="2468880"/>
          </a:xfrm>
          <a:custGeom>
            <a:avLst/>
            <a:gdLst>
              <a:gd name="connsiteX0" fmla="*/ 0 w 2032406"/>
              <a:gd name="connsiteY0" fmla="*/ 0 h 2033462"/>
              <a:gd name="connsiteX1" fmla="*/ 176167 w 2032406"/>
              <a:gd name="connsiteY1" fmla="*/ 0 h 2033462"/>
              <a:gd name="connsiteX2" fmla="*/ 335831 w 2032406"/>
              <a:gd name="connsiteY2" fmla="*/ 0 h 2033462"/>
              <a:gd name="connsiteX3" fmla="*/ 479804 w 2032406"/>
              <a:gd name="connsiteY3" fmla="*/ 0 h 2033462"/>
              <a:gd name="connsiteX4" fmla="*/ 608897 w 2032406"/>
              <a:gd name="connsiteY4" fmla="*/ 0 h 2033462"/>
              <a:gd name="connsiteX5" fmla="*/ 723922 w 2032406"/>
              <a:gd name="connsiteY5" fmla="*/ 0 h 2033462"/>
              <a:gd name="connsiteX6" fmla="*/ 825690 w 2032406"/>
              <a:gd name="connsiteY6" fmla="*/ 0 h 2033462"/>
              <a:gd name="connsiteX7" fmla="*/ 915013 w 2032406"/>
              <a:gd name="connsiteY7" fmla="*/ 0 h 2033462"/>
              <a:gd name="connsiteX8" fmla="*/ 992703 w 2032406"/>
              <a:gd name="connsiteY8" fmla="*/ 0 h 2033462"/>
              <a:gd name="connsiteX9" fmla="*/ 1078722 w 2032406"/>
              <a:gd name="connsiteY9" fmla="*/ 0 h 2033462"/>
              <a:gd name="connsiteX10" fmla="*/ 1079597 w 2032406"/>
              <a:gd name="connsiteY10" fmla="*/ 0 h 2033462"/>
              <a:gd name="connsiteX11" fmla="*/ 1149176 w 2032406"/>
              <a:gd name="connsiteY11" fmla="*/ 0 h 2033462"/>
              <a:gd name="connsiteX12" fmla="*/ 1203365 w 2032406"/>
              <a:gd name="connsiteY12" fmla="*/ 0 h 2033462"/>
              <a:gd name="connsiteX13" fmla="*/ 1244086 w 2032406"/>
              <a:gd name="connsiteY13" fmla="*/ 0 h 2033462"/>
              <a:gd name="connsiteX14" fmla="*/ 1273264 w 2032406"/>
              <a:gd name="connsiteY14" fmla="*/ 0 h 2033462"/>
              <a:gd name="connsiteX15" fmla="*/ 1292823 w 2032406"/>
              <a:gd name="connsiteY15" fmla="*/ 0 h 2033462"/>
              <a:gd name="connsiteX16" fmla="*/ 1304687 w 2032406"/>
              <a:gd name="connsiteY16" fmla="*/ 0 h 2033462"/>
              <a:gd name="connsiteX17" fmla="*/ 1310779 w 2032406"/>
              <a:gd name="connsiteY17" fmla="*/ 0 h 2033462"/>
              <a:gd name="connsiteX18" fmla="*/ 1313344 w 2032406"/>
              <a:gd name="connsiteY18" fmla="*/ 0 h 2033462"/>
              <a:gd name="connsiteX19" fmla="*/ 2032406 w 2032406"/>
              <a:gd name="connsiteY19" fmla="*/ 0 h 2033462"/>
              <a:gd name="connsiteX20" fmla="*/ 2032406 w 2032406"/>
              <a:gd name="connsiteY20" fmla="*/ 167873 h 2033462"/>
              <a:gd name="connsiteX21" fmla="*/ 2032406 w 2032406"/>
              <a:gd name="connsiteY21" fmla="*/ 314791 h 2033462"/>
              <a:gd name="connsiteX22" fmla="*/ 2032406 w 2032406"/>
              <a:gd name="connsiteY22" fmla="*/ 442150 h 2033462"/>
              <a:gd name="connsiteX23" fmla="*/ 2032406 w 2032406"/>
              <a:gd name="connsiteY23" fmla="*/ 551349 h 2033462"/>
              <a:gd name="connsiteX24" fmla="*/ 2032406 w 2032406"/>
              <a:gd name="connsiteY24" fmla="*/ 643784 h 2033462"/>
              <a:gd name="connsiteX25" fmla="*/ 2032406 w 2032406"/>
              <a:gd name="connsiteY25" fmla="*/ 720851 h 2033462"/>
              <a:gd name="connsiteX26" fmla="*/ 2032406 w 2032406"/>
              <a:gd name="connsiteY26" fmla="*/ 783949 h 2033462"/>
              <a:gd name="connsiteX27" fmla="*/ 2032406 w 2032406"/>
              <a:gd name="connsiteY27" fmla="*/ 834474 h 2033462"/>
              <a:gd name="connsiteX28" fmla="*/ 2032406 w 2032406"/>
              <a:gd name="connsiteY28" fmla="*/ 873823 h 2033462"/>
              <a:gd name="connsiteX29" fmla="*/ 2032406 w 2032406"/>
              <a:gd name="connsiteY29" fmla="*/ 903392 h 2033462"/>
              <a:gd name="connsiteX30" fmla="*/ 2032406 w 2032406"/>
              <a:gd name="connsiteY30" fmla="*/ 924580 h 2033462"/>
              <a:gd name="connsiteX31" fmla="*/ 2032406 w 2032406"/>
              <a:gd name="connsiteY31" fmla="*/ 938783 h 2033462"/>
              <a:gd name="connsiteX32" fmla="*/ 2032406 w 2032406"/>
              <a:gd name="connsiteY32" fmla="*/ 951822 h 2033462"/>
              <a:gd name="connsiteX33" fmla="*/ 2032406 w 2032406"/>
              <a:gd name="connsiteY33" fmla="*/ 953684 h 2033462"/>
              <a:gd name="connsiteX34" fmla="*/ 2032405 w 2032406"/>
              <a:gd name="connsiteY34" fmla="*/ 953684 h 2033462"/>
              <a:gd name="connsiteX35" fmla="*/ 2032405 w 2032406"/>
              <a:gd name="connsiteY35" fmla="*/ 1153167 h 2033462"/>
              <a:gd name="connsiteX36" fmla="*/ 2032405 w 2032406"/>
              <a:gd name="connsiteY36" fmla="*/ 2033462 h 2033462"/>
              <a:gd name="connsiteX37" fmla="*/ 0 w 2032406"/>
              <a:gd name="connsiteY37" fmla="*/ 0 h 2033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32406" h="2033462">
                <a:moveTo>
                  <a:pt x="0" y="0"/>
                </a:moveTo>
                <a:lnTo>
                  <a:pt x="176167" y="0"/>
                </a:lnTo>
                <a:lnTo>
                  <a:pt x="335831" y="0"/>
                </a:lnTo>
                <a:lnTo>
                  <a:pt x="479804" y="0"/>
                </a:lnTo>
                <a:lnTo>
                  <a:pt x="608897" y="0"/>
                </a:lnTo>
                <a:lnTo>
                  <a:pt x="723922" y="0"/>
                </a:lnTo>
                <a:lnTo>
                  <a:pt x="825690" y="0"/>
                </a:lnTo>
                <a:lnTo>
                  <a:pt x="915013" y="0"/>
                </a:lnTo>
                <a:lnTo>
                  <a:pt x="992703" y="0"/>
                </a:lnTo>
                <a:lnTo>
                  <a:pt x="1078722" y="0"/>
                </a:lnTo>
                <a:lnTo>
                  <a:pt x="1079597" y="0"/>
                </a:lnTo>
                <a:lnTo>
                  <a:pt x="1149176" y="0"/>
                </a:lnTo>
                <a:lnTo>
                  <a:pt x="1203365" y="0"/>
                </a:lnTo>
                <a:lnTo>
                  <a:pt x="1244086" y="0"/>
                </a:lnTo>
                <a:lnTo>
                  <a:pt x="1273264" y="0"/>
                </a:lnTo>
                <a:lnTo>
                  <a:pt x="1292823" y="0"/>
                </a:lnTo>
                <a:lnTo>
                  <a:pt x="1304687" y="0"/>
                </a:lnTo>
                <a:lnTo>
                  <a:pt x="1310779" y="0"/>
                </a:lnTo>
                <a:lnTo>
                  <a:pt x="1313344" y="0"/>
                </a:lnTo>
                <a:lnTo>
                  <a:pt x="2032406" y="0"/>
                </a:lnTo>
                <a:lnTo>
                  <a:pt x="2032406" y="167873"/>
                </a:lnTo>
                <a:lnTo>
                  <a:pt x="2032406" y="314791"/>
                </a:lnTo>
                <a:lnTo>
                  <a:pt x="2032406" y="442150"/>
                </a:lnTo>
                <a:lnTo>
                  <a:pt x="2032406" y="551349"/>
                </a:lnTo>
                <a:lnTo>
                  <a:pt x="2032406" y="643784"/>
                </a:lnTo>
                <a:lnTo>
                  <a:pt x="2032406" y="720851"/>
                </a:lnTo>
                <a:lnTo>
                  <a:pt x="2032406" y="783949"/>
                </a:lnTo>
                <a:lnTo>
                  <a:pt x="2032406" y="834474"/>
                </a:lnTo>
                <a:lnTo>
                  <a:pt x="2032406" y="873823"/>
                </a:lnTo>
                <a:lnTo>
                  <a:pt x="2032406" y="903392"/>
                </a:lnTo>
                <a:lnTo>
                  <a:pt x="2032406" y="924580"/>
                </a:lnTo>
                <a:lnTo>
                  <a:pt x="2032406" y="938783"/>
                </a:lnTo>
                <a:lnTo>
                  <a:pt x="2032406" y="951822"/>
                </a:lnTo>
                <a:lnTo>
                  <a:pt x="2032406" y="953684"/>
                </a:lnTo>
                <a:lnTo>
                  <a:pt x="2032405" y="953684"/>
                </a:lnTo>
                <a:lnTo>
                  <a:pt x="2032405" y="1153167"/>
                </a:lnTo>
                <a:cubicBezTo>
                  <a:pt x="2032405" y="2033462"/>
                  <a:pt x="2032405" y="2033462"/>
                  <a:pt x="2032405" y="2033462"/>
                </a:cubicBezTo>
                <a:cubicBezTo>
                  <a:pt x="930549" y="1989026"/>
                  <a:pt x="44412" y="1102429"/>
                  <a:pt x="0" y="0"/>
                </a:cubicBezTo>
                <a:close/>
              </a:path>
            </a:pathLst>
          </a:custGeom>
          <a:pattFill prst="wdDnDiag">
            <a:fgClr>
              <a:schemeClr val="bg1">
                <a:lumMod val="90000"/>
                <a:lumOff val="10000"/>
              </a:schemeClr>
            </a:fgClr>
            <a:bgClr>
              <a:schemeClr val="bg1"/>
            </a:bgClr>
          </a:pattFill>
        </p:spPr>
        <p:txBody>
          <a:bodyPr wrap="square" anchor="ctr">
            <a:noAutofit/>
          </a:bodyPr>
          <a:lstStyle>
            <a:lvl1pPr algn="ctr">
              <a:buNone/>
              <a:defRPr sz="2400"/>
            </a:lvl1pPr>
          </a:lstStyle>
          <a:p>
            <a:r>
              <a:rPr lang="en-US" dirty="0"/>
              <a:t>Insert your image here</a:t>
            </a:r>
          </a:p>
        </p:txBody>
      </p:sp>
      <p:sp>
        <p:nvSpPr>
          <p:cNvPr id="33" name="Picture Placeholder 32">
            <a:extLst>
              <a:ext uri="{FF2B5EF4-FFF2-40B4-BE49-F238E27FC236}">
                <a16:creationId xmlns:a16="http://schemas.microsoft.com/office/drawing/2014/main" id="{51767ED8-61AC-4894-A3A5-FADD6AC2BA32}"/>
              </a:ext>
            </a:extLst>
          </p:cNvPr>
          <p:cNvSpPr>
            <a:spLocks noGrp="1"/>
          </p:cNvSpPr>
          <p:nvPr userDrawn="1">
            <p:ph type="pic" sz="quarter" idx="11" hasCustomPrompt="1"/>
          </p:nvPr>
        </p:nvSpPr>
        <p:spPr>
          <a:xfrm>
            <a:off x="6202312" y="3518447"/>
            <a:ext cx="2468880" cy="2468880"/>
          </a:xfrm>
          <a:custGeom>
            <a:avLst/>
            <a:gdLst>
              <a:gd name="connsiteX0" fmla="*/ 0 w 2032405"/>
              <a:gd name="connsiteY0" fmla="*/ 0 h 2033462"/>
              <a:gd name="connsiteX1" fmla="*/ 719061 w 2032405"/>
              <a:gd name="connsiteY1" fmla="*/ 0 h 2033462"/>
              <a:gd name="connsiteX2" fmla="*/ 999402 w 2032405"/>
              <a:gd name="connsiteY2" fmla="*/ 0 h 2033462"/>
              <a:gd name="connsiteX3" fmla="*/ 2032405 w 2032405"/>
              <a:gd name="connsiteY3" fmla="*/ 0 h 2033462"/>
              <a:gd name="connsiteX4" fmla="*/ 0 w 2032405"/>
              <a:gd name="connsiteY4" fmla="*/ 2033462 h 2033462"/>
              <a:gd name="connsiteX5" fmla="*/ 0 w 2032405"/>
              <a:gd name="connsiteY5" fmla="*/ 1040243 h 2033462"/>
              <a:gd name="connsiteX6" fmla="*/ 0 w 2032405"/>
              <a:gd name="connsiteY6" fmla="*/ 999402 h 2033462"/>
              <a:gd name="connsiteX7" fmla="*/ 0 w 2032405"/>
              <a:gd name="connsiteY7" fmla="*/ 953304 h 2033462"/>
              <a:gd name="connsiteX8" fmla="*/ 0 w 2032405"/>
              <a:gd name="connsiteY8" fmla="*/ 883689 h 2033462"/>
              <a:gd name="connsiteX9" fmla="*/ 0 w 2032405"/>
              <a:gd name="connsiteY9" fmla="*/ 829472 h 2033462"/>
              <a:gd name="connsiteX10" fmla="*/ 0 w 2032405"/>
              <a:gd name="connsiteY10" fmla="*/ 823482 h 2033462"/>
              <a:gd name="connsiteX11" fmla="*/ 0 w 2032405"/>
              <a:gd name="connsiteY11" fmla="*/ 788730 h 2033462"/>
              <a:gd name="connsiteX12" fmla="*/ 0 w 2032405"/>
              <a:gd name="connsiteY12" fmla="*/ 759536 h 2033462"/>
              <a:gd name="connsiteX13" fmla="*/ 0 w 2032405"/>
              <a:gd name="connsiteY13" fmla="*/ 739967 h 2033462"/>
              <a:gd name="connsiteX14" fmla="*/ 0 w 2032405"/>
              <a:gd name="connsiteY14" fmla="*/ 728097 h 2033462"/>
              <a:gd name="connsiteX15" fmla="*/ 0 w 2032405"/>
              <a:gd name="connsiteY15" fmla="*/ 722002 h 2033462"/>
              <a:gd name="connsiteX16" fmla="*/ 0 w 2032405"/>
              <a:gd name="connsiteY16" fmla="*/ 719435 h 2033462"/>
              <a:gd name="connsiteX17" fmla="*/ 0 w 2032405"/>
              <a:gd name="connsiteY17" fmla="*/ 669521 h 2033462"/>
              <a:gd name="connsiteX18" fmla="*/ 0 w 2032405"/>
              <a:gd name="connsiteY18" fmla="*/ 0 h 2033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32405" h="2033462">
                <a:moveTo>
                  <a:pt x="0" y="0"/>
                </a:moveTo>
                <a:lnTo>
                  <a:pt x="719061" y="0"/>
                </a:lnTo>
                <a:lnTo>
                  <a:pt x="999402" y="0"/>
                </a:lnTo>
                <a:lnTo>
                  <a:pt x="2032405" y="0"/>
                </a:lnTo>
                <a:cubicBezTo>
                  <a:pt x="1987993" y="1102429"/>
                  <a:pt x="1101856" y="1989026"/>
                  <a:pt x="0" y="2033462"/>
                </a:cubicBezTo>
                <a:cubicBezTo>
                  <a:pt x="0" y="1540702"/>
                  <a:pt x="0" y="1232727"/>
                  <a:pt x="0" y="1040243"/>
                </a:cubicBezTo>
                <a:lnTo>
                  <a:pt x="0" y="999402"/>
                </a:lnTo>
                <a:lnTo>
                  <a:pt x="0" y="953304"/>
                </a:lnTo>
                <a:lnTo>
                  <a:pt x="0" y="883689"/>
                </a:lnTo>
                <a:lnTo>
                  <a:pt x="0" y="829472"/>
                </a:lnTo>
                <a:lnTo>
                  <a:pt x="0" y="823482"/>
                </a:lnTo>
                <a:lnTo>
                  <a:pt x="0" y="788730"/>
                </a:lnTo>
                <a:lnTo>
                  <a:pt x="0" y="759536"/>
                </a:lnTo>
                <a:lnTo>
                  <a:pt x="0" y="739967"/>
                </a:lnTo>
                <a:lnTo>
                  <a:pt x="0" y="728097"/>
                </a:lnTo>
                <a:lnTo>
                  <a:pt x="0" y="722002"/>
                </a:lnTo>
                <a:lnTo>
                  <a:pt x="0" y="719435"/>
                </a:lnTo>
                <a:lnTo>
                  <a:pt x="0" y="669521"/>
                </a:lnTo>
                <a:cubicBezTo>
                  <a:pt x="0" y="0"/>
                  <a:pt x="0" y="0"/>
                  <a:pt x="0" y="0"/>
                </a:cubicBezTo>
                <a:close/>
              </a:path>
            </a:pathLst>
          </a:custGeom>
          <a:pattFill prst="wdDnDiag">
            <a:fgClr>
              <a:schemeClr val="bg1">
                <a:lumMod val="90000"/>
                <a:lumOff val="10000"/>
              </a:schemeClr>
            </a:fgClr>
            <a:bgClr>
              <a:schemeClr val="bg1"/>
            </a:bgClr>
          </a:pattFill>
        </p:spPr>
        <p:txBody>
          <a:bodyPr wrap="square" anchor="ctr">
            <a:noAutofit/>
          </a:bodyPr>
          <a:lstStyle>
            <a:lvl1pPr algn="ctr">
              <a:buNone/>
              <a:defRPr sz="2400"/>
            </a:lvl1pPr>
          </a:lstStyle>
          <a:p>
            <a:r>
              <a:rPr lang="en-US" dirty="0"/>
              <a:t>Insert your image here</a:t>
            </a:r>
          </a:p>
        </p:txBody>
      </p:sp>
    </p:spTree>
    <p:extLst>
      <p:ext uri="{BB962C8B-B14F-4D97-AF65-F5344CB8AC3E}">
        <p14:creationId xmlns:p14="http://schemas.microsoft.com/office/powerpoint/2010/main" val="112837061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Service Image 4">
    <p:spTree>
      <p:nvGrpSpPr>
        <p:cNvPr id="1" name=""/>
        <p:cNvGrpSpPr/>
        <p:nvPr/>
      </p:nvGrpSpPr>
      <p:grpSpPr>
        <a:xfrm>
          <a:off x="0" y="0"/>
          <a:ext cx="0" cy="0"/>
          <a:chOff x="0" y="0"/>
          <a:chExt cx="0" cy="0"/>
        </a:xfrm>
      </p:grpSpPr>
      <p:sp>
        <p:nvSpPr>
          <p:cNvPr id="49" name="Picture Placeholder 8">
            <a:extLst>
              <a:ext uri="{FF2B5EF4-FFF2-40B4-BE49-F238E27FC236}">
                <a16:creationId xmlns:a16="http://schemas.microsoft.com/office/drawing/2014/main" id="{E6C9BC3D-62A3-473C-834C-E3D324AC5616}"/>
              </a:ext>
            </a:extLst>
          </p:cNvPr>
          <p:cNvSpPr>
            <a:spLocks noGrp="1"/>
          </p:cNvSpPr>
          <p:nvPr>
            <p:ph type="pic" sz="quarter" idx="10" hasCustomPrompt="1"/>
          </p:nvPr>
        </p:nvSpPr>
        <p:spPr>
          <a:xfrm>
            <a:off x="4815840" y="3838644"/>
            <a:ext cx="2560320" cy="2560320"/>
          </a:xfrm>
          <a:prstGeom prst="ellipse">
            <a:avLst/>
          </a:prstGeom>
          <a:pattFill prst="wdDnDiag">
            <a:fgClr>
              <a:schemeClr val="bg1">
                <a:lumMod val="90000"/>
                <a:lumOff val="10000"/>
              </a:schemeClr>
            </a:fgClr>
            <a:bgClr>
              <a:schemeClr val="bg1"/>
            </a:bgClr>
          </a:pattFill>
          <a:ln w="63500">
            <a:noFill/>
          </a:ln>
        </p:spPr>
        <p:txBody>
          <a:bodyPr anchor="ctr"/>
          <a:lstStyle>
            <a:lvl1pPr algn="ctr">
              <a:buNone/>
              <a:defRPr sz="1800"/>
            </a:lvl1pPr>
          </a:lstStyle>
          <a:p>
            <a:r>
              <a:rPr lang="en-US" dirty="0"/>
              <a:t>Insert your image here</a:t>
            </a:r>
          </a:p>
        </p:txBody>
      </p:sp>
      <p:sp>
        <p:nvSpPr>
          <p:cNvPr id="10" name="Title 1">
            <a:extLst>
              <a:ext uri="{FF2B5EF4-FFF2-40B4-BE49-F238E27FC236}">
                <a16:creationId xmlns:a16="http://schemas.microsoft.com/office/drawing/2014/main" id="{06F58703-A6BA-4846-ABE5-CC2BA80F7AA4}"/>
              </a:ext>
            </a:extLst>
          </p:cNvPr>
          <p:cNvSpPr>
            <a:spLocks noGrp="1"/>
          </p:cNvSpPr>
          <p:nvPr>
            <p:ph type="title" hasCustomPrompt="1"/>
          </p:nvPr>
        </p:nvSpPr>
        <p:spPr>
          <a:xfrm>
            <a:off x="838200" y="371728"/>
            <a:ext cx="10515600" cy="886732"/>
          </a:xfrm>
          <a:prstGeom prst="rect">
            <a:avLst/>
          </a:prstGeom>
        </p:spPr>
        <p:txBody>
          <a:bodyPr anchor="ctr"/>
          <a:lstStyle>
            <a:lvl1pPr algn="ctr">
              <a:defRPr sz="3600">
                <a:solidFill>
                  <a:schemeClr val="tx1"/>
                </a:solidFill>
              </a:defRPr>
            </a:lvl1pPr>
          </a:lstStyle>
          <a:p>
            <a:r>
              <a:rPr lang="en-US" dirty="0"/>
              <a:t>Insert your main title here</a:t>
            </a:r>
            <a:endParaRPr lang="en-MY" dirty="0"/>
          </a:p>
        </p:txBody>
      </p:sp>
      <p:sp>
        <p:nvSpPr>
          <p:cNvPr id="11" name="Subtitle 2">
            <a:extLst>
              <a:ext uri="{FF2B5EF4-FFF2-40B4-BE49-F238E27FC236}">
                <a16:creationId xmlns:a16="http://schemas.microsoft.com/office/drawing/2014/main" id="{5A09914D-6320-427A-B48D-684C5E00D8D8}"/>
              </a:ext>
            </a:extLst>
          </p:cNvPr>
          <p:cNvSpPr>
            <a:spLocks noGrp="1"/>
          </p:cNvSpPr>
          <p:nvPr>
            <p:ph type="subTitle" idx="1" hasCustomPrompt="1"/>
          </p:nvPr>
        </p:nvSpPr>
        <p:spPr>
          <a:xfrm>
            <a:off x="1524000" y="1051062"/>
            <a:ext cx="9144000" cy="436562"/>
          </a:xfrm>
          <a:prstGeom prst="rect">
            <a:avLst/>
          </a:prstGeom>
        </p:spPr>
        <p:txBody>
          <a:bodyPr>
            <a:normAutofit/>
          </a:bodyPr>
          <a:lstStyle>
            <a:lvl1pPr marL="0" indent="0" algn="ctr">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awesome subtitle here</a:t>
            </a:r>
            <a:endParaRPr lang="en-MY" dirty="0"/>
          </a:p>
        </p:txBody>
      </p:sp>
    </p:spTree>
    <p:extLst>
      <p:ext uri="{BB962C8B-B14F-4D97-AF65-F5344CB8AC3E}">
        <p14:creationId xmlns:p14="http://schemas.microsoft.com/office/powerpoint/2010/main" val="133862846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Company Name 2">
    <p:spTree>
      <p:nvGrpSpPr>
        <p:cNvPr id="1" name=""/>
        <p:cNvGrpSpPr/>
        <p:nvPr/>
      </p:nvGrpSpPr>
      <p:grpSpPr>
        <a:xfrm>
          <a:off x="0" y="0"/>
          <a:ext cx="0" cy="0"/>
          <a:chOff x="0" y="0"/>
          <a:chExt cx="0" cy="0"/>
        </a:xfrm>
      </p:grpSpPr>
      <p:sp>
        <p:nvSpPr>
          <p:cNvPr id="11" name="Picture Placeholder 5">
            <a:extLst>
              <a:ext uri="{FF2B5EF4-FFF2-40B4-BE49-F238E27FC236}">
                <a16:creationId xmlns:a16="http://schemas.microsoft.com/office/drawing/2014/main" id="{63BE7467-17A4-48AD-AD23-8F5B7D78D02B}"/>
              </a:ext>
            </a:extLst>
          </p:cNvPr>
          <p:cNvSpPr>
            <a:spLocks noGrp="1"/>
          </p:cNvSpPr>
          <p:nvPr>
            <p:ph type="pic" sz="quarter" idx="12" hasCustomPrompt="1"/>
          </p:nvPr>
        </p:nvSpPr>
        <p:spPr>
          <a:xfrm>
            <a:off x="0" y="0"/>
            <a:ext cx="12192000" cy="6858000"/>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Insert your image here</a:t>
            </a:r>
          </a:p>
        </p:txBody>
      </p:sp>
    </p:spTree>
    <p:extLst>
      <p:ext uri="{BB962C8B-B14F-4D97-AF65-F5344CB8AC3E}">
        <p14:creationId xmlns:p14="http://schemas.microsoft.com/office/powerpoint/2010/main" val="292675109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Company Name">
    <p:spTree>
      <p:nvGrpSpPr>
        <p:cNvPr id="1" name=""/>
        <p:cNvGrpSpPr/>
        <p:nvPr/>
      </p:nvGrpSpPr>
      <p:grpSpPr>
        <a:xfrm>
          <a:off x="0" y="0"/>
          <a:ext cx="0" cy="0"/>
          <a:chOff x="0" y="0"/>
          <a:chExt cx="0" cy="0"/>
        </a:xfrm>
      </p:grpSpPr>
      <p:sp>
        <p:nvSpPr>
          <p:cNvPr id="46" name="Picture Placeholder 5">
            <a:extLst>
              <a:ext uri="{FF2B5EF4-FFF2-40B4-BE49-F238E27FC236}">
                <a16:creationId xmlns:a16="http://schemas.microsoft.com/office/drawing/2014/main" id="{21BAC756-4BD5-42E2-B469-127611AFB2B9}"/>
              </a:ext>
            </a:extLst>
          </p:cNvPr>
          <p:cNvSpPr>
            <a:spLocks noGrp="1"/>
          </p:cNvSpPr>
          <p:nvPr>
            <p:ph type="pic" sz="quarter" idx="13" hasCustomPrompt="1"/>
          </p:nvPr>
        </p:nvSpPr>
        <p:spPr>
          <a:xfrm>
            <a:off x="131180" y="2360265"/>
            <a:ext cx="4676044" cy="4378068"/>
          </a:xfrm>
          <a:prstGeom prst="roundRect">
            <a:avLst>
              <a:gd name="adj" fmla="val 2892"/>
            </a:avLst>
          </a:prstGeom>
          <a:pattFill prst="wdDnDiag">
            <a:fgClr>
              <a:schemeClr val="bg1">
                <a:lumMod val="90000"/>
                <a:lumOff val="10000"/>
              </a:schemeClr>
            </a:fgClr>
            <a:bgClr>
              <a:schemeClr val="bg1"/>
            </a:bgClr>
          </a:pattFill>
        </p:spPr>
        <p:txBody>
          <a:bodyPr anchor="ctr"/>
          <a:lstStyle>
            <a:lvl1pPr marL="0" indent="0" algn="ctr">
              <a:buNone/>
              <a:defRPr sz="2000"/>
            </a:lvl1pPr>
          </a:lstStyle>
          <a:p>
            <a:r>
              <a:rPr lang="en-MY" dirty="0"/>
              <a:t>Insert your image here</a:t>
            </a:r>
          </a:p>
        </p:txBody>
      </p:sp>
      <p:sp>
        <p:nvSpPr>
          <p:cNvPr id="45" name="Picture Placeholder 5">
            <a:extLst>
              <a:ext uri="{FF2B5EF4-FFF2-40B4-BE49-F238E27FC236}">
                <a16:creationId xmlns:a16="http://schemas.microsoft.com/office/drawing/2014/main" id="{C314E26E-8552-40EE-97F0-FCEB03537904}"/>
              </a:ext>
            </a:extLst>
          </p:cNvPr>
          <p:cNvSpPr>
            <a:spLocks noGrp="1"/>
          </p:cNvSpPr>
          <p:nvPr>
            <p:ph type="pic" sz="quarter" idx="12" hasCustomPrompt="1"/>
          </p:nvPr>
        </p:nvSpPr>
        <p:spPr>
          <a:xfrm>
            <a:off x="106952" y="88727"/>
            <a:ext cx="4676044" cy="2135649"/>
          </a:xfrm>
          <a:prstGeom prst="roundRect">
            <a:avLst>
              <a:gd name="adj" fmla="val 2892"/>
            </a:avLst>
          </a:prstGeom>
          <a:pattFill prst="wdDnDiag">
            <a:fgClr>
              <a:schemeClr val="bg1">
                <a:lumMod val="90000"/>
                <a:lumOff val="10000"/>
              </a:schemeClr>
            </a:fgClr>
            <a:bgClr>
              <a:schemeClr val="bg1"/>
            </a:bgClr>
          </a:pattFill>
        </p:spPr>
        <p:txBody>
          <a:bodyPr anchor="ctr"/>
          <a:lstStyle>
            <a:lvl1pPr marL="0" indent="0" algn="ctr">
              <a:buNone/>
              <a:defRPr sz="2000"/>
            </a:lvl1pPr>
          </a:lstStyle>
          <a:p>
            <a:r>
              <a:rPr lang="en-MY" dirty="0"/>
              <a:t>Insert your image here</a:t>
            </a:r>
          </a:p>
        </p:txBody>
      </p:sp>
      <p:sp>
        <p:nvSpPr>
          <p:cNvPr id="47" name="Picture Placeholder 5">
            <a:extLst>
              <a:ext uri="{FF2B5EF4-FFF2-40B4-BE49-F238E27FC236}">
                <a16:creationId xmlns:a16="http://schemas.microsoft.com/office/drawing/2014/main" id="{47095C9B-3092-4F17-B874-C6CAB8499A1E}"/>
              </a:ext>
            </a:extLst>
          </p:cNvPr>
          <p:cNvSpPr>
            <a:spLocks noGrp="1"/>
          </p:cNvSpPr>
          <p:nvPr>
            <p:ph type="pic" sz="quarter" idx="14" hasCustomPrompt="1"/>
          </p:nvPr>
        </p:nvSpPr>
        <p:spPr>
          <a:xfrm>
            <a:off x="4929264" y="88727"/>
            <a:ext cx="2294887" cy="4397481"/>
          </a:xfrm>
          <a:prstGeom prst="roundRect">
            <a:avLst>
              <a:gd name="adj" fmla="val 2892"/>
            </a:avLst>
          </a:prstGeom>
          <a:pattFill prst="wdDnDiag">
            <a:fgClr>
              <a:schemeClr val="bg1">
                <a:lumMod val="90000"/>
                <a:lumOff val="10000"/>
              </a:schemeClr>
            </a:fgClr>
            <a:bgClr>
              <a:schemeClr val="bg1"/>
            </a:bgClr>
          </a:pattFill>
        </p:spPr>
        <p:txBody>
          <a:bodyPr anchor="ctr"/>
          <a:lstStyle>
            <a:lvl1pPr marL="0" indent="0" algn="ctr">
              <a:buNone/>
              <a:defRPr sz="2000"/>
            </a:lvl1pPr>
          </a:lstStyle>
          <a:p>
            <a:r>
              <a:rPr lang="en-MY" dirty="0"/>
              <a:t>Insert your image here</a:t>
            </a:r>
          </a:p>
        </p:txBody>
      </p:sp>
      <p:sp>
        <p:nvSpPr>
          <p:cNvPr id="48" name="Picture Placeholder 5">
            <a:extLst>
              <a:ext uri="{FF2B5EF4-FFF2-40B4-BE49-F238E27FC236}">
                <a16:creationId xmlns:a16="http://schemas.microsoft.com/office/drawing/2014/main" id="{DFDAEF52-D22B-4152-89F4-FC2FC78129A0}"/>
              </a:ext>
            </a:extLst>
          </p:cNvPr>
          <p:cNvSpPr>
            <a:spLocks noGrp="1"/>
          </p:cNvSpPr>
          <p:nvPr>
            <p:ph type="pic" sz="quarter" idx="15" hasCustomPrompt="1"/>
          </p:nvPr>
        </p:nvSpPr>
        <p:spPr>
          <a:xfrm>
            <a:off x="4940491" y="4622096"/>
            <a:ext cx="2294887" cy="2116237"/>
          </a:xfrm>
          <a:prstGeom prst="roundRect">
            <a:avLst>
              <a:gd name="adj" fmla="val 2892"/>
            </a:avLst>
          </a:prstGeom>
          <a:pattFill prst="wdDnDiag">
            <a:fgClr>
              <a:schemeClr val="bg1">
                <a:lumMod val="90000"/>
                <a:lumOff val="10000"/>
              </a:schemeClr>
            </a:fgClr>
            <a:bgClr>
              <a:schemeClr val="bg1"/>
            </a:bgClr>
          </a:pattFill>
        </p:spPr>
        <p:txBody>
          <a:bodyPr anchor="ctr"/>
          <a:lstStyle>
            <a:lvl1pPr marL="0" indent="0" algn="ctr">
              <a:buNone/>
              <a:defRPr sz="2000"/>
            </a:lvl1pPr>
          </a:lstStyle>
          <a:p>
            <a:r>
              <a:rPr lang="en-MY" dirty="0"/>
              <a:t>Insert your image here</a:t>
            </a:r>
          </a:p>
        </p:txBody>
      </p:sp>
      <p:sp>
        <p:nvSpPr>
          <p:cNvPr id="49" name="Picture Placeholder 5">
            <a:extLst>
              <a:ext uri="{FF2B5EF4-FFF2-40B4-BE49-F238E27FC236}">
                <a16:creationId xmlns:a16="http://schemas.microsoft.com/office/drawing/2014/main" id="{869C5C53-6CD2-4ED1-8E29-F130751B4904}"/>
              </a:ext>
            </a:extLst>
          </p:cNvPr>
          <p:cNvSpPr>
            <a:spLocks noGrp="1"/>
          </p:cNvSpPr>
          <p:nvPr>
            <p:ph type="pic" sz="quarter" idx="16" hasCustomPrompt="1"/>
          </p:nvPr>
        </p:nvSpPr>
        <p:spPr>
          <a:xfrm>
            <a:off x="7370748" y="100302"/>
            <a:ext cx="2294887" cy="2116237"/>
          </a:xfrm>
          <a:prstGeom prst="roundRect">
            <a:avLst>
              <a:gd name="adj" fmla="val 2892"/>
            </a:avLst>
          </a:prstGeom>
          <a:pattFill prst="wdDnDiag">
            <a:fgClr>
              <a:schemeClr val="bg1">
                <a:lumMod val="90000"/>
                <a:lumOff val="10000"/>
              </a:schemeClr>
            </a:fgClr>
            <a:bgClr>
              <a:schemeClr val="bg1"/>
            </a:bgClr>
          </a:pattFill>
        </p:spPr>
        <p:txBody>
          <a:bodyPr anchor="ctr"/>
          <a:lstStyle>
            <a:lvl1pPr marL="0" indent="0" algn="ctr">
              <a:buNone/>
              <a:defRPr sz="2000"/>
            </a:lvl1pPr>
          </a:lstStyle>
          <a:p>
            <a:r>
              <a:rPr lang="en-MY" dirty="0"/>
              <a:t>Insert your image here</a:t>
            </a:r>
          </a:p>
        </p:txBody>
      </p:sp>
      <p:sp>
        <p:nvSpPr>
          <p:cNvPr id="50" name="Picture Placeholder 5">
            <a:extLst>
              <a:ext uri="{FF2B5EF4-FFF2-40B4-BE49-F238E27FC236}">
                <a16:creationId xmlns:a16="http://schemas.microsoft.com/office/drawing/2014/main" id="{39F141C4-2028-4F78-82BF-B71DB4D730C0}"/>
              </a:ext>
            </a:extLst>
          </p:cNvPr>
          <p:cNvSpPr>
            <a:spLocks noGrp="1"/>
          </p:cNvSpPr>
          <p:nvPr>
            <p:ph type="pic" sz="quarter" idx="17" hasCustomPrompt="1"/>
          </p:nvPr>
        </p:nvSpPr>
        <p:spPr>
          <a:xfrm>
            <a:off x="9789560" y="100302"/>
            <a:ext cx="2294887" cy="2116237"/>
          </a:xfrm>
          <a:prstGeom prst="roundRect">
            <a:avLst>
              <a:gd name="adj" fmla="val 2892"/>
            </a:avLst>
          </a:prstGeom>
          <a:pattFill prst="wdDnDiag">
            <a:fgClr>
              <a:schemeClr val="bg1">
                <a:lumMod val="90000"/>
                <a:lumOff val="10000"/>
              </a:schemeClr>
            </a:fgClr>
            <a:bgClr>
              <a:schemeClr val="bg1"/>
            </a:bgClr>
          </a:pattFill>
        </p:spPr>
        <p:txBody>
          <a:bodyPr anchor="ctr"/>
          <a:lstStyle>
            <a:lvl1pPr marL="0" indent="0" algn="ctr">
              <a:buNone/>
              <a:defRPr sz="2000"/>
            </a:lvl1pPr>
          </a:lstStyle>
          <a:p>
            <a:r>
              <a:rPr lang="en-MY" dirty="0"/>
              <a:t>Insert your image here</a:t>
            </a:r>
          </a:p>
        </p:txBody>
      </p:sp>
      <p:sp>
        <p:nvSpPr>
          <p:cNvPr id="51" name="Picture Placeholder 5">
            <a:extLst>
              <a:ext uri="{FF2B5EF4-FFF2-40B4-BE49-F238E27FC236}">
                <a16:creationId xmlns:a16="http://schemas.microsoft.com/office/drawing/2014/main" id="{63073B75-CBCB-425A-AABF-727287833A8E}"/>
              </a:ext>
            </a:extLst>
          </p:cNvPr>
          <p:cNvSpPr>
            <a:spLocks noGrp="1"/>
          </p:cNvSpPr>
          <p:nvPr>
            <p:ph type="pic" sz="quarter" idx="18" hasCustomPrompt="1"/>
          </p:nvPr>
        </p:nvSpPr>
        <p:spPr>
          <a:xfrm>
            <a:off x="7358824" y="2360265"/>
            <a:ext cx="2294887" cy="2116237"/>
          </a:xfrm>
          <a:prstGeom prst="roundRect">
            <a:avLst>
              <a:gd name="adj" fmla="val 2892"/>
            </a:avLst>
          </a:prstGeom>
          <a:pattFill prst="wdDnDiag">
            <a:fgClr>
              <a:schemeClr val="bg1">
                <a:lumMod val="90000"/>
                <a:lumOff val="10000"/>
              </a:schemeClr>
            </a:fgClr>
            <a:bgClr>
              <a:schemeClr val="bg1"/>
            </a:bgClr>
          </a:pattFill>
        </p:spPr>
        <p:txBody>
          <a:bodyPr anchor="ctr"/>
          <a:lstStyle>
            <a:lvl1pPr marL="0" indent="0" algn="ctr">
              <a:buNone/>
              <a:defRPr sz="2000"/>
            </a:lvl1pPr>
          </a:lstStyle>
          <a:p>
            <a:r>
              <a:rPr lang="en-MY" dirty="0"/>
              <a:t>Insert your image here</a:t>
            </a:r>
          </a:p>
        </p:txBody>
      </p:sp>
      <p:sp>
        <p:nvSpPr>
          <p:cNvPr id="52" name="Picture Placeholder 5">
            <a:extLst>
              <a:ext uri="{FF2B5EF4-FFF2-40B4-BE49-F238E27FC236}">
                <a16:creationId xmlns:a16="http://schemas.microsoft.com/office/drawing/2014/main" id="{745C0BE8-750B-4030-8188-6CFDED6CC569}"/>
              </a:ext>
            </a:extLst>
          </p:cNvPr>
          <p:cNvSpPr>
            <a:spLocks noGrp="1"/>
          </p:cNvSpPr>
          <p:nvPr>
            <p:ph type="pic" sz="quarter" idx="19" hasCustomPrompt="1"/>
          </p:nvPr>
        </p:nvSpPr>
        <p:spPr>
          <a:xfrm>
            <a:off x="9777636" y="2360265"/>
            <a:ext cx="2294887" cy="2116237"/>
          </a:xfrm>
          <a:prstGeom prst="roundRect">
            <a:avLst>
              <a:gd name="adj" fmla="val 2892"/>
            </a:avLst>
          </a:prstGeom>
          <a:pattFill prst="wdDnDiag">
            <a:fgClr>
              <a:schemeClr val="bg1">
                <a:lumMod val="90000"/>
                <a:lumOff val="10000"/>
              </a:schemeClr>
            </a:fgClr>
            <a:bgClr>
              <a:schemeClr val="bg1"/>
            </a:bgClr>
          </a:pattFill>
        </p:spPr>
        <p:txBody>
          <a:bodyPr anchor="ctr"/>
          <a:lstStyle>
            <a:lvl1pPr marL="0" indent="0" algn="ctr">
              <a:buNone/>
              <a:defRPr sz="2000"/>
            </a:lvl1pPr>
          </a:lstStyle>
          <a:p>
            <a:r>
              <a:rPr lang="en-MY" dirty="0"/>
              <a:t>Insert your image here</a:t>
            </a:r>
          </a:p>
        </p:txBody>
      </p:sp>
      <p:sp>
        <p:nvSpPr>
          <p:cNvPr id="53" name="Picture Placeholder 5">
            <a:extLst>
              <a:ext uri="{FF2B5EF4-FFF2-40B4-BE49-F238E27FC236}">
                <a16:creationId xmlns:a16="http://schemas.microsoft.com/office/drawing/2014/main" id="{34D79023-E357-4EEE-9B44-37002BCB474D}"/>
              </a:ext>
            </a:extLst>
          </p:cNvPr>
          <p:cNvSpPr>
            <a:spLocks noGrp="1"/>
          </p:cNvSpPr>
          <p:nvPr>
            <p:ph type="pic" sz="quarter" idx="20" hasCustomPrompt="1"/>
          </p:nvPr>
        </p:nvSpPr>
        <p:spPr>
          <a:xfrm>
            <a:off x="7357417" y="4602684"/>
            <a:ext cx="4715105" cy="2135649"/>
          </a:xfrm>
          <a:prstGeom prst="roundRect">
            <a:avLst>
              <a:gd name="adj" fmla="val 2892"/>
            </a:avLst>
          </a:prstGeom>
          <a:pattFill prst="wdDnDiag">
            <a:fgClr>
              <a:schemeClr val="bg1">
                <a:lumMod val="90000"/>
                <a:lumOff val="10000"/>
              </a:schemeClr>
            </a:fgClr>
            <a:bgClr>
              <a:schemeClr val="bg1"/>
            </a:bgClr>
          </a:pattFill>
        </p:spPr>
        <p:txBody>
          <a:bodyPr anchor="ctr"/>
          <a:lstStyle>
            <a:lvl1pPr marL="0" indent="0" algn="ctr">
              <a:buNone/>
              <a:defRPr sz="2000"/>
            </a:lvl1pPr>
          </a:lstStyle>
          <a:p>
            <a:r>
              <a:rPr lang="en-MY" dirty="0"/>
              <a:t>Insert your image here</a:t>
            </a:r>
          </a:p>
        </p:txBody>
      </p:sp>
    </p:spTree>
    <p:extLst>
      <p:ext uri="{BB962C8B-B14F-4D97-AF65-F5344CB8AC3E}">
        <p14:creationId xmlns:p14="http://schemas.microsoft.com/office/powerpoint/2010/main" val="14750333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Mindmap Image">
    <p:spTree>
      <p:nvGrpSpPr>
        <p:cNvPr id="1" name=""/>
        <p:cNvGrpSpPr/>
        <p:nvPr/>
      </p:nvGrpSpPr>
      <p:grpSpPr>
        <a:xfrm>
          <a:off x="0" y="0"/>
          <a:ext cx="0" cy="0"/>
          <a:chOff x="0" y="0"/>
          <a:chExt cx="0" cy="0"/>
        </a:xfrm>
      </p:grpSpPr>
      <p:sp>
        <p:nvSpPr>
          <p:cNvPr id="15" name="Picture Placeholder 8">
            <a:extLst>
              <a:ext uri="{FF2B5EF4-FFF2-40B4-BE49-F238E27FC236}">
                <a16:creationId xmlns:a16="http://schemas.microsoft.com/office/drawing/2014/main" id="{0676D70E-DE48-4DEB-92C2-6249ADB46747}"/>
              </a:ext>
            </a:extLst>
          </p:cNvPr>
          <p:cNvSpPr>
            <a:spLocks noGrp="1"/>
          </p:cNvSpPr>
          <p:nvPr>
            <p:ph type="pic" sz="quarter" idx="10" hasCustomPrompt="1"/>
          </p:nvPr>
        </p:nvSpPr>
        <p:spPr>
          <a:xfrm>
            <a:off x="5364480" y="424742"/>
            <a:ext cx="1463040" cy="1463040"/>
          </a:xfrm>
          <a:prstGeom prst="ellipse">
            <a:avLst/>
          </a:prstGeom>
          <a:pattFill prst="wdDnDiag">
            <a:fgClr>
              <a:schemeClr val="bg1">
                <a:lumMod val="90000"/>
                <a:lumOff val="10000"/>
              </a:schemeClr>
            </a:fgClr>
            <a:bgClr>
              <a:schemeClr val="bg1"/>
            </a:bgClr>
          </a:pattFill>
          <a:ln w="63500">
            <a:noFill/>
          </a:ln>
        </p:spPr>
        <p:txBody>
          <a:bodyPr anchor="ctr"/>
          <a:lstStyle>
            <a:lvl1pPr algn="ctr">
              <a:buNone/>
              <a:defRPr sz="1200"/>
            </a:lvl1pPr>
          </a:lstStyle>
          <a:p>
            <a:r>
              <a:rPr lang="en-US" dirty="0"/>
              <a:t>Insert your image here</a:t>
            </a:r>
          </a:p>
        </p:txBody>
      </p:sp>
      <p:sp>
        <p:nvSpPr>
          <p:cNvPr id="16" name="Picture Placeholder 8">
            <a:extLst>
              <a:ext uri="{FF2B5EF4-FFF2-40B4-BE49-F238E27FC236}">
                <a16:creationId xmlns:a16="http://schemas.microsoft.com/office/drawing/2014/main" id="{F706EF86-1F6B-49EF-AAC0-7CED34C400BE}"/>
              </a:ext>
            </a:extLst>
          </p:cNvPr>
          <p:cNvSpPr>
            <a:spLocks noGrp="1"/>
          </p:cNvSpPr>
          <p:nvPr>
            <p:ph type="pic" sz="quarter" idx="11" hasCustomPrompt="1"/>
          </p:nvPr>
        </p:nvSpPr>
        <p:spPr>
          <a:xfrm>
            <a:off x="5364480" y="4970218"/>
            <a:ext cx="1463040" cy="1463040"/>
          </a:xfrm>
          <a:prstGeom prst="ellipse">
            <a:avLst/>
          </a:prstGeom>
          <a:pattFill prst="wdDnDiag">
            <a:fgClr>
              <a:schemeClr val="bg1">
                <a:lumMod val="90000"/>
                <a:lumOff val="10000"/>
              </a:schemeClr>
            </a:fgClr>
            <a:bgClr>
              <a:schemeClr val="bg1"/>
            </a:bgClr>
          </a:pattFill>
          <a:ln w="63500">
            <a:noFill/>
          </a:ln>
        </p:spPr>
        <p:txBody>
          <a:bodyPr anchor="ctr"/>
          <a:lstStyle>
            <a:lvl1pPr algn="ctr">
              <a:buNone/>
              <a:defRPr sz="1200"/>
            </a:lvl1pPr>
          </a:lstStyle>
          <a:p>
            <a:r>
              <a:rPr lang="en-US" dirty="0"/>
              <a:t>Insert your image here</a:t>
            </a:r>
          </a:p>
        </p:txBody>
      </p:sp>
    </p:spTree>
    <p:extLst>
      <p:ext uri="{BB962C8B-B14F-4D97-AF65-F5344CB8AC3E}">
        <p14:creationId xmlns:p14="http://schemas.microsoft.com/office/powerpoint/2010/main" val="332810733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Text SlideShow with Image">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8488E842-1C8B-4BF0-A4DA-43AB20E91B36}"/>
              </a:ext>
            </a:extLst>
          </p:cNvPr>
          <p:cNvSpPr>
            <a:spLocks noGrp="1"/>
          </p:cNvSpPr>
          <p:nvPr>
            <p:ph type="pic" sz="quarter" idx="12" hasCustomPrompt="1"/>
          </p:nvPr>
        </p:nvSpPr>
        <p:spPr>
          <a:xfrm>
            <a:off x="4968420" y="1561171"/>
            <a:ext cx="6628658" cy="2810108"/>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Image 1</a:t>
            </a:r>
          </a:p>
        </p:txBody>
      </p:sp>
    </p:spTree>
    <p:extLst>
      <p:ext uri="{BB962C8B-B14F-4D97-AF65-F5344CB8AC3E}">
        <p14:creationId xmlns:p14="http://schemas.microsoft.com/office/powerpoint/2010/main" val="427688953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ext SlideShow with Image 2">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3FBFB565-E4FB-4183-8BD5-1DDA64C85648}"/>
              </a:ext>
            </a:extLst>
          </p:cNvPr>
          <p:cNvSpPr>
            <a:spLocks noGrp="1"/>
          </p:cNvSpPr>
          <p:nvPr>
            <p:ph type="pic" sz="quarter" idx="12" hasCustomPrompt="1"/>
          </p:nvPr>
        </p:nvSpPr>
        <p:spPr>
          <a:xfrm>
            <a:off x="4968420" y="1561171"/>
            <a:ext cx="6628658" cy="2810108"/>
          </a:xfrm>
          <a:prstGeom prst="rect">
            <a:avLst/>
          </a:prstGeom>
          <a:pattFill prst="wdDnDiag">
            <a:fgClr>
              <a:schemeClr val="bg1">
                <a:lumMod val="90000"/>
                <a:lumOff val="10000"/>
              </a:schemeClr>
            </a:fgClr>
            <a:bgClr>
              <a:schemeClr val="bg1"/>
            </a:bgClr>
          </a:pattFill>
        </p:spPr>
        <p:txBody>
          <a:bodyPr anchor="ctr"/>
          <a:lstStyle>
            <a:lvl1pPr marL="0" indent="0" algn="ctr">
              <a:buNone/>
              <a:defRPr/>
            </a:lvl1pPr>
          </a:lstStyle>
          <a:p>
            <a:r>
              <a:rPr lang="en-MY" dirty="0"/>
              <a:t>Image 2</a:t>
            </a:r>
          </a:p>
        </p:txBody>
      </p:sp>
    </p:spTree>
    <p:extLst>
      <p:ext uri="{BB962C8B-B14F-4D97-AF65-F5344CB8AC3E}">
        <p14:creationId xmlns:p14="http://schemas.microsoft.com/office/powerpoint/2010/main" val="346266197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102" Type="http://schemas.openxmlformats.org/officeDocument/2006/relationships/slideLayout" Target="../slideLayouts/slideLayout102.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2673204"/>
      </p:ext>
    </p:extLst>
  </p:cSld>
  <p:clrMap bg1="lt1" tx1="dk1" bg2="lt2" tx2="dk2" accent1="accent1" accent2="accent2" accent3="accent3" accent4="accent4" accent5="accent5" accent6="accent6" hlink="hlink" folHlink="folHlink"/>
  <p:sldLayoutIdLst>
    <p:sldLayoutId id="2147483661" r:id="rId1"/>
    <p:sldLayoutId id="2147483764" r:id="rId2"/>
    <p:sldLayoutId id="2147483763" r:id="rId3"/>
    <p:sldLayoutId id="2147483660" r:id="rId4"/>
    <p:sldLayoutId id="2147483662" r:id="rId5"/>
    <p:sldLayoutId id="2147483668" r:id="rId6"/>
    <p:sldLayoutId id="2147483672" r:id="rId7"/>
    <p:sldLayoutId id="2147483669" r:id="rId8"/>
    <p:sldLayoutId id="2147483670" r:id="rId9"/>
    <p:sldLayoutId id="2147483675" r:id="rId10"/>
    <p:sldLayoutId id="2147483676" r:id="rId11"/>
    <p:sldLayoutId id="2147483780" r:id="rId12"/>
    <p:sldLayoutId id="2147483781" r:id="rId13"/>
    <p:sldLayoutId id="2147483677" r:id="rId14"/>
    <p:sldLayoutId id="2147483750" r:id="rId15"/>
    <p:sldLayoutId id="2147483751" r:id="rId16"/>
    <p:sldLayoutId id="2147483752" r:id="rId17"/>
    <p:sldLayoutId id="2147483753" r:id="rId18"/>
    <p:sldLayoutId id="2147483754" r:id="rId19"/>
    <p:sldLayoutId id="2147483755" r:id="rId20"/>
    <p:sldLayoutId id="2147483773" r:id="rId21"/>
    <p:sldLayoutId id="2147483774" r:id="rId22"/>
    <p:sldLayoutId id="2147483775" r:id="rId23"/>
    <p:sldLayoutId id="2147483776" r:id="rId24"/>
    <p:sldLayoutId id="2147483777" r:id="rId25"/>
    <p:sldLayoutId id="2147483778" r:id="rId26"/>
    <p:sldLayoutId id="2147483779" r:id="rId27"/>
    <p:sldLayoutId id="2147483815" r:id="rId28"/>
    <p:sldLayoutId id="2147483816" r:id="rId29"/>
    <p:sldLayoutId id="2147483782" r:id="rId30"/>
    <p:sldLayoutId id="2147483783" r:id="rId31"/>
    <p:sldLayoutId id="2147483784" r:id="rId32"/>
    <p:sldLayoutId id="2147483785" r:id="rId33"/>
    <p:sldLayoutId id="2147483786" r:id="rId34"/>
    <p:sldLayoutId id="2147483787" r:id="rId35"/>
    <p:sldLayoutId id="2147483789" r:id="rId36"/>
    <p:sldLayoutId id="2147483791" r:id="rId37"/>
    <p:sldLayoutId id="2147483792" r:id="rId38"/>
    <p:sldLayoutId id="2147483793" r:id="rId39"/>
    <p:sldLayoutId id="2147483794" r:id="rId40"/>
    <p:sldLayoutId id="2147483788" r:id="rId41"/>
    <p:sldLayoutId id="2147483796" r:id="rId42"/>
    <p:sldLayoutId id="2147483797" r:id="rId43"/>
    <p:sldLayoutId id="2147483798" r:id="rId44"/>
    <p:sldLayoutId id="2147483799" r:id="rId45"/>
    <p:sldLayoutId id="2147483800" r:id="rId46"/>
    <p:sldLayoutId id="2147483710" r:id="rId47"/>
    <p:sldLayoutId id="2147483711" r:id="rId48"/>
    <p:sldLayoutId id="2147483712" r:id="rId49"/>
    <p:sldLayoutId id="2147483713" r:id="rId50"/>
    <p:sldLayoutId id="2147483714" r:id="rId51"/>
    <p:sldLayoutId id="2147483765" r:id="rId52"/>
    <p:sldLayoutId id="2147483766" r:id="rId53"/>
    <p:sldLayoutId id="2147483767" r:id="rId54"/>
    <p:sldLayoutId id="2147483715" r:id="rId55"/>
    <p:sldLayoutId id="2147483716" r:id="rId56"/>
    <p:sldLayoutId id="2147483817" r:id="rId57"/>
    <p:sldLayoutId id="2147483818" r:id="rId58"/>
    <p:sldLayoutId id="2147483819" r:id="rId59"/>
    <p:sldLayoutId id="2147483820" r:id="rId60"/>
    <p:sldLayoutId id="2147483821" r:id="rId61"/>
    <p:sldLayoutId id="2147483822" r:id="rId62"/>
    <p:sldLayoutId id="2147483823" r:id="rId63"/>
    <p:sldLayoutId id="2147483725" r:id="rId64"/>
    <p:sldLayoutId id="2147483726" r:id="rId65"/>
    <p:sldLayoutId id="2147483727" r:id="rId66"/>
    <p:sldLayoutId id="2147483728" r:id="rId67"/>
    <p:sldLayoutId id="2147483729" r:id="rId68"/>
    <p:sldLayoutId id="2147483730" r:id="rId69"/>
    <p:sldLayoutId id="2147483731" r:id="rId70"/>
    <p:sldLayoutId id="2147483744" r:id="rId71"/>
    <p:sldLayoutId id="2147483745" r:id="rId72"/>
    <p:sldLayoutId id="2147483746" r:id="rId73"/>
    <p:sldLayoutId id="2147483735" r:id="rId74"/>
    <p:sldLayoutId id="2147483736" r:id="rId75"/>
    <p:sldLayoutId id="2147483737" r:id="rId76"/>
    <p:sldLayoutId id="2147483738" r:id="rId77"/>
    <p:sldLayoutId id="2147483739" r:id="rId78"/>
    <p:sldLayoutId id="2147483740" r:id="rId79"/>
    <p:sldLayoutId id="2147483741" r:id="rId80"/>
    <p:sldLayoutId id="2147483724" r:id="rId81"/>
    <p:sldLayoutId id="2147483743" r:id="rId82"/>
    <p:sldLayoutId id="2147483825" r:id="rId83"/>
    <p:sldLayoutId id="2147483824" r:id="rId84"/>
    <p:sldLayoutId id="2147483723" r:id="rId85"/>
    <p:sldLayoutId id="2147483770" r:id="rId86"/>
    <p:sldLayoutId id="2147483771" r:id="rId87"/>
    <p:sldLayoutId id="2147483747" r:id="rId88"/>
    <p:sldLayoutId id="2147483748" r:id="rId89"/>
    <p:sldLayoutId id="2147483749" r:id="rId90"/>
    <p:sldLayoutId id="2147483769" r:id="rId91"/>
    <p:sldLayoutId id="2147483802" r:id="rId92"/>
    <p:sldLayoutId id="2147483811" r:id="rId93"/>
    <p:sldLayoutId id="2147483805" r:id="rId94"/>
    <p:sldLayoutId id="2147483827" r:id="rId95"/>
    <p:sldLayoutId id="2147483790" r:id="rId96"/>
    <p:sldLayoutId id="2147483806" r:id="rId97"/>
    <p:sldLayoutId id="2147483808" r:id="rId98"/>
    <p:sldLayoutId id="2147483809" r:id="rId99"/>
    <p:sldLayoutId id="2147483810" r:id="rId100"/>
    <p:sldLayoutId id="2147483968" r:id="rId101"/>
    <p:sldLayoutId id="2147484018" r:id="rId102"/>
    <p:sldLayoutId id="2147484055" r:id="rId103"/>
    <p:sldLayoutId id="2147484056" r:id="rId104"/>
    <p:sldLayoutId id="2147484057" r:id="rId105"/>
    <p:sldLayoutId id="2147484058" r:id="rId106"/>
    <p:sldLayoutId id="2147484061" r:id="rId10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0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0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8.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2" Type="http://schemas.openxmlformats.org/officeDocument/2006/relationships/hyperlink" Target="https://www.networkforphl.org/wp-content/uploads/2024/05/Missouri-Public-Health-Authority-Toolkit-1.pdf" TargetMode="External"/><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C9E730-F964-4C4B-A1EF-AD7B3E38A301}"/>
              </a:ext>
            </a:extLst>
          </p:cNvPr>
          <p:cNvSpPr/>
          <p:nvPr/>
        </p:nvSpPr>
        <p:spPr>
          <a:xfrm>
            <a:off x="0" y="0"/>
            <a:ext cx="12192000" cy="6858000"/>
          </a:xfrm>
          <a:prstGeom prst="rect">
            <a:avLst/>
          </a:prstGeom>
          <a:gradFill flip="none" rotWithShape="1">
            <a:gsLst>
              <a:gs pos="100000">
                <a:schemeClr val="accent2"/>
              </a:gs>
              <a:gs pos="0">
                <a:schemeClr val="accent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sp>
        <p:nvSpPr>
          <p:cNvPr id="3" name="Rectangle 2">
            <a:extLst>
              <a:ext uri="{FF2B5EF4-FFF2-40B4-BE49-F238E27FC236}">
                <a16:creationId xmlns:a16="http://schemas.microsoft.com/office/drawing/2014/main" id="{AC8796EE-A06B-460B-AA0C-C8B6C686AB27}"/>
              </a:ext>
            </a:extLst>
          </p:cNvPr>
          <p:cNvSpPr/>
          <p:nvPr/>
        </p:nvSpPr>
        <p:spPr>
          <a:xfrm>
            <a:off x="609601" y="899886"/>
            <a:ext cx="10972798" cy="53920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sp>
        <p:nvSpPr>
          <p:cNvPr id="4" name="TextBox 3">
            <a:extLst>
              <a:ext uri="{FF2B5EF4-FFF2-40B4-BE49-F238E27FC236}">
                <a16:creationId xmlns:a16="http://schemas.microsoft.com/office/drawing/2014/main" id="{402D7909-738A-44C9-BC28-8609EFD38B0A}"/>
              </a:ext>
            </a:extLst>
          </p:cNvPr>
          <p:cNvSpPr txBox="1"/>
          <p:nvPr/>
        </p:nvSpPr>
        <p:spPr>
          <a:xfrm>
            <a:off x="2940013" y="3766455"/>
            <a:ext cx="6333785" cy="707886"/>
          </a:xfrm>
          <a:prstGeom prst="rect">
            <a:avLst/>
          </a:prstGeom>
          <a:noFill/>
        </p:spPr>
        <p:txBody>
          <a:bodyPr wrap="none" rtlCol="0">
            <a:spAutoFit/>
          </a:bodyPr>
          <a:lstStyle/>
          <a:p>
            <a:pPr algn="ctr"/>
            <a:r>
              <a:rPr lang="en-MY" sz="4000" dirty="0">
                <a:latin typeface="+mj-lt"/>
                <a:ea typeface="Open Sans Extrabold" panose="020B0906030804020204" pitchFamily="34" charset="0"/>
                <a:cs typeface="Open Sans Extrabold" panose="020B0906030804020204" pitchFamily="34" charset="0"/>
              </a:rPr>
              <a:t>Environmental Health </a:t>
            </a:r>
            <a:endParaRPr lang="en-MY" sz="4000" dirty="0">
              <a:latin typeface="+mj-lt"/>
            </a:endParaRPr>
          </a:p>
        </p:txBody>
      </p:sp>
      <p:sp>
        <p:nvSpPr>
          <p:cNvPr id="5" name="TextBox 4">
            <a:extLst>
              <a:ext uri="{FF2B5EF4-FFF2-40B4-BE49-F238E27FC236}">
                <a16:creationId xmlns:a16="http://schemas.microsoft.com/office/drawing/2014/main" id="{80AC7DBD-DCDC-4B04-B1F4-83DB71F72AAA}"/>
              </a:ext>
            </a:extLst>
          </p:cNvPr>
          <p:cNvSpPr txBox="1"/>
          <p:nvPr/>
        </p:nvSpPr>
        <p:spPr>
          <a:xfrm>
            <a:off x="3623216" y="4464813"/>
            <a:ext cx="4945585" cy="369332"/>
          </a:xfrm>
          <a:prstGeom prst="rect">
            <a:avLst/>
          </a:prstGeom>
          <a:noFill/>
        </p:spPr>
        <p:txBody>
          <a:bodyPr wrap="none" rtlCol="0">
            <a:spAutoFit/>
          </a:bodyPr>
          <a:lstStyle/>
          <a:p>
            <a:pPr algn="ctr"/>
            <a:r>
              <a:rPr lang="en-US" dirty="0"/>
              <a:t>Bureau of Environmental Health Services</a:t>
            </a:r>
            <a:endParaRPr lang="en-MY" dirty="0"/>
          </a:p>
        </p:txBody>
      </p:sp>
      <p:cxnSp>
        <p:nvCxnSpPr>
          <p:cNvPr id="7" name="Straight Connector 6">
            <a:extLst>
              <a:ext uri="{FF2B5EF4-FFF2-40B4-BE49-F238E27FC236}">
                <a16:creationId xmlns:a16="http://schemas.microsoft.com/office/drawing/2014/main" id="{30FB821F-F3CC-4636-8DAC-DC7A3795EFA2}"/>
              </a:ext>
            </a:extLst>
          </p:cNvPr>
          <p:cNvCxnSpPr>
            <a:cxnSpLocks/>
          </p:cNvCxnSpPr>
          <p:nvPr/>
        </p:nvCxnSpPr>
        <p:spPr>
          <a:xfrm>
            <a:off x="2460171" y="5011056"/>
            <a:ext cx="7239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8259AB7-BDCA-4A6C-A18A-B9F81CDC0816}"/>
              </a:ext>
            </a:extLst>
          </p:cNvPr>
          <p:cNvSpPr txBox="1"/>
          <p:nvPr/>
        </p:nvSpPr>
        <p:spPr>
          <a:xfrm>
            <a:off x="5149105" y="5190590"/>
            <a:ext cx="1904689" cy="646331"/>
          </a:xfrm>
          <a:prstGeom prst="rect">
            <a:avLst/>
          </a:prstGeom>
          <a:noFill/>
        </p:spPr>
        <p:txBody>
          <a:bodyPr wrap="none" rtlCol="0">
            <a:spAutoFit/>
          </a:bodyPr>
          <a:lstStyle/>
          <a:p>
            <a:pPr algn="ctr"/>
            <a:r>
              <a:rPr lang="en-US" dirty="0"/>
              <a:t>Dusty Johnson</a:t>
            </a:r>
            <a:endParaRPr lang="en-MY" dirty="0"/>
          </a:p>
          <a:p>
            <a:pPr algn="ctr"/>
            <a:r>
              <a:rPr lang="en-MY" dirty="0"/>
              <a:t>Bureau Chief</a:t>
            </a:r>
          </a:p>
        </p:txBody>
      </p:sp>
      <p:pic>
        <p:nvPicPr>
          <p:cNvPr id="6" name="Picture 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924852" y="-111754"/>
            <a:ext cx="6342296" cy="3568334"/>
          </a:xfrm>
          <a:prstGeom prst="rect">
            <a:avLst/>
          </a:prstGeom>
        </p:spPr>
      </p:pic>
    </p:spTree>
    <p:extLst>
      <p:ext uri="{BB962C8B-B14F-4D97-AF65-F5344CB8AC3E}">
        <p14:creationId xmlns:p14="http://schemas.microsoft.com/office/powerpoint/2010/main" val="1352712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02594E-DE6C-47AA-900F-80A5C80470B5}"/>
              </a:ext>
            </a:extLst>
          </p:cNvPr>
          <p:cNvSpPr/>
          <p:nvPr/>
        </p:nvSpPr>
        <p:spPr>
          <a:xfrm>
            <a:off x="507999" y="545432"/>
            <a:ext cx="11218779" cy="5763568"/>
          </a:xfrm>
          <a:prstGeom prst="rect">
            <a:avLst/>
          </a:prstGeom>
          <a:solidFill>
            <a:schemeClr val="bg1"/>
          </a:solidFill>
          <a:ln>
            <a:noFill/>
          </a:ln>
          <a:effectLst>
            <a:outerShdw blurRad="381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dirty="0">
              <a:ln>
                <a:noFill/>
              </a:ln>
              <a:solidFill>
                <a:srgbClr val="FFFFFF"/>
              </a:solidFill>
              <a:effectLst/>
              <a:uLnTx/>
              <a:uFillTx/>
              <a:latin typeface="Open Sans Light"/>
              <a:ea typeface="+mn-ea"/>
              <a:cs typeface="+mn-cs"/>
            </a:endParaRPr>
          </a:p>
        </p:txBody>
      </p:sp>
      <p:graphicFrame>
        <p:nvGraphicFramePr>
          <p:cNvPr id="5" name="Chart 4">
            <a:extLst>
              <a:ext uri="{FF2B5EF4-FFF2-40B4-BE49-F238E27FC236}">
                <a16:creationId xmlns:a16="http://schemas.microsoft.com/office/drawing/2014/main" id="{21D4CAC4-F769-B79C-10E1-971E3FC593DA}"/>
              </a:ext>
            </a:extLst>
          </p:cNvPr>
          <p:cNvGraphicFramePr/>
          <p:nvPr>
            <p:extLst>
              <p:ext uri="{D42A27DB-BD31-4B8C-83A1-F6EECF244321}">
                <p14:modId xmlns:p14="http://schemas.microsoft.com/office/powerpoint/2010/main" val="3302977750"/>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57041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02594E-DE6C-47AA-900F-80A5C80470B5}"/>
              </a:ext>
            </a:extLst>
          </p:cNvPr>
          <p:cNvSpPr/>
          <p:nvPr/>
        </p:nvSpPr>
        <p:spPr>
          <a:xfrm>
            <a:off x="508000" y="549000"/>
            <a:ext cx="11176000" cy="5760000"/>
          </a:xfrm>
          <a:prstGeom prst="rect">
            <a:avLst/>
          </a:prstGeom>
          <a:solidFill>
            <a:schemeClr val="bg1"/>
          </a:solidFill>
          <a:ln>
            <a:noFill/>
          </a:ln>
          <a:effectLst>
            <a:outerShdw blurRad="381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a:ln>
                <a:noFill/>
              </a:ln>
              <a:solidFill>
                <a:srgbClr val="FFFFFF"/>
              </a:solidFill>
              <a:effectLst/>
              <a:uLnTx/>
              <a:uFillTx/>
              <a:latin typeface="Open Sans Light"/>
              <a:ea typeface="+mn-ea"/>
              <a:cs typeface="+mn-cs"/>
            </a:endParaRPr>
          </a:p>
        </p:txBody>
      </p:sp>
      <p:graphicFrame>
        <p:nvGraphicFramePr>
          <p:cNvPr id="6" name="Chart 5">
            <a:extLst>
              <a:ext uri="{FF2B5EF4-FFF2-40B4-BE49-F238E27FC236}">
                <a16:creationId xmlns:a16="http://schemas.microsoft.com/office/drawing/2014/main" id="{B3465A8F-959F-8E37-9A8C-FE015B84AAE9}"/>
              </a:ext>
            </a:extLst>
          </p:cNvPr>
          <p:cNvGraphicFramePr/>
          <p:nvPr>
            <p:extLst>
              <p:ext uri="{D42A27DB-BD31-4B8C-83A1-F6EECF244321}">
                <p14:modId xmlns:p14="http://schemas.microsoft.com/office/powerpoint/2010/main" val="2957251602"/>
              </p:ext>
            </p:extLst>
          </p:nvPr>
        </p:nvGraphicFramePr>
        <p:xfrm>
          <a:off x="1871579" y="890333"/>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6056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97379CEA-19A1-57DD-8AED-9AF3B8EC7DD3}"/>
              </a:ext>
            </a:extLst>
          </p:cNvPr>
          <p:cNvGraphicFramePr/>
          <p:nvPr>
            <p:extLst>
              <p:ext uri="{D42A27DB-BD31-4B8C-83A1-F6EECF244321}">
                <p14:modId xmlns:p14="http://schemas.microsoft.com/office/powerpoint/2010/main" val="2469111283"/>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037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4530FD5C-EF16-EE1C-6C9B-5DF70568C01E}"/>
              </a:ext>
            </a:extLst>
          </p:cNvPr>
          <p:cNvGraphicFramePr/>
          <p:nvPr>
            <p:extLst>
              <p:ext uri="{D42A27DB-BD31-4B8C-83A1-F6EECF244321}">
                <p14:modId xmlns:p14="http://schemas.microsoft.com/office/powerpoint/2010/main" val="459073406"/>
              </p:ext>
            </p:extLst>
          </p:nvPr>
        </p:nvGraphicFramePr>
        <p:xfrm>
          <a:off x="1438440" y="589102"/>
          <a:ext cx="9305760" cy="5935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6415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F718AEE5-F5A6-56F3-9A1A-139B462D64B2}"/>
              </a:ext>
            </a:extLst>
          </p:cNvPr>
          <p:cNvGraphicFramePr/>
          <p:nvPr>
            <p:extLst>
              <p:ext uri="{D42A27DB-BD31-4B8C-83A1-F6EECF244321}">
                <p14:modId xmlns:p14="http://schemas.microsoft.com/office/powerpoint/2010/main" val="1619540771"/>
              </p:ext>
            </p:extLst>
          </p:nvPr>
        </p:nvGraphicFramePr>
        <p:xfrm>
          <a:off x="142875" y="591330"/>
          <a:ext cx="6096000" cy="552071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7F44E7F-DDBE-6F28-3D82-610492D73124}"/>
              </a:ext>
            </a:extLst>
          </p:cNvPr>
          <p:cNvSpPr txBox="1"/>
          <p:nvPr/>
        </p:nvSpPr>
        <p:spPr>
          <a:xfrm>
            <a:off x="6384758" y="143340"/>
            <a:ext cx="5277853" cy="7017306"/>
          </a:xfrm>
          <a:prstGeom prst="rect">
            <a:avLst/>
          </a:prstGeom>
          <a:noFill/>
        </p:spPr>
        <p:txBody>
          <a:bodyPr wrap="square" rtlCol="0">
            <a:spAutoFit/>
          </a:bodyPr>
          <a:lstStyle/>
          <a:p>
            <a:r>
              <a:rPr lang="en-US" b="0" i="0" dirty="0">
                <a:solidFill>
                  <a:srgbClr val="E6E6E6"/>
                </a:solidFill>
                <a:effectLst/>
                <a:latin typeface="Open Sans" panose="020B0606030504020204" pitchFamily="34" charset="0"/>
              </a:rPr>
              <a:t>Great- We have adequate staffing, our EHS staff are well trained and knowledgeable</a:t>
            </a:r>
            <a:r>
              <a:rPr lang="en-US" dirty="0">
                <a:solidFill>
                  <a:srgbClr val="E6E6E6"/>
                </a:solidFill>
                <a:latin typeface="Open Sans" panose="020B0606030504020204" pitchFamily="34" charset="0"/>
              </a:rPr>
              <a:t>.</a:t>
            </a:r>
            <a:r>
              <a:rPr lang="en-US" b="0" i="0" dirty="0">
                <a:solidFill>
                  <a:srgbClr val="E6E6E6"/>
                </a:solidFill>
                <a:effectLst/>
                <a:latin typeface="Open Sans" panose="020B0606030504020204" pitchFamily="34" charset="0"/>
              </a:rPr>
              <a:t> </a:t>
            </a:r>
            <a:r>
              <a:rPr lang="en-US" dirty="0">
                <a:solidFill>
                  <a:srgbClr val="E6E6E6"/>
                </a:solidFill>
                <a:latin typeface="Open Sans" panose="020B0606030504020204" pitchFamily="34" charset="0"/>
              </a:rPr>
              <a:t>W</a:t>
            </a:r>
            <a:r>
              <a:rPr lang="en-US" b="0" i="0" dirty="0">
                <a:solidFill>
                  <a:srgbClr val="E6E6E6"/>
                </a:solidFill>
                <a:effectLst/>
                <a:latin typeface="Open Sans" panose="020B0606030504020204" pitchFamily="34" charset="0"/>
              </a:rPr>
              <a:t>e are fully (or very close to) implementing inspection frequencies and timelines in accordance with the EHOG, keeping up with complaints and investigations, and have time to review policies and procedures when needed.</a:t>
            </a:r>
          </a:p>
          <a:p>
            <a:endParaRPr lang="en-US" b="0" i="0" dirty="0">
              <a:solidFill>
                <a:srgbClr val="E6E6E6"/>
              </a:solidFill>
              <a:effectLst/>
              <a:latin typeface="Open Sans" panose="020B0606030504020204" pitchFamily="34" charset="0"/>
            </a:endParaRPr>
          </a:p>
          <a:p>
            <a:r>
              <a:rPr lang="en-US" b="0" i="0" dirty="0">
                <a:solidFill>
                  <a:srgbClr val="E6E6E6"/>
                </a:solidFill>
                <a:effectLst/>
                <a:latin typeface="Open Sans" panose="020B0606030504020204" pitchFamily="34" charset="0"/>
              </a:rPr>
              <a:t>Okay -  Staffing and/or workload has been challenging, but we continue to persevere. We are a little behind EHOG recommended inspection frequencies and timelines in one or more programs but feel like things are going to get better or at least that we can hold on to the status quo. </a:t>
            </a:r>
          </a:p>
          <a:p>
            <a:endParaRPr lang="en-US" b="0" i="0" dirty="0">
              <a:solidFill>
                <a:srgbClr val="E6E6E6"/>
              </a:solidFill>
              <a:effectLst/>
              <a:latin typeface="Open Sans" panose="020B0606030504020204" pitchFamily="34" charset="0"/>
            </a:endParaRPr>
          </a:p>
          <a:p>
            <a:r>
              <a:rPr lang="en-US" dirty="0">
                <a:solidFill>
                  <a:srgbClr val="E6E6E6"/>
                </a:solidFill>
                <a:latin typeface="Open Sans" panose="020B0606030504020204" pitchFamily="34" charset="0"/>
              </a:rPr>
              <a:t>Struggling - </a:t>
            </a:r>
            <a:r>
              <a:rPr lang="en-US" b="0" i="0" dirty="0">
                <a:solidFill>
                  <a:srgbClr val="E6E6E6"/>
                </a:solidFill>
                <a:effectLst/>
                <a:latin typeface="Open Sans" panose="020B0606030504020204" pitchFamily="34" charset="0"/>
              </a:rPr>
              <a:t>We are really struggling. Staff turnover and/or workload challenges are preventing us from keeping up. We are behind </a:t>
            </a:r>
            <a:r>
              <a:rPr lang="en-US" b="0" i="0" dirty="0" err="1">
                <a:solidFill>
                  <a:srgbClr val="E6E6E6"/>
                </a:solidFill>
                <a:effectLst/>
                <a:latin typeface="Open Sans" panose="020B0606030504020204" pitchFamily="34" charset="0"/>
              </a:rPr>
              <a:t>EHOG</a:t>
            </a:r>
            <a:r>
              <a:rPr lang="en-US" b="0" i="0" dirty="0">
                <a:solidFill>
                  <a:srgbClr val="E6E6E6"/>
                </a:solidFill>
                <a:effectLst/>
                <a:latin typeface="Open Sans" panose="020B0606030504020204" pitchFamily="34" charset="0"/>
              </a:rPr>
              <a:t> recommended inspection frequencies and some days are challenging to get through as the work just never seems to end and we don't have enough staff and resources to keep up.</a:t>
            </a:r>
          </a:p>
          <a:p>
            <a:endParaRPr lang="en-US" dirty="0"/>
          </a:p>
        </p:txBody>
      </p:sp>
    </p:spTree>
    <p:extLst>
      <p:ext uri="{BB962C8B-B14F-4D97-AF65-F5344CB8AC3E}">
        <p14:creationId xmlns:p14="http://schemas.microsoft.com/office/powerpoint/2010/main" val="1728982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71E450-0E07-1108-CD33-F18BBC4D0E48}"/>
              </a:ext>
            </a:extLst>
          </p:cNvPr>
          <p:cNvSpPr txBox="1"/>
          <p:nvPr/>
        </p:nvSpPr>
        <p:spPr>
          <a:xfrm>
            <a:off x="834189" y="433137"/>
            <a:ext cx="10812379" cy="1200329"/>
          </a:xfrm>
          <a:prstGeom prst="rect">
            <a:avLst/>
          </a:prstGeom>
          <a:noFill/>
        </p:spPr>
        <p:txBody>
          <a:bodyPr wrap="square" rtlCol="0">
            <a:spAutoFit/>
          </a:bodyPr>
          <a:lstStyle/>
          <a:p>
            <a:pPr algn="ctr"/>
            <a:r>
              <a:rPr lang="en-US" sz="3600" b="1" dirty="0">
                <a:latin typeface="Montserrat Black" panose="00000A00000000000000" pitchFamily="2" charset="0"/>
              </a:rPr>
              <a:t>Most Significant Challenge for LPHA </a:t>
            </a:r>
          </a:p>
          <a:p>
            <a:pPr algn="ctr"/>
            <a:r>
              <a:rPr lang="en-US" sz="3600" b="1" dirty="0">
                <a:latin typeface="Montserrat Black" panose="00000A00000000000000" pitchFamily="2" charset="0"/>
              </a:rPr>
              <a:t>Environmental Health Programs </a:t>
            </a:r>
          </a:p>
        </p:txBody>
      </p:sp>
      <p:sp>
        <p:nvSpPr>
          <p:cNvPr id="4" name="TextBox 3">
            <a:extLst>
              <a:ext uri="{FF2B5EF4-FFF2-40B4-BE49-F238E27FC236}">
                <a16:creationId xmlns:a16="http://schemas.microsoft.com/office/drawing/2014/main" id="{F3359B2F-61F5-CD48-D794-6A2E7A083B2C}"/>
              </a:ext>
            </a:extLst>
          </p:cNvPr>
          <p:cNvSpPr txBox="1"/>
          <p:nvPr/>
        </p:nvSpPr>
        <p:spPr>
          <a:xfrm>
            <a:off x="689811" y="1925053"/>
            <a:ext cx="10956757" cy="3970318"/>
          </a:xfrm>
          <a:prstGeom prst="rect">
            <a:avLst/>
          </a:prstGeom>
          <a:noFill/>
        </p:spPr>
        <p:txBody>
          <a:bodyPr wrap="square" rtlCol="0">
            <a:spAutoFit/>
          </a:bodyPr>
          <a:lstStyle/>
          <a:p>
            <a:pPr marL="342900" marR="0" lvl="0" indent="-342900">
              <a:spcBef>
                <a:spcPts val="0"/>
              </a:spcBef>
              <a:spcAft>
                <a:spcPts val="0"/>
              </a:spcAft>
              <a:buFont typeface="Arial" panose="020B0604020202020204" pitchFamily="34" charset="0"/>
              <a:buChar char="•"/>
              <a:tabLst>
                <a:tab pos="457200" algn="l"/>
              </a:tabLst>
            </a:pPr>
            <a:r>
              <a:rPr lang="en-US" sz="2800" dirty="0">
                <a:solidFill>
                  <a:srgbClr val="E6E6E6"/>
                </a:solidFill>
                <a:ea typeface="Times New Roman" panose="02020603050405020304" pitchFamily="18" charset="0"/>
                <a:cs typeface="Times New Roman" panose="02020603050405020304" pitchFamily="18" charset="0"/>
              </a:rPr>
              <a:t>L</a:t>
            </a:r>
            <a:r>
              <a:rPr lang="en-US" sz="2800" kern="1200" dirty="0">
                <a:solidFill>
                  <a:srgbClr val="E6E6E6"/>
                </a:solidFill>
                <a:effectLst/>
                <a:ea typeface="Times New Roman" panose="02020603050405020304" pitchFamily="18" charset="0"/>
                <a:cs typeface="Times New Roman" panose="02020603050405020304" pitchFamily="18" charset="0"/>
              </a:rPr>
              <a:t>ack of local and state funding to support environmental health activities.  </a:t>
            </a:r>
          </a:p>
          <a:p>
            <a:pPr marR="0" lvl="0">
              <a:spcBef>
                <a:spcPts val="0"/>
              </a:spcBef>
              <a:spcAft>
                <a:spcPts val="0"/>
              </a:spcAft>
              <a:tabLst>
                <a:tab pos="457200" algn="l"/>
              </a:tabLst>
            </a:pPr>
            <a:endParaRPr lang="en-US" sz="2800" dirty="0">
              <a:solidFill>
                <a:srgbClr val="E6E6E6"/>
              </a:solidFill>
              <a:effectLs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2800" kern="1200" dirty="0">
                <a:solidFill>
                  <a:srgbClr val="E6E6E6"/>
                </a:solidFill>
                <a:effectLst/>
                <a:ea typeface="Times New Roman" panose="02020603050405020304" pitchFamily="18" charset="0"/>
                <a:cs typeface="Times New Roman" panose="02020603050405020304" pitchFamily="18" charset="0"/>
              </a:rPr>
              <a:t>Recruiting</a:t>
            </a:r>
            <a:r>
              <a:rPr lang="en-US" sz="2800" dirty="0">
                <a:solidFill>
                  <a:srgbClr val="E6E6E6"/>
                </a:solidFill>
                <a:ea typeface="Times New Roman" panose="02020603050405020304" pitchFamily="18" charset="0"/>
                <a:cs typeface="Times New Roman" panose="02020603050405020304" pitchFamily="18" charset="0"/>
              </a:rPr>
              <a:t> and </a:t>
            </a:r>
            <a:r>
              <a:rPr lang="en-US" sz="2800" kern="1200" dirty="0">
                <a:solidFill>
                  <a:srgbClr val="E6E6E6"/>
                </a:solidFill>
                <a:effectLst/>
                <a:ea typeface="Times New Roman" panose="02020603050405020304" pitchFamily="18" charset="0"/>
                <a:cs typeface="Times New Roman" panose="02020603050405020304" pitchFamily="18" charset="0"/>
              </a:rPr>
              <a:t>obtaining qualified EH staff to perform the work.  </a:t>
            </a:r>
          </a:p>
          <a:p>
            <a:pPr marL="342900" marR="0" lvl="0" indent="-342900">
              <a:spcBef>
                <a:spcPts val="0"/>
              </a:spcBef>
              <a:spcAft>
                <a:spcPts val="0"/>
              </a:spcAft>
              <a:buFont typeface="Arial" panose="020B0604020202020204" pitchFamily="34" charset="0"/>
              <a:buChar char="•"/>
              <a:tabLst>
                <a:tab pos="457200" algn="l"/>
              </a:tabLst>
            </a:pPr>
            <a:endParaRPr lang="en-US" sz="2800" dirty="0">
              <a:solidFill>
                <a:srgbClr val="E6E6E6"/>
              </a:solidFill>
              <a:effectLs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2800" kern="1200" dirty="0">
                <a:solidFill>
                  <a:srgbClr val="E6E6E6"/>
                </a:solidFill>
                <a:effectLst/>
                <a:ea typeface="Times New Roman" panose="02020603050405020304" pitchFamily="18" charset="0"/>
                <a:cs typeface="Times New Roman" panose="02020603050405020304" pitchFamily="18" charset="0"/>
              </a:rPr>
              <a:t>Workloads have steadily increased which has resulted in  burn out in EH staff</a:t>
            </a:r>
            <a:r>
              <a:rPr lang="en-US" sz="2800" dirty="0">
                <a:solidFill>
                  <a:srgbClr val="E6E6E6"/>
                </a:solidFill>
                <a:ea typeface="Times New Roman" panose="02020603050405020304" pitchFamily="18" charset="0"/>
                <a:cs typeface="Times New Roman" panose="02020603050405020304" pitchFamily="18" charset="0"/>
              </a:rPr>
              <a:t>, creating </a:t>
            </a:r>
            <a:r>
              <a:rPr lang="en-US" sz="2800" kern="1200" dirty="0">
                <a:solidFill>
                  <a:srgbClr val="E6E6E6"/>
                </a:solidFill>
                <a:effectLst/>
                <a:ea typeface="Times New Roman" panose="02020603050405020304" pitchFamily="18" charset="0"/>
                <a:cs typeface="Times New Roman" panose="02020603050405020304" pitchFamily="18" charset="0"/>
              </a:rPr>
              <a:t>performance and retention issues.</a:t>
            </a:r>
            <a:endParaRPr lang="en-US" sz="2800" dirty="0">
              <a:solidFill>
                <a:srgbClr val="E6E6E6"/>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475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1BD41D-FE02-D3E6-6F3C-B39E2E6870E0}"/>
              </a:ext>
            </a:extLst>
          </p:cNvPr>
          <p:cNvSpPr txBox="1"/>
          <p:nvPr/>
        </p:nvSpPr>
        <p:spPr>
          <a:xfrm>
            <a:off x="834189" y="433137"/>
            <a:ext cx="10764253" cy="1200329"/>
          </a:xfrm>
          <a:prstGeom prst="rect">
            <a:avLst/>
          </a:prstGeom>
          <a:noFill/>
        </p:spPr>
        <p:txBody>
          <a:bodyPr wrap="square" rtlCol="0">
            <a:spAutoFit/>
          </a:bodyPr>
          <a:lstStyle/>
          <a:p>
            <a:pPr algn="ctr"/>
            <a:r>
              <a:rPr lang="en-US" sz="3600" b="1" dirty="0">
                <a:latin typeface="Montserrat Black" panose="00000A00000000000000" pitchFamily="2" charset="0"/>
              </a:rPr>
              <a:t>What can BEHS do to help and improve your Environmental Health Program </a:t>
            </a:r>
          </a:p>
        </p:txBody>
      </p:sp>
      <p:sp>
        <p:nvSpPr>
          <p:cNvPr id="5" name="TextBox 4">
            <a:extLst>
              <a:ext uri="{FF2B5EF4-FFF2-40B4-BE49-F238E27FC236}">
                <a16:creationId xmlns:a16="http://schemas.microsoft.com/office/drawing/2014/main" id="{993FEA69-97E9-E2C8-6DC9-F08ECF9758FF}"/>
              </a:ext>
            </a:extLst>
          </p:cNvPr>
          <p:cNvSpPr txBox="1"/>
          <p:nvPr/>
        </p:nvSpPr>
        <p:spPr>
          <a:xfrm>
            <a:off x="834189" y="1841160"/>
            <a:ext cx="10331116" cy="4401205"/>
          </a:xfrm>
          <a:prstGeom prst="rect">
            <a:avLst/>
          </a:prstGeom>
          <a:noFill/>
        </p:spPr>
        <p:txBody>
          <a:bodyPr wrap="square" rtlCol="0">
            <a:spAutoFit/>
          </a:bodyPr>
          <a:lstStyle/>
          <a:p>
            <a:pPr marL="457200" indent="-457200">
              <a:buFont typeface="Arial" panose="020B0604020202020204" pitchFamily="34" charset="0"/>
              <a:buChar char="•"/>
            </a:pPr>
            <a:r>
              <a:rPr lang="en-US" sz="2800" dirty="0"/>
              <a:t>Increase BEHS field staff presence at LPHAs.</a:t>
            </a:r>
          </a:p>
          <a:p>
            <a:pPr marL="914400" lvl="1" indent="-457200">
              <a:buFont typeface="Arial" panose="020B0604020202020204" pitchFamily="34" charset="0"/>
              <a:buChar char="•"/>
            </a:pPr>
            <a:r>
              <a:rPr lang="en-US" sz="2800" dirty="0"/>
              <a:t>In-person field training.</a:t>
            </a:r>
          </a:p>
          <a:p>
            <a:pPr marL="914400" lvl="1" indent="-457200">
              <a:buFont typeface="Arial" panose="020B0604020202020204" pitchFamily="34" charset="0"/>
              <a:buChar char="•"/>
            </a:pPr>
            <a:r>
              <a:rPr lang="en-US" sz="2800" dirty="0"/>
              <a:t>Additional access to BEHS field staff.  </a:t>
            </a:r>
          </a:p>
          <a:p>
            <a:pPr marL="914400" lvl="1" indent="-457200">
              <a:buFont typeface="Arial" panose="020B0604020202020204" pitchFamily="34" charset="0"/>
              <a:buChar char="•"/>
            </a:pPr>
            <a:r>
              <a:rPr lang="en-US" sz="2800" dirty="0"/>
              <a:t>More timely assistance.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Increase training/educational opportunities especially in the programs of retail food and onsite wastewater.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Continue Monthly Webinar Training and Quarterly Meetings. </a:t>
            </a:r>
          </a:p>
        </p:txBody>
      </p:sp>
    </p:spTree>
    <p:extLst>
      <p:ext uri="{BB962C8B-B14F-4D97-AF65-F5344CB8AC3E}">
        <p14:creationId xmlns:p14="http://schemas.microsoft.com/office/powerpoint/2010/main" val="3075631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1BD41D-FE02-D3E6-6F3C-B39E2E6870E0}"/>
              </a:ext>
            </a:extLst>
          </p:cNvPr>
          <p:cNvSpPr txBox="1"/>
          <p:nvPr/>
        </p:nvSpPr>
        <p:spPr>
          <a:xfrm>
            <a:off x="834189" y="433137"/>
            <a:ext cx="10764253" cy="1200329"/>
          </a:xfrm>
          <a:prstGeom prst="rect">
            <a:avLst/>
          </a:prstGeom>
          <a:noFill/>
        </p:spPr>
        <p:txBody>
          <a:bodyPr wrap="square" rtlCol="0">
            <a:spAutoFit/>
          </a:bodyPr>
          <a:lstStyle/>
          <a:p>
            <a:pPr algn="ctr"/>
            <a:r>
              <a:rPr lang="en-US" sz="3600" b="1" dirty="0">
                <a:latin typeface="Montserrat Black" panose="00000A00000000000000" pitchFamily="2" charset="0"/>
              </a:rPr>
              <a:t>What is BEHS doing to help and improve your Environmental Health Program </a:t>
            </a:r>
          </a:p>
        </p:txBody>
      </p:sp>
      <p:sp>
        <p:nvSpPr>
          <p:cNvPr id="5" name="TextBox 4">
            <a:extLst>
              <a:ext uri="{FF2B5EF4-FFF2-40B4-BE49-F238E27FC236}">
                <a16:creationId xmlns:a16="http://schemas.microsoft.com/office/drawing/2014/main" id="{993FEA69-97E9-E2C8-6DC9-F08ECF9758FF}"/>
              </a:ext>
            </a:extLst>
          </p:cNvPr>
          <p:cNvSpPr txBox="1"/>
          <p:nvPr/>
        </p:nvSpPr>
        <p:spPr>
          <a:xfrm>
            <a:off x="834189" y="1841160"/>
            <a:ext cx="10331116" cy="5262979"/>
          </a:xfrm>
          <a:prstGeom prst="rect">
            <a:avLst/>
          </a:prstGeom>
          <a:noFill/>
        </p:spPr>
        <p:txBody>
          <a:bodyPr wrap="square" rtlCol="0">
            <a:spAutoFit/>
          </a:bodyPr>
          <a:lstStyle/>
          <a:p>
            <a:pPr marL="457200" indent="-457200">
              <a:buFont typeface="Arial" panose="020B0604020202020204" pitchFamily="34" charset="0"/>
              <a:buChar char="•"/>
            </a:pPr>
            <a:r>
              <a:rPr lang="en-US" sz="2800" dirty="0"/>
              <a:t>Monthly Webinar Training Series continues.</a:t>
            </a:r>
          </a:p>
          <a:p>
            <a:pPr marL="914400" lvl="1" indent="-457200">
              <a:buFont typeface="Arial" panose="020B0604020202020204" pitchFamily="34" charset="0"/>
              <a:buChar char="•"/>
            </a:pPr>
            <a:r>
              <a:rPr lang="en-US" sz="2800" dirty="0"/>
              <a:t>Several topics covered this year are requests from LPHAs. </a:t>
            </a:r>
          </a:p>
          <a:p>
            <a:pPr marL="457200" indent="-457200">
              <a:buFont typeface="Arial" panose="020B0604020202020204" pitchFamily="34" charset="0"/>
              <a:buChar char="•"/>
            </a:pPr>
            <a:r>
              <a:rPr lang="en-US" sz="2800" dirty="0"/>
              <a:t>Bi-Monthly District Office Hours.  </a:t>
            </a:r>
          </a:p>
          <a:p>
            <a:pPr marL="457200" indent="-457200">
              <a:buFont typeface="Arial" panose="020B0604020202020204" pitchFamily="34" charset="0"/>
              <a:buChar char="•"/>
            </a:pPr>
            <a:r>
              <a:rPr lang="en-US" sz="2800" dirty="0"/>
              <a:t>EH-LEAP.</a:t>
            </a:r>
          </a:p>
          <a:p>
            <a:pPr marL="457200" indent="-457200">
              <a:buFont typeface="Arial" panose="020B0604020202020204" pitchFamily="34" charset="0"/>
              <a:buChar char="•"/>
            </a:pPr>
            <a:r>
              <a:rPr lang="en-US" sz="2800" dirty="0"/>
              <a:t>Survey 123 Electronic Inspection and Data Management System. </a:t>
            </a:r>
          </a:p>
          <a:p>
            <a:pPr marL="457200" indent="-457200">
              <a:buFont typeface="Arial" panose="020B0604020202020204" pitchFamily="34" charset="0"/>
              <a:buChar char="•"/>
            </a:pPr>
            <a:r>
              <a:rPr lang="en-US" sz="2800" dirty="0"/>
              <a:t>New email delivery platform for information distribution - GovDelivery. </a:t>
            </a:r>
          </a:p>
          <a:p>
            <a:pPr marL="457200" indent="-457200">
              <a:buFont typeface="Arial" panose="020B0604020202020204" pitchFamily="34" charset="0"/>
              <a:buChar char="•"/>
            </a:pPr>
            <a:r>
              <a:rPr lang="en-US" sz="2800" dirty="0"/>
              <a:t>A shift in field staff structure and establishment of Regional Environmental Health Specialists. </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85509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1" name="Freeform 209"/>
          <p:cNvSpPr>
            <a:spLocks/>
          </p:cNvSpPr>
          <p:nvPr/>
        </p:nvSpPr>
        <p:spPr bwMode="auto">
          <a:xfrm>
            <a:off x="6044803" y="3808810"/>
            <a:ext cx="282179" cy="378619"/>
          </a:xfrm>
          <a:custGeom>
            <a:avLst/>
            <a:gdLst/>
            <a:ahLst/>
            <a:cxnLst>
              <a:cxn ang="0">
                <a:pos x="154" y="3"/>
              </a:cxn>
              <a:cxn ang="0">
                <a:pos x="172" y="3"/>
              </a:cxn>
              <a:cxn ang="0">
                <a:pos x="182" y="5"/>
              </a:cxn>
              <a:cxn ang="0">
                <a:pos x="194" y="5"/>
              </a:cxn>
              <a:cxn ang="0">
                <a:pos x="204" y="5"/>
              </a:cxn>
              <a:cxn ang="0">
                <a:pos x="221" y="5"/>
              </a:cxn>
              <a:cxn ang="0">
                <a:pos x="237" y="16"/>
              </a:cxn>
              <a:cxn ang="0">
                <a:pos x="237" y="31"/>
              </a:cxn>
              <a:cxn ang="0">
                <a:pos x="237" y="48"/>
              </a:cxn>
              <a:cxn ang="0">
                <a:pos x="237" y="64"/>
              </a:cxn>
              <a:cxn ang="0">
                <a:pos x="237" y="89"/>
              </a:cxn>
              <a:cxn ang="0">
                <a:pos x="237" y="112"/>
              </a:cxn>
              <a:cxn ang="0">
                <a:pos x="237" y="132"/>
              </a:cxn>
              <a:cxn ang="0">
                <a:pos x="237" y="151"/>
              </a:cxn>
              <a:cxn ang="0">
                <a:pos x="237" y="189"/>
              </a:cxn>
              <a:cxn ang="0">
                <a:pos x="237" y="215"/>
              </a:cxn>
              <a:cxn ang="0">
                <a:pos x="237" y="231"/>
              </a:cxn>
              <a:cxn ang="0">
                <a:pos x="235" y="251"/>
              </a:cxn>
              <a:cxn ang="0">
                <a:pos x="235" y="274"/>
              </a:cxn>
              <a:cxn ang="0">
                <a:pos x="235" y="287"/>
              </a:cxn>
              <a:cxn ang="0">
                <a:pos x="235" y="308"/>
              </a:cxn>
              <a:cxn ang="0">
                <a:pos x="235" y="318"/>
              </a:cxn>
              <a:cxn ang="0">
                <a:pos x="215" y="318"/>
              </a:cxn>
              <a:cxn ang="0">
                <a:pos x="191" y="318"/>
              </a:cxn>
              <a:cxn ang="0">
                <a:pos x="161" y="318"/>
              </a:cxn>
              <a:cxn ang="0">
                <a:pos x="142" y="318"/>
              </a:cxn>
              <a:cxn ang="0">
                <a:pos x="120" y="318"/>
              </a:cxn>
              <a:cxn ang="0">
                <a:pos x="110" y="318"/>
              </a:cxn>
              <a:cxn ang="0">
                <a:pos x="101" y="308"/>
              </a:cxn>
              <a:cxn ang="0">
                <a:pos x="101" y="289"/>
              </a:cxn>
              <a:cxn ang="0">
                <a:pos x="96" y="284"/>
              </a:cxn>
              <a:cxn ang="0">
                <a:pos x="70" y="270"/>
              </a:cxn>
              <a:cxn ang="0">
                <a:pos x="55" y="263"/>
              </a:cxn>
              <a:cxn ang="0">
                <a:pos x="27" y="249"/>
              </a:cxn>
              <a:cxn ang="0">
                <a:pos x="13" y="241"/>
              </a:cxn>
              <a:cxn ang="0">
                <a:pos x="1" y="227"/>
              </a:cxn>
              <a:cxn ang="0">
                <a:pos x="1" y="205"/>
              </a:cxn>
              <a:cxn ang="0">
                <a:pos x="1" y="194"/>
              </a:cxn>
              <a:cxn ang="0">
                <a:pos x="1" y="169"/>
              </a:cxn>
              <a:cxn ang="0">
                <a:pos x="1" y="150"/>
              </a:cxn>
              <a:cxn ang="0">
                <a:pos x="3" y="136"/>
              </a:cxn>
              <a:cxn ang="0">
                <a:pos x="3" y="122"/>
              </a:cxn>
              <a:cxn ang="0">
                <a:pos x="3" y="112"/>
              </a:cxn>
              <a:cxn ang="0">
                <a:pos x="3" y="93"/>
              </a:cxn>
              <a:cxn ang="0">
                <a:pos x="3" y="79"/>
              </a:cxn>
              <a:cxn ang="0">
                <a:pos x="3" y="65"/>
              </a:cxn>
              <a:cxn ang="0">
                <a:pos x="3" y="34"/>
              </a:cxn>
              <a:cxn ang="0">
                <a:pos x="3" y="17"/>
              </a:cxn>
              <a:cxn ang="0">
                <a:pos x="5" y="0"/>
              </a:cxn>
              <a:cxn ang="0">
                <a:pos x="20" y="0"/>
              </a:cxn>
              <a:cxn ang="0">
                <a:pos x="34" y="0"/>
              </a:cxn>
              <a:cxn ang="0">
                <a:pos x="55" y="0"/>
              </a:cxn>
              <a:cxn ang="0">
                <a:pos x="80" y="2"/>
              </a:cxn>
              <a:cxn ang="0">
                <a:pos x="96" y="2"/>
              </a:cxn>
              <a:cxn ang="0">
                <a:pos x="115" y="2"/>
              </a:cxn>
            </a:cxnLst>
            <a:rect l="0" t="0" r="r" b="b"/>
            <a:pathLst>
              <a:path w="237" h="318">
                <a:moveTo>
                  <a:pt x="137" y="2"/>
                </a:moveTo>
                <a:lnTo>
                  <a:pt x="137" y="3"/>
                </a:lnTo>
                <a:lnTo>
                  <a:pt x="146" y="3"/>
                </a:lnTo>
                <a:lnTo>
                  <a:pt x="151" y="3"/>
                </a:lnTo>
                <a:lnTo>
                  <a:pt x="154" y="3"/>
                </a:lnTo>
                <a:lnTo>
                  <a:pt x="156" y="3"/>
                </a:lnTo>
                <a:lnTo>
                  <a:pt x="160" y="3"/>
                </a:lnTo>
                <a:lnTo>
                  <a:pt x="163" y="3"/>
                </a:lnTo>
                <a:lnTo>
                  <a:pt x="166" y="3"/>
                </a:lnTo>
                <a:lnTo>
                  <a:pt x="172" y="3"/>
                </a:lnTo>
                <a:lnTo>
                  <a:pt x="173" y="3"/>
                </a:lnTo>
                <a:lnTo>
                  <a:pt x="173" y="3"/>
                </a:lnTo>
                <a:lnTo>
                  <a:pt x="177" y="5"/>
                </a:lnTo>
                <a:lnTo>
                  <a:pt x="180" y="5"/>
                </a:lnTo>
                <a:lnTo>
                  <a:pt x="182" y="5"/>
                </a:lnTo>
                <a:lnTo>
                  <a:pt x="184" y="5"/>
                </a:lnTo>
                <a:lnTo>
                  <a:pt x="187" y="5"/>
                </a:lnTo>
                <a:lnTo>
                  <a:pt x="189" y="5"/>
                </a:lnTo>
                <a:lnTo>
                  <a:pt x="192" y="5"/>
                </a:lnTo>
                <a:lnTo>
                  <a:pt x="194" y="5"/>
                </a:lnTo>
                <a:lnTo>
                  <a:pt x="197" y="5"/>
                </a:lnTo>
                <a:lnTo>
                  <a:pt x="199" y="5"/>
                </a:lnTo>
                <a:lnTo>
                  <a:pt x="203" y="5"/>
                </a:lnTo>
                <a:lnTo>
                  <a:pt x="204" y="5"/>
                </a:lnTo>
                <a:lnTo>
                  <a:pt x="204" y="5"/>
                </a:lnTo>
                <a:lnTo>
                  <a:pt x="213" y="5"/>
                </a:lnTo>
                <a:lnTo>
                  <a:pt x="215" y="5"/>
                </a:lnTo>
                <a:lnTo>
                  <a:pt x="216" y="5"/>
                </a:lnTo>
                <a:lnTo>
                  <a:pt x="220" y="5"/>
                </a:lnTo>
                <a:lnTo>
                  <a:pt x="221" y="5"/>
                </a:lnTo>
                <a:lnTo>
                  <a:pt x="228" y="5"/>
                </a:lnTo>
                <a:lnTo>
                  <a:pt x="235" y="5"/>
                </a:lnTo>
                <a:lnTo>
                  <a:pt x="237" y="5"/>
                </a:lnTo>
                <a:lnTo>
                  <a:pt x="237" y="12"/>
                </a:lnTo>
                <a:lnTo>
                  <a:pt x="237" y="16"/>
                </a:lnTo>
                <a:lnTo>
                  <a:pt x="237" y="17"/>
                </a:lnTo>
                <a:lnTo>
                  <a:pt x="237" y="22"/>
                </a:lnTo>
                <a:lnTo>
                  <a:pt x="237" y="28"/>
                </a:lnTo>
                <a:lnTo>
                  <a:pt x="237" y="29"/>
                </a:lnTo>
                <a:lnTo>
                  <a:pt x="237" y="31"/>
                </a:lnTo>
                <a:lnTo>
                  <a:pt x="237" y="33"/>
                </a:lnTo>
                <a:lnTo>
                  <a:pt x="237" y="40"/>
                </a:lnTo>
                <a:lnTo>
                  <a:pt x="237" y="43"/>
                </a:lnTo>
                <a:lnTo>
                  <a:pt x="237" y="45"/>
                </a:lnTo>
                <a:lnTo>
                  <a:pt x="237" y="48"/>
                </a:lnTo>
                <a:lnTo>
                  <a:pt x="237" y="53"/>
                </a:lnTo>
                <a:lnTo>
                  <a:pt x="237" y="55"/>
                </a:lnTo>
                <a:lnTo>
                  <a:pt x="237" y="60"/>
                </a:lnTo>
                <a:lnTo>
                  <a:pt x="237" y="60"/>
                </a:lnTo>
                <a:lnTo>
                  <a:pt x="237" y="64"/>
                </a:lnTo>
                <a:lnTo>
                  <a:pt x="237" y="69"/>
                </a:lnTo>
                <a:lnTo>
                  <a:pt x="237" y="71"/>
                </a:lnTo>
                <a:lnTo>
                  <a:pt x="237" y="83"/>
                </a:lnTo>
                <a:lnTo>
                  <a:pt x="237" y="86"/>
                </a:lnTo>
                <a:lnTo>
                  <a:pt x="237" y="89"/>
                </a:lnTo>
                <a:lnTo>
                  <a:pt x="237" y="93"/>
                </a:lnTo>
                <a:lnTo>
                  <a:pt x="237" y="95"/>
                </a:lnTo>
                <a:lnTo>
                  <a:pt x="237" y="105"/>
                </a:lnTo>
                <a:lnTo>
                  <a:pt x="237" y="110"/>
                </a:lnTo>
                <a:lnTo>
                  <a:pt x="237" y="112"/>
                </a:lnTo>
                <a:lnTo>
                  <a:pt x="237" y="115"/>
                </a:lnTo>
                <a:lnTo>
                  <a:pt x="237" y="117"/>
                </a:lnTo>
                <a:lnTo>
                  <a:pt x="237" y="120"/>
                </a:lnTo>
                <a:lnTo>
                  <a:pt x="237" y="127"/>
                </a:lnTo>
                <a:lnTo>
                  <a:pt x="237" y="132"/>
                </a:lnTo>
                <a:lnTo>
                  <a:pt x="237" y="139"/>
                </a:lnTo>
                <a:lnTo>
                  <a:pt x="237" y="141"/>
                </a:lnTo>
                <a:lnTo>
                  <a:pt x="237" y="145"/>
                </a:lnTo>
                <a:lnTo>
                  <a:pt x="237" y="146"/>
                </a:lnTo>
                <a:lnTo>
                  <a:pt x="237" y="151"/>
                </a:lnTo>
                <a:lnTo>
                  <a:pt x="237" y="158"/>
                </a:lnTo>
                <a:lnTo>
                  <a:pt x="237" y="172"/>
                </a:lnTo>
                <a:lnTo>
                  <a:pt x="237" y="174"/>
                </a:lnTo>
                <a:lnTo>
                  <a:pt x="237" y="182"/>
                </a:lnTo>
                <a:lnTo>
                  <a:pt x="237" y="189"/>
                </a:lnTo>
                <a:lnTo>
                  <a:pt x="237" y="191"/>
                </a:lnTo>
                <a:lnTo>
                  <a:pt x="237" y="193"/>
                </a:lnTo>
                <a:lnTo>
                  <a:pt x="237" y="196"/>
                </a:lnTo>
                <a:lnTo>
                  <a:pt x="237" y="206"/>
                </a:lnTo>
                <a:lnTo>
                  <a:pt x="237" y="215"/>
                </a:lnTo>
                <a:lnTo>
                  <a:pt x="237" y="217"/>
                </a:lnTo>
                <a:lnTo>
                  <a:pt x="237" y="220"/>
                </a:lnTo>
                <a:lnTo>
                  <a:pt x="237" y="224"/>
                </a:lnTo>
                <a:lnTo>
                  <a:pt x="237" y="227"/>
                </a:lnTo>
                <a:lnTo>
                  <a:pt x="237" y="231"/>
                </a:lnTo>
                <a:lnTo>
                  <a:pt x="235" y="239"/>
                </a:lnTo>
                <a:lnTo>
                  <a:pt x="235" y="241"/>
                </a:lnTo>
                <a:lnTo>
                  <a:pt x="235" y="246"/>
                </a:lnTo>
                <a:lnTo>
                  <a:pt x="235" y="249"/>
                </a:lnTo>
                <a:lnTo>
                  <a:pt x="235" y="251"/>
                </a:lnTo>
                <a:lnTo>
                  <a:pt x="235" y="256"/>
                </a:lnTo>
                <a:lnTo>
                  <a:pt x="235" y="258"/>
                </a:lnTo>
                <a:lnTo>
                  <a:pt x="235" y="260"/>
                </a:lnTo>
                <a:lnTo>
                  <a:pt x="235" y="262"/>
                </a:lnTo>
                <a:lnTo>
                  <a:pt x="235" y="274"/>
                </a:lnTo>
                <a:lnTo>
                  <a:pt x="235" y="277"/>
                </a:lnTo>
                <a:lnTo>
                  <a:pt x="235" y="280"/>
                </a:lnTo>
                <a:lnTo>
                  <a:pt x="235" y="282"/>
                </a:lnTo>
                <a:lnTo>
                  <a:pt x="235" y="284"/>
                </a:lnTo>
                <a:lnTo>
                  <a:pt x="235" y="287"/>
                </a:lnTo>
                <a:lnTo>
                  <a:pt x="235" y="298"/>
                </a:lnTo>
                <a:lnTo>
                  <a:pt x="235" y="301"/>
                </a:lnTo>
                <a:lnTo>
                  <a:pt x="235" y="301"/>
                </a:lnTo>
                <a:lnTo>
                  <a:pt x="235" y="305"/>
                </a:lnTo>
                <a:lnTo>
                  <a:pt x="235" y="308"/>
                </a:lnTo>
                <a:lnTo>
                  <a:pt x="235" y="311"/>
                </a:lnTo>
                <a:lnTo>
                  <a:pt x="235" y="315"/>
                </a:lnTo>
                <a:lnTo>
                  <a:pt x="235" y="317"/>
                </a:lnTo>
                <a:lnTo>
                  <a:pt x="235" y="317"/>
                </a:lnTo>
                <a:lnTo>
                  <a:pt x="235" y="318"/>
                </a:lnTo>
                <a:lnTo>
                  <a:pt x="232" y="318"/>
                </a:lnTo>
                <a:lnTo>
                  <a:pt x="230" y="318"/>
                </a:lnTo>
                <a:lnTo>
                  <a:pt x="228" y="318"/>
                </a:lnTo>
                <a:lnTo>
                  <a:pt x="227" y="318"/>
                </a:lnTo>
                <a:lnTo>
                  <a:pt x="215" y="318"/>
                </a:lnTo>
                <a:lnTo>
                  <a:pt x="203" y="318"/>
                </a:lnTo>
                <a:lnTo>
                  <a:pt x="199" y="318"/>
                </a:lnTo>
                <a:lnTo>
                  <a:pt x="196" y="318"/>
                </a:lnTo>
                <a:lnTo>
                  <a:pt x="194" y="318"/>
                </a:lnTo>
                <a:lnTo>
                  <a:pt x="191" y="318"/>
                </a:lnTo>
                <a:lnTo>
                  <a:pt x="185" y="318"/>
                </a:lnTo>
                <a:lnTo>
                  <a:pt x="177" y="318"/>
                </a:lnTo>
                <a:lnTo>
                  <a:pt x="173" y="318"/>
                </a:lnTo>
                <a:lnTo>
                  <a:pt x="168" y="318"/>
                </a:lnTo>
                <a:lnTo>
                  <a:pt x="161" y="318"/>
                </a:lnTo>
                <a:lnTo>
                  <a:pt x="158" y="318"/>
                </a:lnTo>
                <a:lnTo>
                  <a:pt x="153" y="318"/>
                </a:lnTo>
                <a:lnTo>
                  <a:pt x="146" y="318"/>
                </a:lnTo>
                <a:lnTo>
                  <a:pt x="144" y="318"/>
                </a:lnTo>
                <a:lnTo>
                  <a:pt x="142" y="318"/>
                </a:lnTo>
                <a:lnTo>
                  <a:pt x="141" y="318"/>
                </a:lnTo>
                <a:lnTo>
                  <a:pt x="129" y="318"/>
                </a:lnTo>
                <a:lnTo>
                  <a:pt x="127" y="318"/>
                </a:lnTo>
                <a:lnTo>
                  <a:pt x="125" y="318"/>
                </a:lnTo>
                <a:lnTo>
                  <a:pt x="120" y="318"/>
                </a:lnTo>
                <a:lnTo>
                  <a:pt x="117" y="318"/>
                </a:lnTo>
                <a:lnTo>
                  <a:pt x="115" y="318"/>
                </a:lnTo>
                <a:lnTo>
                  <a:pt x="113" y="318"/>
                </a:lnTo>
                <a:lnTo>
                  <a:pt x="111" y="318"/>
                </a:lnTo>
                <a:lnTo>
                  <a:pt x="110" y="318"/>
                </a:lnTo>
                <a:lnTo>
                  <a:pt x="105" y="318"/>
                </a:lnTo>
                <a:lnTo>
                  <a:pt x="103" y="318"/>
                </a:lnTo>
                <a:lnTo>
                  <a:pt x="101" y="318"/>
                </a:lnTo>
                <a:lnTo>
                  <a:pt x="101" y="315"/>
                </a:lnTo>
                <a:lnTo>
                  <a:pt x="101" y="308"/>
                </a:lnTo>
                <a:lnTo>
                  <a:pt x="101" y="303"/>
                </a:lnTo>
                <a:lnTo>
                  <a:pt x="101" y="299"/>
                </a:lnTo>
                <a:lnTo>
                  <a:pt x="101" y="296"/>
                </a:lnTo>
                <a:lnTo>
                  <a:pt x="101" y="292"/>
                </a:lnTo>
                <a:lnTo>
                  <a:pt x="101" y="289"/>
                </a:lnTo>
                <a:lnTo>
                  <a:pt x="101" y="287"/>
                </a:lnTo>
                <a:lnTo>
                  <a:pt x="101" y="286"/>
                </a:lnTo>
                <a:lnTo>
                  <a:pt x="99" y="286"/>
                </a:lnTo>
                <a:lnTo>
                  <a:pt x="98" y="284"/>
                </a:lnTo>
                <a:lnTo>
                  <a:pt x="96" y="284"/>
                </a:lnTo>
                <a:lnTo>
                  <a:pt x="82" y="275"/>
                </a:lnTo>
                <a:lnTo>
                  <a:pt x="74" y="272"/>
                </a:lnTo>
                <a:lnTo>
                  <a:pt x="72" y="272"/>
                </a:lnTo>
                <a:lnTo>
                  <a:pt x="70" y="272"/>
                </a:lnTo>
                <a:lnTo>
                  <a:pt x="70" y="270"/>
                </a:lnTo>
                <a:lnTo>
                  <a:pt x="68" y="270"/>
                </a:lnTo>
                <a:lnTo>
                  <a:pt x="68" y="270"/>
                </a:lnTo>
                <a:lnTo>
                  <a:pt x="65" y="267"/>
                </a:lnTo>
                <a:lnTo>
                  <a:pt x="63" y="267"/>
                </a:lnTo>
                <a:lnTo>
                  <a:pt x="55" y="263"/>
                </a:lnTo>
                <a:lnTo>
                  <a:pt x="53" y="262"/>
                </a:lnTo>
                <a:lnTo>
                  <a:pt x="44" y="256"/>
                </a:lnTo>
                <a:lnTo>
                  <a:pt x="34" y="253"/>
                </a:lnTo>
                <a:lnTo>
                  <a:pt x="32" y="251"/>
                </a:lnTo>
                <a:lnTo>
                  <a:pt x="27" y="249"/>
                </a:lnTo>
                <a:lnTo>
                  <a:pt x="27" y="248"/>
                </a:lnTo>
                <a:lnTo>
                  <a:pt x="24" y="246"/>
                </a:lnTo>
                <a:lnTo>
                  <a:pt x="19" y="244"/>
                </a:lnTo>
                <a:lnTo>
                  <a:pt x="15" y="241"/>
                </a:lnTo>
                <a:lnTo>
                  <a:pt x="13" y="241"/>
                </a:lnTo>
                <a:lnTo>
                  <a:pt x="8" y="241"/>
                </a:lnTo>
                <a:lnTo>
                  <a:pt x="1" y="236"/>
                </a:lnTo>
                <a:lnTo>
                  <a:pt x="0" y="236"/>
                </a:lnTo>
                <a:lnTo>
                  <a:pt x="1" y="229"/>
                </a:lnTo>
                <a:lnTo>
                  <a:pt x="1" y="227"/>
                </a:lnTo>
                <a:lnTo>
                  <a:pt x="1" y="225"/>
                </a:lnTo>
                <a:lnTo>
                  <a:pt x="1" y="220"/>
                </a:lnTo>
                <a:lnTo>
                  <a:pt x="1" y="217"/>
                </a:lnTo>
                <a:lnTo>
                  <a:pt x="1" y="208"/>
                </a:lnTo>
                <a:lnTo>
                  <a:pt x="1" y="205"/>
                </a:lnTo>
                <a:lnTo>
                  <a:pt x="1" y="203"/>
                </a:lnTo>
                <a:lnTo>
                  <a:pt x="1" y="200"/>
                </a:lnTo>
                <a:lnTo>
                  <a:pt x="1" y="196"/>
                </a:lnTo>
                <a:lnTo>
                  <a:pt x="1" y="196"/>
                </a:lnTo>
                <a:lnTo>
                  <a:pt x="1" y="194"/>
                </a:lnTo>
                <a:lnTo>
                  <a:pt x="1" y="182"/>
                </a:lnTo>
                <a:lnTo>
                  <a:pt x="1" y="181"/>
                </a:lnTo>
                <a:lnTo>
                  <a:pt x="1" y="174"/>
                </a:lnTo>
                <a:lnTo>
                  <a:pt x="1" y="172"/>
                </a:lnTo>
                <a:lnTo>
                  <a:pt x="1" y="169"/>
                </a:lnTo>
                <a:lnTo>
                  <a:pt x="1" y="167"/>
                </a:lnTo>
                <a:lnTo>
                  <a:pt x="1" y="165"/>
                </a:lnTo>
                <a:lnTo>
                  <a:pt x="1" y="160"/>
                </a:lnTo>
                <a:lnTo>
                  <a:pt x="1" y="151"/>
                </a:lnTo>
                <a:lnTo>
                  <a:pt x="1" y="150"/>
                </a:lnTo>
                <a:lnTo>
                  <a:pt x="1" y="146"/>
                </a:lnTo>
                <a:lnTo>
                  <a:pt x="3" y="141"/>
                </a:lnTo>
                <a:lnTo>
                  <a:pt x="3" y="138"/>
                </a:lnTo>
                <a:lnTo>
                  <a:pt x="3" y="136"/>
                </a:lnTo>
                <a:lnTo>
                  <a:pt x="3" y="136"/>
                </a:lnTo>
                <a:lnTo>
                  <a:pt x="3" y="134"/>
                </a:lnTo>
                <a:lnTo>
                  <a:pt x="3" y="132"/>
                </a:lnTo>
                <a:lnTo>
                  <a:pt x="3" y="126"/>
                </a:lnTo>
                <a:lnTo>
                  <a:pt x="3" y="124"/>
                </a:lnTo>
                <a:lnTo>
                  <a:pt x="3" y="122"/>
                </a:lnTo>
                <a:lnTo>
                  <a:pt x="3" y="120"/>
                </a:lnTo>
                <a:lnTo>
                  <a:pt x="3" y="120"/>
                </a:lnTo>
                <a:lnTo>
                  <a:pt x="3" y="119"/>
                </a:lnTo>
                <a:lnTo>
                  <a:pt x="3" y="117"/>
                </a:lnTo>
                <a:lnTo>
                  <a:pt x="3" y="112"/>
                </a:lnTo>
                <a:lnTo>
                  <a:pt x="3" y="107"/>
                </a:lnTo>
                <a:lnTo>
                  <a:pt x="3" y="102"/>
                </a:lnTo>
                <a:lnTo>
                  <a:pt x="3" y="100"/>
                </a:lnTo>
                <a:lnTo>
                  <a:pt x="3" y="96"/>
                </a:lnTo>
                <a:lnTo>
                  <a:pt x="3" y="93"/>
                </a:lnTo>
                <a:lnTo>
                  <a:pt x="3" y="91"/>
                </a:lnTo>
                <a:lnTo>
                  <a:pt x="3" y="89"/>
                </a:lnTo>
                <a:lnTo>
                  <a:pt x="3" y="84"/>
                </a:lnTo>
                <a:lnTo>
                  <a:pt x="3" y="83"/>
                </a:lnTo>
                <a:lnTo>
                  <a:pt x="3" y="79"/>
                </a:lnTo>
                <a:lnTo>
                  <a:pt x="3" y="76"/>
                </a:lnTo>
                <a:lnTo>
                  <a:pt x="3" y="74"/>
                </a:lnTo>
                <a:lnTo>
                  <a:pt x="3" y="69"/>
                </a:lnTo>
                <a:lnTo>
                  <a:pt x="3" y="67"/>
                </a:lnTo>
                <a:lnTo>
                  <a:pt x="3" y="65"/>
                </a:lnTo>
                <a:lnTo>
                  <a:pt x="3" y="57"/>
                </a:lnTo>
                <a:lnTo>
                  <a:pt x="3" y="53"/>
                </a:lnTo>
                <a:lnTo>
                  <a:pt x="3" y="48"/>
                </a:lnTo>
                <a:lnTo>
                  <a:pt x="3" y="45"/>
                </a:lnTo>
                <a:lnTo>
                  <a:pt x="3" y="34"/>
                </a:lnTo>
                <a:lnTo>
                  <a:pt x="3" y="33"/>
                </a:lnTo>
                <a:lnTo>
                  <a:pt x="3" y="31"/>
                </a:lnTo>
                <a:lnTo>
                  <a:pt x="3" y="26"/>
                </a:lnTo>
                <a:lnTo>
                  <a:pt x="3" y="21"/>
                </a:lnTo>
                <a:lnTo>
                  <a:pt x="3" y="17"/>
                </a:lnTo>
                <a:lnTo>
                  <a:pt x="3" y="16"/>
                </a:lnTo>
                <a:lnTo>
                  <a:pt x="3" y="16"/>
                </a:lnTo>
                <a:lnTo>
                  <a:pt x="3" y="9"/>
                </a:lnTo>
                <a:lnTo>
                  <a:pt x="3" y="0"/>
                </a:lnTo>
                <a:lnTo>
                  <a:pt x="5" y="0"/>
                </a:lnTo>
                <a:lnTo>
                  <a:pt x="8" y="0"/>
                </a:lnTo>
                <a:lnTo>
                  <a:pt x="10" y="0"/>
                </a:lnTo>
                <a:lnTo>
                  <a:pt x="13" y="0"/>
                </a:lnTo>
                <a:lnTo>
                  <a:pt x="17" y="0"/>
                </a:lnTo>
                <a:lnTo>
                  <a:pt x="20" y="0"/>
                </a:lnTo>
                <a:lnTo>
                  <a:pt x="22" y="0"/>
                </a:lnTo>
                <a:lnTo>
                  <a:pt x="24" y="0"/>
                </a:lnTo>
                <a:lnTo>
                  <a:pt x="25" y="0"/>
                </a:lnTo>
                <a:lnTo>
                  <a:pt x="29" y="0"/>
                </a:lnTo>
                <a:lnTo>
                  <a:pt x="34" y="0"/>
                </a:lnTo>
                <a:lnTo>
                  <a:pt x="37" y="0"/>
                </a:lnTo>
                <a:lnTo>
                  <a:pt x="39" y="0"/>
                </a:lnTo>
                <a:lnTo>
                  <a:pt x="46" y="0"/>
                </a:lnTo>
                <a:lnTo>
                  <a:pt x="48" y="0"/>
                </a:lnTo>
                <a:lnTo>
                  <a:pt x="55" y="0"/>
                </a:lnTo>
                <a:lnTo>
                  <a:pt x="60" y="0"/>
                </a:lnTo>
                <a:lnTo>
                  <a:pt x="62" y="0"/>
                </a:lnTo>
                <a:lnTo>
                  <a:pt x="70" y="0"/>
                </a:lnTo>
                <a:lnTo>
                  <a:pt x="72" y="0"/>
                </a:lnTo>
                <a:lnTo>
                  <a:pt x="80" y="2"/>
                </a:lnTo>
                <a:lnTo>
                  <a:pt x="84" y="2"/>
                </a:lnTo>
                <a:lnTo>
                  <a:pt x="86" y="2"/>
                </a:lnTo>
                <a:lnTo>
                  <a:pt x="91" y="2"/>
                </a:lnTo>
                <a:lnTo>
                  <a:pt x="94" y="2"/>
                </a:lnTo>
                <a:lnTo>
                  <a:pt x="96" y="2"/>
                </a:lnTo>
                <a:lnTo>
                  <a:pt x="99" y="2"/>
                </a:lnTo>
                <a:lnTo>
                  <a:pt x="103" y="2"/>
                </a:lnTo>
                <a:lnTo>
                  <a:pt x="113" y="2"/>
                </a:lnTo>
                <a:lnTo>
                  <a:pt x="113" y="2"/>
                </a:lnTo>
                <a:lnTo>
                  <a:pt x="115" y="2"/>
                </a:lnTo>
                <a:lnTo>
                  <a:pt x="125" y="2"/>
                </a:lnTo>
                <a:lnTo>
                  <a:pt x="137" y="2"/>
                </a:lnTo>
                <a:lnTo>
                  <a:pt x="137" y="2"/>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1" name="Freeform 169"/>
          <p:cNvSpPr>
            <a:spLocks/>
          </p:cNvSpPr>
          <p:nvPr/>
        </p:nvSpPr>
        <p:spPr bwMode="auto">
          <a:xfrm>
            <a:off x="4475560" y="2487217"/>
            <a:ext cx="286941" cy="317897"/>
          </a:xfrm>
          <a:custGeom>
            <a:avLst/>
            <a:gdLst/>
            <a:ahLst/>
            <a:cxnLst>
              <a:cxn ang="0">
                <a:pos x="22" y="0"/>
              </a:cxn>
              <a:cxn ang="0">
                <a:pos x="36" y="0"/>
              </a:cxn>
              <a:cxn ang="0">
                <a:pos x="60" y="0"/>
              </a:cxn>
              <a:cxn ang="0">
                <a:pos x="74" y="2"/>
              </a:cxn>
              <a:cxn ang="0">
                <a:pos x="93" y="2"/>
              </a:cxn>
              <a:cxn ang="0">
                <a:pos x="114" y="2"/>
              </a:cxn>
              <a:cxn ang="0">
                <a:pos x="139" y="2"/>
              </a:cxn>
              <a:cxn ang="0">
                <a:pos x="153" y="2"/>
              </a:cxn>
              <a:cxn ang="0">
                <a:pos x="163" y="4"/>
              </a:cxn>
              <a:cxn ang="0">
                <a:pos x="179" y="4"/>
              </a:cxn>
              <a:cxn ang="0">
                <a:pos x="196" y="4"/>
              </a:cxn>
              <a:cxn ang="0">
                <a:pos x="225" y="4"/>
              </a:cxn>
              <a:cxn ang="0">
                <a:pos x="239" y="16"/>
              </a:cxn>
              <a:cxn ang="0">
                <a:pos x="239" y="31"/>
              </a:cxn>
              <a:cxn ang="0">
                <a:pos x="239" y="55"/>
              </a:cxn>
              <a:cxn ang="0">
                <a:pos x="239" y="73"/>
              </a:cxn>
              <a:cxn ang="0">
                <a:pos x="237" y="88"/>
              </a:cxn>
              <a:cxn ang="0">
                <a:pos x="237" y="100"/>
              </a:cxn>
              <a:cxn ang="0">
                <a:pos x="237" y="129"/>
              </a:cxn>
              <a:cxn ang="0">
                <a:pos x="237" y="145"/>
              </a:cxn>
              <a:cxn ang="0">
                <a:pos x="236" y="179"/>
              </a:cxn>
              <a:cxn ang="0">
                <a:pos x="232" y="193"/>
              </a:cxn>
              <a:cxn ang="0">
                <a:pos x="224" y="186"/>
              </a:cxn>
              <a:cxn ang="0">
                <a:pos x="218" y="176"/>
              </a:cxn>
              <a:cxn ang="0">
                <a:pos x="212" y="172"/>
              </a:cxn>
              <a:cxn ang="0">
                <a:pos x="203" y="172"/>
              </a:cxn>
              <a:cxn ang="0">
                <a:pos x="193" y="172"/>
              </a:cxn>
              <a:cxn ang="0">
                <a:pos x="184" y="174"/>
              </a:cxn>
              <a:cxn ang="0">
                <a:pos x="179" y="178"/>
              </a:cxn>
              <a:cxn ang="0">
                <a:pos x="174" y="188"/>
              </a:cxn>
              <a:cxn ang="0">
                <a:pos x="169" y="202"/>
              </a:cxn>
              <a:cxn ang="0">
                <a:pos x="162" y="212"/>
              </a:cxn>
              <a:cxn ang="0">
                <a:pos x="148" y="226"/>
              </a:cxn>
              <a:cxn ang="0">
                <a:pos x="138" y="226"/>
              </a:cxn>
              <a:cxn ang="0">
                <a:pos x="131" y="207"/>
              </a:cxn>
              <a:cxn ang="0">
                <a:pos x="119" y="205"/>
              </a:cxn>
              <a:cxn ang="0">
                <a:pos x="122" y="224"/>
              </a:cxn>
              <a:cxn ang="0">
                <a:pos x="112" y="236"/>
              </a:cxn>
              <a:cxn ang="0">
                <a:pos x="98" y="252"/>
              </a:cxn>
              <a:cxn ang="0">
                <a:pos x="83" y="257"/>
              </a:cxn>
              <a:cxn ang="0">
                <a:pos x="65" y="236"/>
              </a:cxn>
              <a:cxn ang="0">
                <a:pos x="48" y="236"/>
              </a:cxn>
              <a:cxn ang="0">
                <a:pos x="31" y="252"/>
              </a:cxn>
              <a:cxn ang="0">
                <a:pos x="9" y="265"/>
              </a:cxn>
              <a:cxn ang="0">
                <a:pos x="0" y="257"/>
              </a:cxn>
              <a:cxn ang="0">
                <a:pos x="2" y="227"/>
              </a:cxn>
              <a:cxn ang="0">
                <a:pos x="2" y="217"/>
              </a:cxn>
              <a:cxn ang="0">
                <a:pos x="3" y="207"/>
              </a:cxn>
              <a:cxn ang="0">
                <a:pos x="3" y="191"/>
              </a:cxn>
              <a:cxn ang="0">
                <a:pos x="3" y="178"/>
              </a:cxn>
              <a:cxn ang="0">
                <a:pos x="3" y="164"/>
              </a:cxn>
              <a:cxn ang="0">
                <a:pos x="5" y="128"/>
              </a:cxn>
              <a:cxn ang="0">
                <a:pos x="5" y="116"/>
              </a:cxn>
              <a:cxn ang="0">
                <a:pos x="5" y="88"/>
              </a:cxn>
              <a:cxn ang="0">
                <a:pos x="5" y="66"/>
              </a:cxn>
              <a:cxn ang="0">
                <a:pos x="5" y="47"/>
              </a:cxn>
              <a:cxn ang="0">
                <a:pos x="7" y="24"/>
              </a:cxn>
              <a:cxn ang="0">
                <a:pos x="7" y="4"/>
              </a:cxn>
            </a:cxnLst>
            <a:rect l="0" t="0" r="r" b="b"/>
            <a:pathLst>
              <a:path w="241" h="267">
                <a:moveTo>
                  <a:pt x="7" y="0"/>
                </a:moveTo>
                <a:lnTo>
                  <a:pt x="10" y="0"/>
                </a:lnTo>
                <a:lnTo>
                  <a:pt x="12" y="0"/>
                </a:lnTo>
                <a:lnTo>
                  <a:pt x="14" y="0"/>
                </a:lnTo>
                <a:lnTo>
                  <a:pt x="17" y="0"/>
                </a:lnTo>
                <a:lnTo>
                  <a:pt x="22" y="0"/>
                </a:lnTo>
                <a:lnTo>
                  <a:pt x="24" y="0"/>
                </a:lnTo>
                <a:lnTo>
                  <a:pt x="28" y="0"/>
                </a:lnTo>
                <a:lnTo>
                  <a:pt x="29" y="0"/>
                </a:lnTo>
                <a:lnTo>
                  <a:pt x="29" y="0"/>
                </a:lnTo>
                <a:lnTo>
                  <a:pt x="31" y="0"/>
                </a:lnTo>
                <a:lnTo>
                  <a:pt x="36" y="0"/>
                </a:lnTo>
                <a:lnTo>
                  <a:pt x="40" y="0"/>
                </a:lnTo>
                <a:lnTo>
                  <a:pt x="41" y="0"/>
                </a:lnTo>
                <a:lnTo>
                  <a:pt x="43" y="0"/>
                </a:lnTo>
                <a:lnTo>
                  <a:pt x="55" y="0"/>
                </a:lnTo>
                <a:lnTo>
                  <a:pt x="59" y="0"/>
                </a:lnTo>
                <a:lnTo>
                  <a:pt x="60" y="0"/>
                </a:lnTo>
                <a:lnTo>
                  <a:pt x="60" y="0"/>
                </a:lnTo>
                <a:lnTo>
                  <a:pt x="64" y="0"/>
                </a:lnTo>
                <a:lnTo>
                  <a:pt x="67" y="0"/>
                </a:lnTo>
                <a:lnTo>
                  <a:pt x="67" y="2"/>
                </a:lnTo>
                <a:lnTo>
                  <a:pt x="72" y="2"/>
                </a:lnTo>
                <a:lnTo>
                  <a:pt x="74" y="2"/>
                </a:lnTo>
                <a:lnTo>
                  <a:pt x="77" y="2"/>
                </a:lnTo>
                <a:lnTo>
                  <a:pt x="84" y="2"/>
                </a:lnTo>
                <a:lnTo>
                  <a:pt x="86" y="2"/>
                </a:lnTo>
                <a:lnTo>
                  <a:pt x="89" y="2"/>
                </a:lnTo>
                <a:lnTo>
                  <a:pt x="89" y="2"/>
                </a:lnTo>
                <a:lnTo>
                  <a:pt x="93" y="2"/>
                </a:lnTo>
                <a:lnTo>
                  <a:pt x="98" y="2"/>
                </a:lnTo>
                <a:lnTo>
                  <a:pt x="100" y="2"/>
                </a:lnTo>
                <a:lnTo>
                  <a:pt x="105" y="2"/>
                </a:lnTo>
                <a:lnTo>
                  <a:pt x="105" y="2"/>
                </a:lnTo>
                <a:lnTo>
                  <a:pt x="112" y="2"/>
                </a:lnTo>
                <a:lnTo>
                  <a:pt x="114" y="2"/>
                </a:lnTo>
                <a:lnTo>
                  <a:pt x="117" y="2"/>
                </a:lnTo>
                <a:lnTo>
                  <a:pt x="122" y="2"/>
                </a:lnTo>
                <a:lnTo>
                  <a:pt x="129" y="2"/>
                </a:lnTo>
                <a:lnTo>
                  <a:pt x="132" y="2"/>
                </a:lnTo>
                <a:lnTo>
                  <a:pt x="134" y="2"/>
                </a:lnTo>
                <a:lnTo>
                  <a:pt x="139" y="2"/>
                </a:lnTo>
                <a:lnTo>
                  <a:pt x="141" y="2"/>
                </a:lnTo>
                <a:lnTo>
                  <a:pt x="143" y="2"/>
                </a:lnTo>
                <a:lnTo>
                  <a:pt x="145" y="2"/>
                </a:lnTo>
                <a:lnTo>
                  <a:pt x="150" y="2"/>
                </a:lnTo>
                <a:lnTo>
                  <a:pt x="151" y="2"/>
                </a:lnTo>
                <a:lnTo>
                  <a:pt x="153" y="2"/>
                </a:lnTo>
                <a:lnTo>
                  <a:pt x="155" y="2"/>
                </a:lnTo>
                <a:lnTo>
                  <a:pt x="158" y="2"/>
                </a:lnTo>
                <a:lnTo>
                  <a:pt x="160" y="2"/>
                </a:lnTo>
                <a:lnTo>
                  <a:pt x="162" y="2"/>
                </a:lnTo>
                <a:lnTo>
                  <a:pt x="163" y="2"/>
                </a:lnTo>
                <a:lnTo>
                  <a:pt x="163" y="4"/>
                </a:lnTo>
                <a:lnTo>
                  <a:pt x="165" y="4"/>
                </a:lnTo>
                <a:lnTo>
                  <a:pt x="169" y="4"/>
                </a:lnTo>
                <a:lnTo>
                  <a:pt x="170" y="4"/>
                </a:lnTo>
                <a:lnTo>
                  <a:pt x="172" y="4"/>
                </a:lnTo>
                <a:lnTo>
                  <a:pt x="174" y="4"/>
                </a:lnTo>
                <a:lnTo>
                  <a:pt x="179" y="4"/>
                </a:lnTo>
                <a:lnTo>
                  <a:pt x="181" y="4"/>
                </a:lnTo>
                <a:lnTo>
                  <a:pt x="181" y="4"/>
                </a:lnTo>
                <a:lnTo>
                  <a:pt x="182" y="4"/>
                </a:lnTo>
                <a:lnTo>
                  <a:pt x="186" y="4"/>
                </a:lnTo>
                <a:lnTo>
                  <a:pt x="189" y="4"/>
                </a:lnTo>
                <a:lnTo>
                  <a:pt x="196" y="4"/>
                </a:lnTo>
                <a:lnTo>
                  <a:pt x="200" y="4"/>
                </a:lnTo>
                <a:lnTo>
                  <a:pt x="203" y="4"/>
                </a:lnTo>
                <a:lnTo>
                  <a:pt x="212" y="4"/>
                </a:lnTo>
                <a:lnTo>
                  <a:pt x="215" y="4"/>
                </a:lnTo>
                <a:lnTo>
                  <a:pt x="224" y="4"/>
                </a:lnTo>
                <a:lnTo>
                  <a:pt x="225" y="4"/>
                </a:lnTo>
                <a:lnTo>
                  <a:pt x="227" y="4"/>
                </a:lnTo>
                <a:lnTo>
                  <a:pt x="239" y="6"/>
                </a:lnTo>
                <a:lnTo>
                  <a:pt x="241" y="6"/>
                </a:lnTo>
                <a:lnTo>
                  <a:pt x="241" y="11"/>
                </a:lnTo>
                <a:lnTo>
                  <a:pt x="239" y="12"/>
                </a:lnTo>
                <a:lnTo>
                  <a:pt x="239" y="16"/>
                </a:lnTo>
                <a:lnTo>
                  <a:pt x="239" y="21"/>
                </a:lnTo>
                <a:lnTo>
                  <a:pt x="239" y="24"/>
                </a:lnTo>
                <a:lnTo>
                  <a:pt x="239" y="24"/>
                </a:lnTo>
                <a:lnTo>
                  <a:pt x="239" y="26"/>
                </a:lnTo>
                <a:lnTo>
                  <a:pt x="239" y="30"/>
                </a:lnTo>
                <a:lnTo>
                  <a:pt x="239" y="31"/>
                </a:lnTo>
                <a:lnTo>
                  <a:pt x="239" y="40"/>
                </a:lnTo>
                <a:lnTo>
                  <a:pt x="239" y="45"/>
                </a:lnTo>
                <a:lnTo>
                  <a:pt x="239" y="50"/>
                </a:lnTo>
                <a:lnTo>
                  <a:pt x="239" y="52"/>
                </a:lnTo>
                <a:lnTo>
                  <a:pt x="239" y="54"/>
                </a:lnTo>
                <a:lnTo>
                  <a:pt x="239" y="55"/>
                </a:lnTo>
                <a:lnTo>
                  <a:pt x="239" y="55"/>
                </a:lnTo>
                <a:lnTo>
                  <a:pt x="239" y="57"/>
                </a:lnTo>
                <a:lnTo>
                  <a:pt x="239" y="59"/>
                </a:lnTo>
                <a:lnTo>
                  <a:pt x="239" y="64"/>
                </a:lnTo>
                <a:lnTo>
                  <a:pt x="239" y="66"/>
                </a:lnTo>
                <a:lnTo>
                  <a:pt x="239" y="73"/>
                </a:lnTo>
                <a:lnTo>
                  <a:pt x="239" y="80"/>
                </a:lnTo>
                <a:lnTo>
                  <a:pt x="239" y="83"/>
                </a:lnTo>
                <a:lnTo>
                  <a:pt x="239" y="85"/>
                </a:lnTo>
                <a:lnTo>
                  <a:pt x="239" y="85"/>
                </a:lnTo>
                <a:lnTo>
                  <a:pt x="237" y="86"/>
                </a:lnTo>
                <a:lnTo>
                  <a:pt x="237" y="88"/>
                </a:lnTo>
                <a:lnTo>
                  <a:pt x="237" y="90"/>
                </a:lnTo>
                <a:lnTo>
                  <a:pt x="237" y="93"/>
                </a:lnTo>
                <a:lnTo>
                  <a:pt x="237" y="95"/>
                </a:lnTo>
                <a:lnTo>
                  <a:pt x="237" y="97"/>
                </a:lnTo>
                <a:lnTo>
                  <a:pt x="237" y="100"/>
                </a:lnTo>
                <a:lnTo>
                  <a:pt x="237" y="100"/>
                </a:lnTo>
                <a:lnTo>
                  <a:pt x="237" y="104"/>
                </a:lnTo>
                <a:lnTo>
                  <a:pt x="237" y="105"/>
                </a:lnTo>
                <a:lnTo>
                  <a:pt x="237" y="112"/>
                </a:lnTo>
                <a:lnTo>
                  <a:pt x="237" y="116"/>
                </a:lnTo>
                <a:lnTo>
                  <a:pt x="237" y="117"/>
                </a:lnTo>
                <a:lnTo>
                  <a:pt x="237" y="129"/>
                </a:lnTo>
                <a:lnTo>
                  <a:pt x="237" y="133"/>
                </a:lnTo>
                <a:lnTo>
                  <a:pt x="237" y="136"/>
                </a:lnTo>
                <a:lnTo>
                  <a:pt x="237" y="141"/>
                </a:lnTo>
                <a:lnTo>
                  <a:pt x="237" y="143"/>
                </a:lnTo>
                <a:lnTo>
                  <a:pt x="237" y="145"/>
                </a:lnTo>
                <a:lnTo>
                  <a:pt x="237" y="145"/>
                </a:lnTo>
                <a:lnTo>
                  <a:pt x="237" y="150"/>
                </a:lnTo>
                <a:lnTo>
                  <a:pt x="237" y="159"/>
                </a:lnTo>
                <a:lnTo>
                  <a:pt x="237" y="160"/>
                </a:lnTo>
                <a:lnTo>
                  <a:pt x="237" y="172"/>
                </a:lnTo>
                <a:lnTo>
                  <a:pt x="237" y="176"/>
                </a:lnTo>
                <a:lnTo>
                  <a:pt x="236" y="179"/>
                </a:lnTo>
                <a:lnTo>
                  <a:pt x="236" y="191"/>
                </a:lnTo>
                <a:lnTo>
                  <a:pt x="236" y="193"/>
                </a:lnTo>
                <a:lnTo>
                  <a:pt x="236" y="195"/>
                </a:lnTo>
                <a:lnTo>
                  <a:pt x="234" y="195"/>
                </a:lnTo>
                <a:lnTo>
                  <a:pt x="234" y="193"/>
                </a:lnTo>
                <a:lnTo>
                  <a:pt x="232" y="193"/>
                </a:lnTo>
                <a:lnTo>
                  <a:pt x="231" y="193"/>
                </a:lnTo>
                <a:lnTo>
                  <a:pt x="229" y="191"/>
                </a:lnTo>
                <a:lnTo>
                  <a:pt x="227" y="191"/>
                </a:lnTo>
                <a:lnTo>
                  <a:pt x="225" y="190"/>
                </a:lnTo>
                <a:lnTo>
                  <a:pt x="225" y="188"/>
                </a:lnTo>
                <a:lnTo>
                  <a:pt x="224" y="186"/>
                </a:lnTo>
                <a:lnTo>
                  <a:pt x="224" y="184"/>
                </a:lnTo>
                <a:lnTo>
                  <a:pt x="222" y="183"/>
                </a:lnTo>
                <a:lnTo>
                  <a:pt x="220" y="179"/>
                </a:lnTo>
                <a:lnTo>
                  <a:pt x="220" y="178"/>
                </a:lnTo>
                <a:lnTo>
                  <a:pt x="220" y="176"/>
                </a:lnTo>
                <a:lnTo>
                  <a:pt x="218" y="176"/>
                </a:lnTo>
                <a:lnTo>
                  <a:pt x="217" y="176"/>
                </a:lnTo>
                <a:lnTo>
                  <a:pt x="215" y="176"/>
                </a:lnTo>
                <a:lnTo>
                  <a:pt x="215" y="174"/>
                </a:lnTo>
                <a:lnTo>
                  <a:pt x="213" y="174"/>
                </a:lnTo>
                <a:lnTo>
                  <a:pt x="212" y="174"/>
                </a:lnTo>
                <a:lnTo>
                  <a:pt x="212" y="172"/>
                </a:lnTo>
                <a:lnTo>
                  <a:pt x="210" y="172"/>
                </a:lnTo>
                <a:lnTo>
                  <a:pt x="210" y="172"/>
                </a:lnTo>
                <a:lnTo>
                  <a:pt x="208" y="172"/>
                </a:lnTo>
                <a:lnTo>
                  <a:pt x="206" y="172"/>
                </a:lnTo>
                <a:lnTo>
                  <a:pt x="205" y="172"/>
                </a:lnTo>
                <a:lnTo>
                  <a:pt x="203" y="172"/>
                </a:lnTo>
                <a:lnTo>
                  <a:pt x="201" y="172"/>
                </a:lnTo>
                <a:lnTo>
                  <a:pt x="200" y="172"/>
                </a:lnTo>
                <a:lnTo>
                  <a:pt x="196" y="172"/>
                </a:lnTo>
                <a:lnTo>
                  <a:pt x="196" y="172"/>
                </a:lnTo>
                <a:lnTo>
                  <a:pt x="194" y="172"/>
                </a:lnTo>
                <a:lnTo>
                  <a:pt x="193" y="172"/>
                </a:lnTo>
                <a:lnTo>
                  <a:pt x="191" y="172"/>
                </a:lnTo>
                <a:lnTo>
                  <a:pt x="189" y="172"/>
                </a:lnTo>
                <a:lnTo>
                  <a:pt x="188" y="172"/>
                </a:lnTo>
                <a:lnTo>
                  <a:pt x="186" y="172"/>
                </a:lnTo>
                <a:lnTo>
                  <a:pt x="186" y="174"/>
                </a:lnTo>
                <a:lnTo>
                  <a:pt x="184" y="174"/>
                </a:lnTo>
                <a:lnTo>
                  <a:pt x="182" y="174"/>
                </a:lnTo>
                <a:lnTo>
                  <a:pt x="182" y="176"/>
                </a:lnTo>
                <a:lnTo>
                  <a:pt x="181" y="176"/>
                </a:lnTo>
                <a:lnTo>
                  <a:pt x="181" y="176"/>
                </a:lnTo>
                <a:lnTo>
                  <a:pt x="181" y="178"/>
                </a:lnTo>
                <a:lnTo>
                  <a:pt x="179" y="178"/>
                </a:lnTo>
                <a:lnTo>
                  <a:pt x="179" y="179"/>
                </a:lnTo>
                <a:lnTo>
                  <a:pt x="177" y="181"/>
                </a:lnTo>
                <a:lnTo>
                  <a:pt x="175" y="183"/>
                </a:lnTo>
                <a:lnTo>
                  <a:pt x="175" y="184"/>
                </a:lnTo>
                <a:lnTo>
                  <a:pt x="174" y="186"/>
                </a:lnTo>
                <a:lnTo>
                  <a:pt x="174" y="188"/>
                </a:lnTo>
                <a:lnTo>
                  <a:pt x="174" y="190"/>
                </a:lnTo>
                <a:lnTo>
                  <a:pt x="172" y="193"/>
                </a:lnTo>
                <a:lnTo>
                  <a:pt x="172" y="197"/>
                </a:lnTo>
                <a:lnTo>
                  <a:pt x="170" y="198"/>
                </a:lnTo>
                <a:lnTo>
                  <a:pt x="170" y="200"/>
                </a:lnTo>
                <a:lnTo>
                  <a:pt x="169" y="202"/>
                </a:lnTo>
                <a:lnTo>
                  <a:pt x="169" y="203"/>
                </a:lnTo>
                <a:lnTo>
                  <a:pt x="167" y="205"/>
                </a:lnTo>
                <a:lnTo>
                  <a:pt x="165" y="207"/>
                </a:lnTo>
                <a:lnTo>
                  <a:pt x="165" y="209"/>
                </a:lnTo>
                <a:lnTo>
                  <a:pt x="163" y="210"/>
                </a:lnTo>
                <a:lnTo>
                  <a:pt x="162" y="212"/>
                </a:lnTo>
                <a:lnTo>
                  <a:pt x="157" y="217"/>
                </a:lnTo>
                <a:lnTo>
                  <a:pt x="157" y="219"/>
                </a:lnTo>
                <a:lnTo>
                  <a:pt x="151" y="221"/>
                </a:lnTo>
                <a:lnTo>
                  <a:pt x="151" y="221"/>
                </a:lnTo>
                <a:lnTo>
                  <a:pt x="150" y="222"/>
                </a:lnTo>
                <a:lnTo>
                  <a:pt x="148" y="226"/>
                </a:lnTo>
                <a:lnTo>
                  <a:pt x="146" y="227"/>
                </a:lnTo>
                <a:lnTo>
                  <a:pt x="145" y="229"/>
                </a:lnTo>
                <a:lnTo>
                  <a:pt x="143" y="229"/>
                </a:lnTo>
                <a:lnTo>
                  <a:pt x="139" y="229"/>
                </a:lnTo>
                <a:lnTo>
                  <a:pt x="139" y="227"/>
                </a:lnTo>
                <a:lnTo>
                  <a:pt x="138" y="226"/>
                </a:lnTo>
                <a:lnTo>
                  <a:pt x="138" y="224"/>
                </a:lnTo>
                <a:lnTo>
                  <a:pt x="138" y="222"/>
                </a:lnTo>
                <a:lnTo>
                  <a:pt x="136" y="221"/>
                </a:lnTo>
                <a:lnTo>
                  <a:pt x="134" y="219"/>
                </a:lnTo>
                <a:lnTo>
                  <a:pt x="132" y="209"/>
                </a:lnTo>
                <a:lnTo>
                  <a:pt x="131" y="207"/>
                </a:lnTo>
                <a:lnTo>
                  <a:pt x="131" y="205"/>
                </a:lnTo>
                <a:lnTo>
                  <a:pt x="126" y="202"/>
                </a:lnTo>
                <a:lnTo>
                  <a:pt x="122" y="202"/>
                </a:lnTo>
                <a:lnTo>
                  <a:pt x="120" y="203"/>
                </a:lnTo>
                <a:lnTo>
                  <a:pt x="119" y="203"/>
                </a:lnTo>
                <a:lnTo>
                  <a:pt x="119" y="205"/>
                </a:lnTo>
                <a:lnTo>
                  <a:pt x="120" y="212"/>
                </a:lnTo>
                <a:lnTo>
                  <a:pt x="120" y="214"/>
                </a:lnTo>
                <a:lnTo>
                  <a:pt x="122" y="217"/>
                </a:lnTo>
                <a:lnTo>
                  <a:pt x="122" y="219"/>
                </a:lnTo>
                <a:lnTo>
                  <a:pt x="122" y="222"/>
                </a:lnTo>
                <a:lnTo>
                  <a:pt x="122" y="224"/>
                </a:lnTo>
                <a:lnTo>
                  <a:pt x="120" y="226"/>
                </a:lnTo>
                <a:lnTo>
                  <a:pt x="120" y="227"/>
                </a:lnTo>
                <a:lnTo>
                  <a:pt x="119" y="229"/>
                </a:lnTo>
                <a:lnTo>
                  <a:pt x="119" y="231"/>
                </a:lnTo>
                <a:lnTo>
                  <a:pt x="115" y="233"/>
                </a:lnTo>
                <a:lnTo>
                  <a:pt x="112" y="236"/>
                </a:lnTo>
                <a:lnTo>
                  <a:pt x="110" y="238"/>
                </a:lnTo>
                <a:lnTo>
                  <a:pt x="108" y="241"/>
                </a:lnTo>
                <a:lnTo>
                  <a:pt x="107" y="243"/>
                </a:lnTo>
                <a:lnTo>
                  <a:pt x="105" y="246"/>
                </a:lnTo>
                <a:lnTo>
                  <a:pt x="100" y="252"/>
                </a:lnTo>
                <a:lnTo>
                  <a:pt x="98" y="252"/>
                </a:lnTo>
                <a:lnTo>
                  <a:pt x="93" y="253"/>
                </a:lnTo>
                <a:lnTo>
                  <a:pt x="89" y="257"/>
                </a:lnTo>
                <a:lnTo>
                  <a:pt x="89" y="258"/>
                </a:lnTo>
                <a:lnTo>
                  <a:pt x="86" y="260"/>
                </a:lnTo>
                <a:lnTo>
                  <a:pt x="84" y="257"/>
                </a:lnTo>
                <a:lnTo>
                  <a:pt x="83" y="257"/>
                </a:lnTo>
                <a:lnTo>
                  <a:pt x="81" y="252"/>
                </a:lnTo>
                <a:lnTo>
                  <a:pt x="77" y="246"/>
                </a:lnTo>
                <a:lnTo>
                  <a:pt x="74" y="243"/>
                </a:lnTo>
                <a:lnTo>
                  <a:pt x="72" y="240"/>
                </a:lnTo>
                <a:lnTo>
                  <a:pt x="69" y="236"/>
                </a:lnTo>
                <a:lnTo>
                  <a:pt x="65" y="236"/>
                </a:lnTo>
                <a:lnTo>
                  <a:pt x="64" y="236"/>
                </a:lnTo>
                <a:lnTo>
                  <a:pt x="60" y="236"/>
                </a:lnTo>
                <a:lnTo>
                  <a:pt x="57" y="236"/>
                </a:lnTo>
                <a:lnTo>
                  <a:pt x="53" y="236"/>
                </a:lnTo>
                <a:lnTo>
                  <a:pt x="50" y="236"/>
                </a:lnTo>
                <a:lnTo>
                  <a:pt x="48" y="236"/>
                </a:lnTo>
                <a:lnTo>
                  <a:pt x="45" y="238"/>
                </a:lnTo>
                <a:lnTo>
                  <a:pt x="43" y="238"/>
                </a:lnTo>
                <a:lnTo>
                  <a:pt x="43" y="240"/>
                </a:lnTo>
                <a:lnTo>
                  <a:pt x="40" y="241"/>
                </a:lnTo>
                <a:lnTo>
                  <a:pt x="34" y="248"/>
                </a:lnTo>
                <a:lnTo>
                  <a:pt x="31" y="252"/>
                </a:lnTo>
                <a:lnTo>
                  <a:pt x="24" y="255"/>
                </a:lnTo>
                <a:lnTo>
                  <a:pt x="24" y="257"/>
                </a:lnTo>
                <a:lnTo>
                  <a:pt x="16" y="260"/>
                </a:lnTo>
                <a:lnTo>
                  <a:pt x="14" y="262"/>
                </a:lnTo>
                <a:lnTo>
                  <a:pt x="10" y="264"/>
                </a:lnTo>
                <a:lnTo>
                  <a:pt x="9" y="265"/>
                </a:lnTo>
                <a:lnTo>
                  <a:pt x="3" y="267"/>
                </a:lnTo>
                <a:lnTo>
                  <a:pt x="0" y="265"/>
                </a:lnTo>
                <a:lnTo>
                  <a:pt x="0" y="264"/>
                </a:lnTo>
                <a:lnTo>
                  <a:pt x="0" y="262"/>
                </a:lnTo>
                <a:lnTo>
                  <a:pt x="0" y="258"/>
                </a:lnTo>
                <a:lnTo>
                  <a:pt x="0" y="257"/>
                </a:lnTo>
                <a:lnTo>
                  <a:pt x="2" y="252"/>
                </a:lnTo>
                <a:lnTo>
                  <a:pt x="7" y="246"/>
                </a:lnTo>
                <a:lnTo>
                  <a:pt x="10" y="243"/>
                </a:lnTo>
                <a:lnTo>
                  <a:pt x="9" y="233"/>
                </a:lnTo>
                <a:lnTo>
                  <a:pt x="5" y="229"/>
                </a:lnTo>
                <a:lnTo>
                  <a:pt x="2" y="227"/>
                </a:lnTo>
                <a:lnTo>
                  <a:pt x="2" y="226"/>
                </a:lnTo>
                <a:lnTo>
                  <a:pt x="2" y="224"/>
                </a:lnTo>
                <a:lnTo>
                  <a:pt x="2" y="222"/>
                </a:lnTo>
                <a:lnTo>
                  <a:pt x="2" y="221"/>
                </a:lnTo>
                <a:lnTo>
                  <a:pt x="2" y="219"/>
                </a:lnTo>
                <a:lnTo>
                  <a:pt x="2" y="217"/>
                </a:lnTo>
                <a:lnTo>
                  <a:pt x="2" y="214"/>
                </a:lnTo>
                <a:lnTo>
                  <a:pt x="2" y="210"/>
                </a:lnTo>
                <a:lnTo>
                  <a:pt x="2" y="209"/>
                </a:lnTo>
                <a:lnTo>
                  <a:pt x="2" y="207"/>
                </a:lnTo>
                <a:lnTo>
                  <a:pt x="3" y="207"/>
                </a:lnTo>
                <a:lnTo>
                  <a:pt x="3" y="207"/>
                </a:lnTo>
                <a:lnTo>
                  <a:pt x="2" y="207"/>
                </a:lnTo>
                <a:lnTo>
                  <a:pt x="3" y="205"/>
                </a:lnTo>
                <a:lnTo>
                  <a:pt x="3" y="203"/>
                </a:lnTo>
                <a:lnTo>
                  <a:pt x="3" y="200"/>
                </a:lnTo>
                <a:lnTo>
                  <a:pt x="3" y="195"/>
                </a:lnTo>
                <a:lnTo>
                  <a:pt x="3" y="191"/>
                </a:lnTo>
                <a:lnTo>
                  <a:pt x="3" y="190"/>
                </a:lnTo>
                <a:lnTo>
                  <a:pt x="3" y="188"/>
                </a:lnTo>
                <a:lnTo>
                  <a:pt x="3" y="186"/>
                </a:lnTo>
                <a:lnTo>
                  <a:pt x="3" y="184"/>
                </a:lnTo>
                <a:lnTo>
                  <a:pt x="3" y="183"/>
                </a:lnTo>
                <a:lnTo>
                  <a:pt x="3" y="178"/>
                </a:lnTo>
                <a:lnTo>
                  <a:pt x="3" y="174"/>
                </a:lnTo>
                <a:lnTo>
                  <a:pt x="3" y="172"/>
                </a:lnTo>
                <a:lnTo>
                  <a:pt x="3" y="169"/>
                </a:lnTo>
                <a:lnTo>
                  <a:pt x="3" y="167"/>
                </a:lnTo>
                <a:lnTo>
                  <a:pt x="3" y="166"/>
                </a:lnTo>
                <a:lnTo>
                  <a:pt x="3" y="164"/>
                </a:lnTo>
                <a:lnTo>
                  <a:pt x="3" y="162"/>
                </a:lnTo>
                <a:lnTo>
                  <a:pt x="3" y="160"/>
                </a:lnTo>
                <a:lnTo>
                  <a:pt x="3" y="152"/>
                </a:lnTo>
                <a:lnTo>
                  <a:pt x="3" y="150"/>
                </a:lnTo>
                <a:lnTo>
                  <a:pt x="5" y="145"/>
                </a:lnTo>
                <a:lnTo>
                  <a:pt x="5" y="128"/>
                </a:lnTo>
                <a:lnTo>
                  <a:pt x="5" y="126"/>
                </a:lnTo>
                <a:lnTo>
                  <a:pt x="5" y="123"/>
                </a:lnTo>
                <a:lnTo>
                  <a:pt x="5" y="121"/>
                </a:lnTo>
                <a:lnTo>
                  <a:pt x="5" y="117"/>
                </a:lnTo>
                <a:lnTo>
                  <a:pt x="5" y="116"/>
                </a:lnTo>
                <a:lnTo>
                  <a:pt x="5" y="116"/>
                </a:lnTo>
                <a:lnTo>
                  <a:pt x="5" y="114"/>
                </a:lnTo>
                <a:lnTo>
                  <a:pt x="5" y="112"/>
                </a:lnTo>
                <a:lnTo>
                  <a:pt x="5" y="100"/>
                </a:lnTo>
                <a:lnTo>
                  <a:pt x="5" y="95"/>
                </a:lnTo>
                <a:lnTo>
                  <a:pt x="5" y="92"/>
                </a:lnTo>
                <a:lnTo>
                  <a:pt x="5" y="88"/>
                </a:lnTo>
                <a:lnTo>
                  <a:pt x="5" y="85"/>
                </a:lnTo>
                <a:lnTo>
                  <a:pt x="5" y="78"/>
                </a:lnTo>
                <a:lnTo>
                  <a:pt x="5" y="71"/>
                </a:lnTo>
                <a:lnTo>
                  <a:pt x="5" y="71"/>
                </a:lnTo>
                <a:lnTo>
                  <a:pt x="5" y="69"/>
                </a:lnTo>
                <a:lnTo>
                  <a:pt x="5" y="66"/>
                </a:lnTo>
                <a:lnTo>
                  <a:pt x="5" y="62"/>
                </a:lnTo>
                <a:lnTo>
                  <a:pt x="5" y="61"/>
                </a:lnTo>
                <a:lnTo>
                  <a:pt x="5" y="55"/>
                </a:lnTo>
                <a:lnTo>
                  <a:pt x="5" y="54"/>
                </a:lnTo>
                <a:lnTo>
                  <a:pt x="5" y="50"/>
                </a:lnTo>
                <a:lnTo>
                  <a:pt x="5" y="47"/>
                </a:lnTo>
                <a:lnTo>
                  <a:pt x="7" y="40"/>
                </a:lnTo>
                <a:lnTo>
                  <a:pt x="7" y="38"/>
                </a:lnTo>
                <a:lnTo>
                  <a:pt x="7" y="30"/>
                </a:lnTo>
                <a:lnTo>
                  <a:pt x="7" y="28"/>
                </a:lnTo>
                <a:lnTo>
                  <a:pt x="7" y="26"/>
                </a:lnTo>
                <a:lnTo>
                  <a:pt x="7" y="24"/>
                </a:lnTo>
                <a:lnTo>
                  <a:pt x="7" y="19"/>
                </a:lnTo>
                <a:lnTo>
                  <a:pt x="7" y="18"/>
                </a:lnTo>
                <a:lnTo>
                  <a:pt x="7" y="11"/>
                </a:lnTo>
                <a:lnTo>
                  <a:pt x="7" y="11"/>
                </a:lnTo>
                <a:lnTo>
                  <a:pt x="7" y="6"/>
                </a:lnTo>
                <a:lnTo>
                  <a:pt x="7" y="4"/>
                </a:lnTo>
                <a:lnTo>
                  <a:pt x="7"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83" name="Freeform 211"/>
          <p:cNvSpPr>
            <a:spLocks/>
          </p:cNvSpPr>
          <p:nvPr/>
        </p:nvSpPr>
        <p:spPr bwMode="auto">
          <a:xfrm>
            <a:off x="4836319" y="3917156"/>
            <a:ext cx="339329" cy="301229"/>
          </a:xfrm>
          <a:custGeom>
            <a:avLst/>
            <a:gdLst/>
            <a:ahLst/>
            <a:cxnLst>
              <a:cxn ang="0">
                <a:pos x="273" y="74"/>
              </a:cxn>
              <a:cxn ang="0">
                <a:pos x="273" y="95"/>
              </a:cxn>
              <a:cxn ang="0">
                <a:pos x="272" y="119"/>
              </a:cxn>
              <a:cxn ang="0">
                <a:pos x="282" y="122"/>
              </a:cxn>
              <a:cxn ang="0">
                <a:pos x="285" y="131"/>
              </a:cxn>
              <a:cxn ang="0">
                <a:pos x="284" y="162"/>
              </a:cxn>
              <a:cxn ang="0">
                <a:pos x="284" y="176"/>
              </a:cxn>
              <a:cxn ang="0">
                <a:pos x="284" y="198"/>
              </a:cxn>
              <a:cxn ang="0">
                <a:pos x="284" y="220"/>
              </a:cxn>
              <a:cxn ang="0">
                <a:pos x="282" y="232"/>
              </a:cxn>
              <a:cxn ang="0">
                <a:pos x="282" y="241"/>
              </a:cxn>
              <a:cxn ang="0">
                <a:pos x="275" y="253"/>
              </a:cxn>
              <a:cxn ang="0">
                <a:pos x="256" y="253"/>
              </a:cxn>
              <a:cxn ang="0">
                <a:pos x="237" y="253"/>
              </a:cxn>
              <a:cxn ang="0">
                <a:pos x="223" y="251"/>
              </a:cxn>
              <a:cxn ang="0">
                <a:pos x="208" y="251"/>
              </a:cxn>
              <a:cxn ang="0">
                <a:pos x="182" y="250"/>
              </a:cxn>
              <a:cxn ang="0">
                <a:pos x="158" y="248"/>
              </a:cxn>
              <a:cxn ang="0">
                <a:pos x="134" y="248"/>
              </a:cxn>
              <a:cxn ang="0">
                <a:pos x="103" y="246"/>
              </a:cxn>
              <a:cxn ang="0">
                <a:pos x="77" y="246"/>
              </a:cxn>
              <a:cxn ang="0">
                <a:pos x="57" y="246"/>
              </a:cxn>
              <a:cxn ang="0">
                <a:pos x="19" y="244"/>
              </a:cxn>
              <a:cxn ang="0">
                <a:pos x="0" y="243"/>
              </a:cxn>
              <a:cxn ang="0">
                <a:pos x="1" y="207"/>
              </a:cxn>
              <a:cxn ang="0">
                <a:pos x="1" y="188"/>
              </a:cxn>
              <a:cxn ang="0">
                <a:pos x="3" y="169"/>
              </a:cxn>
              <a:cxn ang="0">
                <a:pos x="3" y="157"/>
              </a:cxn>
              <a:cxn ang="0">
                <a:pos x="5" y="133"/>
              </a:cxn>
              <a:cxn ang="0">
                <a:pos x="5" y="115"/>
              </a:cxn>
              <a:cxn ang="0">
                <a:pos x="3" y="105"/>
              </a:cxn>
              <a:cxn ang="0">
                <a:pos x="5" y="83"/>
              </a:cxn>
              <a:cxn ang="0">
                <a:pos x="5" y="69"/>
              </a:cxn>
              <a:cxn ang="0">
                <a:pos x="5" y="60"/>
              </a:cxn>
              <a:cxn ang="0">
                <a:pos x="7" y="45"/>
              </a:cxn>
              <a:cxn ang="0">
                <a:pos x="7" y="28"/>
              </a:cxn>
              <a:cxn ang="0">
                <a:pos x="8" y="19"/>
              </a:cxn>
              <a:cxn ang="0">
                <a:pos x="10" y="0"/>
              </a:cxn>
              <a:cxn ang="0">
                <a:pos x="24" y="0"/>
              </a:cxn>
              <a:cxn ang="0">
                <a:pos x="48" y="0"/>
              </a:cxn>
              <a:cxn ang="0">
                <a:pos x="72" y="2"/>
              </a:cxn>
              <a:cxn ang="0">
                <a:pos x="89" y="2"/>
              </a:cxn>
              <a:cxn ang="0">
                <a:pos x="108" y="4"/>
              </a:cxn>
              <a:cxn ang="0">
                <a:pos x="122" y="4"/>
              </a:cxn>
              <a:cxn ang="0">
                <a:pos x="148" y="5"/>
              </a:cxn>
              <a:cxn ang="0">
                <a:pos x="165" y="11"/>
              </a:cxn>
              <a:cxn ang="0">
                <a:pos x="163" y="40"/>
              </a:cxn>
              <a:cxn ang="0">
                <a:pos x="167" y="52"/>
              </a:cxn>
              <a:cxn ang="0">
                <a:pos x="177" y="52"/>
              </a:cxn>
              <a:cxn ang="0">
                <a:pos x="194" y="54"/>
              </a:cxn>
              <a:cxn ang="0">
                <a:pos x="208" y="54"/>
              </a:cxn>
              <a:cxn ang="0">
                <a:pos x="235" y="55"/>
              </a:cxn>
              <a:cxn ang="0">
                <a:pos x="249" y="55"/>
              </a:cxn>
              <a:cxn ang="0">
                <a:pos x="261" y="55"/>
              </a:cxn>
            </a:cxnLst>
            <a:rect l="0" t="0" r="r" b="b"/>
            <a:pathLst>
              <a:path w="285" h="253">
                <a:moveTo>
                  <a:pt x="275" y="57"/>
                </a:moveTo>
                <a:lnTo>
                  <a:pt x="275" y="60"/>
                </a:lnTo>
                <a:lnTo>
                  <a:pt x="275" y="60"/>
                </a:lnTo>
                <a:lnTo>
                  <a:pt x="273" y="67"/>
                </a:lnTo>
                <a:lnTo>
                  <a:pt x="273" y="74"/>
                </a:lnTo>
                <a:lnTo>
                  <a:pt x="273" y="74"/>
                </a:lnTo>
                <a:lnTo>
                  <a:pt x="273" y="81"/>
                </a:lnTo>
                <a:lnTo>
                  <a:pt x="273" y="90"/>
                </a:lnTo>
                <a:lnTo>
                  <a:pt x="273" y="93"/>
                </a:lnTo>
                <a:lnTo>
                  <a:pt x="273" y="95"/>
                </a:lnTo>
                <a:lnTo>
                  <a:pt x="273" y="98"/>
                </a:lnTo>
                <a:lnTo>
                  <a:pt x="272" y="103"/>
                </a:lnTo>
                <a:lnTo>
                  <a:pt x="272" y="112"/>
                </a:lnTo>
                <a:lnTo>
                  <a:pt x="272" y="117"/>
                </a:lnTo>
                <a:lnTo>
                  <a:pt x="272" y="119"/>
                </a:lnTo>
                <a:lnTo>
                  <a:pt x="272" y="122"/>
                </a:lnTo>
                <a:lnTo>
                  <a:pt x="277" y="122"/>
                </a:lnTo>
                <a:lnTo>
                  <a:pt x="278" y="122"/>
                </a:lnTo>
                <a:lnTo>
                  <a:pt x="280" y="122"/>
                </a:lnTo>
                <a:lnTo>
                  <a:pt x="282" y="122"/>
                </a:lnTo>
                <a:lnTo>
                  <a:pt x="284" y="122"/>
                </a:lnTo>
                <a:lnTo>
                  <a:pt x="285" y="122"/>
                </a:lnTo>
                <a:lnTo>
                  <a:pt x="285" y="128"/>
                </a:lnTo>
                <a:lnTo>
                  <a:pt x="285" y="129"/>
                </a:lnTo>
                <a:lnTo>
                  <a:pt x="285" y="131"/>
                </a:lnTo>
                <a:lnTo>
                  <a:pt x="285" y="138"/>
                </a:lnTo>
                <a:lnTo>
                  <a:pt x="285" y="140"/>
                </a:lnTo>
                <a:lnTo>
                  <a:pt x="284" y="150"/>
                </a:lnTo>
                <a:lnTo>
                  <a:pt x="284" y="158"/>
                </a:lnTo>
                <a:lnTo>
                  <a:pt x="284" y="162"/>
                </a:lnTo>
                <a:lnTo>
                  <a:pt x="284" y="165"/>
                </a:lnTo>
                <a:lnTo>
                  <a:pt x="284" y="165"/>
                </a:lnTo>
                <a:lnTo>
                  <a:pt x="284" y="169"/>
                </a:lnTo>
                <a:lnTo>
                  <a:pt x="284" y="171"/>
                </a:lnTo>
                <a:lnTo>
                  <a:pt x="284" y="176"/>
                </a:lnTo>
                <a:lnTo>
                  <a:pt x="284" y="181"/>
                </a:lnTo>
                <a:lnTo>
                  <a:pt x="284" y="188"/>
                </a:lnTo>
                <a:lnTo>
                  <a:pt x="284" y="196"/>
                </a:lnTo>
                <a:lnTo>
                  <a:pt x="284" y="196"/>
                </a:lnTo>
                <a:lnTo>
                  <a:pt x="284" y="198"/>
                </a:lnTo>
                <a:lnTo>
                  <a:pt x="284" y="203"/>
                </a:lnTo>
                <a:lnTo>
                  <a:pt x="284" y="210"/>
                </a:lnTo>
                <a:lnTo>
                  <a:pt x="284" y="212"/>
                </a:lnTo>
                <a:lnTo>
                  <a:pt x="284" y="215"/>
                </a:lnTo>
                <a:lnTo>
                  <a:pt x="284" y="220"/>
                </a:lnTo>
                <a:lnTo>
                  <a:pt x="282" y="226"/>
                </a:lnTo>
                <a:lnTo>
                  <a:pt x="282" y="226"/>
                </a:lnTo>
                <a:lnTo>
                  <a:pt x="282" y="227"/>
                </a:lnTo>
                <a:lnTo>
                  <a:pt x="282" y="231"/>
                </a:lnTo>
                <a:lnTo>
                  <a:pt x="282" y="232"/>
                </a:lnTo>
                <a:lnTo>
                  <a:pt x="282" y="234"/>
                </a:lnTo>
                <a:lnTo>
                  <a:pt x="282" y="236"/>
                </a:lnTo>
                <a:lnTo>
                  <a:pt x="282" y="238"/>
                </a:lnTo>
                <a:lnTo>
                  <a:pt x="282" y="239"/>
                </a:lnTo>
                <a:lnTo>
                  <a:pt x="282" y="241"/>
                </a:lnTo>
                <a:lnTo>
                  <a:pt x="282" y="248"/>
                </a:lnTo>
                <a:lnTo>
                  <a:pt x="282" y="251"/>
                </a:lnTo>
                <a:lnTo>
                  <a:pt x="282" y="253"/>
                </a:lnTo>
                <a:lnTo>
                  <a:pt x="278" y="253"/>
                </a:lnTo>
                <a:lnTo>
                  <a:pt x="275" y="253"/>
                </a:lnTo>
                <a:lnTo>
                  <a:pt x="268" y="253"/>
                </a:lnTo>
                <a:lnTo>
                  <a:pt x="266" y="253"/>
                </a:lnTo>
                <a:lnTo>
                  <a:pt x="263" y="253"/>
                </a:lnTo>
                <a:lnTo>
                  <a:pt x="259" y="253"/>
                </a:lnTo>
                <a:lnTo>
                  <a:pt x="256" y="253"/>
                </a:lnTo>
                <a:lnTo>
                  <a:pt x="251" y="253"/>
                </a:lnTo>
                <a:lnTo>
                  <a:pt x="249" y="253"/>
                </a:lnTo>
                <a:lnTo>
                  <a:pt x="247" y="253"/>
                </a:lnTo>
                <a:lnTo>
                  <a:pt x="246" y="253"/>
                </a:lnTo>
                <a:lnTo>
                  <a:pt x="237" y="253"/>
                </a:lnTo>
                <a:lnTo>
                  <a:pt x="234" y="251"/>
                </a:lnTo>
                <a:lnTo>
                  <a:pt x="230" y="251"/>
                </a:lnTo>
                <a:lnTo>
                  <a:pt x="229" y="251"/>
                </a:lnTo>
                <a:lnTo>
                  <a:pt x="225" y="251"/>
                </a:lnTo>
                <a:lnTo>
                  <a:pt x="223" y="251"/>
                </a:lnTo>
                <a:lnTo>
                  <a:pt x="222" y="251"/>
                </a:lnTo>
                <a:lnTo>
                  <a:pt x="215" y="251"/>
                </a:lnTo>
                <a:lnTo>
                  <a:pt x="211" y="251"/>
                </a:lnTo>
                <a:lnTo>
                  <a:pt x="210" y="251"/>
                </a:lnTo>
                <a:lnTo>
                  <a:pt x="208" y="251"/>
                </a:lnTo>
                <a:lnTo>
                  <a:pt x="199" y="250"/>
                </a:lnTo>
                <a:lnTo>
                  <a:pt x="192" y="250"/>
                </a:lnTo>
                <a:lnTo>
                  <a:pt x="191" y="250"/>
                </a:lnTo>
                <a:lnTo>
                  <a:pt x="184" y="250"/>
                </a:lnTo>
                <a:lnTo>
                  <a:pt x="182" y="250"/>
                </a:lnTo>
                <a:lnTo>
                  <a:pt x="179" y="250"/>
                </a:lnTo>
                <a:lnTo>
                  <a:pt x="172" y="250"/>
                </a:lnTo>
                <a:lnTo>
                  <a:pt x="170" y="250"/>
                </a:lnTo>
                <a:lnTo>
                  <a:pt x="168" y="250"/>
                </a:lnTo>
                <a:lnTo>
                  <a:pt x="158" y="248"/>
                </a:lnTo>
                <a:lnTo>
                  <a:pt x="151" y="248"/>
                </a:lnTo>
                <a:lnTo>
                  <a:pt x="146" y="248"/>
                </a:lnTo>
                <a:lnTo>
                  <a:pt x="143" y="248"/>
                </a:lnTo>
                <a:lnTo>
                  <a:pt x="137" y="248"/>
                </a:lnTo>
                <a:lnTo>
                  <a:pt x="134" y="248"/>
                </a:lnTo>
                <a:lnTo>
                  <a:pt x="124" y="248"/>
                </a:lnTo>
                <a:lnTo>
                  <a:pt x="122" y="248"/>
                </a:lnTo>
                <a:lnTo>
                  <a:pt x="118" y="248"/>
                </a:lnTo>
                <a:lnTo>
                  <a:pt x="112" y="248"/>
                </a:lnTo>
                <a:lnTo>
                  <a:pt x="103" y="246"/>
                </a:lnTo>
                <a:lnTo>
                  <a:pt x="94" y="246"/>
                </a:lnTo>
                <a:lnTo>
                  <a:pt x="93" y="246"/>
                </a:lnTo>
                <a:lnTo>
                  <a:pt x="81" y="246"/>
                </a:lnTo>
                <a:lnTo>
                  <a:pt x="79" y="246"/>
                </a:lnTo>
                <a:lnTo>
                  <a:pt x="77" y="246"/>
                </a:lnTo>
                <a:lnTo>
                  <a:pt x="75" y="246"/>
                </a:lnTo>
                <a:lnTo>
                  <a:pt x="74" y="246"/>
                </a:lnTo>
                <a:lnTo>
                  <a:pt x="67" y="246"/>
                </a:lnTo>
                <a:lnTo>
                  <a:pt x="63" y="246"/>
                </a:lnTo>
                <a:lnTo>
                  <a:pt x="57" y="246"/>
                </a:lnTo>
                <a:lnTo>
                  <a:pt x="46" y="246"/>
                </a:lnTo>
                <a:lnTo>
                  <a:pt x="39" y="244"/>
                </a:lnTo>
                <a:lnTo>
                  <a:pt x="27" y="244"/>
                </a:lnTo>
                <a:lnTo>
                  <a:pt x="22" y="244"/>
                </a:lnTo>
                <a:lnTo>
                  <a:pt x="19" y="244"/>
                </a:lnTo>
                <a:lnTo>
                  <a:pt x="14" y="244"/>
                </a:lnTo>
                <a:lnTo>
                  <a:pt x="12" y="244"/>
                </a:lnTo>
                <a:lnTo>
                  <a:pt x="10" y="244"/>
                </a:lnTo>
                <a:lnTo>
                  <a:pt x="7" y="244"/>
                </a:lnTo>
                <a:lnTo>
                  <a:pt x="0" y="243"/>
                </a:lnTo>
                <a:lnTo>
                  <a:pt x="0" y="241"/>
                </a:lnTo>
                <a:lnTo>
                  <a:pt x="0" y="234"/>
                </a:lnTo>
                <a:lnTo>
                  <a:pt x="0" y="219"/>
                </a:lnTo>
                <a:lnTo>
                  <a:pt x="1" y="210"/>
                </a:lnTo>
                <a:lnTo>
                  <a:pt x="1" y="207"/>
                </a:lnTo>
                <a:lnTo>
                  <a:pt x="1" y="205"/>
                </a:lnTo>
                <a:lnTo>
                  <a:pt x="1" y="200"/>
                </a:lnTo>
                <a:lnTo>
                  <a:pt x="1" y="196"/>
                </a:lnTo>
                <a:lnTo>
                  <a:pt x="1" y="193"/>
                </a:lnTo>
                <a:lnTo>
                  <a:pt x="1" y="188"/>
                </a:lnTo>
                <a:lnTo>
                  <a:pt x="1" y="186"/>
                </a:lnTo>
                <a:lnTo>
                  <a:pt x="3" y="177"/>
                </a:lnTo>
                <a:lnTo>
                  <a:pt x="3" y="174"/>
                </a:lnTo>
                <a:lnTo>
                  <a:pt x="3" y="171"/>
                </a:lnTo>
                <a:lnTo>
                  <a:pt x="3" y="169"/>
                </a:lnTo>
                <a:lnTo>
                  <a:pt x="3" y="165"/>
                </a:lnTo>
                <a:lnTo>
                  <a:pt x="3" y="164"/>
                </a:lnTo>
                <a:lnTo>
                  <a:pt x="3" y="160"/>
                </a:lnTo>
                <a:lnTo>
                  <a:pt x="3" y="158"/>
                </a:lnTo>
                <a:lnTo>
                  <a:pt x="3" y="157"/>
                </a:lnTo>
                <a:lnTo>
                  <a:pt x="3" y="152"/>
                </a:lnTo>
                <a:lnTo>
                  <a:pt x="3" y="150"/>
                </a:lnTo>
                <a:lnTo>
                  <a:pt x="3" y="150"/>
                </a:lnTo>
                <a:lnTo>
                  <a:pt x="5" y="143"/>
                </a:lnTo>
                <a:lnTo>
                  <a:pt x="5" y="133"/>
                </a:lnTo>
                <a:lnTo>
                  <a:pt x="5" y="131"/>
                </a:lnTo>
                <a:lnTo>
                  <a:pt x="5" y="129"/>
                </a:lnTo>
                <a:lnTo>
                  <a:pt x="5" y="128"/>
                </a:lnTo>
                <a:lnTo>
                  <a:pt x="5" y="121"/>
                </a:lnTo>
                <a:lnTo>
                  <a:pt x="5" y="115"/>
                </a:lnTo>
                <a:lnTo>
                  <a:pt x="5" y="114"/>
                </a:lnTo>
                <a:lnTo>
                  <a:pt x="7" y="110"/>
                </a:lnTo>
                <a:lnTo>
                  <a:pt x="3" y="110"/>
                </a:lnTo>
                <a:lnTo>
                  <a:pt x="3" y="105"/>
                </a:lnTo>
                <a:lnTo>
                  <a:pt x="3" y="105"/>
                </a:lnTo>
                <a:lnTo>
                  <a:pt x="3" y="102"/>
                </a:lnTo>
                <a:lnTo>
                  <a:pt x="3" y="100"/>
                </a:lnTo>
                <a:lnTo>
                  <a:pt x="3" y="93"/>
                </a:lnTo>
                <a:lnTo>
                  <a:pt x="3" y="88"/>
                </a:lnTo>
                <a:lnTo>
                  <a:pt x="5" y="83"/>
                </a:lnTo>
                <a:lnTo>
                  <a:pt x="5" y="76"/>
                </a:lnTo>
                <a:lnTo>
                  <a:pt x="5" y="74"/>
                </a:lnTo>
                <a:lnTo>
                  <a:pt x="5" y="72"/>
                </a:lnTo>
                <a:lnTo>
                  <a:pt x="5" y="71"/>
                </a:lnTo>
                <a:lnTo>
                  <a:pt x="5" y="69"/>
                </a:lnTo>
                <a:lnTo>
                  <a:pt x="5" y="67"/>
                </a:lnTo>
                <a:lnTo>
                  <a:pt x="5" y="64"/>
                </a:lnTo>
                <a:lnTo>
                  <a:pt x="5" y="62"/>
                </a:lnTo>
                <a:lnTo>
                  <a:pt x="5" y="60"/>
                </a:lnTo>
                <a:lnTo>
                  <a:pt x="5" y="60"/>
                </a:lnTo>
                <a:lnTo>
                  <a:pt x="7" y="55"/>
                </a:lnTo>
                <a:lnTo>
                  <a:pt x="7" y="54"/>
                </a:lnTo>
                <a:lnTo>
                  <a:pt x="7" y="52"/>
                </a:lnTo>
                <a:lnTo>
                  <a:pt x="7" y="48"/>
                </a:lnTo>
                <a:lnTo>
                  <a:pt x="7" y="45"/>
                </a:lnTo>
                <a:lnTo>
                  <a:pt x="7" y="38"/>
                </a:lnTo>
                <a:lnTo>
                  <a:pt x="7" y="35"/>
                </a:lnTo>
                <a:lnTo>
                  <a:pt x="7" y="31"/>
                </a:lnTo>
                <a:lnTo>
                  <a:pt x="7" y="29"/>
                </a:lnTo>
                <a:lnTo>
                  <a:pt x="7" y="28"/>
                </a:lnTo>
                <a:lnTo>
                  <a:pt x="7" y="26"/>
                </a:lnTo>
                <a:lnTo>
                  <a:pt x="8" y="24"/>
                </a:lnTo>
                <a:lnTo>
                  <a:pt x="8" y="23"/>
                </a:lnTo>
                <a:lnTo>
                  <a:pt x="8" y="21"/>
                </a:lnTo>
                <a:lnTo>
                  <a:pt x="8" y="19"/>
                </a:lnTo>
                <a:lnTo>
                  <a:pt x="8" y="17"/>
                </a:lnTo>
                <a:lnTo>
                  <a:pt x="8" y="14"/>
                </a:lnTo>
                <a:lnTo>
                  <a:pt x="8" y="11"/>
                </a:lnTo>
                <a:lnTo>
                  <a:pt x="8" y="9"/>
                </a:lnTo>
                <a:lnTo>
                  <a:pt x="10" y="0"/>
                </a:lnTo>
                <a:lnTo>
                  <a:pt x="14" y="0"/>
                </a:lnTo>
                <a:lnTo>
                  <a:pt x="14" y="0"/>
                </a:lnTo>
                <a:lnTo>
                  <a:pt x="15" y="0"/>
                </a:lnTo>
                <a:lnTo>
                  <a:pt x="17" y="0"/>
                </a:lnTo>
                <a:lnTo>
                  <a:pt x="24" y="0"/>
                </a:lnTo>
                <a:lnTo>
                  <a:pt x="31" y="0"/>
                </a:lnTo>
                <a:lnTo>
                  <a:pt x="38" y="0"/>
                </a:lnTo>
                <a:lnTo>
                  <a:pt x="41" y="0"/>
                </a:lnTo>
                <a:lnTo>
                  <a:pt x="43" y="0"/>
                </a:lnTo>
                <a:lnTo>
                  <a:pt x="48" y="0"/>
                </a:lnTo>
                <a:lnTo>
                  <a:pt x="53" y="0"/>
                </a:lnTo>
                <a:lnTo>
                  <a:pt x="55" y="0"/>
                </a:lnTo>
                <a:lnTo>
                  <a:pt x="63" y="2"/>
                </a:lnTo>
                <a:lnTo>
                  <a:pt x="65" y="2"/>
                </a:lnTo>
                <a:lnTo>
                  <a:pt x="72" y="2"/>
                </a:lnTo>
                <a:lnTo>
                  <a:pt x="75" y="2"/>
                </a:lnTo>
                <a:lnTo>
                  <a:pt x="77" y="2"/>
                </a:lnTo>
                <a:lnTo>
                  <a:pt x="84" y="2"/>
                </a:lnTo>
                <a:lnTo>
                  <a:pt x="87" y="2"/>
                </a:lnTo>
                <a:lnTo>
                  <a:pt x="89" y="2"/>
                </a:lnTo>
                <a:lnTo>
                  <a:pt x="98" y="4"/>
                </a:lnTo>
                <a:lnTo>
                  <a:pt x="100" y="4"/>
                </a:lnTo>
                <a:lnTo>
                  <a:pt x="101" y="4"/>
                </a:lnTo>
                <a:lnTo>
                  <a:pt x="103" y="4"/>
                </a:lnTo>
                <a:lnTo>
                  <a:pt x="108" y="4"/>
                </a:lnTo>
                <a:lnTo>
                  <a:pt x="110" y="4"/>
                </a:lnTo>
                <a:lnTo>
                  <a:pt x="113" y="4"/>
                </a:lnTo>
                <a:lnTo>
                  <a:pt x="118" y="4"/>
                </a:lnTo>
                <a:lnTo>
                  <a:pt x="120" y="4"/>
                </a:lnTo>
                <a:lnTo>
                  <a:pt x="122" y="4"/>
                </a:lnTo>
                <a:lnTo>
                  <a:pt x="124" y="4"/>
                </a:lnTo>
                <a:lnTo>
                  <a:pt x="125" y="4"/>
                </a:lnTo>
                <a:lnTo>
                  <a:pt x="130" y="5"/>
                </a:lnTo>
                <a:lnTo>
                  <a:pt x="132" y="5"/>
                </a:lnTo>
                <a:lnTo>
                  <a:pt x="148" y="5"/>
                </a:lnTo>
                <a:lnTo>
                  <a:pt x="160" y="7"/>
                </a:lnTo>
                <a:lnTo>
                  <a:pt x="163" y="7"/>
                </a:lnTo>
                <a:lnTo>
                  <a:pt x="163" y="7"/>
                </a:lnTo>
                <a:lnTo>
                  <a:pt x="165" y="7"/>
                </a:lnTo>
                <a:lnTo>
                  <a:pt x="165" y="11"/>
                </a:lnTo>
                <a:lnTo>
                  <a:pt x="165" y="12"/>
                </a:lnTo>
                <a:lnTo>
                  <a:pt x="165" y="19"/>
                </a:lnTo>
                <a:lnTo>
                  <a:pt x="163" y="24"/>
                </a:lnTo>
                <a:lnTo>
                  <a:pt x="163" y="31"/>
                </a:lnTo>
                <a:lnTo>
                  <a:pt x="163" y="40"/>
                </a:lnTo>
                <a:lnTo>
                  <a:pt x="163" y="41"/>
                </a:lnTo>
                <a:lnTo>
                  <a:pt x="163" y="43"/>
                </a:lnTo>
                <a:lnTo>
                  <a:pt x="163" y="52"/>
                </a:lnTo>
                <a:lnTo>
                  <a:pt x="165" y="52"/>
                </a:lnTo>
                <a:lnTo>
                  <a:pt x="167" y="52"/>
                </a:lnTo>
                <a:lnTo>
                  <a:pt x="168" y="52"/>
                </a:lnTo>
                <a:lnTo>
                  <a:pt x="170" y="52"/>
                </a:lnTo>
                <a:lnTo>
                  <a:pt x="173" y="52"/>
                </a:lnTo>
                <a:lnTo>
                  <a:pt x="175" y="52"/>
                </a:lnTo>
                <a:lnTo>
                  <a:pt x="177" y="52"/>
                </a:lnTo>
                <a:lnTo>
                  <a:pt x="179" y="52"/>
                </a:lnTo>
                <a:lnTo>
                  <a:pt x="184" y="52"/>
                </a:lnTo>
                <a:lnTo>
                  <a:pt x="186" y="52"/>
                </a:lnTo>
                <a:lnTo>
                  <a:pt x="189" y="52"/>
                </a:lnTo>
                <a:lnTo>
                  <a:pt x="194" y="54"/>
                </a:lnTo>
                <a:lnTo>
                  <a:pt x="194" y="54"/>
                </a:lnTo>
                <a:lnTo>
                  <a:pt x="199" y="54"/>
                </a:lnTo>
                <a:lnTo>
                  <a:pt x="201" y="54"/>
                </a:lnTo>
                <a:lnTo>
                  <a:pt x="206" y="54"/>
                </a:lnTo>
                <a:lnTo>
                  <a:pt x="208" y="54"/>
                </a:lnTo>
                <a:lnTo>
                  <a:pt x="223" y="54"/>
                </a:lnTo>
                <a:lnTo>
                  <a:pt x="225" y="54"/>
                </a:lnTo>
                <a:lnTo>
                  <a:pt x="227" y="55"/>
                </a:lnTo>
                <a:lnTo>
                  <a:pt x="234" y="55"/>
                </a:lnTo>
                <a:lnTo>
                  <a:pt x="235" y="55"/>
                </a:lnTo>
                <a:lnTo>
                  <a:pt x="241" y="55"/>
                </a:lnTo>
                <a:lnTo>
                  <a:pt x="242" y="55"/>
                </a:lnTo>
                <a:lnTo>
                  <a:pt x="244" y="55"/>
                </a:lnTo>
                <a:lnTo>
                  <a:pt x="247" y="55"/>
                </a:lnTo>
                <a:lnTo>
                  <a:pt x="249" y="55"/>
                </a:lnTo>
                <a:lnTo>
                  <a:pt x="251" y="55"/>
                </a:lnTo>
                <a:lnTo>
                  <a:pt x="254" y="55"/>
                </a:lnTo>
                <a:lnTo>
                  <a:pt x="254" y="55"/>
                </a:lnTo>
                <a:lnTo>
                  <a:pt x="258" y="55"/>
                </a:lnTo>
                <a:lnTo>
                  <a:pt x="261" y="55"/>
                </a:lnTo>
                <a:lnTo>
                  <a:pt x="266" y="55"/>
                </a:lnTo>
                <a:lnTo>
                  <a:pt x="268" y="55"/>
                </a:lnTo>
                <a:lnTo>
                  <a:pt x="270" y="57"/>
                </a:lnTo>
                <a:lnTo>
                  <a:pt x="275" y="57"/>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0" name="Freeform 218"/>
          <p:cNvSpPr>
            <a:spLocks/>
          </p:cNvSpPr>
          <p:nvPr/>
        </p:nvSpPr>
        <p:spPr bwMode="auto">
          <a:xfrm>
            <a:off x="4438650" y="4135041"/>
            <a:ext cx="398860" cy="284560"/>
          </a:xfrm>
          <a:custGeom>
            <a:avLst/>
            <a:gdLst/>
            <a:ahLst/>
            <a:cxnLst>
              <a:cxn ang="0">
                <a:pos x="334" y="36"/>
              </a:cxn>
              <a:cxn ang="0">
                <a:pos x="334" y="63"/>
              </a:cxn>
              <a:cxn ang="0">
                <a:pos x="332" y="84"/>
              </a:cxn>
              <a:cxn ang="0">
                <a:pos x="332" y="118"/>
              </a:cxn>
              <a:cxn ang="0">
                <a:pos x="332" y="139"/>
              </a:cxn>
              <a:cxn ang="0">
                <a:pos x="332" y="173"/>
              </a:cxn>
              <a:cxn ang="0">
                <a:pos x="330" y="203"/>
              </a:cxn>
              <a:cxn ang="0">
                <a:pos x="329" y="220"/>
              </a:cxn>
              <a:cxn ang="0">
                <a:pos x="305" y="239"/>
              </a:cxn>
              <a:cxn ang="0">
                <a:pos x="272" y="237"/>
              </a:cxn>
              <a:cxn ang="0">
                <a:pos x="241" y="237"/>
              </a:cxn>
              <a:cxn ang="0">
                <a:pos x="227" y="235"/>
              </a:cxn>
              <a:cxn ang="0">
                <a:pos x="212" y="235"/>
              </a:cxn>
              <a:cxn ang="0">
                <a:pos x="191" y="234"/>
              </a:cxn>
              <a:cxn ang="0">
                <a:pos x="177" y="234"/>
              </a:cxn>
              <a:cxn ang="0">
                <a:pos x="145" y="232"/>
              </a:cxn>
              <a:cxn ang="0">
                <a:pos x="105" y="230"/>
              </a:cxn>
              <a:cxn ang="0">
                <a:pos x="81" y="228"/>
              </a:cxn>
              <a:cxn ang="0">
                <a:pos x="69" y="227"/>
              </a:cxn>
              <a:cxn ang="0">
                <a:pos x="57" y="225"/>
              </a:cxn>
              <a:cxn ang="0">
                <a:pos x="31" y="223"/>
              </a:cxn>
              <a:cxn ang="0">
                <a:pos x="16" y="223"/>
              </a:cxn>
              <a:cxn ang="0">
                <a:pos x="0" y="209"/>
              </a:cxn>
              <a:cxn ang="0">
                <a:pos x="0" y="189"/>
              </a:cxn>
              <a:cxn ang="0">
                <a:pos x="0" y="175"/>
              </a:cxn>
              <a:cxn ang="0">
                <a:pos x="0" y="160"/>
              </a:cxn>
              <a:cxn ang="0">
                <a:pos x="0" y="146"/>
              </a:cxn>
              <a:cxn ang="0">
                <a:pos x="2" y="125"/>
              </a:cxn>
              <a:cxn ang="0">
                <a:pos x="2" y="108"/>
              </a:cxn>
              <a:cxn ang="0">
                <a:pos x="2" y="91"/>
              </a:cxn>
              <a:cxn ang="0">
                <a:pos x="2" y="82"/>
              </a:cxn>
              <a:cxn ang="0">
                <a:pos x="2" y="74"/>
              </a:cxn>
              <a:cxn ang="0">
                <a:pos x="2" y="63"/>
              </a:cxn>
              <a:cxn ang="0">
                <a:pos x="2" y="53"/>
              </a:cxn>
              <a:cxn ang="0">
                <a:pos x="2" y="43"/>
              </a:cxn>
              <a:cxn ang="0">
                <a:pos x="4" y="24"/>
              </a:cxn>
              <a:cxn ang="0">
                <a:pos x="4" y="12"/>
              </a:cxn>
              <a:cxn ang="0">
                <a:pos x="4" y="0"/>
              </a:cxn>
              <a:cxn ang="0">
                <a:pos x="34" y="1"/>
              </a:cxn>
              <a:cxn ang="0">
                <a:pos x="52" y="3"/>
              </a:cxn>
              <a:cxn ang="0">
                <a:pos x="84" y="5"/>
              </a:cxn>
              <a:cxn ang="0">
                <a:pos x="103" y="5"/>
              </a:cxn>
              <a:cxn ang="0">
                <a:pos x="136" y="6"/>
              </a:cxn>
              <a:cxn ang="0">
                <a:pos x="150" y="6"/>
              </a:cxn>
              <a:cxn ang="0">
                <a:pos x="162" y="8"/>
              </a:cxn>
              <a:cxn ang="0">
                <a:pos x="186" y="8"/>
              </a:cxn>
              <a:cxn ang="0">
                <a:pos x="196" y="10"/>
              </a:cxn>
              <a:cxn ang="0">
                <a:pos x="208" y="10"/>
              </a:cxn>
              <a:cxn ang="0">
                <a:pos x="227" y="10"/>
              </a:cxn>
              <a:cxn ang="0">
                <a:pos x="243" y="12"/>
              </a:cxn>
              <a:cxn ang="0">
                <a:pos x="279" y="13"/>
              </a:cxn>
              <a:cxn ang="0">
                <a:pos x="310" y="13"/>
              </a:cxn>
              <a:cxn ang="0">
                <a:pos x="318" y="15"/>
              </a:cxn>
              <a:cxn ang="0">
                <a:pos x="329" y="15"/>
              </a:cxn>
            </a:cxnLst>
            <a:rect l="0" t="0" r="r" b="b"/>
            <a:pathLst>
              <a:path w="335" h="239">
                <a:moveTo>
                  <a:pt x="335" y="17"/>
                </a:moveTo>
                <a:lnTo>
                  <a:pt x="335" y="22"/>
                </a:lnTo>
                <a:lnTo>
                  <a:pt x="335" y="24"/>
                </a:lnTo>
                <a:lnTo>
                  <a:pt x="335" y="27"/>
                </a:lnTo>
                <a:lnTo>
                  <a:pt x="334" y="36"/>
                </a:lnTo>
                <a:lnTo>
                  <a:pt x="334" y="51"/>
                </a:lnTo>
                <a:lnTo>
                  <a:pt x="334" y="58"/>
                </a:lnTo>
                <a:lnTo>
                  <a:pt x="334" y="60"/>
                </a:lnTo>
                <a:lnTo>
                  <a:pt x="334" y="61"/>
                </a:lnTo>
                <a:lnTo>
                  <a:pt x="334" y="63"/>
                </a:lnTo>
                <a:lnTo>
                  <a:pt x="334" y="67"/>
                </a:lnTo>
                <a:lnTo>
                  <a:pt x="334" y="70"/>
                </a:lnTo>
                <a:lnTo>
                  <a:pt x="334" y="74"/>
                </a:lnTo>
                <a:lnTo>
                  <a:pt x="334" y="74"/>
                </a:lnTo>
                <a:lnTo>
                  <a:pt x="332" y="84"/>
                </a:lnTo>
                <a:lnTo>
                  <a:pt x="332" y="91"/>
                </a:lnTo>
                <a:lnTo>
                  <a:pt x="332" y="94"/>
                </a:lnTo>
                <a:lnTo>
                  <a:pt x="332" y="98"/>
                </a:lnTo>
                <a:lnTo>
                  <a:pt x="332" y="106"/>
                </a:lnTo>
                <a:lnTo>
                  <a:pt x="332" y="118"/>
                </a:lnTo>
                <a:lnTo>
                  <a:pt x="332" y="123"/>
                </a:lnTo>
                <a:lnTo>
                  <a:pt x="332" y="125"/>
                </a:lnTo>
                <a:lnTo>
                  <a:pt x="332" y="129"/>
                </a:lnTo>
                <a:lnTo>
                  <a:pt x="332" y="135"/>
                </a:lnTo>
                <a:lnTo>
                  <a:pt x="332" y="139"/>
                </a:lnTo>
                <a:lnTo>
                  <a:pt x="332" y="142"/>
                </a:lnTo>
                <a:lnTo>
                  <a:pt x="332" y="149"/>
                </a:lnTo>
                <a:lnTo>
                  <a:pt x="332" y="161"/>
                </a:lnTo>
                <a:lnTo>
                  <a:pt x="332" y="163"/>
                </a:lnTo>
                <a:lnTo>
                  <a:pt x="332" y="173"/>
                </a:lnTo>
                <a:lnTo>
                  <a:pt x="330" y="178"/>
                </a:lnTo>
                <a:lnTo>
                  <a:pt x="332" y="178"/>
                </a:lnTo>
                <a:lnTo>
                  <a:pt x="330" y="187"/>
                </a:lnTo>
                <a:lnTo>
                  <a:pt x="330" y="194"/>
                </a:lnTo>
                <a:lnTo>
                  <a:pt x="330" y="203"/>
                </a:lnTo>
                <a:lnTo>
                  <a:pt x="330" y="206"/>
                </a:lnTo>
                <a:lnTo>
                  <a:pt x="330" y="211"/>
                </a:lnTo>
                <a:lnTo>
                  <a:pt x="330" y="218"/>
                </a:lnTo>
                <a:lnTo>
                  <a:pt x="329" y="218"/>
                </a:lnTo>
                <a:lnTo>
                  <a:pt x="329" y="220"/>
                </a:lnTo>
                <a:lnTo>
                  <a:pt x="329" y="225"/>
                </a:lnTo>
                <a:lnTo>
                  <a:pt x="329" y="234"/>
                </a:lnTo>
                <a:lnTo>
                  <a:pt x="329" y="239"/>
                </a:lnTo>
                <a:lnTo>
                  <a:pt x="317" y="239"/>
                </a:lnTo>
                <a:lnTo>
                  <a:pt x="305" y="239"/>
                </a:lnTo>
                <a:lnTo>
                  <a:pt x="303" y="239"/>
                </a:lnTo>
                <a:lnTo>
                  <a:pt x="301" y="239"/>
                </a:lnTo>
                <a:lnTo>
                  <a:pt x="294" y="239"/>
                </a:lnTo>
                <a:lnTo>
                  <a:pt x="272" y="239"/>
                </a:lnTo>
                <a:lnTo>
                  <a:pt x="272" y="237"/>
                </a:lnTo>
                <a:lnTo>
                  <a:pt x="267" y="237"/>
                </a:lnTo>
                <a:lnTo>
                  <a:pt x="260" y="237"/>
                </a:lnTo>
                <a:lnTo>
                  <a:pt x="253" y="237"/>
                </a:lnTo>
                <a:lnTo>
                  <a:pt x="248" y="237"/>
                </a:lnTo>
                <a:lnTo>
                  <a:pt x="241" y="237"/>
                </a:lnTo>
                <a:lnTo>
                  <a:pt x="239" y="237"/>
                </a:lnTo>
                <a:lnTo>
                  <a:pt x="236" y="237"/>
                </a:lnTo>
                <a:lnTo>
                  <a:pt x="234" y="235"/>
                </a:lnTo>
                <a:lnTo>
                  <a:pt x="232" y="235"/>
                </a:lnTo>
                <a:lnTo>
                  <a:pt x="227" y="235"/>
                </a:lnTo>
                <a:lnTo>
                  <a:pt x="225" y="235"/>
                </a:lnTo>
                <a:lnTo>
                  <a:pt x="224" y="235"/>
                </a:lnTo>
                <a:lnTo>
                  <a:pt x="215" y="235"/>
                </a:lnTo>
                <a:lnTo>
                  <a:pt x="213" y="235"/>
                </a:lnTo>
                <a:lnTo>
                  <a:pt x="212" y="235"/>
                </a:lnTo>
                <a:lnTo>
                  <a:pt x="205" y="235"/>
                </a:lnTo>
                <a:lnTo>
                  <a:pt x="198" y="234"/>
                </a:lnTo>
                <a:lnTo>
                  <a:pt x="196" y="234"/>
                </a:lnTo>
                <a:lnTo>
                  <a:pt x="194" y="234"/>
                </a:lnTo>
                <a:lnTo>
                  <a:pt x="191" y="234"/>
                </a:lnTo>
                <a:lnTo>
                  <a:pt x="188" y="234"/>
                </a:lnTo>
                <a:lnTo>
                  <a:pt x="186" y="234"/>
                </a:lnTo>
                <a:lnTo>
                  <a:pt x="182" y="234"/>
                </a:lnTo>
                <a:lnTo>
                  <a:pt x="181" y="234"/>
                </a:lnTo>
                <a:lnTo>
                  <a:pt x="177" y="234"/>
                </a:lnTo>
                <a:lnTo>
                  <a:pt x="170" y="234"/>
                </a:lnTo>
                <a:lnTo>
                  <a:pt x="160" y="232"/>
                </a:lnTo>
                <a:lnTo>
                  <a:pt x="150" y="232"/>
                </a:lnTo>
                <a:lnTo>
                  <a:pt x="148" y="232"/>
                </a:lnTo>
                <a:lnTo>
                  <a:pt x="145" y="232"/>
                </a:lnTo>
                <a:lnTo>
                  <a:pt x="138" y="232"/>
                </a:lnTo>
                <a:lnTo>
                  <a:pt x="129" y="230"/>
                </a:lnTo>
                <a:lnTo>
                  <a:pt x="117" y="230"/>
                </a:lnTo>
                <a:lnTo>
                  <a:pt x="115" y="230"/>
                </a:lnTo>
                <a:lnTo>
                  <a:pt x="105" y="230"/>
                </a:lnTo>
                <a:lnTo>
                  <a:pt x="98" y="230"/>
                </a:lnTo>
                <a:lnTo>
                  <a:pt x="93" y="228"/>
                </a:lnTo>
                <a:lnTo>
                  <a:pt x="91" y="228"/>
                </a:lnTo>
                <a:lnTo>
                  <a:pt x="83" y="228"/>
                </a:lnTo>
                <a:lnTo>
                  <a:pt x="81" y="228"/>
                </a:lnTo>
                <a:lnTo>
                  <a:pt x="77" y="228"/>
                </a:lnTo>
                <a:lnTo>
                  <a:pt x="76" y="227"/>
                </a:lnTo>
                <a:lnTo>
                  <a:pt x="72" y="227"/>
                </a:lnTo>
                <a:lnTo>
                  <a:pt x="71" y="227"/>
                </a:lnTo>
                <a:lnTo>
                  <a:pt x="69" y="227"/>
                </a:lnTo>
                <a:lnTo>
                  <a:pt x="65" y="227"/>
                </a:lnTo>
                <a:lnTo>
                  <a:pt x="62" y="227"/>
                </a:lnTo>
                <a:lnTo>
                  <a:pt x="60" y="227"/>
                </a:lnTo>
                <a:lnTo>
                  <a:pt x="60" y="227"/>
                </a:lnTo>
                <a:lnTo>
                  <a:pt x="57" y="225"/>
                </a:lnTo>
                <a:lnTo>
                  <a:pt x="48" y="225"/>
                </a:lnTo>
                <a:lnTo>
                  <a:pt x="45" y="225"/>
                </a:lnTo>
                <a:lnTo>
                  <a:pt x="36" y="225"/>
                </a:lnTo>
                <a:lnTo>
                  <a:pt x="31" y="223"/>
                </a:lnTo>
                <a:lnTo>
                  <a:pt x="31" y="223"/>
                </a:lnTo>
                <a:lnTo>
                  <a:pt x="26" y="223"/>
                </a:lnTo>
                <a:lnTo>
                  <a:pt x="24" y="223"/>
                </a:lnTo>
                <a:lnTo>
                  <a:pt x="22" y="223"/>
                </a:lnTo>
                <a:lnTo>
                  <a:pt x="19" y="223"/>
                </a:lnTo>
                <a:lnTo>
                  <a:pt x="16" y="223"/>
                </a:lnTo>
                <a:lnTo>
                  <a:pt x="0" y="223"/>
                </a:lnTo>
                <a:lnTo>
                  <a:pt x="0" y="221"/>
                </a:lnTo>
                <a:lnTo>
                  <a:pt x="0" y="215"/>
                </a:lnTo>
                <a:lnTo>
                  <a:pt x="0" y="211"/>
                </a:lnTo>
                <a:lnTo>
                  <a:pt x="0" y="209"/>
                </a:lnTo>
                <a:lnTo>
                  <a:pt x="0" y="203"/>
                </a:lnTo>
                <a:lnTo>
                  <a:pt x="0" y="199"/>
                </a:lnTo>
                <a:lnTo>
                  <a:pt x="0" y="192"/>
                </a:lnTo>
                <a:lnTo>
                  <a:pt x="0" y="191"/>
                </a:lnTo>
                <a:lnTo>
                  <a:pt x="0" y="189"/>
                </a:lnTo>
                <a:lnTo>
                  <a:pt x="0" y="187"/>
                </a:lnTo>
                <a:lnTo>
                  <a:pt x="0" y="185"/>
                </a:lnTo>
                <a:lnTo>
                  <a:pt x="0" y="178"/>
                </a:lnTo>
                <a:lnTo>
                  <a:pt x="0" y="177"/>
                </a:lnTo>
                <a:lnTo>
                  <a:pt x="0" y="175"/>
                </a:lnTo>
                <a:lnTo>
                  <a:pt x="0" y="172"/>
                </a:lnTo>
                <a:lnTo>
                  <a:pt x="0" y="170"/>
                </a:lnTo>
                <a:lnTo>
                  <a:pt x="0" y="165"/>
                </a:lnTo>
                <a:lnTo>
                  <a:pt x="0" y="163"/>
                </a:lnTo>
                <a:lnTo>
                  <a:pt x="0" y="160"/>
                </a:lnTo>
                <a:lnTo>
                  <a:pt x="0" y="158"/>
                </a:lnTo>
                <a:lnTo>
                  <a:pt x="0" y="153"/>
                </a:lnTo>
                <a:lnTo>
                  <a:pt x="0" y="151"/>
                </a:lnTo>
                <a:lnTo>
                  <a:pt x="0" y="149"/>
                </a:lnTo>
                <a:lnTo>
                  <a:pt x="0" y="146"/>
                </a:lnTo>
                <a:lnTo>
                  <a:pt x="0" y="142"/>
                </a:lnTo>
                <a:lnTo>
                  <a:pt x="0" y="139"/>
                </a:lnTo>
                <a:lnTo>
                  <a:pt x="2" y="135"/>
                </a:lnTo>
                <a:lnTo>
                  <a:pt x="2" y="132"/>
                </a:lnTo>
                <a:lnTo>
                  <a:pt x="2" y="125"/>
                </a:lnTo>
                <a:lnTo>
                  <a:pt x="2" y="118"/>
                </a:lnTo>
                <a:lnTo>
                  <a:pt x="2" y="115"/>
                </a:lnTo>
                <a:lnTo>
                  <a:pt x="2" y="113"/>
                </a:lnTo>
                <a:lnTo>
                  <a:pt x="2" y="111"/>
                </a:lnTo>
                <a:lnTo>
                  <a:pt x="2" y="108"/>
                </a:lnTo>
                <a:lnTo>
                  <a:pt x="2" y="103"/>
                </a:lnTo>
                <a:lnTo>
                  <a:pt x="2" y="98"/>
                </a:lnTo>
                <a:lnTo>
                  <a:pt x="2" y="94"/>
                </a:lnTo>
                <a:lnTo>
                  <a:pt x="2" y="92"/>
                </a:lnTo>
                <a:lnTo>
                  <a:pt x="2" y="91"/>
                </a:lnTo>
                <a:lnTo>
                  <a:pt x="2" y="89"/>
                </a:lnTo>
                <a:lnTo>
                  <a:pt x="2" y="87"/>
                </a:lnTo>
                <a:lnTo>
                  <a:pt x="2" y="87"/>
                </a:lnTo>
                <a:lnTo>
                  <a:pt x="2" y="86"/>
                </a:lnTo>
                <a:lnTo>
                  <a:pt x="2" y="82"/>
                </a:lnTo>
                <a:lnTo>
                  <a:pt x="2" y="80"/>
                </a:lnTo>
                <a:lnTo>
                  <a:pt x="2" y="79"/>
                </a:lnTo>
                <a:lnTo>
                  <a:pt x="2" y="77"/>
                </a:lnTo>
                <a:lnTo>
                  <a:pt x="2" y="75"/>
                </a:lnTo>
                <a:lnTo>
                  <a:pt x="2" y="74"/>
                </a:lnTo>
                <a:lnTo>
                  <a:pt x="2" y="74"/>
                </a:lnTo>
                <a:lnTo>
                  <a:pt x="2" y="72"/>
                </a:lnTo>
                <a:lnTo>
                  <a:pt x="2" y="70"/>
                </a:lnTo>
                <a:lnTo>
                  <a:pt x="2" y="68"/>
                </a:lnTo>
                <a:lnTo>
                  <a:pt x="2" y="63"/>
                </a:lnTo>
                <a:lnTo>
                  <a:pt x="2" y="61"/>
                </a:lnTo>
                <a:lnTo>
                  <a:pt x="2" y="58"/>
                </a:lnTo>
                <a:lnTo>
                  <a:pt x="2" y="58"/>
                </a:lnTo>
                <a:lnTo>
                  <a:pt x="2" y="56"/>
                </a:lnTo>
                <a:lnTo>
                  <a:pt x="2" y="53"/>
                </a:lnTo>
                <a:lnTo>
                  <a:pt x="2" y="49"/>
                </a:lnTo>
                <a:lnTo>
                  <a:pt x="2" y="48"/>
                </a:lnTo>
                <a:lnTo>
                  <a:pt x="2" y="46"/>
                </a:lnTo>
                <a:lnTo>
                  <a:pt x="2" y="44"/>
                </a:lnTo>
                <a:lnTo>
                  <a:pt x="2" y="43"/>
                </a:lnTo>
                <a:lnTo>
                  <a:pt x="2" y="43"/>
                </a:lnTo>
                <a:lnTo>
                  <a:pt x="2" y="39"/>
                </a:lnTo>
                <a:lnTo>
                  <a:pt x="4" y="34"/>
                </a:lnTo>
                <a:lnTo>
                  <a:pt x="4" y="29"/>
                </a:lnTo>
                <a:lnTo>
                  <a:pt x="4" y="24"/>
                </a:lnTo>
                <a:lnTo>
                  <a:pt x="4" y="20"/>
                </a:lnTo>
                <a:lnTo>
                  <a:pt x="4" y="15"/>
                </a:lnTo>
                <a:lnTo>
                  <a:pt x="4" y="13"/>
                </a:lnTo>
                <a:lnTo>
                  <a:pt x="4" y="13"/>
                </a:lnTo>
                <a:lnTo>
                  <a:pt x="4" y="12"/>
                </a:lnTo>
                <a:lnTo>
                  <a:pt x="4" y="10"/>
                </a:lnTo>
                <a:lnTo>
                  <a:pt x="4" y="8"/>
                </a:lnTo>
                <a:lnTo>
                  <a:pt x="4" y="6"/>
                </a:lnTo>
                <a:lnTo>
                  <a:pt x="4" y="5"/>
                </a:lnTo>
                <a:lnTo>
                  <a:pt x="4" y="0"/>
                </a:lnTo>
                <a:lnTo>
                  <a:pt x="12" y="1"/>
                </a:lnTo>
                <a:lnTo>
                  <a:pt x="17" y="1"/>
                </a:lnTo>
                <a:lnTo>
                  <a:pt x="19" y="1"/>
                </a:lnTo>
                <a:lnTo>
                  <a:pt x="31" y="1"/>
                </a:lnTo>
                <a:lnTo>
                  <a:pt x="34" y="1"/>
                </a:lnTo>
                <a:lnTo>
                  <a:pt x="38" y="1"/>
                </a:lnTo>
                <a:lnTo>
                  <a:pt x="41" y="1"/>
                </a:lnTo>
                <a:lnTo>
                  <a:pt x="45" y="3"/>
                </a:lnTo>
                <a:lnTo>
                  <a:pt x="48" y="3"/>
                </a:lnTo>
                <a:lnTo>
                  <a:pt x="52" y="3"/>
                </a:lnTo>
                <a:lnTo>
                  <a:pt x="59" y="3"/>
                </a:lnTo>
                <a:lnTo>
                  <a:pt x="69" y="3"/>
                </a:lnTo>
                <a:lnTo>
                  <a:pt x="76" y="3"/>
                </a:lnTo>
                <a:lnTo>
                  <a:pt x="79" y="5"/>
                </a:lnTo>
                <a:lnTo>
                  <a:pt x="84" y="5"/>
                </a:lnTo>
                <a:lnTo>
                  <a:pt x="86" y="5"/>
                </a:lnTo>
                <a:lnTo>
                  <a:pt x="88" y="5"/>
                </a:lnTo>
                <a:lnTo>
                  <a:pt x="91" y="5"/>
                </a:lnTo>
                <a:lnTo>
                  <a:pt x="91" y="5"/>
                </a:lnTo>
                <a:lnTo>
                  <a:pt x="103" y="5"/>
                </a:lnTo>
                <a:lnTo>
                  <a:pt x="114" y="5"/>
                </a:lnTo>
                <a:lnTo>
                  <a:pt x="119" y="6"/>
                </a:lnTo>
                <a:lnTo>
                  <a:pt x="120" y="6"/>
                </a:lnTo>
                <a:lnTo>
                  <a:pt x="127" y="6"/>
                </a:lnTo>
                <a:lnTo>
                  <a:pt x="136" y="6"/>
                </a:lnTo>
                <a:lnTo>
                  <a:pt x="138" y="6"/>
                </a:lnTo>
                <a:lnTo>
                  <a:pt x="141" y="6"/>
                </a:lnTo>
                <a:lnTo>
                  <a:pt x="143" y="6"/>
                </a:lnTo>
                <a:lnTo>
                  <a:pt x="148" y="6"/>
                </a:lnTo>
                <a:lnTo>
                  <a:pt x="150" y="6"/>
                </a:lnTo>
                <a:lnTo>
                  <a:pt x="151" y="6"/>
                </a:lnTo>
                <a:lnTo>
                  <a:pt x="155" y="6"/>
                </a:lnTo>
                <a:lnTo>
                  <a:pt x="158" y="8"/>
                </a:lnTo>
                <a:lnTo>
                  <a:pt x="160" y="8"/>
                </a:lnTo>
                <a:lnTo>
                  <a:pt x="162" y="8"/>
                </a:lnTo>
                <a:lnTo>
                  <a:pt x="169" y="8"/>
                </a:lnTo>
                <a:lnTo>
                  <a:pt x="172" y="8"/>
                </a:lnTo>
                <a:lnTo>
                  <a:pt x="181" y="8"/>
                </a:lnTo>
                <a:lnTo>
                  <a:pt x="181" y="8"/>
                </a:lnTo>
                <a:lnTo>
                  <a:pt x="186" y="8"/>
                </a:lnTo>
                <a:lnTo>
                  <a:pt x="188" y="8"/>
                </a:lnTo>
                <a:lnTo>
                  <a:pt x="191" y="8"/>
                </a:lnTo>
                <a:lnTo>
                  <a:pt x="193" y="8"/>
                </a:lnTo>
                <a:lnTo>
                  <a:pt x="194" y="8"/>
                </a:lnTo>
                <a:lnTo>
                  <a:pt x="196" y="10"/>
                </a:lnTo>
                <a:lnTo>
                  <a:pt x="196" y="10"/>
                </a:lnTo>
                <a:lnTo>
                  <a:pt x="200" y="10"/>
                </a:lnTo>
                <a:lnTo>
                  <a:pt x="203" y="10"/>
                </a:lnTo>
                <a:lnTo>
                  <a:pt x="205" y="10"/>
                </a:lnTo>
                <a:lnTo>
                  <a:pt x="208" y="10"/>
                </a:lnTo>
                <a:lnTo>
                  <a:pt x="210" y="10"/>
                </a:lnTo>
                <a:lnTo>
                  <a:pt x="213" y="10"/>
                </a:lnTo>
                <a:lnTo>
                  <a:pt x="225" y="10"/>
                </a:lnTo>
                <a:lnTo>
                  <a:pt x="227" y="10"/>
                </a:lnTo>
                <a:lnTo>
                  <a:pt x="227" y="10"/>
                </a:lnTo>
                <a:lnTo>
                  <a:pt x="236" y="12"/>
                </a:lnTo>
                <a:lnTo>
                  <a:pt x="239" y="12"/>
                </a:lnTo>
                <a:lnTo>
                  <a:pt x="241" y="12"/>
                </a:lnTo>
                <a:lnTo>
                  <a:pt x="241" y="12"/>
                </a:lnTo>
                <a:lnTo>
                  <a:pt x="243" y="12"/>
                </a:lnTo>
                <a:lnTo>
                  <a:pt x="248" y="12"/>
                </a:lnTo>
                <a:lnTo>
                  <a:pt x="260" y="13"/>
                </a:lnTo>
                <a:lnTo>
                  <a:pt x="270" y="13"/>
                </a:lnTo>
                <a:lnTo>
                  <a:pt x="277" y="13"/>
                </a:lnTo>
                <a:lnTo>
                  <a:pt x="279" y="13"/>
                </a:lnTo>
                <a:lnTo>
                  <a:pt x="280" y="13"/>
                </a:lnTo>
                <a:lnTo>
                  <a:pt x="291" y="13"/>
                </a:lnTo>
                <a:lnTo>
                  <a:pt x="294" y="13"/>
                </a:lnTo>
                <a:lnTo>
                  <a:pt x="305" y="13"/>
                </a:lnTo>
                <a:lnTo>
                  <a:pt x="310" y="13"/>
                </a:lnTo>
                <a:lnTo>
                  <a:pt x="311" y="13"/>
                </a:lnTo>
                <a:lnTo>
                  <a:pt x="311" y="15"/>
                </a:lnTo>
                <a:lnTo>
                  <a:pt x="313" y="15"/>
                </a:lnTo>
                <a:lnTo>
                  <a:pt x="317" y="15"/>
                </a:lnTo>
                <a:lnTo>
                  <a:pt x="318" y="15"/>
                </a:lnTo>
                <a:lnTo>
                  <a:pt x="320" y="15"/>
                </a:lnTo>
                <a:lnTo>
                  <a:pt x="322" y="15"/>
                </a:lnTo>
                <a:lnTo>
                  <a:pt x="323" y="15"/>
                </a:lnTo>
                <a:lnTo>
                  <a:pt x="325" y="15"/>
                </a:lnTo>
                <a:lnTo>
                  <a:pt x="329" y="15"/>
                </a:lnTo>
                <a:lnTo>
                  <a:pt x="330" y="15"/>
                </a:lnTo>
                <a:lnTo>
                  <a:pt x="332" y="15"/>
                </a:lnTo>
                <a:lnTo>
                  <a:pt x="335" y="17"/>
                </a:lnTo>
                <a:lnTo>
                  <a:pt x="335" y="17"/>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1" name="Freeform 239"/>
          <p:cNvSpPr>
            <a:spLocks/>
          </p:cNvSpPr>
          <p:nvPr/>
        </p:nvSpPr>
        <p:spPr bwMode="auto">
          <a:xfrm>
            <a:off x="5169694" y="4747022"/>
            <a:ext cx="225029" cy="457200"/>
          </a:xfrm>
          <a:custGeom>
            <a:avLst/>
            <a:gdLst/>
            <a:ahLst/>
            <a:cxnLst>
              <a:cxn ang="0">
                <a:pos x="189" y="156"/>
              </a:cxn>
              <a:cxn ang="0">
                <a:pos x="188" y="182"/>
              </a:cxn>
              <a:cxn ang="0">
                <a:pos x="186" y="205"/>
              </a:cxn>
              <a:cxn ang="0">
                <a:pos x="186" y="230"/>
              </a:cxn>
              <a:cxn ang="0">
                <a:pos x="186" y="243"/>
              </a:cxn>
              <a:cxn ang="0">
                <a:pos x="186" y="267"/>
              </a:cxn>
              <a:cxn ang="0">
                <a:pos x="186" y="286"/>
              </a:cxn>
              <a:cxn ang="0">
                <a:pos x="184" y="311"/>
              </a:cxn>
              <a:cxn ang="0">
                <a:pos x="184" y="327"/>
              </a:cxn>
              <a:cxn ang="0">
                <a:pos x="184" y="342"/>
              </a:cxn>
              <a:cxn ang="0">
                <a:pos x="184" y="354"/>
              </a:cxn>
              <a:cxn ang="0">
                <a:pos x="182" y="366"/>
              </a:cxn>
              <a:cxn ang="0">
                <a:pos x="182" y="384"/>
              </a:cxn>
              <a:cxn ang="0">
                <a:pos x="145" y="382"/>
              </a:cxn>
              <a:cxn ang="0">
                <a:pos x="129" y="382"/>
              </a:cxn>
              <a:cxn ang="0">
                <a:pos x="115" y="382"/>
              </a:cxn>
              <a:cxn ang="0">
                <a:pos x="90" y="382"/>
              </a:cxn>
              <a:cxn ang="0">
                <a:pos x="67" y="382"/>
              </a:cxn>
              <a:cxn ang="0">
                <a:pos x="47" y="382"/>
              </a:cxn>
              <a:cxn ang="0">
                <a:pos x="31" y="382"/>
              </a:cxn>
              <a:cxn ang="0">
                <a:pos x="16" y="380"/>
              </a:cxn>
              <a:cxn ang="0">
                <a:pos x="17" y="351"/>
              </a:cxn>
              <a:cxn ang="0">
                <a:pos x="17" y="325"/>
              </a:cxn>
              <a:cxn ang="0">
                <a:pos x="17" y="313"/>
              </a:cxn>
              <a:cxn ang="0">
                <a:pos x="19" y="303"/>
              </a:cxn>
              <a:cxn ang="0">
                <a:pos x="19" y="287"/>
              </a:cxn>
              <a:cxn ang="0">
                <a:pos x="19" y="267"/>
              </a:cxn>
              <a:cxn ang="0">
                <a:pos x="19" y="239"/>
              </a:cxn>
              <a:cxn ang="0">
                <a:pos x="21" y="203"/>
              </a:cxn>
              <a:cxn ang="0">
                <a:pos x="21" y="177"/>
              </a:cxn>
              <a:cxn ang="0">
                <a:pos x="22" y="148"/>
              </a:cxn>
              <a:cxn ang="0">
                <a:pos x="16" y="134"/>
              </a:cxn>
              <a:cxn ang="0">
                <a:pos x="4" y="134"/>
              </a:cxn>
              <a:cxn ang="0">
                <a:pos x="0" y="127"/>
              </a:cxn>
              <a:cxn ang="0">
                <a:pos x="0" y="101"/>
              </a:cxn>
              <a:cxn ang="0">
                <a:pos x="0" y="76"/>
              </a:cxn>
              <a:cxn ang="0">
                <a:pos x="2" y="55"/>
              </a:cxn>
              <a:cxn ang="0">
                <a:pos x="2" y="27"/>
              </a:cxn>
              <a:cxn ang="0">
                <a:pos x="4" y="0"/>
              </a:cxn>
              <a:cxn ang="0">
                <a:pos x="19" y="0"/>
              </a:cxn>
              <a:cxn ang="0">
                <a:pos x="41" y="0"/>
              </a:cxn>
              <a:cxn ang="0">
                <a:pos x="55" y="0"/>
              </a:cxn>
              <a:cxn ang="0">
                <a:pos x="64" y="2"/>
              </a:cxn>
              <a:cxn ang="0">
                <a:pos x="79" y="2"/>
              </a:cxn>
              <a:cxn ang="0">
                <a:pos x="96" y="2"/>
              </a:cxn>
              <a:cxn ang="0">
                <a:pos x="119" y="2"/>
              </a:cxn>
              <a:cxn ang="0">
                <a:pos x="146" y="2"/>
              </a:cxn>
              <a:cxn ang="0">
                <a:pos x="164" y="3"/>
              </a:cxn>
              <a:cxn ang="0">
                <a:pos x="170" y="10"/>
              </a:cxn>
              <a:cxn ang="0">
                <a:pos x="170" y="34"/>
              </a:cxn>
              <a:cxn ang="0">
                <a:pos x="169" y="58"/>
              </a:cxn>
              <a:cxn ang="0">
                <a:pos x="169" y="84"/>
              </a:cxn>
              <a:cxn ang="0">
                <a:pos x="167" y="107"/>
              </a:cxn>
              <a:cxn ang="0">
                <a:pos x="177" y="138"/>
              </a:cxn>
              <a:cxn ang="0">
                <a:pos x="189" y="138"/>
              </a:cxn>
            </a:cxnLst>
            <a:rect l="0" t="0" r="r" b="b"/>
            <a:pathLst>
              <a:path w="189" h="384">
                <a:moveTo>
                  <a:pt x="189" y="138"/>
                </a:moveTo>
                <a:lnTo>
                  <a:pt x="189" y="146"/>
                </a:lnTo>
                <a:lnTo>
                  <a:pt x="189" y="148"/>
                </a:lnTo>
                <a:lnTo>
                  <a:pt x="189" y="153"/>
                </a:lnTo>
                <a:lnTo>
                  <a:pt x="189" y="155"/>
                </a:lnTo>
                <a:lnTo>
                  <a:pt x="189" y="156"/>
                </a:lnTo>
                <a:lnTo>
                  <a:pt x="189" y="158"/>
                </a:lnTo>
                <a:lnTo>
                  <a:pt x="188" y="160"/>
                </a:lnTo>
                <a:lnTo>
                  <a:pt x="188" y="165"/>
                </a:lnTo>
                <a:lnTo>
                  <a:pt x="188" y="172"/>
                </a:lnTo>
                <a:lnTo>
                  <a:pt x="188" y="174"/>
                </a:lnTo>
                <a:lnTo>
                  <a:pt x="188" y="182"/>
                </a:lnTo>
                <a:lnTo>
                  <a:pt x="188" y="186"/>
                </a:lnTo>
                <a:lnTo>
                  <a:pt x="188" y="189"/>
                </a:lnTo>
                <a:lnTo>
                  <a:pt x="188" y="198"/>
                </a:lnTo>
                <a:lnTo>
                  <a:pt x="188" y="203"/>
                </a:lnTo>
                <a:lnTo>
                  <a:pt x="188" y="205"/>
                </a:lnTo>
                <a:lnTo>
                  <a:pt x="186" y="205"/>
                </a:lnTo>
                <a:lnTo>
                  <a:pt x="186" y="208"/>
                </a:lnTo>
                <a:lnTo>
                  <a:pt x="186" y="213"/>
                </a:lnTo>
                <a:lnTo>
                  <a:pt x="186" y="217"/>
                </a:lnTo>
                <a:lnTo>
                  <a:pt x="186" y="225"/>
                </a:lnTo>
                <a:lnTo>
                  <a:pt x="186" y="229"/>
                </a:lnTo>
                <a:lnTo>
                  <a:pt x="186" y="230"/>
                </a:lnTo>
                <a:lnTo>
                  <a:pt x="186" y="234"/>
                </a:lnTo>
                <a:lnTo>
                  <a:pt x="186" y="236"/>
                </a:lnTo>
                <a:lnTo>
                  <a:pt x="186" y="237"/>
                </a:lnTo>
                <a:lnTo>
                  <a:pt x="186" y="239"/>
                </a:lnTo>
                <a:lnTo>
                  <a:pt x="186" y="241"/>
                </a:lnTo>
                <a:lnTo>
                  <a:pt x="186" y="243"/>
                </a:lnTo>
                <a:lnTo>
                  <a:pt x="186" y="246"/>
                </a:lnTo>
                <a:lnTo>
                  <a:pt x="186" y="248"/>
                </a:lnTo>
                <a:lnTo>
                  <a:pt x="186" y="249"/>
                </a:lnTo>
                <a:lnTo>
                  <a:pt x="186" y="253"/>
                </a:lnTo>
                <a:lnTo>
                  <a:pt x="186" y="260"/>
                </a:lnTo>
                <a:lnTo>
                  <a:pt x="186" y="267"/>
                </a:lnTo>
                <a:lnTo>
                  <a:pt x="186" y="270"/>
                </a:lnTo>
                <a:lnTo>
                  <a:pt x="186" y="273"/>
                </a:lnTo>
                <a:lnTo>
                  <a:pt x="186" y="277"/>
                </a:lnTo>
                <a:lnTo>
                  <a:pt x="186" y="282"/>
                </a:lnTo>
                <a:lnTo>
                  <a:pt x="186" y="282"/>
                </a:lnTo>
                <a:lnTo>
                  <a:pt x="186" y="286"/>
                </a:lnTo>
                <a:lnTo>
                  <a:pt x="186" y="289"/>
                </a:lnTo>
                <a:lnTo>
                  <a:pt x="184" y="299"/>
                </a:lnTo>
                <a:lnTo>
                  <a:pt x="184" y="301"/>
                </a:lnTo>
                <a:lnTo>
                  <a:pt x="184" y="308"/>
                </a:lnTo>
                <a:lnTo>
                  <a:pt x="184" y="310"/>
                </a:lnTo>
                <a:lnTo>
                  <a:pt x="184" y="311"/>
                </a:lnTo>
                <a:lnTo>
                  <a:pt x="184" y="313"/>
                </a:lnTo>
                <a:lnTo>
                  <a:pt x="184" y="315"/>
                </a:lnTo>
                <a:lnTo>
                  <a:pt x="184" y="316"/>
                </a:lnTo>
                <a:lnTo>
                  <a:pt x="184" y="318"/>
                </a:lnTo>
                <a:lnTo>
                  <a:pt x="184" y="325"/>
                </a:lnTo>
                <a:lnTo>
                  <a:pt x="184" y="327"/>
                </a:lnTo>
                <a:lnTo>
                  <a:pt x="184" y="329"/>
                </a:lnTo>
                <a:lnTo>
                  <a:pt x="184" y="332"/>
                </a:lnTo>
                <a:lnTo>
                  <a:pt x="184" y="337"/>
                </a:lnTo>
                <a:lnTo>
                  <a:pt x="184" y="339"/>
                </a:lnTo>
                <a:lnTo>
                  <a:pt x="184" y="342"/>
                </a:lnTo>
                <a:lnTo>
                  <a:pt x="184" y="342"/>
                </a:lnTo>
                <a:lnTo>
                  <a:pt x="184" y="344"/>
                </a:lnTo>
                <a:lnTo>
                  <a:pt x="184" y="346"/>
                </a:lnTo>
                <a:lnTo>
                  <a:pt x="184" y="349"/>
                </a:lnTo>
                <a:lnTo>
                  <a:pt x="184" y="351"/>
                </a:lnTo>
                <a:lnTo>
                  <a:pt x="184" y="353"/>
                </a:lnTo>
                <a:lnTo>
                  <a:pt x="184" y="354"/>
                </a:lnTo>
                <a:lnTo>
                  <a:pt x="184" y="356"/>
                </a:lnTo>
                <a:lnTo>
                  <a:pt x="184" y="358"/>
                </a:lnTo>
                <a:lnTo>
                  <a:pt x="182" y="358"/>
                </a:lnTo>
                <a:lnTo>
                  <a:pt x="182" y="358"/>
                </a:lnTo>
                <a:lnTo>
                  <a:pt x="182" y="363"/>
                </a:lnTo>
                <a:lnTo>
                  <a:pt x="182" y="366"/>
                </a:lnTo>
                <a:lnTo>
                  <a:pt x="182" y="368"/>
                </a:lnTo>
                <a:lnTo>
                  <a:pt x="182" y="372"/>
                </a:lnTo>
                <a:lnTo>
                  <a:pt x="182" y="375"/>
                </a:lnTo>
                <a:lnTo>
                  <a:pt x="182" y="377"/>
                </a:lnTo>
                <a:lnTo>
                  <a:pt x="182" y="382"/>
                </a:lnTo>
                <a:lnTo>
                  <a:pt x="182" y="384"/>
                </a:lnTo>
                <a:lnTo>
                  <a:pt x="174" y="384"/>
                </a:lnTo>
                <a:lnTo>
                  <a:pt x="172" y="384"/>
                </a:lnTo>
                <a:lnTo>
                  <a:pt x="165" y="384"/>
                </a:lnTo>
                <a:lnTo>
                  <a:pt x="157" y="384"/>
                </a:lnTo>
                <a:lnTo>
                  <a:pt x="153" y="384"/>
                </a:lnTo>
                <a:lnTo>
                  <a:pt x="145" y="382"/>
                </a:lnTo>
                <a:lnTo>
                  <a:pt x="139" y="382"/>
                </a:lnTo>
                <a:lnTo>
                  <a:pt x="136" y="382"/>
                </a:lnTo>
                <a:lnTo>
                  <a:pt x="134" y="382"/>
                </a:lnTo>
                <a:lnTo>
                  <a:pt x="133" y="382"/>
                </a:lnTo>
                <a:lnTo>
                  <a:pt x="131" y="382"/>
                </a:lnTo>
                <a:lnTo>
                  <a:pt x="129" y="382"/>
                </a:lnTo>
                <a:lnTo>
                  <a:pt x="126" y="382"/>
                </a:lnTo>
                <a:lnTo>
                  <a:pt x="124" y="382"/>
                </a:lnTo>
                <a:lnTo>
                  <a:pt x="122" y="382"/>
                </a:lnTo>
                <a:lnTo>
                  <a:pt x="121" y="382"/>
                </a:lnTo>
                <a:lnTo>
                  <a:pt x="119" y="382"/>
                </a:lnTo>
                <a:lnTo>
                  <a:pt x="115" y="382"/>
                </a:lnTo>
                <a:lnTo>
                  <a:pt x="112" y="382"/>
                </a:lnTo>
                <a:lnTo>
                  <a:pt x="110" y="382"/>
                </a:lnTo>
                <a:lnTo>
                  <a:pt x="108" y="382"/>
                </a:lnTo>
                <a:lnTo>
                  <a:pt x="105" y="382"/>
                </a:lnTo>
                <a:lnTo>
                  <a:pt x="100" y="382"/>
                </a:lnTo>
                <a:lnTo>
                  <a:pt x="90" y="382"/>
                </a:lnTo>
                <a:lnTo>
                  <a:pt x="83" y="382"/>
                </a:lnTo>
                <a:lnTo>
                  <a:pt x="81" y="382"/>
                </a:lnTo>
                <a:lnTo>
                  <a:pt x="79" y="382"/>
                </a:lnTo>
                <a:lnTo>
                  <a:pt x="74" y="382"/>
                </a:lnTo>
                <a:lnTo>
                  <a:pt x="72" y="382"/>
                </a:lnTo>
                <a:lnTo>
                  <a:pt x="67" y="382"/>
                </a:lnTo>
                <a:lnTo>
                  <a:pt x="65" y="382"/>
                </a:lnTo>
                <a:lnTo>
                  <a:pt x="64" y="382"/>
                </a:lnTo>
                <a:lnTo>
                  <a:pt x="59" y="382"/>
                </a:lnTo>
                <a:lnTo>
                  <a:pt x="53" y="382"/>
                </a:lnTo>
                <a:lnTo>
                  <a:pt x="50" y="382"/>
                </a:lnTo>
                <a:lnTo>
                  <a:pt x="47" y="382"/>
                </a:lnTo>
                <a:lnTo>
                  <a:pt x="43" y="382"/>
                </a:lnTo>
                <a:lnTo>
                  <a:pt x="40" y="382"/>
                </a:lnTo>
                <a:lnTo>
                  <a:pt x="38" y="382"/>
                </a:lnTo>
                <a:lnTo>
                  <a:pt x="36" y="382"/>
                </a:lnTo>
                <a:lnTo>
                  <a:pt x="35" y="382"/>
                </a:lnTo>
                <a:lnTo>
                  <a:pt x="31" y="382"/>
                </a:lnTo>
                <a:lnTo>
                  <a:pt x="28" y="382"/>
                </a:lnTo>
                <a:lnTo>
                  <a:pt x="21" y="382"/>
                </a:lnTo>
                <a:lnTo>
                  <a:pt x="19" y="382"/>
                </a:lnTo>
                <a:lnTo>
                  <a:pt x="17" y="382"/>
                </a:lnTo>
                <a:lnTo>
                  <a:pt x="16" y="382"/>
                </a:lnTo>
                <a:lnTo>
                  <a:pt x="16" y="380"/>
                </a:lnTo>
                <a:lnTo>
                  <a:pt x="16" y="375"/>
                </a:lnTo>
                <a:lnTo>
                  <a:pt x="16" y="373"/>
                </a:lnTo>
                <a:lnTo>
                  <a:pt x="16" y="373"/>
                </a:lnTo>
                <a:lnTo>
                  <a:pt x="16" y="366"/>
                </a:lnTo>
                <a:lnTo>
                  <a:pt x="16" y="354"/>
                </a:lnTo>
                <a:lnTo>
                  <a:pt x="17" y="351"/>
                </a:lnTo>
                <a:lnTo>
                  <a:pt x="17" y="347"/>
                </a:lnTo>
                <a:lnTo>
                  <a:pt x="17" y="339"/>
                </a:lnTo>
                <a:lnTo>
                  <a:pt x="17" y="334"/>
                </a:lnTo>
                <a:lnTo>
                  <a:pt x="17" y="332"/>
                </a:lnTo>
                <a:lnTo>
                  <a:pt x="17" y="327"/>
                </a:lnTo>
                <a:lnTo>
                  <a:pt x="17" y="325"/>
                </a:lnTo>
                <a:lnTo>
                  <a:pt x="17" y="322"/>
                </a:lnTo>
                <a:lnTo>
                  <a:pt x="17" y="320"/>
                </a:lnTo>
                <a:lnTo>
                  <a:pt x="17" y="318"/>
                </a:lnTo>
                <a:lnTo>
                  <a:pt x="17" y="316"/>
                </a:lnTo>
                <a:lnTo>
                  <a:pt x="17" y="315"/>
                </a:lnTo>
                <a:lnTo>
                  <a:pt x="17" y="313"/>
                </a:lnTo>
                <a:lnTo>
                  <a:pt x="17" y="311"/>
                </a:lnTo>
                <a:lnTo>
                  <a:pt x="17" y="310"/>
                </a:lnTo>
                <a:lnTo>
                  <a:pt x="17" y="308"/>
                </a:lnTo>
                <a:lnTo>
                  <a:pt x="19" y="304"/>
                </a:lnTo>
                <a:lnTo>
                  <a:pt x="17" y="304"/>
                </a:lnTo>
                <a:lnTo>
                  <a:pt x="19" y="303"/>
                </a:lnTo>
                <a:lnTo>
                  <a:pt x="17" y="303"/>
                </a:lnTo>
                <a:lnTo>
                  <a:pt x="19" y="301"/>
                </a:lnTo>
                <a:lnTo>
                  <a:pt x="19" y="298"/>
                </a:lnTo>
                <a:lnTo>
                  <a:pt x="19" y="298"/>
                </a:lnTo>
                <a:lnTo>
                  <a:pt x="19" y="292"/>
                </a:lnTo>
                <a:lnTo>
                  <a:pt x="19" y="287"/>
                </a:lnTo>
                <a:lnTo>
                  <a:pt x="19" y="284"/>
                </a:lnTo>
                <a:lnTo>
                  <a:pt x="19" y="282"/>
                </a:lnTo>
                <a:lnTo>
                  <a:pt x="19" y="282"/>
                </a:lnTo>
                <a:lnTo>
                  <a:pt x="19" y="280"/>
                </a:lnTo>
                <a:lnTo>
                  <a:pt x="19" y="277"/>
                </a:lnTo>
                <a:lnTo>
                  <a:pt x="19" y="267"/>
                </a:lnTo>
                <a:lnTo>
                  <a:pt x="19" y="265"/>
                </a:lnTo>
                <a:lnTo>
                  <a:pt x="19" y="256"/>
                </a:lnTo>
                <a:lnTo>
                  <a:pt x="19" y="255"/>
                </a:lnTo>
                <a:lnTo>
                  <a:pt x="19" y="248"/>
                </a:lnTo>
                <a:lnTo>
                  <a:pt x="19" y="243"/>
                </a:lnTo>
                <a:lnTo>
                  <a:pt x="19" y="239"/>
                </a:lnTo>
                <a:lnTo>
                  <a:pt x="19" y="237"/>
                </a:lnTo>
                <a:lnTo>
                  <a:pt x="19" y="232"/>
                </a:lnTo>
                <a:lnTo>
                  <a:pt x="19" y="229"/>
                </a:lnTo>
                <a:lnTo>
                  <a:pt x="19" y="220"/>
                </a:lnTo>
                <a:lnTo>
                  <a:pt x="21" y="213"/>
                </a:lnTo>
                <a:lnTo>
                  <a:pt x="21" y="203"/>
                </a:lnTo>
                <a:lnTo>
                  <a:pt x="21" y="201"/>
                </a:lnTo>
                <a:lnTo>
                  <a:pt x="21" y="199"/>
                </a:lnTo>
                <a:lnTo>
                  <a:pt x="21" y="189"/>
                </a:lnTo>
                <a:lnTo>
                  <a:pt x="21" y="184"/>
                </a:lnTo>
                <a:lnTo>
                  <a:pt x="21" y="182"/>
                </a:lnTo>
                <a:lnTo>
                  <a:pt x="21" y="177"/>
                </a:lnTo>
                <a:lnTo>
                  <a:pt x="21" y="170"/>
                </a:lnTo>
                <a:lnTo>
                  <a:pt x="22" y="170"/>
                </a:lnTo>
                <a:lnTo>
                  <a:pt x="22" y="165"/>
                </a:lnTo>
                <a:lnTo>
                  <a:pt x="22" y="162"/>
                </a:lnTo>
                <a:lnTo>
                  <a:pt x="22" y="158"/>
                </a:lnTo>
                <a:lnTo>
                  <a:pt x="22" y="148"/>
                </a:lnTo>
                <a:lnTo>
                  <a:pt x="22" y="146"/>
                </a:lnTo>
                <a:lnTo>
                  <a:pt x="22" y="144"/>
                </a:lnTo>
                <a:lnTo>
                  <a:pt x="22" y="139"/>
                </a:lnTo>
                <a:lnTo>
                  <a:pt x="22" y="134"/>
                </a:lnTo>
                <a:lnTo>
                  <a:pt x="17" y="134"/>
                </a:lnTo>
                <a:lnTo>
                  <a:pt x="16" y="134"/>
                </a:lnTo>
                <a:lnTo>
                  <a:pt x="12" y="134"/>
                </a:lnTo>
                <a:lnTo>
                  <a:pt x="10" y="134"/>
                </a:lnTo>
                <a:lnTo>
                  <a:pt x="9" y="134"/>
                </a:lnTo>
                <a:lnTo>
                  <a:pt x="7" y="134"/>
                </a:lnTo>
                <a:lnTo>
                  <a:pt x="5" y="134"/>
                </a:lnTo>
                <a:lnTo>
                  <a:pt x="4" y="134"/>
                </a:lnTo>
                <a:lnTo>
                  <a:pt x="4" y="134"/>
                </a:lnTo>
                <a:lnTo>
                  <a:pt x="2" y="134"/>
                </a:lnTo>
                <a:lnTo>
                  <a:pt x="0" y="134"/>
                </a:lnTo>
                <a:lnTo>
                  <a:pt x="0" y="132"/>
                </a:lnTo>
                <a:lnTo>
                  <a:pt x="0" y="131"/>
                </a:lnTo>
                <a:lnTo>
                  <a:pt x="0" y="127"/>
                </a:lnTo>
                <a:lnTo>
                  <a:pt x="0" y="126"/>
                </a:lnTo>
                <a:lnTo>
                  <a:pt x="0" y="124"/>
                </a:lnTo>
                <a:lnTo>
                  <a:pt x="0" y="122"/>
                </a:lnTo>
                <a:lnTo>
                  <a:pt x="0" y="120"/>
                </a:lnTo>
                <a:lnTo>
                  <a:pt x="0" y="112"/>
                </a:lnTo>
                <a:lnTo>
                  <a:pt x="0" y="101"/>
                </a:lnTo>
                <a:lnTo>
                  <a:pt x="0" y="95"/>
                </a:lnTo>
                <a:lnTo>
                  <a:pt x="0" y="93"/>
                </a:lnTo>
                <a:lnTo>
                  <a:pt x="0" y="89"/>
                </a:lnTo>
                <a:lnTo>
                  <a:pt x="0" y="84"/>
                </a:lnTo>
                <a:lnTo>
                  <a:pt x="0" y="77"/>
                </a:lnTo>
                <a:lnTo>
                  <a:pt x="0" y="76"/>
                </a:lnTo>
                <a:lnTo>
                  <a:pt x="0" y="70"/>
                </a:lnTo>
                <a:lnTo>
                  <a:pt x="0" y="67"/>
                </a:lnTo>
                <a:lnTo>
                  <a:pt x="2" y="62"/>
                </a:lnTo>
                <a:lnTo>
                  <a:pt x="2" y="60"/>
                </a:lnTo>
                <a:lnTo>
                  <a:pt x="2" y="57"/>
                </a:lnTo>
                <a:lnTo>
                  <a:pt x="2" y="55"/>
                </a:lnTo>
                <a:lnTo>
                  <a:pt x="2" y="50"/>
                </a:lnTo>
                <a:lnTo>
                  <a:pt x="2" y="45"/>
                </a:lnTo>
                <a:lnTo>
                  <a:pt x="2" y="41"/>
                </a:lnTo>
                <a:lnTo>
                  <a:pt x="2" y="41"/>
                </a:lnTo>
                <a:lnTo>
                  <a:pt x="2" y="33"/>
                </a:lnTo>
                <a:lnTo>
                  <a:pt x="2" y="27"/>
                </a:lnTo>
                <a:lnTo>
                  <a:pt x="2" y="22"/>
                </a:lnTo>
                <a:lnTo>
                  <a:pt x="2" y="21"/>
                </a:lnTo>
                <a:lnTo>
                  <a:pt x="2" y="15"/>
                </a:lnTo>
                <a:lnTo>
                  <a:pt x="2" y="10"/>
                </a:lnTo>
                <a:lnTo>
                  <a:pt x="2" y="0"/>
                </a:lnTo>
                <a:lnTo>
                  <a:pt x="4" y="0"/>
                </a:lnTo>
                <a:lnTo>
                  <a:pt x="7" y="0"/>
                </a:lnTo>
                <a:lnTo>
                  <a:pt x="12" y="0"/>
                </a:lnTo>
                <a:lnTo>
                  <a:pt x="14" y="0"/>
                </a:lnTo>
                <a:lnTo>
                  <a:pt x="16" y="0"/>
                </a:lnTo>
                <a:lnTo>
                  <a:pt x="19" y="0"/>
                </a:lnTo>
                <a:lnTo>
                  <a:pt x="19" y="0"/>
                </a:lnTo>
                <a:lnTo>
                  <a:pt x="21" y="0"/>
                </a:lnTo>
                <a:lnTo>
                  <a:pt x="22" y="0"/>
                </a:lnTo>
                <a:lnTo>
                  <a:pt x="24" y="0"/>
                </a:lnTo>
                <a:lnTo>
                  <a:pt x="29" y="0"/>
                </a:lnTo>
                <a:lnTo>
                  <a:pt x="35" y="0"/>
                </a:lnTo>
                <a:lnTo>
                  <a:pt x="41" y="0"/>
                </a:lnTo>
                <a:lnTo>
                  <a:pt x="43" y="0"/>
                </a:lnTo>
                <a:lnTo>
                  <a:pt x="45" y="0"/>
                </a:lnTo>
                <a:lnTo>
                  <a:pt x="47" y="0"/>
                </a:lnTo>
                <a:lnTo>
                  <a:pt x="48" y="0"/>
                </a:lnTo>
                <a:lnTo>
                  <a:pt x="52" y="0"/>
                </a:lnTo>
                <a:lnTo>
                  <a:pt x="55" y="0"/>
                </a:lnTo>
                <a:lnTo>
                  <a:pt x="57" y="0"/>
                </a:lnTo>
                <a:lnTo>
                  <a:pt x="57" y="2"/>
                </a:lnTo>
                <a:lnTo>
                  <a:pt x="59" y="2"/>
                </a:lnTo>
                <a:lnTo>
                  <a:pt x="60" y="2"/>
                </a:lnTo>
                <a:lnTo>
                  <a:pt x="62" y="2"/>
                </a:lnTo>
                <a:lnTo>
                  <a:pt x="64" y="2"/>
                </a:lnTo>
                <a:lnTo>
                  <a:pt x="64" y="2"/>
                </a:lnTo>
                <a:lnTo>
                  <a:pt x="67" y="2"/>
                </a:lnTo>
                <a:lnTo>
                  <a:pt x="69" y="2"/>
                </a:lnTo>
                <a:lnTo>
                  <a:pt x="74" y="2"/>
                </a:lnTo>
                <a:lnTo>
                  <a:pt x="78" y="2"/>
                </a:lnTo>
                <a:lnTo>
                  <a:pt x="79" y="2"/>
                </a:lnTo>
                <a:lnTo>
                  <a:pt x="83" y="2"/>
                </a:lnTo>
                <a:lnTo>
                  <a:pt x="84" y="2"/>
                </a:lnTo>
                <a:lnTo>
                  <a:pt x="88" y="2"/>
                </a:lnTo>
                <a:lnTo>
                  <a:pt x="91" y="2"/>
                </a:lnTo>
                <a:lnTo>
                  <a:pt x="95" y="2"/>
                </a:lnTo>
                <a:lnTo>
                  <a:pt x="96" y="2"/>
                </a:lnTo>
                <a:lnTo>
                  <a:pt x="102" y="2"/>
                </a:lnTo>
                <a:lnTo>
                  <a:pt x="105" y="2"/>
                </a:lnTo>
                <a:lnTo>
                  <a:pt x="110" y="2"/>
                </a:lnTo>
                <a:lnTo>
                  <a:pt x="114" y="2"/>
                </a:lnTo>
                <a:lnTo>
                  <a:pt x="117" y="2"/>
                </a:lnTo>
                <a:lnTo>
                  <a:pt x="119" y="2"/>
                </a:lnTo>
                <a:lnTo>
                  <a:pt x="124" y="2"/>
                </a:lnTo>
                <a:lnTo>
                  <a:pt x="126" y="2"/>
                </a:lnTo>
                <a:lnTo>
                  <a:pt x="127" y="2"/>
                </a:lnTo>
                <a:lnTo>
                  <a:pt x="129" y="2"/>
                </a:lnTo>
                <a:lnTo>
                  <a:pt x="138" y="2"/>
                </a:lnTo>
                <a:lnTo>
                  <a:pt x="146" y="2"/>
                </a:lnTo>
                <a:lnTo>
                  <a:pt x="148" y="2"/>
                </a:lnTo>
                <a:lnTo>
                  <a:pt x="150" y="2"/>
                </a:lnTo>
                <a:lnTo>
                  <a:pt x="151" y="3"/>
                </a:lnTo>
                <a:lnTo>
                  <a:pt x="155" y="3"/>
                </a:lnTo>
                <a:lnTo>
                  <a:pt x="155" y="3"/>
                </a:lnTo>
                <a:lnTo>
                  <a:pt x="164" y="3"/>
                </a:lnTo>
                <a:lnTo>
                  <a:pt x="167" y="3"/>
                </a:lnTo>
                <a:lnTo>
                  <a:pt x="169" y="3"/>
                </a:lnTo>
                <a:lnTo>
                  <a:pt x="170" y="3"/>
                </a:lnTo>
                <a:lnTo>
                  <a:pt x="170" y="5"/>
                </a:lnTo>
                <a:lnTo>
                  <a:pt x="170" y="7"/>
                </a:lnTo>
                <a:lnTo>
                  <a:pt x="170" y="10"/>
                </a:lnTo>
                <a:lnTo>
                  <a:pt x="170" y="14"/>
                </a:lnTo>
                <a:lnTo>
                  <a:pt x="170" y="17"/>
                </a:lnTo>
                <a:lnTo>
                  <a:pt x="170" y="21"/>
                </a:lnTo>
                <a:lnTo>
                  <a:pt x="170" y="26"/>
                </a:lnTo>
                <a:lnTo>
                  <a:pt x="170" y="27"/>
                </a:lnTo>
                <a:lnTo>
                  <a:pt x="170" y="34"/>
                </a:lnTo>
                <a:lnTo>
                  <a:pt x="169" y="38"/>
                </a:lnTo>
                <a:lnTo>
                  <a:pt x="169" y="40"/>
                </a:lnTo>
                <a:lnTo>
                  <a:pt x="169" y="43"/>
                </a:lnTo>
                <a:lnTo>
                  <a:pt x="169" y="46"/>
                </a:lnTo>
                <a:lnTo>
                  <a:pt x="169" y="57"/>
                </a:lnTo>
                <a:lnTo>
                  <a:pt x="169" y="58"/>
                </a:lnTo>
                <a:lnTo>
                  <a:pt x="169" y="64"/>
                </a:lnTo>
                <a:lnTo>
                  <a:pt x="169" y="70"/>
                </a:lnTo>
                <a:lnTo>
                  <a:pt x="169" y="72"/>
                </a:lnTo>
                <a:lnTo>
                  <a:pt x="169" y="76"/>
                </a:lnTo>
                <a:lnTo>
                  <a:pt x="169" y="83"/>
                </a:lnTo>
                <a:lnTo>
                  <a:pt x="169" y="84"/>
                </a:lnTo>
                <a:lnTo>
                  <a:pt x="169" y="86"/>
                </a:lnTo>
                <a:lnTo>
                  <a:pt x="169" y="93"/>
                </a:lnTo>
                <a:lnTo>
                  <a:pt x="169" y="95"/>
                </a:lnTo>
                <a:lnTo>
                  <a:pt x="167" y="103"/>
                </a:lnTo>
                <a:lnTo>
                  <a:pt x="167" y="105"/>
                </a:lnTo>
                <a:lnTo>
                  <a:pt x="167" y="107"/>
                </a:lnTo>
                <a:lnTo>
                  <a:pt x="167" y="115"/>
                </a:lnTo>
                <a:lnTo>
                  <a:pt x="167" y="126"/>
                </a:lnTo>
                <a:lnTo>
                  <a:pt x="167" y="131"/>
                </a:lnTo>
                <a:lnTo>
                  <a:pt x="167" y="138"/>
                </a:lnTo>
                <a:lnTo>
                  <a:pt x="170" y="138"/>
                </a:lnTo>
                <a:lnTo>
                  <a:pt x="177" y="138"/>
                </a:lnTo>
                <a:lnTo>
                  <a:pt x="179" y="138"/>
                </a:lnTo>
                <a:lnTo>
                  <a:pt x="182" y="138"/>
                </a:lnTo>
                <a:lnTo>
                  <a:pt x="184" y="138"/>
                </a:lnTo>
                <a:lnTo>
                  <a:pt x="186" y="138"/>
                </a:lnTo>
                <a:lnTo>
                  <a:pt x="188" y="138"/>
                </a:lnTo>
                <a:lnTo>
                  <a:pt x="189" y="138"/>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9" name="Freeform 247"/>
          <p:cNvSpPr>
            <a:spLocks/>
          </p:cNvSpPr>
          <p:nvPr/>
        </p:nvSpPr>
        <p:spPr bwMode="auto">
          <a:xfrm>
            <a:off x="4424363" y="4948238"/>
            <a:ext cx="409575" cy="248841"/>
          </a:xfrm>
          <a:custGeom>
            <a:avLst/>
            <a:gdLst/>
            <a:ahLst/>
            <a:cxnLst>
              <a:cxn ang="0">
                <a:pos x="344" y="27"/>
              </a:cxn>
              <a:cxn ang="0">
                <a:pos x="342" y="60"/>
              </a:cxn>
              <a:cxn ang="0">
                <a:pos x="341" y="84"/>
              </a:cxn>
              <a:cxn ang="0">
                <a:pos x="341" y="108"/>
              </a:cxn>
              <a:cxn ang="0">
                <a:pos x="339" y="139"/>
              </a:cxn>
              <a:cxn ang="0">
                <a:pos x="339" y="153"/>
              </a:cxn>
              <a:cxn ang="0">
                <a:pos x="337" y="187"/>
              </a:cxn>
              <a:cxn ang="0">
                <a:pos x="332" y="209"/>
              </a:cxn>
              <a:cxn ang="0">
                <a:pos x="315" y="209"/>
              </a:cxn>
              <a:cxn ang="0">
                <a:pos x="296" y="209"/>
              </a:cxn>
              <a:cxn ang="0">
                <a:pos x="275" y="209"/>
              </a:cxn>
              <a:cxn ang="0">
                <a:pos x="255" y="208"/>
              </a:cxn>
              <a:cxn ang="0">
                <a:pos x="241" y="208"/>
              </a:cxn>
              <a:cxn ang="0">
                <a:pos x="222" y="208"/>
              </a:cxn>
              <a:cxn ang="0">
                <a:pos x="212" y="208"/>
              </a:cxn>
              <a:cxn ang="0">
                <a:pos x="203" y="208"/>
              </a:cxn>
              <a:cxn ang="0">
                <a:pos x="174" y="206"/>
              </a:cxn>
              <a:cxn ang="0">
                <a:pos x="158" y="206"/>
              </a:cxn>
              <a:cxn ang="0">
                <a:pos x="145" y="206"/>
              </a:cxn>
              <a:cxn ang="0">
                <a:pos x="126" y="206"/>
              </a:cxn>
              <a:cxn ang="0">
                <a:pos x="103" y="206"/>
              </a:cxn>
              <a:cxn ang="0">
                <a:pos x="74" y="206"/>
              </a:cxn>
              <a:cxn ang="0">
                <a:pos x="57" y="204"/>
              </a:cxn>
              <a:cxn ang="0">
                <a:pos x="43" y="204"/>
              </a:cxn>
              <a:cxn ang="0">
                <a:pos x="14" y="204"/>
              </a:cxn>
              <a:cxn ang="0">
                <a:pos x="0" y="204"/>
              </a:cxn>
              <a:cxn ang="0">
                <a:pos x="0" y="190"/>
              </a:cxn>
              <a:cxn ang="0">
                <a:pos x="0" y="177"/>
              </a:cxn>
              <a:cxn ang="0">
                <a:pos x="0" y="151"/>
              </a:cxn>
              <a:cxn ang="0">
                <a:pos x="2" y="132"/>
              </a:cxn>
              <a:cxn ang="0">
                <a:pos x="2" y="117"/>
              </a:cxn>
              <a:cxn ang="0">
                <a:pos x="2" y="87"/>
              </a:cxn>
              <a:cxn ang="0">
                <a:pos x="2" y="74"/>
              </a:cxn>
              <a:cxn ang="0">
                <a:pos x="3" y="49"/>
              </a:cxn>
              <a:cxn ang="0">
                <a:pos x="3" y="24"/>
              </a:cxn>
              <a:cxn ang="0">
                <a:pos x="5" y="0"/>
              </a:cxn>
              <a:cxn ang="0">
                <a:pos x="17" y="0"/>
              </a:cxn>
              <a:cxn ang="0">
                <a:pos x="43" y="1"/>
              </a:cxn>
              <a:cxn ang="0">
                <a:pos x="60" y="3"/>
              </a:cxn>
              <a:cxn ang="0">
                <a:pos x="76" y="5"/>
              </a:cxn>
              <a:cxn ang="0">
                <a:pos x="117" y="6"/>
              </a:cxn>
              <a:cxn ang="0">
                <a:pos x="129" y="8"/>
              </a:cxn>
              <a:cxn ang="0">
                <a:pos x="155" y="8"/>
              </a:cxn>
              <a:cxn ang="0">
                <a:pos x="177" y="8"/>
              </a:cxn>
              <a:cxn ang="0">
                <a:pos x="206" y="12"/>
              </a:cxn>
              <a:cxn ang="0">
                <a:pos x="227" y="12"/>
              </a:cxn>
              <a:cxn ang="0">
                <a:pos x="249" y="13"/>
              </a:cxn>
              <a:cxn ang="0">
                <a:pos x="270" y="15"/>
              </a:cxn>
              <a:cxn ang="0">
                <a:pos x="299" y="17"/>
              </a:cxn>
              <a:cxn ang="0">
                <a:pos x="313" y="17"/>
              </a:cxn>
              <a:cxn ang="0">
                <a:pos x="334" y="18"/>
              </a:cxn>
              <a:cxn ang="0">
                <a:pos x="344" y="18"/>
              </a:cxn>
            </a:cxnLst>
            <a:rect l="0" t="0" r="r" b="b"/>
            <a:pathLst>
              <a:path w="344" h="209">
                <a:moveTo>
                  <a:pt x="344" y="18"/>
                </a:moveTo>
                <a:lnTo>
                  <a:pt x="344" y="18"/>
                </a:lnTo>
                <a:lnTo>
                  <a:pt x="344" y="18"/>
                </a:lnTo>
                <a:lnTo>
                  <a:pt x="344" y="20"/>
                </a:lnTo>
                <a:lnTo>
                  <a:pt x="344" y="27"/>
                </a:lnTo>
                <a:lnTo>
                  <a:pt x="344" y="30"/>
                </a:lnTo>
                <a:lnTo>
                  <a:pt x="344" y="37"/>
                </a:lnTo>
                <a:lnTo>
                  <a:pt x="344" y="46"/>
                </a:lnTo>
                <a:lnTo>
                  <a:pt x="342" y="51"/>
                </a:lnTo>
                <a:lnTo>
                  <a:pt x="342" y="60"/>
                </a:lnTo>
                <a:lnTo>
                  <a:pt x="342" y="61"/>
                </a:lnTo>
                <a:lnTo>
                  <a:pt x="342" y="63"/>
                </a:lnTo>
                <a:lnTo>
                  <a:pt x="342" y="67"/>
                </a:lnTo>
                <a:lnTo>
                  <a:pt x="342" y="75"/>
                </a:lnTo>
                <a:lnTo>
                  <a:pt x="341" y="84"/>
                </a:lnTo>
                <a:lnTo>
                  <a:pt x="342" y="84"/>
                </a:lnTo>
                <a:lnTo>
                  <a:pt x="341" y="92"/>
                </a:lnTo>
                <a:lnTo>
                  <a:pt x="341" y="94"/>
                </a:lnTo>
                <a:lnTo>
                  <a:pt x="341" y="96"/>
                </a:lnTo>
                <a:lnTo>
                  <a:pt x="341" y="108"/>
                </a:lnTo>
                <a:lnTo>
                  <a:pt x="341" y="113"/>
                </a:lnTo>
                <a:lnTo>
                  <a:pt x="341" y="113"/>
                </a:lnTo>
                <a:lnTo>
                  <a:pt x="341" y="117"/>
                </a:lnTo>
                <a:lnTo>
                  <a:pt x="339" y="127"/>
                </a:lnTo>
                <a:lnTo>
                  <a:pt x="339" y="139"/>
                </a:lnTo>
                <a:lnTo>
                  <a:pt x="339" y="144"/>
                </a:lnTo>
                <a:lnTo>
                  <a:pt x="339" y="146"/>
                </a:lnTo>
                <a:lnTo>
                  <a:pt x="339" y="147"/>
                </a:lnTo>
                <a:lnTo>
                  <a:pt x="339" y="151"/>
                </a:lnTo>
                <a:lnTo>
                  <a:pt x="339" y="153"/>
                </a:lnTo>
                <a:lnTo>
                  <a:pt x="337" y="158"/>
                </a:lnTo>
                <a:lnTo>
                  <a:pt x="337" y="172"/>
                </a:lnTo>
                <a:lnTo>
                  <a:pt x="337" y="175"/>
                </a:lnTo>
                <a:lnTo>
                  <a:pt x="337" y="178"/>
                </a:lnTo>
                <a:lnTo>
                  <a:pt x="337" y="187"/>
                </a:lnTo>
                <a:lnTo>
                  <a:pt x="335" y="203"/>
                </a:lnTo>
                <a:lnTo>
                  <a:pt x="335" y="206"/>
                </a:lnTo>
                <a:lnTo>
                  <a:pt x="335" y="208"/>
                </a:lnTo>
                <a:lnTo>
                  <a:pt x="335" y="209"/>
                </a:lnTo>
                <a:lnTo>
                  <a:pt x="332" y="209"/>
                </a:lnTo>
                <a:lnTo>
                  <a:pt x="330" y="209"/>
                </a:lnTo>
                <a:lnTo>
                  <a:pt x="325" y="209"/>
                </a:lnTo>
                <a:lnTo>
                  <a:pt x="322" y="209"/>
                </a:lnTo>
                <a:lnTo>
                  <a:pt x="320" y="209"/>
                </a:lnTo>
                <a:lnTo>
                  <a:pt x="315" y="209"/>
                </a:lnTo>
                <a:lnTo>
                  <a:pt x="313" y="209"/>
                </a:lnTo>
                <a:lnTo>
                  <a:pt x="313" y="209"/>
                </a:lnTo>
                <a:lnTo>
                  <a:pt x="311" y="209"/>
                </a:lnTo>
                <a:lnTo>
                  <a:pt x="306" y="209"/>
                </a:lnTo>
                <a:lnTo>
                  <a:pt x="296" y="209"/>
                </a:lnTo>
                <a:lnTo>
                  <a:pt x="294" y="209"/>
                </a:lnTo>
                <a:lnTo>
                  <a:pt x="287" y="209"/>
                </a:lnTo>
                <a:lnTo>
                  <a:pt x="286" y="209"/>
                </a:lnTo>
                <a:lnTo>
                  <a:pt x="277" y="209"/>
                </a:lnTo>
                <a:lnTo>
                  <a:pt x="275" y="209"/>
                </a:lnTo>
                <a:lnTo>
                  <a:pt x="270" y="209"/>
                </a:lnTo>
                <a:lnTo>
                  <a:pt x="268" y="209"/>
                </a:lnTo>
                <a:lnTo>
                  <a:pt x="261" y="209"/>
                </a:lnTo>
                <a:lnTo>
                  <a:pt x="256" y="208"/>
                </a:lnTo>
                <a:lnTo>
                  <a:pt x="255" y="208"/>
                </a:lnTo>
                <a:lnTo>
                  <a:pt x="253" y="208"/>
                </a:lnTo>
                <a:lnTo>
                  <a:pt x="251" y="208"/>
                </a:lnTo>
                <a:lnTo>
                  <a:pt x="248" y="208"/>
                </a:lnTo>
                <a:lnTo>
                  <a:pt x="244" y="208"/>
                </a:lnTo>
                <a:lnTo>
                  <a:pt x="241" y="208"/>
                </a:lnTo>
                <a:lnTo>
                  <a:pt x="239" y="208"/>
                </a:lnTo>
                <a:lnTo>
                  <a:pt x="231" y="208"/>
                </a:lnTo>
                <a:lnTo>
                  <a:pt x="229" y="208"/>
                </a:lnTo>
                <a:lnTo>
                  <a:pt x="225" y="208"/>
                </a:lnTo>
                <a:lnTo>
                  <a:pt x="222" y="208"/>
                </a:lnTo>
                <a:lnTo>
                  <a:pt x="220" y="208"/>
                </a:lnTo>
                <a:lnTo>
                  <a:pt x="218" y="208"/>
                </a:lnTo>
                <a:lnTo>
                  <a:pt x="217" y="208"/>
                </a:lnTo>
                <a:lnTo>
                  <a:pt x="215" y="208"/>
                </a:lnTo>
                <a:lnTo>
                  <a:pt x="212" y="208"/>
                </a:lnTo>
                <a:lnTo>
                  <a:pt x="210" y="208"/>
                </a:lnTo>
                <a:lnTo>
                  <a:pt x="208" y="208"/>
                </a:lnTo>
                <a:lnTo>
                  <a:pt x="206" y="208"/>
                </a:lnTo>
                <a:lnTo>
                  <a:pt x="205" y="208"/>
                </a:lnTo>
                <a:lnTo>
                  <a:pt x="203" y="208"/>
                </a:lnTo>
                <a:lnTo>
                  <a:pt x="189" y="208"/>
                </a:lnTo>
                <a:lnTo>
                  <a:pt x="188" y="208"/>
                </a:lnTo>
                <a:lnTo>
                  <a:pt x="179" y="208"/>
                </a:lnTo>
                <a:lnTo>
                  <a:pt x="177" y="208"/>
                </a:lnTo>
                <a:lnTo>
                  <a:pt x="174" y="206"/>
                </a:lnTo>
                <a:lnTo>
                  <a:pt x="170" y="206"/>
                </a:lnTo>
                <a:lnTo>
                  <a:pt x="169" y="206"/>
                </a:lnTo>
                <a:lnTo>
                  <a:pt x="163" y="206"/>
                </a:lnTo>
                <a:lnTo>
                  <a:pt x="160" y="206"/>
                </a:lnTo>
                <a:lnTo>
                  <a:pt x="158" y="206"/>
                </a:lnTo>
                <a:lnTo>
                  <a:pt x="151" y="206"/>
                </a:lnTo>
                <a:lnTo>
                  <a:pt x="150" y="206"/>
                </a:lnTo>
                <a:lnTo>
                  <a:pt x="148" y="206"/>
                </a:lnTo>
                <a:lnTo>
                  <a:pt x="146" y="206"/>
                </a:lnTo>
                <a:lnTo>
                  <a:pt x="145" y="206"/>
                </a:lnTo>
                <a:lnTo>
                  <a:pt x="143" y="206"/>
                </a:lnTo>
                <a:lnTo>
                  <a:pt x="132" y="206"/>
                </a:lnTo>
                <a:lnTo>
                  <a:pt x="131" y="206"/>
                </a:lnTo>
                <a:lnTo>
                  <a:pt x="127" y="206"/>
                </a:lnTo>
                <a:lnTo>
                  <a:pt x="126" y="206"/>
                </a:lnTo>
                <a:lnTo>
                  <a:pt x="114" y="206"/>
                </a:lnTo>
                <a:lnTo>
                  <a:pt x="110" y="206"/>
                </a:lnTo>
                <a:lnTo>
                  <a:pt x="108" y="206"/>
                </a:lnTo>
                <a:lnTo>
                  <a:pt x="105" y="206"/>
                </a:lnTo>
                <a:lnTo>
                  <a:pt x="103" y="206"/>
                </a:lnTo>
                <a:lnTo>
                  <a:pt x="102" y="206"/>
                </a:lnTo>
                <a:lnTo>
                  <a:pt x="88" y="206"/>
                </a:lnTo>
                <a:lnTo>
                  <a:pt x="88" y="206"/>
                </a:lnTo>
                <a:lnTo>
                  <a:pt x="86" y="206"/>
                </a:lnTo>
                <a:lnTo>
                  <a:pt x="74" y="206"/>
                </a:lnTo>
                <a:lnTo>
                  <a:pt x="72" y="206"/>
                </a:lnTo>
                <a:lnTo>
                  <a:pt x="71" y="206"/>
                </a:lnTo>
                <a:lnTo>
                  <a:pt x="60" y="206"/>
                </a:lnTo>
                <a:lnTo>
                  <a:pt x="59" y="206"/>
                </a:lnTo>
                <a:lnTo>
                  <a:pt x="57" y="204"/>
                </a:lnTo>
                <a:lnTo>
                  <a:pt x="53" y="204"/>
                </a:lnTo>
                <a:lnTo>
                  <a:pt x="50" y="204"/>
                </a:lnTo>
                <a:lnTo>
                  <a:pt x="46" y="204"/>
                </a:lnTo>
                <a:lnTo>
                  <a:pt x="43" y="204"/>
                </a:lnTo>
                <a:lnTo>
                  <a:pt x="43" y="204"/>
                </a:lnTo>
                <a:lnTo>
                  <a:pt x="41" y="204"/>
                </a:lnTo>
                <a:lnTo>
                  <a:pt x="40" y="204"/>
                </a:lnTo>
                <a:lnTo>
                  <a:pt x="38" y="204"/>
                </a:lnTo>
                <a:lnTo>
                  <a:pt x="36" y="204"/>
                </a:lnTo>
                <a:lnTo>
                  <a:pt x="14" y="204"/>
                </a:lnTo>
                <a:lnTo>
                  <a:pt x="12" y="204"/>
                </a:lnTo>
                <a:lnTo>
                  <a:pt x="10" y="204"/>
                </a:lnTo>
                <a:lnTo>
                  <a:pt x="9" y="204"/>
                </a:lnTo>
                <a:lnTo>
                  <a:pt x="0" y="204"/>
                </a:lnTo>
                <a:lnTo>
                  <a:pt x="0" y="204"/>
                </a:lnTo>
                <a:lnTo>
                  <a:pt x="0" y="199"/>
                </a:lnTo>
                <a:lnTo>
                  <a:pt x="0" y="197"/>
                </a:lnTo>
                <a:lnTo>
                  <a:pt x="0" y="194"/>
                </a:lnTo>
                <a:lnTo>
                  <a:pt x="0" y="192"/>
                </a:lnTo>
                <a:lnTo>
                  <a:pt x="0" y="190"/>
                </a:lnTo>
                <a:lnTo>
                  <a:pt x="0" y="189"/>
                </a:lnTo>
                <a:lnTo>
                  <a:pt x="0" y="187"/>
                </a:lnTo>
                <a:lnTo>
                  <a:pt x="0" y="185"/>
                </a:lnTo>
                <a:lnTo>
                  <a:pt x="0" y="178"/>
                </a:lnTo>
                <a:lnTo>
                  <a:pt x="0" y="177"/>
                </a:lnTo>
                <a:lnTo>
                  <a:pt x="0" y="175"/>
                </a:lnTo>
                <a:lnTo>
                  <a:pt x="0" y="168"/>
                </a:lnTo>
                <a:lnTo>
                  <a:pt x="0" y="166"/>
                </a:lnTo>
                <a:lnTo>
                  <a:pt x="0" y="161"/>
                </a:lnTo>
                <a:lnTo>
                  <a:pt x="0" y="151"/>
                </a:lnTo>
                <a:lnTo>
                  <a:pt x="2" y="144"/>
                </a:lnTo>
                <a:lnTo>
                  <a:pt x="2" y="141"/>
                </a:lnTo>
                <a:lnTo>
                  <a:pt x="2" y="137"/>
                </a:lnTo>
                <a:lnTo>
                  <a:pt x="2" y="135"/>
                </a:lnTo>
                <a:lnTo>
                  <a:pt x="2" y="132"/>
                </a:lnTo>
                <a:lnTo>
                  <a:pt x="2" y="129"/>
                </a:lnTo>
                <a:lnTo>
                  <a:pt x="2" y="129"/>
                </a:lnTo>
                <a:lnTo>
                  <a:pt x="2" y="127"/>
                </a:lnTo>
                <a:lnTo>
                  <a:pt x="2" y="122"/>
                </a:lnTo>
                <a:lnTo>
                  <a:pt x="2" y="117"/>
                </a:lnTo>
                <a:lnTo>
                  <a:pt x="2" y="108"/>
                </a:lnTo>
                <a:lnTo>
                  <a:pt x="2" y="101"/>
                </a:lnTo>
                <a:lnTo>
                  <a:pt x="2" y="98"/>
                </a:lnTo>
                <a:lnTo>
                  <a:pt x="2" y="91"/>
                </a:lnTo>
                <a:lnTo>
                  <a:pt x="2" y="87"/>
                </a:lnTo>
                <a:lnTo>
                  <a:pt x="2" y="86"/>
                </a:lnTo>
                <a:lnTo>
                  <a:pt x="2" y="82"/>
                </a:lnTo>
                <a:lnTo>
                  <a:pt x="2" y="80"/>
                </a:lnTo>
                <a:lnTo>
                  <a:pt x="2" y="75"/>
                </a:lnTo>
                <a:lnTo>
                  <a:pt x="2" y="74"/>
                </a:lnTo>
                <a:lnTo>
                  <a:pt x="2" y="70"/>
                </a:lnTo>
                <a:lnTo>
                  <a:pt x="2" y="68"/>
                </a:lnTo>
                <a:lnTo>
                  <a:pt x="2" y="67"/>
                </a:lnTo>
                <a:lnTo>
                  <a:pt x="2" y="65"/>
                </a:lnTo>
                <a:lnTo>
                  <a:pt x="3" y="49"/>
                </a:lnTo>
                <a:lnTo>
                  <a:pt x="3" y="46"/>
                </a:lnTo>
                <a:lnTo>
                  <a:pt x="3" y="44"/>
                </a:lnTo>
                <a:lnTo>
                  <a:pt x="3" y="37"/>
                </a:lnTo>
                <a:lnTo>
                  <a:pt x="3" y="25"/>
                </a:lnTo>
                <a:lnTo>
                  <a:pt x="3" y="24"/>
                </a:lnTo>
                <a:lnTo>
                  <a:pt x="3" y="22"/>
                </a:lnTo>
                <a:lnTo>
                  <a:pt x="3" y="12"/>
                </a:lnTo>
                <a:lnTo>
                  <a:pt x="3" y="8"/>
                </a:lnTo>
                <a:lnTo>
                  <a:pt x="3" y="0"/>
                </a:lnTo>
                <a:lnTo>
                  <a:pt x="5" y="0"/>
                </a:lnTo>
                <a:lnTo>
                  <a:pt x="7" y="0"/>
                </a:lnTo>
                <a:lnTo>
                  <a:pt x="12" y="0"/>
                </a:lnTo>
                <a:lnTo>
                  <a:pt x="12" y="0"/>
                </a:lnTo>
                <a:lnTo>
                  <a:pt x="14" y="0"/>
                </a:lnTo>
                <a:lnTo>
                  <a:pt x="17" y="0"/>
                </a:lnTo>
                <a:lnTo>
                  <a:pt x="21" y="1"/>
                </a:lnTo>
                <a:lnTo>
                  <a:pt x="28" y="1"/>
                </a:lnTo>
                <a:lnTo>
                  <a:pt x="36" y="1"/>
                </a:lnTo>
                <a:lnTo>
                  <a:pt x="41" y="1"/>
                </a:lnTo>
                <a:lnTo>
                  <a:pt x="43" y="1"/>
                </a:lnTo>
                <a:lnTo>
                  <a:pt x="45" y="1"/>
                </a:lnTo>
                <a:lnTo>
                  <a:pt x="52" y="3"/>
                </a:lnTo>
                <a:lnTo>
                  <a:pt x="57" y="3"/>
                </a:lnTo>
                <a:lnTo>
                  <a:pt x="59" y="3"/>
                </a:lnTo>
                <a:lnTo>
                  <a:pt x="60" y="3"/>
                </a:lnTo>
                <a:lnTo>
                  <a:pt x="62" y="3"/>
                </a:lnTo>
                <a:lnTo>
                  <a:pt x="64" y="3"/>
                </a:lnTo>
                <a:lnTo>
                  <a:pt x="71" y="3"/>
                </a:lnTo>
                <a:lnTo>
                  <a:pt x="72" y="3"/>
                </a:lnTo>
                <a:lnTo>
                  <a:pt x="76" y="5"/>
                </a:lnTo>
                <a:lnTo>
                  <a:pt x="84" y="5"/>
                </a:lnTo>
                <a:lnTo>
                  <a:pt x="98" y="5"/>
                </a:lnTo>
                <a:lnTo>
                  <a:pt x="105" y="6"/>
                </a:lnTo>
                <a:lnTo>
                  <a:pt x="107" y="6"/>
                </a:lnTo>
                <a:lnTo>
                  <a:pt x="117" y="6"/>
                </a:lnTo>
                <a:lnTo>
                  <a:pt x="119" y="6"/>
                </a:lnTo>
                <a:lnTo>
                  <a:pt x="124" y="6"/>
                </a:lnTo>
                <a:lnTo>
                  <a:pt x="126" y="6"/>
                </a:lnTo>
                <a:lnTo>
                  <a:pt x="127" y="8"/>
                </a:lnTo>
                <a:lnTo>
                  <a:pt x="129" y="8"/>
                </a:lnTo>
                <a:lnTo>
                  <a:pt x="139" y="8"/>
                </a:lnTo>
                <a:lnTo>
                  <a:pt x="141" y="8"/>
                </a:lnTo>
                <a:lnTo>
                  <a:pt x="146" y="8"/>
                </a:lnTo>
                <a:lnTo>
                  <a:pt x="153" y="8"/>
                </a:lnTo>
                <a:lnTo>
                  <a:pt x="155" y="8"/>
                </a:lnTo>
                <a:lnTo>
                  <a:pt x="158" y="8"/>
                </a:lnTo>
                <a:lnTo>
                  <a:pt x="160" y="8"/>
                </a:lnTo>
                <a:lnTo>
                  <a:pt x="163" y="8"/>
                </a:lnTo>
                <a:lnTo>
                  <a:pt x="172" y="8"/>
                </a:lnTo>
                <a:lnTo>
                  <a:pt x="177" y="8"/>
                </a:lnTo>
                <a:lnTo>
                  <a:pt x="184" y="10"/>
                </a:lnTo>
                <a:lnTo>
                  <a:pt x="189" y="10"/>
                </a:lnTo>
                <a:lnTo>
                  <a:pt x="191" y="10"/>
                </a:lnTo>
                <a:lnTo>
                  <a:pt x="206" y="10"/>
                </a:lnTo>
                <a:lnTo>
                  <a:pt x="206" y="12"/>
                </a:lnTo>
                <a:lnTo>
                  <a:pt x="208" y="12"/>
                </a:lnTo>
                <a:lnTo>
                  <a:pt x="210" y="12"/>
                </a:lnTo>
                <a:lnTo>
                  <a:pt x="212" y="12"/>
                </a:lnTo>
                <a:lnTo>
                  <a:pt x="217" y="12"/>
                </a:lnTo>
                <a:lnTo>
                  <a:pt x="227" y="12"/>
                </a:lnTo>
                <a:lnTo>
                  <a:pt x="231" y="12"/>
                </a:lnTo>
                <a:lnTo>
                  <a:pt x="234" y="12"/>
                </a:lnTo>
                <a:lnTo>
                  <a:pt x="239" y="13"/>
                </a:lnTo>
                <a:lnTo>
                  <a:pt x="248" y="13"/>
                </a:lnTo>
                <a:lnTo>
                  <a:pt x="249" y="13"/>
                </a:lnTo>
                <a:lnTo>
                  <a:pt x="253" y="13"/>
                </a:lnTo>
                <a:lnTo>
                  <a:pt x="255" y="13"/>
                </a:lnTo>
                <a:lnTo>
                  <a:pt x="263" y="13"/>
                </a:lnTo>
                <a:lnTo>
                  <a:pt x="267" y="15"/>
                </a:lnTo>
                <a:lnTo>
                  <a:pt x="270" y="15"/>
                </a:lnTo>
                <a:lnTo>
                  <a:pt x="274" y="15"/>
                </a:lnTo>
                <a:lnTo>
                  <a:pt x="277" y="15"/>
                </a:lnTo>
                <a:lnTo>
                  <a:pt x="284" y="15"/>
                </a:lnTo>
                <a:lnTo>
                  <a:pt x="289" y="15"/>
                </a:lnTo>
                <a:lnTo>
                  <a:pt x="299" y="17"/>
                </a:lnTo>
                <a:lnTo>
                  <a:pt x="304" y="17"/>
                </a:lnTo>
                <a:lnTo>
                  <a:pt x="308" y="17"/>
                </a:lnTo>
                <a:lnTo>
                  <a:pt x="310" y="17"/>
                </a:lnTo>
                <a:lnTo>
                  <a:pt x="311" y="17"/>
                </a:lnTo>
                <a:lnTo>
                  <a:pt x="313" y="17"/>
                </a:lnTo>
                <a:lnTo>
                  <a:pt x="325" y="18"/>
                </a:lnTo>
                <a:lnTo>
                  <a:pt x="329" y="18"/>
                </a:lnTo>
                <a:lnTo>
                  <a:pt x="330" y="18"/>
                </a:lnTo>
                <a:lnTo>
                  <a:pt x="332" y="18"/>
                </a:lnTo>
                <a:lnTo>
                  <a:pt x="334" y="18"/>
                </a:lnTo>
                <a:lnTo>
                  <a:pt x="335" y="18"/>
                </a:lnTo>
                <a:lnTo>
                  <a:pt x="337" y="18"/>
                </a:lnTo>
                <a:lnTo>
                  <a:pt x="341" y="18"/>
                </a:lnTo>
                <a:lnTo>
                  <a:pt x="342" y="18"/>
                </a:lnTo>
                <a:lnTo>
                  <a:pt x="344" y="18"/>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5" name="Freeform 223"/>
          <p:cNvSpPr>
            <a:spLocks/>
          </p:cNvSpPr>
          <p:nvPr/>
        </p:nvSpPr>
        <p:spPr bwMode="auto">
          <a:xfrm>
            <a:off x="4827985" y="4206479"/>
            <a:ext cx="344091" cy="278606"/>
          </a:xfrm>
          <a:custGeom>
            <a:avLst/>
            <a:gdLst/>
            <a:ahLst/>
            <a:cxnLst>
              <a:cxn ang="0">
                <a:pos x="287" y="26"/>
              </a:cxn>
              <a:cxn ang="0">
                <a:pos x="287" y="39"/>
              </a:cxn>
              <a:cxn ang="0">
                <a:pos x="287" y="60"/>
              </a:cxn>
              <a:cxn ang="0">
                <a:pos x="285" y="74"/>
              </a:cxn>
              <a:cxn ang="0">
                <a:pos x="285" y="81"/>
              </a:cxn>
              <a:cxn ang="0">
                <a:pos x="284" y="113"/>
              </a:cxn>
              <a:cxn ang="0">
                <a:pos x="284" y="127"/>
              </a:cxn>
              <a:cxn ang="0">
                <a:pos x="284" y="137"/>
              </a:cxn>
              <a:cxn ang="0">
                <a:pos x="284" y="148"/>
              </a:cxn>
              <a:cxn ang="0">
                <a:pos x="282" y="163"/>
              </a:cxn>
              <a:cxn ang="0">
                <a:pos x="282" y="186"/>
              </a:cxn>
              <a:cxn ang="0">
                <a:pos x="282" y="201"/>
              </a:cxn>
              <a:cxn ang="0">
                <a:pos x="280" y="215"/>
              </a:cxn>
              <a:cxn ang="0">
                <a:pos x="280" y="223"/>
              </a:cxn>
              <a:cxn ang="0">
                <a:pos x="280" y="232"/>
              </a:cxn>
              <a:cxn ang="0">
                <a:pos x="272" y="234"/>
              </a:cxn>
              <a:cxn ang="0">
                <a:pos x="254" y="234"/>
              </a:cxn>
              <a:cxn ang="0">
                <a:pos x="234" y="232"/>
              </a:cxn>
              <a:cxn ang="0">
                <a:pos x="223" y="232"/>
              </a:cxn>
              <a:cxn ang="0">
                <a:pos x="213" y="232"/>
              </a:cxn>
              <a:cxn ang="0">
                <a:pos x="203" y="230"/>
              </a:cxn>
              <a:cxn ang="0">
                <a:pos x="194" y="230"/>
              </a:cxn>
              <a:cxn ang="0">
                <a:pos x="179" y="230"/>
              </a:cxn>
              <a:cxn ang="0">
                <a:pos x="160" y="229"/>
              </a:cxn>
              <a:cxn ang="0">
                <a:pos x="146" y="229"/>
              </a:cxn>
              <a:cxn ang="0">
                <a:pos x="125" y="229"/>
              </a:cxn>
              <a:cxn ang="0">
                <a:pos x="112" y="229"/>
              </a:cxn>
              <a:cxn ang="0">
                <a:pos x="94" y="227"/>
              </a:cxn>
              <a:cxn ang="0">
                <a:pos x="81" y="227"/>
              </a:cxn>
              <a:cxn ang="0">
                <a:pos x="65" y="227"/>
              </a:cxn>
              <a:cxn ang="0">
                <a:pos x="45" y="225"/>
              </a:cxn>
              <a:cxn ang="0">
                <a:pos x="31" y="225"/>
              </a:cxn>
              <a:cxn ang="0">
                <a:pos x="7" y="223"/>
              </a:cxn>
              <a:cxn ang="0">
                <a:pos x="0" y="199"/>
              </a:cxn>
              <a:cxn ang="0">
                <a:pos x="2" y="187"/>
              </a:cxn>
              <a:cxn ang="0">
                <a:pos x="2" y="160"/>
              </a:cxn>
              <a:cxn ang="0">
                <a:pos x="3" y="143"/>
              </a:cxn>
              <a:cxn ang="0">
                <a:pos x="5" y="113"/>
              </a:cxn>
              <a:cxn ang="0">
                <a:pos x="5" y="79"/>
              </a:cxn>
              <a:cxn ang="0">
                <a:pos x="5" y="58"/>
              </a:cxn>
              <a:cxn ang="0">
                <a:pos x="5" y="24"/>
              </a:cxn>
              <a:cxn ang="0">
                <a:pos x="7" y="3"/>
              </a:cxn>
              <a:cxn ang="0">
                <a:pos x="19" y="1"/>
              </a:cxn>
              <a:cxn ang="0">
                <a:pos x="46" y="1"/>
              </a:cxn>
              <a:cxn ang="0">
                <a:pos x="81" y="3"/>
              </a:cxn>
              <a:cxn ang="0">
                <a:pos x="100" y="3"/>
              </a:cxn>
              <a:cxn ang="0">
                <a:pos x="129" y="5"/>
              </a:cxn>
              <a:cxn ang="0">
                <a:pos x="153" y="5"/>
              </a:cxn>
              <a:cxn ang="0">
                <a:pos x="179" y="7"/>
              </a:cxn>
              <a:cxn ang="0">
                <a:pos x="199" y="7"/>
              </a:cxn>
              <a:cxn ang="0">
                <a:pos x="222" y="8"/>
              </a:cxn>
              <a:cxn ang="0">
                <a:pos x="237" y="8"/>
              </a:cxn>
              <a:cxn ang="0">
                <a:pos x="256" y="10"/>
              </a:cxn>
              <a:cxn ang="0">
                <a:pos x="273" y="10"/>
              </a:cxn>
            </a:cxnLst>
            <a:rect l="0" t="0" r="r" b="b"/>
            <a:pathLst>
              <a:path w="289" h="234">
                <a:moveTo>
                  <a:pt x="289" y="10"/>
                </a:moveTo>
                <a:lnTo>
                  <a:pt x="289" y="14"/>
                </a:lnTo>
                <a:lnTo>
                  <a:pt x="289" y="14"/>
                </a:lnTo>
                <a:lnTo>
                  <a:pt x="289" y="17"/>
                </a:lnTo>
                <a:lnTo>
                  <a:pt x="287" y="26"/>
                </a:lnTo>
                <a:lnTo>
                  <a:pt x="287" y="27"/>
                </a:lnTo>
                <a:lnTo>
                  <a:pt x="287" y="32"/>
                </a:lnTo>
                <a:lnTo>
                  <a:pt x="287" y="36"/>
                </a:lnTo>
                <a:lnTo>
                  <a:pt x="287" y="38"/>
                </a:lnTo>
                <a:lnTo>
                  <a:pt x="287" y="39"/>
                </a:lnTo>
                <a:lnTo>
                  <a:pt x="287" y="46"/>
                </a:lnTo>
                <a:lnTo>
                  <a:pt x="287" y="50"/>
                </a:lnTo>
                <a:lnTo>
                  <a:pt x="287" y="55"/>
                </a:lnTo>
                <a:lnTo>
                  <a:pt x="287" y="57"/>
                </a:lnTo>
                <a:lnTo>
                  <a:pt x="287" y="60"/>
                </a:lnTo>
                <a:lnTo>
                  <a:pt x="287" y="63"/>
                </a:lnTo>
                <a:lnTo>
                  <a:pt x="285" y="63"/>
                </a:lnTo>
                <a:lnTo>
                  <a:pt x="285" y="67"/>
                </a:lnTo>
                <a:lnTo>
                  <a:pt x="285" y="72"/>
                </a:lnTo>
                <a:lnTo>
                  <a:pt x="285" y="74"/>
                </a:lnTo>
                <a:lnTo>
                  <a:pt x="285" y="74"/>
                </a:lnTo>
                <a:lnTo>
                  <a:pt x="285" y="75"/>
                </a:lnTo>
                <a:lnTo>
                  <a:pt x="285" y="77"/>
                </a:lnTo>
                <a:lnTo>
                  <a:pt x="285" y="79"/>
                </a:lnTo>
                <a:lnTo>
                  <a:pt x="285" y="81"/>
                </a:lnTo>
                <a:lnTo>
                  <a:pt x="285" y="82"/>
                </a:lnTo>
                <a:lnTo>
                  <a:pt x="285" y="100"/>
                </a:lnTo>
                <a:lnTo>
                  <a:pt x="285" y="105"/>
                </a:lnTo>
                <a:lnTo>
                  <a:pt x="284" y="112"/>
                </a:lnTo>
                <a:lnTo>
                  <a:pt x="284" y="113"/>
                </a:lnTo>
                <a:lnTo>
                  <a:pt x="284" y="115"/>
                </a:lnTo>
                <a:lnTo>
                  <a:pt x="284" y="117"/>
                </a:lnTo>
                <a:lnTo>
                  <a:pt x="284" y="118"/>
                </a:lnTo>
                <a:lnTo>
                  <a:pt x="284" y="122"/>
                </a:lnTo>
                <a:lnTo>
                  <a:pt x="284" y="127"/>
                </a:lnTo>
                <a:lnTo>
                  <a:pt x="284" y="131"/>
                </a:lnTo>
                <a:lnTo>
                  <a:pt x="284" y="132"/>
                </a:lnTo>
                <a:lnTo>
                  <a:pt x="284" y="134"/>
                </a:lnTo>
                <a:lnTo>
                  <a:pt x="284" y="136"/>
                </a:lnTo>
                <a:lnTo>
                  <a:pt x="284" y="137"/>
                </a:lnTo>
                <a:lnTo>
                  <a:pt x="284" y="139"/>
                </a:lnTo>
                <a:lnTo>
                  <a:pt x="284" y="143"/>
                </a:lnTo>
                <a:lnTo>
                  <a:pt x="284" y="144"/>
                </a:lnTo>
                <a:lnTo>
                  <a:pt x="284" y="148"/>
                </a:lnTo>
                <a:lnTo>
                  <a:pt x="284" y="148"/>
                </a:lnTo>
                <a:lnTo>
                  <a:pt x="284" y="153"/>
                </a:lnTo>
                <a:lnTo>
                  <a:pt x="282" y="155"/>
                </a:lnTo>
                <a:lnTo>
                  <a:pt x="282" y="160"/>
                </a:lnTo>
                <a:lnTo>
                  <a:pt x="282" y="163"/>
                </a:lnTo>
                <a:lnTo>
                  <a:pt x="282" y="163"/>
                </a:lnTo>
                <a:lnTo>
                  <a:pt x="282" y="167"/>
                </a:lnTo>
                <a:lnTo>
                  <a:pt x="282" y="168"/>
                </a:lnTo>
                <a:lnTo>
                  <a:pt x="282" y="172"/>
                </a:lnTo>
                <a:lnTo>
                  <a:pt x="282" y="184"/>
                </a:lnTo>
                <a:lnTo>
                  <a:pt x="282" y="186"/>
                </a:lnTo>
                <a:lnTo>
                  <a:pt x="282" y="187"/>
                </a:lnTo>
                <a:lnTo>
                  <a:pt x="282" y="189"/>
                </a:lnTo>
                <a:lnTo>
                  <a:pt x="282" y="196"/>
                </a:lnTo>
                <a:lnTo>
                  <a:pt x="282" y="199"/>
                </a:lnTo>
                <a:lnTo>
                  <a:pt x="282" y="201"/>
                </a:lnTo>
                <a:lnTo>
                  <a:pt x="282" y="204"/>
                </a:lnTo>
                <a:lnTo>
                  <a:pt x="282" y="206"/>
                </a:lnTo>
                <a:lnTo>
                  <a:pt x="280" y="208"/>
                </a:lnTo>
                <a:lnTo>
                  <a:pt x="280" y="208"/>
                </a:lnTo>
                <a:lnTo>
                  <a:pt x="280" y="215"/>
                </a:lnTo>
                <a:lnTo>
                  <a:pt x="280" y="217"/>
                </a:lnTo>
                <a:lnTo>
                  <a:pt x="280" y="220"/>
                </a:lnTo>
                <a:lnTo>
                  <a:pt x="280" y="222"/>
                </a:lnTo>
                <a:lnTo>
                  <a:pt x="280" y="223"/>
                </a:lnTo>
                <a:lnTo>
                  <a:pt x="280" y="223"/>
                </a:lnTo>
                <a:lnTo>
                  <a:pt x="280" y="225"/>
                </a:lnTo>
                <a:lnTo>
                  <a:pt x="280" y="227"/>
                </a:lnTo>
                <a:lnTo>
                  <a:pt x="280" y="229"/>
                </a:lnTo>
                <a:lnTo>
                  <a:pt x="280" y="230"/>
                </a:lnTo>
                <a:lnTo>
                  <a:pt x="280" y="232"/>
                </a:lnTo>
                <a:lnTo>
                  <a:pt x="280" y="234"/>
                </a:lnTo>
                <a:lnTo>
                  <a:pt x="279" y="234"/>
                </a:lnTo>
                <a:lnTo>
                  <a:pt x="277" y="234"/>
                </a:lnTo>
                <a:lnTo>
                  <a:pt x="275" y="234"/>
                </a:lnTo>
                <a:lnTo>
                  <a:pt x="272" y="234"/>
                </a:lnTo>
                <a:lnTo>
                  <a:pt x="265" y="234"/>
                </a:lnTo>
                <a:lnTo>
                  <a:pt x="261" y="234"/>
                </a:lnTo>
                <a:lnTo>
                  <a:pt x="258" y="234"/>
                </a:lnTo>
                <a:lnTo>
                  <a:pt x="256" y="234"/>
                </a:lnTo>
                <a:lnTo>
                  <a:pt x="254" y="234"/>
                </a:lnTo>
                <a:lnTo>
                  <a:pt x="251" y="234"/>
                </a:lnTo>
                <a:lnTo>
                  <a:pt x="248" y="232"/>
                </a:lnTo>
                <a:lnTo>
                  <a:pt x="246" y="232"/>
                </a:lnTo>
                <a:lnTo>
                  <a:pt x="237" y="232"/>
                </a:lnTo>
                <a:lnTo>
                  <a:pt x="234" y="232"/>
                </a:lnTo>
                <a:lnTo>
                  <a:pt x="232" y="232"/>
                </a:lnTo>
                <a:lnTo>
                  <a:pt x="230" y="232"/>
                </a:lnTo>
                <a:lnTo>
                  <a:pt x="229" y="232"/>
                </a:lnTo>
                <a:lnTo>
                  <a:pt x="225" y="232"/>
                </a:lnTo>
                <a:lnTo>
                  <a:pt x="223" y="232"/>
                </a:lnTo>
                <a:lnTo>
                  <a:pt x="222" y="232"/>
                </a:lnTo>
                <a:lnTo>
                  <a:pt x="217" y="232"/>
                </a:lnTo>
                <a:lnTo>
                  <a:pt x="217" y="232"/>
                </a:lnTo>
                <a:lnTo>
                  <a:pt x="215" y="232"/>
                </a:lnTo>
                <a:lnTo>
                  <a:pt x="213" y="232"/>
                </a:lnTo>
                <a:lnTo>
                  <a:pt x="211" y="232"/>
                </a:lnTo>
                <a:lnTo>
                  <a:pt x="210" y="232"/>
                </a:lnTo>
                <a:lnTo>
                  <a:pt x="208" y="232"/>
                </a:lnTo>
                <a:lnTo>
                  <a:pt x="206" y="230"/>
                </a:lnTo>
                <a:lnTo>
                  <a:pt x="203" y="230"/>
                </a:lnTo>
                <a:lnTo>
                  <a:pt x="201" y="230"/>
                </a:lnTo>
                <a:lnTo>
                  <a:pt x="199" y="230"/>
                </a:lnTo>
                <a:lnTo>
                  <a:pt x="198" y="230"/>
                </a:lnTo>
                <a:lnTo>
                  <a:pt x="196" y="230"/>
                </a:lnTo>
                <a:lnTo>
                  <a:pt x="194" y="230"/>
                </a:lnTo>
                <a:lnTo>
                  <a:pt x="189" y="230"/>
                </a:lnTo>
                <a:lnTo>
                  <a:pt x="187" y="230"/>
                </a:lnTo>
                <a:lnTo>
                  <a:pt x="186" y="230"/>
                </a:lnTo>
                <a:lnTo>
                  <a:pt x="184" y="230"/>
                </a:lnTo>
                <a:lnTo>
                  <a:pt x="179" y="230"/>
                </a:lnTo>
                <a:lnTo>
                  <a:pt x="172" y="230"/>
                </a:lnTo>
                <a:lnTo>
                  <a:pt x="167" y="230"/>
                </a:lnTo>
                <a:lnTo>
                  <a:pt x="163" y="230"/>
                </a:lnTo>
                <a:lnTo>
                  <a:pt x="162" y="230"/>
                </a:lnTo>
                <a:lnTo>
                  <a:pt x="160" y="229"/>
                </a:lnTo>
                <a:lnTo>
                  <a:pt x="156" y="229"/>
                </a:lnTo>
                <a:lnTo>
                  <a:pt x="155" y="229"/>
                </a:lnTo>
                <a:lnTo>
                  <a:pt x="153" y="229"/>
                </a:lnTo>
                <a:lnTo>
                  <a:pt x="148" y="229"/>
                </a:lnTo>
                <a:lnTo>
                  <a:pt x="146" y="229"/>
                </a:lnTo>
                <a:lnTo>
                  <a:pt x="141" y="229"/>
                </a:lnTo>
                <a:lnTo>
                  <a:pt x="134" y="229"/>
                </a:lnTo>
                <a:lnTo>
                  <a:pt x="129" y="229"/>
                </a:lnTo>
                <a:lnTo>
                  <a:pt x="127" y="229"/>
                </a:lnTo>
                <a:lnTo>
                  <a:pt x="125" y="229"/>
                </a:lnTo>
                <a:lnTo>
                  <a:pt x="124" y="229"/>
                </a:lnTo>
                <a:lnTo>
                  <a:pt x="122" y="229"/>
                </a:lnTo>
                <a:lnTo>
                  <a:pt x="115" y="229"/>
                </a:lnTo>
                <a:lnTo>
                  <a:pt x="113" y="229"/>
                </a:lnTo>
                <a:lnTo>
                  <a:pt x="112" y="229"/>
                </a:lnTo>
                <a:lnTo>
                  <a:pt x="108" y="229"/>
                </a:lnTo>
                <a:lnTo>
                  <a:pt x="107" y="227"/>
                </a:lnTo>
                <a:lnTo>
                  <a:pt x="103" y="227"/>
                </a:lnTo>
                <a:lnTo>
                  <a:pt x="101" y="227"/>
                </a:lnTo>
                <a:lnTo>
                  <a:pt x="94" y="227"/>
                </a:lnTo>
                <a:lnTo>
                  <a:pt x="86" y="227"/>
                </a:lnTo>
                <a:lnTo>
                  <a:pt x="84" y="227"/>
                </a:lnTo>
                <a:lnTo>
                  <a:pt x="82" y="227"/>
                </a:lnTo>
                <a:lnTo>
                  <a:pt x="81" y="227"/>
                </a:lnTo>
                <a:lnTo>
                  <a:pt x="81" y="227"/>
                </a:lnTo>
                <a:lnTo>
                  <a:pt x="79" y="227"/>
                </a:lnTo>
                <a:lnTo>
                  <a:pt x="76" y="227"/>
                </a:lnTo>
                <a:lnTo>
                  <a:pt x="74" y="227"/>
                </a:lnTo>
                <a:lnTo>
                  <a:pt x="72" y="227"/>
                </a:lnTo>
                <a:lnTo>
                  <a:pt x="65" y="227"/>
                </a:lnTo>
                <a:lnTo>
                  <a:pt x="64" y="227"/>
                </a:lnTo>
                <a:lnTo>
                  <a:pt x="55" y="227"/>
                </a:lnTo>
                <a:lnTo>
                  <a:pt x="51" y="225"/>
                </a:lnTo>
                <a:lnTo>
                  <a:pt x="50" y="225"/>
                </a:lnTo>
                <a:lnTo>
                  <a:pt x="45" y="225"/>
                </a:lnTo>
                <a:lnTo>
                  <a:pt x="41" y="225"/>
                </a:lnTo>
                <a:lnTo>
                  <a:pt x="39" y="225"/>
                </a:lnTo>
                <a:lnTo>
                  <a:pt x="34" y="225"/>
                </a:lnTo>
                <a:lnTo>
                  <a:pt x="33" y="225"/>
                </a:lnTo>
                <a:lnTo>
                  <a:pt x="31" y="225"/>
                </a:lnTo>
                <a:lnTo>
                  <a:pt x="21" y="225"/>
                </a:lnTo>
                <a:lnTo>
                  <a:pt x="19" y="225"/>
                </a:lnTo>
                <a:lnTo>
                  <a:pt x="15" y="225"/>
                </a:lnTo>
                <a:lnTo>
                  <a:pt x="10" y="223"/>
                </a:lnTo>
                <a:lnTo>
                  <a:pt x="7" y="223"/>
                </a:lnTo>
                <a:lnTo>
                  <a:pt x="0" y="223"/>
                </a:lnTo>
                <a:lnTo>
                  <a:pt x="0" y="213"/>
                </a:lnTo>
                <a:lnTo>
                  <a:pt x="0" y="210"/>
                </a:lnTo>
                <a:lnTo>
                  <a:pt x="0" y="203"/>
                </a:lnTo>
                <a:lnTo>
                  <a:pt x="0" y="199"/>
                </a:lnTo>
                <a:lnTo>
                  <a:pt x="0" y="196"/>
                </a:lnTo>
                <a:lnTo>
                  <a:pt x="2" y="194"/>
                </a:lnTo>
                <a:lnTo>
                  <a:pt x="2" y="192"/>
                </a:lnTo>
                <a:lnTo>
                  <a:pt x="2" y="191"/>
                </a:lnTo>
                <a:lnTo>
                  <a:pt x="2" y="187"/>
                </a:lnTo>
                <a:lnTo>
                  <a:pt x="2" y="186"/>
                </a:lnTo>
                <a:lnTo>
                  <a:pt x="2" y="179"/>
                </a:lnTo>
                <a:lnTo>
                  <a:pt x="2" y="174"/>
                </a:lnTo>
                <a:lnTo>
                  <a:pt x="2" y="165"/>
                </a:lnTo>
                <a:lnTo>
                  <a:pt x="2" y="160"/>
                </a:lnTo>
                <a:lnTo>
                  <a:pt x="2" y="158"/>
                </a:lnTo>
                <a:lnTo>
                  <a:pt x="3" y="158"/>
                </a:lnTo>
                <a:lnTo>
                  <a:pt x="3" y="151"/>
                </a:lnTo>
                <a:lnTo>
                  <a:pt x="3" y="146"/>
                </a:lnTo>
                <a:lnTo>
                  <a:pt x="3" y="143"/>
                </a:lnTo>
                <a:lnTo>
                  <a:pt x="3" y="134"/>
                </a:lnTo>
                <a:lnTo>
                  <a:pt x="3" y="127"/>
                </a:lnTo>
                <a:lnTo>
                  <a:pt x="5" y="118"/>
                </a:lnTo>
                <a:lnTo>
                  <a:pt x="3" y="118"/>
                </a:lnTo>
                <a:lnTo>
                  <a:pt x="5" y="113"/>
                </a:lnTo>
                <a:lnTo>
                  <a:pt x="5" y="103"/>
                </a:lnTo>
                <a:lnTo>
                  <a:pt x="5" y="101"/>
                </a:lnTo>
                <a:lnTo>
                  <a:pt x="5" y="89"/>
                </a:lnTo>
                <a:lnTo>
                  <a:pt x="5" y="82"/>
                </a:lnTo>
                <a:lnTo>
                  <a:pt x="5" y="79"/>
                </a:lnTo>
                <a:lnTo>
                  <a:pt x="5" y="75"/>
                </a:lnTo>
                <a:lnTo>
                  <a:pt x="5" y="69"/>
                </a:lnTo>
                <a:lnTo>
                  <a:pt x="5" y="65"/>
                </a:lnTo>
                <a:lnTo>
                  <a:pt x="5" y="63"/>
                </a:lnTo>
                <a:lnTo>
                  <a:pt x="5" y="58"/>
                </a:lnTo>
                <a:lnTo>
                  <a:pt x="5" y="46"/>
                </a:lnTo>
                <a:lnTo>
                  <a:pt x="5" y="38"/>
                </a:lnTo>
                <a:lnTo>
                  <a:pt x="5" y="34"/>
                </a:lnTo>
                <a:lnTo>
                  <a:pt x="5" y="31"/>
                </a:lnTo>
                <a:lnTo>
                  <a:pt x="5" y="24"/>
                </a:lnTo>
                <a:lnTo>
                  <a:pt x="7" y="14"/>
                </a:lnTo>
                <a:lnTo>
                  <a:pt x="7" y="14"/>
                </a:lnTo>
                <a:lnTo>
                  <a:pt x="7" y="10"/>
                </a:lnTo>
                <a:lnTo>
                  <a:pt x="7" y="7"/>
                </a:lnTo>
                <a:lnTo>
                  <a:pt x="7" y="3"/>
                </a:lnTo>
                <a:lnTo>
                  <a:pt x="7" y="1"/>
                </a:lnTo>
                <a:lnTo>
                  <a:pt x="7" y="0"/>
                </a:lnTo>
                <a:lnTo>
                  <a:pt x="14" y="1"/>
                </a:lnTo>
                <a:lnTo>
                  <a:pt x="17" y="1"/>
                </a:lnTo>
                <a:lnTo>
                  <a:pt x="19" y="1"/>
                </a:lnTo>
                <a:lnTo>
                  <a:pt x="21" y="1"/>
                </a:lnTo>
                <a:lnTo>
                  <a:pt x="26" y="1"/>
                </a:lnTo>
                <a:lnTo>
                  <a:pt x="29" y="1"/>
                </a:lnTo>
                <a:lnTo>
                  <a:pt x="34" y="1"/>
                </a:lnTo>
                <a:lnTo>
                  <a:pt x="46" y="1"/>
                </a:lnTo>
                <a:lnTo>
                  <a:pt x="53" y="3"/>
                </a:lnTo>
                <a:lnTo>
                  <a:pt x="64" y="3"/>
                </a:lnTo>
                <a:lnTo>
                  <a:pt x="70" y="3"/>
                </a:lnTo>
                <a:lnTo>
                  <a:pt x="74" y="3"/>
                </a:lnTo>
                <a:lnTo>
                  <a:pt x="81" y="3"/>
                </a:lnTo>
                <a:lnTo>
                  <a:pt x="82" y="3"/>
                </a:lnTo>
                <a:lnTo>
                  <a:pt x="84" y="3"/>
                </a:lnTo>
                <a:lnTo>
                  <a:pt x="86" y="3"/>
                </a:lnTo>
                <a:lnTo>
                  <a:pt x="88" y="3"/>
                </a:lnTo>
                <a:lnTo>
                  <a:pt x="100" y="3"/>
                </a:lnTo>
                <a:lnTo>
                  <a:pt x="101" y="3"/>
                </a:lnTo>
                <a:lnTo>
                  <a:pt x="110" y="3"/>
                </a:lnTo>
                <a:lnTo>
                  <a:pt x="119" y="5"/>
                </a:lnTo>
                <a:lnTo>
                  <a:pt x="125" y="5"/>
                </a:lnTo>
                <a:lnTo>
                  <a:pt x="129" y="5"/>
                </a:lnTo>
                <a:lnTo>
                  <a:pt x="131" y="5"/>
                </a:lnTo>
                <a:lnTo>
                  <a:pt x="141" y="5"/>
                </a:lnTo>
                <a:lnTo>
                  <a:pt x="144" y="5"/>
                </a:lnTo>
                <a:lnTo>
                  <a:pt x="150" y="5"/>
                </a:lnTo>
                <a:lnTo>
                  <a:pt x="153" y="5"/>
                </a:lnTo>
                <a:lnTo>
                  <a:pt x="158" y="5"/>
                </a:lnTo>
                <a:lnTo>
                  <a:pt x="165" y="5"/>
                </a:lnTo>
                <a:lnTo>
                  <a:pt x="175" y="7"/>
                </a:lnTo>
                <a:lnTo>
                  <a:pt x="177" y="7"/>
                </a:lnTo>
                <a:lnTo>
                  <a:pt x="179" y="7"/>
                </a:lnTo>
                <a:lnTo>
                  <a:pt x="186" y="7"/>
                </a:lnTo>
                <a:lnTo>
                  <a:pt x="189" y="7"/>
                </a:lnTo>
                <a:lnTo>
                  <a:pt x="191" y="7"/>
                </a:lnTo>
                <a:lnTo>
                  <a:pt x="198" y="7"/>
                </a:lnTo>
                <a:lnTo>
                  <a:pt x="199" y="7"/>
                </a:lnTo>
                <a:lnTo>
                  <a:pt x="206" y="7"/>
                </a:lnTo>
                <a:lnTo>
                  <a:pt x="215" y="8"/>
                </a:lnTo>
                <a:lnTo>
                  <a:pt x="217" y="8"/>
                </a:lnTo>
                <a:lnTo>
                  <a:pt x="218" y="8"/>
                </a:lnTo>
                <a:lnTo>
                  <a:pt x="222" y="8"/>
                </a:lnTo>
                <a:lnTo>
                  <a:pt x="229" y="8"/>
                </a:lnTo>
                <a:lnTo>
                  <a:pt x="230" y="8"/>
                </a:lnTo>
                <a:lnTo>
                  <a:pt x="232" y="8"/>
                </a:lnTo>
                <a:lnTo>
                  <a:pt x="236" y="8"/>
                </a:lnTo>
                <a:lnTo>
                  <a:pt x="237" y="8"/>
                </a:lnTo>
                <a:lnTo>
                  <a:pt x="241" y="8"/>
                </a:lnTo>
                <a:lnTo>
                  <a:pt x="244" y="10"/>
                </a:lnTo>
                <a:lnTo>
                  <a:pt x="253" y="10"/>
                </a:lnTo>
                <a:lnTo>
                  <a:pt x="254" y="10"/>
                </a:lnTo>
                <a:lnTo>
                  <a:pt x="256" y="10"/>
                </a:lnTo>
                <a:lnTo>
                  <a:pt x="258" y="10"/>
                </a:lnTo>
                <a:lnTo>
                  <a:pt x="263" y="10"/>
                </a:lnTo>
                <a:lnTo>
                  <a:pt x="266" y="10"/>
                </a:lnTo>
                <a:lnTo>
                  <a:pt x="270" y="10"/>
                </a:lnTo>
                <a:lnTo>
                  <a:pt x="273" y="10"/>
                </a:lnTo>
                <a:lnTo>
                  <a:pt x="275" y="10"/>
                </a:lnTo>
                <a:lnTo>
                  <a:pt x="282" y="10"/>
                </a:lnTo>
                <a:lnTo>
                  <a:pt x="285" y="10"/>
                </a:lnTo>
                <a:lnTo>
                  <a:pt x="289" y="10"/>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6" name="Freeform 224"/>
          <p:cNvSpPr>
            <a:spLocks/>
          </p:cNvSpPr>
          <p:nvPr/>
        </p:nvSpPr>
        <p:spPr bwMode="auto">
          <a:xfrm>
            <a:off x="5562600" y="4298156"/>
            <a:ext cx="291704" cy="385763"/>
          </a:xfrm>
          <a:custGeom>
            <a:avLst/>
            <a:gdLst/>
            <a:ahLst/>
            <a:cxnLst>
              <a:cxn ang="0">
                <a:pos x="239" y="23"/>
              </a:cxn>
              <a:cxn ang="0">
                <a:pos x="239" y="36"/>
              </a:cxn>
              <a:cxn ang="0">
                <a:pos x="238" y="43"/>
              </a:cxn>
              <a:cxn ang="0">
                <a:pos x="238" y="59"/>
              </a:cxn>
              <a:cxn ang="0">
                <a:pos x="238" y="74"/>
              </a:cxn>
              <a:cxn ang="0">
                <a:pos x="238" y="97"/>
              </a:cxn>
              <a:cxn ang="0">
                <a:pos x="238" y="122"/>
              </a:cxn>
              <a:cxn ang="0">
                <a:pos x="236" y="143"/>
              </a:cxn>
              <a:cxn ang="0">
                <a:pos x="236" y="164"/>
              </a:cxn>
              <a:cxn ang="0">
                <a:pos x="245" y="176"/>
              </a:cxn>
              <a:cxn ang="0">
                <a:pos x="245" y="191"/>
              </a:cxn>
              <a:cxn ang="0">
                <a:pos x="245" y="203"/>
              </a:cxn>
              <a:cxn ang="0">
                <a:pos x="245" y="232"/>
              </a:cxn>
              <a:cxn ang="0">
                <a:pos x="243" y="253"/>
              </a:cxn>
              <a:cxn ang="0">
                <a:pos x="243" y="275"/>
              </a:cxn>
              <a:cxn ang="0">
                <a:pos x="243" y="287"/>
              </a:cxn>
              <a:cxn ang="0">
                <a:pos x="241" y="306"/>
              </a:cxn>
              <a:cxn ang="0">
                <a:pos x="234" y="324"/>
              </a:cxn>
              <a:cxn ang="0">
                <a:pos x="208" y="322"/>
              </a:cxn>
              <a:cxn ang="0">
                <a:pos x="202" y="322"/>
              </a:cxn>
              <a:cxn ang="0">
                <a:pos x="164" y="322"/>
              </a:cxn>
              <a:cxn ang="0">
                <a:pos x="141" y="322"/>
              </a:cxn>
              <a:cxn ang="0">
                <a:pos x="119" y="320"/>
              </a:cxn>
              <a:cxn ang="0">
                <a:pos x="107" y="310"/>
              </a:cxn>
              <a:cxn ang="0">
                <a:pos x="83" y="308"/>
              </a:cxn>
              <a:cxn ang="0">
                <a:pos x="69" y="308"/>
              </a:cxn>
              <a:cxn ang="0">
                <a:pos x="49" y="306"/>
              </a:cxn>
              <a:cxn ang="0">
                <a:pos x="26" y="306"/>
              </a:cxn>
              <a:cxn ang="0">
                <a:pos x="7" y="306"/>
              </a:cxn>
              <a:cxn ang="0">
                <a:pos x="7" y="286"/>
              </a:cxn>
              <a:cxn ang="0">
                <a:pos x="7" y="279"/>
              </a:cxn>
              <a:cxn ang="0">
                <a:pos x="7" y="251"/>
              </a:cxn>
              <a:cxn ang="0">
                <a:pos x="9" y="229"/>
              </a:cxn>
              <a:cxn ang="0">
                <a:pos x="9" y="207"/>
              </a:cxn>
              <a:cxn ang="0">
                <a:pos x="9" y="181"/>
              </a:cxn>
              <a:cxn ang="0">
                <a:pos x="0" y="167"/>
              </a:cxn>
              <a:cxn ang="0">
                <a:pos x="0" y="155"/>
              </a:cxn>
              <a:cxn ang="0">
                <a:pos x="0" y="141"/>
              </a:cxn>
              <a:cxn ang="0">
                <a:pos x="2" y="114"/>
              </a:cxn>
              <a:cxn ang="0">
                <a:pos x="2" y="105"/>
              </a:cxn>
              <a:cxn ang="0">
                <a:pos x="2" y="93"/>
              </a:cxn>
              <a:cxn ang="0">
                <a:pos x="2" y="81"/>
              </a:cxn>
              <a:cxn ang="0">
                <a:pos x="4" y="62"/>
              </a:cxn>
              <a:cxn ang="0">
                <a:pos x="4" y="41"/>
              </a:cxn>
              <a:cxn ang="0">
                <a:pos x="4" y="28"/>
              </a:cxn>
              <a:cxn ang="0">
                <a:pos x="4" y="9"/>
              </a:cxn>
              <a:cxn ang="0">
                <a:pos x="18" y="0"/>
              </a:cxn>
              <a:cxn ang="0">
                <a:pos x="38" y="0"/>
              </a:cxn>
              <a:cxn ang="0">
                <a:pos x="52" y="0"/>
              </a:cxn>
              <a:cxn ang="0">
                <a:pos x="66" y="2"/>
              </a:cxn>
              <a:cxn ang="0">
                <a:pos x="74" y="2"/>
              </a:cxn>
              <a:cxn ang="0">
                <a:pos x="97" y="2"/>
              </a:cxn>
              <a:cxn ang="0">
                <a:pos x="109" y="2"/>
              </a:cxn>
              <a:cxn ang="0">
                <a:pos x="126" y="2"/>
              </a:cxn>
              <a:cxn ang="0">
                <a:pos x="140" y="2"/>
              </a:cxn>
              <a:cxn ang="0">
                <a:pos x="153" y="4"/>
              </a:cxn>
              <a:cxn ang="0">
                <a:pos x="169" y="4"/>
              </a:cxn>
              <a:cxn ang="0">
                <a:pos x="184" y="4"/>
              </a:cxn>
              <a:cxn ang="0">
                <a:pos x="205" y="4"/>
              </a:cxn>
              <a:cxn ang="0">
                <a:pos x="227" y="4"/>
              </a:cxn>
            </a:cxnLst>
            <a:rect l="0" t="0" r="r" b="b"/>
            <a:pathLst>
              <a:path w="245" h="324">
                <a:moveTo>
                  <a:pt x="239" y="4"/>
                </a:moveTo>
                <a:lnTo>
                  <a:pt x="239" y="7"/>
                </a:lnTo>
                <a:lnTo>
                  <a:pt x="239" y="14"/>
                </a:lnTo>
                <a:lnTo>
                  <a:pt x="239" y="21"/>
                </a:lnTo>
                <a:lnTo>
                  <a:pt x="239" y="23"/>
                </a:lnTo>
                <a:lnTo>
                  <a:pt x="239" y="24"/>
                </a:lnTo>
                <a:lnTo>
                  <a:pt x="239" y="26"/>
                </a:lnTo>
                <a:lnTo>
                  <a:pt x="239" y="31"/>
                </a:lnTo>
                <a:lnTo>
                  <a:pt x="239" y="33"/>
                </a:lnTo>
                <a:lnTo>
                  <a:pt x="239" y="36"/>
                </a:lnTo>
                <a:lnTo>
                  <a:pt x="239" y="38"/>
                </a:lnTo>
                <a:lnTo>
                  <a:pt x="238" y="38"/>
                </a:lnTo>
                <a:lnTo>
                  <a:pt x="238" y="40"/>
                </a:lnTo>
                <a:lnTo>
                  <a:pt x="238" y="41"/>
                </a:lnTo>
                <a:lnTo>
                  <a:pt x="238" y="43"/>
                </a:lnTo>
                <a:lnTo>
                  <a:pt x="238" y="45"/>
                </a:lnTo>
                <a:lnTo>
                  <a:pt x="238" y="47"/>
                </a:lnTo>
                <a:lnTo>
                  <a:pt x="238" y="50"/>
                </a:lnTo>
                <a:lnTo>
                  <a:pt x="238" y="52"/>
                </a:lnTo>
                <a:lnTo>
                  <a:pt x="238" y="59"/>
                </a:lnTo>
                <a:lnTo>
                  <a:pt x="238" y="60"/>
                </a:lnTo>
                <a:lnTo>
                  <a:pt x="238" y="69"/>
                </a:lnTo>
                <a:lnTo>
                  <a:pt x="238" y="71"/>
                </a:lnTo>
                <a:lnTo>
                  <a:pt x="238" y="71"/>
                </a:lnTo>
                <a:lnTo>
                  <a:pt x="238" y="74"/>
                </a:lnTo>
                <a:lnTo>
                  <a:pt x="238" y="81"/>
                </a:lnTo>
                <a:lnTo>
                  <a:pt x="238" y="83"/>
                </a:lnTo>
                <a:lnTo>
                  <a:pt x="238" y="84"/>
                </a:lnTo>
                <a:lnTo>
                  <a:pt x="238" y="86"/>
                </a:lnTo>
                <a:lnTo>
                  <a:pt x="238" y="97"/>
                </a:lnTo>
                <a:lnTo>
                  <a:pt x="238" y="102"/>
                </a:lnTo>
                <a:lnTo>
                  <a:pt x="238" y="105"/>
                </a:lnTo>
                <a:lnTo>
                  <a:pt x="238" y="117"/>
                </a:lnTo>
                <a:lnTo>
                  <a:pt x="238" y="121"/>
                </a:lnTo>
                <a:lnTo>
                  <a:pt x="238" y="122"/>
                </a:lnTo>
                <a:lnTo>
                  <a:pt x="238" y="124"/>
                </a:lnTo>
                <a:lnTo>
                  <a:pt x="238" y="127"/>
                </a:lnTo>
                <a:lnTo>
                  <a:pt x="236" y="134"/>
                </a:lnTo>
                <a:lnTo>
                  <a:pt x="236" y="138"/>
                </a:lnTo>
                <a:lnTo>
                  <a:pt x="236" y="143"/>
                </a:lnTo>
                <a:lnTo>
                  <a:pt x="236" y="146"/>
                </a:lnTo>
                <a:lnTo>
                  <a:pt x="236" y="152"/>
                </a:lnTo>
                <a:lnTo>
                  <a:pt x="236" y="157"/>
                </a:lnTo>
                <a:lnTo>
                  <a:pt x="236" y="158"/>
                </a:lnTo>
                <a:lnTo>
                  <a:pt x="236" y="164"/>
                </a:lnTo>
                <a:lnTo>
                  <a:pt x="236" y="170"/>
                </a:lnTo>
                <a:lnTo>
                  <a:pt x="236" y="172"/>
                </a:lnTo>
                <a:lnTo>
                  <a:pt x="239" y="172"/>
                </a:lnTo>
                <a:lnTo>
                  <a:pt x="245" y="172"/>
                </a:lnTo>
                <a:lnTo>
                  <a:pt x="245" y="176"/>
                </a:lnTo>
                <a:lnTo>
                  <a:pt x="245" y="177"/>
                </a:lnTo>
                <a:lnTo>
                  <a:pt x="245" y="183"/>
                </a:lnTo>
                <a:lnTo>
                  <a:pt x="245" y="184"/>
                </a:lnTo>
                <a:lnTo>
                  <a:pt x="245" y="189"/>
                </a:lnTo>
                <a:lnTo>
                  <a:pt x="245" y="191"/>
                </a:lnTo>
                <a:lnTo>
                  <a:pt x="245" y="193"/>
                </a:lnTo>
                <a:lnTo>
                  <a:pt x="245" y="195"/>
                </a:lnTo>
                <a:lnTo>
                  <a:pt x="245" y="200"/>
                </a:lnTo>
                <a:lnTo>
                  <a:pt x="245" y="201"/>
                </a:lnTo>
                <a:lnTo>
                  <a:pt x="245" y="203"/>
                </a:lnTo>
                <a:lnTo>
                  <a:pt x="245" y="207"/>
                </a:lnTo>
                <a:lnTo>
                  <a:pt x="245" y="212"/>
                </a:lnTo>
                <a:lnTo>
                  <a:pt x="245" y="217"/>
                </a:lnTo>
                <a:lnTo>
                  <a:pt x="245" y="231"/>
                </a:lnTo>
                <a:lnTo>
                  <a:pt x="245" y="232"/>
                </a:lnTo>
                <a:lnTo>
                  <a:pt x="243" y="234"/>
                </a:lnTo>
                <a:lnTo>
                  <a:pt x="243" y="239"/>
                </a:lnTo>
                <a:lnTo>
                  <a:pt x="243" y="244"/>
                </a:lnTo>
                <a:lnTo>
                  <a:pt x="243" y="248"/>
                </a:lnTo>
                <a:lnTo>
                  <a:pt x="243" y="253"/>
                </a:lnTo>
                <a:lnTo>
                  <a:pt x="243" y="255"/>
                </a:lnTo>
                <a:lnTo>
                  <a:pt x="243" y="262"/>
                </a:lnTo>
                <a:lnTo>
                  <a:pt x="243" y="263"/>
                </a:lnTo>
                <a:lnTo>
                  <a:pt x="243" y="272"/>
                </a:lnTo>
                <a:lnTo>
                  <a:pt x="243" y="275"/>
                </a:lnTo>
                <a:lnTo>
                  <a:pt x="243" y="279"/>
                </a:lnTo>
                <a:lnTo>
                  <a:pt x="243" y="282"/>
                </a:lnTo>
                <a:lnTo>
                  <a:pt x="243" y="284"/>
                </a:lnTo>
                <a:lnTo>
                  <a:pt x="243" y="286"/>
                </a:lnTo>
                <a:lnTo>
                  <a:pt x="243" y="287"/>
                </a:lnTo>
                <a:lnTo>
                  <a:pt x="243" y="291"/>
                </a:lnTo>
                <a:lnTo>
                  <a:pt x="241" y="298"/>
                </a:lnTo>
                <a:lnTo>
                  <a:pt x="241" y="303"/>
                </a:lnTo>
                <a:lnTo>
                  <a:pt x="241" y="305"/>
                </a:lnTo>
                <a:lnTo>
                  <a:pt x="241" y="306"/>
                </a:lnTo>
                <a:lnTo>
                  <a:pt x="241" y="310"/>
                </a:lnTo>
                <a:lnTo>
                  <a:pt x="241" y="324"/>
                </a:lnTo>
                <a:lnTo>
                  <a:pt x="239" y="324"/>
                </a:lnTo>
                <a:lnTo>
                  <a:pt x="238" y="324"/>
                </a:lnTo>
                <a:lnTo>
                  <a:pt x="234" y="324"/>
                </a:lnTo>
                <a:lnTo>
                  <a:pt x="233" y="324"/>
                </a:lnTo>
                <a:lnTo>
                  <a:pt x="229" y="324"/>
                </a:lnTo>
                <a:lnTo>
                  <a:pt x="221" y="322"/>
                </a:lnTo>
                <a:lnTo>
                  <a:pt x="212" y="322"/>
                </a:lnTo>
                <a:lnTo>
                  <a:pt x="208" y="322"/>
                </a:lnTo>
                <a:lnTo>
                  <a:pt x="207" y="322"/>
                </a:lnTo>
                <a:lnTo>
                  <a:pt x="205" y="322"/>
                </a:lnTo>
                <a:lnTo>
                  <a:pt x="203" y="322"/>
                </a:lnTo>
                <a:lnTo>
                  <a:pt x="202" y="322"/>
                </a:lnTo>
                <a:lnTo>
                  <a:pt x="202" y="322"/>
                </a:lnTo>
                <a:lnTo>
                  <a:pt x="193" y="322"/>
                </a:lnTo>
                <a:lnTo>
                  <a:pt x="186" y="322"/>
                </a:lnTo>
                <a:lnTo>
                  <a:pt x="178" y="322"/>
                </a:lnTo>
                <a:lnTo>
                  <a:pt x="165" y="322"/>
                </a:lnTo>
                <a:lnTo>
                  <a:pt x="164" y="322"/>
                </a:lnTo>
                <a:lnTo>
                  <a:pt x="159" y="322"/>
                </a:lnTo>
                <a:lnTo>
                  <a:pt x="157" y="322"/>
                </a:lnTo>
                <a:lnTo>
                  <a:pt x="148" y="322"/>
                </a:lnTo>
                <a:lnTo>
                  <a:pt x="141" y="322"/>
                </a:lnTo>
                <a:lnTo>
                  <a:pt x="141" y="322"/>
                </a:lnTo>
                <a:lnTo>
                  <a:pt x="136" y="322"/>
                </a:lnTo>
                <a:lnTo>
                  <a:pt x="133" y="322"/>
                </a:lnTo>
                <a:lnTo>
                  <a:pt x="129" y="322"/>
                </a:lnTo>
                <a:lnTo>
                  <a:pt x="124" y="320"/>
                </a:lnTo>
                <a:lnTo>
                  <a:pt x="119" y="320"/>
                </a:lnTo>
                <a:lnTo>
                  <a:pt x="109" y="320"/>
                </a:lnTo>
                <a:lnTo>
                  <a:pt x="107" y="320"/>
                </a:lnTo>
                <a:lnTo>
                  <a:pt x="107" y="317"/>
                </a:lnTo>
                <a:lnTo>
                  <a:pt x="107" y="313"/>
                </a:lnTo>
                <a:lnTo>
                  <a:pt x="107" y="310"/>
                </a:lnTo>
                <a:lnTo>
                  <a:pt x="102" y="310"/>
                </a:lnTo>
                <a:lnTo>
                  <a:pt x="97" y="308"/>
                </a:lnTo>
                <a:lnTo>
                  <a:pt x="92" y="308"/>
                </a:lnTo>
                <a:lnTo>
                  <a:pt x="85" y="308"/>
                </a:lnTo>
                <a:lnTo>
                  <a:pt x="83" y="308"/>
                </a:lnTo>
                <a:lnTo>
                  <a:pt x="81" y="308"/>
                </a:lnTo>
                <a:lnTo>
                  <a:pt x="79" y="308"/>
                </a:lnTo>
                <a:lnTo>
                  <a:pt x="74" y="308"/>
                </a:lnTo>
                <a:lnTo>
                  <a:pt x="71" y="308"/>
                </a:lnTo>
                <a:lnTo>
                  <a:pt x="69" y="308"/>
                </a:lnTo>
                <a:lnTo>
                  <a:pt x="64" y="308"/>
                </a:lnTo>
                <a:lnTo>
                  <a:pt x="62" y="308"/>
                </a:lnTo>
                <a:lnTo>
                  <a:pt x="61" y="308"/>
                </a:lnTo>
                <a:lnTo>
                  <a:pt x="52" y="308"/>
                </a:lnTo>
                <a:lnTo>
                  <a:pt x="49" y="306"/>
                </a:lnTo>
                <a:lnTo>
                  <a:pt x="45" y="306"/>
                </a:lnTo>
                <a:lnTo>
                  <a:pt x="36" y="306"/>
                </a:lnTo>
                <a:lnTo>
                  <a:pt x="31" y="306"/>
                </a:lnTo>
                <a:lnTo>
                  <a:pt x="28" y="306"/>
                </a:lnTo>
                <a:lnTo>
                  <a:pt x="26" y="306"/>
                </a:lnTo>
                <a:lnTo>
                  <a:pt x="23" y="306"/>
                </a:lnTo>
                <a:lnTo>
                  <a:pt x="19" y="306"/>
                </a:lnTo>
                <a:lnTo>
                  <a:pt x="18" y="306"/>
                </a:lnTo>
                <a:lnTo>
                  <a:pt x="9" y="306"/>
                </a:lnTo>
                <a:lnTo>
                  <a:pt x="7" y="306"/>
                </a:lnTo>
                <a:lnTo>
                  <a:pt x="7" y="296"/>
                </a:lnTo>
                <a:lnTo>
                  <a:pt x="7" y="291"/>
                </a:lnTo>
                <a:lnTo>
                  <a:pt x="7" y="289"/>
                </a:lnTo>
                <a:lnTo>
                  <a:pt x="7" y="287"/>
                </a:lnTo>
                <a:lnTo>
                  <a:pt x="7" y="286"/>
                </a:lnTo>
                <a:lnTo>
                  <a:pt x="7" y="284"/>
                </a:lnTo>
                <a:lnTo>
                  <a:pt x="7" y="282"/>
                </a:lnTo>
                <a:lnTo>
                  <a:pt x="7" y="282"/>
                </a:lnTo>
                <a:lnTo>
                  <a:pt x="7" y="281"/>
                </a:lnTo>
                <a:lnTo>
                  <a:pt x="7" y="279"/>
                </a:lnTo>
                <a:lnTo>
                  <a:pt x="7" y="267"/>
                </a:lnTo>
                <a:lnTo>
                  <a:pt x="7" y="265"/>
                </a:lnTo>
                <a:lnTo>
                  <a:pt x="7" y="262"/>
                </a:lnTo>
                <a:lnTo>
                  <a:pt x="7" y="258"/>
                </a:lnTo>
                <a:lnTo>
                  <a:pt x="7" y="251"/>
                </a:lnTo>
                <a:lnTo>
                  <a:pt x="7" y="248"/>
                </a:lnTo>
                <a:lnTo>
                  <a:pt x="7" y="246"/>
                </a:lnTo>
                <a:lnTo>
                  <a:pt x="7" y="243"/>
                </a:lnTo>
                <a:lnTo>
                  <a:pt x="9" y="234"/>
                </a:lnTo>
                <a:lnTo>
                  <a:pt x="9" y="229"/>
                </a:lnTo>
                <a:lnTo>
                  <a:pt x="9" y="224"/>
                </a:lnTo>
                <a:lnTo>
                  <a:pt x="9" y="222"/>
                </a:lnTo>
                <a:lnTo>
                  <a:pt x="9" y="219"/>
                </a:lnTo>
                <a:lnTo>
                  <a:pt x="9" y="217"/>
                </a:lnTo>
                <a:lnTo>
                  <a:pt x="9" y="207"/>
                </a:lnTo>
                <a:lnTo>
                  <a:pt x="9" y="207"/>
                </a:lnTo>
                <a:lnTo>
                  <a:pt x="9" y="193"/>
                </a:lnTo>
                <a:lnTo>
                  <a:pt x="9" y="186"/>
                </a:lnTo>
                <a:lnTo>
                  <a:pt x="9" y="183"/>
                </a:lnTo>
                <a:lnTo>
                  <a:pt x="9" y="181"/>
                </a:lnTo>
                <a:lnTo>
                  <a:pt x="9" y="170"/>
                </a:lnTo>
                <a:lnTo>
                  <a:pt x="9" y="167"/>
                </a:lnTo>
                <a:lnTo>
                  <a:pt x="6" y="167"/>
                </a:lnTo>
                <a:lnTo>
                  <a:pt x="6" y="167"/>
                </a:lnTo>
                <a:lnTo>
                  <a:pt x="0" y="167"/>
                </a:lnTo>
                <a:lnTo>
                  <a:pt x="0" y="165"/>
                </a:lnTo>
                <a:lnTo>
                  <a:pt x="0" y="160"/>
                </a:lnTo>
                <a:lnTo>
                  <a:pt x="0" y="158"/>
                </a:lnTo>
                <a:lnTo>
                  <a:pt x="0" y="157"/>
                </a:lnTo>
                <a:lnTo>
                  <a:pt x="0" y="155"/>
                </a:lnTo>
                <a:lnTo>
                  <a:pt x="0" y="150"/>
                </a:lnTo>
                <a:lnTo>
                  <a:pt x="0" y="148"/>
                </a:lnTo>
                <a:lnTo>
                  <a:pt x="0" y="146"/>
                </a:lnTo>
                <a:lnTo>
                  <a:pt x="0" y="145"/>
                </a:lnTo>
                <a:lnTo>
                  <a:pt x="0" y="141"/>
                </a:lnTo>
                <a:lnTo>
                  <a:pt x="2" y="133"/>
                </a:lnTo>
                <a:lnTo>
                  <a:pt x="2" y="131"/>
                </a:lnTo>
                <a:lnTo>
                  <a:pt x="2" y="129"/>
                </a:lnTo>
                <a:lnTo>
                  <a:pt x="2" y="122"/>
                </a:lnTo>
                <a:lnTo>
                  <a:pt x="2" y="114"/>
                </a:lnTo>
                <a:lnTo>
                  <a:pt x="2" y="112"/>
                </a:lnTo>
                <a:lnTo>
                  <a:pt x="2" y="110"/>
                </a:lnTo>
                <a:lnTo>
                  <a:pt x="2" y="109"/>
                </a:lnTo>
                <a:lnTo>
                  <a:pt x="2" y="107"/>
                </a:lnTo>
                <a:lnTo>
                  <a:pt x="2" y="105"/>
                </a:lnTo>
                <a:lnTo>
                  <a:pt x="2" y="103"/>
                </a:lnTo>
                <a:lnTo>
                  <a:pt x="2" y="102"/>
                </a:lnTo>
                <a:lnTo>
                  <a:pt x="2" y="98"/>
                </a:lnTo>
                <a:lnTo>
                  <a:pt x="2" y="95"/>
                </a:lnTo>
                <a:lnTo>
                  <a:pt x="2" y="93"/>
                </a:lnTo>
                <a:lnTo>
                  <a:pt x="2" y="91"/>
                </a:lnTo>
                <a:lnTo>
                  <a:pt x="2" y="88"/>
                </a:lnTo>
                <a:lnTo>
                  <a:pt x="2" y="86"/>
                </a:lnTo>
                <a:lnTo>
                  <a:pt x="2" y="83"/>
                </a:lnTo>
                <a:lnTo>
                  <a:pt x="2" y="81"/>
                </a:lnTo>
                <a:lnTo>
                  <a:pt x="2" y="79"/>
                </a:lnTo>
                <a:lnTo>
                  <a:pt x="2" y="78"/>
                </a:lnTo>
                <a:lnTo>
                  <a:pt x="2" y="67"/>
                </a:lnTo>
                <a:lnTo>
                  <a:pt x="2" y="64"/>
                </a:lnTo>
                <a:lnTo>
                  <a:pt x="4" y="62"/>
                </a:lnTo>
                <a:lnTo>
                  <a:pt x="4" y="57"/>
                </a:lnTo>
                <a:lnTo>
                  <a:pt x="4" y="55"/>
                </a:lnTo>
                <a:lnTo>
                  <a:pt x="4" y="54"/>
                </a:lnTo>
                <a:lnTo>
                  <a:pt x="4" y="45"/>
                </a:lnTo>
                <a:lnTo>
                  <a:pt x="4" y="41"/>
                </a:lnTo>
                <a:lnTo>
                  <a:pt x="4" y="40"/>
                </a:lnTo>
                <a:lnTo>
                  <a:pt x="4" y="35"/>
                </a:lnTo>
                <a:lnTo>
                  <a:pt x="4" y="33"/>
                </a:lnTo>
                <a:lnTo>
                  <a:pt x="4" y="29"/>
                </a:lnTo>
                <a:lnTo>
                  <a:pt x="4" y="28"/>
                </a:lnTo>
                <a:lnTo>
                  <a:pt x="4" y="23"/>
                </a:lnTo>
                <a:lnTo>
                  <a:pt x="4" y="21"/>
                </a:lnTo>
                <a:lnTo>
                  <a:pt x="4" y="17"/>
                </a:lnTo>
                <a:lnTo>
                  <a:pt x="4" y="11"/>
                </a:lnTo>
                <a:lnTo>
                  <a:pt x="4" y="9"/>
                </a:lnTo>
                <a:lnTo>
                  <a:pt x="4" y="5"/>
                </a:lnTo>
                <a:lnTo>
                  <a:pt x="4" y="2"/>
                </a:lnTo>
                <a:lnTo>
                  <a:pt x="4" y="0"/>
                </a:lnTo>
                <a:lnTo>
                  <a:pt x="6" y="0"/>
                </a:lnTo>
                <a:lnTo>
                  <a:pt x="18" y="0"/>
                </a:lnTo>
                <a:lnTo>
                  <a:pt x="21" y="0"/>
                </a:lnTo>
                <a:lnTo>
                  <a:pt x="28" y="0"/>
                </a:lnTo>
                <a:lnTo>
                  <a:pt x="36" y="0"/>
                </a:lnTo>
                <a:lnTo>
                  <a:pt x="36" y="0"/>
                </a:lnTo>
                <a:lnTo>
                  <a:pt x="38" y="0"/>
                </a:lnTo>
                <a:lnTo>
                  <a:pt x="43" y="0"/>
                </a:lnTo>
                <a:lnTo>
                  <a:pt x="47" y="0"/>
                </a:lnTo>
                <a:lnTo>
                  <a:pt x="49" y="0"/>
                </a:lnTo>
                <a:lnTo>
                  <a:pt x="50" y="0"/>
                </a:lnTo>
                <a:lnTo>
                  <a:pt x="52" y="0"/>
                </a:lnTo>
                <a:lnTo>
                  <a:pt x="54" y="0"/>
                </a:lnTo>
                <a:lnTo>
                  <a:pt x="55" y="2"/>
                </a:lnTo>
                <a:lnTo>
                  <a:pt x="57" y="2"/>
                </a:lnTo>
                <a:lnTo>
                  <a:pt x="61" y="2"/>
                </a:lnTo>
                <a:lnTo>
                  <a:pt x="66" y="2"/>
                </a:lnTo>
                <a:lnTo>
                  <a:pt x="67" y="2"/>
                </a:lnTo>
                <a:lnTo>
                  <a:pt x="69" y="2"/>
                </a:lnTo>
                <a:lnTo>
                  <a:pt x="71" y="2"/>
                </a:lnTo>
                <a:lnTo>
                  <a:pt x="73" y="2"/>
                </a:lnTo>
                <a:lnTo>
                  <a:pt x="74" y="2"/>
                </a:lnTo>
                <a:lnTo>
                  <a:pt x="81" y="2"/>
                </a:lnTo>
                <a:lnTo>
                  <a:pt x="90" y="2"/>
                </a:lnTo>
                <a:lnTo>
                  <a:pt x="93" y="2"/>
                </a:lnTo>
                <a:lnTo>
                  <a:pt x="95" y="2"/>
                </a:lnTo>
                <a:lnTo>
                  <a:pt x="97" y="2"/>
                </a:lnTo>
                <a:lnTo>
                  <a:pt x="97" y="2"/>
                </a:lnTo>
                <a:lnTo>
                  <a:pt x="98" y="2"/>
                </a:lnTo>
                <a:lnTo>
                  <a:pt x="100" y="2"/>
                </a:lnTo>
                <a:lnTo>
                  <a:pt x="104" y="2"/>
                </a:lnTo>
                <a:lnTo>
                  <a:pt x="109" y="2"/>
                </a:lnTo>
                <a:lnTo>
                  <a:pt x="117" y="2"/>
                </a:lnTo>
                <a:lnTo>
                  <a:pt x="121" y="2"/>
                </a:lnTo>
                <a:lnTo>
                  <a:pt x="124" y="2"/>
                </a:lnTo>
                <a:lnTo>
                  <a:pt x="126" y="2"/>
                </a:lnTo>
                <a:lnTo>
                  <a:pt x="126" y="2"/>
                </a:lnTo>
                <a:lnTo>
                  <a:pt x="131" y="2"/>
                </a:lnTo>
                <a:lnTo>
                  <a:pt x="135" y="2"/>
                </a:lnTo>
                <a:lnTo>
                  <a:pt x="136" y="2"/>
                </a:lnTo>
                <a:lnTo>
                  <a:pt x="138" y="2"/>
                </a:lnTo>
                <a:lnTo>
                  <a:pt x="140" y="2"/>
                </a:lnTo>
                <a:lnTo>
                  <a:pt x="141" y="2"/>
                </a:lnTo>
                <a:lnTo>
                  <a:pt x="147" y="2"/>
                </a:lnTo>
                <a:lnTo>
                  <a:pt x="150" y="2"/>
                </a:lnTo>
                <a:lnTo>
                  <a:pt x="150" y="4"/>
                </a:lnTo>
                <a:lnTo>
                  <a:pt x="153" y="4"/>
                </a:lnTo>
                <a:lnTo>
                  <a:pt x="155" y="4"/>
                </a:lnTo>
                <a:lnTo>
                  <a:pt x="157" y="4"/>
                </a:lnTo>
                <a:lnTo>
                  <a:pt x="160" y="4"/>
                </a:lnTo>
                <a:lnTo>
                  <a:pt x="162" y="4"/>
                </a:lnTo>
                <a:lnTo>
                  <a:pt x="169" y="4"/>
                </a:lnTo>
                <a:lnTo>
                  <a:pt x="171" y="4"/>
                </a:lnTo>
                <a:lnTo>
                  <a:pt x="178" y="4"/>
                </a:lnTo>
                <a:lnTo>
                  <a:pt x="179" y="4"/>
                </a:lnTo>
                <a:lnTo>
                  <a:pt x="183" y="4"/>
                </a:lnTo>
                <a:lnTo>
                  <a:pt x="184" y="4"/>
                </a:lnTo>
                <a:lnTo>
                  <a:pt x="188" y="4"/>
                </a:lnTo>
                <a:lnTo>
                  <a:pt x="198" y="4"/>
                </a:lnTo>
                <a:lnTo>
                  <a:pt x="202" y="4"/>
                </a:lnTo>
                <a:lnTo>
                  <a:pt x="202" y="4"/>
                </a:lnTo>
                <a:lnTo>
                  <a:pt x="205" y="4"/>
                </a:lnTo>
                <a:lnTo>
                  <a:pt x="208" y="4"/>
                </a:lnTo>
                <a:lnTo>
                  <a:pt x="210" y="4"/>
                </a:lnTo>
                <a:lnTo>
                  <a:pt x="214" y="4"/>
                </a:lnTo>
                <a:lnTo>
                  <a:pt x="224" y="4"/>
                </a:lnTo>
                <a:lnTo>
                  <a:pt x="227" y="4"/>
                </a:lnTo>
                <a:lnTo>
                  <a:pt x="229" y="4"/>
                </a:lnTo>
                <a:lnTo>
                  <a:pt x="233" y="4"/>
                </a:lnTo>
                <a:lnTo>
                  <a:pt x="239" y="4"/>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7" name="Freeform 225"/>
          <p:cNvSpPr>
            <a:spLocks/>
          </p:cNvSpPr>
          <p:nvPr/>
        </p:nvSpPr>
        <p:spPr bwMode="auto">
          <a:xfrm>
            <a:off x="5843588" y="4302919"/>
            <a:ext cx="326231" cy="384572"/>
          </a:xfrm>
          <a:custGeom>
            <a:avLst/>
            <a:gdLst/>
            <a:ahLst/>
            <a:cxnLst>
              <a:cxn ang="0">
                <a:pos x="268" y="29"/>
              </a:cxn>
              <a:cxn ang="0">
                <a:pos x="268" y="70"/>
              </a:cxn>
              <a:cxn ang="0">
                <a:pos x="270" y="87"/>
              </a:cxn>
              <a:cxn ang="0">
                <a:pos x="270" y="103"/>
              </a:cxn>
              <a:cxn ang="0">
                <a:pos x="270" y="117"/>
              </a:cxn>
              <a:cxn ang="0">
                <a:pos x="270" y="136"/>
              </a:cxn>
              <a:cxn ang="0">
                <a:pos x="270" y="158"/>
              </a:cxn>
              <a:cxn ang="0">
                <a:pos x="272" y="173"/>
              </a:cxn>
              <a:cxn ang="0">
                <a:pos x="274" y="189"/>
              </a:cxn>
              <a:cxn ang="0">
                <a:pos x="274" y="211"/>
              </a:cxn>
              <a:cxn ang="0">
                <a:pos x="274" y="228"/>
              </a:cxn>
              <a:cxn ang="0">
                <a:pos x="274" y="249"/>
              </a:cxn>
              <a:cxn ang="0">
                <a:pos x="274" y="263"/>
              </a:cxn>
              <a:cxn ang="0">
                <a:pos x="274" y="270"/>
              </a:cxn>
              <a:cxn ang="0">
                <a:pos x="274" y="278"/>
              </a:cxn>
              <a:cxn ang="0">
                <a:pos x="274" y="297"/>
              </a:cxn>
              <a:cxn ang="0">
                <a:pos x="272" y="313"/>
              </a:cxn>
              <a:cxn ang="0">
                <a:pos x="268" y="323"/>
              </a:cxn>
              <a:cxn ang="0">
                <a:pos x="251" y="323"/>
              </a:cxn>
              <a:cxn ang="0">
                <a:pos x="231" y="323"/>
              </a:cxn>
              <a:cxn ang="0">
                <a:pos x="212" y="323"/>
              </a:cxn>
              <a:cxn ang="0">
                <a:pos x="186" y="321"/>
              </a:cxn>
              <a:cxn ang="0">
                <a:pos x="163" y="321"/>
              </a:cxn>
              <a:cxn ang="0">
                <a:pos x="139" y="321"/>
              </a:cxn>
              <a:cxn ang="0">
                <a:pos x="124" y="321"/>
              </a:cxn>
              <a:cxn ang="0">
                <a:pos x="105" y="321"/>
              </a:cxn>
              <a:cxn ang="0">
                <a:pos x="84" y="321"/>
              </a:cxn>
              <a:cxn ang="0">
                <a:pos x="64" y="320"/>
              </a:cxn>
              <a:cxn ang="0">
                <a:pos x="53" y="320"/>
              </a:cxn>
              <a:cxn ang="0">
                <a:pos x="41" y="320"/>
              </a:cxn>
              <a:cxn ang="0">
                <a:pos x="33" y="320"/>
              </a:cxn>
              <a:cxn ang="0">
                <a:pos x="19" y="320"/>
              </a:cxn>
              <a:cxn ang="0">
                <a:pos x="5" y="302"/>
              </a:cxn>
              <a:cxn ang="0">
                <a:pos x="7" y="283"/>
              </a:cxn>
              <a:cxn ang="0">
                <a:pos x="7" y="271"/>
              </a:cxn>
              <a:cxn ang="0">
                <a:pos x="7" y="249"/>
              </a:cxn>
              <a:cxn ang="0">
                <a:pos x="9" y="228"/>
              </a:cxn>
              <a:cxn ang="0">
                <a:pos x="9" y="199"/>
              </a:cxn>
              <a:cxn ang="0">
                <a:pos x="9" y="187"/>
              </a:cxn>
              <a:cxn ang="0">
                <a:pos x="9" y="172"/>
              </a:cxn>
              <a:cxn ang="0">
                <a:pos x="0" y="160"/>
              </a:cxn>
              <a:cxn ang="0">
                <a:pos x="0" y="139"/>
              </a:cxn>
              <a:cxn ang="0">
                <a:pos x="2" y="118"/>
              </a:cxn>
              <a:cxn ang="0">
                <a:pos x="2" y="93"/>
              </a:cxn>
              <a:cxn ang="0">
                <a:pos x="2" y="70"/>
              </a:cxn>
              <a:cxn ang="0">
                <a:pos x="2" y="55"/>
              </a:cxn>
              <a:cxn ang="0">
                <a:pos x="2" y="39"/>
              </a:cxn>
              <a:cxn ang="0">
                <a:pos x="3" y="32"/>
              </a:cxn>
              <a:cxn ang="0">
                <a:pos x="3" y="19"/>
              </a:cxn>
              <a:cxn ang="0">
                <a:pos x="10" y="1"/>
              </a:cxn>
              <a:cxn ang="0">
                <a:pos x="26" y="1"/>
              </a:cxn>
              <a:cxn ang="0">
                <a:pos x="52" y="1"/>
              </a:cxn>
              <a:cxn ang="0">
                <a:pos x="65" y="1"/>
              </a:cxn>
              <a:cxn ang="0">
                <a:pos x="81" y="3"/>
              </a:cxn>
              <a:cxn ang="0">
                <a:pos x="91" y="3"/>
              </a:cxn>
              <a:cxn ang="0">
                <a:pos x="105" y="3"/>
              </a:cxn>
              <a:cxn ang="0">
                <a:pos x="126" y="5"/>
              </a:cxn>
              <a:cxn ang="0">
                <a:pos x="148" y="5"/>
              </a:cxn>
              <a:cxn ang="0">
                <a:pos x="170" y="5"/>
              </a:cxn>
              <a:cxn ang="0">
                <a:pos x="200" y="7"/>
              </a:cxn>
              <a:cxn ang="0">
                <a:pos x="218" y="7"/>
              </a:cxn>
              <a:cxn ang="0">
                <a:pos x="246" y="7"/>
              </a:cxn>
              <a:cxn ang="0">
                <a:pos x="263" y="7"/>
              </a:cxn>
            </a:cxnLst>
            <a:rect l="0" t="0" r="r" b="b"/>
            <a:pathLst>
              <a:path w="274" h="323">
                <a:moveTo>
                  <a:pt x="268" y="7"/>
                </a:moveTo>
                <a:lnTo>
                  <a:pt x="268" y="7"/>
                </a:lnTo>
                <a:lnTo>
                  <a:pt x="268" y="12"/>
                </a:lnTo>
                <a:lnTo>
                  <a:pt x="268" y="19"/>
                </a:lnTo>
                <a:lnTo>
                  <a:pt x="268" y="29"/>
                </a:lnTo>
                <a:lnTo>
                  <a:pt x="268" y="31"/>
                </a:lnTo>
                <a:lnTo>
                  <a:pt x="268" y="39"/>
                </a:lnTo>
                <a:lnTo>
                  <a:pt x="268" y="53"/>
                </a:lnTo>
                <a:lnTo>
                  <a:pt x="268" y="58"/>
                </a:lnTo>
                <a:lnTo>
                  <a:pt x="268" y="70"/>
                </a:lnTo>
                <a:lnTo>
                  <a:pt x="268" y="72"/>
                </a:lnTo>
                <a:lnTo>
                  <a:pt x="268" y="79"/>
                </a:lnTo>
                <a:lnTo>
                  <a:pt x="268" y="80"/>
                </a:lnTo>
                <a:lnTo>
                  <a:pt x="270" y="82"/>
                </a:lnTo>
                <a:lnTo>
                  <a:pt x="270" y="87"/>
                </a:lnTo>
                <a:lnTo>
                  <a:pt x="270" y="93"/>
                </a:lnTo>
                <a:lnTo>
                  <a:pt x="270" y="94"/>
                </a:lnTo>
                <a:lnTo>
                  <a:pt x="270" y="98"/>
                </a:lnTo>
                <a:lnTo>
                  <a:pt x="270" y="99"/>
                </a:lnTo>
                <a:lnTo>
                  <a:pt x="270" y="103"/>
                </a:lnTo>
                <a:lnTo>
                  <a:pt x="270" y="106"/>
                </a:lnTo>
                <a:lnTo>
                  <a:pt x="270" y="108"/>
                </a:lnTo>
                <a:lnTo>
                  <a:pt x="270" y="111"/>
                </a:lnTo>
                <a:lnTo>
                  <a:pt x="270" y="113"/>
                </a:lnTo>
                <a:lnTo>
                  <a:pt x="270" y="117"/>
                </a:lnTo>
                <a:lnTo>
                  <a:pt x="270" y="120"/>
                </a:lnTo>
                <a:lnTo>
                  <a:pt x="270" y="127"/>
                </a:lnTo>
                <a:lnTo>
                  <a:pt x="270" y="129"/>
                </a:lnTo>
                <a:lnTo>
                  <a:pt x="270" y="130"/>
                </a:lnTo>
                <a:lnTo>
                  <a:pt x="270" y="136"/>
                </a:lnTo>
                <a:lnTo>
                  <a:pt x="270" y="139"/>
                </a:lnTo>
                <a:lnTo>
                  <a:pt x="270" y="141"/>
                </a:lnTo>
                <a:lnTo>
                  <a:pt x="270" y="146"/>
                </a:lnTo>
                <a:lnTo>
                  <a:pt x="270" y="156"/>
                </a:lnTo>
                <a:lnTo>
                  <a:pt x="270" y="158"/>
                </a:lnTo>
                <a:lnTo>
                  <a:pt x="270" y="163"/>
                </a:lnTo>
                <a:lnTo>
                  <a:pt x="270" y="165"/>
                </a:lnTo>
                <a:lnTo>
                  <a:pt x="270" y="168"/>
                </a:lnTo>
                <a:lnTo>
                  <a:pt x="270" y="173"/>
                </a:lnTo>
                <a:lnTo>
                  <a:pt x="272" y="173"/>
                </a:lnTo>
                <a:lnTo>
                  <a:pt x="274" y="173"/>
                </a:lnTo>
                <a:lnTo>
                  <a:pt x="274" y="177"/>
                </a:lnTo>
                <a:lnTo>
                  <a:pt x="274" y="180"/>
                </a:lnTo>
                <a:lnTo>
                  <a:pt x="274" y="184"/>
                </a:lnTo>
                <a:lnTo>
                  <a:pt x="274" y="189"/>
                </a:lnTo>
                <a:lnTo>
                  <a:pt x="274" y="199"/>
                </a:lnTo>
                <a:lnTo>
                  <a:pt x="274" y="201"/>
                </a:lnTo>
                <a:lnTo>
                  <a:pt x="274" y="203"/>
                </a:lnTo>
                <a:lnTo>
                  <a:pt x="274" y="204"/>
                </a:lnTo>
                <a:lnTo>
                  <a:pt x="274" y="211"/>
                </a:lnTo>
                <a:lnTo>
                  <a:pt x="274" y="218"/>
                </a:lnTo>
                <a:lnTo>
                  <a:pt x="274" y="218"/>
                </a:lnTo>
                <a:lnTo>
                  <a:pt x="274" y="220"/>
                </a:lnTo>
                <a:lnTo>
                  <a:pt x="274" y="222"/>
                </a:lnTo>
                <a:lnTo>
                  <a:pt x="274" y="228"/>
                </a:lnTo>
                <a:lnTo>
                  <a:pt x="274" y="239"/>
                </a:lnTo>
                <a:lnTo>
                  <a:pt x="274" y="242"/>
                </a:lnTo>
                <a:lnTo>
                  <a:pt x="274" y="246"/>
                </a:lnTo>
                <a:lnTo>
                  <a:pt x="274" y="247"/>
                </a:lnTo>
                <a:lnTo>
                  <a:pt x="274" y="249"/>
                </a:lnTo>
                <a:lnTo>
                  <a:pt x="274" y="251"/>
                </a:lnTo>
                <a:lnTo>
                  <a:pt x="274" y="256"/>
                </a:lnTo>
                <a:lnTo>
                  <a:pt x="274" y="259"/>
                </a:lnTo>
                <a:lnTo>
                  <a:pt x="274" y="261"/>
                </a:lnTo>
                <a:lnTo>
                  <a:pt x="274" y="263"/>
                </a:lnTo>
                <a:lnTo>
                  <a:pt x="274" y="263"/>
                </a:lnTo>
                <a:lnTo>
                  <a:pt x="274" y="265"/>
                </a:lnTo>
                <a:lnTo>
                  <a:pt x="274" y="266"/>
                </a:lnTo>
                <a:lnTo>
                  <a:pt x="274" y="268"/>
                </a:lnTo>
                <a:lnTo>
                  <a:pt x="274" y="270"/>
                </a:lnTo>
                <a:lnTo>
                  <a:pt x="274" y="273"/>
                </a:lnTo>
                <a:lnTo>
                  <a:pt x="274" y="275"/>
                </a:lnTo>
                <a:lnTo>
                  <a:pt x="274" y="277"/>
                </a:lnTo>
                <a:lnTo>
                  <a:pt x="274" y="278"/>
                </a:lnTo>
                <a:lnTo>
                  <a:pt x="274" y="278"/>
                </a:lnTo>
                <a:lnTo>
                  <a:pt x="274" y="289"/>
                </a:lnTo>
                <a:lnTo>
                  <a:pt x="274" y="292"/>
                </a:lnTo>
                <a:lnTo>
                  <a:pt x="274" y="294"/>
                </a:lnTo>
                <a:lnTo>
                  <a:pt x="274" y="296"/>
                </a:lnTo>
                <a:lnTo>
                  <a:pt x="274" y="297"/>
                </a:lnTo>
                <a:lnTo>
                  <a:pt x="274" y="299"/>
                </a:lnTo>
                <a:lnTo>
                  <a:pt x="274" y="301"/>
                </a:lnTo>
                <a:lnTo>
                  <a:pt x="272" y="306"/>
                </a:lnTo>
                <a:lnTo>
                  <a:pt x="272" y="311"/>
                </a:lnTo>
                <a:lnTo>
                  <a:pt x="272" y="313"/>
                </a:lnTo>
                <a:lnTo>
                  <a:pt x="272" y="316"/>
                </a:lnTo>
                <a:lnTo>
                  <a:pt x="272" y="318"/>
                </a:lnTo>
                <a:lnTo>
                  <a:pt x="272" y="323"/>
                </a:lnTo>
                <a:lnTo>
                  <a:pt x="268" y="323"/>
                </a:lnTo>
                <a:lnTo>
                  <a:pt x="268" y="323"/>
                </a:lnTo>
                <a:lnTo>
                  <a:pt x="267" y="323"/>
                </a:lnTo>
                <a:lnTo>
                  <a:pt x="265" y="323"/>
                </a:lnTo>
                <a:lnTo>
                  <a:pt x="260" y="323"/>
                </a:lnTo>
                <a:lnTo>
                  <a:pt x="255" y="323"/>
                </a:lnTo>
                <a:lnTo>
                  <a:pt x="251" y="323"/>
                </a:lnTo>
                <a:lnTo>
                  <a:pt x="249" y="323"/>
                </a:lnTo>
                <a:lnTo>
                  <a:pt x="248" y="323"/>
                </a:lnTo>
                <a:lnTo>
                  <a:pt x="239" y="323"/>
                </a:lnTo>
                <a:lnTo>
                  <a:pt x="237" y="323"/>
                </a:lnTo>
                <a:lnTo>
                  <a:pt x="231" y="323"/>
                </a:lnTo>
                <a:lnTo>
                  <a:pt x="227" y="323"/>
                </a:lnTo>
                <a:lnTo>
                  <a:pt x="225" y="323"/>
                </a:lnTo>
                <a:lnTo>
                  <a:pt x="220" y="323"/>
                </a:lnTo>
                <a:lnTo>
                  <a:pt x="217" y="323"/>
                </a:lnTo>
                <a:lnTo>
                  <a:pt x="212" y="323"/>
                </a:lnTo>
                <a:lnTo>
                  <a:pt x="205" y="323"/>
                </a:lnTo>
                <a:lnTo>
                  <a:pt x="200" y="323"/>
                </a:lnTo>
                <a:lnTo>
                  <a:pt x="196" y="323"/>
                </a:lnTo>
                <a:lnTo>
                  <a:pt x="194" y="323"/>
                </a:lnTo>
                <a:lnTo>
                  <a:pt x="186" y="321"/>
                </a:lnTo>
                <a:lnTo>
                  <a:pt x="182" y="321"/>
                </a:lnTo>
                <a:lnTo>
                  <a:pt x="174" y="321"/>
                </a:lnTo>
                <a:lnTo>
                  <a:pt x="172" y="321"/>
                </a:lnTo>
                <a:lnTo>
                  <a:pt x="170" y="321"/>
                </a:lnTo>
                <a:lnTo>
                  <a:pt x="163" y="321"/>
                </a:lnTo>
                <a:lnTo>
                  <a:pt x="160" y="321"/>
                </a:lnTo>
                <a:lnTo>
                  <a:pt x="153" y="321"/>
                </a:lnTo>
                <a:lnTo>
                  <a:pt x="146" y="321"/>
                </a:lnTo>
                <a:lnTo>
                  <a:pt x="143" y="321"/>
                </a:lnTo>
                <a:lnTo>
                  <a:pt x="139" y="321"/>
                </a:lnTo>
                <a:lnTo>
                  <a:pt x="134" y="321"/>
                </a:lnTo>
                <a:lnTo>
                  <a:pt x="132" y="321"/>
                </a:lnTo>
                <a:lnTo>
                  <a:pt x="129" y="321"/>
                </a:lnTo>
                <a:lnTo>
                  <a:pt x="127" y="321"/>
                </a:lnTo>
                <a:lnTo>
                  <a:pt x="124" y="321"/>
                </a:lnTo>
                <a:lnTo>
                  <a:pt x="120" y="321"/>
                </a:lnTo>
                <a:lnTo>
                  <a:pt x="119" y="321"/>
                </a:lnTo>
                <a:lnTo>
                  <a:pt x="115" y="321"/>
                </a:lnTo>
                <a:lnTo>
                  <a:pt x="107" y="321"/>
                </a:lnTo>
                <a:lnTo>
                  <a:pt x="105" y="321"/>
                </a:lnTo>
                <a:lnTo>
                  <a:pt x="103" y="321"/>
                </a:lnTo>
                <a:lnTo>
                  <a:pt x="95" y="321"/>
                </a:lnTo>
                <a:lnTo>
                  <a:pt x="91" y="321"/>
                </a:lnTo>
                <a:lnTo>
                  <a:pt x="88" y="321"/>
                </a:lnTo>
                <a:lnTo>
                  <a:pt x="84" y="321"/>
                </a:lnTo>
                <a:lnTo>
                  <a:pt x="83" y="321"/>
                </a:lnTo>
                <a:lnTo>
                  <a:pt x="81" y="321"/>
                </a:lnTo>
                <a:lnTo>
                  <a:pt x="72" y="321"/>
                </a:lnTo>
                <a:lnTo>
                  <a:pt x="71" y="321"/>
                </a:lnTo>
                <a:lnTo>
                  <a:pt x="64" y="320"/>
                </a:lnTo>
                <a:lnTo>
                  <a:pt x="60" y="320"/>
                </a:lnTo>
                <a:lnTo>
                  <a:pt x="57" y="320"/>
                </a:lnTo>
                <a:lnTo>
                  <a:pt x="57" y="320"/>
                </a:lnTo>
                <a:lnTo>
                  <a:pt x="55" y="320"/>
                </a:lnTo>
                <a:lnTo>
                  <a:pt x="53" y="320"/>
                </a:lnTo>
                <a:lnTo>
                  <a:pt x="50" y="320"/>
                </a:lnTo>
                <a:lnTo>
                  <a:pt x="46" y="320"/>
                </a:lnTo>
                <a:lnTo>
                  <a:pt x="43" y="320"/>
                </a:lnTo>
                <a:lnTo>
                  <a:pt x="41" y="320"/>
                </a:lnTo>
                <a:lnTo>
                  <a:pt x="41" y="320"/>
                </a:lnTo>
                <a:lnTo>
                  <a:pt x="40" y="320"/>
                </a:lnTo>
                <a:lnTo>
                  <a:pt x="38" y="320"/>
                </a:lnTo>
                <a:lnTo>
                  <a:pt x="36" y="320"/>
                </a:lnTo>
                <a:lnTo>
                  <a:pt x="34" y="320"/>
                </a:lnTo>
                <a:lnTo>
                  <a:pt x="33" y="320"/>
                </a:lnTo>
                <a:lnTo>
                  <a:pt x="31" y="320"/>
                </a:lnTo>
                <a:lnTo>
                  <a:pt x="28" y="320"/>
                </a:lnTo>
                <a:lnTo>
                  <a:pt x="26" y="320"/>
                </a:lnTo>
                <a:lnTo>
                  <a:pt x="21" y="320"/>
                </a:lnTo>
                <a:lnTo>
                  <a:pt x="19" y="320"/>
                </a:lnTo>
                <a:lnTo>
                  <a:pt x="16" y="320"/>
                </a:lnTo>
                <a:lnTo>
                  <a:pt x="10" y="320"/>
                </a:lnTo>
                <a:lnTo>
                  <a:pt x="5" y="320"/>
                </a:lnTo>
                <a:lnTo>
                  <a:pt x="5" y="306"/>
                </a:lnTo>
                <a:lnTo>
                  <a:pt x="5" y="302"/>
                </a:lnTo>
                <a:lnTo>
                  <a:pt x="5" y="301"/>
                </a:lnTo>
                <a:lnTo>
                  <a:pt x="5" y="299"/>
                </a:lnTo>
                <a:lnTo>
                  <a:pt x="5" y="294"/>
                </a:lnTo>
                <a:lnTo>
                  <a:pt x="7" y="287"/>
                </a:lnTo>
                <a:lnTo>
                  <a:pt x="7" y="283"/>
                </a:lnTo>
                <a:lnTo>
                  <a:pt x="7" y="282"/>
                </a:lnTo>
                <a:lnTo>
                  <a:pt x="7" y="280"/>
                </a:lnTo>
                <a:lnTo>
                  <a:pt x="7" y="278"/>
                </a:lnTo>
                <a:lnTo>
                  <a:pt x="7" y="275"/>
                </a:lnTo>
                <a:lnTo>
                  <a:pt x="7" y="271"/>
                </a:lnTo>
                <a:lnTo>
                  <a:pt x="7" y="268"/>
                </a:lnTo>
                <a:lnTo>
                  <a:pt x="7" y="259"/>
                </a:lnTo>
                <a:lnTo>
                  <a:pt x="7" y="258"/>
                </a:lnTo>
                <a:lnTo>
                  <a:pt x="7" y="251"/>
                </a:lnTo>
                <a:lnTo>
                  <a:pt x="7" y="249"/>
                </a:lnTo>
                <a:lnTo>
                  <a:pt x="7" y="244"/>
                </a:lnTo>
                <a:lnTo>
                  <a:pt x="7" y="240"/>
                </a:lnTo>
                <a:lnTo>
                  <a:pt x="7" y="235"/>
                </a:lnTo>
                <a:lnTo>
                  <a:pt x="7" y="230"/>
                </a:lnTo>
                <a:lnTo>
                  <a:pt x="9" y="228"/>
                </a:lnTo>
                <a:lnTo>
                  <a:pt x="9" y="227"/>
                </a:lnTo>
                <a:lnTo>
                  <a:pt x="9" y="213"/>
                </a:lnTo>
                <a:lnTo>
                  <a:pt x="9" y="208"/>
                </a:lnTo>
                <a:lnTo>
                  <a:pt x="9" y="203"/>
                </a:lnTo>
                <a:lnTo>
                  <a:pt x="9" y="199"/>
                </a:lnTo>
                <a:lnTo>
                  <a:pt x="9" y="197"/>
                </a:lnTo>
                <a:lnTo>
                  <a:pt x="9" y="196"/>
                </a:lnTo>
                <a:lnTo>
                  <a:pt x="9" y="191"/>
                </a:lnTo>
                <a:lnTo>
                  <a:pt x="9" y="189"/>
                </a:lnTo>
                <a:lnTo>
                  <a:pt x="9" y="187"/>
                </a:lnTo>
                <a:lnTo>
                  <a:pt x="9" y="185"/>
                </a:lnTo>
                <a:lnTo>
                  <a:pt x="9" y="180"/>
                </a:lnTo>
                <a:lnTo>
                  <a:pt x="9" y="179"/>
                </a:lnTo>
                <a:lnTo>
                  <a:pt x="9" y="173"/>
                </a:lnTo>
                <a:lnTo>
                  <a:pt x="9" y="172"/>
                </a:lnTo>
                <a:lnTo>
                  <a:pt x="9" y="168"/>
                </a:lnTo>
                <a:lnTo>
                  <a:pt x="3" y="168"/>
                </a:lnTo>
                <a:lnTo>
                  <a:pt x="0" y="168"/>
                </a:lnTo>
                <a:lnTo>
                  <a:pt x="0" y="166"/>
                </a:lnTo>
                <a:lnTo>
                  <a:pt x="0" y="160"/>
                </a:lnTo>
                <a:lnTo>
                  <a:pt x="0" y="154"/>
                </a:lnTo>
                <a:lnTo>
                  <a:pt x="0" y="153"/>
                </a:lnTo>
                <a:lnTo>
                  <a:pt x="0" y="148"/>
                </a:lnTo>
                <a:lnTo>
                  <a:pt x="0" y="142"/>
                </a:lnTo>
                <a:lnTo>
                  <a:pt x="0" y="139"/>
                </a:lnTo>
                <a:lnTo>
                  <a:pt x="0" y="134"/>
                </a:lnTo>
                <a:lnTo>
                  <a:pt x="0" y="130"/>
                </a:lnTo>
                <a:lnTo>
                  <a:pt x="2" y="123"/>
                </a:lnTo>
                <a:lnTo>
                  <a:pt x="2" y="120"/>
                </a:lnTo>
                <a:lnTo>
                  <a:pt x="2" y="118"/>
                </a:lnTo>
                <a:lnTo>
                  <a:pt x="2" y="117"/>
                </a:lnTo>
                <a:lnTo>
                  <a:pt x="2" y="113"/>
                </a:lnTo>
                <a:lnTo>
                  <a:pt x="2" y="101"/>
                </a:lnTo>
                <a:lnTo>
                  <a:pt x="2" y="98"/>
                </a:lnTo>
                <a:lnTo>
                  <a:pt x="2" y="93"/>
                </a:lnTo>
                <a:lnTo>
                  <a:pt x="2" y="82"/>
                </a:lnTo>
                <a:lnTo>
                  <a:pt x="2" y="80"/>
                </a:lnTo>
                <a:lnTo>
                  <a:pt x="2" y="79"/>
                </a:lnTo>
                <a:lnTo>
                  <a:pt x="2" y="77"/>
                </a:lnTo>
                <a:lnTo>
                  <a:pt x="2" y="70"/>
                </a:lnTo>
                <a:lnTo>
                  <a:pt x="2" y="67"/>
                </a:lnTo>
                <a:lnTo>
                  <a:pt x="2" y="67"/>
                </a:lnTo>
                <a:lnTo>
                  <a:pt x="2" y="65"/>
                </a:lnTo>
                <a:lnTo>
                  <a:pt x="2" y="56"/>
                </a:lnTo>
                <a:lnTo>
                  <a:pt x="2" y="55"/>
                </a:lnTo>
                <a:lnTo>
                  <a:pt x="2" y="48"/>
                </a:lnTo>
                <a:lnTo>
                  <a:pt x="2" y="46"/>
                </a:lnTo>
                <a:lnTo>
                  <a:pt x="2" y="43"/>
                </a:lnTo>
                <a:lnTo>
                  <a:pt x="2" y="41"/>
                </a:lnTo>
                <a:lnTo>
                  <a:pt x="2" y="39"/>
                </a:lnTo>
                <a:lnTo>
                  <a:pt x="2" y="37"/>
                </a:lnTo>
                <a:lnTo>
                  <a:pt x="2" y="36"/>
                </a:lnTo>
                <a:lnTo>
                  <a:pt x="2" y="34"/>
                </a:lnTo>
                <a:lnTo>
                  <a:pt x="3" y="34"/>
                </a:lnTo>
                <a:lnTo>
                  <a:pt x="3" y="32"/>
                </a:lnTo>
                <a:lnTo>
                  <a:pt x="3" y="29"/>
                </a:lnTo>
                <a:lnTo>
                  <a:pt x="3" y="27"/>
                </a:lnTo>
                <a:lnTo>
                  <a:pt x="3" y="22"/>
                </a:lnTo>
                <a:lnTo>
                  <a:pt x="3" y="20"/>
                </a:lnTo>
                <a:lnTo>
                  <a:pt x="3" y="19"/>
                </a:lnTo>
                <a:lnTo>
                  <a:pt x="3" y="17"/>
                </a:lnTo>
                <a:lnTo>
                  <a:pt x="3" y="10"/>
                </a:lnTo>
                <a:lnTo>
                  <a:pt x="3" y="3"/>
                </a:lnTo>
                <a:lnTo>
                  <a:pt x="3" y="0"/>
                </a:lnTo>
                <a:lnTo>
                  <a:pt x="10" y="1"/>
                </a:lnTo>
                <a:lnTo>
                  <a:pt x="17" y="1"/>
                </a:lnTo>
                <a:lnTo>
                  <a:pt x="19" y="1"/>
                </a:lnTo>
                <a:lnTo>
                  <a:pt x="21" y="1"/>
                </a:lnTo>
                <a:lnTo>
                  <a:pt x="26" y="1"/>
                </a:lnTo>
                <a:lnTo>
                  <a:pt x="26" y="1"/>
                </a:lnTo>
                <a:lnTo>
                  <a:pt x="41" y="1"/>
                </a:lnTo>
                <a:lnTo>
                  <a:pt x="41" y="1"/>
                </a:lnTo>
                <a:lnTo>
                  <a:pt x="48" y="1"/>
                </a:lnTo>
                <a:lnTo>
                  <a:pt x="50" y="1"/>
                </a:lnTo>
                <a:lnTo>
                  <a:pt x="52" y="1"/>
                </a:lnTo>
                <a:lnTo>
                  <a:pt x="59" y="1"/>
                </a:lnTo>
                <a:lnTo>
                  <a:pt x="62" y="1"/>
                </a:lnTo>
                <a:lnTo>
                  <a:pt x="64" y="1"/>
                </a:lnTo>
                <a:lnTo>
                  <a:pt x="65" y="3"/>
                </a:lnTo>
                <a:lnTo>
                  <a:pt x="65" y="1"/>
                </a:lnTo>
                <a:lnTo>
                  <a:pt x="67" y="3"/>
                </a:lnTo>
                <a:lnTo>
                  <a:pt x="72" y="3"/>
                </a:lnTo>
                <a:lnTo>
                  <a:pt x="76" y="3"/>
                </a:lnTo>
                <a:lnTo>
                  <a:pt x="79" y="3"/>
                </a:lnTo>
                <a:lnTo>
                  <a:pt x="81" y="3"/>
                </a:lnTo>
                <a:lnTo>
                  <a:pt x="83" y="3"/>
                </a:lnTo>
                <a:lnTo>
                  <a:pt x="84" y="3"/>
                </a:lnTo>
                <a:lnTo>
                  <a:pt x="86" y="3"/>
                </a:lnTo>
                <a:lnTo>
                  <a:pt x="89" y="3"/>
                </a:lnTo>
                <a:lnTo>
                  <a:pt x="91" y="3"/>
                </a:lnTo>
                <a:lnTo>
                  <a:pt x="93" y="3"/>
                </a:lnTo>
                <a:lnTo>
                  <a:pt x="96" y="3"/>
                </a:lnTo>
                <a:lnTo>
                  <a:pt x="98" y="3"/>
                </a:lnTo>
                <a:lnTo>
                  <a:pt x="103" y="3"/>
                </a:lnTo>
                <a:lnTo>
                  <a:pt x="105" y="3"/>
                </a:lnTo>
                <a:lnTo>
                  <a:pt x="112" y="5"/>
                </a:lnTo>
                <a:lnTo>
                  <a:pt x="114" y="5"/>
                </a:lnTo>
                <a:lnTo>
                  <a:pt x="117" y="5"/>
                </a:lnTo>
                <a:lnTo>
                  <a:pt x="117" y="5"/>
                </a:lnTo>
                <a:lnTo>
                  <a:pt x="126" y="5"/>
                </a:lnTo>
                <a:lnTo>
                  <a:pt x="132" y="5"/>
                </a:lnTo>
                <a:lnTo>
                  <a:pt x="136" y="5"/>
                </a:lnTo>
                <a:lnTo>
                  <a:pt x="138" y="5"/>
                </a:lnTo>
                <a:lnTo>
                  <a:pt x="141" y="5"/>
                </a:lnTo>
                <a:lnTo>
                  <a:pt x="148" y="5"/>
                </a:lnTo>
                <a:lnTo>
                  <a:pt x="150" y="5"/>
                </a:lnTo>
                <a:lnTo>
                  <a:pt x="151" y="5"/>
                </a:lnTo>
                <a:lnTo>
                  <a:pt x="160" y="5"/>
                </a:lnTo>
                <a:lnTo>
                  <a:pt x="167" y="5"/>
                </a:lnTo>
                <a:lnTo>
                  <a:pt x="170" y="5"/>
                </a:lnTo>
                <a:lnTo>
                  <a:pt x="172" y="5"/>
                </a:lnTo>
                <a:lnTo>
                  <a:pt x="189" y="7"/>
                </a:lnTo>
                <a:lnTo>
                  <a:pt x="193" y="7"/>
                </a:lnTo>
                <a:lnTo>
                  <a:pt x="196" y="7"/>
                </a:lnTo>
                <a:lnTo>
                  <a:pt x="200" y="7"/>
                </a:lnTo>
                <a:lnTo>
                  <a:pt x="203" y="7"/>
                </a:lnTo>
                <a:lnTo>
                  <a:pt x="205" y="7"/>
                </a:lnTo>
                <a:lnTo>
                  <a:pt x="208" y="7"/>
                </a:lnTo>
                <a:lnTo>
                  <a:pt x="217" y="7"/>
                </a:lnTo>
                <a:lnTo>
                  <a:pt x="218" y="7"/>
                </a:lnTo>
                <a:lnTo>
                  <a:pt x="227" y="7"/>
                </a:lnTo>
                <a:lnTo>
                  <a:pt x="236" y="7"/>
                </a:lnTo>
                <a:lnTo>
                  <a:pt x="237" y="7"/>
                </a:lnTo>
                <a:lnTo>
                  <a:pt x="237" y="7"/>
                </a:lnTo>
                <a:lnTo>
                  <a:pt x="246" y="7"/>
                </a:lnTo>
                <a:lnTo>
                  <a:pt x="248" y="7"/>
                </a:lnTo>
                <a:lnTo>
                  <a:pt x="251" y="7"/>
                </a:lnTo>
                <a:lnTo>
                  <a:pt x="253" y="7"/>
                </a:lnTo>
                <a:lnTo>
                  <a:pt x="260" y="7"/>
                </a:lnTo>
                <a:lnTo>
                  <a:pt x="263" y="7"/>
                </a:lnTo>
                <a:lnTo>
                  <a:pt x="267" y="7"/>
                </a:lnTo>
                <a:lnTo>
                  <a:pt x="268" y="7"/>
                </a:lnTo>
                <a:lnTo>
                  <a:pt x="268" y="7"/>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9" name="Freeform 227"/>
          <p:cNvSpPr>
            <a:spLocks/>
          </p:cNvSpPr>
          <p:nvPr/>
        </p:nvSpPr>
        <p:spPr bwMode="auto">
          <a:xfrm>
            <a:off x="5161360" y="4351735"/>
            <a:ext cx="411956" cy="310754"/>
          </a:xfrm>
          <a:custGeom>
            <a:avLst/>
            <a:gdLst/>
            <a:ahLst/>
            <a:cxnLst>
              <a:cxn ang="0">
                <a:pos x="287" y="10"/>
              </a:cxn>
              <a:cxn ang="0">
                <a:pos x="312" y="10"/>
              </a:cxn>
              <a:cxn ang="0">
                <a:pos x="337" y="12"/>
              </a:cxn>
              <a:cxn ang="0">
                <a:pos x="339" y="33"/>
              </a:cxn>
              <a:cxn ang="0">
                <a:pos x="339" y="46"/>
              </a:cxn>
              <a:cxn ang="0">
                <a:pos x="339" y="60"/>
              </a:cxn>
              <a:cxn ang="0">
                <a:pos x="339" y="77"/>
              </a:cxn>
              <a:cxn ang="0">
                <a:pos x="337" y="101"/>
              </a:cxn>
              <a:cxn ang="0">
                <a:pos x="337" y="115"/>
              </a:cxn>
              <a:cxn ang="0">
                <a:pos x="346" y="125"/>
              </a:cxn>
              <a:cxn ang="0">
                <a:pos x="346" y="162"/>
              </a:cxn>
              <a:cxn ang="0">
                <a:pos x="346" y="189"/>
              </a:cxn>
              <a:cxn ang="0">
                <a:pos x="344" y="217"/>
              </a:cxn>
              <a:cxn ang="0">
                <a:pos x="344" y="237"/>
              </a:cxn>
              <a:cxn ang="0">
                <a:pos x="344" y="251"/>
              </a:cxn>
              <a:cxn ang="0">
                <a:pos x="320" y="261"/>
              </a:cxn>
              <a:cxn ang="0">
                <a:pos x="306" y="260"/>
              </a:cxn>
              <a:cxn ang="0">
                <a:pos x="294" y="260"/>
              </a:cxn>
              <a:cxn ang="0">
                <a:pos x="275" y="260"/>
              </a:cxn>
              <a:cxn ang="0">
                <a:pos x="258" y="258"/>
              </a:cxn>
              <a:cxn ang="0">
                <a:pos x="244" y="258"/>
              </a:cxn>
              <a:cxn ang="0">
                <a:pos x="227" y="258"/>
              </a:cxn>
              <a:cxn ang="0">
                <a:pos x="214" y="256"/>
              </a:cxn>
              <a:cxn ang="0">
                <a:pos x="193" y="256"/>
              </a:cxn>
              <a:cxn ang="0">
                <a:pos x="177" y="256"/>
              </a:cxn>
              <a:cxn ang="0">
                <a:pos x="162" y="256"/>
              </a:cxn>
              <a:cxn ang="0">
                <a:pos x="146" y="255"/>
              </a:cxn>
              <a:cxn ang="0">
                <a:pos x="129" y="255"/>
              </a:cxn>
              <a:cxn ang="0">
                <a:pos x="105" y="255"/>
              </a:cxn>
              <a:cxn ang="0">
                <a:pos x="81" y="255"/>
              </a:cxn>
              <a:cxn ang="0">
                <a:pos x="57" y="253"/>
              </a:cxn>
              <a:cxn ang="0">
                <a:pos x="42" y="253"/>
              </a:cxn>
              <a:cxn ang="0">
                <a:pos x="17" y="253"/>
              </a:cxn>
              <a:cxn ang="0">
                <a:pos x="11" y="244"/>
              </a:cxn>
              <a:cxn ang="0">
                <a:pos x="11" y="222"/>
              </a:cxn>
              <a:cxn ang="0">
                <a:pos x="11" y="206"/>
              </a:cxn>
              <a:cxn ang="0">
                <a:pos x="11" y="175"/>
              </a:cxn>
              <a:cxn ang="0">
                <a:pos x="11" y="162"/>
              </a:cxn>
              <a:cxn ang="0">
                <a:pos x="12" y="139"/>
              </a:cxn>
              <a:cxn ang="0">
                <a:pos x="12" y="120"/>
              </a:cxn>
              <a:cxn ang="0">
                <a:pos x="7" y="112"/>
              </a:cxn>
              <a:cxn ang="0">
                <a:pos x="0" y="105"/>
              </a:cxn>
              <a:cxn ang="0">
                <a:pos x="0" y="95"/>
              </a:cxn>
              <a:cxn ang="0">
                <a:pos x="2" y="79"/>
              </a:cxn>
              <a:cxn ang="0">
                <a:pos x="2" y="62"/>
              </a:cxn>
              <a:cxn ang="0">
                <a:pos x="2" y="38"/>
              </a:cxn>
              <a:cxn ang="0">
                <a:pos x="4" y="21"/>
              </a:cxn>
              <a:cxn ang="0">
                <a:pos x="4" y="9"/>
              </a:cxn>
              <a:cxn ang="0">
                <a:pos x="26" y="0"/>
              </a:cxn>
              <a:cxn ang="0">
                <a:pos x="45" y="2"/>
              </a:cxn>
              <a:cxn ang="0">
                <a:pos x="72" y="2"/>
              </a:cxn>
              <a:cxn ang="0">
                <a:pos x="102" y="3"/>
              </a:cxn>
              <a:cxn ang="0">
                <a:pos x="122" y="3"/>
              </a:cxn>
              <a:cxn ang="0">
                <a:pos x="141" y="5"/>
              </a:cxn>
              <a:cxn ang="0">
                <a:pos x="162" y="5"/>
              </a:cxn>
              <a:cxn ang="0">
                <a:pos x="177" y="7"/>
              </a:cxn>
              <a:cxn ang="0">
                <a:pos x="196" y="7"/>
              </a:cxn>
              <a:cxn ang="0">
                <a:pos x="214" y="7"/>
              </a:cxn>
              <a:cxn ang="0">
                <a:pos x="227" y="9"/>
              </a:cxn>
              <a:cxn ang="0">
                <a:pos x="243" y="9"/>
              </a:cxn>
              <a:cxn ang="0">
                <a:pos x="267" y="9"/>
              </a:cxn>
            </a:cxnLst>
            <a:rect l="0" t="0" r="r" b="b"/>
            <a:pathLst>
              <a:path w="346" h="261">
                <a:moveTo>
                  <a:pt x="272" y="10"/>
                </a:moveTo>
                <a:lnTo>
                  <a:pt x="274" y="10"/>
                </a:lnTo>
                <a:lnTo>
                  <a:pt x="275" y="10"/>
                </a:lnTo>
                <a:lnTo>
                  <a:pt x="282" y="10"/>
                </a:lnTo>
                <a:lnTo>
                  <a:pt x="286" y="10"/>
                </a:lnTo>
                <a:lnTo>
                  <a:pt x="287" y="10"/>
                </a:lnTo>
                <a:lnTo>
                  <a:pt x="296" y="10"/>
                </a:lnTo>
                <a:lnTo>
                  <a:pt x="298" y="10"/>
                </a:lnTo>
                <a:lnTo>
                  <a:pt x="298" y="10"/>
                </a:lnTo>
                <a:lnTo>
                  <a:pt x="300" y="10"/>
                </a:lnTo>
                <a:lnTo>
                  <a:pt x="308" y="10"/>
                </a:lnTo>
                <a:lnTo>
                  <a:pt x="312" y="10"/>
                </a:lnTo>
                <a:lnTo>
                  <a:pt x="317" y="12"/>
                </a:lnTo>
                <a:lnTo>
                  <a:pt x="327" y="12"/>
                </a:lnTo>
                <a:lnTo>
                  <a:pt x="329" y="12"/>
                </a:lnTo>
                <a:lnTo>
                  <a:pt x="332" y="12"/>
                </a:lnTo>
                <a:lnTo>
                  <a:pt x="334" y="12"/>
                </a:lnTo>
                <a:lnTo>
                  <a:pt x="337" y="12"/>
                </a:lnTo>
                <a:lnTo>
                  <a:pt x="339" y="12"/>
                </a:lnTo>
                <a:lnTo>
                  <a:pt x="341" y="12"/>
                </a:lnTo>
                <a:lnTo>
                  <a:pt x="341" y="17"/>
                </a:lnTo>
                <a:lnTo>
                  <a:pt x="339" y="19"/>
                </a:lnTo>
                <a:lnTo>
                  <a:pt x="339" y="22"/>
                </a:lnTo>
                <a:lnTo>
                  <a:pt x="339" y="33"/>
                </a:lnTo>
                <a:lnTo>
                  <a:pt x="339" y="34"/>
                </a:lnTo>
                <a:lnTo>
                  <a:pt x="339" y="36"/>
                </a:lnTo>
                <a:lnTo>
                  <a:pt x="339" y="38"/>
                </a:lnTo>
                <a:lnTo>
                  <a:pt x="339" y="41"/>
                </a:lnTo>
                <a:lnTo>
                  <a:pt x="339" y="43"/>
                </a:lnTo>
                <a:lnTo>
                  <a:pt x="339" y="46"/>
                </a:lnTo>
                <a:lnTo>
                  <a:pt x="339" y="48"/>
                </a:lnTo>
                <a:lnTo>
                  <a:pt x="339" y="50"/>
                </a:lnTo>
                <a:lnTo>
                  <a:pt x="339" y="53"/>
                </a:lnTo>
                <a:lnTo>
                  <a:pt x="339" y="57"/>
                </a:lnTo>
                <a:lnTo>
                  <a:pt x="339" y="58"/>
                </a:lnTo>
                <a:lnTo>
                  <a:pt x="339" y="60"/>
                </a:lnTo>
                <a:lnTo>
                  <a:pt x="339" y="62"/>
                </a:lnTo>
                <a:lnTo>
                  <a:pt x="339" y="64"/>
                </a:lnTo>
                <a:lnTo>
                  <a:pt x="339" y="65"/>
                </a:lnTo>
                <a:lnTo>
                  <a:pt x="339" y="67"/>
                </a:lnTo>
                <a:lnTo>
                  <a:pt x="339" y="69"/>
                </a:lnTo>
                <a:lnTo>
                  <a:pt x="339" y="77"/>
                </a:lnTo>
                <a:lnTo>
                  <a:pt x="339" y="84"/>
                </a:lnTo>
                <a:lnTo>
                  <a:pt x="339" y="86"/>
                </a:lnTo>
                <a:lnTo>
                  <a:pt x="339" y="88"/>
                </a:lnTo>
                <a:lnTo>
                  <a:pt x="337" y="96"/>
                </a:lnTo>
                <a:lnTo>
                  <a:pt x="337" y="100"/>
                </a:lnTo>
                <a:lnTo>
                  <a:pt x="337" y="101"/>
                </a:lnTo>
                <a:lnTo>
                  <a:pt x="337" y="103"/>
                </a:lnTo>
                <a:lnTo>
                  <a:pt x="337" y="105"/>
                </a:lnTo>
                <a:lnTo>
                  <a:pt x="337" y="110"/>
                </a:lnTo>
                <a:lnTo>
                  <a:pt x="337" y="112"/>
                </a:lnTo>
                <a:lnTo>
                  <a:pt x="337" y="113"/>
                </a:lnTo>
                <a:lnTo>
                  <a:pt x="337" y="115"/>
                </a:lnTo>
                <a:lnTo>
                  <a:pt x="337" y="120"/>
                </a:lnTo>
                <a:lnTo>
                  <a:pt x="337" y="122"/>
                </a:lnTo>
                <a:lnTo>
                  <a:pt x="343" y="122"/>
                </a:lnTo>
                <a:lnTo>
                  <a:pt x="343" y="122"/>
                </a:lnTo>
                <a:lnTo>
                  <a:pt x="346" y="122"/>
                </a:lnTo>
                <a:lnTo>
                  <a:pt x="346" y="125"/>
                </a:lnTo>
                <a:lnTo>
                  <a:pt x="346" y="136"/>
                </a:lnTo>
                <a:lnTo>
                  <a:pt x="346" y="138"/>
                </a:lnTo>
                <a:lnTo>
                  <a:pt x="346" y="141"/>
                </a:lnTo>
                <a:lnTo>
                  <a:pt x="346" y="148"/>
                </a:lnTo>
                <a:lnTo>
                  <a:pt x="346" y="162"/>
                </a:lnTo>
                <a:lnTo>
                  <a:pt x="346" y="162"/>
                </a:lnTo>
                <a:lnTo>
                  <a:pt x="346" y="172"/>
                </a:lnTo>
                <a:lnTo>
                  <a:pt x="346" y="174"/>
                </a:lnTo>
                <a:lnTo>
                  <a:pt x="346" y="177"/>
                </a:lnTo>
                <a:lnTo>
                  <a:pt x="346" y="179"/>
                </a:lnTo>
                <a:lnTo>
                  <a:pt x="346" y="184"/>
                </a:lnTo>
                <a:lnTo>
                  <a:pt x="346" y="189"/>
                </a:lnTo>
                <a:lnTo>
                  <a:pt x="344" y="198"/>
                </a:lnTo>
                <a:lnTo>
                  <a:pt x="344" y="201"/>
                </a:lnTo>
                <a:lnTo>
                  <a:pt x="344" y="203"/>
                </a:lnTo>
                <a:lnTo>
                  <a:pt x="344" y="206"/>
                </a:lnTo>
                <a:lnTo>
                  <a:pt x="344" y="213"/>
                </a:lnTo>
                <a:lnTo>
                  <a:pt x="344" y="217"/>
                </a:lnTo>
                <a:lnTo>
                  <a:pt x="344" y="220"/>
                </a:lnTo>
                <a:lnTo>
                  <a:pt x="344" y="222"/>
                </a:lnTo>
                <a:lnTo>
                  <a:pt x="344" y="234"/>
                </a:lnTo>
                <a:lnTo>
                  <a:pt x="344" y="236"/>
                </a:lnTo>
                <a:lnTo>
                  <a:pt x="344" y="237"/>
                </a:lnTo>
                <a:lnTo>
                  <a:pt x="344" y="237"/>
                </a:lnTo>
                <a:lnTo>
                  <a:pt x="344" y="239"/>
                </a:lnTo>
                <a:lnTo>
                  <a:pt x="344" y="241"/>
                </a:lnTo>
                <a:lnTo>
                  <a:pt x="344" y="242"/>
                </a:lnTo>
                <a:lnTo>
                  <a:pt x="344" y="244"/>
                </a:lnTo>
                <a:lnTo>
                  <a:pt x="344" y="246"/>
                </a:lnTo>
                <a:lnTo>
                  <a:pt x="344" y="251"/>
                </a:lnTo>
                <a:lnTo>
                  <a:pt x="344" y="261"/>
                </a:lnTo>
                <a:lnTo>
                  <a:pt x="343" y="261"/>
                </a:lnTo>
                <a:lnTo>
                  <a:pt x="336" y="261"/>
                </a:lnTo>
                <a:lnTo>
                  <a:pt x="332" y="261"/>
                </a:lnTo>
                <a:lnTo>
                  <a:pt x="322" y="261"/>
                </a:lnTo>
                <a:lnTo>
                  <a:pt x="320" y="261"/>
                </a:lnTo>
                <a:lnTo>
                  <a:pt x="318" y="261"/>
                </a:lnTo>
                <a:lnTo>
                  <a:pt x="317" y="261"/>
                </a:lnTo>
                <a:lnTo>
                  <a:pt x="313" y="261"/>
                </a:lnTo>
                <a:lnTo>
                  <a:pt x="312" y="260"/>
                </a:lnTo>
                <a:lnTo>
                  <a:pt x="308" y="260"/>
                </a:lnTo>
                <a:lnTo>
                  <a:pt x="306" y="260"/>
                </a:lnTo>
                <a:lnTo>
                  <a:pt x="305" y="260"/>
                </a:lnTo>
                <a:lnTo>
                  <a:pt x="303" y="260"/>
                </a:lnTo>
                <a:lnTo>
                  <a:pt x="301" y="260"/>
                </a:lnTo>
                <a:lnTo>
                  <a:pt x="300" y="260"/>
                </a:lnTo>
                <a:lnTo>
                  <a:pt x="298" y="260"/>
                </a:lnTo>
                <a:lnTo>
                  <a:pt x="294" y="260"/>
                </a:lnTo>
                <a:lnTo>
                  <a:pt x="286" y="260"/>
                </a:lnTo>
                <a:lnTo>
                  <a:pt x="284" y="260"/>
                </a:lnTo>
                <a:lnTo>
                  <a:pt x="282" y="260"/>
                </a:lnTo>
                <a:lnTo>
                  <a:pt x="282" y="260"/>
                </a:lnTo>
                <a:lnTo>
                  <a:pt x="279" y="260"/>
                </a:lnTo>
                <a:lnTo>
                  <a:pt x="275" y="260"/>
                </a:lnTo>
                <a:lnTo>
                  <a:pt x="270" y="260"/>
                </a:lnTo>
                <a:lnTo>
                  <a:pt x="267" y="260"/>
                </a:lnTo>
                <a:lnTo>
                  <a:pt x="265" y="260"/>
                </a:lnTo>
                <a:lnTo>
                  <a:pt x="263" y="260"/>
                </a:lnTo>
                <a:lnTo>
                  <a:pt x="260" y="258"/>
                </a:lnTo>
                <a:lnTo>
                  <a:pt x="258" y="258"/>
                </a:lnTo>
                <a:lnTo>
                  <a:pt x="257" y="258"/>
                </a:lnTo>
                <a:lnTo>
                  <a:pt x="255" y="258"/>
                </a:lnTo>
                <a:lnTo>
                  <a:pt x="253" y="258"/>
                </a:lnTo>
                <a:lnTo>
                  <a:pt x="251" y="258"/>
                </a:lnTo>
                <a:lnTo>
                  <a:pt x="246" y="258"/>
                </a:lnTo>
                <a:lnTo>
                  <a:pt x="244" y="258"/>
                </a:lnTo>
                <a:lnTo>
                  <a:pt x="243" y="258"/>
                </a:lnTo>
                <a:lnTo>
                  <a:pt x="241" y="258"/>
                </a:lnTo>
                <a:lnTo>
                  <a:pt x="236" y="258"/>
                </a:lnTo>
                <a:lnTo>
                  <a:pt x="234" y="258"/>
                </a:lnTo>
                <a:lnTo>
                  <a:pt x="231" y="258"/>
                </a:lnTo>
                <a:lnTo>
                  <a:pt x="227" y="258"/>
                </a:lnTo>
                <a:lnTo>
                  <a:pt x="222" y="256"/>
                </a:lnTo>
                <a:lnTo>
                  <a:pt x="220" y="256"/>
                </a:lnTo>
                <a:lnTo>
                  <a:pt x="219" y="256"/>
                </a:lnTo>
                <a:lnTo>
                  <a:pt x="217" y="256"/>
                </a:lnTo>
                <a:lnTo>
                  <a:pt x="215" y="256"/>
                </a:lnTo>
                <a:lnTo>
                  <a:pt x="214" y="256"/>
                </a:lnTo>
                <a:lnTo>
                  <a:pt x="208" y="256"/>
                </a:lnTo>
                <a:lnTo>
                  <a:pt x="203" y="256"/>
                </a:lnTo>
                <a:lnTo>
                  <a:pt x="201" y="256"/>
                </a:lnTo>
                <a:lnTo>
                  <a:pt x="200" y="256"/>
                </a:lnTo>
                <a:lnTo>
                  <a:pt x="198" y="256"/>
                </a:lnTo>
                <a:lnTo>
                  <a:pt x="193" y="256"/>
                </a:lnTo>
                <a:lnTo>
                  <a:pt x="191" y="256"/>
                </a:lnTo>
                <a:lnTo>
                  <a:pt x="189" y="256"/>
                </a:lnTo>
                <a:lnTo>
                  <a:pt x="188" y="256"/>
                </a:lnTo>
                <a:lnTo>
                  <a:pt x="184" y="256"/>
                </a:lnTo>
                <a:lnTo>
                  <a:pt x="179" y="256"/>
                </a:lnTo>
                <a:lnTo>
                  <a:pt x="177" y="256"/>
                </a:lnTo>
                <a:lnTo>
                  <a:pt x="172" y="256"/>
                </a:lnTo>
                <a:lnTo>
                  <a:pt x="169" y="256"/>
                </a:lnTo>
                <a:lnTo>
                  <a:pt x="167" y="256"/>
                </a:lnTo>
                <a:lnTo>
                  <a:pt x="165" y="256"/>
                </a:lnTo>
                <a:lnTo>
                  <a:pt x="162" y="256"/>
                </a:lnTo>
                <a:lnTo>
                  <a:pt x="162" y="256"/>
                </a:lnTo>
                <a:lnTo>
                  <a:pt x="160" y="256"/>
                </a:lnTo>
                <a:lnTo>
                  <a:pt x="157" y="256"/>
                </a:lnTo>
                <a:lnTo>
                  <a:pt x="155" y="256"/>
                </a:lnTo>
                <a:lnTo>
                  <a:pt x="153" y="256"/>
                </a:lnTo>
                <a:lnTo>
                  <a:pt x="150" y="255"/>
                </a:lnTo>
                <a:lnTo>
                  <a:pt x="146" y="255"/>
                </a:lnTo>
                <a:lnTo>
                  <a:pt x="145" y="255"/>
                </a:lnTo>
                <a:lnTo>
                  <a:pt x="140" y="255"/>
                </a:lnTo>
                <a:lnTo>
                  <a:pt x="136" y="255"/>
                </a:lnTo>
                <a:lnTo>
                  <a:pt x="133" y="255"/>
                </a:lnTo>
                <a:lnTo>
                  <a:pt x="133" y="255"/>
                </a:lnTo>
                <a:lnTo>
                  <a:pt x="129" y="255"/>
                </a:lnTo>
                <a:lnTo>
                  <a:pt x="122" y="255"/>
                </a:lnTo>
                <a:lnTo>
                  <a:pt x="119" y="255"/>
                </a:lnTo>
                <a:lnTo>
                  <a:pt x="115" y="255"/>
                </a:lnTo>
                <a:lnTo>
                  <a:pt x="112" y="255"/>
                </a:lnTo>
                <a:lnTo>
                  <a:pt x="109" y="255"/>
                </a:lnTo>
                <a:lnTo>
                  <a:pt x="105" y="255"/>
                </a:lnTo>
                <a:lnTo>
                  <a:pt x="100" y="255"/>
                </a:lnTo>
                <a:lnTo>
                  <a:pt x="97" y="255"/>
                </a:lnTo>
                <a:lnTo>
                  <a:pt x="91" y="255"/>
                </a:lnTo>
                <a:lnTo>
                  <a:pt x="88" y="255"/>
                </a:lnTo>
                <a:lnTo>
                  <a:pt x="83" y="255"/>
                </a:lnTo>
                <a:lnTo>
                  <a:pt x="81" y="255"/>
                </a:lnTo>
                <a:lnTo>
                  <a:pt x="78" y="253"/>
                </a:lnTo>
                <a:lnTo>
                  <a:pt x="76" y="253"/>
                </a:lnTo>
                <a:lnTo>
                  <a:pt x="71" y="253"/>
                </a:lnTo>
                <a:lnTo>
                  <a:pt x="67" y="253"/>
                </a:lnTo>
                <a:lnTo>
                  <a:pt x="64" y="253"/>
                </a:lnTo>
                <a:lnTo>
                  <a:pt x="57" y="253"/>
                </a:lnTo>
                <a:lnTo>
                  <a:pt x="54" y="253"/>
                </a:lnTo>
                <a:lnTo>
                  <a:pt x="52" y="253"/>
                </a:lnTo>
                <a:lnTo>
                  <a:pt x="50" y="253"/>
                </a:lnTo>
                <a:lnTo>
                  <a:pt x="43" y="253"/>
                </a:lnTo>
                <a:lnTo>
                  <a:pt x="42" y="253"/>
                </a:lnTo>
                <a:lnTo>
                  <a:pt x="42" y="253"/>
                </a:lnTo>
                <a:lnTo>
                  <a:pt x="36" y="253"/>
                </a:lnTo>
                <a:lnTo>
                  <a:pt x="33" y="253"/>
                </a:lnTo>
                <a:lnTo>
                  <a:pt x="31" y="253"/>
                </a:lnTo>
                <a:lnTo>
                  <a:pt x="26" y="253"/>
                </a:lnTo>
                <a:lnTo>
                  <a:pt x="21" y="253"/>
                </a:lnTo>
                <a:lnTo>
                  <a:pt x="17" y="253"/>
                </a:lnTo>
                <a:lnTo>
                  <a:pt x="16" y="253"/>
                </a:lnTo>
                <a:lnTo>
                  <a:pt x="12" y="253"/>
                </a:lnTo>
                <a:lnTo>
                  <a:pt x="11" y="253"/>
                </a:lnTo>
                <a:lnTo>
                  <a:pt x="11" y="253"/>
                </a:lnTo>
                <a:lnTo>
                  <a:pt x="11" y="251"/>
                </a:lnTo>
                <a:lnTo>
                  <a:pt x="11" y="244"/>
                </a:lnTo>
                <a:lnTo>
                  <a:pt x="11" y="241"/>
                </a:lnTo>
                <a:lnTo>
                  <a:pt x="11" y="236"/>
                </a:lnTo>
                <a:lnTo>
                  <a:pt x="11" y="232"/>
                </a:lnTo>
                <a:lnTo>
                  <a:pt x="11" y="229"/>
                </a:lnTo>
                <a:lnTo>
                  <a:pt x="11" y="224"/>
                </a:lnTo>
                <a:lnTo>
                  <a:pt x="11" y="222"/>
                </a:lnTo>
                <a:lnTo>
                  <a:pt x="11" y="220"/>
                </a:lnTo>
                <a:lnTo>
                  <a:pt x="11" y="218"/>
                </a:lnTo>
                <a:lnTo>
                  <a:pt x="11" y="212"/>
                </a:lnTo>
                <a:lnTo>
                  <a:pt x="11" y="208"/>
                </a:lnTo>
                <a:lnTo>
                  <a:pt x="11" y="208"/>
                </a:lnTo>
                <a:lnTo>
                  <a:pt x="11" y="206"/>
                </a:lnTo>
                <a:lnTo>
                  <a:pt x="11" y="196"/>
                </a:lnTo>
                <a:lnTo>
                  <a:pt x="11" y="193"/>
                </a:lnTo>
                <a:lnTo>
                  <a:pt x="11" y="191"/>
                </a:lnTo>
                <a:lnTo>
                  <a:pt x="11" y="186"/>
                </a:lnTo>
                <a:lnTo>
                  <a:pt x="11" y="179"/>
                </a:lnTo>
                <a:lnTo>
                  <a:pt x="11" y="175"/>
                </a:lnTo>
                <a:lnTo>
                  <a:pt x="11" y="172"/>
                </a:lnTo>
                <a:lnTo>
                  <a:pt x="11" y="169"/>
                </a:lnTo>
                <a:lnTo>
                  <a:pt x="11" y="165"/>
                </a:lnTo>
                <a:lnTo>
                  <a:pt x="11" y="163"/>
                </a:lnTo>
                <a:lnTo>
                  <a:pt x="11" y="162"/>
                </a:lnTo>
                <a:lnTo>
                  <a:pt x="11" y="162"/>
                </a:lnTo>
                <a:lnTo>
                  <a:pt x="12" y="158"/>
                </a:lnTo>
                <a:lnTo>
                  <a:pt x="12" y="155"/>
                </a:lnTo>
                <a:lnTo>
                  <a:pt x="12" y="151"/>
                </a:lnTo>
                <a:lnTo>
                  <a:pt x="12" y="150"/>
                </a:lnTo>
                <a:lnTo>
                  <a:pt x="12" y="141"/>
                </a:lnTo>
                <a:lnTo>
                  <a:pt x="12" y="139"/>
                </a:lnTo>
                <a:lnTo>
                  <a:pt x="12" y="136"/>
                </a:lnTo>
                <a:lnTo>
                  <a:pt x="12" y="132"/>
                </a:lnTo>
                <a:lnTo>
                  <a:pt x="12" y="127"/>
                </a:lnTo>
                <a:lnTo>
                  <a:pt x="12" y="124"/>
                </a:lnTo>
                <a:lnTo>
                  <a:pt x="12" y="122"/>
                </a:lnTo>
                <a:lnTo>
                  <a:pt x="12" y="120"/>
                </a:lnTo>
                <a:lnTo>
                  <a:pt x="12" y="117"/>
                </a:lnTo>
                <a:lnTo>
                  <a:pt x="12" y="112"/>
                </a:lnTo>
                <a:lnTo>
                  <a:pt x="11" y="112"/>
                </a:lnTo>
                <a:lnTo>
                  <a:pt x="11" y="112"/>
                </a:lnTo>
                <a:lnTo>
                  <a:pt x="9" y="112"/>
                </a:lnTo>
                <a:lnTo>
                  <a:pt x="7" y="112"/>
                </a:lnTo>
                <a:lnTo>
                  <a:pt x="4" y="112"/>
                </a:lnTo>
                <a:lnTo>
                  <a:pt x="0" y="112"/>
                </a:lnTo>
                <a:lnTo>
                  <a:pt x="0" y="110"/>
                </a:lnTo>
                <a:lnTo>
                  <a:pt x="0" y="108"/>
                </a:lnTo>
                <a:lnTo>
                  <a:pt x="0" y="107"/>
                </a:lnTo>
                <a:lnTo>
                  <a:pt x="0" y="105"/>
                </a:lnTo>
                <a:lnTo>
                  <a:pt x="0" y="103"/>
                </a:lnTo>
                <a:lnTo>
                  <a:pt x="0" y="101"/>
                </a:lnTo>
                <a:lnTo>
                  <a:pt x="0" y="101"/>
                </a:lnTo>
                <a:lnTo>
                  <a:pt x="0" y="100"/>
                </a:lnTo>
                <a:lnTo>
                  <a:pt x="0" y="98"/>
                </a:lnTo>
                <a:lnTo>
                  <a:pt x="0" y="95"/>
                </a:lnTo>
                <a:lnTo>
                  <a:pt x="0" y="93"/>
                </a:lnTo>
                <a:lnTo>
                  <a:pt x="0" y="86"/>
                </a:lnTo>
                <a:lnTo>
                  <a:pt x="0" y="86"/>
                </a:lnTo>
                <a:lnTo>
                  <a:pt x="2" y="84"/>
                </a:lnTo>
                <a:lnTo>
                  <a:pt x="2" y="82"/>
                </a:lnTo>
                <a:lnTo>
                  <a:pt x="2" y="79"/>
                </a:lnTo>
                <a:lnTo>
                  <a:pt x="2" y="77"/>
                </a:lnTo>
                <a:lnTo>
                  <a:pt x="2" y="74"/>
                </a:lnTo>
                <a:lnTo>
                  <a:pt x="2" y="67"/>
                </a:lnTo>
                <a:lnTo>
                  <a:pt x="2" y="65"/>
                </a:lnTo>
                <a:lnTo>
                  <a:pt x="2" y="64"/>
                </a:lnTo>
                <a:lnTo>
                  <a:pt x="2" y="62"/>
                </a:lnTo>
                <a:lnTo>
                  <a:pt x="2" y="50"/>
                </a:lnTo>
                <a:lnTo>
                  <a:pt x="2" y="46"/>
                </a:lnTo>
                <a:lnTo>
                  <a:pt x="2" y="45"/>
                </a:lnTo>
                <a:lnTo>
                  <a:pt x="2" y="41"/>
                </a:lnTo>
                <a:lnTo>
                  <a:pt x="2" y="41"/>
                </a:lnTo>
                <a:lnTo>
                  <a:pt x="2" y="38"/>
                </a:lnTo>
                <a:lnTo>
                  <a:pt x="2" y="33"/>
                </a:lnTo>
                <a:lnTo>
                  <a:pt x="4" y="31"/>
                </a:lnTo>
                <a:lnTo>
                  <a:pt x="4" y="26"/>
                </a:lnTo>
                <a:lnTo>
                  <a:pt x="4" y="26"/>
                </a:lnTo>
                <a:lnTo>
                  <a:pt x="4" y="22"/>
                </a:lnTo>
                <a:lnTo>
                  <a:pt x="4" y="21"/>
                </a:lnTo>
                <a:lnTo>
                  <a:pt x="4" y="17"/>
                </a:lnTo>
                <a:lnTo>
                  <a:pt x="4" y="15"/>
                </a:lnTo>
                <a:lnTo>
                  <a:pt x="4" y="14"/>
                </a:lnTo>
                <a:lnTo>
                  <a:pt x="4" y="12"/>
                </a:lnTo>
                <a:lnTo>
                  <a:pt x="4" y="10"/>
                </a:lnTo>
                <a:lnTo>
                  <a:pt x="4" y="9"/>
                </a:lnTo>
                <a:lnTo>
                  <a:pt x="4" y="5"/>
                </a:lnTo>
                <a:lnTo>
                  <a:pt x="4" y="0"/>
                </a:lnTo>
                <a:lnTo>
                  <a:pt x="12" y="0"/>
                </a:lnTo>
                <a:lnTo>
                  <a:pt x="19" y="0"/>
                </a:lnTo>
                <a:lnTo>
                  <a:pt x="21" y="0"/>
                </a:lnTo>
                <a:lnTo>
                  <a:pt x="26" y="0"/>
                </a:lnTo>
                <a:lnTo>
                  <a:pt x="26" y="0"/>
                </a:lnTo>
                <a:lnTo>
                  <a:pt x="28" y="0"/>
                </a:lnTo>
                <a:lnTo>
                  <a:pt x="29" y="0"/>
                </a:lnTo>
                <a:lnTo>
                  <a:pt x="35" y="0"/>
                </a:lnTo>
                <a:lnTo>
                  <a:pt x="42" y="2"/>
                </a:lnTo>
                <a:lnTo>
                  <a:pt x="45" y="2"/>
                </a:lnTo>
                <a:lnTo>
                  <a:pt x="52" y="2"/>
                </a:lnTo>
                <a:lnTo>
                  <a:pt x="55" y="2"/>
                </a:lnTo>
                <a:lnTo>
                  <a:pt x="60" y="2"/>
                </a:lnTo>
                <a:lnTo>
                  <a:pt x="66" y="2"/>
                </a:lnTo>
                <a:lnTo>
                  <a:pt x="71" y="2"/>
                </a:lnTo>
                <a:lnTo>
                  <a:pt x="72" y="2"/>
                </a:lnTo>
                <a:lnTo>
                  <a:pt x="78" y="2"/>
                </a:lnTo>
                <a:lnTo>
                  <a:pt x="83" y="2"/>
                </a:lnTo>
                <a:lnTo>
                  <a:pt x="93" y="3"/>
                </a:lnTo>
                <a:lnTo>
                  <a:pt x="95" y="3"/>
                </a:lnTo>
                <a:lnTo>
                  <a:pt x="102" y="3"/>
                </a:lnTo>
                <a:lnTo>
                  <a:pt x="102" y="3"/>
                </a:lnTo>
                <a:lnTo>
                  <a:pt x="105" y="3"/>
                </a:lnTo>
                <a:lnTo>
                  <a:pt x="110" y="3"/>
                </a:lnTo>
                <a:lnTo>
                  <a:pt x="114" y="3"/>
                </a:lnTo>
                <a:lnTo>
                  <a:pt x="115" y="3"/>
                </a:lnTo>
                <a:lnTo>
                  <a:pt x="117" y="3"/>
                </a:lnTo>
                <a:lnTo>
                  <a:pt x="122" y="3"/>
                </a:lnTo>
                <a:lnTo>
                  <a:pt x="128" y="3"/>
                </a:lnTo>
                <a:lnTo>
                  <a:pt x="129" y="3"/>
                </a:lnTo>
                <a:lnTo>
                  <a:pt x="131" y="3"/>
                </a:lnTo>
                <a:lnTo>
                  <a:pt x="133" y="5"/>
                </a:lnTo>
                <a:lnTo>
                  <a:pt x="140" y="5"/>
                </a:lnTo>
                <a:lnTo>
                  <a:pt x="141" y="5"/>
                </a:lnTo>
                <a:lnTo>
                  <a:pt x="146" y="5"/>
                </a:lnTo>
                <a:lnTo>
                  <a:pt x="150" y="5"/>
                </a:lnTo>
                <a:lnTo>
                  <a:pt x="155" y="5"/>
                </a:lnTo>
                <a:lnTo>
                  <a:pt x="158" y="5"/>
                </a:lnTo>
                <a:lnTo>
                  <a:pt x="160" y="5"/>
                </a:lnTo>
                <a:lnTo>
                  <a:pt x="162" y="5"/>
                </a:lnTo>
                <a:lnTo>
                  <a:pt x="162" y="5"/>
                </a:lnTo>
                <a:lnTo>
                  <a:pt x="165" y="5"/>
                </a:lnTo>
                <a:lnTo>
                  <a:pt x="169" y="5"/>
                </a:lnTo>
                <a:lnTo>
                  <a:pt x="171" y="5"/>
                </a:lnTo>
                <a:lnTo>
                  <a:pt x="172" y="5"/>
                </a:lnTo>
                <a:lnTo>
                  <a:pt x="177" y="7"/>
                </a:lnTo>
                <a:lnTo>
                  <a:pt x="183" y="7"/>
                </a:lnTo>
                <a:lnTo>
                  <a:pt x="184" y="7"/>
                </a:lnTo>
                <a:lnTo>
                  <a:pt x="186" y="7"/>
                </a:lnTo>
                <a:lnTo>
                  <a:pt x="189" y="7"/>
                </a:lnTo>
                <a:lnTo>
                  <a:pt x="193" y="7"/>
                </a:lnTo>
                <a:lnTo>
                  <a:pt x="196" y="7"/>
                </a:lnTo>
                <a:lnTo>
                  <a:pt x="198" y="7"/>
                </a:lnTo>
                <a:lnTo>
                  <a:pt x="200" y="7"/>
                </a:lnTo>
                <a:lnTo>
                  <a:pt x="207" y="7"/>
                </a:lnTo>
                <a:lnTo>
                  <a:pt x="210" y="7"/>
                </a:lnTo>
                <a:lnTo>
                  <a:pt x="212" y="7"/>
                </a:lnTo>
                <a:lnTo>
                  <a:pt x="214" y="7"/>
                </a:lnTo>
                <a:lnTo>
                  <a:pt x="217" y="7"/>
                </a:lnTo>
                <a:lnTo>
                  <a:pt x="219" y="7"/>
                </a:lnTo>
                <a:lnTo>
                  <a:pt x="220" y="7"/>
                </a:lnTo>
                <a:lnTo>
                  <a:pt x="222" y="9"/>
                </a:lnTo>
                <a:lnTo>
                  <a:pt x="224" y="9"/>
                </a:lnTo>
                <a:lnTo>
                  <a:pt x="227" y="9"/>
                </a:lnTo>
                <a:lnTo>
                  <a:pt x="229" y="9"/>
                </a:lnTo>
                <a:lnTo>
                  <a:pt x="231" y="9"/>
                </a:lnTo>
                <a:lnTo>
                  <a:pt x="234" y="9"/>
                </a:lnTo>
                <a:lnTo>
                  <a:pt x="238" y="9"/>
                </a:lnTo>
                <a:lnTo>
                  <a:pt x="241" y="9"/>
                </a:lnTo>
                <a:lnTo>
                  <a:pt x="243" y="9"/>
                </a:lnTo>
                <a:lnTo>
                  <a:pt x="246" y="9"/>
                </a:lnTo>
                <a:lnTo>
                  <a:pt x="251" y="9"/>
                </a:lnTo>
                <a:lnTo>
                  <a:pt x="253" y="9"/>
                </a:lnTo>
                <a:lnTo>
                  <a:pt x="255" y="9"/>
                </a:lnTo>
                <a:lnTo>
                  <a:pt x="258" y="9"/>
                </a:lnTo>
                <a:lnTo>
                  <a:pt x="267" y="9"/>
                </a:lnTo>
                <a:lnTo>
                  <a:pt x="269" y="9"/>
                </a:lnTo>
                <a:lnTo>
                  <a:pt x="272" y="10"/>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0" name="Freeform 228"/>
          <p:cNvSpPr>
            <a:spLocks/>
          </p:cNvSpPr>
          <p:nvPr/>
        </p:nvSpPr>
        <p:spPr bwMode="auto">
          <a:xfrm>
            <a:off x="4435078" y="4400550"/>
            <a:ext cx="415529" cy="295275"/>
          </a:xfrm>
          <a:custGeom>
            <a:avLst/>
            <a:gdLst/>
            <a:ahLst/>
            <a:cxnLst>
              <a:cxn ang="0">
                <a:pos x="29" y="0"/>
              </a:cxn>
              <a:cxn ang="0">
                <a:pos x="60" y="2"/>
              </a:cxn>
              <a:cxn ang="0">
                <a:pos x="74" y="4"/>
              </a:cxn>
              <a:cxn ang="0">
                <a:pos x="94" y="5"/>
              </a:cxn>
              <a:cxn ang="0">
                <a:pos x="132" y="7"/>
              </a:cxn>
              <a:cxn ang="0">
                <a:pos x="173" y="11"/>
              </a:cxn>
              <a:cxn ang="0">
                <a:pos x="194" y="11"/>
              </a:cxn>
              <a:cxn ang="0">
                <a:pos x="216" y="12"/>
              </a:cxn>
              <a:cxn ang="0">
                <a:pos x="237" y="12"/>
              </a:cxn>
              <a:cxn ang="0">
                <a:pos x="263" y="14"/>
              </a:cxn>
              <a:cxn ang="0">
                <a:pos x="306" y="16"/>
              </a:cxn>
              <a:cxn ang="0">
                <a:pos x="332" y="28"/>
              </a:cxn>
              <a:cxn ang="0">
                <a:pos x="330" y="47"/>
              </a:cxn>
              <a:cxn ang="0">
                <a:pos x="349" y="62"/>
              </a:cxn>
              <a:cxn ang="0">
                <a:pos x="349" y="95"/>
              </a:cxn>
              <a:cxn ang="0">
                <a:pos x="347" y="136"/>
              </a:cxn>
              <a:cxn ang="0">
                <a:pos x="345" y="153"/>
              </a:cxn>
              <a:cxn ang="0">
                <a:pos x="345" y="167"/>
              </a:cxn>
              <a:cxn ang="0">
                <a:pos x="345" y="179"/>
              </a:cxn>
              <a:cxn ang="0">
                <a:pos x="344" y="200"/>
              </a:cxn>
              <a:cxn ang="0">
                <a:pos x="344" y="220"/>
              </a:cxn>
              <a:cxn ang="0">
                <a:pos x="342" y="244"/>
              </a:cxn>
              <a:cxn ang="0">
                <a:pos x="332" y="248"/>
              </a:cxn>
              <a:cxn ang="0">
                <a:pos x="306" y="246"/>
              </a:cxn>
              <a:cxn ang="0">
                <a:pos x="295" y="246"/>
              </a:cxn>
              <a:cxn ang="0">
                <a:pos x="270" y="244"/>
              </a:cxn>
              <a:cxn ang="0">
                <a:pos x="242" y="243"/>
              </a:cxn>
              <a:cxn ang="0">
                <a:pos x="227" y="243"/>
              </a:cxn>
              <a:cxn ang="0">
                <a:pos x="209" y="241"/>
              </a:cxn>
              <a:cxn ang="0">
                <a:pos x="191" y="241"/>
              </a:cxn>
              <a:cxn ang="0">
                <a:pos x="165" y="241"/>
              </a:cxn>
              <a:cxn ang="0">
                <a:pos x="151" y="241"/>
              </a:cxn>
              <a:cxn ang="0">
                <a:pos x="141" y="241"/>
              </a:cxn>
              <a:cxn ang="0">
                <a:pos x="113" y="241"/>
              </a:cxn>
              <a:cxn ang="0">
                <a:pos x="103" y="241"/>
              </a:cxn>
              <a:cxn ang="0">
                <a:pos x="89" y="239"/>
              </a:cxn>
              <a:cxn ang="0">
                <a:pos x="77" y="239"/>
              </a:cxn>
              <a:cxn ang="0">
                <a:pos x="67" y="239"/>
              </a:cxn>
              <a:cxn ang="0">
                <a:pos x="58" y="239"/>
              </a:cxn>
              <a:cxn ang="0">
                <a:pos x="48" y="239"/>
              </a:cxn>
              <a:cxn ang="0">
                <a:pos x="37" y="238"/>
              </a:cxn>
              <a:cxn ang="0">
                <a:pos x="24" y="238"/>
              </a:cxn>
              <a:cxn ang="0">
                <a:pos x="0" y="231"/>
              </a:cxn>
              <a:cxn ang="0">
                <a:pos x="0" y="219"/>
              </a:cxn>
              <a:cxn ang="0">
                <a:pos x="0" y="208"/>
              </a:cxn>
              <a:cxn ang="0">
                <a:pos x="0" y="193"/>
              </a:cxn>
              <a:cxn ang="0">
                <a:pos x="0" y="171"/>
              </a:cxn>
              <a:cxn ang="0">
                <a:pos x="0" y="141"/>
              </a:cxn>
              <a:cxn ang="0">
                <a:pos x="1" y="121"/>
              </a:cxn>
              <a:cxn ang="0">
                <a:pos x="1" y="103"/>
              </a:cxn>
              <a:cxn ang="0">
                <a:pos x="1" y="91"/>
              </a:cxn>
              <a:cxn ang="0">
                <a:pos x="1" y="76"/>
              </a:cxn>
              <a:cxn ang="0">
                <a:pos x="3" y="52"/>
              </a:cxn>
              <a:cxn ang="0">
                <a:pos x="3" y="23"/>
              </a:cxn>
              <a:cxn ang="0">
                <a:pos x="3" y="9"/>
              </a:cxn>
            </a:cxnLst>
            <a:rect l="0" t="0" r="r" b="b"/>
            <a:pathLst>
              <a:path w="349" h="248">
                <a:moveTo>
                  <a:pt x="3" y="0"/>
                </a:moveTo>
                <a:lnTo>
                  <a:pt x="19" y="0"/>
                </a:lnTo>
                <a:lnTo>
                  <a:pt x="22" y="0"/>
                </a:lnTo>
                <a:lnTo>
                  <a:pt x="25" y="0"/>
                </a:lnTo>
                <a:lnTo>
                  <a:pt x="27" y="0"/>
                </a:lnTo>
                <a:lnTo>
                  <a:pt x="29" y="0"/>
                </a:lnTo>
                <a:lnTo>
                  <a:pt x="34" y="0"/>
                </a:lnTo>
                <a:lnTo>
                  <a:pt x="34" y="0"/>
                </a:lnTo>
                <a:lnTo>
                  <a:pt x="39" y="2"/>
                </a:lnTo>
                <a:lnTo>
                  <a:pt x="48" y="2"/>
                </a:lnTo>
                <a:lnTo>
                  <a:pt x="51" y="2"/>
                </a:lnTo>
                <a:lnTo>
                  <a:pt x="60" y="2"/>
                </a:lnTo>
                <a:lnTo>
                  <a:pt x="63" y="4"/>
                </a:lnTo>
                <a:lnTo>
                  <a:pt x="63" y="4"/>
                </a:lnTo>
                <a:lnTo>
                  <a:pt x="65" y="4"/>
                </a:lnTo>
                <a:lnTo>
                  <a:pt x="68" y="4"/>
                </a:lnTo>
                <a:lnTo>
                  <a:pt x="72" y="4"/>
                </a:lnTo>
                <a:lnTo>
                  <a:pt x="74" y="4"/>
                </a:lnTo>
                <a:lnTo>
                  <a:pt x="75" y="4"/>
                </a:lnTo>
                <a:lnTo>
                  <a:pt x="79" y="4"/>
                </a:lnTo>
                <a:lnTo>
                  <a:pt x="80" y="5"/>
                </a:lnTo>
                <a:lnTo>
                  <a:pt x="84" y="5"/>
                </a:lnTo>
                <a:lnTo>
                  <a:pt x="86" y="5"/>
                </a:lnTo>
                <a:lnTo>
                  <a:pt x="94" y="5"/>
                </a:lnTo>
                <a:lnTo>
                  <a:pt x="96" y="5"/>
                </a:lnTo>
                <a:lnTo>
                  <a:pt x="101" y="7"/>
                </a:lnTo>
                <a:lnTo>
                  <a:pt x="108" y="7"/>
                </a:lnTo>
                <a:lnTo>
                  <a:pt x="118" y="7"/>
                </a:lnTo>
                <a:lnTo>
                  <a:pt x="120" y="7"/>
                </a:lnTo>
                <a:lnTo>
                  <a:pt x="132" y="7"/>
                </a:lnTo>
                <a:lnTo>
                  <a:pt x="141" y="9"/>
                </a:lnTo>
                <a:lnTo>
                  <a:pt x="148" y="9"/>
                </a:lnTo>
                <a:lnTo>
                  <a:pt x="151" y="9"/>
                </a:lnTo>
                <a:lnTo>
                  <a:pt x="153" y="9"/>
                </a:lnTo>
                <a:lnTo>
                  <a:pt x="163" y="9"/>
                </a:lnTo>
                <a:lnTo>
                  <a:pt x="173" y="11"/>
                </a:lnTo>
                <a:lnTo>
                  <a:pt x="180" y="11"/>
                </a:lnTo>
                <a:lnTo>
                  <a:pt x="184" y="11"/>
                </a:lnTo>
                <a:lnTo>
                  <a:pt x="185" y="11"/>
                </a:lnTo>
                <a:lnTo>
                  <a:pt x="189" y="11"/>
                </a:lnTo>
                <a:lnTo>
                  <a:pt x="191" y="11"/>
                </a:lnTo>
                <a:lnTo>
                  <a:pt x="194" y="11"/>
                </a:lnTo>
                <a:lnTo>
                  <a:pt x="197" y="11"/>
                </a:lnTo>
                <a:lnTo>
                  <a:pt x="199" y="11"/>
                </a:lnTo>
                <a:lnTo>
                  <a:pt x="201" y="11"/>
                </a:lnTo>
                <a:lnTo>
                  <a:pt x="208" y="12"/>
                </a:lnTo>
                <a:lnTo>
                  <a:pt x="215" y="12"/>
                </a:lnTo>
                <a:lnTo>
                  <a:pt x="216" y="12"/>
                </a:lnTo>
                <a:lnTo>
                  <a:pt x="218" y="12"/>
                </a:lnTo>
                <a:lnTo>
                  <a:pt x="227" y="12"/>
                </a:lnTo>
                <a:lnTo>
                  <a:pt x="228" y="12"/>
                </a:lnTo>
                <a:lnTo>
                  <a:pt x="230" y="12"/>
                </a:lnTo>
                <a:lnTo>
                  <a:pt x="235" y="12"/>
                </a:lnTo>
                <a:lnTo>
                  <a:pt x="237" y="12"/>
                </a:lnTo>
                <a:lnTo>
                  <a:pt x="239" y="14"/>
                </a:lnTo>
                <a:lnTo>
                  <a:pt x="242" y="14"/>
                </a:lnTo>
                <a:lnTo>
                  <a:pt x="244" y="14"/>
                </a:lnTo>
                <a:lnTo>
                  <a:pt x="251" y="14"/>
                </a:lnTo>
                <a:lnTo>
                  <a:pt x="256" y="14"/>
                </a:lnTo>
                <a:lnTo>
                  <a:pt x="263" y="14"/>
                </a:lnTo>
                <a:lnTo>
                  <a:pt x="270" y="14"/>
                </a:lnTo>
                <a:lnTo>
                  <a:pt x="275" y="14"/>
                </a:lnTo>
                <a:lnTo>
                  <a:pt x="275" y="16"/>
                </a:lnTo>
                <a:lnTo>
                  <a:pt x="297" y="16"/>
                </a:lnTo>
                <a:lnTo>
                  <a:pt x="304" y="16"/>
                </a:lnTo>
                <a:lnTo>
                  <a:pt x="306" y="16"/>
                </a:lnTo>
                <a:lnTo>
                  <a:pt x="308" y="16"/>
                </a:lnTo>
                <a:lnTo>
                  <a:pt x="320" y="16"/>
                </a:lnTo>
                <a:lnTo>
                  <a:pt x="332" y="16"/>
                </a:lnTo>
                <a:lnTo>
                  <a:pt x="332" y="23"/>
                </a:lnTo>
                <a:lnTo>
                  <a:pt x="332" y="24"/>
                </a:lnTo>
                <a:lnTo>
                  <a:pt x="332" y="28"/>
                </a:lnTo>
                <a:lnTo>
                  <a:pt x="332" y="29"/>
                </a:lnTo>
                <a:lnTo>
                  <a:pt x="332" y="31"/>
                </a:lnTo>
                <a:lnTo>
                  <a:pt x="330" y="33"/>
                </a:lnTo>
                <a:lnTo>
                  <a:pt x="330" y="36"/>
                </a:lnTo>
                <a:lnTo>
                  <a:pt x="330" y="40"/>
                </a:lnTo>
                <a:lnTo>
                  <a:pt x="330" y="47"/>
                </a:lnTo>
                <a:lnTo>
                  <a:pt x="330" y="50"/>
                </a:lnTo>
                <a:lnTo>
                  <a:pt x="330" y="60"/>
                </a:lnTo>
                <a:lnTo>
                  <a:pt x="337" y="60"/>
                </a:lnTo>
                <a:lnTo>
                  <a:pt x="340" y="60"/>
                </a:lnTo>
                <a:lnTo>
                  <a:pt x="345" y="62"/>
                </a:lnTo>
                <a:lnTo>
                  <a:pt x="349" y="62"/>
                </a:lnTo>
                <a:lnTo>
                  <a:pt x="349" y="66"/>
                </a:lnTo>
                <a:lnTo>
                  <a:pt x="349" y="69"/>
                </a:lnTo>
                <a:lnTo>
                  <a:pt x="349" y="71"/>
                </a:lnTo>
                <a:lnTo>
                  <a:pt x="349" y="78"/>
                </a:lnTo>
                <a:lnTo>
                  <a:pt x="349" y="91"/>
                </a:lnTo>
                <a:lnTo>
                  <a:pt x="349" y="95"/>
                </a:lnTo>
                <a:lnTo>
                  <a:pt x="349" y="103"/>
                </a:lnTo>
                <a:lnTo>
                  <a:pt x="347" y="115"/>
                </a:lnTo>
                <a:lnTo>
                  <a:pt x="347" y="121"/>
                </a:lnTo>
                <a:lnTo>
                  <a:pt x="347" y="126"/>
                </a:lnTo>
                <a:lnTo>
                  <a:pt x="347" y="131"/>
                </a:lnTo>
                <a:lnTo>
                  <a:pt x="347" y="136"/>
                </a:lnTo>
                <a:lnTo>
                  <a:pt x="347" y="136"/>
                </a:lnTo>
                <a:lnTo>
                  <a:pt x="347" y="140"/>
                </a:lnTo>
                <a:lnTo>
                  <a:pt x="347" y="141"/>
                </a:lnTo>
                <a:lnTo>
                  <a:pt x="347" y="148"/>
                </a:lnTo>
                <a:lnTo>
                  <a:pt x="347" y="150"/>
                </a:lnTo>
                <a:lnTo>
                  <a:pt x="345" y="153"/>
                </a:lnTo>
                <a:lnTo>
                  <a:pt x="345" y="157"/>
                </a:lnTo>
                <a:lnTo>
                  <a:pt x="345" y="158"/>
                </a:lnTo>
                <a:lnTo>
                  <a:pt x="345" y="162"/>
                </a:lnTo>
                <a:lnTo>
                  <a:pt x="345" y="164"/>
                </a:lnTo>
                <a:lnTo>
                  <a:pt x="345" y="165"/>
                </a:lnTo>
                <a:lnTo>
                  <a:pt x="345" y="167"/>
                </a:lnTo>
                <a:lnTo>
                  <a:pt x="345" y="167"/>
                </a:lnTo>
                <a:lnTo>
                  <a:pt x="345" y="169"/>
                </a:lnTo>
                <a:lnTo>
                  <a:pt x="345" y="172"/>
                </a:lnTo>
                <a:lnTo>
                  <a:pt x="345" y="176"/>
                </a:lnTo>
                <a:lnTo>
                  <a:pt x="345" y="177"/>
                </a:lnTo>
                <a:lnTo>
                  <a:pt x="345" y="179"/>
                </a:lnTo>
                <a:lnTo>
                  <a:pt x="345" y="181"/>
                </a:lnTo>
                <a:lnTo>
                  <a:pt x="345" y="186"/>
                </a:lnTo>
                <a:lnTo>
                  <a:pt x="345" y="189"/>
                </a:lnTo>
                <a:lnTo>
                  <a:pt x="345" y="193"/>
                </a:lnTo>
                <a:lnTo>
                  <a:pt x="344" y="196"/>
                </a:lnTo>
                <a:lnTo>
                  <a:pt x="344" y="200"/>
                </a:lnTo>
                <a:lnTo>
                  <a:pt x="344" y="203"/>
                </a:lnTo>
                <a:lnTo>
                  <a:pt x="344" y="205"/>
                </a:lnTo>
                <a:lnTo>
                  <a:pt x="344" y="210"/>
                </a:lnTo>
                <a:lnTo>
                  <a:pt x="344" y="214"/>
                </a:lnTo>
                <a:lnTo>
                  <a:pt x="344" y="217"/>
                </a:lnTo>
                <a:lnTo>
                  <a:pt x="344" y="220"/>
                </a:lnTo>
                <a:lnTo>
                  <a:pt x="344" y="224"/>
                </a:lnTo>
                <a:lnTo>
                  <a:pt x="344" y="226"/>
                </a:lnTo>
                <a:lnTo>
                  <a:pt x="344" y="227"/>
                </a:lnTo>
                <a:lnTo>
                  <a:pt x="344" y="238"/>
                </a:lnTo>
                <a:lnTo>
                  <a:pt x="342" y="241"/>
                </a:lnTo>
                <a:lnTo>
                  <a:pt x="342" y="244"/>
                </a:lnTo>
                <a:lnTo>
                  <a:pt x="342" y="246"/>
                </a:lnTo>
                <a:lnTo>
                  <a:pt x="342" y="248"/>
                </a:lnTo>
                <a:lnTo>
                  <a:pt x="340" y="248"/>
                </a:lnTo>
                <a:lnTo>
                  <a:pt x="337" y="248"/>
                </a:lnTo>
                <a:lnTo>
                  <a:pt x="335" y="248"/>
                </a:lnTo>
                <a:lnTo>
                  <a:pt x="332" y="248"/>
                </a:lnTo>
                <a:lnTo>
                  <a:pt x="326" y="246"/>
                </a:lnTo>
                <a:lnTo>
                  <a:pt x="320" y="246"/>
                </a:lnTo>
                <a:lnTo>
                  <a:pt x="314" y="246"/>
                </a:lnTo>
                <a:lnTo>
                  <a:pt x="309" y="246"/>
                </a:lnTo>
                <a:lnTo>
                  <a:pt x="308" y="246"/>
                </a:lnTo>
                <a:lnTo>
                  <a:pt x="306" y="246"/>
                </a:lnTo>
                <a:lnTo>
                  <a:pt x="304" y="246"/>
                </a:lnTo>
                <a:lnTo>
                  <a:pt x="304" y="246"/>
                </a:lnTo>
                <a:lnTo>
                  <a:pt x="302" y="246"/>
                </a:lnTo>
                <a:lnTo>
                  <a:pt x="301" y="246"/>
                </a:lnTo>
                <a:lnTo>
                  <a:pt x="299" y="246"/>
                </a:lnTo>
                <a:lnTo>
                  <a:pt x="295" y="246"/>
                </a:lnTo>
                <a:lnTo>
                  <a:pt x="287" y="244"/>
                </a:lnTo>
                <a:lnTo>
                  <a:pt x="280" y="244"/>
                </a:lnTo>
                <a:lnTo>
                  <a:pt x="278" y="244"/>
                </a:lnTo>
                <a:lnTo>
                  <a:pt x="275" y="244"/>
                </a:lnTo>
                <a:lnTo>
                  <a:pt x="271" y="244"/>
                </a:lnTo>
                <a:lnTo>
                  <a:pt x="270" y="244"/>
                </a:lnTo>
                <a:lnTo>
                  <a:pt x="268" y="244"/>
                </a:lnTo>
                <a:lnTo>
                  <a:pt x="265" y="244"/>
                </a:lnTo>
                <a:lnTo>
                  <a:pt x="263" y="244"/>
                </a:lnTo>
                <a:lnTo>
                  <a:pt x="256" y="244"/>
                </a:lnTo>
                <a:lnTo>
                  <a:pt x="254" y="244"/>
                </a:lnTo>
                <a:lnTo>
                  <a:pt x="242" y="243"/>
                </a:lnTo>
                <a:lnTo>
                  <a:pt x="234" y="243"/>
                </a:lnTo>
                <a:lnTo>
                  <a:pt x="232" y="243"/>
                </a:lnTo>
                <a:lnTo>
                  <a:pt x="230" y="243"/>
                </a:lnTo>
                <a:lnTo>
                  <a:pt x="230" y="243"/>
                </a:lnTo>
                <a:lnTo>
                  <a:pt x="228" y="243"/>
                </a:lnTo>
                <a:lnTo>
                  <a:pt x="227" y="243"/>
                </a:lnTo>
                <a:lnTo>
                  <a:pt x="225" y="243"/>
                </a:lnTo>
                <a:lnTo>
                  <a:pt x="220" y="243"/>
                </a:lnTo>
                <a:lnTo>
                  <a:pt x="215" y="241"/>
                </a:lnTo>
                <a:lnTo>
                  <a:pt x="213" y="241"/>
                </a:lnTo>
                <a:lnTo>
                  <a:pt x="211" y="241"/>
                </a:lnTo>
                <a:lnTo>
                  <a:pt x="209" y="241"/>
                </a:lnTo>
                <a:lnTo>
                  <a:pt x="208" y="241"/>
                </a:lnTo>
                <a:lnTo>
                  <a:pt x="204" y="241"/>
                </a:lnTo>
                <a:lnTo>
                  <a:pt x="203" y="241"/>
                </a:lnTo>
                <a:lnTo>
                  <a:pt x="197" y="241"/>
                </a:lnTo>
                <a:lnTo>
                  <a:pt x="192" y="241"/>
                </a:lnTo>
                <a:lnTo>
                  <a:pt x="191" y="241"/>
                </a:lnTo>
                <a:lnTo>
                  <a:pt x="185" y="241"/>
                </a:lnTo>
                <a:lnTo>
                  <a:pt x="180" y="241"/>
                </a:lnTo>
                <a:lnTo>
                  <a:pt x="179" y="241"/>
                </a:lnTo>
                <a:lnTo>
                  <a:pt x="175" y="241"/>
                </a:lnTo>
                <a:lnTo>
                  <a:pt x="168" y="241"/>
                </a:lnTo>
                <a:lnTo>
                  <a:pt x="165" y="241"/>
                </a:lnTo>
                <a:lnTo>
                  <a:pt x="160" y="241"/>
                </a:lnTo>
                <a:lnTo>
                  <a:pt x="154" y="241"/>
                </a:lnTo>
                <a:lnTo>
                  <a:pt x="154" y="241"/>
                </a:lnTo>
                <a:lnTo>
                  <a:pt x="153" y="241"/>
                </a:lnTo>
                <a:lnTo>
                  <a:pt x="153" y="241"/>
                </a:lnTo>
                <a:lnTo>
                  <a:pt x="151" y="241"/>
                </a:lnTo>
                <a:lnTo>
                  <a:pt x="149" y="241"/>
                </a:lnTo>
                <a:lnTo>
                  <a:pt x="148" y="241"/>
                </a:lnTo>
                <a:lnTo>
                  <a:pt x="146" y="241"/>
                </a:lnTo>
                <a:lnTo>
                  <a:pt x="144" y="241"/>
                </a:lnTo>
                <a:lnTo>
                  <a:pt x="142" y="241"/>
                </a:lnTo>
                <a:lnTo>
                  <a:pt x="141" y="241"/>
                </a:lnTo>
                <a:lnTo>
                  <a:pt x="136" y="241"/>
                </a:lnTo>
                <a:lnTo>
                  <a:pt x="134" y="241"/>
                </a:lnTo>
                <a:lnTo>
                  <a:pt x="129" y="241"/>
                </a:lnTo>
                <a:lnTo>
                  <a:pt x="118" y="241"/>
                </a:lnTo>
                <a:lnTo>
                  <a:pt x="117" y="241"/>
                </a:lnTo>
                <a:lnTo>
                  <a:pt x="113" y="241"/>
                </a:lnTo>
                <a:lnTo>
                  <a:pt x="111" y="241"/>
                </a:lnTo>
                <a:lnTo>
                  <a:pt x="110" y="241"/>
                </a:lnTo>
                <a:lnTo>
                  <a:pt x="108" y="241"/>
                </a:lnTo>
                <a:lnTo>
                  <a:pt x="108" y="241"/>
                </a:lnTo>
                <a:lnTo>
                  <a:pt x="105" y="241"/>
                </a:lnTo>
                <a:lnTo>
                  <a:pt x="103" y="241"/>
                </a:lnTo>
                <a:lnTo>
                  <a:pt x="101" y="241"/>
                </a:lnTo>
                <a:lnTo>
                  <a:pt x="96" y="241"/>
                </a:lnTo>
                <a:lnTo>
                  <a:pt x="94" y="239"/>
                </a:lnTo>
                <a:lnTo>
                  <a:pt x="93" y="239"/>
                </a:lnTo>
                <a:lnTo>
                  <a:pt x="91" y="239"/>
                </a:lnTo>
                <a:lnTo>
                  <a:pt x="89" y="239"/>
                </a:lnTo>
                <a:lnTo>
                  <a:pt x="84" y="239"/>
                </a:lnTo>
                <a:lnTo>
                  <a:pt x="82" y="239"/>
                </a:lnTo>
                <a:lnTo>
                  <a:pt x="80" y="239"/>
                </a:lnTo>
                <a:lnTo>
                  <a:pt x="79" y="239"/>
                </a:lnTo>
                <a:lnTo>
                  <a:pt x="79" y="239"/>
                </a:lnTo>
                <a:lnTo>
                  <a:pt x="77" y="239"/>
                </a:lnTo>
                <a:lnTo>
                  <a:pt x="75" y="239"/>
                </a:lnTo>
                <a:lnTo>
                  <a:pt x="74" y="239"/>
                </a:lnTo>
                <a:lnTo>
                  <a:pt x="72" y="239"/>
                </a:lnTo>
                <a:lnTo>
                  <a:pt x="70" y="239"/>
                </a:lnTo>
                <a:lnTo>
                  <a:pt x="68" y="239"/>
                </a:lnTo>
                <a:lnTo>
                  <a:pt x="67" y="239"/>
                </a:lnTo>
                <a:lnTo>
                  <a:pt x="65" y="239"/>
                </a:lnTo>
                <a:lnTo>
                  <a:pt x="63" y="239"/>
                </a:lnTo>
                <a:lnTo>
                  <a:pt x="63" y="239"/>
                </a:lnTo>
                <a:lnTo>
                  <a:pt x="62" y="239"/>
                </a:lnTo>
                <a:lnTo>
                  <a:pt x="60" y="239"/>
                </a:lnTo>
                <a:lnTo>
                  <a:pt x="58" y="239"/>
                </a:lnTo>
                <a:lnTo>
                  <a:pt x="56" y="239"/>
                </a:lnTo>
                <a:lnTo>
                  <a:pt x="53" y="239"/>
                </a:lnTo>
                <a:lnTo>
                  <a:pt x="51" y="239"/>
                </a:lnTo>
                <a:lnTo>
                  <a:pt x="50" y="239"/>
                </a:lnTo>
                <a:lnTo>
                  <a:pt x="48" y="239"/>
                </a:lnTo>
                <a:lnTo>
                  <a:pt x="48" y="239"/>
                </a:lnTo>
                <a:lnTo>
                  <a:pt x="46" y="239"/>
                </a:lnTo>
                <a:lnTo>
                  <a:pt x="44" y="239"/>
                </a:lnTo>
                <a:lnTo>
                  <a:pt x="43" y="239"/>
                </a:lnTo>
                <a:lnTo>
                  <a:pt x="41" y="239"/>
                </a:lnTo>
                <a:lnTo>
                  <a:pt x="39" y="239"/>
                </a:lnTo>
                <a:lnTo>
                  <a:pt x="37" y="238"/>
                </a:lnTo>
                <a:lnTo>
                  <a:pt x="36" y="238"/>
                </a:lnTo>
                <a:lnTo>
                  <a:pt x="34" y="238"/>
                </a:lnTo>
                <a:lnTo>
                  <a:pt x="32" y="238"/>
                </a:lnTo>
                <a:lnTo>
                  <a:pt x="31" y="238"/>
                </a:lnTo>
                <a:lnTo>
                  <a:pt x="29" y="238"/>
                </a:lnTo>
                <a:lnTo>
                  <a:pt x="24" y="238"/>
                </a:lnTo>
                <a:lnTo>
                  <a:pt x="22" y="238"/>
                </a:lnTo>
                <a:lnTo>
                  <a:pt x="20" y="238"/>
                </a:lnTo>
                <a:lnTo>
                  <a:pt x="19" y="238"/>
                </a:lnTo>
                <a:lnTo>
                  <a:pt x="0" y="236"/>
                </a:lnTo>
                <a:lnTo>
                  <a:pt x="0" y="234"/>
                </a:lnTo>
                <a:lnTo>
                  <a:pt x="0" y="231"/>
                </a:lnTo>
                <a:lnTo>
                  <a:pt x="0" y="227"/>
                </a:lnTo>
                <a:lnTo>
                  <a:pt x="0" y="226"/>
                </a:lnTo>
                <a:lnTo>
                  <a:pt x="0" y="224"/>
                </a:lnTo>
                <a:lnTo>
                  <a:pt x="0" y="222"/>
                </a:lnTo>
                <a:lnTo>
                  <a:pt x="0" y="220"/>
                </a:lnTo>
                <a:lnTo>
                  <a:pt x="0" y="219"/>
                </a:lnTo>
                <a:lnTo>
                  <a:pt x="0" y="217"/>
                </a:lnTo>
                <a:lnTo>
                  <a:pt x="0" y="214"/>
                </a:lnTo>
                <a:lnTo>
                  <a:pt x="0" y="212"/>
                </a:lnTo>
                <a:lnTo>
                  <a:pt x="0" y="212"/>
                </a:lnTo>
                <a:lnTo>
                  <a:pt x="0" y="210"/>
                </a:lnTo>
                <a:lnTo>
                  <a:pt x="0" y="208"/>
                </a:lnTo>
                <a:lnTo>
                  <a:pt x="0" y="207"/>
                </a:lnTo>
                <a:lnTo>
                  <a:pt x="0" y="201"/>
                </a:lnTo>
                <a:lnTo>
                  <a:pt x="0" y="200"/>
                </a:lnTo>
                <a:lnTo>
                  <a:pt x="0" y="198"/>
                </a:lnTo>
                <a:lnTo>
                  <a:pt x="0" y="196"/>
                </a:lnTo>
                <a:lnTo>
                  <a:pt x="0" y="193"/>
                </a:lnTo>
                <a:lnTo>
                  <a:pt x="0" y="189"/>
                </a:lnTo>
                <a:lnTo>
                  <a:pt x="0" y="184"/>
                </a:lnTo>
                <a:lnTo>
                  <a:pt x="0" y="181"/>
                </a:lnTo>
                <a:lnTo>
                  <a:pt x="0" y="179"/>
                </a:lnTo>
                <a:lnTo>
                  <a:pt x="0" y="177"/>
                </a:lnTo>
                <a:lnTo>
                  <a:pt x="0" y="171"/>
                </a:lnTo>
                <a:lnTo>
                  <a:pt x="0" y="169"/>
                </a:lnTo>
                <a:lnTo>
                  <a:pt x="0" y="164"/>
                </a:lnTo>
                <a:lnTo>
                  <a:pt x="0" y="157"/>
                </a:lnTo>
                <a:lnTo>
                  <a:pt x="0" y="152"/>
                </a:lnTo>
                <a:lnTo>
                  <a:pt x="0" y="146"/>
                </a:lnTo>
                <a:lnTo>
                  <a:pt x="0" y="141"/>
                </a:lnTo>
                <a:lnTo>
                  <a:pt x="0" y="140"/>
                </a:lnTo>
                <a:lnTo>
                  <a:pt x="0" y="136"/>
                </a:lnTo>
                <a:lnTo>
                  <a:pt x="1" y="136"/>
                </a:lnTo>
                <a:lnTo>
                  <a:pt x="1" y="131"/>
                </a:lnTo>
                <a:lnTo>
                  <a:pt x="1" y="121"/>
                </a:lnTo>
                <a:lnTo>
                  <a:pt x="1" y="121"/>
                </a:lnTo>
                <a:lnTo>
                  <a:pt x="1" y="119"/>
                </a:lnTo>
                <a:lnTo>
                  <a:pt x="1" y="112"/>
                </a:lnTo>
                <a:lnTo>
                  <a:pt x="1" y="109"/>
                </a:lnTo>
                <a:lnTo>
                  <a:pt x="1" y="107"/>
                </a:lnTo>
                <a:lnTo>
                  <a:pt x="1" y="105"/>
                </a:lnTo>
                <a:lnTo>
                  <a:pt x="1" y="103"/>
                </a:lnTo>
                <a:lnTo>
                  <a:pt x="1" y="102"/>
                </a:lnTo>
                <a:lnTo>
                  <a:pt x="1" y="98"/>
                </a:lnTo>
                <a:lnTo>
                  <a:pt x="1" y="95"/>
                </a:lnTo>
                <a:lnTo>
                  <a:pt x="1" y="93"/>
                </a:lnTo>
                <a:lnTo>
                  <a:pt x="1" y="91"/>
                </a:lnTo>
                <a:lnTo>
                  <a:pt x="1" y="91"/>
                </a:lnTo>
                <a:lnTo>
                  <a:pt x="1" y="90"/>
                </a:lnTo>
                <a:lnTo>
                  <a:pt x="1" y="88"/>
                </a:lnTo>
                <a:lnTo>
                  <a:pt x="1" y="84"/>
                </a:lnTo>
                <a:lnTo>
                  <a:pt x="1" y="83"/>
                </a:lnTo>
                <a:lnTo>
                  <a:pt x="1" y="78"/>
                </a:lnTo>
                <a:lnTo>
                  <a:pt x="1" y="76"/>
                </a:lnTo>
                <a:lnTo>
                  <a:pt x="1" y="76"/>
                </a:lnTo>
                <a:lnTo>
                  <a:pt x="1" y="67"/>
                </a:lnTo>
                <a:lnTo>
                  <a:pt x="3" y="64"/>
                </a:lnTo>
                <a:lnTo>
                  <a:pt x="3" y="57"/>
                </a:lnTo>
                <a:lnTo>
                  <a:pt x="3" y="54"/>
                </a:lnTo>
                <a:lnTo>
                  <a:pt x="3" y="52"/>
                </a:lnTo>
                <a:lnTo>
                  <a:pt x="3" y="45"/>
                </a:lnTo>
                <a:lnTo>
                  <a:pt x="3" y="43"/>
                </a:lnTo>
                <a:lnTo>
                  <a:pt x="3" y="40"/>
                </a:lnTo>
                <a:lnTo>
                  <a:pt x="3" y="33"/>
                </a:lnTo>
                <a:lnTo>
                  <a:pt x="3" y="31"/>
                </a:lnTo>
                <a:lnTo>
                  <a:pt x="3" y="23"/>
                </a:lnTo>
                <a:lnTo>
                  <a:pt x="3" y="21"/>
                </a:lnTo>
                <a:lnTo>
                  <a:pt x="3" y="19"/>
                </a:lnTo>
                <a:lnTo>
                  <a:pt x="3" y="16"/>
                </a:lnTo>
                <a:lnTo>
                  <a:pt x="3" y="16"/>
                </a:lnTo>
                <a:lnTo>
                  <a:pt x="3" y="12"/>
                </a:lnTo>
                <a:lnTo>
                  <a:pt x="3" y="9"/>
                </a:lnTo>
                <a:lnTo>
                  <a:pt x="3" y="2"/>
                </a:lnTo>
                <a:lnTo>
                  <a:pt x="3" y="0"/>
                </a:lnTo>
                <a:lnTo>
                  <a:pt x="3" y="0"/>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3" name="Freeform 231"/>
          <p:cNvSpPr>
            <a:spLocks/>
          </p:cNvSpPr>
          <p:nvPr/>
        </p:nvSpPr>
        <p:spPr bwMode="auto">
          <a:xfrm>
            <a:off x="4837510" y="4474369"/>
            <a:ext cx="338138" cy="340519"/>
          </a:xfrm>
          <a:custGeom>
            <a:avLst/>
            <a:gdLst/>
            <a:ahLst/>
            <a:cxnLst>
              <a:cxn ang="0">
                <a:pos x="31" y="0"/>
              </a:cxn>
              <a:cxn ang="0">
                <a:pos x="56" y="2"/>
              </a:cxn>
              <a:cxn ang="0">
                <a:pos x="73" y="2"/>
              </a:cxn>
              <a:cxn ang="0">
                <a:pos x="93" y="2"/>
              </a:cxn>
              <a:cxn ang="0">
                <a:pos x="107" y="4"/>
              </a:cxn>
              <a:cxn ang="0">
                <a:pos x="126" y="4"/>
              </a:cxn>
              <a:cxn ang="0">
                <a:pos x="148" y="4"/>
              </a:cxn>
              <a:cxn ang="0">
                <a:pos x="171" y="5"/>
              </a:cxn>
              <a:cxn ang="0">
                <a:pos x="188" y="5"/>
              </a:cxn>
              <a:cxn ang="0">
                <a:pos x="200" y="7"/>
              </a:cxn>
              <a:cxn ang="0">
                <a:pos x="209" y="7"/>
              </a:cxn>
              <a:cxn ang="0">
                <a:pos x="224" y="7"/>
              </a:cxn>
              <a:cxn ang="0">
                <a:pos x="246" y="9"/>
              </a:cxn>
              <a:cxn ang="0">
                <a:pos x="267" y="9"/>
              </a:cxn>
              <a:cxn ang="0">
                <a:pos x="281" y="9"/>
              </a:cxn>
              <a:cxn ang="0">
                <a:pos x="284" y="19"/>
              </a:cxn>
              <a:cxn ang="0">
                <a:pos x="284" y="38"/>
              </a:cxn>
              <a:cxn ang="0">
                <a:pos x="283" y="59"/>
              </a:cxn>
              <a:cxn ang="0">
                <a:pos x="283" y="76"/>
              </a:cxn>
              <a:cxn ang="0">
                <a:pos x="283" y="105"/>
              </a:cxn>
              <a:cxn ang="0">
                <a:pos x="283" y="121"/>
              </a:cxn>
              <a:cxn ang="0">
                <a:pos x="283" y="148"/>
              </a:cxn>
              <a:cxn ang="0">
                <a:pos x="283" y="172"/>
              </a:cxn>
              <a:cxn ang="0">
                <a:pos x="283" y="195"/>
              </a:cxn>
              <a:cxn ang="0">
                <a:pos x="281" y="224"/>
              </a:cxn>
              <a:cxn ang="0">
                <a:pos x="281" y="251"/>
              </a:cxn>
              <a:cxn ang="0">
                <a:pos x="281" y="279"/>
              </a:cxn>
              <a:cxn ang="0">
                <a:pos x="257" y="284"/>
              </a:cxn>
              <a:cxn ang="0">
                <a:pos x="238" y="284"/>
              </a:cxn>
              <a:cxn ang="0">
                <a:pos x="214" y="282"/>
              </a:cxn>
              <a:cxn ang="0">
                <a:pos x="195" y="282"/>
              </a:cxn>
              <a:cxn ang="0">
                <a:pos x="174" y="281"/>
              </a:cxn>
              <a:cxn ang="0">
                <a:pos x="152" y="281"/>
              </a:cxn>
              <a:cxn ang="0">
                <a:pos x="135" y="281"/>
              </a:cxn>
              <a:cxn ang="0">
                <a:pos x="114" y="281"/>
              </a:cxn>
              <a:cxn ang="0">
                <a:pos x="100" y="279"/>
              </a:cxn>
              <a:cxn ang="0">
                <a:pos x="90" y="279"/>
              </a:cxn>
              <a:cxn ang="0">
                <a:pos x="81" y="279"/>
              </a:cxn>
              <a:cxn ang="0">
                <a:pos x="68" y="277"/>
              </a:cxn>
              <a:cxn ang="0">
                <a:pos x="52" y="277"/>
              </a:cxn>
              <a:cxn ang="0">
                <a:pos x="31" y="275"/>
              </a:cxn>
              <a:cxn ang="0">
                <a:pos x="0" y="274"/>
              </a:cxn>
              <a:cxn ang="0">
                <a:pos x="2" y="241"/>
              </a:cxn>
              <a:cxn ang="0">
                <a:pos x="2" y="224"/>
              </a:cxn>
              <a:cxn ang="0">
                <a:pos x="4" y="205"/>
              </a:cxn>
              <a:cxn ang="0">
                <a:pos x="4" y="184"/>
              </a:cxn>
              <a:cxn ang="0">
                <a:pos x="6" y="162"/>
              </a:cxn>
              <a:cxn ang="0">
                <a:pos x="6" y="141"/>
              </a:cxn>
              <a:cxn ang="0">
                <a:pos x="7" y="119"/>
              </a:cxn>
              <a:cxn ang="0">
                <a:pos x="7" y="105"/>
              </a:cxn>
              <a:cxn ang="0">
                <a:pos x="7" y="95"/>
              </a:cxn>
              <a:cxn ang="0">
                <a:pos x="9" y="74"/>
              </a:cxn>
              <a:cxn ang="0">
                <a:pos x="11" y="41"/>
              </a:cxn>
              <a:cxn ang="0">
                <a:pos x="11" y="4"/>
              </a:cxn>
            </a:cxnLst>
            <a:rect l="0" t="0" r="r" b="b"/>
            <a:pathLst>
              <a:path w="284" h="286">
                <a:moveTo>
                  <a:pt x="11" y="0"/>
                </a:moveTo>
                <a:lnTo>
                  <a:pt x="13" y="0"/>
                </a:lnTo>
                <a:lnTo>
                  <a:pt x="23" y="0"/>
                </a:lnTo>
                <a:lnTo>
                  <a:pt x="25" y="0"/>
                </a:lnTo>
                <a:lnTo>
                  <a:pt x="26" y="0"/>
                </a:lnTo>
                <a:lnTo>
                  <a:pt x="31" y="0"/>
                </a:lnTo>
                <a:lnTo>
                  <a:pt x="33" y="0"/>
                </a:lnTo>
                <a:lnTo>
                  <a:pt x="37" y="0"/>
                </a:lnTo>
                <a:lnTo>
                  <a:pt x="42" y="0"/>
                </a:lnTo>
                <a:lnTo>
                  <a:pt x="43" y="0"/>
                </a:lnTo>
                <a:lnTo>
                  <a:pt x="47" y="2"/>
                </a:lnTo>
                <a:lnTo>
                  <a:pt x="56" y="2"/>
                </a:lnTo>
                <a:lnTo>
                  <a:pt x="57" y="2"/>
                </a:lnTo>
                <a:lnTo>
                  <a:pt x="64" y="2"/>
                </a:lnTo>
                <a:lnTo>
                  <a:pt x="66" y="2"/>
                </a:lnTo>
                <a:lnTo>
                  <a:pt x="68" y="2"/>
                </a:lnTo>
                <a:lnTo>
                  <a:pt x="71" y="2"/>
                </a:lnTo>
                <a:lnTo>
                  <a:pt x="73" y="2"/>
                </a:lnTo>
                <a:lnTo>
                  <a:pt x="73" y="2"/>
                </a:lnTo>
                <a:lnTo>
                  <a:pt x="74" y="2"/>
                </a:lnTo>
                <a:lnTo>
                  <a:pt x="76" y="2"/>
                </a:lnTo>
                <a:lnTo>
                  <a:pt x="78" y="2"/>
                </a:lnTo>
                <a:lnTo>
                  <a:pt x="86" y="2"/>
                </a:lnTo>
                <a:lnTo>
                  <a:pt x="93" y="2"/>
                </a:lnTo>
                <a:lnTo>
                  <a:pt x="95" y="2"/>
                </a:lnTo>
                <a:lnTo>
                  <a:pt x="99" y="2"/>
                </a:lnTo>
                <a:lnTo>
                  <a:pt x="100" y="4"/>
                </a:lnTo>
                <a:lnTo>
                  <a:pt x="104" y="4"/>
                </a:lnTo>
                <a:lnTo>
                  <a:pt x="105" y="4"/>
                </a:lnTo>
                <a:lnTo>
                  <a:pt x="107" y="4"/>
                </a:lnTo>
                <a:lnTo>
                  <a:pt x="114" y="4"/>
                </a:lnTo>
                <a:lnTo>
                  <a:pt x="116" y="4"/>
                </a:lnTo>
                <a:lnTo>
                  <a:pt x="117" y="4"/>
                </a:lnTo>
                <a:lnTo>
                  <a:pt x="119" y="4"/>
                </a:lnTo>
                <a:lnTo>
                  <a:pt x="121" y="4"/>
                </a:lnTo>
                <a:lnTo>
                  <a:pt x="126" y="4"/>
                </a:lnTo>
                <a:lnTo>
                  <a:pt x="133" y="4"/>
                </a:lnTo>
                <a:lnTo>
                  <a:pt x="138" y="4"/>
                </a:lnTo>
                <a:lnTo>
                  <a:pt x="140" y="4"/>
                </a:lnTo>
                <a:lnTo>
                  <a:pt x="145" y="4"/>
                </a:lnTo>
                <a:lnTo>
                  <a:pt x="147" y="4"/>
                </a:lnTo>
                <a:lnTo>
                  <a:pt x="148" y="4"/>
                </a:lnTo>
                <a:lnTo>
                  <a:pt x="152" y="4"/>
                </a:lnTo>
                <a:lnTo>
                  <a:pt x="154" y="5"/>
                </a:lnTo>
                <a:lnTo>
                  <a:pt x="155" y="5"/>
                </a:lnTo>
                <a:lnTo>
                  <a:pt x="159" y="5"/>
                </a:lnTo>
                <a:lnTo>
                  <a:pt x="164" y="5"/>
                </a:lnTo>
                <a:lnTo>
                  <a:pt x="171" y="5"/>
                </a:lnTo>
                <a:lnTo>
                  <a:pt x="176" y="5"/>
                </a:lnTo>
                <a:lnTo>
                  <a:pt x="178" y="5"/>
                </a:lnTo>
                <a:lnTo>
                  <a:pt x="179" y="5"/>
                </a:lnTo>
                <a:lnTo>
                  <a:pt x="181" y="5"/>
                </a:lnTo>
                <a:lnTo>
                  <a:pt x="186" y="5"/>
                </a:lnTo>
                <a:lnTo>
                  <a:pt x="188" y="5"/>
                </a:lnTo>
                <a:lnTo>
                  <a:pt x="190" y="5"/>
                </a:lnTo>
                <a:lnTo>
                  <a:pt x="191" y="5"/>
                </a:lnTo>
                <a:lnTo>
                  <a:pt x="193" y="5"/>
                </a:lnTo>
                <a:lnTo>
                  <a:pt x="195" y="5"/>
                </a:lnTo>
                <a:lnTo>
                  <a:pt x="198" y="5"/>
                </a:lnTo>
                <a:lnTo>
                  <a:pt x="200" y="7"/>
                </a:lnTo>
                <a:lnTo>
                  <a:pt x="202" y="7"/>
                </a:lnTo>
                <a:lnTo>
                  <a:pt x="203" y="7"/>
                </a:lnTo>
                <a:lnTo>
                  <a:pt x="205" y="7"/>
                </a:lnTo>
                <a:lnTo>
                  <a:pt x="207" y="7"/>
                </a:lnTo>
                <a:lnTo>
                  <a:pt x="209" y="7"/>
                </a:lnTo>
                <a:lnTo>
                  <a:pt x="209" y="7"/>
                </a:lnTo>
                <a:lnTo>
                  <a:pt x="214" y="7"/>
                </a:lnTo>
                <a:lnTo>
                  <a:pt x="215" y="7"/>
                </a:lnTo>
                <a:lnTo>
                  <a:pt x="217" y="7"/>
                </a:lnTo>
                <a:lnTo>
                  <a:pt x="221" y="7"/>
                </a:lnTo>
                <a:lnTo>
                  <a:pt x="222" y="7"/>
                </a:lnTo>
                <a:lnTo>
                  <a:pt x="224" y="7"/>
                </a:lnTo>
                <a:lnTo>
                  <a:pt x="226" y="7"/>
                </a:lnTo>
                <a:lnTo>
                  <a:pt x="229" y="7"/>
                </a:lnTo>
                <a:lnTo>
                  <a:pt x="238" y="7"/>
                </a:lnTo>
                <a:lnTo>
                  <a:pt x="240" y="7"/>
                </a:lnTo>
                <a:lnTo>
                  <a:pt x="243" y="9"/>
                </a:lnTo>
                <a:lnTo>
                  <a:pt x="246" y="9"/>
                </a:lnTo>
                <a:lnTo>
                  <a:pt x="248" y="9"/>
                </a:lnTo>
                <a:lnTo>
                  <a:pt x="250" y="9"/>
                </a:lnTo>
                <a:lnTo>
                  <a:pt x="253" y="9"/>
                </a:lnTo>
                <a:lnTo>
                  <a:pt x="257" y="9"/>
                </a:lnTo>
                <a:lnTo>
                  <a:pt x="264" y="9"/>
                </a:lnTo>
                <a:lnTo>
                  <a:pt x="267" y="9"/>
                </a:lnTo>
                <a:lnTo>
                  <a:pt x="269" y="9"/>
                </a:lnTo>
                <a:lnTo>
                  <a:pt x="271" y="9"/>
                </a:lnTo>
                <a:lnTo>
                  <a:pt x="272" y="9"/>
                </a:lnTo>
                <a:lnTo>
                  <a:pt x="276" y="9"/>
                </a:lnTo>
                <a:lnTo>
                  <a:pt x="279" y="9"/>
                </a:lnTo>
                <a:lnTo>
                  <a:pt x="281" y="9"/>
                </a:lnTo>
                <a:lnTo>
                  <a:pt x="283" y="9"/>
                </a:lnTo>
                <a:lnTo>
                  <a:pt x="283" y="9"/>
                </a:lnTo>
                <a:lnTo>
                  <a:pt x="284" y="9"/>
                </a:lnTo>
                <a:lnTo>
                  <a:pt x="284" y="14"/>
                </a:lnTo>
                <a:lnTo>
                  <a:pt x="284" y="17"/>
                </a:lnTo>
                <a:lnTo>
                  <a:pt x="284" y="19"/>
                </a:lnTo>
                <a:lnTo>
                  <a:pt x="284" y="21"/>
                </a:lnTo>
                <a:lnTo>
                  <a:pt x="284" y="24"/>
                </a:lnTo>
                <a:lnTo>
                  <a:pt x="284" y="29"/>
                </a:lnTo>
                <a:lnTo>
                  <a:pt x="284" y="33"/>
                </a:lnTo>
                <a:lnTo>
                  <a:pt x="284" y="36"/>
                </a:lnTo>
                <a:lnTo>
                  <a:pt x="284" y="38"/>
                </a:lnTo>
                <a:lnTo>
                  <a:pt x="284" y="47"/>
                </a:lnTo>
                <a:lnTo>
                  <a:pt x="284" y="48"/>
                </a:lnTo>
                <a:lnTo>
                  <a:pt x="284" y="52"/>
                </a:lnTo>
                <a:lnTo>
                  <a:pt x="284" y="55"/>
                </a:lnTo>
                <a:lnTo>
                  <a:pt x="283" y="59"/>
                </a:lnTo>
                <a:lnTo>
                  <a:pt x="283" y="59"/>
                </a:lnTo>
                <a:lnTo>
                  <a:pt x="283" y="60"/>
                </a:lnTo>
                <a:lnTo>
                  <a:pt x="283" y="62"/>
                </a:lnTo>
                <a:lnTo>
                  <a:pt x="283" y="66"/>
                </a:lnTo>
                <a:lnTo>
                  <a:pt x="283" y="69"/>
                </a:lnTo>
                <a:lnTo>
                  <a:pt x="283" y="72"/>
                </a:lnTo>
                <a:lnTo>
                  <a:pt x="283" y="76"/>
                </a:lnTo>
                <a:lnTo>
                  <a:pt x="283" y="83"/>
                </a:lnTo>
                <a:lnTo>
                  <a:pt x="283" y="88"/>
                </a:lnTo>
                <a:lnTo>
                  <a:pt x="283" y="90"/>
                </a:lnTo>
                <a:lnTo>
                  <a:pt x="283" y="93"/>
                </a:lnTo>
                <a:lnTo>
                  <a:pt x="283" y="103"/>
                </a:lnTo>
                <a:lnTo>
                  <a:pt x="283" y="105"/>
                </a:lnTo>
                <a:lnTo>
                  <a:pt x="283" y="105"/>
                </a:lnTo>
                <a:lnTo>
                  <a:pt x="283" y="109"/>
                </a:lnTo>
                <a:lnTo>
                  <a:pt x="283" y="115"/>
                </a:lnTo>
                <a:lnTo>
                  <a:pt x="283" y="117"/>
                </a:lnTo>
                <a:lnTo>
                  <a:pt x="283" y="119"/>
                </a:lnTo>
                <a:lnTo>
                  <a:pt x="283" y="121"/>
                </a:lnTo>
                <a:lnTo>
                  <a:pt x="283" y="126"/>
                </a:lnTo>
                <a:lnTo>
                  <a:pt x="283" y="129"/>
                </a:lnTo>
                <a:lnTo>
                  <a:pt x="283" y="133"/>
                </a:lnTo>
                <a:lnTo>
                  <a:pt x="283" y="138"/>
                </a:lnTo>
                <a:lnTo>
                  <a:pt x="283" y="141"/>
                </a:lnTo>
                <a:lnTo>
                  <a:pt x="283" y="148"/>
                </a:lnTo>
                <a:lnTo>
                  <a:pt x="283" y="150"/>
                </a:lnTo>
                <a:lnTo>
                  <a:pt x="283" y="152"/>
                </a:lnTo>
                <a:lnTo>
                  <a:pt x="283" y="162"/>
                </a:lnTo>
                <a:lnTo>
                  <a:pt x="283" y="165"/>
                </a:lnTo>
                <a:lnTo>
                  <a:pt x="283" y="169"/>
                </a:lnTo>
                <a:lnTo>
                  <a:pt x="283" y="172"/>
                </a:lnTo>
                <a:lnTo>
                  <a:pt x="283" y="179"/>
                </a:lnTo>
                <a:lnTo>
                  <a:pt x="283" y="182"/>
                </a:lnTo>
                <a:lnTo>
                  <a:pt x="283" y="186"/>
                </a:lnTo>
                <a:lnTo>
                  <a:pt x="283" y="191"/>
                </a:lnTo>
                <a:lnTo>
                  <a:pt x="283" y="195"/>
                </a:lnTo>
                <a:lnTo>
                  <a:pt x="283" y="195"/>
                </a:lnTo>
                <a:lnTo>
                  <a:pt x="283" y="201"/>
                </a:lnTo>
                <a:lnTo>
                  <a:pt x="281" y="201"/>
                </a:lnTo>
                <a:lnTo>
                  <a:pt x="281" y="208"/>
                </a:lnTo>
                <a:lnTo>
                  <a:pt x="281" y="210"/>
                </a:lnTo>
                <a:lnTo>
                  <a:pt x="281" y="212"/>
                </a:lnTo>
                <a:lnTo>
                  <a:pt x="281" y="224"/>
                </a:lnTo>
                <a:lnTo>
                  <a:pt x="281" y="225"/>
                </a:lnTo>
                <a:lnTo>
                  <a:pt x="281" y="229"/>
                </a:lnTo>
                <a:lnTo>
                  <a:pt x="281" y="239"/>
                </a:lnTo>
                <a:lnTo>
                  <a:pt x="281" y="244"/>
                </a:lnTo>
                <a:lnTo>
                  <a:pt x="281" y="250"/>
                </a:lnTo>
                <a:lnTo>
                  <a:pt x="281" y="251"/>
                </a:lnTo>
                <a:lnTo>
                  <a:pt x="281" y="256"/>
                </a:lnTo>
                <a:lnTo>
                  <a:pt x="281" y="262"/>
                </a:lnTo>
                <a:lnTo>
                  <a:pt x="281" y="270"/>
                </a:lnTo>
                <a:lnTo>
                  <a:pt x="281" y="270"/>
                </a:lnTo>
                <a:lnTo>
                  <a:pt x="281" y="274"/>
                </a:lnTo>
                <a:lnTo>
                  <a:pt x="281" y="279"/>
                </a:lnTo>
                <a:lnTo>
                  <a:pt x="281" y="284"/>
                </a:lnTo>
                <a:lnTo>
                  <a:pt x="281" y="286"/>
                </a:lnTo>
                <a:lnTo>
                  <a:pt x="276" y="286"/>
                </a:lnTo>
                <a:lnTo>
                  <a:pt x="271" y="286"/>
                </a:lnTo>
                <a:lnTo>
                  <a:pt x="267" y="286"/>
                </a:lnTo>
                <a:lnTo>
                  <a:pt x="257" y="284"/>
                </a:lnTo>
                <a:lnTo>
                  <a:pt x="252" y="284"/>
                </a:lnTo>
                <a:lnTo>
                  <a:pt x="250" y="284"/>
                </a:lnTo>
                <a:lnTo>
                  <a:pt x="246" y="284"/>
                </a:lnTo>
                <a:lnTo>
                  <a:pt x="243" y="284"/>
                </a:lnTo>
                <a:lnTo>
                  <a:pt x="240" y="284"/>
                </a:lnTo>
                <a:lnTo>
                  <a:pt x="238" y="284"/>
                </a:lnTo>
                <a:lnTo>
                  <a:pt x="238" y="284"/>
                </a:lnTo>
                <a:lnTo>
                  <a:pt x="236" y="284"/>
                </a:lnTo>
                <a:lnTo>
                  <a:pt x="228" y="284"/>
                </a:lnTo>
                <a:lnTo>
                  <a:pt x="222" y="282"/>
                </a:lnTo>
                <a:lnTo>
                  <a:pt x="215" y="282"/>
                </a:lnTo>
                <a:lnTo>
                  <a:pt x="214" y="282"/>
                </a:lnTo>
                <a:lnTo>
                  <a:pt x="212" y="282"/>
                </a:lnTo>
                <a:lnTo>
                  <a:pt x="210" y="282"/>
                </a:lnTo>
                <a:lnTo>
                  <a:pt x="209" y="282"/>
                </a:lnTo>
                <a:lnTo>
                  <a:pt x="202" y="282"/>
                </a:lnTo>
                <a:lnTo>
                  <a:pt x="197" y="282"/>
                </a:lnTo>
                <a:lnTo>
                  <a:pt x="195" y="282"/>
                </a:lnTo>
                <a:lnTo>
                  <a:pt x="193" y="282"/>
                </a:lnTo>
                <a:lnTo>
                  <a:pt x="191" y="282"/>
                </a:lnTo>
                <a:lnTo>
                  <a:pt x="181" y="282"/>
                </a:lnTo>
                <a:lnTo>
                  <a:pt x="179" y="282"/>
                </a:lnTo>
                <a:lnTo>
                  <a:pt x="174" y="282"/>
                </a:lnTo>
                <a:lnTo>
                  <a:pt x="174" y="281"/>
                </a:lnTo>
                <a:lnTo>
                  <a:pt x="169" y="281"/>
                </a:lnTo>
                <a:lnTo>
                  <a:pt x="160" y="281"/>
                </a:lnTo>
                <a:lnTo>
                  <a:pt x="159" y="281"/>
                </a:lnTo>
                <a:lnTo>
                  <a:pt x="157" y="281"/>
                </a:lnTo>
                <a:lnTo>
                  <a:pt x="154" y="281"/>
                </a:lnTo>
                <a:lnTo>
                  <a:pt x="152" y="281"/>
                </a:lnTo>
                <a:lnTo>
                  <a:pt x="150" y="281"/>
                </a:lnTo>
                <a:lnTo>
                  <a:pt x="147" y="281"/>
                </a:lnTo>
                <a:lnTo>
                  <a:pt x="143" y="281"/>
                </a:lnTo>
                <a:lnTo>
                  <a:pt x="138" y="281"/>
                </a:lnTo>
                <a:lnTo>
                  <a:pt x="136" y="281"/>
                </a:lnTo>
                <a:lnTo>
                  <a:pt x="135" y="281"/>
                </a:lnTo>
                <a:lnTo>
                  <a:pt x="128" y="281"/>
                </a:lnTo>
                <a:lnTo>
                  <a:pt x="126" y="281"/>
                </a:lnTo>
                <a:lnTo>
                  <a:pt x="124" y="281"/>
                </a:lnTo>
                <a:lnTo>
                  <a:pt x="119" y="281"/>
                </a:lnTo>
                <a:lnTo>
                  <a:pt x="117" y="281"/>
                </a:lnTo>
                <a:lnTo>
                  <a:pt x="114" y="281"/>
                </a:lnTo>
                <a:lnTo>
                  <a:pt x="112" y="279"/>
                </a:lnTo>
                <a:lnTo>
                  <a:pt x="105" y="279"/>
                </a:lnTo>
                <a:lnTo>
                  <a:pt x="104" y="279"/>
                </a:lnTo>
                <a:lnTo>
                  <a:pt x="102" y="279"/>
                </a:lnTo>
                <a:lnTo>
                  <a:pt x="102" y="279"/>
                </a:lnTo>
                <a:lnTo>
                  <a:pt x="100" y="279"/>
                </a:lnTo>
                <a:lnTo>
                  <a:pt x="99" y="279"/>
                </a:lnTo>
                <a:lnTo>
                  <a:pt x="97" y="279"/>
                </a:lnTo>
                <a:lnTo>
                  <a:pt x="95" y="279"/>
                </a:lnTo>
                <a:lnTo>
                  <a:pt x="93" y="279"/>
                </a:lnTo>
                <a:lnTo>
                  <a:pt x="92" y="279"/>
                </a:lnTo>
                <a:lnTo>
                  <a:pt x="90" y="279"/>
                </a:lnTo>
                <a:lnTo>
                  <a:pt x="88" y="279"/>
                </a:lnTo>
                <a:lnTo>
                  <a:pt x="86" y="279"/>
                </a:lnTo>
                <a:lnTo>
                  <a:pt x="86" y="279"/>
                </a:lnTo>
                <a:lnTo>
                  <a:pt x="85" y="279"/>
                </a:lnTo>
                <a:lnTo>
                  <a:pt x="83" y="279"/>
                </a:lnTo>
                <a:lnTo>
                  <a:pt x="81" y="279"/>
                </a:lnTo>
                <a:lnTo>
                  <a:pt x="80" y="279"/>
                </a:lnTo>
                <a:lnTo>
                  <a:pt x="76" y="279"/>
                </a:lnTo>
                <a:lnTo>
                  <a:pt x="73" y="279"/>
                </a:lnTo>
                <a:lnTo>
                  <a:pt x="71" y="277"/>
                </a:lnTo>
                <a:lnTo>
                  <a:pt x="69" y="277"/>
                </a:lnTo>
                <a:lnTo>
                  <a:pt x="68" y="277"/>
                </a:lnTo>
                <a:lnTo>
                  <a:pt x="66" y="277"/>
                </a:lnTo>
                <a:lnTo>
                  <a:pt x="62" y="277"/>
                </a:lnTo>
                <a:lnTo>
                  <a:pt x="61" y="277"/>
                </a:lnTo>
                <a:lnTo>
                  <a:pt x="59" y="277"/>
                </a:lnTo>
                <a:lnTo>
                  <a:pt x="57" y="277"/>
                </a:lnTo>
                <a:lnTo>
                  <a:pt x="52" y="277"/>
                </a:lnTo>
                <a:lnTo>
                  <a:pt x="49" y="277"/>
                </a:lnTo>
                <a:lnTo>
                  <a:pt x="47" y="277"/>
                </a:lnTo>
                <a:lnTo>
                  <a:pt x="45" y="277"/>
                </a:lnTo>
                <a:lnTo>
                  <a:pt x="40" y="277"/>
                </a:lnTo>
                <a:lnTo>
                  <a:pt x="35" y="277"/>
                </a:lnTo>
                <a:lnTo>
                  <a:pt x="31" y="275"/>
                </a:lnTo>
                <a:lnTo>
                  <a:pt x="30" y="275"/>
                </a:lnTo>
                <a:lnTo>
                  <a:pt x="25" y="275"/>
                </a:lnTo>
                <a:lnTo>
                  <a:pt x="11" y="275"/>
                </a:lnTo>
                <a:lnTo>
                  <a:pt x="2" y="275"/>
                </a:lnTo>
                <a:lnTo>
                  <a:pt x="0" y="275"/>
                </a:lnTo>
                <a:lnTo>
                  <a:pt x="0" y="274"/>
                </a:lnTo>
                <a:lnTo>
                  <a:pt x="0" y="270"/>
                </a:lnTo>
                <a:lnTo>
                  <a:pt x="0" y="270"/>
                </a:lnTo>
                <a:lnTo>
                  <a:pt x="2" y="265"/>
                </a:lnTo>
                <a:lnTo>
                  <a:pt x="2" y="263"/>
                </a:lnTo>
                <a:lnTo>
                  <a:pt x="2" y="253"/>
                </a:lnTo>
                <a:lnTo>
                  <a:pt x="2" y="241"/>
                </a:lnTo>
                <a:lnTo>
                  <a:pt x="2" y="239"/>
                </a:lnTo>
                <a:lnTo>
                  <a:pt x="2" y="236"/>
                </a:lnTo>
                <a:lnTo>
                  <a:pt x="2" y="234"/>
                </a:lnTo>
                <a:lnTo>
                  <a:pt x="2" y="231"/>
                </a:lnTo>
                <a:lnTo>
                  <a:pt x="2" y="227"/>
                </a:lnTo>
                <a:lnTo>
                  <a:pt x="2" y="224"/>
                </a:lnTo>
                <a:lnTo>
                  <a:pt x="4" y="220"/>
                </a:lnTo>
                <a:lnTo>
                  <a:pt x="4" y="217"/>
                </a:lnTo>
                <a:lnTo>
                  <a:pt x="4" y="215"/>
                </a:lnTo>
                <a:lnTo>
                  <a:pt x="4" y="208"/>
                </a:lnTo>
                <a:lnTo>
                  <a:pt x="4" y="207"/>
                </a:lnTo>
                <a:lnTo>
                  <a:pt x="4" y="205"/>
                </a:lnTo>
                <a:lnTo>
                  <a:pt x="4" y="201"/>
                </a:lnTo>
                <a:lnTo>
                  <a:pt x="4" y="196"/>
                </a:lnTo>
                <a:lnTo>
                  <a:pt x="4" y="191"/>
                </a:lnTo>
                <a:lnTo>
                  <a:pt x="4" y="188"/>
                </a:lnTo>
                <a:lnTo>
                  <a:pt x="4" y="186"/>
                </a:lnTo>
                <a:lnTo>
                  <a:pt x="4" y="184"/>
                </a:lnTo>
                <a:lnTo>
                  <a:pt x="4" y="182"/>
                </a:lnTo>
                <a:lnTo>
                  <a:pt x="4" y="179"/>
                </a:lnTo>
                <a:lnTo>
                  <a:pt x="6" y="176"/>
                </a:lnTo>
                <a:lnTo>
                  <a:pt x="6" y="165"/>
                </a:lnTo>
                <a:lnTo>
                  <a:pt x="6" y="164"/>
                </a:lnTo>
                <a:lnTo>
                  <a:pt x="6" y="162"/>
                </a:lnTo>
                <a:lnTo>
                  <a:pt x="6" y="158"/>
                </a:lnTo>
                <a:lnTo>
                  <a:pt x="6" y="155"/>
                </a:lnTo>
                <a:lnTo>
                  <a:pt x="6" y="152"/>
                </a:lnTo>
                <a:lnTo>
                  <a:pt x="6" y="148"/>
                </a:lnTo>
                <a:lnTo>
                  <a:pt x="6" y="143"/>
                </a:lnTo>
                <a:lnTo>
                  <a:pt x="6" y="141"/>
                </a:lnTo>
                <a:lnTo>
                  <a:pt x="6" y="138"/>
                </a:lnTo>
                <a:lnTo>
                  <a:pt x="6" y="134"/>
                </a:lnTo>
                <a:lnTo>
                  <a:pt x="7" y="131"/>
                </a:lnTo>
                <a:lnTo>
                  <a:pt x="7" y="127"/>
                </a:lnTo>
                <a:lnTo>
                  <a:pt x="7" y="124"/>
                </a:lnTo>
                <a:lnTo>
                  <a:pt x="7" y="119"/>
                </a:lnTo>
                <a:lnTo>
                  <a:pt x="7" y="117"/>
                </a:lnTo>
                <a:lnTo>
                  <a:pt x="7" y="115"/>
                </a:lnTo>
                <a:lnTo>
                  <a:pt x="7" y="114"/>
                </a:lnTo>
                <a:lnTo>
                  <a:pt x="7" y="110"/>
                </a:lnTo>
                <a:lnTo>
                  <a:pt x="7" y="107"/>
                </a:lnTo>
                <a:lnTo>
                  <a:pt x="7" y="105"/>
                </a:lnTo>
                <a:lnTo>
                  <a:pt x="7" y="105"/>
                </a:lnTo>
                <a:lnTo>
                  <a:pt x="7" y="103"/>
                </a:lnTo>
                <a:lnTo>
                  <a:pt x="7" y="102"/>
                </a:lnTo>
                <a:lnTo>
                  <a:pt x="7" y="100"/>
                </a:lnTo>
                <a:lnTo>
                  <a:pt x="7" y="96"/>
                </a:lnTo>
                <a:lnTo>
                  <a:pt x="7" y="95"/>
                </a:lnTo>
                <a:lnTo>
                  <a:pt x="7" y="91"/>
                </a:lnTo>
                <a:lnTo>
                  <a:pt x="9" y="88"/>
                </a:lnTo>
                <a:lnTo>
                  <a:pt x="9" y="86"/>
                </a:lnTo>
                <a:lnTo>
                  <a:pt x="9" y="79"/>
                </a:lnTo>
                <a:lnTo>
                  <a:pt x="9" y="78"/>
                </a:lnTo>
                <a:lnTo>
                  <a:pt x="9" y="74"/>
                </a:lnTo>
                <a:lnTo>
                  <a:pt x="9" y="74"/>
                </a:lnTo>
                <a:lnTo>
                  <a:pt x="9" y="69"/>
                </a:lnTo>
                <a:lnTo>
                  <a:pt x="9" y="64"/>
                </a:lnTo>
                <a:lnTo>
                  <a:pt x="9" y="59"/>
                </a:lnTo>
                <a:lnTo>
                  <a:pt x="9" y="53"/>
                </a:lnTo>
                <a:lnTo>
                  <a:pt x="11" y="41"/>
                </a:lnTo>
                <a:lnTo>
                  <a:pt x="11" y="33"/>
                </a:lnTo>
                <a:lnTo>
                  <a:pt x="11" y="29"/>
                </a:lnTo>
                <a:lnTo>
                  <a:pt x="11" y="16"/>
                </a:lnTo>
                <a:lnTo>
                  <a:pt x="11" y="9"/>
                </a:lnTo>
                <a:lnTo>
                  <a:pt x="11" y="7"/>
                </a:lnTo>
                <a:lnTo>
                  <a:pt x="11" y="4"/>
                </a:lnTo>
                <a:lnTo>
                  <a:pt x="11" y="0"/>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7" name="Freeform 235"/>
          <p:cNvSpPr>
            <a:spLocks/>
          </p:cNvSpPr>
          <p:nvPr/>
        </p:nvSpPr>
        <p:spPr bwMode="auto">
          <a:xfrm>
            <a:off x="5172076" y="4652963"/>
            <a:ext cx="517922" cy="265510"/>
          </a:xfrm>
          <a:custGeom>
            <a:avLst/>
            <a:gdLst/>
            <a:ahLst/>
            <a:cxnLst>
              <a:cxn ang="0">
                <a:pos x="12" y="0"/>
              </a:cxn>
              <a:cxn ang="0">
                <a:pos x="33" y="0"/>
              </a:cxn>
              <a:cxn ang="0">
                <a:pos x="55" y="0"/>
              </a:cxn>
              <a:cxn ang="0">
                <a:pos x="74" y="2"/>
              </a:cxn>
              <a:cxn ang="0">
                <a:pos x="100" y="2"/>
              </a:cxn>
              <a:cxn ang="0">
                <a:pos x="124" y="2"/>
              </a:cxn>
              <a:cxn ang="0">
                <a:pos x="141" y="2"/>
              </a:cxn>
              <a:cxn ang="0">
                <a:pos x="153" y="3"/>
              </a:cxn>
              <a:cxn ang="0">
                <a:pos x="170" y="3"/>
              </a:cxn>
              <a:cxn ang="0">
                <a:pos x="189" y="3"/>
              </a:cxn>
              <a:cxn ang="0">
                <a:pos x="206" y="3"/>
              </a:cxn>
              <a:cxn ang="0">
                <a:pos x="222" y="5"/>
              </a:cxn>
              <a:cxn ang="0">
                <a:pos x="237" y="5"/>
              </a:cxn>
              <a:cxn ang="0">
                <a:pos x="251" y="5"/>
              </a:cxn>
              <a:cxn ang="0">
                <a:pos x="270" y="7"/>
              </a:cxn>
              <a:cxn ang="0">
                <a:pos x="289" y="7"/>
              </a:cxn>
              <a:cxn ang="0">
                <a:pos x="299" y="7"/>
              </a:cxn>
              <a:cxn ang="0">
                <a:pos x="313" y="8"/>
              </a:cxn>
              <a:cxn ang="0">
                <a:pos x="346" y="8"/>
              </a:cxn>
              <a:cxn ang="0">
                <a:pos x="364" y="8"/>
              </a:cxn>
              <a:cxn ang="0">
                <a:pos x="392" y="10"/>
              </a:cxn>
              <a:cxn ang="0">
                <a:pos x="411" y="10"/>
              </a:cxn>
              <a:cxn ang="0">
                <a:pos x="435" y="15"/>
              </a:cxn>
              <a:cxn ang="0">
                <a:pos x="435" y="32"/>
              </a:cxn>
              <a:cxn ang="0">
                <a:pos x="435" y="50"/>
              </a:cxn>
              <a:cxn ang="0">
                <a:pos x="435" y="75"/>
              </a:cxn>
              <a:cxn ang="0">
                <a:pos x="435" y="101"/>
              </a:cxn>
              <a:cxn ang="0">
                <a:pos x="433" y="122"/>
              </a:cxn>
              <a:cxn ang="0">
                <a:pos x="433" y="151"/>
              </a:cxn>
              <a:cxn ang="0">
                <a:pos x="433" y="179"/>
              </a:cxn>
              <a:cxn ang="0">
                <a:pos x="432" y="189"/>
              </a:cxn>
              <a:cxn ang="0">
                <a:pos x="432" y="215"/>
              </a:cxn>
              <a:cxn ang="0">
                <a:pos x="399" y="223"/>
              </a:cxn>
              <a:cxn ang="0">
                <a:pos x="373" y="222"/>
              </a:cxn>
              <a:cxn ang="0">
                <a:pos x="349" y="222"/>
              </a:cxn>
              <a:cxn ang="0">
                <a:pos x="332" y="222"/>
              </a:cxn>
              <a:cxn ang="0">
                <a:pos x="301" y="220"/>
              </a:cxn>
              <a:cxn ang="0">
                <a:pos x="266" y="218"/>
              </a:cxn>
              <a:cxn ang="0">
                <a:pos x="225" y="218"/>
              </a:cxn>
              <a:cxn ang="0">
                <a:pos x="203" y="217"/>
              </a:cxn>
              <a:cxn ang="0">
                <a:pos x="180" y="217"/>
              </a:cxn>
              <a:cxn ang="0">
                <a:pos x="165" y="205"/>
              </a:cxn>
              <a:cxn ang="0">
                <a:pos x="167" y="172"/>
              </a:cxn>
              <a:cxn ang="0">
                <a:pos x="167" y="149"/>
              </a:cxn>
              <a:cxn ang="0">
                <a:pos x="167" y="119"/>
              </a:cxn>
              <a:cxn ang="0">
                <a:pos x="168" y="96"/>
              </a:cxn>
              <a:cxn ang="0">
                <a:pos x="167" y="82"/>
              </a:cxn>
              <a:cxn ang="0">
                <a:pos x="148" y="81"/>
              </a:cxn>
              <a:cxn ang="0">
                <a:pos x="124" y="81"/>
              </a:cxn>
              <a:cxn ang="0">
                <a:pos x="103" y="81"/>
              </a:cxn>
              <a:cxn ang="0">
                <a:pos x="82" y="81"/>
              </a:cxn>
              <a:cxn ang="0">
                <a:pos x="65" y="81"/>
              </a:cxn>
              <a:cxn ang="0">
                <a:pos x="55" y="81"/>
              </a:cxn>
              <a:cxn ang="0">
                <a:pos x="43" y="79"/>
              </a:cxn>
              <a:cxn ang="0">
                <a:pos x="20" y="79"/>
              </a:cxn>
              <a:cxn ang="0">
                <a:pos x="10" y="79"/>
              </a:cxn>
              <a:cxn ang="0">
                <a:pos x="0" y="62"/>
              </a:cxn>
              <a:cxn ang="0">
                <a:pos x="2" y="45"/>
              </a:cxn>
              <a:cxn ang="0">
                <a:pos x="2" y="19"/>
              </a:cxn>
            </a:cxnLst>
            <a:rect l="0" t="0" r="r" b="b"/>
            <a:pathLst>
              <a:path w="435" h="223">
                <a:moveTo>
                  <a:pt x="2" y="0"/>
                </a:moveTo>
                <a:lnTo>
                  <a:pt x="2" y="0"/>
                </a:lnTo>
                <a:lnTo>
                  <a:pt x="3" y="0"/>
                </a:lnTo>
                <a:lnTo>
                  <a:pt x="7" y="0"/>
                </a:lnTo>
                <a:lnTo>
                  <a:pt x="8" y="0"/>
                </a:lnTo>
                <a:lnTo>
                  <a:pt x="12" y="0"/>
                </a:lnTo>
                <a:lnTo>
                  <a:pt x="17" y="0"/>
                </a:lnTo>
                <a:lnTo>
                  <a:pt x="22" y="0"/>
                </a:lnTo>
                <a:lnTo>
                  <a:pt x="24" y="0"/>
                </a:lnTo>
                <a:lnTo>
                  <a:pt x="27" y="0"/>
                </a:lnTo>
                <a:lnTo>
                  <a:pt x="33" y="0"/>
                </a:lnTo>
                <a:lnTo>
                  <a:pt x="33" y="0"/>
                </a:lnTo>
                <a:lnTo>
                  <a:pt x="34" y="0"/>
                </a:lnTo>
                <a:lnTo>
                  <a:pt x="41" y="0"/>
                </a:lnTo>
                <a:lnTo>
                  <a:pt x="43" y="0"/>
                </a:lnTo>
                <a:lnTo>
                  <a:pt x="45" y="0"/>
                </a:lnTo>
                <a:lnTo>
                  <a:pt x="48" y="0"/>
                </a:lnTo>
                <a:lnTo>
                  <a:pt x="55" y="0"/>
                </a:lnTo>
                <a:lnTo>
                  <a:pt x="58" y="0"/>
                </a:lnTo>
                <a:lnTo>
                  <a:pt x="62" y="0"/>
                </a:lnTo>
                <a:lnTo>
                  <a:pt x="67" y="0"/>
                </a:lnTo>
                <a:lnTo>
                  <a:pt x="69" y="0"/>
                </a:lnTo>
                <a:lnTo>
                  <a:pt x="72" y="2"/>
                </a:lnTo>
                <a:lnTo>
                  <a:pt x="74" y="2"/>
                </a:lnTo>
                <a:lnTo>
                  <a:pt x="79" y="2"/>
                </a:lnTo>
                <a:lnTo>
                  <a:pt x="82" y="2"/>
                </a:lnTo>
                <a:lnTo>
                  <a:pt x="88" y="2"/>
                </a:lnTo>
                <a:lnTo>
                  <a:pt x="91" y="2"/>
                </a:lnTo>
                <a:lnTo>
                  <a:pt x="96" y="2"/>
                </a:lnTo>
                <a:lnTo>
                  <a:pt x="100" y="2"/>
                </a:lnTo>
                <a:lnTo>
                  <a:pt x="103" y="2"/>
                </a:lnTo>
                <a:lnTo>
                  <a:pt x="106" y="2"/>
                </a:lnTo>
                <a:lnTo>
                  <a:pt x="110" y="2"/>
                </a:lnTo>
                <a:lnTo>
                  <a:pt x="113" y="2"/>
                </a:lnTo>
                <a:lnTo>
                  <a:pt x="120" y="2"/>
                </a:lnTo>
                <a:lnTo>
                  <a:pt x="124" y="2"/>
                </a:lnTo>
                <a:lnTo>
                  <a:pt x="124" y="2"/>
                </a:lnTo>
                <a:lnTo>
                  <a:pt x="127" y="2"/>
                </a:lnTo>
                <a:lnTo>
                  <a:pt x="131" y="2"/>
                </a:lnTo>
                <a:lnTo>
                  <a:pt x="136" y="2"/>
                </a:lnTo>
                <a:lnTo>
                  <a:pt x="137" y="2"/>
                </a:lnTo>
                <a:lnTo>
                  <a:pt x="141" y="2"/>
                </a:lnTo>
                <a:lnTo>
                  <a:pt x="144" y="3"/>
                </a:lnTo>
                <a:lnTo>
                  <a:pt x="146" y="3"/>
                </a:lnTo>
                <a:lnTo>
                  <a:pt x="148" y="3"/>
                </a:lnTo>
                <a:lnTo>
                  <a:pt x="151" y="3"/>
                </a:lnTo>
                <a:lnTo>
                  <a:pt x="153" y="3"/>
                </a:lnTo>
                <a:lnTo>
                  <a:pt x="153" y="3"/>
                </a:lnTo>
                <a:lnTo>
                  <a:pt x="156" y="3"/>
                </a:lnTo>
                <a:lnTo>
                  <a:pt x="158" y="3"/>
                </a:lnTo>
                <a:lnTo>
                  <a:pt x="160" y="3"/>
                </a:lnTo>
                <a:lnTo>
                  <a:pt x="163" y="3"/>
                </a:lnTo>
                <a:lnTo>
                  <a:pt x="168" y="3"/>
                </a:lnTo>
                <a:lnTo>
                  <a:pt x="170" y="3"/>
                </a:lnTo>
                <a:lnTo>
                  <a:pt x="175" y="3"/>
                </a:lnTo>
                <a:lnTo>
                  <a:pt x="179" y="3"/>
                </a:lnTo>
                <a:lnTo>
                  <a:pt x="180" y="3"/>
                </a:lnTo>
                <a:lnTo>
                  <a:pt x="182" y="3"/>
                </a:lnTo>
                <a:lnTo>
                  <a:pt x="184" y="3"/>
                </a:lnTo>
                <a:lnTo>
                  <a:pt x="189" y="3"/>
                </a:lnTo>
                <a:lnTo>
                  <a:pt x="191" y="3"/>
                </a:lnTo>
                <a:lnTo>
                  <a:pt x="192" y="3"/>
                </a:lnTo>
                <a:lnTo>
                  <a:pt x="194" y="3"/>
                </a:lnTo>
                <a:lnTo>
                  <a:pt x="199" y="3"/>
                </a:lnTo>
                <a:lnTo>
                  <a:pt x="205" y="3"/>
                </a:lnTo>
                <a:lnTo>
                  <a:pt x="206" y="3"/>
                </a:lnTo>
                <a:lnTo>
                  <a:pt x="208" y="3"/>
                </a:lnTo>
                <a:lnTo>
                  <a:pt x="210" y="3"/>
                </a:lnTo>
                <a:lnTo>
                  <a:pt x="211" y="3"/>
                </a:lnTo>
                <a:lnTo>
                  <a:pt x="213" y="3"/>
                </a:lnTo>
                <a:lnTo>
                  <a:pt x="218" y="5"/>
                </a:lnTo>
                <a:lnTo>
                  <a:pt x="222" y="5"/>
                </a:lnTo>
                <a:lnTo>
                  <a:pt x="225" y="5"/>
                </a:lnTo>
                <a:lnTo>
                  <a:pt x="227" y="5"/>
                </a:lnTo>
                <a:lnTo>
                  <a:pt x="232" y="5"/>
                </a:lnTo>
                <a:lnTo>
                  <a:pt x="234" y="5"/>
                </a:lnTo>
                <a:lnTo>
                  <a:pt x="235" y="5"/>
                </a:lnTo>
                <a:lnTo>
                  <a:pt x="237" y="5"/>
                </a:lnTo>
                <a:lnTo>
                  <a:pt x="242" y="5"/>
                </a:lnTo>
                <a:lnTo>
                  <a:pt x="244" y="5"/>
                </a:lnTo>
                <a:lnTo>
                  <a:pt x="246" y="5"/>
                </a:lnTo>
                <a:lnTo>
                  <a:pt x="248" y="5"/>
                </a:lnTo>
                <a:lnTo>
                  <a:pt x="249" y="5"/>
                </a:lnTo>
                <a:lnTo>
                  <a:pt x="251" y="5"/>
                </a:lnTo>
                <a:lnTo>
                  <a:pt x="254" y="7"/>
                </a:lnTo>
                <a:lnTo>
                  <a:pt x="256" y="7"/>
                </a:lnTo>
                <a:lnTo>
                  <a:pt x="258" y="7"/>
                </a:lnTo>
                <a:lnTo>
                  <a:pt x="261" y="7"/>
                </a:lnTo>
                <a:lnTo>
                  <a:pt x="266" y="7"/>
                </a:lnTo>
                <a:lnTo>
                  <a:pt x="270" y="7"/>
                </a:lnTo>
                <a:lnTo>
                  <a:pt x="273" y="7"/>
                </a:lnTo>
                <a:lnTo>
                  <a:pt x="273" y="7"/>
                </a:lnTo>
                <a:lnTo>
                  <a:pt x="275" y="7"/>
                </a:lnTo>
                <a:lnTo>
                  <a:pt x="277" y="7"/>
                </a:lnTo>
                <a:lnTo>
                  <a:pt x="285" y="7"/>
                </a:lnTo>
                <a:lnTo>
                  <a:pt x="289" y="7"/>
                </a:lnTo>
                <a:lnTo>
                  <a:pt x="291" y="7"/>
                </a:lnTo>
                <a:lnTo>
                  <a:pt x="292" y="7"/>
                </a:lnTo>
                <a:lnTo>
                  <a:pt x="294" y="7"/>
                </a:lnTo>
                <a:lnTo>
                  <a:pt x="296" y="7"/>
                </a:lnTo>
                <a:lnTo>
                  <a:pt x="297" y="7"/>
                </a:lnTo>
                <a:lnTo>
                  <a:pt x="299" y="7"/>
                </a:lnTo>
                <a:lnTo>
                  <a:pt x="303" y="7"/>
                </a:lnTo>
                <a:lnTo>
                  <a:pt x="304" y="8"/>
                </a:lnTo>
                <a:lnTo>
                  <a:pt x="308" y="8"/>
                </a:lnTo>
                <a:lnTo>
                  <a:pt x="309" y="8"/>
                </a:lnTo>
                <a:lnTo>
                  <a:pt x="311" y="8"/>
                </a:lnTo>
                <a:lnTo>
                  <a:pt x="313" y="8"/>
                </a:lnTo>
                <a:lnTo>
                  <a:pt x="323" y="8"/>
                </a:lnTo>
                <a:lnTo>
                  <a:pt x="327" y="8"/>
                </a:lnTo>
                <a:lnTo>
                  <a:pt x="334" y="8"/>
                </a:lnTo>
                <a:lnTo>
                  <a:pt x="335" y="8"/>
                </a:lnTo>
                <a:lnTo>
                  <a:pt x="337" y="8"/>
                </a:lnTo>
                <a:lnTo>
                  <a:pt x="346" y="8"/>
                </a:lnTo>
                <a:lnTo>
                  <a:pt x="347" y="8"/>
                </a:lnTo>
                <a:lnTo>
                  <a:pt x="351" y="8"/>
                </a:lnTo>
                <a:lnTo>
                  <a:pt x="354" y="8"/>
                </a:lnTo>
                <a:lnTo>
                  <a:pt x="356" y="8"/>
                </a:lnTo>
                <a:lnTo>
                  <a:pt x="359" y="8"/>
                </a:lnTo>
                <a:lnTo>
                  <a:pt x="364" y="8"/>
                </a:lnTo>
                <a:lnTo>
                  <a:pt x="373" y="8"/>
                </a:lnTo>
                <a:lnTo>
                  <a:pt x="377" y="8"/>
                </a:lnTo>
                <a:lnTo>
                  <a:pt x="380" y="10"/>
                </a:lnTo>
                <a:lnTo>
                  <a:pt x="389" y="10"/>
                </a:lnTo>
                <a:lnTo>
                  <a:pt x="390" y="10"/>
                </a:lnTo>
                <a:lnTo>
                  <a:pt x="392" y="10"/>
                </a:lnTo>
                <a:lnTo>
                  <a:pt x="397" y="10"/>
                </a:lnTo>
                <a:lnTo>
                  <a:pt x="399" y="10"/>
                </a:lnTo>
                <a:lnTo>
                  <a:pt x="402" y="10"/>
                </a:lnTo>
                <a:lnTo>
                  <a:pt x="407" y="10"/>
                </a:lnTo>
                <a:lnTo>
                  <a:pt x="409" y="10"/>
                </a:lnTo>
                <a:lnTo>
                  <a:pt x="411" y="10"/>
                </a:lnTo>
                <a:lnTo>
                  <a:pt x="413" y="10"/>
                </a:lnTo>
                <a:lnTo>
                  <a:pt x="420" y="10"/>
                </a:lnTo>
                <a:lnTo>
                  <a:pt x="425" y="10"/>
                </a:lnTo>
                <a:lnTo>
                  <a:pt x="430" y="12"/>
                </a:lnTo>
                <a:lnTo>
                  <a:pt x="435" y="12"/>
                </a:lnTo>
                <a:lnTo>
                  <a:pt x="435" y="15"/>
                </a:lnTo>
                <a:lnTo>
                  <a:pt x="435" y="19"/>
                </a:lnTo>
                <a:lnTo>
                  <a:pt x="435" y="22"/>
                </a:lnTo>
                <a:lnTo>
                  <a:pt x="435" y="24"/>
                </a:lnTo>
                <a:lnTo>
                  <a:pt x="435" y="29"/>
                </a:lnTo>
                <a:lnTo>
                  <a:pt x="435" y="31"/>
                </a:lnTo>
                <a:lnTo>
                  <a:pt x="435" y="32"/>
                </a:lnTo>
                <a:lnTo>
                  <a:pt x="435" y="34"/>
                </a:lnTo>
                <a:lnTo>
                  <a:pt x="435" y="38"/>
                </a:lnTo>
                <a:lnTo>
                  <a:pt x="435" y="39"/>
                </a:lnTo>
                <a:lnTo>
                  <a:pt x="435" y="45"/>
                </a:lnTo>
                <a:lnTo>
                  <a:pt x="435" y="46"/>
                </a:lnTo>
                <a:lnTo>
                  <a:pt x="435" y="50"/>
                </a:lnTo>
                <a:lnTo>
                  <a:pt x="435" y="53"/>
                </a:lnTo>
                <a:lnTo>
                  <a:pt x="435" y="60"/>
                </a:lnTo>
                <a:lnTo>
                  <a:pt x="435" y="63"/>
                </a:lnTo>
                <a:lnTo>
                  <a:pt x="435" y="70"/>
                </a:lnTo>
                <a:lnTo>
                  <a:pt x="435" y="74"/>
                </a:lnTo>
                <a:lnTo>
                  <a:pt x="435" y="75"/>
                </a:lnTo>
                <a:lnTo>
                  <a:pt x="435" y="75"/>
                </a:lnTo>
                <a:lnTo>
                  <a:pt x="435" y="77"/>
                </a:lnTo>
                <a:lnTo>
                  <a:pt x="435" y="88"/>
                </a:lnTo>
                <a:lnTo>
                  <a:pt x="435" y="89"/>
                </a:lnTo>
                <a:lnTo>
                  <a:pt x="435" y="93"/>
                </a:lnTo>
                <a:lnTo>
                  <a:pt x="435" y="101"/>
                </a:lnTo>
                <a:lnTo>
                  <a:pt x="435" y="103"/>
                </a:lnTo>
                <a:lnTo>
                  <a:pt x="435" y="105"/>
                </a:lnTo>
                <a:lnTo>
                  <a:pt x="433" y="112"/>
                </a:lnTo>
                <a:lnTo>
                  <a:pt x="433" y="115"/>
                </a:lnTo>
                <a:lnTo>
                  <a:pt x="433" y="120"/>
                </a:lnTo>
                <a:lnTo>
                  <a:pt x="433" y="122"/>
                </a:lnTo>
                <a:lnTo>
                  <a:pt x="433" y="124"/>
                </a:lnTo>
                <a:lnTo>
                  <a:pt x="433" y="125"/>
                </a:lnTo>
                <a:lnTo>
                  <a:pt x="433" y="144"/>
                </a:lnTo>
                <a:lnTo>
                  <a:pt x="433" y="146"/>
                </a:lnTo>
                <a:lnTo>
                  <a:pt x="433" y="148"/>
                </a:lnTo>
                <a:lnTo>
                  <a:pt x="433" y="151"/>
                </a:lnTo>
                <a:lnTo>
                  <a:pt x="433" y="153"/>
                </a:lnTo>
                <a:lnTo>
                  <a:pt x="433" y="156"/>
                </a:lnTo>
                <a:lnTo>
                  <a:pt x="433" y="165"/>
                </a:lnTo>
                <a:lnTo>
                  <a:pt x="433" y="172"/>
                </a:lnTo>
                <a:lnTo>
                  <a:pt x="433" y="175"/>
                </a:lnTo>
                <a:lnTo>
                  <a:pt x="433" y="179"/>
                </a:lnTo>
                <a:lnTo>
                  <a:pt x="432" y="179"/>
                </a:lnTo>
                <a:lnTo>
                  <a:pt x="432" y="180"/>
                </a:lnTo>
                <a:lnTo>
                  <a:pt x="432" y="184"/>
                </a:lnTo>
                <a:lnTo>
                  <a:pt x="432" y="186"/>
                </a:lnTo>
                <a:lnTo>
                  <a:pt x="432" y="187"/>
                </a:lnTo>
                <a:lnTo>
                  <a:pt x="432" y="189"/>
                </a:lnTo>
                <a:lnTo>
                  <a:pt x="432" y="194"/>
                </a:lnTo>
                <a:lnTo>
                  <a:pt x="432" y="208"/>
                </a:lnTo>
                <a:lnTo>
                  <a:pt x="432" y="210"/>
                </a:lnTo>
                <a:lnTo>
                  <a:pt x="432" y="210"/>
                </a:lnTo>
                <a:lnTo>
                  <a:pt x="432" y="211"/>
                </a:lnTo>
                <a:lnTo>
                  <a:pt x="432" y="215"/>
                </a:lnTo>
                <a:lnTo>
                  <a:pt x="432" y="218"/>
                </a:lnTo>
                <a:lnTo>
                  <a:pt x="432" y="222"/>
                </a:lnTo>
                <a:lnTo>
                  <a:pt x="432" y="223"/>
                </a:lnTo>
                <a:lnTo>
                  <a:pt x="421" y="223"/>
                </a:lnTo>
                <a:lnTo>
                  <a:pt x="418" y="223"/>
                </a:lnTo>
                <a:lnTo>
                  <a:pt x="399" y="223"/>
                </a:lnTo>
                <a:lnTo>
                  <a:pt x="397" y="223"/>
                </a:lnTo>
                <a:lnTo>
                  <a:pt x="387" y="222"/>
                </a:lnTo>
                <a:lnTo>
                  <a:pt x="383" y="222"/>
                </a:lnTo>
                <a:lnTo>
                  <a:pt x="378" y="222"/>
                </a:lnTo>
                <a:lnTo>
                  <a:pt x="377" y="222"/>
                </a:lnTo>
                <a:lnTo>
                  <a:pt x="373" y="222"/>
                </a:lnTo>
                <a:lnTo>
                  <a:pt x="366" y="222"/>
                </a:lnTo>
                <a:lnTo>
                  <a:pt x="363" y="222"/>
                </a:lnTo>
                <a:lnTo>
                  <a:pt x="361" y="222"/>
                </a:lnTo>
                <a:lnTo>
                  <a:pt x="359" y="222"/>
                </a:lnTo>
                <a:lnTo>
                  <a:pt x="358" y="222"/>
                </a:lnTo>
                <a:lnTo>
                  <a:pt x="349" y="222"/>
                </a:lnTo>
                <a:lnTo>
                  <a:pt x="349" y="222"/>
                </a:lnTo>
                <a:lnTo>
                  <a:pt x="342" y="222"/>
                </a:lnTo>
                <a:lnTo>
                  <a:pt x="340" y="222"/>
                </a:lnTo>
                <a:lnTo>
                  <a:pt x="335" y="222"/>
                </a:lnTo>
                <a:lnTo>
                  <a:pt x="334" y="222"/>
                </a:lnTo>
                <a:lnTo>
                  <a:pt x="332" y="222"/>
                </a:lnTo>
                <a:lnTo>
                  <a:pt x="330" y="220"/>
                </a:lnTo>
                <a:lnTo>
                  <a:pt x="328" y="220"/>
                </a:lnTo>
                <a:lnTo>
                  <a:pt x="304" y="220"/>
                </a:lnTo>
                <a:lnTo>
                  <a:pt x="304" y="220"/>
                </a:lnTo>
                <a:lnTo>
                  <a:pt x="303" y="220"/>
                </a:lnTo>
                <a:lnTo>
                  <a:pt x="301" y="220"/>
                </a:lnTo>
                <a:lnTo>
                  <a:pt x="299" y="220"/>
                </a:lnTo>
                <a:lnTo>
                  <a:pt x="289" y="220"/>
                </a:lnTo>
                <a:lnTo>
                  <a:pt x="285" y="220"/>
                </a:lnTo>
                <a:lnTo>
                  <a:pt x="280" y="220"/>
                </a:lnTo>
                <a:lnTo>
                  <a:pt x="273" y="220"/>
                </a:lnTo>
                <a:lnTo>
                  <a:pt x="266" y="218"/>
                </a:lnTo>
                <a:lnTo>
                  <a:pt x="263" y="218"/>
                </a:lnTo>
                <a:lnTo>
                  <a:pt x="261" y="218"/>
                </a:lnTo>
                <a:lnTo>
                  <a:pt x="260" y="218"/>
                </a:lnTo>
                <a:lnTo>
                  <a:pt x="235" y="218"/>
                </a:lnTo>
                <a:lnTo>
                  <a:pt x="229" y="218"/>
                </a:lnTo>
                <a:lnTo>
                  <a:pt x="225" y="218"/>
                </a:lnTo>
                <a:lnTo>
                  <a:pt x="222" y="218"/>
                </a:lnTo>
                <a:lnTo>
                  <a:pt x="217" y="218"/>
                </a:lnTo>
                <a:lnTo>
                  <a:pt x="215" y="217"/>
                </a:lnTo>
                <a:lnTo>
                  <a:pt x="208" y="217"/>
                </a:lnTo>
                <a:lnTo>
                  <a:pt x="205" y="217"/>
                </a:lnTo>
                <a:lnTo>
                  <a:pt x="203" y="217"/>
                </a:lnTo>
                <a:lnTo>
                  <a:pt x="196" y="217"/>
                </a:lnTo>
                <a:lnTo>
                  <a:pt x="187" y="217"/>
                </a:lnTo>
                <a:lnTo>
                  <a:pt x="186" y="217"/>
                </a:lnTo>
                <a:lnTo>
                  <a:pt x="184" y="217"/>
                </a:lnTo>
                <a:lnTo>
                  <a:pt x="182" y="217"/>
                </a:lnTo>
                <a:lnTo>
                  <a:pt x="180" y="217"/>
                </a:lnTo>
                <a:lnTo>
                  <a:pt x="177" y="217"/>
                </a:lnTo>
                <a:lnTo>
                  <a:pt x="175" y="217"/>
                </a:lnTo>
                <a:lnTo>
                  <a:pt x="168" y="217"/>
                </a:lnTo>
                <a:lnTo>
                  <a:pt x="165" y="217"/>
                </a:lnTo>
                <a:lnTo>
                  <a:pt x="165" y="210"/>
                </a:lnTo>
                <a:lnTo>
                  <a:pt x="165" y="205"/>
                </a:lnTo>
                <a:lnTo>
                  <a:pt x="165" y="194"/>
                </a:lnTo>
                <a:lnTo>
                  <a:pt x="165" y="186"/>
                </a:lnTo>
                <a:lnTo>
                  <a:pt x="165" y="184"/>
                </a:lnTo>
                <a:lnTo>
                  <a:pt x="165" y="182"/>
                </a:lnTo>
                <a:lnTo>
                  <a:pt x="167" y="174"/>
                </a:lnTo>
                <a:lnTo>
                  <a:pt x="167" y="172"/>
                </a:lnTo>
                <a:lnTo>
                  <a:pt x="167" y="165"/>
                </a:lnTo>
                <a:lnTo>
                  <a:pt x="167" y="163"/>
                </a:lnTo>
                <a:lnTo>
                  <a:pt x="167" y="162"/>
                </a:lnTo>
                <a:lnTo>
                  <a:pt x="167" y="155"/>
                </a:lnTo>
                <a:lnTo>
                  <a:pt x="167" y="151"/>
                </a:lnTo>
                <a:lnTo>
                  <a:pt x="167" y="149"/>
                </a:lnTo>
                <a:lnTo>
                  <a:pt x="167" y="143"/>
                </a:lnTo>
                <a:lnTo>
                  <a:pt x="167" y="137"/>
                </a:lnTo>
                <a:lnTo>
                  <a:pt x="167" y="136"/>
                </a:lnTo>
                <a:lnTo>
                  <a:pt x="167" y="125"/>
                </a:lnTo>
                <a:lnTo>
                  <a:pt x="167" y="122"/>
                </a:lnTo>
                <a:lnTo>
                  <a:pt x="167" y="119"/>
                </a:lnTo>
                <a:lnTo>
                  <a:pt x="167" y="117"/>
                </a:lnTo>
                <a:lnTo>
                  <a:pt x="168" y="113"/>
                </a:lnTo>
                <a:lnTo>
                  <a:pt x="168" y="106"/>
                </a:lnTo>
                <a:lnTo>
                  <a:pt x="168" y="105"/>
                </a:lnTo>
                <a:lnTo>
                  <a:pt x="168" y="100"/>
                </a:lnTo>
                <a:lnTo>
                  <a:pt x="168" y="96"/>
                </a:lnTo>
                <a:lnTo>
                  <a:pt x="168" y="93"/>
                </a:lnTo>
                <a:lnTo>
                  <a:pt x="168" y="89"/>
                </a:lnTo>
                <a:lnTo>
                  <a:pt x="168" y="86"/>
                </a:lnTo>
                <a:lnTo>
                  <a:pt x="168" y="84"/>
                </a:lnTo>
                <a:lnTo>
                  <a:pt x="168" y="82"/>
                </a:lnTo>
                <a:lnTo>
                  <a:pt x="167" y="82"/>
                </a:lnTo>
                <a:lnTo>
                  <a:pt x="165" y="82"/>
                </a:lnTo>
                <a:lnTo>
                  <a:pt x="162" y="82"/>
                </a:lnTo>
                <a:lnTo>
                  <a:pt x="153" y="82"/>
                </a:lnTo>
                <a:lnTo>
                  <a:pt x="153" y="82"/>
                </a:lnTo>
                <a:lnTo>
                  <a:pt x="149" y="82"/>
                </a:lnTo>
                <a:lnTo>
                  <a:pt x="148" y="81"/>
                </a:lnTo>
                <a:lnTo>
                  <a:pt x="146" y="81"/>
                </a:lnTo>
                <a:lnTo>
                  <a:pt x="144" y="81"/>
                </a:lnTo>
                <a:lnTo>
                  <a:pt x="136" y="81"/>
                </a:lnTo>
                <a:lnTo>
                  <a:pt x="127" y="81"/>
                </a:lnTo>
                <a:lnTo>
                  <a:pt x="125" y="81"/>
                </a:lnTo>
                <a:lnTo>
                  <a:pt x="124" y="81"/>
                </a:lnTo>
                <a:lnTo>
                  <a:pt x="122" y="81"/>
                </a:lnTo>
                <a:lnTo>
                  <a:pt x="117" y="81"/>
                </a:lnTo>
                <a:lnTo>
                  <a:pt x="115" y="81"/>
                </a:lnTo>
                <a:lnTo>
                  <a:pt x="112" y="81"/>
                </a:lnTo>
                <a:lnTo>
                  <a:pt x="108" y="81"/>
                </a:lnTo>
                <a:lnTo>
                  <a:pt x="103" y="81"/>
                </a:lnTo>
                <a:lnTo>
                  <a:pt x="100" y="81"/>
                </a:lnTo>
                <a:lnTo>
                  <a:pt x="94" y="81"/>
                </a:lnTo>
                <a:lnTo>
                  <a:pt x="93" y="81"/>
                </a:lnTo>
                <a:lnTo>
                  <a:pt x="89" y="81"/>
                </a:lnTo>
                <a:lnTo>
                  <a:pt x="86" y="81"/>
                </a:lnTo>
                <a:lnTo>
                  <a:pt x="82" y="81"/>
                </a:lnTo>
                <a:lnTo>
                  <a:pt x="81" y="81"/>
                </a:lnTo>
                <a:lnTo>
                  <a:pt x="77" y="81"/>
                </a:lnTo>
                <a:lnTo>
                  <a:pt x="76" y="81"/>
                </a:lnTo>
                <a:lnTo>
                  <a:pt x="72" y="81"/>
                </a:lnTo>
                <a:lnTo>
                  <a:pt x="67" y="81"/>
                </a:lnTo>
                <a:lnTo>
                  <a:pt x="65" y="81"/>
                </a:lnTo>
                <a:lnTo>
                  <a:pt x="62" y="81"/>
                </a:lnTo>
                <a:lnTo>
                  <a:pt x="62" y="81"/>
                </a:lnTo>
                <a:lnTo>
                  <a:pt x="60" y="81"/>
                </a:lnTo>
                <a:lnTo>
                  <a:pt x="58" y="81"/>
                </a:lnTo>
                <a:lnTo>
                  <a:pt x="57" y="81"/>
                </a:lnTo>
                <a:lnTo>
                  <a:pt x="55" y="81"/>
                </a:lnTo>
                <a:lnTo>
                  <a:pt x="55" y="79"/>
                </a:lnTo>
                <a:lnTo>
                  <a:pt x="53" y="79"/>
                </a:lnTo>
                <a:lnTo>
                  <a:pt x="50" y="79"/>
                </a:lnTo>
                <a:lnTo>
                  <a:pt x="46" y="79"/>
                </a:lnTo>
                <a:lnTo>
                  <a:pt x="45" y="79"/>
                </a:lnTo>
                <a:lnTo>
                  <a:pt x="43" y="79"/>
                </a:lnTo>
                <a:lnTo>
                  <a:pt x="41" y="79"/>
                </a:lnTo>
                <a:lnTo>
                  <a:pt x="39" y="79"/>
                </a:lnTo>
                <a:lnTo>
                  <a:pt x="33" y="79"/>
                </a:lnTo>
                <a:lnTo>
                  <a:pt x="27" y="79"/>
                </a:lnTo>
                <a:lnTo>
                  <a:pt x="22" y="79"/>
                </a:lnTo>
                <a:lnTo>
                  <a:pt x="20" y="79"/>
                </a:lnTo>
                <a:lnTo>
                  <a:pt x="19" y="79"/>
                </a:lnTo>
                <a:lnTo>
                  <a:pt x="17" y="79"/>
                </a:lnTo>
                <a:lnTo>
                  <a:pt x="17" y="79"/>
                </a:lnTo>
                <a:lnTo>
                  <a:pt x="14" y="79"/>
                </a:lnTo>
                <a:lnTo>
                  <a:pt x="12" y="79"/>
                </a:lnTo>
                <a:lnTo>
                  <a:pt x="10" y="79"/>
                </a:lnTo>
                <a:lnTo>
                  <a:pt x="5" y="79"/>
                </a:lnTo>
                <a:lnTo>
                  <a:pt x="2" y="79"/>
                </a:lnTo>
                <a:lnTo>
                  <a:pt x="0" y="79"/>
                </a:lnTo>
                <a:lnTo>
                  <a:pt x="0" y="75"/>
                </a:lnTo>
                <a:lnTo>
                  <a:pt x="0" y="74"/>
                </a:lnTo>
                <a:lnTo>
                  <a:pt x="0" y="62"/>
                </a:lnTo>
                <a:lnTo>
                  <a:pt x="0" y="60"/>
                </a:lnTo>
                <a:lnTo>
                  <a:pt x="0" y="58"/>
                </a:lnTo>
                <a:lnTo>
                  <a:pt x="0" y="51"/>
                </a:lnTo>
                <a:lnTo>
                  <a:pt x="2" y="51"/>
                </a:lnTo>
                <a:lnTo>
                  <a:pt x="2" y="45"/>
                </a:lnTo>
                <a:lnTo>
                  <a:pt x="2" y="45"/>
                </a:lnTo>
                <a:lnTo>
                  <a:pt x="2" y="41"/>
                </a:lnTo>
                <a:lnTo>
                  <a:pt x="2" y="36"/>
                </a:lnTo>
                <a:lnTo>
                  <a:pt x="2" y="32"/>
                </a:lnTo>
                <a:lnTo>
                  <a:pt x="2" y="29"/>
                </a:lnTo>
                <a:lnTo>
                  <a:pt x="2" y="22"/>
                </a:lnTo>
                <a:lnTo>
                  <a:pt x="2" y="19"/>
                </a:lnTo>
                <a:lnTo>
                  <a:pt x="2" y="15"/>
                </a:lnTo>
                <a:lnTo>
                  <a:pt x="2" y="12"/>
                </a:lnTo>
                <a:lnTo>
                  <a:pt x="2" y="2"/>
                </a:lnTo>
                <a:lnTo>
                  <a:pt x="2" y="0"/>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8" name="Freeform 236"/>
          <p:cNvSpPr>
            <a:spLocks/>
          </p:cNvSpPr>
          <p:nvPr/>
        </p:nvSpPr>
        <p:spPr bwMode="auto">
          <a:xfrm>
            <a:off x="5686425" y="4679157"/>
            <a:ext cx="601266" cy="250031"/>
          </a:xfrm>
          <a:custGeom>
            <a:avLst/>
            <a:gdLst/>
            <a:ahLst/>
            <a:cxnLst>
              <a:cxn ang="0">
                <a:pos x="32" y="2"/>
              </a:cxn>
              <a:cxn ang="0">
                <a:pos x="61" y="2"/>
              </a:cxn>
              <a:cxn ang="0">
                <a:pos x="101" y="2"/>
              </a:cxn>
              <a:cxn ang="0">
                <a:pos x="130" y="4"/>
              </a:cxn>
              <a:cxn ang="0">
                <a:pos x="153" y="4"/>
              </a:cxn>
              <a:cxn ang="0">
                <a:pos x="170" y="4"/>
              </a:cxn>
              <a:cxn ang="0">
                <a:pos x="185" y="4"/>
              </a:cxn>
              <a:cxn ang="0">
                <a:pos x="204" y="5"/>
              </a:cxn>
              <a:cxn ang="0">
                <a:pos x="235" y="5"/>
              </a:cxn>
              <a:cxn ang="0">
                <a:pos x="259" y="5"/>
              </a:cxn>
              <a:cxn ang="0">
                <a:pos x="285" y="5"/>
              </a:cxn>
              <a:cxn ang="0">
                <a:pos x="318" y="5"/>
              </a:cxn>
              <a:cxn ang="0">
                <a:pos x="352" y="7"/>
              </a:cxn>
              <a:cxn ang="0">
                <a:pos x="381" y="7"/>
              </a:cxn>
              <a:cxn ang="0">
                <a:pos x="400" y="7"/>
              </a:cxn>
              <a:cxn ang="0">
                <a:pos x="433" y="7"/>
              </a:cxn>
              <a:cxn ang="0">
                <a:pos x="461" y="7"/>
              </a:cxn>
              <a:cxn ang="0">
                <a:pos x="502" y="7"/>
              </a:cxn>
              <a:cxn ang="0">
                <a:pos x="505" y="26"/>
              </a:cxn>
              <a:cxn ang="0">
                <a:pos x="505" y="47"/>
              </a:cxn>
              <a:cxn ang="0">
                <a:pos x="505" y="76"/>
              </a:cxn>
              <a:cxn ang="0">
                <a:pos x="504" y="117"/>
              </a:cxn>
              <a:cxn ang="0">
                <a:pos x="504" y="127"/>
              </a:cxn>
              <a:cxn ang="0">
                <a:pos x="504" y="148"/>
              </a:cxn>
              <a:cxn ang="0">
                <a:pos x="504" y="174"/>
              </a:cxn>
              <a:cxn ang="0">
                <a:pos x="502" y="207"/>
              </a:cxn>
              <a:cxn ang="0">
                <a:pos x="474" y="210"/>
              </a:cxn>
              <a:cxn ang="0">
                <a:pos x="457" y="210"/>
              </a:cxn>
              <a:cxn ang="0">
                <a:pos x="430" y="208"/>
              </a:cxn>
              <a:cxn ang="0">
                <a:pos x="406" y="208"/>
              </a:cxn>
              <a:cxn ang="0">
                <a:pos x="392" y="208"/>
              </a:cxn>
              <a:cxn ang="0">
                <a:pos x="373" y="208"/>
              </a:cxn>
              <a:cxn ang="0">
                <a:pos x="356" y="207"/>
              </a:cxn>
              <a:cxn ang="0">
                <a:pos x="340" y="207"/>
              </a:cxn>
              <a:cxn ang="0">
                <a:pos x="325" y="207"/>
              </a:cxn>
              <a:cxn ang="0">
                <a:pos x="304" y="207"/>
              </a:cxn>
              <a:cxn ang="0">
                <a:pos x="278" y="207"/>
              </a:cxn>
              <a:cxn ang="0">
                <a:pos x="251" y="205"/>
              </a:cxn>
              <a:cxn ang="0">
                <a:pos x="235" y="205"/>
              </a:cxn>
              <a:cxn ang="0">
                <a:pos x="206" y="205"/>
              </a:cxn>
              <a:cxn ang="0">
                <a:pos x="175" y="205"/>
              </a:cxn>
              <a:cxn ang="0">
                <a:pos x="158" y="203"/>
              </a:cxn>
              <a:cxn ang="0">
                <a:pos x="137" y="203"/>
              </a:cxn>
              <a:cxn ang="0">
                <a:pos x="101" y="203"/>
              </a:cxn>
              <a:cxn ang="0">
                <a:pos x="75" y="203"/>
              </a:cxn>
              <a:cxn ang="0">
                <a:pos x="46" y="203"/>
              </a:cxn>
              <a:cxn ang="0">
                <a:pos x="13" y="201"/>
              </a:cxn>
              <a:cxn ang="0">
                <a:pos x="0" y="189"/>
              </a:cxn>
              <a:cxn ang="0">
                <a:pos x="0" y="164"/>
              </a:cxn>
              <a:cxn ang="0">
                <a:pos x="1" y="143"/>
              </a:cxn>
              <a:cxn ang="0">
                <a:pos x="1" y="103"/>
              </a:cxn>
              <a:cxn ang="0">
                <a:pos x="3" y="81"/>
              </a:cxn>
              <a:cxn ang="0">
                <a:pos x="3" y="53"/>
              </a:cxn>
              <a:cxn ang="0">
                <a:pos x="3" y="24"/>
              </a:cxn>
              <a:cxn ang="0">
                <a:pos x="3" y="7"/>
              </a:cxn>
            </a:cxnLst>
            <a:rect l="0" t="0" r="r" b="b"/>
            <a:pathLst>
              <a:path w="505" h="210">
                <a:moveTo>
                  <a:pt x="3" y="0"/>
                </a:moveTo>
                <a:lnTo>
                  <a:pt x="5" y="0"/>
                </a:lnTo>
                <a:lnTo>
                  <a:pt x="15" y="0"/>
                </a:lnTo>
                <a:lnTo>
                  <a:pt x="20" y="0"/>
                </a:lnTo>
                <a:lnTo>
                  <a:pt x="25" y="2"/>
                </a:lnTo>
                <a:lnTo>
                  <a:pt x="29" y="2"/>
                </a:lnTo>
                <a:lnTo>
                  <a:pt x="32" y="2"/>
                </a:lnTo>
                <a:lnTo>
                  <a:pt x="37" y="2"/>
                </a:lnTo>
                <a:lnTo>
                  <a:pt x="37" y="2"/>
                </a:lnTo>
                <a:lnTo>
                  <a:pt x="44" y="2"/>
                </a:lnTo>
                <a:lnTo>
                  <a:pt x="53" y="2"/>
                </a:lnTo>
                <a:lnTo>
                  <a:pt x="55" y="2"/>
                </a:lnTo>
                <a:lnTo>
                  <a:pt x="60" y="2"/>
                </a:lnTo>
                <a:lnTo>
                  <a:pt x="61" y="2"/>
                </a:lnTo>
                <a:lnTo>
                  <a:pt x="74" y="2"/>
                </a:lnTo>
                <a:lnTo>
                  <a:pt x="82" y="2"/>
                </a:lnTo>
                <a:lnTo>
                  <a:pt x="89" y="2"/>
                </a:lnTo>
                <a:lnTo>
                  <a:pt x="98" y="2"/>
                </a:lnTo>
                <a:lnTo>
                  <a:pt x="98" y="2"/>
                </a:lnTo>
                <a:lnTo>
                  <a:pt x="99" y="2"/>
                </a:lnTo>
                <a:lnTo>
                  <a:pt x="101" y="2"/>
                </a:lnTo>
                <a:lnTo>
                  <a:pt x="103" y="2"/>
                </a:lnTo>
                <a:lnTo>
                  <a:pt x="104" y="2"/>
                </a:lnTo>
                <a:lnTo>
                  <a:pt x="108" y="2"/>
                </a:lnTo>
                <a:lnTo>
                  <a:pt x="117" y="2"/>
                </a:lnTo>
                <a:lnTo>
                  <a:pt x="125" y="4"/>
                </a:lnTo>
                <a:lnTo>
                  <a:pt x="129" y="4"/>
                </a:lnTo>
                <a:lnTo>
                  <a:pt x="130" y="4"/>
                </a:lnTo>
                <a:lnTo>
                  <a:pt x="134" y="4"/>
                </a:lnTo>
                <a:lnTo>
                  <a:pt x="135" y="4"/>
                </a:lnTo>
                <a:lnTo>
                  <a:pt x="137" y="4"/>
                </a:lnTo>
                <a:lnTo>
                  <a:pt x="142" y="4"/>
                </a:lnTo>
                <a:lnTo>
                  <a:pt x="148" y="4"/>
                </a:lnTo>
                <a:lnTo>
                  <a:pt x="151" y="4"/>
                </a:lnTo>
                <a:lnTo>
                  <a:pt x="153" y="4"/>
                </a:lnTo>
                <a:lnTo>
                  <a:pt x="158" y="4"/>
                </a:lnTo>
                <a:lnTo>
                  <a:pt x="160" y="4"/>
                </a:lnTo>
                <a:lnTo>
                  <a:pt x="163" y="4"/>
                </a:lnTo>
                <a:lnTo>
                  <a:pt x="165" y="4"/>
                </a:lnTo>
                <a:lnTo>
                  <a:pt x="166" y="4"/>
                </a:lnTo>
                <a:lnTo>
                  <a:pt x="168" y="4"/>
                </a:lnTo>
                <a:lnTo>
                  <a:pt x="170" y="4"/>
                </a:lnTo>
                <a:lnTo>
                  <a:pt x="172" y="4"/>
                </a:lnTo>
                <a:lnTo>
                  <a:pt x="173" y="4"/>
                </a:lnTo>
                <a:lnTo>
                  <a:pt x="173" y="4"/>
                </a:lnTo>
                <a:lnTo>
                  <a:pt x="175" y="4"/>
                </a:lnTo>
                <a:lnTo>
                  <a:pt x="178" y="4"/>
                </a:lnTo>
                <a:lnTo>
                  <a:pt x="182" y="4"/>
                </a:lnTo>
                <a:lnTo>
                  <a:pt x="185" y="4"/>
                </a:lnTo>
                <a:lnTo>
                  <a:pt x="187" y="4"/>
                </a:lnTo>
                <a:lnTo>
                  <a:pt x="189" y="4"/>
                </a:lnTo>
                <a:lnTo>
                  <a:pt x="189" y="4"/>
                </a:lnTo>
                <a:lnTo>
                  <a:pt x="192" y="4"/>
                </a:lnTo>
                <a:lnTo>
                  <a:pt x="196" y="4"/>
                </a:lnTo>
                <a:lnTo>
                  <a:pt x="203" y="5"/>
                </a:lnTo>
                <a:lnTo>
                  <a:pt x="204" y="5"/>
                </a:lnTo>
                <a:lnTo>
                  <a:pt x="213" y="5"/>
                </a:lnTo>
                <a:lnTo>
                  <a:pt x="215" y="5"/>
                </a:lnTo>
                <a:lnTo>
                  <a:pt x="216" y="5"/>
                </a:lnTo>
                <a:lnTo>
                  <a:pt x="220" y="5"/>
                </a:lnTo>
                <a:lnTo>
                  <a:pt x="223" y="5"/>
                </a:lnTo>
                <a:lnTo>
                  <a:pt x="227" y="5"/>
                </a:lnTo>
                <a:lnTo>
                  <a:pt x="235" y="5"/>
                </a:lnTo>
                <a:lnTo>
                  <a:pt x="237" y="5"/>
                </a:lnTo>
                <a:lnTo>
                  <a:pt x="239" y="5"/>
                </a:lnTo>
                <a:lnTo>
                  <a:pt x="247" y="5"/>
                </a:lnTo>
                <a:lnTo>
                  <a:pt x="251" y="5"/>
                </a:lnTo>
                <a:lnTo>
                  <a:pt x="252" y="5"/>
                </a:lnTo>
                <a:lnTo>
                  <a:pt x="256" y="5"/>
                </a:lnTo>
                <a:lnTo>
                  <a:pt x="259" y="5"/>
                </a:lnTo>
                <a:lnTo>
                  <a:pt x="261" y="5"/>
                </a:lnTo>
                <a:lnTo>
                  <a:pt x="264" y="5"/>
                </a:lnTo>
                <a:lnTo>
                  <a:pt x="266" y="5"/>
                </a:lnTo>
                <a:lnTo>
                  <a:pt x="271" y="5"/>
                </a:lnTo>
                <a:lnTo>
                  <a:pt x="275" y="5"/>
                </a:lnTo>
                <a:lnTo>
                  <a:pt x="278" y="5"/>
                </a:lnTo>
                <a:lnTo>
                  <a:pt x="285" y="5"/>
                </a:lnTo>
                <a:lnTo>
                  <a:pt x="292" y="5"/>
                </a:lnTo>
                <a:lnTo>
                  <a:pt x="295" y="5"/>
                </a:lnTo>
                <a:lnTo>
                  <a:pt x="302" y="5"/>
                </a:lnTo>
                <a:lnTo>
                  <a:pt x="304" y="5"/>
                </a:lnTo>
                <a:lnTo>
                  <a:pt x="306" y="5"/>
                </a:lnTo>
                <a:lnTo>
                  <a:pt x="314" y="5"/>
                </a:lnTo>
                <a:lnTo>
                  <a:pt x="318" y="5"/>
                </a:lnTo>
                <a:lnTo>
                  <a:pt x="326" y="7"/>
                </a:lnTo>
                <a:lnTo>
                  <a:pt x="328" y="7"/>
                </a:lnTo>
                <a:lnTo>
                  <a:pt x="332" y="7"/>
                </a:lnTo>
                <a:lnTo>
                  <a:pt x="337" y="7"/>
                </a:lnTo>
                <a:lnTo>
                  <a:pt x="344" y="7"/>
                </a:lnTo>
                <a:lnTo>
                  <a:pt x="349" y="7"/>
                </a:lnTo>
                <a:lnTo>
                  <a:pt x="352" y="7"/>
                </a:lnTo>
                <a:lnTo>
                  <a:pt x="357" y="7"/>
                </a:lnTo>
                <a:lnTo>
                  <a:pt x="359" y="7"/>
                </a:lnTo>
                <a:lnTo>
                  <a:pt x="363" y="7"/>
                </a:lnTo>
                <a:lnTo>
                  <a:pt x="369" y="7"/>
                </a:lnTo>
                <a:lnTo>
                  <a:pt x="371" y="7"/>
                </a:lnTo>
                <a:lnTo>
                  <a:pt x="380" y="7"/>
                </a:lnTo>
                <a:lnTo>
                  <a:pt x="381" y="7"/>
                </a:lnTo>
                <a:lnTo>
                  <a:pt x="383" y="7"/>
                </a:lnTo>
                <a:lnTo>
                  <a:pt x="387" y="7"/>
                </a:lnTo>
                <a:lnTo>
                  <a:pt x="392" y="7"/>
                </a:lnTo>
                <a:lnTo>
                  <a:pt x="397" y="7"/>
                </a:lnTo>
                <a:lnTo>
                  <a:pt x="399" y="7"/>
                </a:lnTo>
                <a:lnTo>
                  <a:pt x="400" y="7"/>
                </a:lnTo>
                <a:lnTo>
                  <a:pt x="400" y="7"/>
                </a:lnTo>
                <a:lnTo>
                  <a:pt x="404" y="7"/>
                </a:lnTo>
                <a:lnTo>
                  <a:pt x="406" y="7"/>
                </a:lnTo>
                <a:lnTo>
                  <a:pt x="407" y="7"/>
                </a:lnTo>
                <a:lnTo>
                  <a:pt x="414" y="7"/>
                </a:lnTo>
                <a:lnTo>
                  <a:pt x="421" y="7"/>
                </a:lnTo>
                <a:lnTo>
                  <a:pt x="430" y="7"/>
                </a:lnTo>
                <a:lnTo>
                  <a:pt x="433" y="7"/>
                </a:lnTo>
                <a:lnTo>
                  <a:pt x="438" y="7"/>
                </a:lnTo>
                <a:lnTo>
                  <a:pt x="443" y="7"/>
                </a:lnTo>
                <a:lnTo>
                  <a:pt x="445" y="7"/>
                </a:lnTo>
                <a:lnTo>
                  <a:pt x="450" y="7"/>
                </a:lnTo>
                <a:lnTo>
                  <a:pt x="452" y="7"/>
                </a:lnTo>
                <a:lnTo>
                  <a:pt x="457" y="7"/>
                </a:lnTo>
                <a:lnTo>
                  <a:pt x="461" y="7"/>
                </a:lnTo>
                <a:lnTo>
                  <a:pt x="471" y="7"/>
                </a:lnTo>
                <a:lnTo>
                  <a:pt x="481" y="7"/>
                </a:lnTo>
                <a:lnTo>
                  <a:pt x="483" y="7"/>
                </a:lnTo>
                <a:lnTo>
                  <a:pt x="490" y="7"/>
                </a:lnTo>
                <a:lnTo>
                  <a:pt x="493" y="7"/>
                </a:lnTo>
                <a:lnTo>
                  <a:pt x="497" y="7"/>
                </a:lnTo>
                <a:lnTo>
                  <a:pt x="502" y="7"/>
                </a:lnTo>
                <a:lnTo>
                  <a:pt x="505" y="9"/>
                </a:lnTo>
                <a:lnTo>
                  <a:pt x="505" y="10"/>
                </a:lnTo>
                <a:lnTo>
                  <a:pt x="505" y="17"/>
                </a:lnTo>
                <a:lnTo>
                  <a:pt x="505" y="19"/>
                </a:lnTo>
                <a:lnTo>
                  <a:pt x="505" y="21"/>
                </a:lnTo>
                <a:lnTo>
                  <a:pt x="505" y="23"/>
                </a:lnTo>
                <a:lnTo>
                  <a:pt x="505" y="26"/>
                </a:lnTo>
                <a:lnTo>
                  <a:pt x="505" y="29"/>
                </a:lnTo>
                <a:lnTo>
                  <a:pt x="505" y="31"/>
                </a:lnTo>
                <a:lnTo>
                  <a:pt x="505" y="35"/>
                </a:lnTo>
                <a:lnTo>
                  <a:pt x="505" y="36"/>
                </a:lnTo>
                <a:lnTo>
                  <a:pt x="505" y="40"/>
                </a:lnTo>
                <a:lnTo>
                  <a:pt x="505" y="41"/>
                </a:lnTo>
                <a:lnTo>
                  <a:pt x="505" y="47"/>
                </a:lnTo>
                <a:lnTo>
                  <a:pt x="505" y="50"/>
                </a:lnTo>
                <a:lnTo>
                  <a:pt x="505" y="52"/>
                </a:lnTo>
                <a:lnTo>
                  <a:pt x="505" y="53"/>
                </a:lnTo>
                <a:lnTo>
                  <a:pt x="505" y="66"/>
                </a:lnTo>
                <a:lnTo>
                  <a:pt x="505" y="69"/>
                </a:lnTo>
                <a:lnTo>
                  <a:pt x="505" y="72"/>
                </a:lnTo>
                <a:lnTo>
                  <a:pt x="505" y="76"/>
                </a:lnTo>
                <a:lnTo>
                  <a:pt x="505" y="78"/>
                </a:lnTo>
                <a:lnTo>
                  <a:pt x="505" y="79"/>
                </a:lnTo>
                <a:lnTo>
                  <a:pt x="505" y="81"/>
                </a:lnTo>
                <a:lnTo>
                  <a:pt x="505" y="83"/>
                </a:lnTo>
                <a:lnTo>
                  <a:pt x="504" y="114"/>
                </a:lnTo>
                <a:lnTo>
                  <a:pt x="504" y="114"/>
                </a:lnTo>
                <a:lnTo>
                  <a:pt x="504" y="117"/>
                </a:lnTo>
                <a:lnTo>
                  <a:pt x="504" y="119"/>
                </a:lnTo>
                <a:lnTo>
                  <a:pt x="504" y="121"/>
                </a:lnTo>
                <a:lnTo>
                  <a:pt x="504" y="122"/>
                </a:lnTo>
                <a:lnTo>
                  <a:pt x="504" y="124"/>
                </a:lnTo>
                <a:lnTo>
                  <a:pt x="504" y="126"/>
                </a:lnTo>
                <a:lnTo>
                  <a:pt x="504" y="127"/>
                </a:lnTo>
                <a:lnTo>
                  <a:pt x="504" y="127"/>
                </a:lnTo>
                <a:lnTo>
                  <a:pt x="504" y="129"/>
                </a:lnTo>
                <a:lnTo>
                  <a:pt x="504" y="133"/>
                </a:lnTo>
                <a:lnTo>
                  <a:pt x="504" y="134"/>
                </a:lnTo>
                <a:lnTo>
                  <a:pt x="504" y="138"/>
                </a:lnTo>
                <a:lnTo>
                  <a:pt x="504" y="140"/>
                </a:lnTo>
                <a:lnTo>
                  <a:pt x="504" y="143"/>
                </a:lnTo>
                <a:lnTo>
                  <a:pt x="504" y="148"/>
                </a:lnTo>
                <a:lnTo>
                  <a:pt x="504" y="150"/>
                </a:lnTo>
                <a:lnTo>
                  <a:pt x="504" y="152"/>
                </a:lnTo>
                <a:lnTo>
                  <a:pt x="504" y="155"/>
                </a:lnTo>
                <a:lnTo>
                  <a:pt x="504" y="158"/>
                </a:lnTo>
                <a:lnTo>
                  <a:pt x="504" y="162"/>
                </a:lnTo>
                <a:lnTo>
                  <a:pt x="504" y="164"/>
                </a:lnTo>
                <a:lnTo>
                  <a:pt x="504" y="174"/>
                </a:lnTo>
                <a:lnTo>
                  <a:pt x="504" y="176"/>
                </a:lnTo>
                <a:lnTo>
                  <a:pt x="504" y="177"/>
                </a:lnTo>
                <a:lnTo>
                  <a:pt x="504" y="183"/>
                </a:lnTo>
                <a:lnTo>
                  <a:pt x="504" y="188"/>
                </a:lnTo>
                <a:lnTo>
                  <a:pt x="504" y="188"/>
                </a:lnTo>
                <a:lnTo>
                  <a:pt x="504" y="201"/>
                </a:lnTo>
                <a:lnTo>
                  <a:pt x="502" y="207"/>
                </a:lnTo>
                <a:lnTo>
                  <a:pt x="502" y="210"/>
                </a:lnTo>
                <a:lnTo>
                  <a:pt x="498" y="210"/>
                </a:lnTo>
                <a:lnTo>
                  <a:pt x="492" y="210"/>
                </a:lnTo>
                <a:lnTo>
                  <a:pt x="490" y="210"/>
                </a:lnTo>
                <a:lnTo>
                  <a:pt x="485" y="210"/>
                </a:lnTo>
                <a:lnTo>
                  <a:pt x="479" y="210"/>
                </a:lnTo>
                <a:lnTo>
                  <a:pt x="474" y="210"/>
                </a:lnTo>
                <a:lnTo>
                  <a:pt x="474" y="210"/>
                </a:lnTo>
                <a:lnTo>
                  <a:pt x="471" y="210"/>
                </a:lnTo>
                <a:lnTo>
                  <a:pt x="464" y="210"/>
                </a:lnTo>
                <a:lnTo>
                  <a:pt x="462" y="210"/>
                </a:lnTo>
                <a:lnTo>
                  <a:pt x="461" y="210"/>
                </a:lnTo>
                <a:lnTo>
                  <a:pt x="459" y="210"/>
                </a:lnTo>
                <a:lnTo>
                  <a:pt x="457" y="210"/>
                </a:lnTo>
                <a:lnTo>
                  <a:pt x="455" y="210"/>
                </a:lnTo>
                <a:lnTo>
                  <a:pt x="445" y="208"/>
                </a:lnTo>
                <a:lnTo>
                  <a:pt x="445" y="208"/>
                </a:lnTo>
                <a:lnTo>
                  <a:pt x="442" y="208"/>
                </a:lnTo>
                <a:lnTo>
                  <a:pt x="435" y="208"/>
                </a:lnTo>
                <a:lnTo>
                  <a:pt x="431" y="208"/>
                </a:lnTo>
                <a:lnTo>
                  <a:pt x="430" y="208"/>
                </a:lnTo>
                <a:lnTo>
                  <a:pt x="428" y="208"/>
                </a:lnTo>
                <a:lnTo>
                  <a:pt x="424" y="208"/>
                </a:lnTo>
                <a:lnTo>
                  <a:pt x="421" y="208"/>
                </a:lnTo>
                <a:lnTo>
                  <a:pt x="414" y="208"/>
                </a:lnTo>
                <a:lnTo>
                  <a:pt x="411" y="208"/>
                </a:lnTo>
                <a:lnTo>
                  <a:pt x="407" y="208"/>
                </a:lnTo>
                <a:lnTo>
                  <a:pt x="406" y="208"/>
                </a:lnTo>
                <a:lnTo>
                  <a:pt x="404" y="208"/>
                </a:lnTo>
                <a:lnTo>
                  <a:pt x="402" y="208"/>
                </a:lnTo>
                <a:lnTo>
                  <a:pt x="400" y="208"/>
                </a:lnTo>
                <a:lnTo>
                  <a:pt x="399" y="208"/>
                </a:lnTo>
                <a:lnTo>
                  <a:pt x="397" y="208"/>
                </a:lnTo>
                <a:lnTo>
                  <a:pt x="395" y="208"/>
                </a:lnTo>
                <a:lnTo>
                  <a:pt x="392" y="208"/>
                </a:lnTo>
                <a:lnTo>
                  <a:pt x="390" y="208"/>
                </a:lnTo>
                <a:lnTo>
                  <a:pt x="388" y="208"/>
                </a:lnTo>
                <a:lnTo>
                  <a:pt x="385" y="208"/>
                </a:lnTo>
                <a:lnTo>
                  <a:pt x="385" y="208"/>
                </a:lnTo>
                <a:lnTo>
                  <a:pt x="383" y="208"/>
                </a:lnTo>
                <a:lnTo>
                  <a:pt x="376" y="208"/>
                </a:lnTo>
                <a:lnTo>
                  <a:pt x="373" y="208"/>
                </a:lnTo>
                <a:lnTo>
                  <a:pt x="371" y="208"/>
                </a:lnTo>
                <a:lnTo>
                  <a:pt x="369" y="208"/>
                </a:lnTo>
                <a:lnTo>
                  <a:pt x="366" y="208"/>
                </a:lnTo>
                <a:lnTo>
                  <a:pt x="363" y="208"/>
                </a:lnTo>
                <a:lnTo>
                  <a:pt x="361" y="208"/>
                </a:lnTo>
                <a:lnTo>
                  <a:pt x="357" y="208"/>
                </a:lnTo>
                <a:lnTo>
                  <a:pt x="356" y="207"/>
                </a:lnTo>
                <a:lnTo>
                  <a:pt x="354" y="207"/>
                </a:lnTo>
                <a:lnTo>
                  <a:pt x="354" y="207"/>
                </a:lnTo>
                <a:lnTo>
                  <a:pt x="350" y="207"/>
                </a:lnTo>
                <a:lnTo>
                  <a:pt x="347" y="207"/>
                </a:lnTo>
                <a:lnTo>
                  <a:pt x="342" y="207"/>
                </a:lnTo>
                <a:lnTo>
                  <a:pt x="340" y="207"/>
                </a:lnTo>
                <a:lnTo>
                  <a:pt x="340" y="207"/>
                </a:lnTo>
                <a:lnTo>
                  <a:pt x="338" y="207"/>
                </a:lnTo>
                <a:lnTo>
                  <a:pt x="337" y="207"/>
                </a:lnTo>
                <a:lnTo>
                  <a:pt x="335" y="207"/>
                </a:lnTo>
                <a:lnTo>
                  <a:pt x="333" y="207"/>
                </a:lnTo>
                <a:lnTo>
                  <a:pt x="332" y="207"/>
                </a:lnTo>
                <a:lnTo>
                  <a:pt x="330" y="207"/>
                </a:lnTo>
                <a:lnTo>
                  <a:pt x="325" y="207"/>
                </a:lnTo>
                <a:lnTo>
                  <a:pt x="314" y="207"/>
                </a:lnTo>
                <a:lnTo>
                  <a:pt x="313" y="207"/>
                </a:lnTo>
                <a:lnTo>
                  <a:pt x="311" y="207"/>
                </a:lnTo>
                <a:lnTo>
                  <a:pt x="309" y="207"/>
                </a:lnTo>
                <a:lnTo>
                  <a:pt x="307" y="207"/>
                </a:lnTo>
                <a:lnTo>
                  <a:pt x="306" y="207"/>
                </a:lnTo>
                <a:lnTo>
                  <a:pt x="304" y="207"/>
                </a:lnTo>
                <a:lnTo>
                  <a:pt x="301" y="207"/>
                </a:lnTo>
                <a:lnTo>
                  <a:pt x="299" y="207"/>
                </a:lnTo>
                <a:lnTo>
                  <a:pt x="297" y="207"/>
                </a:lnTo>
                <a:lnTo>
                  <a:pt x="294" y="207"/>
                </a:lnTo>
                <a:lnTo>
                  <a:pt x="287" y="207"/>
                </a:lnTo>
                <a:lnTo>
                  <a:pt x="283" y="207"/>
                </a:lnTo>
                <a:lnTo>
                  <a:pt x="278" y="207"/>
                </a:lnTo>
                <a:lnTo>
                  <a:pt x="278" y="207"/>
                </a:lnTo>
                <a:lnTo>
                  <a:pt x="275" y="207"/>
                </a:lnTo>
                <a:lnTo>
                  <a:pt x="273" y="207"/>
                </a:lnTo>
                <a:lnTo>
                  <a:pt x="264" y="207"/>
                </a:lnTo>
                <a:lnTo>
                  <a:pt x="263" y="207"/>
                </a:lnTo>
                <a:lnTo>
                  <a:pt x="252" y="205"/>
                </a:lnTo>
                <a:lnTo>
                  <a:pt x="251" y="205"/>
                </a:lnTo>
                <a:lnTo>
                  <a:pt x="249" y="205"/>
                </a:lnTo>
                <a:lnTo>
                  <a:pt x="246" y="205"/>
                </a:lnTo>
                <a:lnTo>
                  <a:pt x="242" y="205"/>
                </a:lnTo>
                <a:lnTo>
                  <a:pt x="240" y="205"/>
                </a:lnTo>
                <a:lnTo>
                  <a:pt x="239" y="205"/>
                </a:lnTo>
                <a:lnTo>
                  <a:pt x="237" y="205"/>
                </a:lnTo>
                <a:lnTo>
                  <a:pt x="235" y="205"/>
                </a:lnTo>
                <a:lnTo>
                  <a:pt x="234" y="205"/>
                </a:lnTo>
                <a:lnTo>
                  <a:pt x="227" y="205"/>
                </a:lnTo>
                <a:lnTo>
                  <a:pt x="225" y="205"/>
                </a:lnTo>
                <a:lnTo>
                  <a:pt x="223" y="205"/>
                </a:lnTo>
                <a:lnTo>
                  <a:pt x="220" y="205"/>
                </a:lnTo>
                <a:lnTo>
                  <a:pt x="218" y="205"/>
                </a:lnTo>
                <a:lnTo>
                  <a:pt x="206" y="205"/>
                </a:lnTo>
                <a:lnTo>
                  <a:pt x="204" y="205"/>
                </a:lnTo>
                <a:lnTo>
                  <a:pt x="203" y="205"/>
                </a:lnTo>
                <a:lnTo>
                  <a:pt x="197" y="205"/>
                </a:lnTo>
                <a:lnTo>
                  <a:pt x="196" y="205"/>
                </a:lnTo>
                <a:lnTo>
                  <a:pt x="180" y="205"/>
                </a:lnTo>
                <a:lnTo>
                  <a:pt x="177" y="205"/>
                </a:lnTo>
                <a:lnTo>
                  <a:pt x="175" y="205"/>
                </a:lnTo>
                <a:lnTo>
                  <a:pt x="173" y="205"/>
                </a:lnTo>
                <a:lnTo>
                  <a:pt x="173" y="205"/>
                </a:lnTo>
                <a:lnTo>
                  <a:pt x="170" y="205"/>
                </a:lnTo>
                <a:lnTo>
                  <a:pt x="166" y="203"/>
                </a:lnTo>
                <a:lnTo>
                  <a:pt x="165" y="203"/>
                </a:lnTo>
                <a:lnTo>
                  <a:pt x="163" y="203"/>
                </a:lnTo>
                <a:lnTo>
                  <a:pt x="158" y="203"/>
                </a:lnTo>
                <a:lnTo>
                  <a:pt x="156" y="203"/>
                </a:lnTo>
                <a:lnTo>
                  <a:pt x="153" y="203"/>
                </a:lnTo>
                <a:lnTo>
                  <a:pt x="149" y="203"/>
                </a:lnTo>
                <a:lnTo>
                  <a:pt x="146" y="203"/>
                </a:lnTo>
                <a:lnTo>
                  <a:pt x="141" y="203"/>
                </a:lnTo>
                <a:lnTo>
                  <a:pt x="139" y="203"/>
                </a:lnTo>
                <a:lnTo>
                  <a:pt x="137" y="203"/>
                </a:lnTo>
                <a:lnTo>
                  <a:pt x="130" y="203"/>
                </a:lnTo>
                <a:lnTo>
                  <a:pt x="125" y="203"/>
                </a:lnTo>
                <a:lnTo>
                  <a:pt x="123" y="203"/>
                </a:lnTo>
                <a:lnTo>
                  <a:pt x="118" y="203"/>
                </a:lnTo>
                <a:lnTo>
                  <a:pt x="115" y="203"/>
                </a:lnTo>
                <a:lnTo>
                  <a:pt x="110" y="203"/>
                </a:lnTo>
                <a:lnTo>
                  <a:pt x="101" y="203"/>
                </a:lnTo>
                <a:lnTo>
                  <a:pt x="99" y="203"/>
                </a:lnTo>
                <a:lnTo>
                  <a:pt x="98" y="203"/>
                </a:lnTo>
                <a:lnTo>
                  <a:pt x="89" y="203"/>
                </a:lnTo>
                <a:lnTo>
                  <a:pt x="80" y="203"/>
                </a:lnTo>
                <a:lnTo>
                  <a:pt x="79" y="203"/>
                </a:lnTo>
                <a:lnTo>
                  <a:pt x="77" y="203"/>
                </a:lnTo>
                <a:lnTo>
                  <a:pt x="75" y="203"/>
                </a:lnTo>
                <a:lnTo>
                  <a:pt x="74" y="203"/>
                </a:lnTo>
                <a:lnTo>
                  <a:pt x="58" y="203"/>
                </a:lnTo>
                <a:lnTo>
                  <a:pt x="56" y="203"/>
                </a:lnTo>
                <a:lnTo>
                  <a:pt x="53" y="203"/>
                </a:lnTo>
                <a:lnTo>
                  <a:pt x="49" y="203"/>
                </a:lnTo>
                <a:lnTo>
                  <a:pt x="48" y="203"/>
                </a:lnTo>
                <a:lnTo>
                  <a:pt x="46" y="203"/>
                </a:lnTo>
                <a:lnTo>
                  <a:pt x="39" y="203"/>
                </a:lnTo>
                <a:lnTo>
                  <a:pt x="36" y="203"/>
                </a:lnTo>
                <a:lnTo>
                  <a:pt x="34" y="203"/>
                </a:lnTo>
                <a:lnTo>
                  <a:pt x="25" y="203"/>
                </a:lnTo>
                <a:lnTo>
                  <a:pt x="22" y="203"/>
                </a:lnTo>
                <a:lnTo>
                  <a:pt x="20" y="203"/>
                </a:lnTo>
                <a:lnTo>
                  <a:pt x="13" y="201"/>
                </a:lnTo>
                <a:lnTo>
                  <a:pt x="12" y="201"/>
                </a:lnTo>
                <a:lnTo>
                  <a:pt x="3" y="201"/>
                </a:lnTo>
                <a:lnTo>
                  <a:pt x="0" y="201"/>
                </a:lnTo>
                <a:lnTo>
                  <a:pt x="0" y="200"/>
                </a:lnTo>
                <a:lnTo>
                  <a:pt x="0" y="196"/>
                </a:lnTo>
                <a:lnTo>
                  <a:pt x="0" y="193"/>
                </a:lnTo>
                <a:lnTo>
                  <a:pt x="0" y="189"/>
                </a:lnTo>
                <a:lnTo>
                  <a:pt x="0" y="188"/>
                </a:lnTo>
                <a:lnTo>
                  <a:pt x="0" y="188"/>
                </a:lnTo>
                <a:lnTo>
                  <a:pt x="0" y="186"/>
                </a:lnTo>
                <a:lnTo>
                  <a:pt x="0" y="172"/>
                </a:lnTo>
                <a:lnTo>
                  <a:pt x="0" y="167"/>
                </a:lnTo>
                <a:lnTo>
                  <a:pt x="0" y="165"/>
                </a:lnTo>
                <a:lnTo>
                  <a:pt x="0" y="164"/>
                </a:lnTo>
                <a:lnTo>
                  <a:pt x="0" y="162"/>
                </a:lnTo>
                <a:lnTo>
                  <a:pt x="0" y="158"/>
                </a:lnTo>
                <a:lnTo>
                  <a:pt x="0" y="157"/>
                </a:lnTo>
                <a:lnTo>
                  <a:pt x="1" y="157"/>
                </a:lnTo>
                <a:lnTo>
                  <a:pt x="1" y="153"/>
                </a:lnTo>
                <a:lnTo>
                  <a:pt x="1" y="150"/>
                </a:lnTo>
                <a:lnTo>
                  <a:pt x="1" y="143"/>
                </a:lnTo>
                <a:lnTo>
                  <a:pt x="1" y="134"/>
                </a:lnTo>
                <a:lnTo>
                  <a:pt x="1" y="131"/>
                </a:lnTo>
                <a:lnTo>
                  <a:pt x="1" y="129"/>
                </a:lnTo>
                <a:lnTo>
                  <a:pt x="1" y="126"/>
                </a:lnTo>
                <a:lnTo>
                  <a:pt x="1" y="124"/>
                </a:lnTo>
                <a:lnTo>
                  <a:pt x="1" y="122"/>
                </a:lnTo>
                <a:lnTo>
                  <a:pt x="1" y="103"/>
                </a:lnTo>
                <a:lnTo>
                  <a:pt x="1" y="102"/>
                </a:lnTo>
                <a:lnTo>
                  <a:pt x="1" y="100"/>
                </a:lnTo>
                <a:lnTo>
                  <a:pt x="1" y="98"/>
                </a:lnTo>
                <a:lnTo>
                  <a:pt x="1" y="93"/>
                </a:lnTo>
                <a:lnTo>
                  <a:pt x="1" y="90"/>
                </a:lnTo>
                <a:lnTo>
                  <a:pt x="3" y="83"/>
                </a:lnTo>
                <a:lnTo>
                  <a:pt x="3" y="81"/>
                </a:lnTo>
                <a:lnTo>
                  <a:pt x="3" y="79"/>
                </a:lnTo>
                <a:lnTo>
                  <a:pt x="3" y="71"/>
                </a:lnTo>
                <a:lnTo>
                  <a:pt x="3" y="67"/>
                </a:lnTo>
                <a:lnTo>
                  <a:pt x="3" y="66"/>
                </a:lnTo>
                <a:lnTo>
                  <a:pt x="3" y="55"/>
                </a:lnTo>
                <a:lnTo>
                  <a:pt x="3" y="53"/>
                </a:lnTo>
                <a:lnTo>
                  <a:pt x="3" y="53"/>
                </a:lnTo>
                <a:lnTo>
                  <a:pt x="3" y="52"/>
                </a:lnTo>
                <a:lnTo>
                  <a:pt x="3" y="48"/>
                </a:lnTo>
                <a:lnTo>
                  <a:pt x="3" y="41"/>
                </a:lnTo>
                <a:lnTo>
                  <a:pt x="3" y="38"/>
                </a:lnTo>
                <a:lnTo>
                  <a:pt x="3" y="31"/>
                </a:lnTo>
                <a:lnTo>
                  <a:pt x="3" y="28"/>
                </a:lnTo>
                <a:lnTo>
                  <a:pt x="3" y="24"/>
                </a:lnTo>
                <a:lnTo>
                  <a:pt x="3" y="23"/>
                </a:lnTo>
                <a:lnTo>
                  <a:pt x="3" y="17"/>
                </a:lnTo>
                <a:lnTo>
                  <a:pt x="3" y="16"/>
                </a:lnTo>
                <a:lnTo>
                  <a:pt x="3" y="12"/>
                </a:lnTo>
                <a:lnTo>
                  <a:pt x="3" y="10"/>
                </a:lnTo>
                <a:lnTo>
                  <a:pt x="3" y="9"/>
                </a:lnTo>
                <a:lnTo>
                  <a:pt x="3" y="7"/>
                </a:lnTo>
                <a:lnTo>
                  <a:pt x="3" y="2"/>
                </a:lnTo>
                <a:lnTo>
                  <a:pt x="3"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9" name="Freeform 237"/>
          <p:cNvSpPr>
            <a:spLocks/>
          </p:cNvSpPr>
          <p:nvPr/>
        </p:nvSpPr>
        <p:spPr bwMode="auto">
          <a:xfrm>
            <a:off x="4427935" y="4681538"/>
            <a:ext cx="414338" cy="288131"/>
          </a:xfrm>
          <a:custGeom>
            <a:avLst/>
            <a:gdLst/>
            <a:ahLst/>
            <a:cxnLst>
              <a:cxn ang="0">
                <a:pos x="35" y="2"/>
              </a:cxn>
              <a:cxn ang="0">
                <a:pos x="45" y="3"/>
              </a:cxn>
              <a:cxn ang="0">
                <a:pos x="54" y="3"/>
              </a:cxn>
              <a:cxn ang="0">
                <a:pos x="66" y="3"/>
              </a:cxn>
              <a:cxn ang="0">
                <a:pos x="74" y="3"/>
              </a:cxn>
              <a:cxn ang="0">
                <a:pos x="85" y="3"/>
              </a:cxn>
              <a:cxn ang="0">
                <a:pos x="97" y="3"/>
              </a:cxn>
              <a:cxn ang="0">
                <a:pos x="111" y="5"/>
              </a:cxn>
              <a:cxn ang="0">
                <a:pos x="123" y="5"/>
              </a:cxn>
              <a:cxn ang="0">
                <a:pos x="148" y="5"/>
              </a:cxn>
              <a:cxn ang="0">
                <a:pos x="159" y="5"/>
              </a:cxn>
              <a:cxn ang="0">
                <a:pos x="174" y="5"/>
              </a:cxn>
              <a:cxn ang="0">
                <a:pos x="198" y="5"/>
              </a:cxn>
              <a:cxn ang="0">
                <a:pos x="217" y="5"/>
              </a:cxn>
              <a:cxn ang="0">
                <a:pos x="234" y="7"/>
              </a:cxn>
              <a:cxn ang="0">
                <a:pos x="260" y="8"/>
              </a:cxn>
              <a:cxn ang="0">
                <a:pos x="277" y="8"/>
              </a:cxn>
              <a:cxn ang="0">
                <a:pos x="305" y="10"/>
              </a:cxn>
              <a:cxn ang="0">
                <a:pos x="314" y="10"/>
              </a:cxn>
              <a:cxn ang="0">
                <a:pos x="341" y="12"/>
              </a:cxn>
              <a:cxn ang="0">
                <a:pos x="348" y="22"/>
              </a:cxn>
              <a:cxn ang="0">
                <a:pos x="348" y="43"/>
              </a:cxn>
              <a:cxn ang="0">
                <a:pos x="346" y="62"/>
              </a:cxn>
              <a:cxn ang="0">
                <a:pos x="344" y="96"/>
              </a:cxn>
              <a:cxn ang="0">
                <a:pos x="344" y="113"/>
              </a:cxn>
              <a:cxn ang="0">
                <a:pos x="344" y="127"/>
              </a:cxn>
              <a:cxn ang="0">
                <a:pos x="343" y="156"/>
              </a:cxn>
              <a:cxn ang="0">
                <a:pos x="343" y="179"/>
              </a:cxn>
              <a:cxn ang="0">
                <a:pos x="341" y="205"/>
              </a:cxn>
              <a:cxn ang="0">
                <a:pos x="341" y="242"/>
              </a:cxn>
              <a:cxn ang="0">
                <a:pos x="329" y="242"/>
              </a:cxn>
              <a:cxn ang="0">
                <a:pos x="307" y="241"/>
              </a:cxn>
              <a:cxn ang="0">
                <a:pos x="274" y="239"/>
              </a:cxn>
              <a:cxn ang="0">
                <a:pos x="250" y="237"/>
              </a:cxn>
              <a:cxn ang="0">
                <a:pos x="224" y="236"/>
              </a:cxn>
              <a:cxn ang="0">
                <a:pos x="203" y="234"/>
              </a:cxn>
              <a:cxn ang="0">
                <a:pos x="160" y="232"/>
              </a:cxn>
              <a:cxn ang="0">
                <a:pos x="138" y="232"/>
              </a:cxn>
              <a:cxn ang="0">
                <a:pos x="116" y="230"/>
              </a:cxn>
              <a:cxn ang="0">
                <a:pos x="73" y="229"/>
              </a:cxn>
              <a:cxn ang="0">
                <a:pos x="56" y="227"/>
              </a:cxn>
              <a:cxn ang="0">
                <a:pos x="33" y="225"/>
              </a:cxn>
              <a:cxn ang="0">
                <a:pos x="9" y="224"/>
              </a:cxn>
              <a:cxn ang="0">
                <a:pos x="0" y="217"/>
              </a:cxn>
              <a:cxn ang="0">
                <a:pos x="0" y="181"/>
              </a:cxn>
              <a:cxn ang="0">
                <a:pos x="2" y="168"/>
              </a:cxn>
              <a:cxn ang="0">
                <a:pos x="2" y="156"/>
              </a:cxn>
              <a:cxn ang="0">
                <a:pos x="2" y="136"/>
              </a:cxn>
              <a:cxn ang="0">
                <a:pos x="2" y="112"/>
              </a:cxn>
              <a:cxn ang="0">
                <a:pos x="4" y="91"/>
              </a:cxn>
              <a:cxn ang="0">
                <a:pos x="4" y="81"/>
              </a:cxn>
              <a:cxn ang="0">
                <a:pos x="4" y="60"/>
              </a:cxn>
              <a:cxn ang="0">
                <a:pos x="4" y="51"/>
              </a:cxn>
              <a:cxn ang="0">
                <a:pos x="4" y="36"/>
              </a:cxn>
              <a:cxn ang="0">
                <a:pos x="4" y="10"/>
              </a:cxn>
            </a:cxnLst>
            <a:rect l="0" t="0" r="r" b="b"/>
            <a:pathLst>
              <a:path w="348" h="242">
                <a:moveTo>
                  <a:pt x="6" y="0"/>
                </a:moveTo>
                <a:lnTo>
                  <a:pt x="25" y="2"/>
                </a:lnTo>
                <a:lnTo>
                  <a:pt x="26" y="2"/>
                </a:lnTo>
                <a:lnTo>
                  <a:pt x="28" y="2"/>
                </a:lnTo>
                <a:lnTo>
                  <a:pt x="30" y="2"/>
                </a:lnTo>
                <a:lnTo>
                  <a:pt x="35" y="2"/>
                </a:lnTo>
                <a:lnTo>
                  <a:pt x="37" y="2"/>
                </a:lnTo>
                <a:lnTo>
                  <a:pt x="38" y="2"/>
                </a:lnTo>
                <a:lnTo>
                  <a:pt x="40" y="2"/>
                </a:lnTo>
                <a:lnTo>
                  <a:pt x="42" y="2"/>
                </a:lnTo>
                <a:lnTo>
                  <a:pt x="43" y="2"/>
                </a:lnTo>
                <a:lnTo>
                  <a:pt x="45" y="3"/>
                </a:lnTo>
                <a:lnTo>
                  <a:pt x="47" y="3"/>
                </a:lnTo>
                <a:lnTo>
                  <a:pt x="49" y="3"/>
                </a:lnTo>
                <a:lnTo>
                  <a:pt x="50" y="3"/>
                </a:lnTo>
                <a:lnTo>
                  <a:pt x="52" y="3"/>
                </a:lnTo>
                <a:lnTo>
                  <a:pt x="54" y="3"/>
                </a:lnTo>
                <a:lnTo>
                  <a:pt x="54" y="3"/>
                </a:lnTo>
                <a:lnTo>
                  <a:pt x="56" y="3"/>
                </a:lnTo>
                <a:lnTo>
                  <a:pt x="57" y="3"/>
                </a:lnTo>
                <a:lnTo>
                  <a:pt x="59" y="3"/>
                </a:lnTo>
                <a:lnTo>
                  <a:pt x="62" y="3"/>
                </a:lnTo>
                <a:lnTo>
                  <a:pt x="64" y="3"/>
                </a:lnTo>
                <a:lnTo>
                  <a:pt x="66" y="3"/>
                </a:lnTo>
                <a:lnTo>
                  <a:pt x="68" y="3"/>
                </a:lnTo>
                <a:lnTo>
                  <a:pt x="69" y="3"/>
                </a:lnTo>
                <a:lnTo>
                  <a:pt x="69" y="3"/>
                </a:lnTo>
                <a:lnTo>
                  <a:pt x="71" y="3"/>
                </a:lnTo>
                <a:lnTo>
                  <a:pt x="73" y="3"/>
                </a:lnTo>
                <a:lnTo>
                  <a:pt x="74" y="3"/>
                </a:lnTo>
                <a:lnTo>
                  <a:pt x="76" y="3"/>
                </a:lnTo>
                <a:lnTo>
                  <a:pt x="78" y="3"/>
                </a:lnTo>
                <a:lnTo>
                  <a:pt x="80" y="3"/>
                </a:lnTo>
                <a:lnTo>
                  <a:pt x="81" y="3"/>
                </a:lnTo>
                <a:lnTo>
                  <a:pt x="83" y="3"/>
                </a:lnTo>
                <a:lnTo>
                  <a:pt x="85" y="3"/>
                </a:lnTo>
                <a:lnTo>
                  <a:pt x="85" y="3"/>
                </a:lnTo>
                <a:lnTo>
                  <a:pt x="86" y="3"/>
                </a:lnTo>
                <a:lnTo>
                  <a:pt x="88" y="3"/>
                </a:lnTo>
                <a:lnTo>
                  <a:pt x="90" y="3"/>
                </a:lnTo>
                <a:lnTo>
                  <a:pt x="95" y="3"/>
                </a:lnTo>
                <a:lnTo>
                  <a:pt x="97" y="3"/>
                </a:lnTo>
                <a:lnTo>
                  <a:pt x="99" y="3"/>
                </a:lnTo>
                <a:lnTo>
                  <a:pt x="100" y="3"/>
                </a:lnTo>
                <a:lnTo>
                  <a:pt x="102" y="5"/>
                </a:lnTo>
                <a:lnTo>
                  <a:pt x="107" y="5"/>
                </a:lnTo>
                <a:lnTo>
                  <a:pt x="109" y="5"/>
                </a:lnTo>
                <a:lnTo>
                  <a:pt x="111" y="5"/>
                </a:lnTo>
                <a:lnTo>
                  <a:pt x="114" y="5"/>
                </a:lnTo>
                <a:lnTo>
                  <a:pt x="114" y="5"/>
                </a:lnTo>
                <a:lnTo>
                  <a:pt x="116" y="5"/>
                </a:lnTo>
                <a:lnTo>
                  <a:pt x="117" y="5"/>
                </a:lnTo>
                <a:lnTo>
                  <a:pt x="119" y="5"/>
                </a:lnTo>
                <a:lnTo>
                  <a:pt x="123" y="5"/>
                </a:lnTo>
                <a:lnTo>
                  <a:pt x="124" y="5"/>
                </a:lnTo>
                <a:lnTo>
                  <a:pt x="135" y="5"/>
                </a:lnTo>
                <a:lnTo>
                  <a:pt x="140" y="5"/>
                </a:lnTo>
                <a:lnTo>
                  <a:pt x="142" y="5"/>
                </a:lnTo>
                <a:lnTo>
                  <a:pt x="147" y="5"/>
                </a:lnTo>
                <a:lnTo>
                  <a:pt x="148" y="5"/>
                </a:lnTo>
                <a:lnTo>
                  <a:pt x="150" y="5"/>
                </a:lnTo>
                <a:lnTo>
                  <a:pt x="152" y="5"/>
                </a:lnTo>
                <a:lnTo>
                  <a:pt x="154" y="5"/>
                </a:lnTo>
                <a:lnTo>
                  <a:pt x="155" y="5"/>
                </a:lnTo>
                <a:lnTo>
                  <a:pt x="157" y="5"/>
                </a:lnTo>
                <a:lnTo>
                  <a:pt x="159" y="5"/>
                </a:lnTo>
                <a:lnTo>
                  <a:pt x="159" y="5"/>
                </a:lnTo>
                <a:lnTo>
                  <a:pt x="160" y="5"/>
                </a:lnTo>
                <a:lnTo>
                  <a:pt x="160" y="5"/>
                </a:lnTo>
                <a:lnTo>
                  <a:pt x="166" y="5"/>
                </a:lnTo>
                <a:lnTo>
                  <a:pt x="171" y="5"/>
                </a:lnTo>
                <a:lnTo>
                  <a:pt x="174" y="5"/>
                </a:lnTo>
                <a:lnTo>
                  <a:pt x="181" y="5"/>
                </a:lnTo>
                <a:lnTo>
                  <a:pt x="185" y="5"/>
                </a:lnTo>
                <a:lnTo>
                  <a:pt x="186" y="5"/>
                </a:lnTo>
                <a:lnTo>
                  <a:pt x="191" y="5"/>
                </a:lnTo>
                <a:lnTo>
                  <a:pt x="197" y="5"/>
                </a:lnTo>
                <a:lnTo>
                  <a:pt x="198" y="5"/>
                </a:lnTo>
                <a:lnTo>
                  <a:pt x="203" y="5"/>
                </a:lnTo>
                <a:lnTo>
                  <a:pt x="209" y="5"/>
                </a:lnTo>
                <a:lnTo>
                  <a:pt x="210" y="5"/>
                </a:lnTo>
                <a:lnTo>
                  <a:pt x="214" y="5"/>
                </a:lnTo>
                <a:lnTo>
                  <a:pt x="215" y="5"/>
                </a:lnTo>
                <a:lnTo>
                  <a:pt x="217" y="5"/>
                </a:lnTo>
                <a:lnTo>
                  <a:pt x="219" y="5"/>
                </a:lnTo>
                <a:lnTo>
                  <a:pt x="221" y="5"/>
                </a:lnTo>
                <a:lnTo>
                  <a:pt x="226" y="7"/>
                </a:lnTo>
                <a:lnTo>
                  <a:pt x="231" y="7"/>
                </a:lnTo>
                <a:lnTo>
                  <a:pt x="233" y="7"/>
                </a:lnTo>
                <a:lnTo>
                  <a:pt x="234" y="7"/>
                </a:lnTo>
                <a:lnTo>
                  <a:pt x="236" y="7"/>
                </a:lnTo>
                <a:lnTo>
                  <a:pt x="236" y="7"/>
                </a:lnTo>
                <a:lnTo>
                  <a:pt x="238" y="7"/>
                </a:lnTo>
                <a:lnTo>
                  <a:pt x="240" y="7"/>
                </a:lnTo>
                <a:lnTo>
                  <a:pt x="248" y="7"/>
                </a:lnTo>
                <a:lnTo>
                  <a:pt x="260" y="8"/>
                </a:lnTo>
                <a:lnTo>
                  <a:pt x="262" y="8"/>
                </a:lnTo>
                <a:lnTo>
                  <a:pt x="269" y="8"/>
                </a:lnTo>
                <a:lnTo>
                  <a:pt x="271" y="8"/>
                </a:lnTo>
                <a:lnTo>
                  <a:pt x="274" y="8"/>
                </a:lnTo>
                <a:lnTo>
                  <a:pt x="276" y="8"/>
                </a:lnTo>
                <a:lnTo>
                  <a:pt x="277" y="8"/>
                </a:lnTo>
                <a:lnTo>
                  <a:pt x="281" y="8"/>
                </a:lnTo>
                <a:lnTo>
                  <a:pt x="284" y="8"/>
                </a:lnTo>
                <a:lnTo>
                  <a:pt x="286" y="8"/>
                </a:lnTo>
                <a:lnTo>
                  <a:pt x="293" y="8"/>
                </a:lnTo>
                <a:lnTo>
                  <a:pt x="301" y="10"/>
                </a:lnTo>
                <a:lnTo>
                  <a:pt x="305" y="10"/>
                </a:lnTo>
                <a:lnTo>
                  <a:pt x="307" y="10"/>
                </a:lnTo>
                <a:lnTo>
                  <a:pt x="308" y="10"/>
                </a:lnTo>
                <a:lnTo>
                  <a:pt x="310" y="10"/>
                </a:lnTo>
                <a:lnTo>
                  <a:pt x="310" y="10"/>
                </a:lnTo>
                <a:lnTo>
                  <a:pt x="312" y="10"/>
                </a:lnTo>
                <a:lnTo>
                  <a:pt x="314" y="10"/>
                </a:lnTo>
                <a:lnTo>
                  <a:pt x="315" y="10"/>
                </a:lnTo>
                <a:lnTo>
                  <a:pt x="320" y="10"/>
                </a:lnTo>
                <a:lnTo>
                  <a:pt x="326" y="10"/>
                </a:lnTo>
                <a:lnTo>
                  <a:pt x="332" y="10"/>
                </a:lnTo>
                <a:lnTo>
                  <a:pt x="338" y="12"/>
                </a:lnTo>
                <a:lnTo>
                  <a:pt x="341" y="12"/>
                </a:lnTo>
                <a:lnTo>
                  <a:pt x="343" y="12"/>
                </a:lnTo>
                <a:lnTo>
                  <a:pt x="346" y="12"/>
                </a:lnTo>
                <a:lnTo>
                  <a:pt x="348" y="12"/>
                </a:lnTo>
                <a:lnTo>
                  <a:pt x="348" y="14"/>
                </a:lnTo>
                <a:lnTo>
                  <a:pt x="348" y="17"/>
                </a:lnTo>
                <a:lnTo>
                  <a:pt x="348" y="22"/>
                </a:lnTo>
                <a:lnTo>
                  <a:pt x="348" y="27"/>
                </a:lnTo>
                <a:lnTo>
                  <a:pt x="348" y="31"/>
                </a:lnTo>
                <a:lnTo>
                  <a:pt x="348" y="33"/>
                </a:lnTo>
                <a:lnTo>
                  <a:pt x="348" y="34"/>
                </a:lnTo>
                <a:lnTo>
                  <a:pt x="348" y="41"/>
                </a:lnTo>
                <a:lnTo>
                  <a:pt x="348" y="43"/>
                </a:lnTo>
                <a:lnTo>
                  <a:pt x="348" y="46"/>
                </a:lnTo>
                <a:lnTo>
                  <a:pt x="346" y="50"/>
                </a:lnTo>
                <a:lnTo>
                  <a:pt x="346" y="53"/>
                </a:lnTo>
                <a:lnTo>
                  <a:pt x="346" y="57"/>
                </a:lnTo>
                <a:lnTo>
                  <a:pt x="346" y="60"/>
                </a:lnTo>
                <a:lnTo>
                  <a:pt x="346" y="62"/>
                </a:lnTo>
                <a:lnTo>
                  <a:pt x="346" y="65"/>
                </a:lnTo>
                <a:lnTo>
                  <a:pt x="346" y="67"/>
                </a:lnTo>
                <a:lnTo>
                  <a:pt x="346" y="79"/>
                </a:lnTo>
                <a:lnTo>
                  <a:pt x="346" y="89"/>
                </a:lnTo>
                <a:lnTo>
                  <a:pt x="346" y="91"/>
                </a:lnTo>
                <a:lnTo>
                  <a:pt x="344" y="96"/>
                </a:lnTo>
                <a:lnTo>
                  <a:pt x="344" y="96"/>
                </a:lnTo>
                <a:lnTo>
                  <a:pt x="344" y="100"/>
                </a:lnTo>
                <a:lnTo>
                  <a:pt x="344" y="101"/>
                </a:lnTo>
                <a:lnTo>
                  <a:pt x="344" y="107"/>
                </a:lnTo>
                <a:lnTo>
                  <a:pt x="344" y="112"/>
                </a:lnTo>
                <a:lnTo>
                  <a:pt x="344" y="113"/>
                </a:lnTo>
                <a:lnTo>
                  <a:pt x="344" y="115"/>
                </a:lnTo>
                <a:lnTo>
                  <a:pt x="344" y="117"/>
                </a:lnTo>
                <a:lnTo>
                  <a:pt x="344" y="119"/>
                </a:lnTo>
                <a:lnTo>
                  <a:pt x="344" y="120"/>
                </a:lnTo>
                <a:lnTo>
                  <a:pt x="344" y="124"/>
                </a:lnTo>
                <a:lnTo>
                  <a:pt x="344" y="127"/>
                </a:lnTo>
                <a:lnTo>
                  <a:pt x="344" y="129"/>
                </a:lnTo>
                <a:lnTo>
                  <a:pt x="343" y="143"/>
                </a:lnTo>
                <a:lnTo>
                  <a:pt x="343" y="144"/>
                </a:lnTo>
                <a:lnTo>
                  <a:pt x="343" y="146"/>
                </a:lnTo>
                <a:lnTo>
                  <a:pt x="343" y="155"/>
                </a:lnTo>
                <a:lnTo>
                  <a:pt x="343" y="156"/>
                </a:lnTo>
                <a:lnTo>
                  <a:pt x="343" y="156"/>
                </a:lnTo>
                <a:lnTo>
                  <a:pt x="343" y="168"/>
                </a:lnTo>
                <a:lnTo>
                  <a:pt x="341" y="172"/>
                </a:lnTo>
                <a:lnTo>
                  <a:pt x="341" y="174"/>
                </a:lnTo>
                <a:lnTo>
                  <a:pt x="341" y="179"/>
                </a:lnTo>
                <a:lnTo>
                  <a:pt x="343" y="179"/>
                </a:lnTo>
                <a:lnTo>
                  <a:pt x="343" y="186"/>
                </a:lnTo>
                <a:lnTo>
                  <a:pt x="341" y="193"/>
                </a:lnTo>
                <a:lnTo>
                  <a:pt x="341" y="198"/>
                </a:lnTo>
                <a:lnTo>
                  <a:pt x="341" y="201"/>
                </a:lnTo>
                <a:lnTo>
                  <a:pt x="341" y="203"/>
                </a:lnTo>
                <a:lnTo>
                  <a:pt x="341" y="205"/>
                </a:lnTo>
                <a:lnTo>
                  <a:pt x="341" y="210"/>
                </a:lnTo>
                <a:lnTo>
                  <a:pt x="341" y="215"/>
                </a:lnTo>
                <a:lnTo>
                  <a:pt x="341" y="232"/>
                </a:lnTo>
                <a:lnTo>
                  <a:pt x="341" y="234"/>
                </a:lnTo>
                <a:lnTo>
                  <a:pt x="341" y="241"/>
                </a:lnTo>
                <a:lnTo>
                  <a:pt x="341" y="242"/>
                </a:lnTo>
                <a:lnTo>
                  <a:pt x="339" y="242"/>
                </a:lnTo>
                <a:lnTo>
                  <a:pt x="338" y="242"/>
                </a:lnTo>
                <a:lnTo>
                  <a:pt x="334" y="242"/>
                </a:lnTo>
                <a:lnTo>
                  <a:pt x="332" y="242"/>
                </a:lnTo>
                <a:lnTo>
                  <a:pt x="331" y="242"/>
                </a:lnTo>
                <a:lnTo>
                  <a:pt x="329" y="242"/>
                </a:lnTo>
                <a:lnTo>
                  <a:pt x="327" y="242"/>
                </a:lnTo>
                <a:lnTo>
                  <a:pt x="326" y="242"/>
                </a:lnTo>
                <a:lnTo>
                  <a:pt x="322" y="242"/>
                </a:lnTo>
                <a:lnTo>
                  <a:pt x="310" y="241"/>
                </a:lnTo>
                <a:lnTo>
                  <a:pt x="308" y="241"/>
                </a:lnTo>
                <a:lnTo>
                  <a:pt x="307" y="241"/>
                </a:lnTo>
                <a:lnTo>
                  <a:pt x="305" y="241"/>
                </a:lnTo>
                <a:lnTo>
                  <a:pt x="301" y="241"/>
                </a:lnTo>
                <a:lnTo>
                  <a:pt x="296" y="241"/>
                </a:lnTo>
                <a:lnTo>
                  <a:pt x="286" y="239"/>
                </a:lnTo>
                <a:lnTo>
                  <a:pt x="281" y="239"/>
                </a:lnTo>
                <a:lnTo>
                  <a:pt x="274" y="239"/>
                </a:lnTo>
                <a:lnTo>
                  <a:pt x="271" y="239"/>
                </a:lnTo>
                <a:lnTo>
                  <a:pt x="267" y="239"/>
                </a:lnTo>
                <a:lnTo>
                  <a:pt x="264" y="239"/>
                </a:lnTo>
                <a:lnTo>
                  <a:pt x="260" y="237"/>
                </a:lnTo>
                <a:lnTo>
                  <a:pt x="252" y="237"/>
                </a:lnTo>
                <a:lnTo>
                  <a:pt x="250" y="237"/>
                </a:lnTo>
                <a:lnTo>
                  <a:pt x="246" y="237"/>
                </a:lnTo>
                <a:lnTo>
                  <a:pt x="245" y="237"/>
                </a:lnTo>
                <a:lnTo>
                  <a:pt x="236" y="237"/>
                </a:lnTo>
                <a:lnTo>
                  <a:pt x="231" y="236"/>
                </a:lnTo>
                <a:lnTo>
                  <a:pt x="228" y="236"/>
                </a:lnTo>
                <a:lnTo>
                  <a:pt x="224" y="236"/>
                </a:lnTo>
                <a:lnTo>
                  <a:pt x="214" y="236"/>
                </a:lnTo>
                <a:lnTo>
                  <a:pt x="209" y="236"/>
                </a:lnTo>
                <a:lnTo>
                  <a:pt x="207" y="236"/>
                </a:lnTo>
                <a:lnTo>
                  <a:pt x="205" y="236"/>
                </a:lnTo>
                <a:lnTo>
                  <a:pt x="203" y="236"/>
                </a:lnTo>
                <a:lnTo>
                  <a:pt x="203" y="234"/>
                </a:lnTo>
                <a:lnTo>
                  <a:pt x="188" y="234"/>
                </a:lnTo>
                <a:lnTo>
                  <a:pt x="186" y="234"/>
                </a:lnTo>
                <a:lnTo>
                  <a:pt x="181" y="234"/>
                </a:lnTo>
                <a:lnTo>
                  <a:pt x="174" y="232"/>
                </a:lnTo>
                <a:lnTo>
                  <a:pt x="169" y="232"/>
                </a:lnTo>
                <a:lnTo>
                  <a:pt x="160" y="232"/>
                </a:lnTo>
                <a:lnTo>
                  <a:pt x="157" y="232"/>
                </a:lnTo>
                <a:lnTo>
                  <a:pt x="155" y="232"/>
                </a:lnTo>
                <a:lnTo>
                  <a:pt x="152" y="232"/>
                </a:lnTo>
                <a:lnTo>
                  <a:pt x="150" y="232"/>
                </a:lnTo>
                <a:lnTo>
                  <a:pt x="143" y="232"/>
                </a:lnTo>
                <a:lnTo>
                  <a:pt x="138" y="232"/>
                </a:lnTo>
                <a:lnTo>
                  <a:pt x="136" y="232"/>
                </a:lnTo>
                <a:lnTo>
                  <a:pt x="126" y="232"/>
                </a:lnTo>
                <a:lnTo>
                  <a:pt x="124" y="232"/>
                </a:lnTo>
                <a:lnTo>
                  <a:pt x="123" y="230"/>
                </a:lnTo>
                <a:lnTo>
                  <a:pt x="121" y="230"/>
                </a:lnTo>
                <a:lnTo>
                  <a:pt x="116" y="230"/>
                </a:lnTo>
                <a:lnTo>
                  <a:pt x="114" y="230"/>
                </a:lnTo>
                <a:lnTo>
                  <a:pt x="104" y="230"/>
                </a:lnTo>
                <a:lnTo>
                  <a:pt x="102" y="230"/>
                </a:lnTo>
                <a:lnTo>
                  <a:pt x="95" y="229"/>
                </a:lnTo>
                <a:lnTo>
                  <a:pt x="81" y="229"/>
                </a:lnTo>
                <a:lnTo>
                  <a:pt x="73" y="229"/>
                </a:lnTo>
                <a:lnTo>
                  <a:pt x="69" y="227"/>
                </a:lnTo>
                <a:lnTo>
                  <a:pt x="68" y="227"/>
                </a:lnTo>
                <a:lnTo>
                  <a:pt x="61" y="227"/>
                </a:lnTo>
                <a:lnTo>
                  <a:pt x="59" y="227"/>
                </a:lnTo>
                <a:lnTo>
                  <a:pt x="57" y="227"/>
                </a:lnTo>
                <a:lnTo>
                  <a:pt x="56" y="227"/>
                </a:lnTo>
                <a:lnTo>
                  <a:pt x="54" y="227"/>
                </a:lnTo>
                <a:lnTo>
                  <a:pt x="49" y="227"/>
                </a:lnTo>
                <a:lnTo>
                  <a:pt x="42" y="225"/>
                </a:lnTo>
                <a:lnTo>
                  <a:pt x="40" y="225"/>
                </a:lnTo>
                <a:lnTo>
                  <a:pt x="38" y="225"/>
                </a:lnTo>
                <a:lnTo>
                  <a:pt x="33" y="225"/>
                </a:lnTo>
                <a:lnTo>
                  <a:pt x="25" y="225"/>
                </a:lnTo>
                <a:lnTo>
                  <a:pt x="18" y="225"/>
                </a:lnTo>
                <a:lnTo>
                  <a:pt x="14" y="224"/>
                </a:lnTo>
                <a:lnTo>
                  <a:pt x="11" y="224"/>
                </a:lnTo>
                <a:lnTo>
                  <a:pt x="9" y="224"/>
                </a:lnTo>
                <a:lnTo>
                  <a:pt x="9" y="224"/>
                </a:lnTo>
                <a:lnTo>
                  <a:pt x="4" y="224"/>
                </a:lnTo>
                <a:lnTo>
                  <a:pt x="2" y="224"/>
                </a:lnTo>
                <a:lnTo>
                  <a:pt x="0" y="224"/>
                </a:lnTo>
                <a:lnTo>
                  <a:pt x="0" y="220"/>
                </a:lnTo>
                <a:lnTo>
                  <a:pt x="0" y="218"/>
                </a:lnTo>
                <a:lnTo>
                  <a:pt x="0" y="217"/>
                </a:lnTo>
                <a:lnTo>
                  <a:pt x="0" y="215"/>
                </a:lnTo>
                <a:lnTo>
                  <a:pt x="0" y="213"/>
                </a:lnTo>
                <a:lnTo>
                  <a:pt x="0" y="201"/>
                </a:lnTo>
                <a:lnTo>
                  <a:pt x="0" y="194"/>
                </a:lnTo>
                <a:lnTo>
                  <a:pt x="0" y="186"/>
                </a:lnTo>
                <a:lnTo>
                  <a:pt x="0" y="181"/>
                </a:lnTo>
                <a:lnTo>
                  <a:pt x="0" y="179"/>
                </a:lnTo>
                <a:lnTo>
                  <a:pt x="2" y="174"/>
                </a:lnTo>
                <a:lnTo>
                  <a:pt x="2" y="172"/>
                </a:lnTo>
                <a:lnTo>
                  <a:pt x="2" y="172"/>
                </a:lnTo>
                <a:lnTo>
                  <a:pt x="2" y="170"/>
                </a:lnTo>
                <a:lnTo>
                  <a:pt x="2" y="168"/>
                </a:lnTo>
                <a:lnTo>
                  <a:pt x="2" y="163"/>
                </a:lnTo>
                <a:lnTo>
                  <a:pt x="2" y="162"/>
                </a:lnTo>
                <a:lnTo>
                  <a:pt x="2" y="160"/>
                </a:lnTo>
                <a:lnTo>
                  <a:pt x="2" y="158"/>
                </a:lnTo>
                <a:lnTo>
                  <a:pt x="2" y="156"/>
                </a:lnTo>
                <a:lnTo>
                  <a:pt x="2" y="156"/>
                </a:lnTo>
                <a:lnTo>
                  <a:pt x="2" y="153"/>
                </a:lnTo>
                <a:lnTo>
                  <a:pt x="2" y="151"/>
                </a:lnTo>
                <a:lnTo>
                  <a:pt x="2" y="144"/>
                </a:lnTo>
                <a:lnTo>
                  <a:pt x="2" y="141"/>
                </a:lnTo>
                <a:lnTo>
                  <a:pt x="2" y="138"/>
                </a:lnTo>
                <a:lnTo>
                  <a:pt x="2" y="136"/>
                </a:lnTo>
                <a:lnTo>
                  <a:pt x="2" y="134"/>
                </a:lnTo>
                <a:lnTo>
                  <a:pt x="2" y="125"/>
                </a:lnTo>
                <a:lnTo>
                  <a:pt x="2" y="124"/>
                </a:lnTo>
                <a:lnTo>
                  <a:pt x="2" y="120"/>
                </a:lnTo>
                <a:lnTo>
                  <a:pt x="2" y="117"/>
                </a:lnTo>
                <a:lnTo>
                  <a:pt x="2" y="112"/>
                </a:lnTo>
                <a:lnTo>
                  <a:pt x="2" y="107"/>
                </a:lnTo>
                <a:lnTo>
                  <a:pt x="2" y="105"/>
                </a:lnTo>
                <a:lnTo>
                  <a:pt x="2" y="100"/>
                </a:lnTo>
                <a:lnTo>
                  <a:pt x="2" y="98"/>
                </a:lnTo>
                <a:lnTo>
                  <a:pt x="2" y="93"/>
                </a:lnTo>
                <a:lnTo>
                  <a:pt x="4" y="91"/>
                </a:lnTo>
                <a:lnTo>
                  <a:pt x="4" y="89"/>
                </a:lnTo>
                <a:lnTo>
                  <a:pt x="4" y="88"/>
                </a:lnTo>
                <a:lnTo>
                  <a:pt x="4" y="86"/>
                </a:lnTo>
                <a:lnTo>
                  <a:pt x="4" y="84"/>
                </a:lnTo>
                <a:lnTo>
                  <a:pt x="4" y="82"/>
                </a:lnTo>
                <a:lnTo>
                  <a:pt x="4" y="81"/>
                </a:lnTo>
                <a:lnTo>
                  <a:pt x="4" y="79"/>
                </a:lnTo>
                <a:lnTo>
                  <a:pt x="4" y="76"/>
                </a:lnTo>
                <a:lnTo>
                  <a:pt x="4" y="72"/>
                </a:lnTo>
                <a:lnTo>
                  <a:pt x="4" y="70"/>
                </a:lnTo>
                <a:lnTo>
                  <a:pt x="4" y="65"/>
                </a:lnTo>
                <a:lnTo>
                  <a:pt x="4" y="60"/>
                </a:lnTo>
                <a:lnTo>
                  <a:pt x="4" y="58"/>
                </a:lnTo>
                <a:lnTo>
                  <a:pt x="4" y="57"/>
                </a:lnTo>
                <a:lnTo>
                  <a:pt x="4" y="55"/>
                </a:lnTo>
                <a:lnTo>
                  <a:pt x="4" y="53"/>
                </a:lnTo>
                <a:lnTo>
                  <a:pt x="4" y="51"/>
                </a:lnTo>
                <a:lnTo>
                  <a:pt x="4" y="51"/>
                </a:lnTo>
                <a:lnTo>
                  <a:pt x="4" y="48"/>
                </a:lnTo>
                <a:lnTo>
                  <a:pt x="4" y="46"/>
                </a:lnTo>
                <a:lnTo>
                  <a:pt x="4" y="45"/>
                </a:lnTo>
                <a:lnTo>
                  <a:pt x="4" y="41"/>
                </a:lnTo>
                <a:lnTo>
                  <a:pt x="4" y="39"/>
                </a:lnTo>
                <a:lnTo>
                  <a:pt x="4" y="36"/>
                </a:lnTo>
                <a:lnTo>
                  <a:pt x="4" y="34"/>
                </a:lnTo>
                <a:lnTo>
                  <a:pt x="4" y="21"/>
                </a:lnTo>
                <a:lnTo>
                  <a:pt x="4" y="19"/>
                </a:lnTo>
                <a:lnTo>
                  <a:pt x="4" y="14"/>
                </a:lnTo>
                <a:lnTo>
                  <a:pt x="4" y="12"/>
                </a:lnTo>
                <a:lnTo>
                  <a:pt x="4" y="10"/>
                </a:lnTo>
                <a:lnTo>
                  <a:pt x="6" y="7"/>
                </a:lnTo>
                <a:lnTo>
                  <a:pt x="6" y="5"/>
                </a:lnTo>
                <a:lnTo>
                  <a:pt x="6" y="2"/>
                </a:lnTo>
                <a:lnTo>
                  <a:pt x="6" y="0"/>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3" name="Freeform 241"/>
          <p:cNvSpPr>
            <a:spLocks/>
          </p:cNvSpPr>
          <p:nvPr/>
        </p:nvSpPr>
        <p:spPr bwMode="auto">
          <a:xfrm>
            <a:off x="4823222" y="4801791"/>
            <a:ext cx="372666" cy="400050"/>
          </a:xfrm>
          <a:custGeom>
            <a:avLst/>
            <a:gdLst/>
            <a:ahLst/>
            <a:cxnLst>
              <a:cxn ang="0">
                <a:pos x="291" y="30"/>
              </a:cxn>
              <a:cxn ang="0">
                <a:pos x="291" y="55"/>
              </a:cxn>
              <a:cxn ang="0">
                <a:pos x="291" y="81"/>
              </a:cxn>
              <a:cxn ang="0">
                <a:pos x="295" y="88"/>
              </a:cxn>
              <a:cxn ang="0">
                <a:pos x="307" y="88"/>
              </a:cxn>
              <a:cxn ang="0">
                <a:pos x="313" y="102"/>
              </a:cxn>
              <a:cxn ang="0">
                <a:pos x="312" y="131"/>
              </a:cxn>
              <a:cxn ang="0">
                <a:pos x="312" y="157"/>
              </a:cxn>
              <a:cxn ang="0">
                <a:pos x="310" y="193"/>
              </a:cxn>
              <a:cxn ang="0">
                <a:pos x="310" y="221"/>
              </a:cxn>
              <a:cxn ang="0">
                <a:pos x="310" y="241"/>
              </a:cxn>
              <a:cxn ang="0">
                <a:pos x="310" y="257"/>
              </a:cxn>
              <a:cxn ang="0">
                <a:pos x="308" y="267"/>
              </a:cxn>
              <a:cxn ang="0">
                <a:pos x="308" y="279"/>
              </a:cxn>
              <a:cxn ang="0">
                <a:pos x="308" y="305"/>
              </a:cxn>
              <a:cxn ang="0">
                <a:pos x="307" y="334"/>
              </a:cxn>
              <a:cxn ang="0">
                <a:pos x="281" y="336"/>
              </a:cxn>
              <a:cxn ang="0">
                <a:pos x="252" y="336"/>
              </a:cxn>
              <a:cxn ang="0">
                <a:pos x="233" y="334"/>
              </a:cxn>
              <a:cxn ang="0">
                <a:pos x="221" y="334"/>
              </a:cxn>
              <a:cxn ang="0">
                <a:pos x="205" y="334"/>
              </a:cxn>
              <a:cxn ang="0">
                <a:pos x="178" y="334"/>
              </a:cxn>
              <a:cxn ang="0">
                <a:pos x="131" y="334"/>
              </a:cxn>
              <a:cxn ang="0">
                <a:pos x="107" y="334"/>
              </a:cxn>
              <a:cxn ang="0">
                <a:pos x="95" y="334"/>
              </a:cxn>
              <a:cxn ang="0">
                <a:pos x="73" y="334"/>
              </a:cxn>
              <a:cxn ang="0">
                <a:pos x="61" y="334"/>
              </a:cxn>
              <a:cxn ang="0">
                <a:pos x="45" y="332"/>
              </a:cxn>
              <a:cxn ang="0">
                <a:pos x="0" y="332"/>
              </a:cxn>
              <a:cxn ang="0">
                <a:pos x="2" y="298"/>
              </a:cxn>
              <a:cxn ang="0">
                <a:pos x="4" y="269"/>
              </a:cxn>
              <a:cxn ang="0">
                <a:pos x="6" y="236"/>
              </a:cxn>
              <a:cxn ang="0">
                <a:pos x="6" y="207"/>
              </a:cxn>
              <a:cxn ang="0">
                <a:pos x="7" y="174"/>
              </a:cxn>
              <a:cxn ang="0">
                <a:pos x="9" y="141"/>
              </a:cxn>
              <a:cxn ang="0">
                <a:pos x="9" y="114"/>
              </a:cxn>
              <a:cxn ang="0">
                <a:pos x="9" y="92"/>
              </a:cxn>
              <a:cxn ang="0">
                <a:pos x="11" y="67"/>
              </a:cxn>
              <a:cxn ang="0">
                <a:pos x="11" y="42"/>
              </a:cxn>
              <a:cxn ang="0">
                <a:pos x="12" y="16"/>
              </a:cxn>
              <a:cxn ang="0">
                <a:pos x="14" y="0"/>
              </a:cxn>
              <a:cxn ang="0">
                <a:pos x="52" y="2"/>
              </a:cxn>
              <a:cxn ang="0">
                <a:pos x="71" y="2"/>
              </a:cxn>
              <a:cxn ang="0">
                <a:pos x="83" y="2"/>
              </a:cxn>
              <a:cxn ang="0">
                <a:pos x="97" y="4"/>
              </a:cxn>
              <a:cxn ang="0">
                <a:pos x="105" y="4"/>
              </a:cxn>
              <a:cxn ang="0">
                <a:pos x="114" y="4"/>
              </a:cxn>
              <a:cxn ang="0">
                <a:pos x="131" y="6"/>
              </a:cxn>
              <a:cxn ang="0">
                <a:pos x="150" y="6"/>
              </a:cxn>
              <a:cxn ang="0">
                <a:pos x="169" y="6"/>
              </a:cxn>
              <a:cxn ang="0">
                <a:pos x="191" y="7"/>
              </a:cxn>
              <a:cxn ang="0">
                <a:pos x="214" y="7"/>
              </a:cxn>
              <a:cxn ang="0">
                <a:pos x="234" y="7"/>
              </a:cxn>
              <a:cxn ang="0">
                <a:pos x="255" y="9"/>
              </a:cxn>
              <a:cxn ang="0">
                <a:pos x="283" y="11"/>
              </a:cxn>
            </a:cxnLst>
            <a:rect l="0" t="0" r="r" b="b"/>
            <a:pathLst>
              <a:path w="313" h="336">
                <a:moveTo>
                  <a:pt x="293" y="11"/>
                </a:moveTo>
                <a:lnTo>
                  <a:pt x="293" y="14"/>
                </a:lnTo>
                <a:lnTo>
                  <a:pt x="293" y="16"/>
                </a:lnTo>
                <a:lnTo>
                  <a:pt x="291" y="21"/>
                </a:lnTo>
                <a:lnTo>
                  <a:pt x="291" y="24"/>
                </a:lnTo>
                <a:lnTo>
                  <a:pt x="291" y="30"/>
                </a:lnTo>
                <a:lnTo>
                  <a:pt x="291" y="31"/>
                </a:lnTo>
                <a:lnTo>
                  <a:pt x="291" y="38"/>
                </a:lnTo>
                <a:lnTo>
                  <a:pt x="291" y="43"/>
                </a:lnTo>
                <a:lnTo>
                  <a:pt x="291" y="47"/>
                </a:lnTo>
                <a:lnTo>
                  <a:pt x="291" y="49"/>
                </a:lnTo>
                <a:lnTo>
                  <a:pt x="291" y="55"/>
                </a:lnTo>
                <a:lnTo>
                  <a:pt x="291" y="66"/>
                </a:lnTo>
                <a:lnTo>
                  <a:pt x="291" y="74"/>
                </a:lnTo>
                <a:lnTo>
                  <a:pt x="291" y="76"/>
                </a:lnTo>
                <a:lnTo>
                  <a:pt x="291" y="78"/>
                </a:lnTo>
                <a:lnTo>
                  <a:pt x="291" y="80"/>
                </a:lnTo>
                <a:lnTo>
                  <a:pt x="291" y="81"/>
                </a:lnTo>
                <a:lnTo>
                  <a:pt x="291" y="85"/>
                </a:lnTo>
                <a:lnTo>
                  <a:pt x="291" y="86"/>
                </a:lnTo>
                <a:lnTo>
                  <a:pt x="291" y="88"/>
                </a:lnTo>
                <a:lnTo>
                  <a:pt x="293" y="88"/>
                </a:lnTo>
                <a:lnTo>
                  <a:pt x="295" y="88"/>
                </a:lnTo>
                <a:lnTo>
                  <a:pt x="295" y="88"/>
                </a:lnTo>
                <a:lnTo>
                  <a:pt x="296" y="88"/>
                </a:lnTo>
                <a:lnTo>
                  <a:pt x="298" y="88"/>
                </a:lnTo>
                <a:lnTo>
                  <a:pt x="300" y="88"/>
                </a:lnTo>
                <a:lnTo>
                  <a:pt x="301" y="88"/>
                </a:lnTo>
                <a:lnTo>
                  <a:pt x="303" y="88"/>
                </a:lnTo>
                <a:lnTo>
                  <a:pt x="307" y="88"/>
                </a:lnTo>
                <a:lnTo>
                  <a:pt x="308" y="88"/>
                </a:lnTo>
                <a:lnTo>
                  <a:pt x="313" y="88"/>
                </a:lnTo>
                <a:lnTo>
                  <a:pt x="313" y="93"/>
                </a:lnTo>
                <a:lnTo>
                  <a:pt x="313" y="98"/>
                </a:lnTo>
                <a:lnTo>
                  <a:pt x="313" y="100"/>
                </a:lnTo>
                <a:lnTo>
                  <a:pt x="313" y="102"/>
                </a:lnTo>
                <a:lnTo>
                  <a:pt x="313" y="112"/>
                </a:lnTo>
                <a:lnTo>
                  <a:pt x="313" y="116"/>
                </a:lnTo>
                <a:lnTo>
                  <a:pt x="313" y="119"/>
                </a:lnTo>
                <a:lnTo>
                  <a:pt x="313" y="124"/>
                </a:lnTo>
                <a:lnTo>
                  <a:pt x="312" y="124"/>
                </a:lnTo>
                <a:lnTo>
                  <a:pt x="312" y="131"/>
                </a:lnTo>
                <a:lnTo>
                  <a:pt x="312" y="136"/>
                </a:lnTo>
                <a:lnTo>
                  <a:pt x="312" y="138"/>
                </a:lnTo>
                <a:lnTo>
                  <a:pt x="312" y="143"/>
                </a:lnTo>
                <a:lnTo>
                  <a:pt x="312" y="153"/>
                </a:lnTo>
                <a:lnTo>
                  <a:pt x="312" y="155"/>
                </a:lnTo>
                <a:lnTo>
                  <a:pt x="312" y="157"/>
                </a:lnTo>
                <a:lnTo>
                  <a:pt x="312" y="167"/>
                </a:lnTo>
                <a:lnTo>
                  <a:pt x="310" y="174"/>
                </a:lnTo>
                <a:lnTo>
                  <a:pt x="310" y="183"/>
                </a:lnTo>
                <a:lnTo>
                  <a:pt x="310" y="186"/>
                </a:lnTo>
                <a:lnTo>
                  <a:pt x="310" y="191"/>
                </a:lnTo>
                <a:lnTo>
                  <a:pt x="310" y="193"/>
                </a:lnTo>
                <a:lnTo>
                  <a:pt x="310" y="197"/>
                </a:lnTo>
                <a:lnTo>
                  <a:pt x="310" y="202"/>
                </a:lnTo>
                <a:lnTo>
                  <a:pt x="310" y="209"/>
                </a:lnTo>
                <a:lnTo>
                  <a:pt x="310" y="210"/>
                </a:lnTo>
                <a:lnTo>
                  <a:pt x="310" y="219"/>
                </a:lnTo>
                <a:lnTo>
                  <a:pt x="310" y="221"/>
                </a:lnTo>
                <a:lnTo>
                  <a:pt x="310" y="231"/>
                </a:lnTo>
                <a:lnTo>
                  <a:pt x="310" y="234"/>
                </a:lnTo>
                <a:lnTo>
                  <a:pt x="310" y="236"/>
                </a:lnTo>
                <a:lnTo>
                  <a:pt x="310" y="236"/>
                </a:lnTo>
                <a:lnTo>
                  <a:pt x="310" y="238"/>
                </a:lnTo>
                <a:lnTo>
                  <a:pt x="310" y="241"/>
                </a:lnTo>
                <a:lnTo>
                  <a:pt x="310" y="246"/>
                </a:lnTo>
                <a:lnTo>
                  <a:pt x="310" y="252"/>
                </a:lnTo>
                <a:lnTo>
                  <a:pt x="310" y="252"/>
                </a:lnTo>
                <a:lnTo>
                  <a:pt x="310" y="255"/>
                </a:lnTo>
                <a:lnTo>
                  <a:pt x="308" y="257"/>
                </a:lnTo>
                <a:lnTo>
                  <a:pt x="310" y="257"/>
                </a:lnTo>
                <a:lnTo>
                  <a:pt x="308" y="258"/>
                </a:lnTo>
                <a:lnTo>
                  <a:pt x="310" y="258"/>
                </a:lnTo>
                <a:lnTo>
                  <a:pt x="308" y="262"/>
                </a:lnTo>
                <a:lnTo>
                  <a:pt x="308" y="264"/>
                </a:lnTo>
                <a:lnTo>
                  <a:pt x="308" y="265"/>
                </a:lnTo>
                <a:lnTo>
                  <a:pt x="308" y="267"/>
                </a:lnTo>
                <a:lnTo>
                  <a:pt x="308" y="269"/>
                </a:lnTo>
                <a:lnTo>
                  <a:pt x="308" y="270"/>
                </a:lnTo>
                <a:lnTo>
                  <a:pt x="308" y="272"/>
                </a:lnTo>
                <a:lnTo>
                  <a:pt x="308" y="274"/>
                </a:lnTo>
                <a:lnTo>
                  <a:pt x="308" y="276"/>
                </a:lnTo>
                <a:lnTo>
                  <a:pt x="308" y="279"/>
                </a:lnTo>
                <a:lnTo>
                  <a:pt x="308" y="281"/>
                </a:lnTo>
                <a:lnTo>
                  <a:pt x="308" y="286"/>
                </a:lnTo>
                <a:lnTo>
                  <a:pt x="308" y="288"/>
                </a:lnTo>
                <a:lnTo>
                  <a:pt x="308" y="293"/>
                </a:lnTo>
                <a:lnTo>
                  <a:pt x="308" y="301"/>
                </a:lnTo>
                <a:lnTo>
                  <a:pt x="308" y="305"/>
                </a:lnTo>
                <a:lnTo>
                  <a:pt x="307" y="308"/>
                </a:lnTo>
                <a:lnTo>
                  <a:pt x="307" y="320"/>
                </a:lnTo>
                <a:lnTo>
                  <a:pt x="307" y="327"/>
                </a:lnTo>
                <a:lnTo>
                  <a:pt x="307" y="327"/>
                </a:lnTo>
                <a:lnTo>
                  <a:pt x="307" y="329"/>
                </a:lnTo>
                <a:lnTo>
                  <a:pt x="307" y="334"/>
                </a:lnTo>
                <a:lnTo>
                  <a:pt x="307" y="336"/>
                </a:lnTo>
                <a:lnTo>
                  <a:pt x="305" y="336"/>
                </a:lnTo>
                <a:lnTo>
                  <a:pt x="296" y="336"/>
                </a:lnTo>
                <a:lnTo>
                  <a:pt x="286" y="336"/>
                </a:lnTo>
                <a:lnTo>
                  <a:pt x="281" y="336"/>
                </a:lnTo>
                <a:lnTo>
                  <a:pt x="281" y="336"/>
                </a:lnTo>
                <a:lnTo>
                  <a:pt x="276" y="336"/>
                </a:lnTo>
                <a:lnTo>
                  <a:pt x="269" y="336"/>
                </a:lnTo>
                <a:lnTo>
                  <a:pt x="267" y="336"/>
                </a:lnTo>
                <a:lnTo>
                  <a:pt x="265" y="336"/>
                </a:lnTo>
                <a:lnTo>
                  <a:pt x="260" y="336"/>
                </a:lnTo>
                <a:lnTo>
                  <a:pt x="252" y="336"/>
                </a:lnTo>
                <a:lnTo>
                  <a:pt x="250" y="334"/>
                </a:lnTo>
                <a:lnTo>
                  <a:pt x="248" y="334"/>
                </a:lnTo>
                <a:lnTo>
                  <a:pt x="241" y="334"/>
                </a:lnTo>
                <a:lnTo>
                  <a:pt x="240" y="334"/>
                </a:lnTo>
                <a:lnTo>
                  <a:pt x="234" y="334"/>
                </a:lnTo>
                <a:lnTo>
                  <a:pt x="233" y="334"/>
                </a:lnTo>
                <a:lnTo>
                  <a:pt x="229" y="334"/>
                </a:lnTo>
                <a:lnTo>
                  <a:pt x="227" y="334"/>
                </a:lnTo>
                <a:lnTo>
                  <a:pt x="226" y="334"/>
                </a:lnTo>
                <a:lnTo>
                  <a:pt x="222" y="334"/>
                </a:lnTo>
                <a:lnTo>
                  <a:pt x="221" y="334"/>
                </a:lnTo>
                <a:lnTo>
                  <a:pt x="221" y="334"/>
                </a:lnTo>
                <a:lnTo>
                  <a:pt x="219" y="334"/>
                </a:lnTo>
                <a:lnTo>
                  <a:pt x="217" y="334"/>
                </a:lnTo>
                <a:lnTo>
                  <a:pt x="214" y="334"/>
                </a:lnTo>
                <a:lnTo>
                  <a:pt x="212" y="334"/>
                </a:lnTo>
                <a:lnTo>
                  <a:pt x="205" y="334"/>
                </a:lnTo>
                <a:lnTo>
                  <a:pt x="205" y="334"/>
                </a:lnTo>
                <a:lnTo>
                  <a:pt x="203" y="334"/>
                </a:lnTo>
                <a:lnTo>
                  <a:pt x="202" y="334"/>
                </a:lnTo>
                <a:lnTo>
                  <a:pt x="193" y="334"/>
                </a:lnTo>
                <a:lnTo>
                  <a:pt x="190" y="334"/>
                </a:lnTo>
                <a:lnTo>
                  <a:pt x="186" y="334"/>
                </a:lnTo>
                <a:lnTo>
                  <a:pt x="178" y="334"/>
                </a:lnTo>
                <a:lnTo>
                  <a:pt x="174" y="334"/>
                </a:lnTo>
                <a:lnTo>
                  <a:pt x="162" y="334"/>
                </a:lnTo>
                <a:lnTo>
                  <a:pt x="154" y="334"/>
                </a:lnTo>
                <a:lnTo>
                  <a:pt x="152" y="334"/>
                </a:lnTo>
                <a:lnTo>
                  <a:pt x="150" y="334"/>
                </a:lnTo>
                <a:lnTo>
                  <a:pt x="131" y="334"/>
                </a:lnTo>
                <a:lnTo>
                  <a:pt x="126" y="334"/>
                </a:lnTo>
                <a:lnTo>
                  <a:pt x="124" y="334"/>
                </a:lnTo>
                <a:lnTo>
                  <a:pt x="121" y="334"/>
                </a:lnTo>
                <a:lnTo>
                  <a:pt x="117" y="334"/>
                </a:lnTo>
                <a:lnTo>
                  <a:pt x="111" y="334"/>
                </a:lnTo>
                <a:lnTo>
                  <a:pt x="107" y="334"/>
                </a:lnTo>
                <a:lnTo>
                  <a:pt x="105" y="334"/>
                </a:lnTo>
                <a:lnTo>
                  <a:pt x="104" y="334"/>
                </a:lnTo>
                <a:lnTo>
                  <a:pt x="98" y="334"/>
                </a:lnTo>
                <a:lnTo>
                  <a:pt x="98" y="334"/>
                </a:lnTo>
                <a:lnTo>
                  <a:pt x="97" y="334"/>
                </a:lnTo>
                <a:lnTo>
                  <a:pt x="95" y="334"/>
                </a:lnTo>
                <a:lnTo>
                  <a:pt x="93" y="334"/>
                </a:lnTo>
                <a:lnTo>
                  <a:pt x="92" y="334"/>
                </a:lnTo>
                <a:lnTo>
                  <a:pt x="90" y="334"/>
                </a:lnTo>
                <a:lnTo>
                  <a:pt x="83" y="334"/>
                </a:lnTo>
                <a:lnTo>
                  <a:pt x="78" y="334"/>
                </a:lnTo>
                <a:lnTo>
                  <a:pt x="73" y="334"/>
                </a:lnTo>
                <a:lnTo>
                  <a:pt x="71" y="334"/>
                </a:lnTo>
                <a:lnTo>
                  <a:pt x="69" y="334"/>
                </a:lnTo>
                <a:lnTo>
                  <a:pt x="68" y="334"/>
                </a:lnTo>
                <a:lnTo>
                  <a:pt x="64" y="334"/>
                </a:lnTo>
                <a:lnTo>
                  <a:pt x="62" y="334"/>
                </a:lnTo>
                <a:lnTo>
                  <a:pt x="61" y="334"/>
                </a:lnTo>
                <a:lnTo>
                  <a:pt x="55" y="334"/>
                </a:lnTo>
                <a:lnTo>
                  <a:pt x="52" y="334"/>
                </a:lnTo>
                <a:lnTo>
                  <a:pt x="50" y="334"/>
                </a:lnTo>
                <a:lnTo>
                  <a:pt x="49" y="334"/>
                </a:lnTo>
                <a:lnTo>
                  <a:pt x="49" y="332"/>
                </a:lnTo>
                <a:lnTo>
                  <a:pt x="45" y="332"/>
                </a:lnTo>
                <a:lnTo>
                  <a:pt x="35" y="332"/>
                </a:lnTo>
                <a:lnTo>
                  <a:pt x="33" y="332"/>
                </a:lnTo>
                <a:lnTo>
                  <a:pt x="11" y="332"/>
                </a:lnTo>
                <a:lnTo>
                  <a:pt x="7" y="332"/>
                </a:lnTo>
                <a:lnTo>
                  <a:pt x="4" y="332"/>
                </a:lnTo>
                <a:lnTo>
                  <a:pt x="0" y="332"/>
                </a:lnTo>
                <a:lnTo>
                  <a:pt x="0" y="331"/>
                </a:lnTo>
                <a:lnTo>
                  <a:pt x="0" y="329"/>
                </a:lnTo>
                <a:lnTo>
                  <a:pt x="0" y="326"/>
                </a:lnTo>
                <a:lnTo>
                  <a:pt x="2" y="310"/>
                </a:lnTo>
                <a:lnTo>
                  <a:pt x="2" y="301"/>
                </a:lnTo>
                <a:lnTo>
                  <a:pt x="2" y="298"/>
                </a:lnTo>
                <a:lnTo>
                  <a:pt x="2" y="295"/>
                </a:lnTo>
                <a:lnTo>
                  <a:pt x="2" y="281"/>
                </a:lnTo>
                <a:lnTo>
                  <a:pt x="4" y="276"/>
                </a:lnTo>
                <a:lnTo>
                  <a:pt x="4" y="274"/>
                </a:lnTo>
                <a:lnTo>
                  <a:pt x="4" y="270"/>
                </a:lnTo>
                <a:lnTo>
                  <a:pt x="4" y="269"/>
                </a:lnTo>
                <a:lnTo>
                  <a:pt x="4" y="267"/>
                </a:lnTo>
                <a:lnTo>
                  <a:pt x="4" y="262"/>
                </a:lnTo>
                <a:lnTo>
                  <a:pt x="4" y="250"/>
                </a:lnTo>
                <a:lnTo>
                  <a:pt x="6" y="240"/>
                </a:lnTo>
                <a:lnTo>
                  <a:pt x="6" y="236"/>
                </a:lnTo>
                <a:lnTo>
                  <a:pt x="6" y="236"/>
                </a:lnTo>
                <a:lnTo>
                  <a:pt x="6" y="231"/>
                </a:lnTo>
                <a:lnTo>
                  <a:pt x="6" y="219"/>
                </a:lnTo>
                <a:lnTo>
                  <a:pt x="6" y="217"/>
                </a:lnTo>
                <a:lnTo>
                  <a:pt x="6" y="215"/>
                </a:lnTo>
                <a:lnTo>
                  <a:pt x="7" y="207"/>
                </a:lnTo>
                <a:lnTo>
                  <a:pt x="6" y="207"/>
                </a:lnTo>
                <a:lnTo>
                  <a:pt x="7" y="198"/>
                </a:lnTo>
                <a:lnTo>
                  <a:pt x="7" y="190"/>
                </a:lnTo>
                <a:lnTo>
                  <a:pt x="7" y="186"/>
                </a:lnTo>
                <a:lnTo>
                  <a:pt x="7" y="184"/>
                </a:lnTo>
                <a:lnTo>
                  <a:pt x="7" y="183"/>
                </a:lnTo>
                <a:lnTo>
                  <a:pt x="7" y="174"/>
                </a:lnTo>
                <a:lnTo>
                  <a:pt x="9" y="169"/>
                </a:lnTo>
                <a:lnTo>
                  <a:pt x="9" y="160"/>
                </a:lnTo>
                <a:lnTo>
                  <a:pt x="9" y="153"/>
                </a:lnTo>
                <a:lnTo>
                  <a:pt x="9" y="150"/>
                </a:lnTo>
                <a:lnTo>
                  <a:pt x="9" y="143"/>
                </a:lnTo>
                <a:lnTo>
                  <a:pt x="9" y="141"/>
                </a:lnTo>
                <a:lnTo>
                  <a:pt x="9" y="141"/>
                </a:lnTo>
                <a:lnTo>
                  <a:pt x="9" y="141"/>
                </a:lnTo>
                <a:lnTo>
                  <a:pt x="9" y="140"/>
                </a:lnTo>
                <a:lnTo>
                  <a:pt x="9" y="133"/>
                </a:lnTo>
                <a:lnTo>
                  <a:pt x="9" y="131"/>
                </a:lnTo>
                <a:lnTo>
                  <a:pt x="9" y="114"/>
                </a:lnTo>
                <a:lnTo>
                  <a:pt x="9" y="109"/>
                </a:lnTo>
                <a:lnTo>
                  <a:pt x="9" y="104"/>
                </a:lnTo>
                <a:lnTo>
                  <a:pt x="9" y="102"/>
                </a:lnTo>
                <a:lnTo>
                  <a:pt x="9" y="100"/>
                </a:lnTo>
                <a:lnTo>
                  <a:pt x="9" y="97"/>
                </a:lnTo>
                <a:lnTo>
                  <a:pt x="9" y="92"/>
                </a:lnTo>
                <a:lnTo>
                  <a:pt x="11" y="85"/>
                </a:lnTo>
                <a:lnTo>
                  <a:pt x="11" y="78"/>
                </a:lnTo>
                <a:lnTo>
                  <a:pt x="9" y="78"/>
                </a:lnTo>
                <a:lnTo>
                  <a:pt x="9" y="73"/>
                </a:lnTo>
                <a:lnTo>
                  <a:pt x="9" y="71"/>
                </a:lnTo>
                <a:lnTo>
                  <a:pt x="11" y="67"/>
                </a:lnTo>
                <a:lnTo>
                  <a:pt x="11" y="55"/>
                </a:lnTo>
                <a:lnTo>
                  <a:pt x="11" y="55"/>
                </a:lnTo>
                <a:lnTo>
                  <a:pt x="11" y="54"/>
                </a:lnTo>
                <a:lnTo>
                  <a:pt x="11" y="45"/>
                </a:lnTo>
                <a:lnTo>
                  <a:pt x="11" y="43"/>
                </a:lnTo>
                <a:lnTo>
                  <a:pt x="11" y="42"/>
                </a:lnTo>
                <a:lnTo>
                  <a:pt x="12" y="28"/>
                </a:lnTo>
                <a:lnTo>
                  <a:pt x="12" y="26"/>
                </a:lnTo>
                <a:lnTo>
                  <a:pt x="12" y="23"/>
                </a:lnTo>
                <a:lnTo>
                  <a:pt x="12" y="19"/>
                </a:lnTo>
                <a:lnTo>
                  <a:pt x="12" y="18"/>
                </a:lnTo>
                <a:lnTo>
                  <a:pt x="12" y="16"/>
                </a:lnTo>
                <a:lnTo>
                  <a:pt x="12" y="14"/>
                </a:lnTo>
                <a:lnTo>
                  <a:pt x="12" y="12"/>
                </a:lnTo>
                <a:lnTo>
                  <a:pt x="12" y="11"/>
                </a:lnTo>
                <a:lnTo>
                  <a:pt x="12" y="6"/>
                </a:lnTo>
                <a:lnTo>
                  <a:pt x="12" y="0"/>
                </a:lnTo>
                <a:lnTo>
                  <a:pt x="14" y="0"/>
                </a:lnTo>
                <a:lnTo>
                  <a:pt x="23" y="0"/>
                </a:lnTo>
                <a:lnTo>
                  <a:pt x="37" y="0"/>
                </a:lnTo>
                <a:lnTo>
                  <a:pt x="42" y="0"/>
                </a:lnTo>
                <a:lnTo>
                  <a:pt x="43" y="0"/>
                </a:lnTo>
                <a:lnTo>
                  <a:pt x="47" y="2"/>
                </a:lnTo>
                <a:lnTo>
                  <a:pt x="52" y="2"/>
                </a:lnTo>
                <a:lnTo>
                  <a:pt x="57" y="2"/>
                </a:lnTo>
                <a:lnTo>
                  <a:pt x="59" y="2"/>
                </a:lnTo>
                <a:lnTo>
                  <a:pt x="61" y="2"/>
                </a:lnTo>
                <a:lnTo>
                  <a:pt x="64" y="2"/>
                </a:lnTo>
                <a:lnTo>
                  <a:pt x="69" y="2"/>
                </a:lnTo>
                <a:lnTo>
                  <a:pt x="71" y="2"/>
                </a:lnTo>
                <a:lnTo>
                  <a:pt x="73" y="2"/>
                </a:lnTo>
                <a:lnTo>
                  <a:pt x="74" y="2"/>
                </a:lnTo>
                <a:lnTo>
                  <a:pt x="78" y="2"/>
                </a:lnTo>
                <a:lnTo>
                  <a:pt x="80" y="2"/>
                </a:lnTo>
                <a:lnTo>
                  <a:pt x="81" y="2"/>
                </a:lnTo>
                <a:lnTo>
                  <a:pt x="83" y="2"/>
                </a:lnTo>
                <a:lnTo>
                  <a:pt x="85" y="4"/>
                </a:lnTo>
                <a:lnTo>
                  <a:pt x="88" y="4"/>
                </a:lnTo>
                <a:lnTo>
                  <a:pt x="92" y="4"/>
                </a:lnTo>
                <a:lnTo>
                  <a:pt x="93" y="4"/>
                </a:lnTo>
                <a:lnTo>
                  <a:pt x="95" y="4"/>
                </a:lnTo>
                <a:lnTo>
                  <a:pt x="97" y="4"/>
                </a:lnTo>
                <a:lnTo>
                  <a:pt x="98" y="4"/>
                </a:lnTo>
                <a:lnTo>
                  <a:pt x="98" y="4"/>
                </a:lnTo>
                <a:lnTo>
                  <a:pt x="100" y="4"/>
                </a:lnTo>
                <a:lnTo>
                  <a:pt x="102" y="4"/>
                </a:lnTo>
                <a:lnTo>
                  <a:pt x="104" y="4"/>
                </a:lnTo>
                <a:lnTo>
                  <a:pt x="105" y="4"/>
                </a:lnTo>
                <a:lnTo>
                  <a:pt x="107" y="4"/>
                </a:lnTo>
                <a:lnTo>
                  <a:pt x="109" y="4"/>
                </a:lnTo>
                <a:lnTo>
                  <a:pt x="111" y="4"/>
                </a:lnTo>
                <a:lnTo>
                  <a:pt x="112" y="4"/>
                </a:lnTo>
                <a:lnTo>
                  <a:pt x="114" y="4"/>
                </a:lnTo>
                <a:lnTo>
                  <a:pt x="114" y="4"/>
                </a:lnTo>
                <a:lnTo>
                  <a:pt x="116" y="4"/>
                </a:lnTo>
                <a:lnTo>
                  <a:pt x="117" y="4"/>
                </a:lnTo>
                <a:lnTo>
                  <a:pt x="124" y="4"/>
                </a:lnTo>
                <a:lnTo>
                  <a:pt x="126" y="6"/>
                </a:lnTo>
                <a:lnTo>
                  <a:pt x="129" y="6"/>
                </a:lnTo>
                <a:lnTo>
                  <a:pt x="131" y="6"/>
                </a:lnTo>
                <a:lnTo>
                  <a:pt x="136" y="6"/>
                </a:lnTo>
                <a:lnTo>
                  <a:pt x="138" y="6"/>
                </a:lnTo>
                <a:lnTo>
                  <a:pt x="140" y="6"/>
                </a:lnTo>
                <a:lnTo>
                  <a:pt x="147" y="6"/>
                </a:lnTo>
                <a:lnTo>
                  <a:pt x="148" y="6"/>
                </a:lnTo>
                <a:lnTo>
                  <a:pt x="150" y="6"/>
                </a:lnTo>
                <a:lnTo>
                  <a:pt x="155" y="6"/>
                </a:lnTo>
                <a:lnTo>
                  <a:pt x="159" y="6"/>
                </a:lnTo>
                <a:lnTo>
                  <a:pt x="162" y="6"/>
                </a:lnTo>
                <a:lnTo>
                  <a:pt x="164" y="6"/>
                </a:lnTo>
                <a:lnTo>
                  <a:pt x="166" y="6"/>
                </a:lnTo>
                <a:lnTo>
                  <a:pt x="169" y="6"/>
                </a:lnTo>
                <a:lnTo>
                  <a:pt x="171" y="6"/>
                </a:lnTo>
                <a:lnTo>
                  <a:pt x="172" y="6"/>
                </a:lnTo>
                <a:lnTo>
                  <a:pt x="181" y="6"/>
                </a:lnTo>
                <a:lnTo>
                  <a:pt x="186" y="6"/>
                </a:lnTo>
                <a:lnTo>
                  <a:pt x="186" y="7"/>
                </a:lnTo>
                <a:lnTo>
                  <a:pt x="191" y="7"/>
                </a:lnTo>
                <a:lnTo>
                  <a:pt x="193" y="7"/>
                </a:lnTo>
                <a:lnTo>
                  <a:pt x="203" y="7"/>
                </a:lnTo>
                <a:lnTo>
                  <a:pt x="205" y="7"/>
                </a:lnTo>
                <a:lnTo>
                  <a:pt x="207" y="7"/>
                </a:lnTo>
                <a:lnTo>
                  <a:pt x="209" y="7"/>
                </a:lnTo>
                <a:lnTo>
                  <a:pt x="214" y="7"/>
                </a:lnTo>
                <a:lnTo>
                  <a:pt x="221" y="7"/>
                </a:lnTo>
                <a:lnTo>
                  <a:pt x="222" y="7"/>
                </a:lnTo>
                <a:lnTo>
                  <a:pt x="224" y="7"/>
                </a:lnTo>
                <a:lnTo>
                  <a:pt x="226" y="7"/>
                </a:lnTo>
                <a:lnTo>
                  <a:pt x="227" y="7"/>
                </a:lnTo>
                <a:lnTo>
                  <a:pt x="234" y="7"/>
                </a:lnTo>
                <a:lnTo>
                  <a:pt x="240" y="9"/>
                </a:lnTo>
                <a:lnTo>
                  <a:pt x="248" y="9"/>
                </a:lnTo>
                <a:lnTo>
                  <a:pt x="250" y="9"/>
                </a:lnTo>
                <a:lnTo>
                  <a:pt x="250" y="9"/>
                </a:lnTo>
                <a:lnTo>
                  <a:pt x="252" y="9"/>
                </a:lnTo>
                <a:lnTo>
                  <a:pt x="255" y="9"/>
                </a:lnTo>
                <a:lnTo>
                  <a:pt x="258" y="9"/>
                </a:lnTo>
                <a:lnTo>
                  <a:pt x="262" y="9"/>
                </a:lnTo>
                <a:lnTo>
                  <a:pt x="264" y="9"/>
                </a:lnTo>
                <a:lnTo>
                  <a:pt x="269" y="9"/>
                </a:lnTo>
                <a:lnTo>
                  <a:pt x="279" y="11"/>
                </a:lnTo>
                <a:lnTo>
                  <a:pt x="283" y="11"/>
                </a:lnTo>
                <a:lnTo>
                  <a:pt x="288" y="11"/>
                </a:lnTo>
                <a:lnTo>
                  <a:pt x="293" y="11"/>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7" name="Freeform 245"/>
          <p:cNvSpPr>
            <a:spLocks/>
          </p:cNvSpPr>
          <p:nvPr/>
        </p:nvSpPr>
        <p:spPr bwMode="auto">
          <a:xfrm>
            <a:off x="5386387" y="4911329"/>
            <a:ext cx="406004" cy="292894"/>
          </a:xfrm>
          <a:custGeom>
            <a:avLst/>
            <a:gdLst/>
            <a:ahLst/>
            <a:cxnLst>
              <a:cxn ang="0">
                <a:pos x="35" y="0"/>
              </a:cxn>
              <a:cxn ang="0">
                <a:pos x="80" y="1"/>
              </a:cxn>
              <a:cxn ang="0">
                <a:pos x="105" y="3"/>
              </a:cxn>
              <a:cxn ang="0">
                <a:pos x="124" y="3"/>
              </a:cxn>
              <a:cxn ang="0">
                <a:pos x="160" y="5"/>
              </a:cxn>
              <a:cxn ang="0">
                <a:pos x="181" y="5"/>
              </a:cxn>
              <a:cxn ang="0">
                <a:pos x="203" y="5"/>
              </a:cxn>
              <a:cxn ang="0">
                <a:pos x="252" y="6"/>
              </a:cxn>
              <a:cxn ang="0">
                <a:pos x="277" y="8"/>
              </a:cxn>
              <a:cxn ang="0">
                <a:pos x="301" y="8"/>
              </a:cxn>
              <a:cxn ang="0">
                <a:pos x="329" y="8"/>
              </a:cxn>
              <a:cxn ang="0">
                <a:pos x="341" y="24"/>
              </a:cxn>
              <a:cxn ang="0">
                <a:pos x="339" y="48"/>
              </a:cxn>
              <a:cxn ang="0">
                <a:pos x="339" y="56"/>
              </a:cxn>
              <a:cxn ang="0">
                <a:pos x="339" y="68"/>
              </a:cxn>
              <a:cxn ang="0">
                <a:pos x="339" y="77"/>
              </a:cxn>
              <a:cxn ang="0">
                <a:pos x="339" y="87"/>
              </a:cxn>
              <a:cxn ang="0">
                <a:pos x="339" y="99"/>
              </a:cxn>
              <a:cxn ang="0">
                <a:pos x="339" y="110"/>
              </a:cxn>
              <a:cxn ang="0">
                <a:pos x="339" y="123"/>
              </a:cxn>
              <a:cxn ang="0">
                <a:pos x="338" y="142"/>
              </a:cxn>
              <a:cxn ang="0">
                <a:pos x="338" y="151"/>
              </a:cxn>
              <a:cxn ang="0">
                <a:pos x="338" y="175"/>
              </a:cxn>
              <a:cxn ang="0">
                <a:pos x="338" y="191"/>
              </a:cxn>
              <a:cxn ang="0">
                <a:pos x="338" y="215"/>
              </a:cxn>
              <a:cxn ang="0">
                <a:pos x="336" y="235"/>
              </a:cxn>
              <a:cxn ang="0">
                <a:pos x="329" y="246"/>
              </a:cxn>
              <a:cxn ang="0">
                <a:pos x="319" y="246"/>
              </a:cxn>
              <a:cxn ang="0">
                <a:pos x="298" y="246"/>
              </a:cxn>
              <a:cxn ang="0">
                <a:pos x="279" y="246"/>
              </a:cxn>
              <a:cxn ang="0">
                <a:pos x="264" y="246"/>
              </a:cxn>
              <a:cxn ang="0">
                <a:pos x="246" y="246"/>
              </a:cxn>
              <a:cxn ang="0">
                <a:pos x="229" y="246"/>
              </a:cxn>
              <a:cxn ang="0">
                <a:pos x="210" y="246"/>
              </a:cxn>
              <a:cxn ang="0">
                <a:pos x="188" y="246"/>
              </a:cxn>
              <a:cxn ang="0">
                <a:pos x="171" y="246"/>
              </a:cxn>
              <a:cxn ang="0">
                <a:pos x="140" y="246"/>
              </a:cxn>
              <a:cxn ang="0">
                <a:pos x="123" y="246"/>
              </a:cxn>
              <a:cxn ang="0">
                <a:pos x="93" y="246"/>
              </a:cxn>
              <a:cxn ang="0">
                <a:pos x="64" y="246"/>
              </a:cxn>
              <a:cxn ang="0">
                <a:pos x="16" y="246"/>
              </a:cxn>
              <a:cxn ang="0">
                <a:pos x="0" y="244"/>
              </a:cxn>
              <a:cxn ang="0">
                <a:pos x="0" y="225"/>
              </a:cxn>
              <a:cxn ang="0">
                <a:pos x="2" y="215"/>
              </a:cxn>
              <a:cxn ang="0">
                <a:pos x="2" y="204"/>
              </a:cxn>
              <a:cxn ang="0">
                <a:pos x="2" y="187"/>
              </a:cxn>
              <a:cxn ang="0">
                <a:pos x="2" y="172"/>
              </a:cxn>
              <a:cxn ang="0">
                <a:pos x="4" y="144"/>
              </a:cxn>
              <a:cxn ang="0">
                <a:pos x="4" y="122"/>
              </a:cxn>
              <a:cxn ang="0">
                <a:pos x="4" y="103"/>
              </a:cxn>
              <a:cxn ang="0">
                <a:pos x="4" y="91"/>
              </a:cxn>
              <a:cxn ang="0">
                <a:pos x="6" y="67"/>
              </a:cxn>
              <a:cxn ang="0">
                <a:pos x="6" y="36"/>
              </a:cxn>
              <a:cxn ang="0">
                <a:pos x="7" y="17"/>
              </a:cxn>
            </a:cxnLst>
            <a:rect l="0" t="0" r="r" b="b"/>
            <a:pathLst>
              <a:path w="341" h="246">
                <a:moveTo>
                  <a:pt x="7" y="0"/>
                </a:moveTo>
                <a:lnTo>
                  <a:pt x="16" y="0"/>
                </a:lnTo>
                <a:lnTo>
                  <a:pt x="23" y="0"/>
                </a:lnTo>
                <a:lnTo>
                  <a:pt x="25" y="0"/>
                </a:lnTo>
                <a:lnTo>
                  <a:pt x="28" y="0"/>
                </a:lnTo>
                <a:lnTo>
                  <a:pt x="35" y="0"/>
                </a:lnTo>
                <a:lnTo>
                  <a:pt x="37" y="1"/>
                </a:lnTo>
                <a:lnTo>
                  <a:pt x="42" y="1"/>
                </a:lnTo>
                <a:lnTo>
                  <a:pt x="45" y="1"/>
                </a:lnTo>
                <a:lnTo>
                  <a:pt x="49" y="1"/>
                </a:lnTo>
                <a:lnTo>
                  <a:pt x="55" y="1"/>
                </a:lnTo>
                <a:lnTo>
                  <a:pt x="80" y="1"/>
                </a:lnTo>
                <a:lnTo>
                  <a:pt x="81" y="1"/>
                </a:lnTo>
                <a:lnTo>
                  <a:pt x="83" y="1"/>
                </a:lnTo>
                <a:lnTo>
                  <a:pt x="86" y="1"/>
                </a:lnTo>
                <a:lnTo>
                  <a:pt x="93" y="3"/>
                </a:lnTo>
                <a:lnTo>
                  <a:pt x="100" y="3"/>
                </a:lnTo>
                <a:lnTo>
                  <a:pt x="105" y="3"/>
                </a:lnTo>
                <a:lnTo>
                  <a:pt x="109" y="3"/>
                </a:lnTo>
                <a:lnTo>
                  <a:pt x="119" y="3"/>
                </a:lnTo>
                <a:lnTo>
                  <a:pt x="121" y="3"/>
                </a:lnTo>
                <a:lnTo>
                  <a:pt x="123" y="3"/>
                </a:lnTo>
                <a:lnTo>
                  <a:pt x="124" y="3"/>
                </a:lnTo>
                <a:lnTo>
                  <a:pt x="124" y="3"/>
                </a:lnTo>
                <a:lnTo>
                  <a:pt x="148" y="3"/>
                </a:lnTo>
                <a:lnTo>
                  <a:pt x="150" y="3"/>
                </a:lnTo>
                <a:lnTo>
                  <a:pt x="152" y="5"/>
                </a:lnTo>
                <a:lnTo>
                  <a:pt x="154" y="5"/>
                </a:lnTo>
                <a:lnTo>
                  <a:pt x="155" y="5"/>
                </a:lnTo>
                <a:lnTo>
                  <a:pt x="160" y="5"/>
                </a:lnTo>
                <a:lnTo>
                  <a:pt x="162" y="5"/>
                </a:lnTo>
                <a:lnTo>
                  <a:pt x="169" y="5"/>
                </a:lnTo>
                <a:lnTo>
                  <a:pt x="169" y="5"/>
                </a:lnTo>
                <a:lnTo>
                  <a:pt x="178" y="5"/>
                </a:lnTo>
                <a:lnTo>
                  <a:pt x="179" y="5"/>
                </a:lnTo>
                <a:lnTo>
                  <a:pt x="181" y="5"/>
                </a:lnTo>
                <a:lnTo>
                  <a:pt x="183" y="5"/>
                </a:lnTo>
                <a:lnTo>
                  <a:pt x="186" y="5"/>
                </a:lnTo>
                <a:lnTo>
                  <a:pt x="193" y="5"/>
                </a:lnTo>
                <a:lnTo>
                  <a:pt x="197" y="5"/>
                </a:lnTo>
                <a:lnTo>
                  <a:pt x="198" y="5"/>
                </a:lnTo>
                <a:lnTo>
                  <a:pt x="203" y="5"/>
                </a:lnTo>
                <a:lnTo>
                  <a:pt x="207" y="5"/>
                </a:lnTo>
                <a:lnTo>
                  <a:pt x="217" y="6"/>
                </a:lnTo>
                <a:lnTo>
                  <a:pt x="219" y="6"/>
                </a:lnTo>
                <a:lnTo>
                  <a:pt x="238" y="6"/>
                </a:lnTo>
                <a:lnTo>
                  <a:pt x="241" y="6"/>
                </a:lnTo>
                <a:lnTo>
                  <a:pt x="252" y="6"/>
                </a:lnTo>
                <a:lnTo>
                  <a:pt x="255" y="6"/>
                </a:lnTo>
                <a:lnTo>
                  <a:pt x="264" y="6"/>
                </a:lnTo>
                <a:lnTo>
                  <a:pt x="265" y="6"/>
                </a:lnTo>
                <a:lnTo>
                  <a:pt x="272" y="8"/>
                </a:lnTo>
                <a:lnTo>
                  <a:pt x="274" y="8"/>
                </a:lnTo>
                <a:lnTo>
                  <a:pt x="277" y="8"/>
                </a:lnTo>
                <a:lnTo>
                  <a:pt x="286" y="8"/>
                </a:lnTo>
                <a:lnTo>
                  <a:pt x="288" y="8"/>
                </a:lnTo>
                <a:lnTo>
                  <a:pt x="291" y="8"/>
                </a:lnTo>
                <a:lnTo>
                  <a:pt x="298" y="8"/>
                </a:lnTo>
                <a:lnTo>
                  <a:pt x="300" y="8"/>
                </a:lnTo>
                <a:lnTo>
                  <a:pt x="301" y="8"/>
                </a:lnTo>
                <a:lnTo>
                  <a:pt x="305" y="8"/>
                </a:lnTo>
                <a:lnTo>
                  <a:pt x="308" y="8"/>
                </a:lnTo>
                <a:lnTo>
                  <a:pt x="310" y="8"/>
                </a:lnTo>
                <a:lnTo>
                  <a:pt x="326" y="8"/>
                </a:lnTo>
                <a:lnTo>
                  <a:pt x="327" y="8"/>
                </a:lnTo>
                <a:lnTo>
                  <a:pt x="329" y="8"/>
                </a:lnTo>
                <a:lnTo>
                  <a:pt x="331" y="8"/>
                </a:lnTo>
                <a:lnTo>
                  <a:pt x="332" y="8"/>
                </a:lnTo>
                <a:lnTo>
                  <a:pt x="341" y="8"/>
                </a:lnTo>
                <a:lnTo>
                  <a:pt x="341" y="10"/>
                </a:lnTo>
                <a:lnTo>
                  <a:pt x="341" y="13"/>
                </a:lnTo>
                <a:lnTo>
                  <a:pt x="341" y="24"/>
                </a:lnTo>
                <a:lnTo>
                  <a:pt x="341" y="25"/>
                </a:lnTo>
                <a:lnTo>
                  <a:pt x="341" y="27"/>
                </a:lnTo>
                <a:lnTo>
                  <a:pt x="341" y="32"/>
                </a:lnTo>
                <a:lnTo>
                  <a:pt x="341" y="34"/>
                </a:lnTo>
                <a:lnTo>
                  <a:pt x="339" y="39"/>
                </a:lnTo>
                <a:lnTo>
                  <a:pt x="339" y="48"/>
                </a:lnTo>
                <a:lnTo>
                  <a:pt x="339" y="49"/>
                </a:lnTo>
                <a:lnTo>
                  <a:pt x="339" y="51"/>
                </a:lnTo>
                <a:lnTo>
                  <a:pt x="339" y="53"/>
                </a:lnTo>
                <a:lnTo>
                  <a:pt x="339" y="55"/>
                </a:lnTo>
                <a:lnTo>
                  <a:pt x="339" y="55"/>
                </a:lnTo>
                <a:lnTo>
                  <a:pt x="339" y="56"/>
                </a:lnTo>
                <a:lnTo>
                  <a:pt x="339" y="58"/>
                </a:lnTo>
                <a:lnTo>
                  <a:pt x="339" y="60"/>
                </a:lnTo>
                <a:lnTo>
                  <a:pt x="339" y="61"/>
                </a:lnTo>
                <a:lnTo>
                  <a:pt x="339" y="63"/>
                </a:lnTo>
                <a:lnTo>
                  <a:pt x="339" y="67"/>
                </a:lnTo>
                <a:lnTo>
                  <a:pt x="339" y="68"/>
                </a:lnTo>
                <a:lnTo>
                  <a:pt x="339" y="68"/>
                </a:lnTo>
                <a:lnTo>
                  <a:pt x="339" y="70"/>
                </a:lnTo>
                <a:lnTo>
                  <a:pt x="339" y="72"/>
                </a:lnTo>
                <a:lnTo>
                  <a:pt x="339" y="74"/>
                </a:lnTo>
                <a:lnTo>
                  <a:pt x="339" y="75"/>
                </a:lnTo>
                <a:lnTo>
                  <a:pt x="339" y="77"/>
                </a:lnTo>
                <a:lnTo>
                  <a:pt x="339" y="79"/>
                </a:lnTo>
                <a:lnTo>
                  <a:pt x="339" y="80"/>
                </a:lnTo>
                <a:lnTo>
                  <a:pt x="339" y="82"/>
                </a:lnTo>
                <a:lnTo>
                  <a:pt x="339" y="84"/>
                </a:lnTo>
                <a:lnTo>
                  <a:pt x="339" y="86"/>
                </a:lnTo>
                <a:lnTo>
                  <a:pt x="339" y="87"/>
                </a:lnTo>
                <a:lnTo>
                  <a:pt x="339" y="89"/>
                </a:lnTo>
                <a:lnTo>
                  <a:pt x="339" y="91"/>
                </a:lnTo>
                <a:lnTo>
                  <a:pt x="339" y="92"/>
                </a:lnTo>
                <a:lnTo>
                  <a:pt x="339" y="96"/>
                </a:lnTo>
                <a:lnTo>
                  <a:pt x="339" y="98"/>
                </a:lnTo>
                <a:lnTo>
                  <a:pt x="339" y="99"/>
                </a:lnTo>
                <a:lnTo>
                  <a:pt x="339" y="99"/>
                </a:lnTo>
                <a:lnTo>
                  <a:pt x="339" y="101"/>
                </a:lnTo>
                <a:lnTo>
                  <a:pt x="339" y="103"/>
                </a:lnTo>
                <a:lnTo>
                  <a:pt x="339" y="105"/>
                </a:lnTo>
                <a:lnTo>
                  <a:pt x="339" y="106"/>
                </a:lnTo>
                <a:lnTo>
                  <a:pt x="339" y="110"/>
                </a:lnTo>
                <a:lnTo>
                  <a:pt x="339" y="111"/>
                </a:lnTo>
                <a:lnTo>
                  <a:pt x="339" y="115"/>
                </a:lnTo>
                <a:lnTo>
                  <a:pt x="339" y="117"/>
                </a:lnTo>
                <a:lnTo>
                  <a:pt x="339" y="120"/>
                </a:lnTo>
                <a:lnTo>
                  <a:pt x="339" y="122"/>
                </a:lnTo>
                <a:lnTo>
                  <a:pt x="339" y="123"/>
                </a:lnTo>
                <a:lnTo>
                  <a:pt x="338" y="129"/>
                </a:lnTo>
                <a:lnTo>
                  <a:pt x="338" y="130"/>
                </a:lnTo>
                <a:lnTo>
                  <a:pt x="338" y="134"/>
                </a:lnTo>
                <a:lnTo>
                  <a:pt x="338" y="135"/>
                </a:lnTo>
                <a:lnTo>
                  <a:pt x="338" y="139"/>
                </a:lnTo>
                <a:lnTo>
                  <a:pt x="338" y="142"/>
                </a:lnTo>
                <a:lnTo>
                  <a:pt x="338" y="144"/>
                </a:lnTo>
                <a:lnTo>
                  <a:pt x="338" y="144"/>
                </a:lnTo>
                <a:lnTo>
                  <a:pt x="338" y="146"/>
                </a:lnTo>
                <a:lnTo>
                  <a:pt x="338" y="148"/>
                </a:lnTo>
                <a:lnTo>
                  <a:pt x="338" y="149"/>
                </a:lnTo>
                <a:lnTo>
                  <a:pt x="338" y="151"/>
                </a:lnTo>
                <a:lnTo>
                  <a:pt x="338" y="158"/>
                </a:lnTo>
                <a:lnTo>
                  <a:pt x="338" y="163"/>
                </a:lnTo>
                <a:lnTo>
                  <a:pt x="338" y="168"/>
                </a:lnTo>
                <a:lnTo>
                  <a:pt x="338" y="170"/>
                </a:lnTo>
                <a:lnTo>
                  <a:pt x="338" y="173"/>
                </a:lnTo>
                <a:lnTo>
                  <a:pt x="338" y="175"/>
                </a:lnTo>
                <a:lnTo>
                  <a:pt x="338" y="178"/>
                </a:lnTo>
                <a:lnTo>
                  <a:pt x="338" y="182"/>
                </a:lnTo>
                <a:lnTo>
                  <a:pt x="338" y="187"/>
                </a:lnTo>
                <a:lnTo>
                  <a:pt x="338" y="189"/>
                </a:lnTo>
                <a:lnTo>
                  <a:pt x="338" y="189"/>
                </a:lnTo>
                <a:lnTo>
                  <a:pt x="338" y="191"/>
                </a:lnTo>
                <a:lnTo>
                  <a:pt x="338" y="194"/>
                </a:lnTo>
                <a:lnTo>
                  <a:pt x="338" y="196"/>
                </a:lnTo>
                <a:lnTo>
                  <a:pt x="338" y="201"/>
                </a:lnTo>
                <a:lnTo>
                  <a:pt x="338" y="203"/>
                </a:lnTo>
                <a:lnTo>
                  <a:pt x="338" y="209"/>
                </a:lnTo>
                <a:lnTo>
                  <a:pt x="338" y="215"/>
                </a:lnTo>
                <a:lnTo>
                  <a:pt x="338" y="220"/>
                </a:lnTo>
                <a:lnTo>
                  <a:pt x="336" y="221"/>
                </a:lnTo>
                <a:lnTo>
                  <a:pt x="336" y="225"/>
                </a:lnTo>
                <a:lnTo>
                  <a:pt x="336" y="227"/>
                </a:lnTo>
                <a:lnTo>
                  <a:pt x="336" y="230"/>
                </a:lnTo>
                <a:lnTo>
                  <a:pt x="336" y="235"/>
                </a:lnTo>
                <a:lnTo>
                  <a:pt x="336" y="235"/>
                </a:lnTo>
                <a:lnTo>
                  <a:pt x="336" y="239"/>
                </a:lnTo>
                <a:lnTo>
                  <a:pt x="336" y="240"/>
                </a:lnTo>
                <a:lnTo>
                  <a:pt x="336" y="244"/>
                </a:lnTo>
                <a:lnTo>
                  <a:pt x="336" y="246"/>
                </a:lnTo>
                <a:lnTo>
                  <a:pt x="329" y="246"/>
                </a:lnTo>
                <a:lnTo>
                  <a:pt x="327" y="246"/>
                </a:lnTo>
                <a:lnTo>
                  <a:pt x="326" y="246"/>
                </a:lnTo>
                <a:lnTo>
                  <a:pt x="324" y="246"/>
                </a:lnTo>
                <a:lnTo>
                  <a:pt x="320" y="246"/>
                </a:lnTo>
                <a:lnTo>
                  <a:pt x="320" y="246"/>
                </a:lnTo>
                <a:lnTo>
                  <a:pt x="319" y="246"/>
                </a:lnTo>
                <a:lnTo>
                  <a:pt x="317" y="246"/>
                </a:lnTo>
                <a:lnTo>
                  <a:pt x="313" y="246"/>
                </a:lnTo>
                <a:lnTo>
                  <a:pt x="312" y="246"/>
                </a:lnTo>
                <a:lnTo>
                  <a:pt x="310" y="246"/>
                </a:lnTo>
                <a:lnTo>
                  <a:pt x="305" y="246"/>
                </a:lnTo>
                <a:lnTo>
                  <a:pt x="298" y="246"/>
                </a:lnTo>
                <a:lnTo>
                  <a:pt x="296" y="246"/>
                </a:lnTo>
                <a:lnTo>
                  <a:pt x="295" y="246"/>
                </a:lnTo>
                <a:lnTo>
                  <a:pt x="289" y="246"/>
                </a:lnTo>
                <a:lnTo>
                  <a:pt x="288" y="246"/>
                </a:lnTo>
                <a:lnTo>
                  <a:pt x="286" y="246"/>
                </a:lnTo>
                <a:lnTo>
                  <a:pt x="279" y="246"/>
                </a:lnTo>
                <a:lnTo>
                  <a:pt x="276" y="246"/>
                </a:lnTo>
                <a:lnTo>
                  <a:pt x="274" y="246"/>
                </a:lnTo>
                <a:lnTo>
                  <a:pt x="269" y="246"/>
                </a:lnTo>
                <a:lnTo>
                  <a:pt x="267" y="246"/>
                </a:lnTo>
                <a:lnTo>
                  <a:pt x="265" y="246"/>
                </a:lnTo>
                <a:lnTo>
                  <a:pt x="264" y="246"/>
                </a:lnTo>
                <a:lnTo>
                  <a:pt x="262" y="246"/>
                </a:lnTo>
                <a:lnTo>
                  <a:pt x="260" y="246"/>
                </a:lnTo>
                <a:lnTo>
                  <a:pt x="257" y="246"/>
                </a:lnTo>
                <a:lnTo>
                  <a:pt x="250" y="246"/>
                </a:lnTo>
                <a:lnTo>
                  <a:pt x="248" y="246"/>
                </a:lnTo>
                <a:lnTo>
                  <a:pt x="246" y="246"/>
                </a:lnTo>
                <a:lnTo>
                  <a:pt x="245" y="246"/>
                </a:lnTo>
                <a:lnTo>
                  <a:pt x="240" y="246"/>
                </a:lnTo>
                <a:lnTo>
                  <a:pt x="236" y="246"/>
                </a:lnTo>
                <a:lnTo>
                  <a:pt x="234" y="246"/>
                </a:lnTo>
                <a:lnTo>
                  <a:pt x="231" y="246"/>
                </a:lnTo>
                <a:lnTo>
                  <a:pt x="229" y="246"/>
                </a:lnTo>
                <a:lnTo>
                  <a:pt x="224" y="246"/>
                </a:lnTo>
                <a:lnTo>
                  <a:pt x="219" y="246"/>
                </a:lnTo>
                <a:lnTo>
                  <a:pt x="217" y="246"/>
                </a:lnTo>
                <a:lnTo>
                  <a:pt x="214" y="246"/>
                </a:lnTo>
                <a:lnTo>
                  <a:pt x="214" y="246"/>
                </a:lnTo>
                <a:lnTo>
                  <a:pt x="210" y="246"/>
                </a:lnTo>
                <a:lnTo>
                  <a:pt x="209" y="246"/>
                </a:lnTo>
                <a:lnTo>
                  <a:pt x="205" y="246"/>
                </a:lnTo>
                <a:lnTo>
                  <a:pt x="198" y="246"/>
                </a:lnTo>
                <a:lnTo>
                  <a:pt x="197" y="246"/>
                </a:lnTo>
                <a:lnTo>
                  <a:pt x="190" y="246"/>
                </a:lnTo>
                <a:lnTo>
                  <a:pt x="188" y="246"/>
                </a:lnTo>
                <a:lnTo>
                  <a:pt x="186" y="246"/>
                </a:lnTo>
                <a:lnTo>
                  <a:pt x="184" y="246"/>
                </a:lnTo>
                <a:lnTo>
                  <a:pt x="181" y="246"/>
                </a:lnTo>
                <a:lnTo>
                  <a:pt x="179" y="246"/>
                </a:lnTo>
                <a:lnTo>
                  <a:pt x="172" y="246"/>
                </a:lnTo>
                <a:lnTo>
                  <a:pt x="171" y="246"/>
                </a:lnTo>
                <a:lnTo>
                  <a:pt x="167" y="246"/>
                </a:lnTo>
                <a:lnTo>
                  <a:pt x="164" y="246"/>
                </a:lnTo>
                <a:lnTo>
                  <a:pt x="154" y="246"/>
                </a:lnTo>
                <a:lnTo>
                  <a:pt x="152" y="246"/>
                </a:lnTo>
                <a:lnTo>
                  <a:pt x="141" y="246"/>
                </a:lnTo>
                <a:lnTo>
                  <a:pt x="140" y="246"/>
                </a:lnTo>
                <a:lnTo>
                  <a:pt x="140" y="246"/>
                </a:lnTo>
                <a:lnTo>
                  <a:pt x="136" y="246"/>
                </a:lnTo>
                <a:lnTo>
                  <a:pt x="133" y="246"/>
                </a:lnTo>
                <a:lnTo>
                  <a:pt x="129" y="246"/>
                </a:lnTo>
                <a:lnTo>
                  <a:pt x="128" y="246"/>
                </a:lnTo>
                <a:lnTo>
                  <a:pt x="123" y="246"/>
                </a:lnTo>
                <a:lnTo>
                  <a:pt x="117" y="246"/>
                </a:lnTo>
                <a:lnTo>
                  <a:pt x="112" y="246"/>
                </a:lnTo>
                <a:lnTo>
                  <a:pt x="102" y="246"/>
                </a:lnTo>
                <a:lnTo>
                  <a:pt x="98" y="246"/>
                </a:lnTo>
                <a:lnTo>
                  <a:pt x="95" y="246"/>
                </a:lnTo>
                <a:lnTo>
                  <a:pt x="93" y="246"/>
                </a:lnTo>
                <a:lnTo>
                  <a:pt x="86" y="246"/>
                </a:lnTo>
                <a:lnTo>
                  <a:pt x="83" y="246"/>
                </a:lnTo>
                <a:lnTo>
                  <a:pt x="80" y="246"/>
                </a:lnTo>
                <a:lnTo>
                  <a:pt x="78" y="246"/>
                </a:lnTo>
                <a:lnTo>
                  <a:pt x="69" y="246"/>
                </a:lnTo>
                <a:lnTo>
                  <a:pt x="64" y="246"/>
                </a:lnTo>
                <a:lnTo>
                  <a:pt x="59" y="246"/>
                </a:lnTo>
                <a:lnTo>
                  <a:pt x="54" y="246"/>
                </a:lnTo>
                <a:lnTo>
                  <a:pt x="47" y="246"/>
                </a:lnTo>
                <a:lnTo>
                  <a:pt x="40" y="246"/>
                </a:lnTo>
                <a:lnTo>
                  <a:pt x="33" y="246"/>
                </a:lnTo>
                <a:lnTo>
                  <a:pt x="16" y="246"/>
                </a:lnTo>
                <a:lnTo>
                  <a:pt x="14" y="246"/>
                </a:lnTo>
                <a:lnTo>
                  <a:pt x="12" y="246"/>
                </a:lnTo>
                <a:lnTo>
                  <a:pt x="4" y="246"/>
                </a:lnTo>
                <a:lnTo>
                  <a:pt x="4" y="246"/>
                </a:lnTo>
                <a:lnTo>
                  <a:pt x="0" y="246"/>
                </a:lnTo>
                <a:lnTo>
                  <a:pt x="0" y="244"/>
                </a:lnTo>
                <a:lnTo>
                  <a:pt x="0" y="239"/>
                </a:lnTo>
                <a:lnTo>
                  <a:pt x="0" y="237"/>
                </a:lnTo>
                <a:lnTo>
                  <a:pt x="0" y="234"/>
                </a:lnTo>
                <a:lnTo>
                  <a:pt x="0" y="230"/>
                </a:lnTo>
                <a:lnTo>
                  <a:pt x="0" y="228"/>
                </a:lnTo>
                <a:lnTo>
                  <a:pt x="0" y="225"/>
                </a:lnTo>
                <a:lnTo>
                  <a:pt x="0" y="220"/>
                </a:lnTo>
                <a:lnTo>
                  <a:pt x="0" y="220"/>
                </a:lnTo>
                <a:lnTo>
                  <a:pt x="2" y="220"/>
                </a:lnTo>
                <a:lnTo>
                  <a:pt x="2" y="218"/>
                </a:lnTo>
                <a:lnTo>
                  <a:pt x="2" y="216"/>
                </a:lnTo>
                <a:lnTo>
                  <a:pt x="2" y="215"/>
                </a:lnTo>
                <a:lnTo>
                  <a:pt x="2" y="213"/>
                </a:lnTo>
                <a:lnTo>
                  <a:pt x="2" y="211"/>
                </a:lnTo>
                <a:lnTo>
                  <a:pt x="2" y="208"/>
                </a:lnTo>
                <a:lnTo>
                  <a:pt x="2" y="206"/>
                </a:lnTo>
                <a:lnTo>
                  <a:pt x="2" y="204"/>
                </a:lnTo>
                <a:lnTo>
                  <a:pt x="2" y="204"/>
                </a:lnTo>
                <a:lnTo>
                  <a:pt x="2" y="201"/>
                </a:lnTo>
                <a:lnTo>
                  <a:pt x="2" y="199"/>
                </a:lnTo>
                <a:lnTo>
                  <a:pt x="2" y="194"/>
                </a:lnTo>
                <a:lnTo>
                  <a:pt x="2" y="191"/>
                </a:lnTo>
                <a:lnTo>
                  <a:pt x="2" y="189"/>
                </a:lnTo>
                <a:lnTo>
                  <a:pt x="2" y="187"/>
                </a:lnTo>
                <a:lnTo>
                  <a:pt x="2" y="180"/>
                </a:lnTo>
                <a:lnTo>
                  <a:pt x="2" y="178"/>
                </a:lnTo>
                <a:lnTo>
                  <a:pt x="2" y="177"/>
                </a:lnTo>
                <a:lnTo>
                  <a:pt x="2" y="175"/>
                </a:lnTo>
                <a:lnTo>
                  <a:pt x="2" y="173"/>
                </a:lnTo>
                <a:lnTo>
                  <a:pt x="2" y="172"/>
                </a:lnTo>
                <a:lnTo>
                  <a:pt x="2" y="170"/>
                </a:lnTo>
                <a:lnTo>
                  <a:pt x="2" y="163"/>
                </a:lnTo>
                <a:lnTo>
                  <a:pt x="2" y="161"/>
                </a:lnTo>
                <a:lnTo>
                  <a:pt x="4" y="151"/>
                </a:lnTo>
                <a:lnTo>
                  <a:pt x="4" y="148"/>
                </a:lnTo>
                <a:lnTo>
                  <a:pt x="4" y="144"/>
                </a:lnTo>
                <a:lnTo>
                  <a:pt x="4" y="144"/>
                </a:lnTo>
                <a:lnTo>
                  <a:pt x="4" y="139"/>
                </a:lnTo>
                <a:lnTo>
                  <a:pt x="4" y="135"/>
                </a:lnTo>
                <a:lnTo>
                  <a:pt x="4" y="132"/>
                </a:lnTo>
                <a:lnTo>
                  <a:pt x="4" y="129"/>
                </a:lnTo>
                <a:lnTo>
                  <a:pt x="4" y="122"/>
                </a:lnTo>
                <a:lnTo>
                  <a:pt x="4" y="115"/>
                </a:lnTo>
                <a:lnTo>
                  <a:pt x="4" y="111"/>
                </a:lnTo>
                <a:lnTo>
                  <a:pt x="4" y="110"/>
                </a:lnTo>
                <a:lnTo>
                  <a:pt x="4" y="108"/>
                </a:lnTo>
                <a:lnTo>
                  <a:pt x="4" y="105"/>
                </a:lnTo>
                <a:lnTo>
                  <a:pt x="4" y="103"/>
                </a:lnTo>
                <a:lnTo>
                  <a:pt x="4" y="101"/>
                </a:lnTo>
                <a:lnTo>
                  <a:pt x="4" y="99"/>
                </a:lnTo>
                <a:lnTo>
                  <a:pt x="4" y="98"/>
                </a:lnTo>
                <a:lnTo>
                  <a:pt x="4" y="96"/>
                </a:lnTo>
                <a:lnTo>
                  <a:pt x="4" y="92"/>
                </a:lnTo>
                <a:lnTo>
                  <a:pt x="4" y="91"/>
                </a:lnTo>
                <a:lnTo>
                  <a:pt x="4" y="87"/>
                </a:lnTo>
                <a:lnTo>
                  <a:pt x="4" y="79"/>
                </a:lnTo>
                <a:lnTo>
                  <a:pt x="4" y="75"/>
                </a:lnTo>
                <a:lnTo>
                  <a:pt x="4" y="70"/>
                </a:lnTo>
                <a:lnTo>
                  <a:pt x="4" y="67"/>
                </a:lnTo>
                <a:lnTo>
                  <a:pt x="6" y="67"/>
                </a:lnTo>
                <a:lnTo>
                  <a:pt x="6" y="65"/>
                </a:lnTo>
                <a:lnTo>
                  <a:pt x="6" y="60"/>
                </a:lnTo>
                <a:lnTo>
                  <a:pt x="6" y="51"/>
                </a:lnTo>
                <a:lnTo>
                  <a:pt x="6" y="48"/>
                </a:lnTo>
                <a:lnTo>
                  <a:pt x="6" y="44"/>
                </a:lnTo>
                <a:lnTo>
                  <a:pt x="6" y="36"/>
                </a:lnTo>
                <a:lnTo>
                  <a:pt x="6" y="34"/>
                </a:lnTo>
                <a:lnTo>
                  <a:pt x="6" y="27"/>
                </a:lnTo>
                <a:lnTo>
                  <a:pt x="6" y="22"/>
                </a:lnTo>
                <a:lnTo>
                  <a:pt x="7" y="20"/>
                </a:lnTo>
                <a:lnTo>
                  <a:pt x="7" y="18"/>
                </a:lnTo>
                <a:lnTo>
                  <a:pt x="7" y="17"/>
                </a:lnTo>
                <a:lnTo>
                  <a:pt x="7" y="15"/>
                </a:lnTo>
                <a:lnTo>
                  <a:pt x="7" y="10"/>
                </a:lnTo>
                <a:lnTo>
                  <a:pt x="7" y="8"/>
                </a:lnTo>
                <a:lnTo>
                  <a:pt x="7" y="0"/>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8" name="Freeform 246"/>
          <p:cNvSpPr>
            <a:spLocks/>
          </p:cNvSpPr>
          <p:nvPr/>
        </p:nvSpPr>
        <p:spPr bwMode="auto">
          <a:xfrm>
            <a:off x="5786438" y="4920854"/>
            <a:ext cx="485775" cy="283369"/>
          </a:xfrm>
          <a:custGeom>
            <a:avLst/>
            <a:gdLst/>
            <a:ahLst/>
            <a:cxnLst>
              <a:cxn ang="0">
                <a:pos x="406" y="35"/>
              </a:cxn>
              <a:cxn ang="0">
                <a:pos x="406" y="48"/>
              </a:cxn>
              <a:cxn ang="0">
                <a:pos x="406" y="60"/>
              </a:cxn>
              <a:cxn ang="0">
                <a:pos x="406" y="76"/>
              </a:cxn>
              <a:cxn ang="0">
                <a:pos x="406" y="95"/>
              </a:cxn>
              <a:cxn ang="0">
                <a:pos x="406" y="107"/>
              </a:cxn>
              <a:cxn ang="0">
                <a:pos x="406" y="129"/>
              </a:cxn>
              <a:cxn ang="0">
                <a:pos x="406" y="141"/>
              </a:cxn>
              <a:cxn ang="0">
                <a:pos x="406" y="153"/>
              </a:cxn>
              <a:cxn ang="0">
                <a:pos x="406" y="167"/>
              </a:cxn>
              <a:cxn ang="0">
                <a:pos x="406" y="183"/>
              </a:cxn>
              <a:cxn ang="0">
                <a:pos x="406" y="196"/>
              </a:cxn>
              <a:cxn ang="0">
                <a:pos x="406" y="212"/>
              </a:cxn>
              <a:cxn ang="0">
                <a:pos x="406" y="226"/>
              </a:cxn>
              <a:cxn ang="0">
                <a:pos x="401" y="234"/>
              </a:cxn>
              <a:cxn ang="0">
                <a:pos x="377" y="234"/>
              </a:cxn>
              <a:cxn ang="0">
                <a:pos x="349" y="234"/>
              </a:cxn>
              <a:cxn ang="0">
                <a:pos x="323" y="236"/>
              </a:cxn>
              <a:cxn ang="0">
                <a:pos x="308" y="236"/>
              </a:cxn>
              <a:cxn ang="0">
                <a:pos x="282" y="236"/>
              </a:cxn>
              <a:cxn ang="0">
                <a:pos x="260" y="236"/>
              </a:cxn>
              <a:cxn ang="0">
                <a:pos x="232" y="236"/>
              </a:cxn>
              <a:cxn ang="0">
                <a:pos x="210" y="236"/>
              </a:cxn>
              <a:cxn ang="0">
                <a:pos x="180" y="236"/>
              </a:cxn>
              <a:cxn ang="0">
                <a:pos x="160" y="236"/>
              </a:cxn>
              <a:cxn ang="0">
                <a:pos x="122" y="236"/>
              </a:cxn>
              <a:cxn ang="0">
                <a:pos x="96" y="238"/>
              </a:cxn>
              <a:cxn ang="0">
                <a:pos x="76" y="238"/>
              </a:cxn>
              <a:cxn ang="0">
                <a:pos x="48" y="238"/>
              </a:cxn>
              <a:cxn ang="0">
                <a:pos x="26" y="238"/>
              </a:cxn>
              <a:cxn ang="0">
                <a:pos x="10" y="238"/>
              </a:cxn>
              <a:cxn ang="0">
                <a:pos x="0" y="227"/>
              </a:cxn>
              <a:cxn ang="0">
                <a:pos x="2" y="207"/>
              </a:cxn>
              <a:cxn ang="0">
                <a:pos x="2" y="181"/>
              </a:cxn>
              <a:cxn ang="0">
                <a:pos x="2" y="162"/>
              </a:cxn>
              <a:cxn ang="0">
                <a:pos x="2" y="138"/>
              </a:cxn>
              <a:cxn ang="0">
                <a:pos x="2" y="122"/>
              </a:cxn>
              <a:cxn ang="0">
                <a:pos x="3" y="103"/>
              </a:cxn>
              <a:cxn ang="0">
                <a:pos x="3" y="91"/>
              </a:cxn>
              <a:cxn ang="0">
                <a:pos x="3" y="78"/>
              </a:cxn>
              <a:cxn ang="0">
                <a:pos x="3" y="66"/>
              </a:cxn>
              <a:cxn ang="0">
                <a:pos x="3" y="53"/>
              </a:cxn>
              <a:cxn ang="0">
                <a:pos x="3" y="43"/>
              </a:cxn>
              <a:cxn ang="0">
                <a:pos x="5" y="17"/>
              </a:cxn>
              <a:cxn ang="0">
                <a:pos x="17" y="0"/>
              </a:cxn>
              <a:cxn ang="0">
                <a:pos x="53" y="0"/>
              </a:cxn>
              <a:cxn ang="0">
                <a:pos x="74" y="0"/>
              </a:cxn>
              <a:cxn ang="0">
                <a:pos x="91" y="2"/>
              </a:cxn>
              <a:cxn ang="0">
                <a:pos x="122" y="2"/>
              </a:cxn>
              <a:cxn ang="0">
                <a:pos x="151" y="2"/>
              </a:cxn>
              <a:cxn ang="0">
                <a:pos x="167" y="2"/>
              </a:cxn>
              <a:cxn ang="0">
                <a:pos x="194" y="4"/>
              </a:cxn>
              <a:cxn ang="0">
                <a:pos x="220" y="4"/>
              </a:cxn>
              <a:cxn ang="0">
                <a:pos x="241" y="4"/>
              </a:cxn>
              <a:cxn ang="0">
                <a:pos x="256" y="4"/>
              </a:cxn>
              <a:cxn ang="0">
                <a:pos x="272" y="4"/>
              </a:cxn>
              <a:cxn ang="0">
                <a:pos x="289" y="5"/>
              </a:cxn>
              <a:cxn ang="0">
                <a:pos x="308" y="5"/>
              </a:cxn>
              <a:cxn ang="0">
                <a:pos x="322" y="5"/>
              </a:cxn>
              <a:cxn ang="0">
                <a:pos x="346" y="5"/>
              </a:cxn>
              <a:cxn ang="0">
                <a:pos x="373" y="7"/>
              </a:cxn>
              <a:cxn ang="0">
                <a:pos x="390" y="7"/>
              </a:cxn>
            </a:cxnLst>
            <a:rect l="0" t="0" r="r" b="b"/>
            <a:pathLst>
              <a:path w="408" h="238">
                <a:moveTo>
                  <a:pt x="408" y="7"/>
                </a:moveTo>
                <a:lnTo>
                  <a:pt x="408" y="14"/>
                </a:lnTo>
                <a:lnTo>
                  <a:pt x="408" y="16"/>
                </a:lnTo>
                <a:lnTo>
                  <a:pt x="408" y="17"/>
                </a:lnTo>
                <a:lnTo>
                  <a:pt x="408" y="19"/>
                </a:lnTo>
                <a:lnTo>
                  <a:pt x="408" y="31"/>
                </a:lnTo>
                <a:lnTo>
                  <a:pt x="406" y="35"/>
                </a:lnTo>
                <a:lnTo>
                  <a:pt x="408" y="36"/>
                </a:lnTo>
                <a:lnTo>
                  <a:pt x="406" y="36"/>
                </a:lnTo>
                <a:lnTo>
                  <a:pt x="406" y="41"/>
                </a:lnTo>
                <a:lnTo>
                  <a:pt x="406" y="45"/>
                </a:lnTo>
                <a:lnTo>
                  <a:pt x="406" y="47"/>
                </a:lnTo>
                <a:lnTo>
                  <a:pt x="406" y="47"/>
                </a:lnTo>
                <a:lnTo>
                  <a:pt x="406" y="48"/>
                </a:lnTo>
                <a:lnTo>
                  <a:pt x="406" y="50"/>
                </a:lnTo>
                <a:lnTo>
                  <a:pt x="406" y="52"/>
                </a:lnTo>
                <a:lnTo>
                  <a:pt x="406" y="53"/>
                </a:lnTo>
                <a:lnTo>
                  <a:pt x="406" y="57"/>
                </a:lnTo>
                <a:lnTo>
                  <a:pt x="406" y="59"/>
                </a:lnTo>
                <a:lnTo>
                  <a:pt x="406" y="60"/>
                </a:lnTo>
                <a:lnTo>
                  <a:pt x="406" y="60"/>
                </a:lnTo>
                <a:lnTo>
                  <a:pt x="406" y="62"/>
                </a:lnTo>
                <a:lnTo>
                  <a:pt x="406" y="64"/>
                </a:lnTo>
                <a:lnTo>
                  <a:pt x="406" y="71"/>
                </a:lnTo>
                <a:lnTo>
                  <a:pt x="406" y="72"/>
                </a:lnTo>
                <a:lnTo>
                  <a:pt x="406" y="74"/>
                </a:lnTo>
                <a:lnTo>
                  <a:pt x="406" y="76"/>
                </a:lnTo>
                <a:lnTo>
                  <a:pt x="406" y="76"/>
                </a:lnTo>
                <a:lnTo>
                  <a:pt x="406" y="83"/>
                </a:lnTo>
                <a:lnTo>
                  <a:pt x="406" y="86"/>
                </a:lnTo>
                <a:lnTo>
                  <a:pt x="406" y="88"/>
                </a:lnTo>
                <a:lnTo>
                  <a:pt x="406" y="90"/>
                </a:lnTo>
                <a:lnTo>
                  <a:pt x="406" y="91"/>
                </a:lnTo>
                <a:lnTo>
                  <a:pt x="406" y="93"/>
                </a:lnTo>
                <a:lnTo>
                  <a:pt x="406" y="95"/>
                </a:lnTo>
                <a:lnTo>
                  <a:pt x="406" y="98"/>
                </a:lnTo>
                <a:lnTo>
                  <a:pt x="406" y="100"/>
                </a:lnTo>
                <a:lnTo>
                  <a:pt x="406" y="102"/>
                </a:lnTo>
                <a:lnTo>
                  <a:pt x="406" y="103"/>
                </a:lnTo>
                <a:lnTo>
                  <a:pt x="406" y="105"/>
                </a:lnTo>
                <a:lnTo>
                  <a:pt x="406" y="107"/>
                </a:lnTo>
                <a:lnTo>
                  <a:pt x="406" y="107"/>
                </a:lnTo>
                <a:lnTo>
                  <a:pt x="406" y="110"/>
                </a:lnTo>
                <a:lnTo>
                  <a:pt x="406" y="117"/>
                </a:lnTo>
                <a:lnTo>
                  <a:pt x="406" y="121"/>
                </a:lnTo>
                <a:lnTo>
                  <a:pt x="406" y="121"/>
                </a:lnTo>
                <a:lnTo>
                  <a:pt x="406" y="122"/>
                </a:lnTo>
                <a:lnTo>
                  <a:pt x="406" y="126"/>
                </a:lnTo>
                <a:lnTo>
                  <a:pt x="406" y="129"/>
                </a:lnTo>
                <a:lnTo>
                  <a:pt x="406" y="133"/>
                </a:lnTo>
                <a:lnTo>
                  <a:pt x="406" y="134"/>
                </a:lnTo>
                <a:lnTo>
                  <a:pt x="406" y="136"/>
                </a:lnTo>
                <a:lnTo>
                  <a:pt x="406" y="136"/>
                </a:lnTo>
                <a:lnTo>
                  <a:pt x="406" y="138"/>
                </a:lnTo>
                <a:lnTo>
                  <a:pt x="406" y="140"/>
                </a:lnTo>
                <a:lnTo>
                  <a:pt x="406" y="141"/>
                </a:lnTo>
                <a:lnTo>
                  <a:pt x="406" y="143"/>
                </a:lnTo>
                <a:lnTo>
                  <a:pt x="406" y="145"/>
                </a:lnTo>
                <a:lnTo>
                  <a:pt x="406" y="146"/>
                </a:lnTo>
                <a:lnTo>
                  <a:pt x="406" y="148"/>
                </a:lnTo>
                <a:lnTo>
                  <a:pt x="406" y="150"/>
                </a:lnTo>
                <a:lnTo>
                  <a:pt x="406" y="152"/>
                </a:lnTo>
                <a:lnTo>
                  <a:pt x="406" y="153"/>
                </a:lnTo>
                <a:lnTo>
                  <a:pt x="406" y="155"/>
                </a:lnTo>
                <a:lnTo>
                  <a:pt x="406" y="157"/>
                </a:lnTo>
                <a:lnTo>
                  <a:pt x="406" y="158"/>
                </a:lnTo>
                <a:lnTo>
                  <a:pt x="406" y="162"/>
                </a:lnTo>
                <a:lnTo>
                  <a:pt x="406" y="164"/>
                </a:lnTo>
                <a:lnTo>
                  <a:pt x="406" y="167"/>
                </a:lnTo>
                <a:lnTo>
                  <a:pt x="406" y="167"/>
                </a:lnTo>
                <a:lnTo>
                  <a:pt x="406" y="169"/>
                </a:lnTo>
                <a:lnTo>
                  <a:pt x="406" y="170"/>
                </a:lnTo>
                <a:lnTo>
                  <a:pt x="406" y="172"/>
                </a:lnTo>
                <a:lnTo>
                  <a:pt x="406" y="174"/>
                </a:lnTo>
                <a:lnTo>
                  <a:pt x="406" y="177"/>
                </a:lnTo>
                <a:lnTo>
                  <a:pt x="406" y="179"/>
                </a:lnTo>
                <a:lnTo>
                  <a:pt x="406" y="183"/>
                </a:lnTo>
                <a:lnTo>
                  <a:pt x="406" y="183"/>
                </a:lnTo>
                <a:lnTo>
                  <a:pt x="406" y="184"/>
                </a:lnTo>
                <a:lnTo>
                  <a:pt x="406" y="186"/>
                </a:lnTo>
                <a:lnTo>
                  <a:pt x="406" y="189"/>
                </a:lnTo>
                <a:lnTo>
                  <a:pt x="406" y="191"/>
                </a:lnTo>
                <a:lnTo>
                  <a:pt x="406" y="193"/>
                </a:lnTo>
                <a:lnTo>
                  <a:pt x="406" y="196"/>
                </a:lnTo>
                <a:lnTo>
                  <a:pt x="406" y="196"/>
                </a:lnTo>
                <a:lnTo>
                  <a:pt x="406" y="200"/>
                </a:lnTo>
                <a:lnTo>
                  <a:pt x="406" y="203"/>
                </a:lnTo>
                <a:lnTo>
                  <a:pt x="406" y="205"/>
                </a:lnTo>
                <a:lnTo>
                  <a:pt x="406" y="207"/>
                </a:lnTo>
                <a:lnTo>
                  <a:pt x="406" y="208"/>
                </a:lnTo>
                <a:lnTo>
                  <a:pt x="406" y="212"/>
                </a:lnTo>
                <a:lnTo>
                  <a:pt x="406" y="213"/>
                </a:lnTo>
                <a:lnTo>
                  <a:pt x="406" y="215"/>
                </a:lnTo>
                <a:lnTo>
                  <a:pt x="406" y="219"/>
                </a:lnTo>
                <a:lnTo>
                  <a:pt x="406" y="220"/>
                </a:lnTo>
                <a:lnTo>
                  <a:pt x="406" y="222"/>
                </a:lnTo>
                <a:lnTo>
                  <a:pt x="406" y="224"/>
                </a:lnTo>
                <a:lnTo>
                  <a:pt x="406" y="226"/>
                </a:lnTo>
                <a:lnTo>
                  <a:pt x="406" y="227"/>
                </a:lnTo>
                <a:lnTo>
                  <a:pt x="406" y="229"/>
                </a:lnTo>
                <a:lnTo>
                  <a:pt x="406" y="231"/>
                </a:lnTo>
                <a:lnTo>
                  <a:pt x="406" y="232"/>
                </a:lnTo>
                <a:lnTo>
                  <a:pt x="406" y="234"/>
                </a:lnTo>
                <a:lnTo>
                  <a:pt x="402" y="234"/>
                </a:lnTo>
                <a:lnTo>
                  <a:pt x="401" y="234"/>
                </a:lnTo>
                <a:lnTo>
                  <a:pt x="399" y="234"/>
                </a:lnTo>
                <a:lnTo>
                  <a:pt x="395" y="234"/>
                </a:lnTo>
                <a:lnTo>
                  <a:pt x="394" y="234"/>
                </a:lnTo>
                <a:lnTo>
                  <a:pt x="392" y="234"/>
                </a:lnTo>
                <a:lnTo>
                  <a:pt x="387" y="234"/>
                </a:lnTo>
                <a:lnTo>
                  <a:pt x="378" y="234"/>
                </a:lnTo>
                <a:lnTo>
                  <a:pt x="377" y="234"/>
                </a:lnTo>
                <a:lnTo>
                  <a:pt x="375" y="234"/>
                </a:lnTo>
                <a:lnTo>
                  <a:pt x="368" y="234"/>
                </a:lnTo>
                <a:lnTo>
                  <a:pt x="365" y="234"/>
                </a:lnTo>
                <a:lnTo>
                  <a:pt x="363" y="234"/>
                </a:lnTo>
                <a:lnTo>
                  <a:pt x="356" y="234"/>
                </a:lnTo>
                <a:lnTo>
                  <a:pt x="354" y="234"/>
                </a:lnTo>
                <a:lnTo>
                  <a:pt x="349" y="234"/>
                </a:lnTo>
                <a:lnTo>
                  <a:pt x="347" y="234"/>
                </a:lnTo>
                <a:lnTo>
                  <a:pt x="346" y="234"/>
                </a:lnTo>
                <a:lnTo>
                  <a:pt x="346" y="234"/>
                </a:lnTo>
                <a:lnTo>
                  <a:pt x="339" y="236"/>
                </a:lnTo>
                <a:lnTo>
                  <a:pt x="332" y="236"/>
                </a:lnTo>
                <a:lnTo>
                  <a:pt x="325" y="236"/>
                </a:lnTo>
                <a:lnTo>
                  <a:pt x="323" y="236"/>
                </a:lnTo>
                <a:lnTo>
                  <a:pt x="322" y="236"/>
                </a:lnTo>
                <a:lnTo>
                  <a:pt x="320" y="236"/>
                </a:lnTo>
                <a:lnTo>
                  <a:pt x="318" y="236"/>
                </a:lnTo>
                <a:lnTo>
                  <a:pt x="316" y="236"/>
                </a:lnTo>
                <a:lnTo>
                  <a:pt x="316" y="236"/>
                </a:lnTo>
                <a:lnTo>
                  <a:pt x="313" y="236"/>
                </a:lnTo>
                <a:lnTo>
                  <a:pt x="308" y="236"/>
                </a:lnTo>
                <a:lnTo>
                  <a:pt x="306" y="236"/>
                </a:lnTo>
                <a:lnTo>
                  <a:pt x="303" y="236"/>
                </a:lnTo>
                <a:lnTo>
                  <a:pt x="299" y="236"/>
                </a:lnTo>
                <a:lnTo>
                  <a:pt x="292" y="236"/>
                </a:lnTo>
                <a:lnTo>
                  <a:pt x="289" y="236"/>
                </a:lnTo>
                <a:lnTo>
                  <a:pt x="287" y="236"/>
                </a:lnTo>
                <a:lnTo>
                  <a:pt x="282" y="236"/>
                </a:lnTo>
                <a:lnTo>
                  <a:pt x="279" y="236"/>
                </a:lnTo>
                <a:lnTo>
                  <a:pt x="272" y="236"/>
                </a:lnTo>
                <a:lnTo>
                  <a:pt x="270" y="236"/>
                </a:lnTo>
                <a:lnTo>
                  <a:pt x="270" y="236"/>
                </a:lnTo>
                <a:lnTo>
                  <a:pt x="263" y="236"/>
                </a:lnTo>
                <a:lnTo>
                  <a:pt x="261" y="236"/>
                </a:lnTo>
                <a:lnTo>
                  <a:pt x="260" y="236"/>
                </a:lnTo>
                <a:lnTo>
                  <a:pt x="258" y="236"/>
                </a:lnTo>
                <a:lnTo>
                  <a:pt x="256" y="236"/>
                </a:lnTo>
                <a:lnTo>
                  <a:pt x="251" y="236"/>
                </a:lnTo>
                <a:lnTo>
                  <a:pt x="248" y="238"/>
                </a:lnTo>
                <a:lnTo>
                  <a:pt x="244" y="236"/>
                </a:lnTo>
                <a:lnTo>
                  <a:pt x="241" y="236"/>
                </a:lnTo>
                <a:lnTo>
                  <a:pt x="232" y="236"/>
                </a:lnTo>
                <a:lnTo>
                  <a:pt x="225" y="236"/>
                </a:lnTo>
                <a:lnTo>
                  <a:pt x="225" y="236"/>
                </a:lnTo>
                <a:lnTo>
                  <a:pt x="220" y="236"/>
                </a:lnTo>
                <a:lnTo>
                  <a:pt x="218" y="236"/>
                </a:lnTo>
                <a:lnTo>
                  <a:pt x="215" y="236"/>
                </a:lnTo>
                <a:lnTo>
                  <a:pt x="211" y="236"/>
                </a:lnTo>
                <a:lnTo>
                  <a:pt x="210" y="236"/>
                </a:lnTo>
                <a:lnTo>
                  <a:pt x="205" y="236"/>
                </a:lnTo>
                <a:lnTo>
                  <a:pt x="203" y="236"/>
                </a:lnTo>
                <a:lnTo>
                  <a:pt x="201" y="236"/>
                </a:lnTo>
                <a:lnTo>
                  <a:pt x="194" y="236"/>
                </a:lnTo>
                <a:lnTo>
                  <a:pt x="193" y="236"/>
                </a:lnTo>
                <a:lnTo>
                  <a:pt x="180" y="236"/>
                </a:lnTo>
                <a:lnTo>
                  <a:pt x="180" y="236"/>
                </a:lnTo>
                <a:lnTo>
                  <a:pt x="175" y="236"/>
                </a:lnTo>
                <a:lnTo>
                  <a:pt x="172" y="236"/>
                </a:lnTo>
                <a:lnTo>
                  <a:pt x="168" y="236"/>
                </a:lnTo>
                <a:lnTo>
                  <a:pt x="167" y="236"/>
                </a:lnTo>
                <a:lnTo>
                  <a:pt x="165" y="236"/>
                </a:lnTo>
                <a:lnTo>
                  <a:pt x="163" y="236"/>
                </a:lnTo>
                <a:lnTo>
                  <a:pt x="160" y="236"/>
                </a:lnTo>
                <a:lnTo>
                  <a:pt x="155" y="236"/>
                </a:lnTo>
                <a:lnTo>
                  <a:pt x="151" y="236"/>
                </a:lnTo>
                <a:lnTo>
                  <a:pt x="148" y="236"/>
                </a:lnTo>
                <a:lnTo>
                  <a:pt x="139" y="236"/>
                </a:lnTo>
                <a:lnTo>
                  <a:pt x="134" y="236"/>
                </a:lnTo>
                <a:lnTo>
                  <a:pt x="131" y="236"/>
                </a:lnTo>
                <a:lnTo>
                  <a:pt x="122" y="236"/>
                </a:lnTo>
                <a:lnTo>
                  <a:pt x="112" y="238"/>
                </a:lnTo>
                <a:lnTo>
                  <a:pt x="110" y="238"/>
                </a:lnTo>
                <a:lnTo>
                  <a:pt x="107" y="238"/>
                </a:lnTo>
                <a:lnTo>
                  <a:pt x="105" y="238"/>
                </a:lnTo>
                <a:lnTo>
                  <a:pt x="101" y="238"/>
                </a:lnTo>
                <a:lnTo>
                  <a:pt x="98" y="238"/>
                </a:lnTo>
                <a:lnTo>
                  <a:pt x="96" y="238"/>
                </a:lnTo>
                <a:lnTo>
                  <a:pt x="91" y="238"/>
                </a:lnTo>
                <a:lnTo>
                  <a:pt x="89" y="238"/>
                </a:lnTo>
                <a:lnTo>
                  <a:pt x="86" y="238"/>
                </a:lnTo>
                <a:lnTo>
                  <a:pt x="84" y="238"/>
                </a:lnTo>
                <a:lnTo>
                  <a:pt x="82" y="238"/>
                </a:lnTo>
                <a:lnTo>
                  <a:pt x="81" y="238"/>
                </a:lnTo>
                <a:lnTo>
                  <a:pt x="76" y="238"/>
                </a:lnTo>
                <a:lnTo>
                  <a:pt x="70" y="238"/>
                </a:lnTo>
                <a:lnTo>
                  <a:pt x="69" y="238"/>
                </a:lnTo>
                <a:lnTo>
                  <a:pt x="55" y="238"/>
                </a:lnTo>
                <a:lnTo>
                  <a:pt x="53" y="238"/>
                </a:lnTo>
                <a:lnTo>
                  <a:pt x="51" y="238"/>
                </a:lnTo>
                <a:lnTo>
                  <a:pt x="50" y="238"/>
                </a:lnTo>
                <a:lnTo>
                  <a:pt x="48" y="238"/>
                </a:lnTo>
                <a:lnTo>
                  <a:pt x="46" y="238"/>
                </a:lnTo>
                <a:lnTo>
                  <a:pt x="45" y="238"/>
                </a:lnTo>
                <a:lnTo>
                  <a:pt x="41" y="238"/>
                </a:lnTo>
                <a:lnTo>
                  <a:pt x="34" y="238"/>
                </a:lnTo>
                <a:lnTo>
                  <a:pt x="31" y="238"/>
                </a:lnTo>
                <a:lnTo>
                  <a:pt x="29" y="238"/>
                </a:lnTo>
                <a:lnTo>
                  <a:pt x="26" y="238"/>
                </a:lnTo>
                <a:lnTo>
                  <a:pt x="22" y="238"/>
                </a:lnTo>
                <a:lnTo>
                  <a:pt x="20" y="238"/>
                </a:lnTo>
                <a:lnTo>
                  <a:pt x="19" y="238"/>
                </a:lnTo>
                <a:lnTo>
                  <a:pt x="17" y="238"/>
                </a:lnTo>
                <a:lnTo>
                  <a:pt x="14" y="238"/>
                </a:lnTo>
                <a:lnTo>
                  <a:pt x="14" y="238"/>
                </a:lnTo>
                <a:lnTo>
                  <a:pt x="10" y="238"/>
                </a:lnTo>
                <a:lnTo>
                  <a:pt x="8" y="238"/>
                </a:lnTo>
                <a:lnTo>
                  <a:pt x="7" y="238"/>
                </a:lnTo>
                <a:lnTo>
                  <a:pt x="0" y="238"/>
                </a:lnTo>
                <a:lnTo>
                  <a:pt x="0" y="236"/>
                </a:lnTo>
                <a:lnTo>
                  <a:pt x="0" y="232"/>
                </a:lnTo>
                <a:lnTo>
                  <a:pt x="0" y="231"/>
                </a:lnTo>
                <a:lnTo>
                  <a:pt x="0" y="227"/>
                </a:lnTo>
                <a:lnTo>
                  <a:pt x="0" y="227"/>
                </a:lnTo>
                <a:lnTo>
                  <a:pt x="0" y="222"/>
                </a:lnTo>
                <a:lnTo>
                  <a:pt x="0" y="219"/>
                </a:lnTo>
                <a:lnTo>
                  <a:pt x="0" y="217"/>
                </a:lnTo>
                <a:lnTo>
                  <a:pt x="0" y="213"/>
                </a:lnTo>
                <a:lnTo>
                  <a:pt x="2" y="212"/>
                </a:lnTo>
                <a:lnTo>
                  <a:pt x="2" y="207"/>
                </a:lnTo>
                <a:lnTo>
                  <a:pt x="2" y="201"/>
                </a:lnTo>
                <a:lnTo>
                  <a:pt x="2" y="195"/>
                </a:lnTo>
                <a:lnTo>
                  <a:pt x="2" y="193"/>
                </a:lnTo>
                <a:lnTo>
                  <a:pt x="2" y="188"/>
                </a:lnTo>
                <a:lnTo>
                  <a:pt x="2" y="186"/>
                </a:lnTo>
                <a:lnTo>
                  <a:pt x="2" y="183"/>
                </a:lnTo>
                <a:lnTo>
                  <a:pt x="2" y="181"/>
                </a:lnTo>
                <a:lnTo>
                  <a:pt x="2" y="181"/>
                </a:lnTo>
                <a:lnTo>
                  <a:pt x="2" y="179"/>
                </a:lnTo>
                <a:lnTo>
                  <a:pt x="2" y="174"/>
                </a:lnTo>
                <a:lnTo>
                  <a:pt x="2" y="170"/>
                </a:lnTo>
                <a:lnTo>
                  <a:pt x="2" y="167"/>
                </a:lnTo>
                <a:lnTo>
                  <a:pt x="2" y="165"/>
                </a:lnTo>
                <a:lnTo>
                  <a:pt x="2" y="162"/>
                </a:lnTo>
                <a:lnTo>
                  <a:pt x="2" y="160"/>
                </a:lnTo>
                <a:lnTo>
                  <a:pt x="2" y="155"/>
                </a:lnTo>
                <a:lnTo>
                  <a:pt x="2" y="150"/>
                </a:lnTo>
                <a:lnTo>
                  <a:pt x="2" y="143"/>
                </a:lnTo>
                <a:lnTo>
                  <a:pt x="2" y="141"/>
                </a:lnTo>
                <a:lnTo>
                  <a:pt x="2" y="140"/>
                </a:lnTo>
                <a:lnTo>
                  <a:pt x="2" y="138"/>
                </a:lnTo>
                <a:lnTo>
                  <a:pt x="2" y="136"/>
                </a:lnTo>
                <a:lnTo>
                  <a:pt x="2" y="136"/>
                </a:lnTo>
                <a:lnTo>
                  <a:pt x="2" y="134"/>
                </a:lnTo>
                <a:lnTo>
                  <a:pt x="2" y="131"/>
                </a:lnTo>
                <a:lnTo>
                  <a:pt x="2" y="127"/>
                </a:lnTo>
                <a:lnTo>
                  <a:pt x="2" y="126"/>
                </a:lnTo>
                <a:lnTo>
                  <a:pt x="2" y="122"/>
                </a:lnTo>
                <a:lnTo>
                  <a:pt x="2" y="121"/>
                </a:lnTo>
                <a:lnTo>
                  <a:pt x="3" y="115"/>
                </a:lnTo>
                <a:lnTo>
                  <a:pt x="3" y="114"/>
                </a:lnTo>
                <a:lnTo>
                  <a:pt x="3" y="112"/>
                </a:lnTo>
                <a:lnTo>
                  <a:pt x="3" y="109"/>
                </a:lnTo>
                <a:lnTo>
                  <a:pt x="3" y="107"/>
                </a:lnTo>
                <a:lnTo>
                  <a:pt x="3" y="103"/>
                </a:lnTo>
                <a:lnTo>
                  <a:pt x="3" y="102"/>
                </a:lnTo>
                <a:lnTo>
                  <a:pt x="3" y="98"/>
                </a:lnTo>
                <a:lnTo>
                  <a:pt x="3" y="97"/>
                </a:lnTo>
                <a:lnTo>
                  <a:pt x="3" y="95"/>
                </a:lnTo>
                <a:lnTo>
                  <a:pt x="3" y="93"/>
                </a:lnTo>
                <a:lnTo>
                  <a:pt x="3" y="91"/>
                </a:lnTo>
                <a:lnTo>
                  <a:pt x="3" y="91"/>
                </a:lnTo>
                <a:lnTo>
                  <a:pt x="3" y="90"/>
                </a:lnTo>
                <a:lnTo>
                  <a:pt x="3" y="88"/>
                </a:lnTo>
                <a:lnTo>
                  <a:pt x="3" y="84"/>
                </a:lnTo>
                <a:lnTo>
                  <a:pt x="3" y="83"/>
                </a:lnTo>
                <a:lnTo>
                  <a:pt x="3" y="81"/>
                </a:lnTo>
                <a:lnTo>
                  <a:pt x="3" y="79"/>
                </a:lnTo>
                <a:lnTo>
                  <a:pt x="3" y="78"/>
                </a:lnTo>
                <a:lnTo>
                  <a:pt x="3" y="76"/>
                </a:lnTo>
                <a:lnTo>
                  <a:pt x="3" y="74"/>
                </a:lnTo>
                <a:lnTo>
                  <a:pt x="3" y="72"/>
                </a:lnTo>
                <a:lnTo>
                  <a:pt x="3" y="71"/>
                </a:lnTo>
                <a:lnTo>
                  <a:pt x="3" y="69"/>
                </a:lnTo>
                <a:lnTo>
                  <a:pt x="3" y="67"/>
                </a:lnTo>
                <a:lnTo>
                  <a:pt x="3" y="66"/>
                </a:lnTo>
                <a:lnTo>
                  <a:pt x="3" y="64"/>
                </a:lnTo>
                <a:lnTo>
                  <a:pt x="3" y="62"/>
                </a:lnTo>
                <a:lnTo>
                  <a:pt x="3" y="60"/>
                </a:lnTo>
                <a:lnTo>
                  <a:pt x="3" y="60"/>
                </a:lnTo>
                <a:lnTo>
                  <a:pt x="3" y="59"/>
                </a:lnTo>
                <a:lnTo>
                  <a:pt x="3" y="55"/>
                </a:lnTo>
                <a:lnTo>
                  <a:pt x="3" y="53"/>
                </a:lnTo>
                <a:lnTo>
                  <a:pt x="3" y="52"/>
                </a:lnTo>
                <a:lnTo>
                  <a:pt x="3" y="50"/>
                </a:lnTo>
                <a:lnTo>
                  <a:pt x="3" y="48"/>
                </a:lnTo>
                <a:lnTo>
                  <a:pt x="3" y="47"/>
                </a:lnTo>
                <a:lnTo>
                  <a:pt x="3" y="47"/>
                </a:lnTo>
                <a:lnTo>
                  <a:pt x="3" y="45"/>
                </a:lnTo>
                <a:lnTo>
                  <a:pt x="3" y="43"/>
                </a:lnTo>
                <a:lnTo>
                  <a:pt x="3" y="41"/>
                </a:lnTo>
                <a:lnTo>
                  <a:pt x="3" y="40"/>
                </a:lnTo>
                <a:lnTo>
                  <a:pt x="3" y="31"/>
                </a:lnTo>
                <a:lnTo>
                  <a:pt x="5" y="26"/>
                </a:lnTo>
                <a:lnTo>
                  <a:pt x="5" y="24"/>
                </a:lnTo>
                <a:lnTo>
                  <a:pt x="5" y="19"/>
                </a:lnTo>
                <a:lnTo>
                  <a:pt x="5" y="17"/>
                </a:lnTo>
                <a:lnTo>
                  <a:pt x="5" y="16"/>
                </a:lnTo>
                <a:lnTo>
                  <a:pt x="5" y="5"/>
                </a:lnTo>
                <a:lnTo>
                  <a:pt x="5" y="2"/>
                </a:lnTo>
                <a:lnTo>
                  <a:pt x="5" y="0"/>
                </a:lnTo>
                <a:lnTo>
                  <a:pt x="14" y="0"/>
                </a:lnTo>
                <a:lnTo>
                  <a:pt x="15" y="0"/>
                </a:lnTo>
                <a:lnTo>
                  <a:pt x="17" y="0"/>
                </a:lnTo>
                <a:lnTo>
                  <a:pt x="26" y="0"/>
                </a:lnTo>
                <a:lnTo>
                  <a:pt x="31" y="0"/>
                </a:lnTo>
                <a:lnTo>
                  <a:pt x="34" y="0"/>
                </a:lnTo>
                <a:lnTo>
                  <a:pt x="39" y="0"/>
                </a:lnTo>
                <a:lnTo>
                  <a:pt x="41" y="0"/>
                </a:lnTo>
                <a:lnTo>
                  <a:pt x="46" y="0"/>
                </a:lnTo>
                <a:lnTo>
                  <a:pt x="53" y="0"/>
                </a:lnTo>
                <a:lnTo>
                  <a:pt x="55" y="0"/>
                </a:lnTo>
                <a:lnTo>
                  <a:pt x="57" y="0"/>
                </a:lnTo>
                <a:lnTo>
                  <a:pt x="62" y="0"/>
                </a:lnTo>
                <a:lnTo>
                  <a:pt x="65" y="0"/>
                </a:lnTo>
                <a:lnTo>
                  <a:pt x="69" y="0"/>
                </a:lnTo>
                <a:lnTo>
                  <a:pt x="72" y="0"/>
                </a:lnTo>
                <a:lnTo>
                  <a:pt x="74" y="0"/>
                </a:lnTo>
                <a:lnTo>
                  <a:pt x="79" y="0"/>
                </a:lnTo>
                <a:lnTo>
                  <a:pt x="81" y="0"/>
                </a:lnTo>
                <a:lnTo>
                  <a:pt x="82" y="0"/>
                </a:lnTo>
                <a:lnTo>
                  <a:pt x="86" y="2"/>
                </a:lnTo>
                <a:lnTo>
                  <a:pt x="89" y="2"/>
                </a:lnTo>
                <a:lnTo>
                  <a:pt x="89" y="2"/>
                </a:lnTo>
                <a:lnTo>
                  <a:pt x="91" y="2"/>
                </a:lnTo>
                <a:lnTo>
                  <a:pt x="93" y="2"/>
                </a:lnTo>
                <a:lnTo>
                  <a:pt x="96" y="2"/>
                </a:lnTo>
                <a:lnTo>
                  <a:pt x="112" y="2"/>
                </a:lnTo>
                <a:lnTo>
                  <a:pt x="113" y="2"/>
                </a:lnTo>
                <a:lnTo>
                  <a:pt x="119" y="2"/>
                </a:lnTo>
                <a:lnTo>
                  <a:pt x="120" y="2"/>
                </a:lnTo>
                <a:lnTo>
                  <a:pt x="122" y="2"/>
                </a:lnTo>
                <a:lnTo>
                  <a:pt x="134" y="2"/>
                </a:lnTo>
                <a:lnTo>
                  <a:pt x="136" y="2"/>
                </a:lnTo>
                <a:lnTo>
                  <a:pt x="139" y="2"/>
                </a:lnTo>
                <a:lnTo>
                  <a:pt x="141" y="2"/>
                </a:lnTo>
                <a:lnTo>
                  <a:pt x="143" y="2"/>
                </a:lnTo>
                <a:lnTo>
                  <a:pt x="150" y="2"/>
                </a:lnTo>
                <a:lnTo>
                  <a:pt x="151" y="2"/>
                </a:lnTo>
                <a:lnTo>
                  <a:pt x="153" y="2"/>
                </a:lnTo>
                <a:lnTo>
                  <a:pt x="155" y="2"/>
                </a:lnTo>
                <a:lnTo>
                  <a:pt x="156" y="2"/>
                </a:lnTo>
                <a:lnTo>
                  <a:pt x="158" y="2"/>
                </a:lnTo>
                <a:lnTo>
                  <a:pt x="162" y="2"/>
                </a:lnTo>
                <a:lnTo>
                  <a:pt x="165" y="2"/>
                </a:lnTo>
                <a:lnTo>
                  <a:pt x="167" y="2"/>
                </a:lnTo>
                <a:lnTo>
                  <a:pt x="168" y="2"/>
                </a:lnTo>
                <a:lnTo>
                  <a:pt x="179" y="4"/>
                </a:lnTo>
                <a:lnTo>
                  <a:pt x="180" y="4"/>
                </a:lnTo>
                <a:lnTo>
                  <a:pt x="189" y="4"/>
                </a:lnTo>
                <a:lnTo>
                  <a:pt x="191" y="4"/>
                </a:lnTo>
                <a:lnTo>
                  <a:pt x="194" y="4"/>
                </a:lnTo>
                <a:lnTo>
                  <a:pt x="194" y="4"/>
                </a:lnTo>
                <a:lnTo>
                  <a:pt x="199" y="4"/>
                </a:lnTo>
                <a:lnTo>
                  <a:pt x="203" y="4"/>
                </a:lnTo>
                <a:lnTo>
                  <a:pt x="210" y="4"/>
                </a:lnTo>
                <a:lnTo>
                  <a:pt x="213" y="4"/>
                </a:lnTo>
                <a:lnTo>
                  <a:pt x="215" y="4"/>
                </a:lnTo>
                <a:lnTo>
                  <a:pt x="217" y="4"/>
                </a:lnTo>
                <a:lnTo>
                  <a:pt x="220" y="4"/>
                </a:lnTo>
                <a:lnTo>
                  <a:pt x="222" y="4"/>
                </a:lnTo>
                <a:lnTo>
                  <a:pt x="223" y="4"/>
                </a:lnTo>
                <a:lnTo>
                  <a:pt x="225" y="4"/>
                </a:lnTo>
                <a:lnTo>
                  <a:pt x="227" y="4"/>
                </a:lnTo>
                <a:lnTo>
                  <a:pt x="229" y="4"/>
                </a:lnTo>
                <a:lnTo>
                  <a:pt x="230" y="4"/>
                </a:lnTo>
                <a:lnTo>
                  <a:pt x="241" y="4"/>
                </a:lnTo>
                <a:lnTo>
                  <a:pt x="246" y="4"/>
                </a:lnTo>
                <a:lnTo>
                  <a:pt x="248" y="4"/>
                </a:lnTo>
                <a:lnTo>
                  <a:pt x="249" y="4"/>
                </a:lnTo>
                <a:lnTo>
                  <a:pt x="251" y="4"/>
                </a:lnTo>
                <a:lnTo>
                  <a:pt x="253" y="4"/>
                </a:lnTo>
                <a:lnTo>
                  <a:pt x="254" y="4"/>
                </a:lnTo>
                <a:lnTo>
                  <a:pt x="256" y="4"/>
                </a:lnTo>
                <a:lnTo>
                  <a:pt x="256" y="4"/>
                </a:lnTo>
                <a:lnTo>
                  <a:pt x="258" y="4"/>
                </a:lnTo>
                <a:lnTo>
                  <a:pt x="263" y="4"/>
                </a:lnTo>
                <a:lnTo>
                  <a:pt x="266" y="4"/>
                </a:lnTo>
                <a:lnTo>
                  <a:pt x="270" y="4"/>
                </a:lnTo>
                <a:lnTo>
                  <a:pt x="270" y="4"/>
                </a:lnTo>
                <a:lnTo>
                  <a:pt x="272" y="4"/>
                </a:lnTo>
                <a:lnTo>
                  <a:pt x="273" y="5"/>
                </a:lnTo>
                <a:lnTo>
                  <a:pt x="277" y="5"/>
                </a:lnTo>
                <a:lnTo>
                  <a:pt x="279" y="5"/>
                </a:lnTo>
                <a:lnTo>
                  <a:pt x="282" y="5"/>
                </a:lnTo>
                <a:lnTo>
                  <a:pt x="285" y="5"/>
                </a:lnTo>
                <a:lnTo>
                  <a:pt x="287" y="5"/>
                </a:lnTo>
                <a:lnTo>
                  <a:pt x="289" y="5"/>
                </a:lnTo>
                <a:lnTo>
                  <a:pt x="292" y="5"/>
                </a:lnTo>
                <a:lnTo>
                  <a:pt x="299" y="5"/>
                </a:lnTo>
                <a:lnTo>
                  <a:pt x="301" y="5"/>
                </a:lnTo>
                <a:lnTo>
                  <a:pt x="301" y="5"/>
                </a:lnTo>
                <a:lnTo>
                  <a:pt x="304" y="5"/>
                </a:lnTo>
                <a:lnTo>
                  <a:pt x="306" y="5"/>
                </a:lnTo>
                <a:lnTo>
                  <a:pt x="308" y="5"/>
                </a:lnTo>
                <a:lnTo>
                  <a:pt x="311" y="5"/>
                </a:lnTo>
                <a:lnTo>
                  <a:pt x="313" y="5"/>
                </a:lnTo>
                <a:lnTo>
                  <a:pt x="315" y="5"/>
                </a:lnTo>
                <a:lnTo>
                  <a:pt x="316" y="5"/>
                </a:lnTo>
                <a:lnTo>
                  <a:pt x="318" y="5"/>
                </a:lnTo>
                <a:lnTo>
                  <a:pt x="320" y="5"/>
                </a:lnTo>
                <a:lnTo>
                  <a:pt x="322" y="5"/>
                </a:lnTo>
                <a:lnTo>
                  <a:pt x="323" y="5"/>
                </a:lnTo>
                <a:lnTo>
                  <a:pt x="327" y="5"/>
                </a:lnTo>
                <a:lnTo>
                  <a:pt x="330" y="5"/>
                </a:lnTo>
                <a:lnTo>
                  <a:pt x="337" y="5"/>
                </a:lnTo>
                <a:lnTo>
                  <a:pt x="340" y="5"/>
                </a:lnTo>
                <a:lnTo>
                  <a:pt x="344" y="5"/>
                </a:lnTo>
                <a:lnTo>
                  <a:pt x="346" y="5"/>
                </a:lnTo>
                <a:lnTo>
                  <a:pt x="347" y="5"/>
                </a:lnTo>
                <a:lnTo>
                  <a:pt x="351" y="5"/>
                </a:lnTo>
                <a:lnTo>
                  <a:pt x="358" y="5"/>
                </a:lnTo>
                <a:lnTo>
                  <a:pt x="361" y="5"/>
                </a:lnTo>
                <a:lnTo>
                  <a:pt x="361" y="5"/>
                </a:lnTo>
                <a:lnTo>
                  <a:pt x="371" y="7"/>
                </a:lnTo>
                <a:lnTo>
                  <a:pt x="373" y="7"/>
                </a:lnTo>
                <a:lnTo>
                  <a:pt x="375" y="7"/>
                </a:lnTo>
                <a:lnTo>
                  <a:pt x="377" y="7"/>
                </a:lnTo>
                <a:lnTo>
                  <a:pt x="378" y="7"/>
                </a:lnTo>
                <a:lnTo>
                  <a:pt x="380" y="7"/>
                </a:lnTo>
                <a:lnTo>
                  <a:pt x="387" y="7"/>
                </a:lnTo>
                <a:lnTo>
                  <a:pt x="390" y="7"/>
                </a:lnTo>
                <a:lnTo>
                  <a:pt x="390" y="7"/>
                </a:lnTo>
                <a:lnTo>
                  <a:pt x="395" y="7"/>
                </a:lnTo>
                <a:lnTo>
                  <a:pt x="401" y="7"/>
                </a:lnTo>
                <a:lnTo>
                  <a:pt x="406" y="7"/>
                </a:lnTo>
                <a:lnTo>
                  <a:pt x="408" y="7"/>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20" name="Freeform 248"/>
          <p:cNvSpPr>
            <a:spLocks/>
          </p:cNvSpPr>
          <p:nvPr/>
        </p:nvSpPr>
        <p:spPr bwMode="auto">
          <a:xfrm>
            <a:off x="7567613" y="5048250"/>
            <a:ext cx="311944" cy="589360"/>
          </a:xfrm>
          <a:custGeom>
            <a:avLst/>
            <a:gdLst/>
            <a:ahLst/>
            <a:cxnLst>
              <a:cxn ang="0">
                <a:pos x="245" y="22"/>
              </a:cxn>
              <a:cxn ang="0">
                <a:pos x="250" y="51"/>
              </a:cxn>
              <a:cxn ang="0">
                <a:pos x="250" y="72"/>
              </a:cxn>
              <a:cxn ang="0">
                <a:pos x="250" y="98"/>
              </a:cxn>
              <a:cxn ang="0">
                <a:pos x="250" y="122"/>
              </a:cxn>
              <a:cxn ang="0">
                <a:pos x="250" y="149"/>
              </a:cxn>
              <a:cxn ang="0">
                <a:pos x="246" y="177"/>
              </a:cxn>
              <a:cxn ang="0">
                <a:pos x="251" y="211"/>
              </a:cxn>
              <a:cxn ang="0">
                <a:pos x="253" y="285"/>
              </a:cxn>
              <a:cxn ang="0">
                <a:pos x="257" y="337"/>
              </a:cxn>
              <a:cxn ang="0">
                <a:pos x="258" y="370"/>
              </a:cxn>
              <a:cxn ang="0">
                <a:pos x="260" y="437"/>
              </a:cxn>
              <a:cxn ang="0">
                <a:pos x="257" y="483"/>
              </a:cxn>
              <a:cxn ang="0">
                <a:pos x="159" y="488"/>
              </a:cxn>
              <a:cxn ang="0">
                <a:pos x="109" y="490"/>
              </a:cxn>
              <a:cxn ang="0">
                <a:pos x="42" y="494"/>
              </a:cxn>
              <a:cxn ang="0">
                <a:pos x="2" y="492"/>
              </a:cxn>
              <a:cxn ang="0">
                <a:pos x="14" y="473"/>
              </a:cxn>
              <a:cxn ang="0">
                <a:pos x="21" y="456"/>
              </a:cxn>
              <a:cxn ang="0">
                <a:pos x="30" y="437"/>
              </a:cxn>
              <a:cxn ang="0">
                <a:pos x="36" y="420"/>
              </a:cxn>
              <a:cxn ang="0">
                <a:pos x="48" y="406"/>
              </a:cxn>
              <a:cxn ang="0">
                <a:pos x="67" y="397"/>
              </a:cxn>
              <a:cxn ang="0">
                <a:pos x="81" y="383"/>
              </a:cxn>
              <a:cxn ang="0">
                <a:pos x="86" y="366"/>
              </a:cxn>
              <a:cxn ang="0">
                <a:pos x="93" y="347"/>
              </a:cxn>
              <a:cxn ang="0">
                <a:pos x="109" y="337"/>
              </a:cxn>
              <a:cxn ang="0">
                <a:pos x="119" y="328"/>
              </a:cxn>
              <a:cxn ang="0">
                <a:pos x="131" y="322"/>
              </a:cxn>
              <a:cxn ang="0">
                <a:pos x="146" y="313"/>
              </a:cxn>
              <a:cxn ang="0">
                <a:pos x="148" y="301"/>
              </a:cxn>
              <a:cxn ang="0">
                <a:pos x="157" y="291"/>
              </a:cxn>
              <a:cxn ang="0">
                <a:pos x="165" y="280"/>
              </a:cxn>
              <a:cxn ang="0">
                <a:pos x="181" y="270"/>
              </a:cxn>
              <a:cxn ang="0">
                <a:pos x="188" y="254"/>
              </a:cxn>
              <a:cxn ang="0">
                <a:pos x="179" y="241"/>
              </a:cxn>
              <a:cxn ang="0">
                <a:pos x="179" y="225"/>
              </a:cxn>
              <a:cxn ang="0">
                <a:pos x="184" y="210"/>
              </a:cxn>
              <a:cxn ang="0">
                <a:pos x="188" y="193"/>
              </a:cxn>
              <a:cxn ang="0">
                <a:pos x="176" y="177"/>
              </a:cxn>
              <a:cxn ang="0">
                <a:pos x="159" y="175"/>
              </a:cxn>
              <a:cxn ang="0">
                <a:pos x="148" y="170"/>
              </a:cxn>
              <a:cxn ang="0">
                <a:pos x="143" y="165"/>
              </a:cxn>
              <a:cxn ang="0">
                <a:pos x="140" y="151"/>
              </a:cxn>
              <a:cxn ang="0">
                <a:pos x="140" y="136"/>
              </a:cxn>
              <a:cxn ang="0">
                <a:pos x="131" y="129"/>
              </a:cxn>
              <a:cxn ang="0">
                <a:pos x="131" y="120"/>
              </a:cxn>
              <a:cxn ang="0">
                <a:pos x="129" y="106"/>
              </a:cxn>
              <a:cxn ang="0">
                <a:pos x="88" y="103"/>
              </a:cxn>
              <a:cxn ang="0">
                <a:pos x="88" y="88"/>
              </a:cxn>
              <a:cxn ang="0">
                <a:pos x="93" y="77"/>
              </a:cxn>
              <a:cxn ang="0">
                <a:pos x="100" y="69"/>
              </a:cxn>
              <a:cxn ang="0">
                <a:pos x="107" y="67"/>
              </a:cxn>
              <a:cxn ang="0">
                <a:pos x="110" y="50"/>
              </a:cxn>
              <a:cxn ang="0">
                <a:pos x="109" y="41"/>
              </a:cxn>
              <a:cxn ang="0">
                <a:pos x="110" y="29"/>
              </a:cxn>
              <a:cxn ang="0">
                <a:pos x="114" y="20"/>
              </a:cxn>
              <a:cxn ang="0">
                <a:pos x="121" y="19"/>
              </a:cxn>
              <a:cxn ang="0">
                <a:pos x="122" y="14"/>
              </a:cxn>
              <a:cxn ang="0">
                <a:pos x="124" y="5"/>
              </a:cxn>
              <a:cxn ang="0">
                <a:pos x="126" y="2"/>
              </a:cxn>
              <a:cxn ang="0">
                <a:pos x="159" y="0"/>
              </a:cxn>
              <a:cxn ang="0">
                <a:pos x="226" y="0"/>
              </a:cxn>
            </a:cxnLst>
            <a:rect l="0" t="0" r="r" b="b"/>
            <a:pathLst>
              <a:path w="262" h="495">
                <a:moveTo>
                  <a:pt x="246" y="0"/>
                </a:moveTo>
                <a:lnTo>
                  <a:pt x="245" y="2"/>
                </a:lnTo>
                <a:lnTo>
                  <a:pt x="243" y="2"/>
                </a:lnTo>
                <a:lnTo>
                  <a:pt x="245" y="5"/>
                </a:lnTo>
                <a:lnTo>
                  <a:pt x="243" y="7"/>
                </a:lnTo>
                <a:lnTo>
                  <a:pt x="245" y="7"/>
                </a:lnTo>
                <a:lnTo>
                  <a:pt x="245" y="8"/>
                </a:lnTo>
                <a:lnTo>
                  <a:pt x="245" y="10"/>
                </a:lnTo>
                <a:lnTo>
                  <a:pt x="245" y="12"/>
                </a:lnTo>
                <a:lnTo>
                  <a:pt x="245" y="14"/>
                </a:lnTo>
                <a:lnTo>
                  <a:pt x="245" y="14"/>
                </a:lnTo>
                <a:lnTo>
                  <a:pt x="245" y="15"/>
                </a:lnTo>
                <a:lnTo>
                  <a:pt x="245" y="17"/>
                </a:lnTo>
                <a:lnTo>
                  <a:pt x="245" y="19"/>
                </a:lnTo>
                <a:lnTo>
                  <a:pt x="245" y="20"/>
                </a:lnTo>
                <a:lnTo>
                  <a:pt x="245" y="22"/>
                </a:lnTo>
                <a:lnTo>
                  <a:pt x="246" y="24"/>
                </a:lnTo>
                <a:lnTo>
                  <a:pt x="246" y="26"/>
                </a:lnTo>
                <a:lnTo>
                  <a:pt x="246" y="27"/>
                </a:lnTo>
                <a:lnTo>
                  <a:pt x="248" y="29"/>
                </a:lnTo>
                <a:lnTo>
                  <a:pt x="248" y="31"/>
                </a:lnTo>
                <a:lnTo>
                  <a:pt x="248" y="33"/>
                </a:lnTo>
                <a:lnTo>
                  <a:pt x="248" y="36"/>
                </a:lnTo>
                <a:lnTo>
                  <a:pt x="248" y="38"/>
                </a:lnTo>
                <a:lnTo>
                  <a:pt x="250" y="41"/>
                </a:lnTo>
                <a:lnTo>
                  <a:pt x="248" y="43"/>
                </a:lnTo>
                <a:lnTo>
                  <a:pt x="250" y="43"/>
                </a:lnTo>
                <a:lnTo>
                  <a:pt x="250" y="45"/>
                </a:lnTo>
                <a:lnTo>
                  <a:pt x="250" y="46"/>
                </a:lnTo>
                <a:lnTo>
                  <a:pt x="250" y="48"/>
                </a:lnTo>
                <a:lnTo>
                  <a:pt x="250" y="50"/>
                </a:lnTo>
                <a:lnTo>
                  <a:pt x="250" y="51"/>
                </a:lnTo>
                <a:lnTo>
                  <a:pt x="250" y="53"/>
                </a:lnTo>
                <a:lnTo>
                  <a:pt x="250" y="55"/>
                </a:lnTo>
                <a:lnTo>
                  <a:pt x="250" y="57"/>
                </a:lnTo>
                <a:lnTo>
                  <a:pt x="251" y="57"/>
                </a:lnTo>
                <a:lnTo>
                  <a:pt x="251" y="58"/>
                </a:lnTo>
                <a:lnTo>
                  <a:pt x="251" y="60"/>
                </a:lnTo>
                <a:lnTo>
                  <a:pt x="251" y="60"/>
                </a:lnTo>
                <a:lnTo>
                  <a:pt x="251" y="60"/>
                </a:lnTo>
                <a:lnTo>
                  <a:pt x="251" y="62"/>
                </a:lnTo>
                <a:lnTo>
                  <a:pt x="251" y="63"/>
                </a:lnTo>
                <a:lnTo>
                  <a:pt x="251" y="63"/>
                </a:lnTo>
                <a:lnTo>
                  <a:pt x="251" y="65"/>
                </a:lnTo>
                <a:lnTo>
                  <a:pt x="250" y="67"/>
                </a:lnTo>
                <a:lnTo>
                  <a:pt x="250" y="69"/>
                </a:lnTo>
                <a:lnTo>
                  <a:pt x="250" y="70"/>
                </a:lnTo>
                <a:lnTo>
                  <a:pt x="250" y="72"/>
                </a:lnTo>
                <a:lnTo>
                  <a:pt x="251" y="72"/>
                </a:lnTo>
                <a:lnTo>
                  <a:pt x="250" y="74"/>
                </a:lnTo>
                <a:lnTo>
                  <a:pt x="250" y="74"/>
                </a:lnTo>
                <a:lnTo>
                  <a:pt x="248" y="76"/>
                </a:lnTo>
                <a:lnTo>
                  <a:pt x="248" y="77"/>
                </a:lnTo>
                <a:lnTo>
                  <a:pt x="250" y="79"/>
                </a:lnTo>
                <a:lnTo>
                  <a:pt x="250" y="81"/>
                </a:lnTo>
                <a:lnTo>
                  <a:pt x="248" y="82"/>
                </a:lnTo>
                <a:lnTo>
                  <a:pt x="248" y="84"/>
                </a:lnTo>
                <a:lnTo>
                  <a:pt x="250" y="86"/>
                </a:lnTo>
                <a:lnTo>
                  <a:pt x="250" y="88"/>
                </a:lnTo>
                <a:lnTo>
                  <a:pt x="250" y="89"/>
                </a:lnTo>
                <a:lnTo>
                  <a:pt x="250" y="91"/>
                </a:lnTo>
                <a:lnTo>
                  <a:pt x="250" y="94"/>
                </a:lnTo>
                <a:lnTo>
                  <a:pt x="250" y="96"/>
                </a:lnTo>
                <a:lnTo>
                  <a:pt x="250" y="98"/>
                </a:lnTo>
                <a:lnTo>
                  <a:pt x="250" y="100"/>
                </a:lnTo>
                <a:lnTo>
                  <a:pt x="250" y="101"/>
                </a:lnTo>
                <a:lnTo>
                  <a:pt x="251" y="103"/>
                </a:lnTo>
                <a:lnTo>
                  <a:pt x="251" y="105"/>
                </a:lnTo>
                <a:lnTo>
                  <a:pt x="251" y="105"/>
                </a:lnTo>
                <a:lnTo>
                  <a:pt x="251" y="106"/>
                </a:lnTo>
                <a:lnTo>
                  <a:pt x="251" y="108"/>
                </a:lnTo>
                <a:lnTo>
                  <a:pt x="251" y="110"/>
                </a:lnTo>
                <a:lnTo>
                  <a:pt x="251" y="112"/>
                </a:lnTo>
                <a:lnTo>
                  <a:pt x="251" y="113"/>
                </a:lnTo>
                <a:lnTo>
                  <a:pt x="251" y="115"/>
                </a:lnTo>
                <a:lnTo>
                  <a:pt x="251" y="117"/>
                </a:lnTo>
                <a:lnTo>
                  <a:pt x="251" y="119"/>
                </a:lnTo>
                <a:lnTo>
                  <a:pt x="251" y="120"/>
                </a:lnTo>
                <a:lnTo>
                  <a:pt x="251" y="120"/>
                </a:lnTo>
                <a:lnTo>
                  <a:pt x="250" y="122"/>
                </a:lnTo>
                <a:lnTo>
                  <a:pt x="250" y="124"/>
                </a:lnTo>
                <a:lnTo>
                  <a:pt x="250" y="127"/>
                </a:lnTo>
                <a:lnTo>
                  <a:pt x="251" y="129"/>
                </a:lnTo>
                <a:lnTo>
                  <a:pt x="251" y="131"/>
                </a:lnTo>
                <a:lnTo>
                  <a:pt x="251" y="132"/>
                </a:lnTo>
                <a:lnTo>
                  <a:pt x="251" y="134"/>
                </a:lnTo>
                <a:lnTo>
                  <a:pt x="251" y="134"/>
                </a:lnTo>
                <a:lnTo>
                  <a:pt x="251" y="136"/>
                </a:lnTo>
                <a:lnTo>
                  <a:pt x="251" y="137"/>
                </a:lnTo>
                <a:lnTo>
                  <a:pt x="251" y="139"/>
                </a:lnTo>
                <a:lnTo>
                  <a:pt x="251" y="141"/>
                </a:lnTo>
                <a:lnTo>
                  <a:pt x="250" y="143"/>
                </a:lnTo>
                <a:lnTo>
                  <a:pt x="250" y="146"/>
                </a:lnTo>
                <a:lnTo>
                  <a:pt x="250" y="148"/>
                </a:lnTo>
                <a:lnTo>
                  <a:pt x="250" y="149"/>
                </a:lnTo>
                <a:lnTo>
                  <a:pt x="250" y="149"/>
                </a:lnTo>
                <a:lnTo>
                  <a:pt x="250" y="151"/>
                </a:lnTo>
                <a:lnTo>
                  <a:pt x="250" y="155"/>
                </a:lnTo>
                <a:lnTo>
                  <a:pt x="248" y="156"/>
                </a:lnTo>
                <a:lnTo>
                  <a:pt x="248" y="158"/>
                </a:lnTo>
                <a:lnTo>
                  <a:pt x="248" y="162"/>
                </a:lnTo>
                <a:lnTo>
                  <a:pt x="248" y="163"/>
                </a:lnTo>
                <a:lnTo>
                  <a:pt x="248" y="165"/>
                </a:lnTo>
                <a:lnTo>
                  <a:pt x="250" y="165"/>
                </a:lnTo>
                <a:lnTo>
                  <a:pt x="250" y="167"/>
                </a:lnTo>
                <a:lnTo>
                  <a:pt x="248" y="168"/>
                </a:lnTo>
                <a:lnTo>
                  <a:pt x="248" y="170"/>
                </a:lnTo>
                <a:lnTo>
                  <a:pt x="246" y="170"/>
                </a:lnTo>
                <a:lnTo>
                  <a:pt x="246" y="172"/>
                </a:lnTo>
                <a:lnTo>
                  <a:pt x="246" y="174"/>
                </a:lnTo>
                <a:lnTo>
                  <a:pt x="246" y="175"/>
                </a:lnTo>
                <a:lnTo>
                  <a:pt x="246" y="177"/>
                </a:lnTo>
                <a:lnTo>
                  <a:pt x="245" y="179"/>
                </a:lnTo>
                <a:lnTo>
                  <a:pt x="245" y="180"/>
                </a:lnTo>
                <a:lnTo>
                  <a:pt x="245" y="180"/>
                </a:lnTo>
                <a:lnTo>
                  <a:pt x="245" y="182"/>
                </a:lnTo>
                <a:lnTo>
                  <a:pt x="245" y="184"/>
                </a:lnTo>
                <a:lnTo>
                  <a:pt x="246" y="184"/>
                </a:lnTo>
                <a:lnTo>
                  <a:pt x="250" y="184"/>
                </a:lnTo>
                <a:lnTo>
                  <a:pt x="251" y="184"/>
                </a:lnTo>
                <a:lnTo>
                  <a:pt x="251" y="191"/>
                </a:lnTo>
                <a:lnTo>
                  <a:pt x="251" y="194"/>
                </a:lnTo>
                <a:lnTo>
                  <a:pt x="251" y="194"/>
                </a:lnTo>
                <a:lnTo>
                  <a:pt x="251" y="198"/>
                </a:lnTo>
                <a:lnTo>
                  <a:pt x="251" y="201"/>
                </a:lnTo>
                <a:lnTo>
                  <a:pt x="251" y="205"/>
                </a:lnTo>
                <a:lnTo>
                  <a:pt x="251" y="208"/>
                </a:lnTo>
                <a:lnTo>
                  <a:pt x="251" y="211"/>
                </a:lnTo>
                <a:lnTo>
                  <a:pt x="251" y="215"/>
                </a:lnTo>
                <a:lnTo>
                  <a:pt x="251" y="218"/>
                </a:lnTo>
                <a:lnTo>
                  <a:pt x="251" y="220"/>
                </a:lnTo>
                <a:lnTo>
                  <a:pt x="251" y="223"/>
                </a:lnTo>
                <a:lnTo>
                  <a:pt x="251" y="236"/>
                </a:lnTo>
                <a:lnTo>
                  <a:pt x="251" y="241"/>
                </a:lnTo>
                <a:lnTo>
                  <a:pt x="251" y="246"/>
                </a:lnTo>
                <a:lnTo>
                  <a:pt x="251" y="256"/>
                </a:lnTo>
                <a:lnTo>
                  <a:pt x="251" y="258"/>
                </a:lnTo>
                <a:lnTo>
                  <a:pt x="253" y="270"/>
                </a:lnTo>
                <a:lnTo>
                  <a:pt x="253" y="277"/>
                </a:lnTo>
                <a:lnTo>
                  <a:pt x="253" y="279"/>
                </a:lnTo>
                <a:lnTo>
                  <a:pt x="253" y="280"/>
                </a:lnTo>
                <a:lnTo>
                  <a:pt x="253" y="282"/>
                </a:lnTo>
                <a:lnTo>
                  <a:pt x="253" y="284"/>
                </a:lnTo>
                <a:lnTo>
                  <a:pt x="253" y="285"/>
                </a:lnTo>
                <a:lnTo>
                  <a:pt x="253" y="285"/>
                </a:lnTo>
                <a:lnTo>
                  <a:pt x="253" y="287"/>
                </a:lnTo>
                <a:lnTo>
                  <a:pt x="253" y="291"/>
                </a:lnTo>
                <a:lnTo>
                  <a:pt x="253" y="294"/>
                </a:lnTo>
                <a:lnTo>
                  <a:pt x="253" y="297"/>
                </a:lnTo>
                <a:lnTo>
                  <a:pt x="253" y="299"/>
                </a:lnTo>
                <a:lnTo>
                  <a:pt x="253" y="301"/>
                </a:lnTo>
                <a:lnTo>
                  <a:pt x="255" y="304"/>
                </a:lnTo>
                <a:lnTo>
                  <a:pt x="255" y="308"/>
                </a:lnTo>
                <a:lnTo>
                  <a:pt x="255" y="315"/>
                </a:lnTo>
                <a:lnTo>
                  <a:pt x="255" y="325"/>
                </a:lnTo>
                <a:lnTo>
                  <a:pt x="255" y="328"/>
                </a:lnTo>
                <a:lnTo>
                  <a:pt x="255" y="330"/>
                </a:lnTo>
                <a:lnTo>
                  <a:pt x="257" y="334"/>
                </a:lnTo>
                <a:lnTo>
                  <a:pt x="257" y="335"/>
                </a:lnTo>
                <a:lnTo>
                  <a:pt x="257" y="337"/>
                </a:lnTo>
                <a:lnTo>
                  <a:pt x="257" y="342"/>
                </a:lnTo>
                <a:lnTo>
                  <a:pt x="257" y="344"/>
                </a:lnTo>
                <a:lnTo>
                  <a:pt x="257" y="347"/>
                </a:lnTo>
                <a:lnTo>
                  <a:pt x="257" y="349"/>
                </a:lnTo>
                <a:lnTo>
                  <a:pt x="257" y="351"/>
                </a:lnTo>
                <a:lnTo>
                  <a:pt x="257" y="354"/>
                </a:lnTo>
                <a:lnTo>
                  <a:pt x="257" y="356"/>
                </a:lnTo>
                <a:lnTo>
                  <a:pt x="257" y="359"/>
                </a:lnTo>
                <a:lnTo>
                  <a:pt x="257" y="361"/>
                </a:lnTo>
                <a:lnTo>
                  <a:pt x="257" y="361"/>
                </a:lnTo>
                <a:lnTo>
                  <a:pt x="257" y="363"/>
                </a:lnTo>
                <a:lnTo>
                  <a:pt x="258" y="363"/>
                </a:lnTo>
                <a:lnTo>
                  <a:pt x="258" y="365"/>
                </a:lnTo>
                <a:lnTo>
                  <a:pt x="257" y="365"/>
                </a:lnTo>
                <a:lnTo>
                  <a:pt x="258" y="366"/>
                </a:lnTo>
                <a:lnTo>
                  <a:pt x="258" y="370"/>
                </a:lnTo>
                <a:lnTo>
                  <a:pt x="257" y="370"/>
                </a:lnTo>
                <a:lnTo>
                  <a:pt x="257" y="371"/>
                </a:lnTo>
                <a:lnTo>
                  <a:pt x="258" y="373"/>
                </a:lnTo>
                <a:lnTo>
                  <a:pt x="258" y="380"/>
                </a:lnTo>
                <a:lnTo>
                  <a:pt x="258" y="382"/>
                </a:lnTo>
                <a:lnTo>
                  <a:pt x="258" y="387"/>
                </a:lnTo>
                <a:lnTo>
                  <a:pt x="258" y="389"/>
                </a:lnTo>
                <a:lnTo>
                  <a:pt x="258" y="390"/>
                </a:lnTo>
                <a:lnTo>
                  <a:pt x="258" y="390"/>
                </a:lnTo>
                <a:lnTo>
                  <a:pt x="258" y="392"/>
                </a:lnTo>
                <a:lnTo>
                  <a:pt x="258" y="396"/>
                </a:lnTo>
                <a:lnTo>
                  <a:pt x="258" y="404"/>
                </a:lnTo>
                <a:lnTo>
                  <a:pt x="260" y="414"/>
                </a:lnTo>
                <a:lnTo>
                  <a:pt x="260" y="418"/>
                </a:lnTo>
                <a:lnTo>
                  <a:pt x="260" y="426"/>
                </a:lnTo>
                <a:lnTo>
                  <a:pt x="260" y="437"/>
                </a:lnTo>
                <a:lnTo>
                  <a:pt x="260" y="442"/>
                </a:lnTo>
                <a:lnTo>
                  <a:pt x="260" y="445"/>
                </a:lnTo>
                <a:lnTo>
                  <a:pt x="260" y="449"/>
                </a:lnTo>
                <a:lnTo>
                  <a:pt x="260" y="451"/>
                </a:lnTo>
                <a:lnTo>
                  <a:pt x="260" y="454"/>
                </a:lnTo>
                <a:lnTo>
                  <a:pt x="260" y="456"/>
                </a:lnTo>
                <a:lnTo>
                  <a:pt x="260" y="459"/>
                </a:lnTo>
                <a:lnTo>
                  <a:pt x="262" y="468"/>
                </a:lnTo>
                <a:lnTo>
                  <a:pt x="262" y="469"/>
                </a:lnTo>
                <a:lnTo>
                  <a:pt x="262" y="471"/>
                </a:lnTo>
                <a:lnTo>
                  <a:pt x="262" y="476"/>
                </a:lnTo>
                <a:lnTo>
                  <a:pt x="262" y="482"/>
                </a:lnTo>
                <a:lnTo>
                  <a:pt x="262" y="483"/>
                </a:lnTo>
                <a:lnTo>
                  <a:pt x="260" y="483"/>
                </a:lnTo>
                <a:lnTo>
                  <a:pt x="258" y="483"/>
                </a:lnTo>
                <a:lnTo>
                  <a:pt x="257" y="483"/>
                </a:lnTo>
                <a:lnTo>
                  <a:pt x="255" y="483"/>
                </a:lnTo>
                <a:lnTo>
                  <a:pt x="253" y="483"/>
                </a:lnTo>
                <a:lnTo>
                  <a:pt x="238" y="483"/>
                </a:lnTo>
                <a:lnTo>
                  <a:pt x="236" y="483"/>
                </a:lnTo>
                <a:lnTo>
                  <a:pt x="231" y="485"/>
                </a:lnTo>
                <a:lnTo>
                  <a:pt x="215" y="485"/>
                </a:lnTo>
                <a:lnTo>
                  <a:pt x="203" y="485"/>
                </a:lnTo>
                <a:lnTo>
                  <a:pt x="198" y="487"/>
                </a:lnTo>
                <a:lnTo>
                  <a:pt x="193" y="487"/>
                </a:lnTo>
                <a:lnTo>
                  <a:pt x="186" y="487"/>
                </a:lnTo>
                <a:lnTo>
                  <a:pt x="179" y="487"/>
                </a:lnTo>
                <a:lnTo>
                  <a:pt x="171" y="487"/>
                </a:lnTo>
                <a:lnTo>
                  <a:pt x="164" y="487"/>
                </a:lnTo>
                <a:lnTo>
                  <a:pt x="162" y="487"/>
                </a:lnTo>
                <a:lnTo>
                  <a:pt x="162" y="488"/>
                </a:lnTo>
                <a:lnTo>
                  <a:pt x="159" y="488"/>
                </a:lnTo>
                <a:lnTo>
                  <a:pt x="157" y="488"/>
                </a:lnTo>
                <a:lnTo>
                  <a:pt x="153" y="488"/>
                </a:lnTo>
                <a:lnTo>
                  <a:pt x="148" y="488"/>
                </a:lnTo>
                <a:lnTo>
                  <a:pt x="143" y="488"/>
                </a:lnTo>
                <a:lnTo>
                  <a:pt x="141" y="488"/>
                </a:lnTo>
                <a:lnTo>
                  <a:pt x="140" y="488"/>
                </a:lnTo>
                <a:lnTo>
                  <a:pt x="136" y="488"/>
                </a:lnTo>
                <a:lnTo>
                  <a:pt x="131" y="488"/>
                </a:lnTo>
                <a:lnTo>
                  <a:pt x="126" y="488"/>
                </a:lnTo>
                <a:lnTo>
                  <a:pt x="121" y="490"/>
                </a:lnTo>
                <a:lnTo>
                  <a:pt x="119" y="490"/>
                </a:lnTo>
                <a:lnTo>
                  <a:pt x="117" y="490"/>
                </a:lnTo>
                <a:lnTo>
                  <a:pt x="117" y="490"/>
                </a:lnTo>
                <a:lnTo>
                  <a:pt x="116" y="490"/>
                </a:lnTo>
                <a:lnTo>
                  <a:pt x="112" y="490"/>
                </a:lnTo>
                <a:lnTo>
                  <a:pt x="109" y="490"/>
                </a:lnTo>
                <a:lnTo>
                  <a:pt x="103" y="490"/>
                </a:lnTo>
                <a:lnTo>
                  <a:pt x="102" y="490"/>
                </a:lnTo>
                <a:lnTo>
                  <a:pt x="98" y="490"/>
                </a:lnTo>
                <a:lnTo>
                  <a:pt x="91" y="490"/>
                </a:lnTo>
                <a:lnTo>
                  <a:pt x="90" y="490"/>
                </a:lnTo>
                <a:lnTo>
                  <a:pt x="86" y="490"/>
                </a:lnTo>
                <a:lnTo>
                  <a:pt x="81" y="492"/>
                </a:lnTo>
                <a:lnTo>
                  <a:pt x="79" y="492"/>
                </a:lnTo>
                <a:lnTo>
                  <a:pt x="71" y="492"/>
                </a:lnTo>
                <a:lnTo>
                  <a:pt x="64" y="492"/>
                </a:lnTo>
                <a:lnTo>
                  <a:pt x="55" y="492"/>
                </a:lnTo>
                <a:lnTo>
                  <a:pt x="54" y="492"/>
                </a:lnTo>
                <a:lnTo>
                  <a:pt x="52" y="492"/>
                </a:lnTo>
                <a:lnTo>
                  <a:pt x="50" y="492"/>
                </a:lnTo>
                <a:lnTo>
                  <a:pt x="45" y="492"/>
                </a:lnTo>
                <a:lnTo>
                  <a:pt x="42" y="494"/>
                </a:lnTo>
                <a:lnTo>
                  <a:pt x="38" y="494"/>
                </a:lnTo>
                <a:lnTo>
                  <a:pt x="33" y="494"/>
                </a:lnTo>
                <a:lnTo>
                  <a:pt x="26" y="494"/>
                </a:lnTo>
                <a:lnTo>
                  <a:pt x="24" y="494"/>
                </a:lnTo>
                <a:lnTo>
                  <a:pt x="23" y="494"/>
                </a:lnTo>
                <a:lnTo>
                  <a:pt x="14" y="494"/>
                </a:lnTo>
                <a:lnTo>
                  <a:pt x="11" y="494"/>
                </a:lnTo>
                <a:lnTo>
                  <a:pt x="9" y="494"/>
                </a:lnTo>
                <a:lnTo>
                  <a:pt x="5" y="494"/>
                </a:lnTo>
                <a:lnTo>
                  <a:pt x="4" y="494"/>
                </a:lnTo>
                <a:lnTo>
                  <a:pt x="2" y="494"/>
                </a:lnTo>
                <a:lnTo>
                  <a:pt x="2" y="495"/>
                </a:lnTo>
                <a:lnTo>
                  <a:pt x="0" y="495"/>
                </a:lnTo>
                <a:lnTo>
                  <a:pt x="0" y="494"/>
                </a:lnTo>
                <a:lnTo>
                  <a:pt x="0" y="492"/>
                </a:lnTo>
                <a:lnTo>
                  <a:pt x="2" y="492"/>
                </a:lnTo>
                <a:lnTo>
                  <a:pt x="2" y="490"/>
                </a:lnTo>
                <a:lnTo>
                  <a:pt x="4" y="490"/>
                </a:lnTo>
                <a:lnTo>
                  <a:pt x="4" y="488"/>
                </a:lnTo>
                <a:lnTo>
                  <a:pt x="4" y="487"/>
                </a:lnTo>
                <a:lnTo>
                  <a:pt x="5" y="485"/>
                </a:lnTo>
                <a:lnTo>
                  <a:pt x="5" y="483"/>
                </a:lnTo>
                <a:lnTo>
                  <a:pt x="7" y="482"/>
                </a:lnTo>
                <a:lnTo>
                  <a:pt x="9" y="482"/>
                </a:lnTo>
                <a:lnTo>
                  <a:pt x="9" y="480"/>
                </a:lnTo>
                <a:lnTo>
                  <a:pt x="11" y="480"/>
                </a:lnTo>
                <a:lnTo>
                  <a:pt x="11" y="478"/>
                </a:lnTo>
                <a:lnTo>
                  <a:pt x="11" y="478"/>
                </a:lnTo>
                <a:lnTo>
                  <a:pt x="11" y="476"/>
                </a:lnTo>
                <a:lnTo>
                  <a:pt x="12" y="476"/>
                </a:lnTo>
                <a:lnTo>
                  <a:pt x="12" y="475"/>
                </a:lnTo>
                <a:lnTo>
                  <a:pt x="14" y="473"/>
                </a:lnTo>
                <a:lnTo>
                  <a:pt x="14" y="471"/>
                </a:lnTo>
                <a:lnTo>
                  <a:pt x="16" y="471"/>
                </a:lnTo>
                <a:lnTo>
                  <a:pt x="16" y="469"/>
                </a:lnTo>
                <a:lnTo>
                  <a:pt x="16" y="468"/>
                </a:lnTo>
                <a:lnTo>
                  <a:pt x="14" y="468"/>
                </a:lnTo>
                <a:lnTo>
                  <a:pt x="14" y="466"/>
                </a:lnTo>
                <a:lnTo>
                  <a:pt x="16" y="466"/>
                </a:lnTo>
                <a:lnTo>
                  <a:pt x="16" y="466"/>
                </a:lnTo>
                <a:lnTo>
                  <a:pt x="17" y="464"/>
                </a:lnTo>
                <a:lnTo>
                  <a:pt x="17" y="463"/>
                </a:lnTo>
                <a:lnTo>
                  <a:pt x="17" y="461"/>
                </a:lnTo>
                <a:lnTo>
                  <a:pt x="17" y="459"/>
                </a:lnTo>
                <a:lnTo>
                  <a:pt x="17" y="457"/>
                </a:lnTo>
                <a:lnTo>
                  <a:pt x="19" y="457"/>
                </a:lnTo>
                <a:lnTo>
                  <a:pt x="21" y="457"/>
                </a:lnTo>
                <a:lnTo>
                  <a:pt x="21" y="456"/>
                </a:lnTo>
                <a:lnTo>
                  <a:pt x="24" y="454"/>
                </a:lnTo>
                <a:lnTo>
                  <a:pt x="24" y="452"/>
                </a:lnTo>
                <a:lnTo>
                  <a:pt x="24" y="451"/>
                </a:lnTo>
                <a:lnTo>
                  <a:pt x="24" y="451"/>
                </a:lnTo>
                <a:lnTo>
                  <a:pt x="24" y="449"/>
                </a:lnTo>
                <a:lnTo>
                  <a:pt x="26" y="449"/>
                </a:lnTo>
                <a:lnTo>
                  <a:pt x="26" y="447"/>
                </a:lnTo>
                <a:lnTo>
                  <a:pt x="26" y="447"/>
                </a:lnTo>
                <a:lnTo>
                  <a:pt x="26" y="445"/>
                </a:lnTo>
                <a:lnTo>
                  <a:pt x="26" y="445"/>
                </a:lnTo>
                <a:lnTo>
                  <a:pt x="26" y="444"/>
                </a:lnTo>
                <a:lnTo>
                  <a:pt x="26" y="442"/>
                </a:lnTo>
                <a:lnTo>
                  <a:pt x="26" y="440"/>
                </a:lnTo>
                <a:lnTo>
                  <a:pt x="26" y="437"/>
                </a:lnTo>
                <a:lnTo>
                  <a:pt x="28" y="437"/>
                </a:lnTo>
                <a:lnTo>
                  <a:pt x="30" y="437"/>
                </a:lnTo>
                <a:lnTo>
                  <a:pt x="30" y="437"/>
                </a:lnTo>
                <a:lnTo>
                  <a:pt x="31" y="437"/>
                </a:lnTo>
                <a:lnTo>
                  <a:pt x="31" y="435"/>
                </a:lnTo>
                <a:lnTo>
                  <a:pt x="33" y="435"/>
                </a:lnTo>
                <a:lnTo>
                  <a:pt x="35" y="435"/>
                </a:lnTo>
                <a:lnTo>
                  <a:pt x="35" y="433"/>
                </a:lnTo>
                <a:lnTo>
                  <a:pt x="36" y="432"/>
                </a:lnTo>
                <a:lnTo>
                  <a:pt x="36" y="430"/>
                </a:lnTo>
                <a:lnTo>
                  <a:pt x="35" y="428"/>
                </a:lnTo>
                <a:lnTo>
                  <a:pt x="35" y="426"/>
                </a:lnTo>
                <a:lnTo>
                  <a:pt x="35" y="425"/>
                </a:lnTo>
                <a:lnTo>
                  <a:pt x="35" y="423"/>
                </a:lnTo>
                <a:lnTo>
                  <a:pt x="35" y="421"/>
                </a:lnTo>
                <a:lnTo>
                  <a:pt x="35" y="421"/>
                </a:lnTo>
                <a:lnTo>
                  <a:pt x="36" y="421"/>
                </a:lnTo>
                <a:lnTo>
                  <a:pt x="36" y="420"/>
                </a:lnTo>
                <a:lnTo>
                  <a:pt x="38" y="420"/>
                </a:lnTo>
                <a:lnTo>
                  <a:pt x="40" y="418"/>
                </a:lnTo>
                <a:lnTo>
                  <a:pt x="42" y="418"/>
                </a:lnTo>
                <a:lnTo>
                  <a:pt x="42" y="418"/>
                </a:lnTo>
                <a:lnTo>
                  <a:pt x="42" y="416"/>
                </a:lnTo>
                <a:lnTo>
                  <a:pt x="43" y="416"/>
                </a:lnTo>
                <a:lnTo>
                  <a:pt x="45" y="416"/>
                </a:lnTo>
                <a:lnTo>
                  <a:pt x="45" y="414"/>
                </a:lnTo>
                <a:lnTo>
                  <a:pt x="47" y="414"/>
                </a:lnTo>
                <a:lnTo>
                  <a:pt x="47" y="413"/>
                </a:lnTo>
                <a:lnTo>
                  <a:pt x="47" y="411"/>
                </a:lnTo>
                <a:lnTo>
                  <a:pt x="48" y="409"/>
                </a:lnTo>
                <a:lnTo>
                  <a:pt x="48" y="408"/>
                </a:lnTo>
                <a:lnTo>
                  <a:pt x="47" y="408"/>
                </a:lnTo>
                <a:lnTo>
                  <a:pt x="47" y="406"/>
                </a:lnTo>
                <a:lnTo>
                  <a:pt x="48" y="406"/>
                </a:lnTo>
                <a:lnTo>
                  <a:pt x="48" y="406"/>
                </a:lnTo>
                <a:lnTo>
                  <a:pt x="50" y="406"/>
                </a:lnTo>
                <a:lnTo>
                  <a:pt x="50" y="404"/>
                </a:lnTo>
                <a:lnTo>
                  <a:pt x="50" y="402"/>
                </a:lnTo>
                <a:lnTo>
                  <a:pt x="52" y="401"/>
                </a:lnTo>
                <a:lnTo>
                  <a:pt x="54" y="401"/>
                </a:lnTo>
                <a:lnTo>
                  <a:pt x="55" y="401"/>
                </a:lnTo>
                <a:lnTo>
                  <a:pt x="55" y="401"/>
                </a:lnTo>
                <a:lnTo>
                  <a:pt x="57" y="399"/>
                </a:lnTo>
                <a:lnTo>
                  <a:pt x="59" y="399"/>
                </a:lnTo>
                <a:lnTo>
                  <a:pt x="60" y="399"/>
                </a:lnTo>
                <a:lnTo>
                  <a:pt x="62" y="399"/>
                </a:lnTo>
                <a:lnTo>
                  <a:pt x="64" y="399"/>
                </a:lnTo>
                <a:lnTo>
                  <a:pt x="64" y="397"/>
                </a:lnTo>
                <a:lnTo>
                  <a:pt x="66" y="397"/>
                </a:lnTo>
                <a:lnTo>
                  <a:pt x="67" y="397"/>
                </a:lnTo>
                <a:lnTo>
                  <a:pt x="67" y="396"/>
                </a:lnTo>
                <a:lnTo>
                  <a:pt x="69" y="394"/>
                </a:lnTo>
                <a:lnTo>
                  <a:pt x="71" y="392"/>
                </a:lnTo>
                <a:lnTo>
                  <a:pt x="71" y="390"/>
                </a:lnTo>
                <a:lnTo>
                  <a:pt x="71" y="390"/>
                </a:lnTo>
                <a:lnTo>
                  <a:pt x="73" y="390"/>
                </a:lnTo>
                <a:lnTo>
                  <a:pt x="74" y="390"/>
                </a:lnTo>
                <a:lnTo>
                  <a:pt x="74" y="390"/>
                </a:lnTo>
                <a:lnTo>
                  <a:pt x="76" y="390"/>
                </a:lnTo>
                <a:lnTo>
                  <a:pt x="78" y="390"/>
                </a:lnTo>
                <a:lnTo>
                  <a:pt x="78" y="389"/>
                </a:lnTo>
                <a:lnTo>
                  <a:pt x="78" y="387"/>
                </a:lnTo>
                <a:lnTo>
                  <a:pt x="79" y="387"/>
                </a:lnTo>
                <a:lnTo>
                  <a:pt x="79" y="385"/>
                </a:lnTo>
                <a:lnTo>
                  <a:pt x="79" y="383"/>
                </a:lnTo>
                <a:lnTo>
                  <a:pt x="81" y="383"/>
                </a:lnTo>
                <a:lnTo>
                  <a:pt x="83" y="383"/>
                </a:lnTo>
                <a:lnTo>
                  <a:pt x="83" y="382"/>
                </a:lnTo>
                <a:lnTo>
                  <a:pt x="85" y="382"/>
                </a:lnTo>
                <a:lnTo>
                  <a:pt x="86" y="382"/>
                </a:lnTo>
                <a:lnTo>
                  <a:pt x="86" y="380"/>
                </a:lnTo>
                <a:lnTo>
                  <a:pt x="86" y="378"/>
                </a:lnTo>
                <a:lnTo>
                  <a:pt x="86" y="377"/>
                </a:lnTo>
                <a:lnTo>
                  <a:pt x="86" y="377"/>
                </a:lnTo>
                <a:lnTo>
                  <a:pt x="88" y="377"/>
                </a:lnTo>
                <a:lnTo>
                  <a:pt x="88" y="375"/>
                </a:lnTo>
                <a:lnTo>
                  <a:pt x="88" y="373"/>
                </a:lnTo>
                <a:lnTo>
                  <a:pt x="88" y="371"/>
                </a:lnTo>
                <a:lnTo>
                  <a:pt x="88" y="370"/>
                </a:lnTo>
                <a:lnTo>
                  <a:pt x="86" y="370"/>
                </a:lnTo>
                <a:lnTo>
                  <a:pt x="86" y="368"/>
                </a:lnTo>
                <a:lnTo>
                  <a:pt x="86" y="366"/>
                </a:lnTo>
                <a:lnTo>
                  <a:pt x="86" y="365"/>
                </a:lnTo>
                <a:lnTo>
                  <a:pt x="86" y="365"/>
                </a:lnTo>
                <a:lnTo>
                  <a:pt x="86" y="363"/>
                </a:lnTo>
                <a:lnTo>
                  <a:pt x="88" y="361"/>
                </a:lnTo>
                <a:lnTo>
                  <a:pt x="86" y="361"/>
                </a:lnTo>
                <a:lnTo>
                  <a:pt x="88" y="361"/>
                </a:lnTo>
                <a:lnTo>
                  <a:pt x="88" y="359"/>
                </a:lnTo>
                <a:lnTo>
                  <a:pt x="88" y="358"/>
                </a:lnTo>
                <a:lnTo>
                  <a:pt x="88" y="356"/>
                </a:lnTo>
                <a:lnTo>
                  <a:pt x="88" y="354"/>
                </a:lnTo>
                <a:lnTo>
                  <a:pt x="90" y="354"/>
                </a:lnTo>
                <a:lnTo>
                  <a:pt x="90" y="352"/>
                </a:lnTo>
                <a:lnTo>
                  <a:pt x="91" y="352"/>
                </a:lnTo>
                <a:lnTo>
                  <a:pt x="91" y="351"/>
                </a:lnTo>
                <a:lnTo>
                  <a:pt x="91" y="349"/>
                </a:lnTo>
                <a:lnTo>
                  <a:pt x="93" y="347"/>
                </a:lnTo>
                <a:lnTo>
                  <a:pt x="95" y="346"/>
                </a:lnTo>
                <a:lnTo>
                  <a:pt x="97" y="346"/>
                </a:lnTo>
                <a:lnTo>
                  <a:pt x="98" y="346"/>
                </a:lnTo>
                <a:lnTo>
                  <a:pt x="100" y="346"/>
                </a:lnTo>
                <a:lnTo>
                  <a:pt x="102" y="346"/>
                </a:lnTo>
                <a:lnTo>
                  <a:pt x="102" y="346"/>
                </a:lnTo>
                <a:lnTo>
                  <a:pt x="102" y="346"/>
                </a:lnTo>
                <a:lnTo>
                  <a:pt x="103" y="344"/>
                </a:lnTo>
                <a:lnTo>
                  <a:pt x="103" y="342"/>
                </a:lnTo>
                <a:lnTo>
                  <a:pt x="105" y="340"/>
                </a:lnTo>
                <a:lnTo>
                  <a:pt x="107" y="340"/>
                </a:lnTo>
                <a:lnTo>
                  <a:pt x="105" y="339"/>
                </a:lnTo>
                <a:lnTo>
                  <a:pt x="105" y="337"/>
                </a:lnTo>
                <a:lnTo>
                  <a:pt x="107" y="335"/>
                </a:lnTo>
                <a:lnTo>
                  <a:pt x="107" y="337"/>
                </a:lnTo>
                <a:lnTo>
                  <a:pt x="109" y="337"/>
                </a:lnTo>
                <a:lnTo>
                  <a:pt x="109" y="334"/>
                </a:lnTo>
                <a:lnTo>
                  <a:pt x="110" y="334"/>
                </a:lnTo>
                <a:lnTo>
                  <a:pt x="110" y="332"/>
                </a:lnTo>
                <a:lnTo>
                  <a:pt x="110" y="334"/>
                </a:lnTo>
                <a:lnTo>
                  <a:pt x="112" y="334"/>
                </a:lnTo>
                <a:lnTo>
                  <a:pt x="112" y="332"/>
                </a:lnTo>
                <a:lnTo>
                  <a:pt x="114" y="332"/>
                </a:lnTo>
                <a:lnTo>
                  <a:pt x="114" y="330"/>
                </a:lnTo>
                <a:lnTo>
                  <a:pt x="114" y="330"/>
                </a:lnTo>
                <a:lnTo>
                  <a:pt x="116" y="330"/>
                </a:lnTo>
                <a:lnTo>
                  <a:pt x="117" y="330"/>
                </a:lnTo>
                <a:lnTo>
                  <a:pt x="117" y="330"/>
                </a:lnTo>
                <a:lnTo>
                  <a:pt x="117" y="328"/>
                </a:lnTo>
                <a:lnTo>
                  <a:pt x="117" y="327"/>
                </a:lnTo>
                <a:lnTo>
                  <a:pt x="119" y="327"/>
                </a:lnTo>
                <a:lnTo>
                  <a:pt x="119" y="328"/>
                </a:lnTo>
                <a:lnTo>
                  <a:pt x="121" y="328"/>
                </a:lnTo>
                <a:lnTo>
                  <a:pt x="121" y="327"/>
                </a:lnTo>
                <a:lnTo>
                  <a:pt x="121" y="325"/>
                </a:lnTo>
                <a:lnTo>
                  <a:pt x="122" y="325"/>
                </a:lnTo>
                <a:lnTo>
                  <a:pt x="122" y="327"/>
                </a:lnTo>
                <a:lnTo>
                  <a:pt x="122" y="325"/>
                </a:lnTo>
                <a:lnTo>
                  <a:pt x="124" y="325"/>
                </a:lnTo>
                <a:lnTo>
                  <a:pt x="124" y="323"/>
                </a:lnTo>
                <a:lnTo>
                  <a:pt x="126" y="323"/>
                </a:lnTo>
                <a:lnTo>
                  <a:pt x="126" y="322"/>
                </a:lnTo>
                <a:lnTo>
                  <a:pt x="126" y="323"/>
                </a:lnTo>
                <a:lnTo>
                  <a:pt x="128" y="323"/>
                </a:lnTo>
                <a:lnTo>
                  <a:pt x="128" y="322"/>
                </a:lnTo>
                <a:lnTo>
                  <a:pt x="129" y="322"/>
                </a:lnTo>
                <a:lnTo>
                  <a:pt x="131" y="322"/>
                </a:lnTo>
                <a:lnTo>
                  <a:pt x="131" y="322"/>
                </a:lnTo>
                <a:lnTo>
                  <a:pt x="133" y="323"/>
                </a:lnTo>
                <a:lnTo>
                  <a:pt x="133" y="322"/>
                </a:lnTo>
                <a:lnTo>
                  <a:pt x="134" y="322"/>
                </a:lnTo>
                <a:lnTo>
                  <a:pt x="136" y="322"/>
                </a:lnTo>
                <a:lnTo>
                  <a:pt x="136" y="320"/>
                </a:lnTo>
                <a:lnTo>
                  <a:pt x="136" y="318"/>
                </a:lnTo>
                <a:lnTo>
                  <a:pt x="138" y="316"/>
                </a:lnTo>
                <a:lnTo>
                  <a:pt x="138" y="316"/>
                </a:lnTo>
                <a:lnTo>
                  <a:pt x="140" y="316"/>
                </a:lnTo>
                <a:lnTo>
                  <a:pt x="140" y="316"/>
                </a:lnTo>
                <a:lnTo>
                  <a:pt x="141" y="316"/>
                </a:lnTo>
                <a:lnTo>
                  <a:pt x="141" y="315"/>
                </a:lnTo>
                <a:lnTo>
                  <a:pt x="141" y="313"/>
                </a:lnTo>
                <a:lnTo>
                  <a:pt x="143" y="313"/>
                </a:lnTo>
                <a:lnTo>
                  <a:pt x="145" y="313"/>
                </a:lnTo>
                <a:lnTo>
                  <a:pt x="146" y="313"/>
                </a:lnTo>
                <a:lnTo>
                  <a:pt x="146" y="313"/>
                </a:lnTo>
                <a:lnTo>
                  <a:pt x="148" y="313"/>
                </a:lnTo>
                <a:lnTo>
                  <a:pt x="148" y="311"/>
                </a:lnTo>
                <a:lnTo>
                  <a:pt x="150" y="311"/>
                </a:lnTo>
                <a:lnTo>
                  <a:pt x="150" y="309"/>
                </a:lnTo>
                <a:lnTo>
                  <a:pt x="152" y="309"/>
                </a:lnTo>
                <a:lnTo>
                  <a:pt x="152" y="308"/>
                </a:lnTo>
                <a:lnTo>
                  <a:pt x="152" y="306"/>
                </a:lnTo>
                <a:lnTo>
                  <a:pt x="153" y="306"/>
                </a:lnTo>
                <a:lnTo>
                  <a:pt x="153" y="304"/>
                </a:lnTo>
                <a:lnTo>
                  <a:pt x="152" y="304"/>
                </a:lnTo>
                <a:lnTo>
                  <a:pt x="150" y="304"/>
                </a:lnTo>
                <a:lnTo>
                  <a:pt x="150" y="303"/>
                </a:lnTo>
                <a:lnTo>
                  <a:pt x="150" y="301"/>
                </a:lnTo>
                <a:lnTo>
                  <a:pt x="148" y="301"/>
                </a:lnTo>
                <a:lnTo>
                  <a:pt x="148" y="301"/>
                </a:lnTo>
                <a:lnTo>
                  <a:pt x="150" y="301"/>
                </a:lnTo>
                <a:lnTo>
                  <a:pt x="152" y="299"/>
                </a:lnTo>
                <a:lnTo>
                  <a:pt x="152" y="301"/>
                </a:lnTo>
                <a:lnTo>
                  <a:pt x="153" y="301"/>
                </a:lnTo>
                <a:lnTo>
                  <a:pt x="153" y="299"/>
                </a:lnTo>
                <a:lnTo>
                  <a:pt x="152" y="299"/>
                </a:lnTo>
                <a:lnTo>
                  <a:pt x="153" y="299"/>
                </a:lnTo>
                <a:lnTo>
                  <a:pt x="153" y="297"/>
                </a:lnTo>
                <a:lnTo>
                  <a:pt x="155" y="297"/>
                </a:lnTo>
                <a:lnTo>
                  <a:pt x="155" y="296"/>
                </a:lnTo>
                <a:lnTo>
                  <a:pt x="153" y="296"/>
                </a:lnTo>
                <a:lnTo>
                  <a:pt x="153" y="294"/>
                </a:lnTo>
                <a:lnTo>
                  <a:pt x="155" y="294"/>
                </a:lnTo>
                <a:lnTo>
                  <a:pt x="155" y="292"/>
                </a:lnTo>
                <a:lnTo>
                  <a:pt x="157" y="292"/>
                </a:lnTo>
                <a:lnTo>
                  <a:pt x="157" y="291"/>
                </a:lnTo>
                <a:lnTo>
                  <a:pt x="155" y="291"/>
                </a:lnTo>
                <a:lnTo>
                  <a:pt x="155" y="289"/>
                </a:lnTo>
                <a:lnTo>
                  <a:pt x="157" y="289"/>
                </a:lnTo>
                <a:lnTo>
                  <a:pt x="157" y="287"/>
                </a:lnTo>
                <a:lnTo>
                  <a:pt x="157" y="285"/>
                </a:lnTo>
                <a:lnTo>
                  <a:pt x="159" y="285"/>
                </a:lnTo>
                <a:lnTo>
                  <a:pt x="157" y="285"/>
                </a:lnTo>
                <a:lnTo>
                  <a:pt x="157" y="284"/>
                </a:lnTo>
                <a:lnTo>
                  <a:pt x="159" y="284"/>
                </a:lnTo>
                <a:lnTo>
                  <a:pt x="159" y="282"/>
                </a:lnTo>
                <a:lnTo>
                  <a:pt x="160" y="282"/>
                </a:lnTo>
                <a:lnTo>
                  <a:pt x="162" y="282"/>
                </a:lnTo>
                <a:lnTo>
                  <a:pt x="162" y="282"/>
                </a:lnTo>
                <a:lnTo>
                  <a:pt x="164" y="282"/>
                </a:lnTo>
                <a:lnTo>
                  <a:pt x="164" y="280"/>
                </a:lnTo>
                <a:lnTo>
                  <a:pt x="165" y="280"/>
                </a:lnTo>
                <a:lnTo>
                  <a:pt x="165" y="279"/>
                </a:lnTo>
                <a:lnTo>
                  <a:pt x="167" y="279"/>
                </a:lnTo>
                <a:lnTo>
                  <a:pt x="169" y="279"/>
                </a:lnTo>
                <a:lnTo>
                  <a:pt x="169" y="277"/>
                </a:lnTo>
                <a:lnTo>
                  <a:pt x="171" y="277"/>
                </a:lnTo>
                <a:lnTo>
                  <a:pt x="172" y="277"/>
                </a:lnTo>
                <a:lnTo>
                  <a:pt x="174" y="277"/>
                </a:lnTo>
                <a:lnTo>
                  <a:pt x="176" y="277"/>
                </a:lnTo>
                <a:lnTo>
                  <a:pt x="177" y="277"/>
                </a:lnTo>
                <a:lnTo>
                  <a:pt x="177" y="277"/>
                </a:lnTo>
                <a:lnTo>
                  <a:pt x="177" y="275"/>
                </a:lnTo>
                <a:lnTo>
                  <a:pt x="177" y="273"/>
                </a:lnTo>
                <a:lnTo>
                  <a:pt x="179" y="273"/>
                </a:lnTo>
                <a:lnTo>
                  <a:pt x="179" y="272"/>
                </a:lnTo>
                <a:lnTo>
                  <a:pt x="179" y="270"/>
                </a:lnTo>
                <a:lnTo>
                  <a:pt x="181" y="270"/>
                </a:lnTo>
                <a:lnTo>
                  <a:pt x="181" y="270"/>
                </a:lnTo>
                <a:lnTo>
                  <a:pt x="183" y="270"/>
                </a:lnTo>
                <a:lnTo>
                  <a:pt x="181" y="270"/>
                </a:lnTo>
                <a:lnTo>
                  <a:pt x="181" y="268"/>
                </a:lnTo>
                <a:lnTo>
                  <a:pt x="181" y="266"/>
                </a:lnTo>
                <a:lnTo>
                  <a:pt x="181" y="265"/>
                </a:lnTo>
                <a:lnTo>
                  <a:pt x="181" y="263"/>
                </a:lnTo>
                <a:lnTo>
                  <a:pt x="179" y="263"/>
                </a:lnTo>
                <a:lnTo>
                  <a:pt x="181" y="261"/>
                </a:lnTo>
                <a:lnTo>
                  <a:pt x="183" y="261"/>
                </a:lnTo>
                <a:lnTo>
                  <a:pt x="184" y="260"/>
                </a:lnTo>
                <a:lnTo>
                  <a:pt x="186" y="258"/>
                </a:lnTo>
                <a:lnTo>
                  <a:pt x="186" y="256"/>
                </a:lnTo>
                <a:lnTo>
                  <a:pt x="186" y="254"/>
                </a:lnTo>
                <a:lnTo>
                  <a:pt x="188" y="254"/>
                </a:lnTo>
                <a:lnTo>
                  <a:pt x="188" y="254"/>
                </a:lnTo>
                <a:lnTo>
                  <a:pt x="189" y="254"/>
                </a:lnTo>
                <a:lnTo>
                  <a:pt x="189" y="253"/>
                </a:lnTo>
                <a:lnTo>
                  <a:pt x="189" y="251"/>
                </a:lnTo>
                <a:lnTo>
                  <a:pt x="188" y="251"/>
                </a:lnTo>
                <a:lnTo>
                  <a:pt x="188" y="249"/>
                </a:lnTo>
                <a:lnTo>
                  <a:pt x="186" y="248"/>
                </a:lnTo>
                <a:lnTo>
                  <a:pt x="186" y="246"/>
                </a:lnTo>
                <a:lnTo>
                  <a:pt x="186" y="244"/>
                </a:lnTo>
                <a:lnTo>
                  <a:pt x="184" y="244"/>
                </a:lnTo>
                <a:lnTo>
                  <a:pt x="184" y="242"/>
                </a:lnTo>
                <a:lnTo>
                  <a:pt x="183" y="242"/>
                </a:lnTo>
                <a:lnTo>
                  <a:pt x="183" y="241"/>
                </a:lnTo>
                <a:lnTo>
                  <a:pt x="181" y="241"/>
                </a:lnTo>
                <a:lnTo>
                  <a:pt x="181" y="241"/>
                </a:lnTo>
                <a:lnTo>
                  <a:pt x="179" y="241"/>
                </a:lnTo>
                <a:lnTo>
                  <a:pt x="179" y="241"/>
                </a:lnTo>
                <a:lnTo>
                  <a:pt x="177" y="241"/>
                </a:lnTo>
                <a:lnTo>
                  <a:pt x="177" y="241"/>
                </a:lnTo>
                <a:lnTo>
                  <a:pt x="177" y="239"/>
                </a:lnTo>
                <a:lnTo>
                  <a:pt x="177" y="239"/>
                </a:lnTo>
                <a:lnTo>
                  <a:pt x="177" y="239"/>
                </a:lnTo>
                <a:lnTo>
                  <a:pt x="177" y="237"/>
                </a:lnTo>
                <a:lnTo>
                  <a:pt x="177" y="236"/>
                </a:lnTo>
                <a:lnTo>
                  <a:pt x="177" y="234"/>
                </a:lnTo>
                <a:lnTo>
                  <a:pt x="179" y="234"/>
                </a:lnTo>
                <a:lnTo>
                  <a:pt x="179" y="232"/>
                </a:lnTo>
                <a:lnTo>
                  <a:pt x="179" y="230"/>
                </a:lnTo>
                <a:lnTo>
                  <a:pt x="181" y="230"/>
                </a:lnTo>
                <a:lnTo>
                  <a:pt x="181" y="229"/>
                </a:lnTo>
                <a:lnTo>
                  <a:pt x="181" y="227"/>
                </a:lnTo>
                <a:lnTo>
                  <a:pt x="179" y="227"/>
                </a:lnTo>
                <a:lnTo>
                  <a:pt x="179" y="225"/>
                </a:lnTo>
                <a:lnTo>
                  <a:pt x="179" y="225"/>
                </a:lnTo>
                <a:lnTo>
                  <a:pt x="179" y="223"/>
                </a:lnTo>
                <a:lnTo>
                  <a:pt x="181" y="223"/>
                </a:lnTo>
                <a:lnTo>
                  <a:pt x="181" y="222"/>
                </a:lnTo>
                <a:lnTo>
                  <a:pt x="181" y="220"/>
                </a:lnTo>
                <a:lnTo>
                  <a:pt x="179" y="218"/>
                </a:lnTo>
                <a:lnTo>
                  <a:pt x="179" y="217"/>
                </a:lnTo>
                <a:lnTo>
                  <a:pt x="181" y="217"/>
                </a:lnTo>
                <a:lnTo>
                  <a:pt x="181" y="215"/>
                </a:lnTo>
                <a:lnTo>
                  <a:pt x="181" y="213"/>
                </a:lnTo>
                <a:lnTo>
                  <a:pt x="183" y="213"/>
                </a:lnTo>
                <a:lnTo>
                  <a:pt x="183" y="211"/>
                </a:lnTo>
                <a:lnTo>
                  <a:pt x="184" y="211"/>
                </a:lnTo>
                <a:lnTo>
                  <a:pt x="184" y="210"/>
                </a:lnTo>
                <a:lnTo>
                  <a:pt x="186" y="210"/>
                </a:lnTo>
                <a:lnTo>
                  <a:pt x="184" y="210"/>
                </a:lnTo>
                <a:lnTo>
                  <a:pt x="186" y="210"/>
                </a:lnTo>
                <a:lnTo>
                  <a:pt x="186" y="210"/>
                </a:lnTo>
                <a:lnTo>
                  <a:pt x="186" y="208"/>
                </a:lnTo>
                <a:lnTo>
                  <a:pt x="186" y="206"/>
                </a:lnTo>
                <a:lnTo>
                  <a:pt x="186" y="205"/>
                </a:lnTo>
                <a:lnTo>
                  <a:pt x="188" y="205"/>
                </a:lnTo>
                <a:lnTo>
                  <a:pt x="188" y="203"/>
                </a:lnTo>
                <a:lnTo>
                  <a:pt x="188" y="201"/>
                </a:lnTo>
                <a:lnTo>
                  <a:pt x="188" y="199"/>
                </a:lnTo>
                <a:lnTo>
                  <a:pt x="188" y="198"/>
                </a:lnTo>
                <a:lnTo>
                  <a:pt x="188" y="196"/>
                </a:lnTo>
                <a:lnTo>
                  <a:pt x="188" y="194"/>
                </a:lnTo>
                <a:lnTo>
                  <a:pt x="186" y="194"/>
                </a:lnTo>
                <a:lnTo>
                  <a:pt x="186" y="194"/>
                </a:lnTo>
                <a:lnTo>
                  <a:pt x="186" y="193"/>
                </a:lnTo>
                <a:lnTo>
                  <a:pt x="188" y="193"/>
                </a:lnTo>
                <a:lnTo>
                  <a:pt x="188" y="191"/>
                </a:lnTo>
                <a:lnTo>
                  <a:pt x="188" y="189"/>
                </a:lnTo>
                <a:lnTo>
                  <a:pt x="186" y="189"/>
                </a:lnTo>
                <a:lnTo>
                  <a:pt x="184" y="189"/>
                </a:lnTo>
                <a:lnTo>
                  <a:pt x="186" y="187"/>
                </a:lnTo>
                <a:lnTo>
                  <a:pt x="184" y="187"/>
                </a:lnTo>
                <a:lnTo>
                  <a:pt x="184" y="186"/>
                </a:lnTo>
                <a:lnTo>
                  <a:pt x="183" y="184"/>
                </a:lnTo>
                <a:lnTo>
                  <a:pt x="183" y="182"/>
                </a:lnTo>
                <a:lnTo>
                  <a:pt x="181" y="182"/>
                </a:lnTo>
                <a:lnTo>
                  <a:pt x="179" y="180"/>
                </a:lnTo>
                <a:lnTo>
                  <a:pt x="177" y="180"/>
                </a:lnTo>
                <a:lnTo>
                  <a:pt x="177" y="180"/>
                </a:lnTo>
                <a:lnTo>
                  <a:pt x="177" y="179"/>
                </a:lnTo>
                <a:lnTo>
                  <a:pt x="177" y="179"/>
                </a:lnTo>
                <a:lnTo>
                  <a:pt x="176" y="177"/>
                </a:lnTo>
                <a:lnTo>
                  <a:pt x="176" y="179"/>
                </a:lnTo>
                <a:lnTo>
                  <a:pt x="174" y="179"/>
                </a:lnTo>
                <a:lnTo>
                  <a:pt x="174" y="177"/>
                </a:lnTo>
                <a:lnTo>
                  <a:pt x="172" y="177"/>
                </a:lnTo>
                <a:lnTo>
                  <a:pt x="171" y="177"/>
                </a:lnTo>
                <a:lnTo>
                  <a:pt x="169" y="175"/>
                </a:lnTo>
                <a:lnTo>
                  <a:pt x="167" y="175"/>
                </a:lnTo>
                <a:lnTo>
                  <a:pt x="165" y="175"/>
                </a:lnTo>
                <a:lnTo>
                  <a:pt x="164" y="177"/>
                </a:lnTo>
                <a:lnTo>
                  <a:pt x="162" y="177"/>
                </a:lnTo>
                <a:lnTo>
                  <a:pt x="162" y="175"/>
                </a:lnTo>
                <a:lnTo>
                  <a:pt x="162" y="175"/>
                </a:lnTo>
                <a:lnTo>
                  <a:pt x="162" y="174"/>
                </a:lnTo>
                <a:lnTo>
                  <a:pt x="162" y="175"/>
                </a:lnTo>
                <a:lnTo>
                  <a:pt x="160" y="175"/>
                </a:lnTo>
                <a:lnTo>
                  <a:pt x="159" y="175"/>
                </a:lnTo>
                <a:lnTo>
                  <a:pt x="159" y="174"/>
                </a:lnTo>
                <a:lnTo>
                  <a:pt x="159" y="172"/>
                </a:lnTo>
                <a:lnTo>
                  <a:pt x="157" y="172"/>
                </a:lnTo>
                <a:lnTo>
                  <a:pt x="157" y="174"/>
                </a:lnTo>
                <a:lnTo>
                  <a:pt x="155" y="174"/>
                </a:lnTo>
                <a:lnTo>
                  <a:pt x="157" y="172"/>
                </a:lnTo>
                <a:lnTo>
                  <a:pt x="155" y="172"/>
                </a:lnTo>
                <a:lnTo>
                  <a:pt x="155" y="170"/>
                </a:lnTo>
                <a:lnTo>
                  <a:pt x="155" y="172"/>
                </a:lnTo>
                <a:lnTo>
                  <a:pt x="153" y="172"/>
                </a:lnTo>
                <a:lnTo>
                  <a:pt x="152" y="172"/>
                </a:lnTo>
                <a:lnTo>
                  <a:pt x="152" y="170"/>
                </a:lnTo>
                <a:lnTo>
                  <a:pt x="152" y="168"/>
                </a:lnTo>
                <a:lnTo>
                  <a:pt x="152" y="170"/>
                </a:lnTo>
                <a:lnTo>
                  <a:pt x="150" y="170"/>
                </a:lnTo>
                <a:lnTo>
                  <a:pt x="148" y="170"/>
                </a:lnTo>
                <a:lnTo>
                  <a:pt x="146" y="170"/>
                </a:lnTo>
                <a:lnTo>
                  <a:pt x="146" y="170"/>
                </a:lnTo>
                <a:lnTo>
                  <a:pt x="146" y="168"/>
                </a:lnTo>
                <a:lnTo>
                  <a:pt x="146" y="167"/>
                </a:lnTo>
                <a:lnTo>
                  <a:pt x="146" y="165"/>
                </a:lnTo>
                <a:lnTo>
                  <a:pt x="146" y="165"/>
                </a:lnTo>
                <a:lnTo>
                  <a:pt x="146" y="167"/>
                </a:lnTo>
                <a:lnTo>
                  <a:pt x="145" y="167"/>
                </a:lnTo>
                <a:lnTo>
                  <a:pt x="143" y="168"/>
                </a:lnTo>
                <a:lnTo>
                  <a:pt x="141" y="168"/>
                </a:lnTo>
                <a:lnTo>
                  <a:pt x="140" y="168"/>
                </a:lnTo>
                <a:lnTo>
                  <a:pt x="140" y="167"/>
                </a:lnTo>
                <a:lnTo>
                  <a:pt x="141" y="167"/>
                </a:lnTo>
                <a:lnTo>
                  <a:pt x="143" y="167"/>
                </a:lnTo>
                <a:lnTo>
                  <a:pt x="143" y="165"/>
                </a:lnTo>
                <a:lnTo>
                  <a:pt x="143" y="165"/>
                </a:lnTo>
                <a:lnTo>
                  <a:pt x="143" y="163"/>
                </a:lnTo>
                <a:lnTo>
                  <a:pt x="143" y="162"/>
                </a:lnTo>
                <a:lnTo>
                  <a:pt x="141" y="162"/>
                </a:lnTo>
                <a:lnTo>
                  <a:pt x="141" y="163"/>
                </a:lnTo>
                <a:lnTo>
                  <a:pt x="140" y="163"/>
                </a:lnTo>
                <a:lnTo>
                  <a:pt x="138" y="162"/>
                </a:lnTo>
                <a:lnTo>
                  <a:pt x="136" y="162"/>
                </a:lnTo>
                <a:lnTo>
                  <a:pt x="136" y="160"/>
                </a:lnTo>
                <a:lnTo>
                  <a:pt x="136" y="158"/>
                </a:lnTo>
                <a:lnTo>
                  <a:pt x="136" y="155"/>
                </a:lnTo>
                <a:lnTo>
                  <a:pt x="138" y="155"/>
                </a:lnTo>
                <a:lnTo>
                  <a:pt x="140" y="155"/>
                </a:lnTo>
                <a:lnTo>
                  <a:pt x="141" y="155"/>
                </a:lnTo>
                <a:lnTo>
                  <a:pt x="141" y="153"/>
                </a:lnTo>
                <a:lnTo>
                  <a:pt x="140" y="153"/>
                </a:lnTo>
                <a:lnTo>
                  <a:pt x="140" y="151"/>
                </a:lnTo>
                <a:lnTo>
                  <a:pt x="141" y="151"/>
                </a:lnTo>
                <a:lnTo>
                  <a:pt x="143" y="151"/>
                </a:lnTo>
                <a:lnTo>
                  <a:pt x="143" y="149"/>
                </a:lnTo>
                <a:lnTo>
                  <a:pt x="143" y="149"/>
                </a:lnTo>
                <a:lnTo>
                  <a:pt x="141" y="148"/>
                </a:lnTo>
                <a:lnTo>
                  <a:pt x="141" y="146"/>
                </a:lnTo>
                <a:lnTo>
                  <a:pt x="141" y="144"/>
                </a:lnTo>
                <a:lnTo>
                  <a:pt x="141" y="143"/>
                </a:lnTo>
                <a:lnTo>
                  <a:pt x="141" y="141"/>
                </a:lnTo>
                <a:lnTo>
                  <a:pt x="140" y="141"/>
                </a:lnTo>
                <a:lnTo>
                  <a:pt x="140" y="139"/>
                </a:lnTo>
                <a:lnTo>
                  <a:pt x="141" y="139"/>
                </a:lnTo>
                <a:lnTo>
                  <a:pt x="141" y="137"/>
                </a:lnTo>
                <a:lnTo>
                  <a:pt x="143" y="137"/>
                </a:lnTo>
                <a:lnTo>
                  <a:pt x="141" y="136"/>
                </a:lnTo>
                <a:lnTo>
                  <a:pt x="140" y="136"/>
                </a:lnTo>
                <a:lnTo>
                  <a:pt x="140" y="134"/>
                </a:lnTo>
                <a:lnTo>
                  <a:pt x="138" y="134"/>
                </a:lnTo>
                <a:lnTo>
                  <a:pt x="138" y="134"/>
                </a:lnTo>
                <a:lnTo>
                  <a:pt x="136" y="132"/>
                </a:lnTo>
                <a:lnTo>
                  <a:pt x="138" y="132"/>
                </a:lnTo>
                <a:lnTo>
                  <a:pt x="138" y="131"/>
                </a:lnTo>
                <a:lnTo>
                  <a:pt x="138" y="129"/>
                </a:lnTo>
                <a:lnTo>
                  <a:pt x="136" y="127"/>
                </a:lnTo>
                <a:lnTo>
                  <a:pt x="134" y="127"/>
                </a:lnTo>
                <a:lnTo>
                  <a:pt x="134" y="129"/>
                </a:lnTo>
                <a:lnTo>
                  <a:pt x="134" y="131"/>
                </a:lnTo>
                <a:lnTo>
                  <a:pt x="134" y="132"/>
                </a:lnTo>
                <a:lnTo>
                  <a:pt x="133" y="131"/>
                </a:lnTo>
                <a:lnTo>
                  <a:pt x="131" y="131"/>
                </a:lnTo>
                <a:lnTo>
                  <a:pt x="131" y="129"/>
                </a:lnTo>
                <a:lnTo>
                  <a:pt x="131" y="129"/>
                </a:lnTo>
                <a:lnTo>
                  <a:pt x="131" y="131"/>
                </a:lnTo>
                <a:lnTo>
                  <a:pt x="129" y="131"/>
                </a:lnTo>
                <a:lnTo>
                  <a:pt x="129" y="129"/>
                </a:lnTo>
                <a:lnTo>
                  <a:pt x="129" y="127"/>
                </a:lnTo>
                <a:lnTo>
                  <a:pt x="131" y="127"/>
                </a:lnTo>
                <a:lnTo>
                  <a:pt x="131" y="125"/>
                </a:lnTo>
                <a:lnTo>
                  <a:pt x="131" y="125"/>
                </a:lnTo>
                <a:lnTo>
                  <a:pt x="133" y="125"/>
                </a:lnTo>
                <a:lnTo>
                  <a:pt x="134" y="125"/>
                </a:lnTo>
                <a:lnTo>
                  <a:pt x="136" y="125"/>
                </a:lnTo>
                <a:lnTo>
                  <a:pt x="136" y="124"/>
                </a:lnTo>
                <a:lnTo>
                  <a:pt x="136" y="122"/>
                </a:lnTo>
                <a:lnTo>
                  <a:pt x="136" y="120"/>
                </a:lnTo>
                <a:lnTo>
                  <a:pt x="134" y="120"/>
                </a:lnTo>
                <a:lnTo>
                  <a:pt x="133" y="120"/>
                </a:lnTo>
                <a:lnTo>
                  <a:pt x="131" y="120"/>
                </a:lnTo>
                <a:lnTo>
                  <a:pt x="129" y="120"/>
                </a:lnTo>
                <a:lnTo>
                  <a:pt x="128" y="120"/>
                </a:lnTo>
                <a:lnTo>
                  <a:pt x="128" y="119"/>
                </a:lnTo>
                <a:lnTo>
                  <a:pt x="126" y="119"/>
                </a:lnTo>
                <a:lnTo>
                  <a:pt x="126" y="117"/>
                </a:lnTo>
                <a:lnTo>
                  <a:pt x="128" y="115"/>
                </a:lnTo>
                <a:lnTo>
                  <a:pt x="126" y="115"/>
                </a:lnTo>
                <a:lnTo>
                  <a:pt x="126" y="113"/>
                </a:lnTo>
                <a:lnTo>
                  <a:pt x="126" y="112"/>
                </a:lnTo>
                <a:lnTo>
                  <a:pt x="128" y="112"/>
                </a:lnTo>
                <a:lnTo>
                  <a:pt x="128" y="110"/>
                </a:lnTo>
                <a:lnTo>
                  <a:pt x="126" y="108"/>
                </a:lnTo>
                <a:lnTo>
                  <a:pt x="126" y="106"/>
                </a:lnTo>
                <a:lnTo>
                  <a:pt x="128" y="106"/>
                </a:lnTo>
                <a:lnTo>
                  <a:pt x="129" y="108"/>
                </a:lnTo>
                <a:lnTo>
                  <a:pt x="129" y="106"/>
                </a:lnTo>
                <a:lnTo>
                  <a:pt x="129" y="105"/>
                </a:lnTo>
                <a:lnTo>
                  <a:pt x="129" y="105"/>
                </a:lnTo>
                <a:lnTo>
                  <a:pt x="131" y="105"/>
                </a:lnTo>
                <a:lnTo>
                  <a:pt x="129" y="105"/>
                </a:lnTo>
                <a:lnTo>
                  <a:pt x="128" y="105"/>
                </a:lnTo>
                <a:lnTo>
                  <a:pt x="122" y="105"/>
                </a:lnTo>
                <a:lnTo>
                  <a:pt x="117" y="105"/>
                </a:lnTo>
                <a:lnTo>
                  <a:pt x="110" y="105"/>
                </a:lnTo>
                <a:lnTo>
                  <a:pt x="103" y="105"/>
                </a:lnTo>
                <a:lnTo>
                  <a:pt x="97" y="105"/>
                </a:lnTo>
                <a:lnTo>
                  <a:pt x="93" y="105"/>
                </a:lnTo>
                <a:lnTo>
                  <a:pt x="88" y="105"/>
                </a:lnTo>
                <a:lnTo>
                  <a:pt x="86" y="105"/>
                </a:lnTo>
                <a:lnTo>
                  <a:pt x="88" y="105"/>
                </a:lnTo>
                <a:lnTo>
                  <a:pt x="88" y="105"/>
                </a:lnTo>
                <a:lnTo>
                  <a:pt x="88" y="103"/>
                </a:lnTo>
                <a:lnTo>
                  <a:pt x="90" y="103"/>
                </a:lnTo>
                <a:lnTo>
                  <a:pt x="88" y="103"/>
                </a:lnTo>
                <a:lnTo>
                  <a:pt x="88" y="101"/>
                </a:lnTo>
                <a:lnTo>
                  <a:pt x="88" y="100"/>
                </a:lnTo>
                <a:lnTo>
                  <a:pt x="90" y="100"/>
                </a:lnTo>
                <a:lnTo>
                  <a:pt x="90" y="98"/>
                </a:lnTo>
                <a:lnTo>
                  <a:pt x="88" y="98"/>
                </a:lnTo>
                <a:lnTo>
                  <a:pt x="86" y="98"/>
                </a:lnTo>
                <a:lnTo>
                  <a:pt x="86" y="96"/>
                </a:lnTo>
                <a:lnTo>
                  <a:pt x="88" y="94"/>
                </a:lnTo>
                <a:lnTo>
                  <a:pt x="88" y="93"/>
                </a:lnTo>
                <a:lnTo>
                  <a:pt x="88" y="91"/>
                </a:lnTo>
                <a:lnTo>
                  <a:pt x="88" y="89"/>
                </a:lnTo>
                <a:lnTo>
                  <a:pt x="86" y="89"/>
                </a:lnTo>
                <a:lnTo>
                  <a:pt x="86" y="88"/>
                </a:lnTo>
                <a:lnTo>
                  <a:pt x="88" y="88"/>
                </a:lnTo>
                <a:lnTo>
                  <a:pt x="90" y="88"/>
                </a:lnTo>
                <a:lnTo>
                  <a:pt x="90" y="86"/>
                </a:lnTo>
                <a:lnTo>
                  <a:pt x="91" y="86"/>
                </a:lnTo>
                <a:lnTo>
                  <a:pt x="90" y="86"/>
                </a:lnTo>
                <a:lnTo>
                  <a:pt x="90" y="84"/>
                </a:lnTo>
                <a:lnTo>
                  <a:pt x="88" y="84"/>
                </a:lnTo>
                <a:lnTo>
                  <a:pt x="88" y="82"/>
                </a:lnTo>
                <a:lnTo>
                  <a:pt x="90" y="81"/>
                </a:lnTo>
                <a:lnTo>
                  <a:pt x="91" y="81"/>
                </a:lnTo>
                <a:lnTo>
                  <a:pt x="93" y="81"/>
                </a:lnTo>
                <a:lnTo>
                  <a:pt x="95" y="81"/>
                </a:lnTo>
                <a:lnTo>
                  <a:pt x="97" y="81"/>
                </a:lnTo>
                <a:lnTo>
                  <a:pt x="97" y="79"/>
                </a:lnTo>
                <a:lnTo>
                  <a:pt x="95" y="79"/>
                </a:lnTo>
                <a:lnTo>
                  <a:pt x="93" y="79"/>
                </a:lnTo>
                <a:lnTo>
                  <a:pt x="93" y="77"/>
                </a:lnTo>
                <a:lnTo>
                  <a:pt x="91" y="77"/>
                </a:lnTo>
                <a:lnTo>
                  <a:pt x="91" y="76"/>
                </a:lnTo>
                <a:lnTo>
                  <a:pt x="91" y="74"/>
                </a:lnTo>
                <a:lnTo>
                  <a:pt x="93" y="74"/>
                </a:lnTo>
                <a:lnTo>
                  <a:pt x="93" y="74"/>
                </a:lnTo>
                <a:lnTo>
                  <a:pt x="93" y="72"/>
                </a:lnTo>
                <a:lnTo>
                  <a:pt x="93" y="70"/>
                </a:lnTo>
                <a:lnTo>
                  <a:pt x="95" y="70"/>
                </a:lnTo>
                <a:lnTo>
                  <a:pt x="95" y="69"/>
                </a:lnTo>
                <a:lnTo>
                  <a:pt x="97" y="69"/>
                </a:lnTo>
                <a:lnTo>
                  <a:pt x="97" y="70"/>
                </a:lnTo>
                <a:lnTo>
                  <a:pt x="97" y="72"/>
                </a:lnTo>
                <a:lnTo>
                  <a:pt x="98" y="72"/>
                </a:lnTo>
                <a:lnTo>
                  <a:pt x="100" y="72"/>
                </a:lnTo>
                <a:lnTo>
                  <a:pt x="100" y="70"/>
                </a:lnTo>
                <a:lnTo>
                  <a:pt x="100" y="69"/>
                </a:lnTo>
                <a:lnTo>
                  <a:pt x="100" y="67"/>
                </a:lnTo>
                <a:lnTo>
                  <a:pt x="100" y="65"/>
                </a:lnTo>
                <a:lnTo>
                  <a:pt x="102" y="65"/>
                </a:lnTo>
                <a:lnTo>
                  <a:pt x="102" y="67"/>
                </a:lnTo>
                <a:lnTo>
                  <a:pt x="102" y="67"/>
                </a:lnTo>
                <a:lnTo>
                  <a:pt x="103" y="65"/>
                </a:lnTo>
                <a:lnTo>
                  <a:pt x="105" y="65"/>
                </a:lnTo>
                <a:lnTo>
                  <a:pt x="105" y="67"/>
                </a:lnTo>
                <a:lnTo>
                  <a:pt x="103" y="67"/>
                </a:lnTo>
                <a:lnTo>
                  <a:pt x="102" y="67"/>
                </a:lnTo>
                <a:lnTo>
                  <a:pt x="102" y="69"/>
                </a:lnTo>
                <a:lnTo>
                  <a:pt x="103" y="70"/>
                </a:lnTo>
                <a:lnTo>
                  <a:pt x="105" y="70"/>
                </a:lnTo>
                <a:lnTo>
                  <a:pt x="105" y="69"/>
                </a:lnTo>
                <a:lnTo>
                  <a:pt x="107" y="69"/>
                </a:lnTo>
                <a:lnTo>
                  <a:pt x="107" y="67"/>
                </a:lnTo>
                <a:lnTo>
                  <a:pt x="109" y="65"/>
                </a:lnTo>
                <a:lnTo>
                  <a:pt x="107" y="65"/>
                </a:lnTo>
                <a:lnTo>
                  <a:pt x="107" y="63"/>
                </a:lnTo>
                <a:lnTo>
                  <a:pt x="107" y="62"/>
                </a:lnTo>
                <a:lnTo>
                  <a:pt x="105" y="62"/>
                </a:lnTo>
                <a:lnTo>
                  <a:pt x="105" y="60"/>
                </a:lnTo>
                <a:lnTo>
                  <a:pt x="105" y="60"/>
                </a:lnTo>
                <a:lnTo>
                  <a:pt x="107" y="60"/>
                </a:lnTo>
                <a:lnTo>
                  <a:pt x="107" y="58"/>
                </a:lnTo>
                <a:lnTo>
                  <a:pt x="109" y="58"/>
                </a:lnTo>
                <a:lnTo>
                  <a:pt x="109" y="57"/>
                </a:lnTo>
                <a:lnTo>
                  <a:pt x="109" y="55"/>
                </a:lnTo>
                <a:lnTo>
                  <a:pt x="109" y="53"/>
                </a:lnTo>
                <a:lnTo>
                  <a:pt x="109" y="51"/>
                </a:lnTo>
                <a:lnTo>
                  <a:pt x="110" y="51"/>
                </a:lnTo>
                <a:lnTo>
                  <a:pt x="110" y="50"/>
                </a:lnTo>
                <a:lnTo>
                  <a:pt x="109" y="48"/>
                </a:lnTo>
                <a:lnTo>
                  <a:pt x="107" y="48"/>
                </a:lnTo>
                <a:lnTo>
                  <a:pt x="107" y="46"/>
                </a:lnTo>
                <a:lnTo>
                  <a:pt x="107" y="45"/>
                </a:lnTo>
                <a:lnTo>
                  <a:pt x="109" y="45"/>
                </a:lnTo>
                <a:lnTo>
                  <a:pt x="109" y="45"/>
                </a:lnTo>
                <a:lnTo>
                  <a:pt x="107" y="45"/>
                </a:lnTo>
                <a:lnTo>
                  <a:pt x="105" y="45"/>
                </a:lnTo>
                <a:lnTo>
                  <a:pt x="105" y="43"/>
                </a:lnTo>
                <a:lnTo>
                  <a:pt x="107" y="43"/>
                </a:lnTo>
                <a:lnTo>
                  <a:pt x="107" y="41"/>
                </a:lnTo>
                <a:lnTo>
                  <a:pt x="109" y="41"/>
                </a:lnTo>
                <a:lnTo>
                  <a:pt x="110" y="41"/>
                </a:lnTo>
                <a:lnTo>
                  <a:pt x="110" y="39"/>
                </a:lnTo>
                <a:lnTo>
                  <a:pt x="109" y="39"/>
                </a:lnTo>
                <a:lnTo>
                  <a:pt x="109" y="41"/>
                </a:lnTo>
                <a:lnTo>
                  <a:pt x="107" y="41"/>
                </a:lnTo>
                <a:lnTo>
                  <a:pt x="107" y="39"/>
                </a:lnTo>
                <a:lnTo>
                  <a:pt x="107" y="38"/>
                </a:lnTo>
                <a:lnTo>
                  <a:pt x="105" y="36"/>
                </a:lnTo>
                <a:lnTo>
                  <a:pt x="107" y="34"/>
                </a:lnTo>
                <a:lnTo>
                  <a:pt x="107" y="36"/>
                </a:lnTo>
                <a:lnTo>
                  <a:pt x="109" y="36"/>
                </a:lnTo>
                <a:lnTo>
                  <a:pt x="110" y="36"/>
                </a:lnTo>
                <a:lnTo>
                  <a:pt x="110" y="34"/>
                </a:lnTo>
                <a:lnTo>
                  <a:pt x="109" y="34"/>
                </a:lnTo>
                <a:lnTo>
                  <a:pt x="107" y="33"/>
                </a:lnTo>
                <a:lnTo>
                  <a:pt x="109" y="33"/>
                </a:lnTo>
                <a:lnTo>
                  <a:pt x="109" y="31"/>
                </a:lnTo>
                <a:lnTo>
                  <a:pt x="109" y="29"/>
                </a:lnTo>
                <a:lnTo>
                  <a:pt x="109" y="29"/>
                </a:lnTo>
                <a:lnTo>
                  <a:pt x="110" y="29"/>
                </a:lnTo>
                <a:lnTo>
                  <a:pt x="110" y="29"/>
                </a:lnTo>
                <a:lnTo>
                  <a:pt x="110" y="31"/>
                </a:lnTo>
                <a:lnTo>
                  <a:pt x="112" y="31"/>
                </a:lnTo>
                <a:lnTo>
                  <a:pt x="114" y="31"/>
                </a:lnTo>
                <a:lnTo>
                  <a:pt x="116" y="31"/>
                </a:lnTo>
                <a:lnTo>
                  <a:pt x="114" y="31"/>
                </a:lnTo>
                <a:lnTo>
                  <a:pt x="114" y="29"/>
                </a:lnTo>
                <a:lnTo>
                  <a:pt x="112" y="29"/>
                </a:lnTo>
                <a:lnTo>
                  <a:pt x="114" y="29"/>
                </a:lnTo>
                <a:lnTo>
                  <a:pt x="114" y="27"/>
                </a:lnTo>
                <a:lnTo>
                  <a:pt x="112" y="27"/>
                </a:lnTo>
                <a:lnTo>
                  <a:pt x="112" y="26"/>
                </a:lnTo>
                <a:lnTo>
                  <a:pt x="112" y="24"/>
                </a:lnTo>
                <a:lnTo>
                  <a:pt x="112" y="22"/>
                </a:lnTo>
                <a:lnTo>
                  <a:pt x="114" y="22"/>
                </a:lnTo>
                <a:lnTo>
                  <a:pt x="114" y="20"/>
                </a:lnTo>
                <a:lnTo>
                  <a:pt x="114" y="22"/>
                </a:lnTo>
                <a:lnTo>
                  <a:pt x="116" y="22"/>
                </a:lnTo>
                <a:lnTo>
                  <a:pt x="114" y="22"/>
                </a:lnTo>
                <a:lnTo>
                  <a:pt x="114" y="24"/>
                </a:lnTo>
                <a:lnTo>
                  <a:pt x="114" y="26"/>
                </a:lnTo>
                <a:lnTo>
                  <a:pt x="112" y="26"/>
                </a:lnTo>
                <a:lnTo>
                  <a:pt x="114" y="26"/>
                </a:lnTo>
                <a:lnTo>
                  <a:pt x="116" y="26"/>
                </a:lnTo>
                <a:lnTo>
                  <a:pt x="117" y="26"/>
                </a:lnTo>
                <a:lnTo>
                  <a:pt x="117" y="24"/>
                </a:lnTo>
                <a:lnTo>
                  <a:pt x="117" y="22"/>
                </a:lnTo>
                <a:lnTo>
                  <a:pt x="117" y="22"/>
                </a:lnTo>
                <a:lnTo>
                  <a:pt x="119" y="22"/>
                </a:lnTo>
                <a:lnTo>
                  <a:pt x="121" y="22"/>
                </a:lnTo>
                <a:lnTo>
                  <a:pt x="121" y="20"/>
                </a:lnTo>
                <a:lnTo>
                  <a:pt x="121" y="19"/>
                </a:lnTo>
                <a:lnTo>
                  <a:pt x="119" y="19"/>
                </a:lnTo>
                <a:lnTo>
                  <a:pt x="117" y="19"/>
                </a:lnTo>
                <a:lnTo>
                  <a:pt x="117" y="17"/>
                </a:lnTo>
                <a:lnTo>
                  <a:pt x="117" y="15"/>
                </a:lnTo>
                <a:lnTo>
                  <a:pt x="117" y="14"/>
                </a:lnTo>
                <a:lnTo>
                  <a:pt x="117" y="14"/>
                </a:lnTo>
                <a:lnTo>
                  <a:pt x="117" y="14"/>
                </a:lnTo>
                <a:lnTo>
                  <a:pt x="117" y="14"/>
                </a:lnTo>
                <a:lnTo>
                  <a:pt x="119" y="14"/>
                </a:lnTo>
                <a:lnTo>
                  <a:pt x="119" y="12"/>
                </a:lnTo>
                <a:lnTo>
                  <a:pt x="121" y="12"/>
                </a:lnTo>
                <a:lnTo>
                  <a:pt x="121" y="14"/>
                </a:lnTo>
                <a:lnTo>
                  <a:pt x="121" y="14"/>
                </a:lnTo>
                <a:lnTo>
                  <a:pt x="121" y="15"/>
                </a:lnTo>
                <a:lnTo>
                  <a:pt x="122" y="15"/>
                </a:lnTo>
                <a:lnTo>
                  <a:pt x="122" y="14"/>
                </a:lnTo>
                <a:lnTo>
                  <a:pt x="124" y="14"/>
                </a:lnTo>
                <a:lnTo>
                  <a:pt x="124" y="14"/>
                </a:lnTo>
                <a:lnTo>
                  <a:pt x="124" y="12"/>
                </a:lnTo>
                <a:lnTo>
                  <a:pt x="122" y="12"/>
                </a:lnTo>
                <a:lnTo>
                  <a:pt x="121" y="10"/>
                </a:lnTo>
                <a:lnTo>
                  <a:pt x="121" y="8"/>
                </a:lnTo>
                <a:lnTo>
                  <a:pt x="122" y="8"/>
                </a:lnTo>
                <a:lnTo>
                  <a:pt x="122" y="10"/>
                </a:lnTo>
                <a:lnTo>
                  <a:pt x="124" y="10"/>
                </a:lnTo>
                <a:lnTo>
                  <a:pt x="124" y="12"/>
                </a:lnTo>
                <a:lnTo>
                  <a:pt x="126" y="12"/>
                </a:lnTo>
                <a:lnTo>
                  <a:pt x="126" y="10"/>
                </a:lnTo>
                <a:lnTo>
                  <a:pt x="124" y="10"/>
                </a:lnTo>
                <a:lnTo>
                  <a:pt x="124" y="8"/>
                </a:lnTo>
                <a:lnTo>
                  <a:pt x="124" y="7"/>
                </a:lnTo>
                <a:lnTo>
                  <a:pt x="124" y="5"/>
                </a:lnTo>
                <a:lnTo>
                  <a:pt x="124" y="7"/>
                </a:lnTo>
                <a:lnTo>
                  <a:pt x="126" y="7"/>
                </a:lnTo>
                <a:lnTo>
                  <a:pt x="126" y="8"/>
                </a:lnTo>
                <a:lnTo>
                  <a:pt x="128" y="8"/>
                </a:lnTo>
                <a:lnTo>
                  <a:pt x="129" y="8"/>
                </a:lnTo>
                <a:lnTo>
                  <a:pt x="131" y="8"/>
                </a:lnTo>
                <a:lnTo>
                  <a:pt x="131" y="7"/>
                </a:lnTo>
                <a:lnTo>
                  <a:pt x="129" y="5"/>
                </a:lnTo>
                <a:lnTo>
                  <a:pt x="129" y="3"/>
                </a:lnTo>
                <a:lnTo>
                  <a:pt x="129" y="5"/>
                </a:lnTo>
                <a:lnTo>
                  <a:pt x="128" y="5"/>
                </a:lnTo>
                <a:lnTo>
                  <a:pt x="126" y="5"/>
                </a:lnTo>
                <a:lnTo>
                  <a:pt x="126" y="3"/>
                </a:lnTo>
                <a:lnTo>
                  <a:pt x="124" y="3"/>
                </a:lnTo>
                <a:lnTo>
                  <a:pt x="124" y="2"/>
                </a:lnTo>
                <a:lnTo>
                  <a:pt x="126" y="2"/>
                </a:lnTo>
                <a:lnTo>
                  <a:pt x="126" y="3"/>
                </a:lnTo>
                <a:lnTo>
                  <a:pt x="128" y="3"/>
                </a:lnTo>
                <a:lnTo>
                  <a:pt x="128" y="2"/>
                </a:lnTo>
                <a:lnTo>
                  <a:pt x="129" y="2"/>
                </a:lnTo>
                <a:lnTo>
                  <a:pt x="129" y="3"/>
                </a:lnTo>
                <a:lnTo>
                  <a:pt x="131" y="3"/>
                </a:lnTo>
                <a:lnTo>
                  <a:pt x="131" y="2"/>
                </a:lnTo>
                <a:lnTo>
                  <a:pt x="129" y="2"/>
                </a:lnTo>
                <a:lnTo>
                  <a:pt x="134" y="2"/>
                </a:lnTo>
                <a:lnTo>
                  <a:pt x="141" y="2"/>
                </a:lnTo>
                <a:lnTo>
                  <a:pt x="145" y="2"/>
                </a:lnTo>
                <a:lnTo>
                  <a:pt x="146" y="2"/>
                </a:lnTo>
                <a:lnTo>
                  <a:pt x="148" y="2"/>
                </a:lnTo>
                <a:lnTo>
                  <a:pt x="150" y="0"/>
                </a:lnTo>
                <a:lnTo>
                  <a:pt x="152" y="0"/>
                </a:lnTo>
                <a:lnTo>
                  <a:pt x="159" y="0"/>
                </a:lnTo>
                <a:lnTo>
                  <a:pt x="162" y="0"/>
                </a:lnTo>
                <a:lnTo>
                  <a:pt x="169" y="0"/>
                </a:lnTo>
                <a:lnTo>
                  <a:pt x="176" y="0"/>
                </a:lnTo>
                <a:lnTo>
                  <a:pt x="184" y="0"/>
                </a:lnTo>
                <a:lnTo>
                  <a:pt x="189" y="0"/>
                </a:lnTo>
                <a:lnTo>
                  <a:pt x="191" y="0"/>
                </a:lnTo>
                <a:lnTo>
                  <a:pt x="195" y="0"/>
                </a:lnTo>
                <a:lnTo>
                  <a:pt x="198" y="0"/>
                </a:lnTo>
                <a:lnTo>
                  <a:pt x="200" y="0"/>
                </a:lnTo>
                <a:lnTo>
                  <a:pt x="203" y="0"/>
                </a:lnTo>
                <a:lnTo>
                  <a:pt x="207" y="0"/>
                </a:lnTo>
                <a:lnTo>
                  <a:pt x="208" y="0"/>
                </a:lnTo>
                <a:lnTo>
                  <a:pt x="215" y="0"/>
                </a:lnTo>
                <a:lnTo>
                  <a:pt x="220" y="0"/>
                </a:lnTo>
                <a:lnTo>
                  <a:pt x="222" y="0"/>
                </a:lnTo>
                <a:lnTo>
                  <a:pt x="226" y="0"/>
                </a:lnTo>
                <a:lnTo>
                  <a:pt x="231" y="0"/>
                </a:lnTo>
                <a:lnTo>
                  <a:pt x="239" y="0"/>
                </a:lnTo>
                <a:lnTo>
                  <a:pt x="241" y="0"/>
                </a:lnTo>
                <a:lnTo>
                  <a:pt x="243" y="0"/>
                </a:lnTo>
                <a:lnTo>
                  <a:pt x="246"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21" name="Freeform 249"/>
          <p:cNvSpPr>
            <a:spLocks/>
          </p:cNvSpPr>
          <p:nvPr/>
        </p:nvSpPr>
        <p:spPr bwMode="auto">
          <a:xfrm>
            <a:off x="7866460" y="5225654"/>
            <a:ext cx="320279" cy="397669"/>
          </a:xfrm>
          <a:custGeom>
            <a:avLst/>
            <a:gdLst/>
            <a:ahLst/>
            <a:cxnLst>
              <a:cxn ang="0">
                <a:pos x="222" y="62"/>
              </a:cxn>
              <a:cxn ang="0">
                <a:pos x="227" y="93"/>
              </a:cxn>
              <a:cxn ang="0">
                <a:pos x="260" y="109"/>
              </a:cxn>
              <a:cxn ang="0">
                <a:pos x="269" y="130"/>
              </a:cxn>
              <a:cxn ang="0">
                <a:pos x="260" y="136"/>
              </a:cxn>
              <a:cxn ang="0">
                <a:pos x="248" y="135"/>
              </a:cxn>
              <a:cxn ang="0">
                <a:pos x="239" y="142"/>
              </a:cxn>
              <a:cxn ang="0">
                <a:pos x="227" y="143"/>
              </a:cxn>
              <a:cxn ang="0">
                <a:pos x="214" y="140"/>
              </a:cxn>
              <a:cxn ang="0">
                <a:pos x="196" y="136"/>
              </a:cxn>
              <a:cxn ang="0">
                <a:pos x="178" y="136"/>
              </a:cxn>
              <a:cxn ang="0">
                <a:pos x="167" y="135"/>
              </a:cxn>
              <a:cxn ang="0">
                <a:pos x="164" y="143"/>
              </a:cxn>
              <a:cxn ang="0">
                <a:pos x="167" y="152"/>
              </a:cxn>
              <a:cxn ang="0">
                <a:pos x="196" y="173"/>
              </a:cxn>
              <a:cxn ang="0">
                <a:pos x="217" y="188"/>
              </a:cxn>
              <a:cxn ang="0">
                <a:pos x="227" y="197"/>
              </a:cxn>
              <a:cxn ang="0">
                <a:pos x="234" y="209"/>
              </a:cxn>
              <a:cxn ang="0">
                <a:pos x="236" y="221"/>
              </a:cxn>
              <a:cxn ang="0">
                <a:pos x="234" y="231"/>
              </a:cxn>
              <a:cxn ang="0">
                <a:pos x="227" y="238"/>
              </a:cxn>
              <a:cxn ang="0">
                <a:pos x="217" y="243"/>
              </a:cxn>
              <a:cxn ang="0">
                <a:pos x="186" y="257"/>
              </a:cxn>
              <a:cxn ang="0">
                <a:pos x="181" y="296"/>
              </a:cxn>
              <a:cxn ang="0">
                <a:pos x="167" y="326"/>
              </a:cxn>
              <a:cxn ang="0">
                <a:pos x="141" y="329"/>
              </a:cxn>
              <a:cxn ang="0">
                <a:pos x="107" y="331"/>
              </a:cxn>
              <a:cxn ang="0">
                <a:pos x="69" y="333"/>
              </a:cxn>
              <a:cxn ang="0">
                <a:pos x="43" y="333"/>
              </a:cxn>
              <a:cxn ang="0">
                <a:pos x="11" y="334"/>
              </a:cxn>
              <a:cxn ang="0">
                <a:pos x="9" y="305"/>
              </a:cxn>
              <a:cxn ang="0">
                <a:pos x="9" y="265"/>
              </a:cxn>
              <a:cxn ang="0">
                <a:pos x="7" y="233"/>
              </a:cxn>
              <a:cxn ang="0">
                <a:pos x="7" y="216"/>
              </a:cxn>
              <a:cxn ang="0">
                <a:pos x="6" y="202"/>
              </a:cxn>
              <a:cxn ang="0">
                <a:pos x="4" y="181"/>
              </a:cxn>
              <a:cxn ang="0">
                <a:pos x="2" y="148"/>
              </a:cxn>
              <a:cxn ang="0">
                <a:pos x="2" y="131"/>
              </a:cxn>
              <a:cxn ang="0">
                <a:pos x="0" y="87"/>
              </a:cxn>
              <a:cxn ang="0">
                <a:pos x="0" y="52"/>
              </a:cxn>
              <a:cxn ang="0">
                <a:pos x="9" y="35"/>
              </a:cxn>
              <a:cxn ang="0">
                <a:pos x="40" y="35"/>
              </a:cxn>
              <a:cxn ang="0">
                <a:pos x="61" y="35"/>
              </a:cxn>
              <a:cxn ang="0">
                <a:pos x="93" y="35"/>
              </a:cxn>
              <a:cxn ang="0">
                <a:pos x="121" y="33"/>
              </a:cxn>
              <a:cxn ang="0">
                <a:pos x="128" y="33"/>
              </a:cxn>
              <a:cxn ang="0">
                <a:pos x="131" y="23"/>
              </a:cxn>
              <a:cxn ang="0">
                <a:pos x="135" y="18"/>
              </a:cxn>
              <a:cxn ang="0">
                <a:pos x="135" y="6"/>
              </a:cxn>
              <a:cxn ang="0">
                <a:pos x="145" y="0"/>
              </a:cxn>
              <a:cxn ang="0">
                <a:pos x="155" y="6"/>
              </a:cxn>
              <a:cxn ang="0">
                <a:pos x="166" y="11"/>
              </a:cxn>
              <a:cxn ang="0">
                <a:pos x="174" y="19"/>
              </a:cxn>
              <a:cxn ang="0">
                <a:pos x="188" y="21"/>
              </a:cxn>
              <a:cxn ang="0">
                <a:pos x="205" y="16"/>
              </a:cxn>
              <a:cxn ang="0">
                <a:pos x="217" y="11"/>
              </a:cxn>
              <a:cxn ang="0">
                <a:pos x="233" y="28"/>
              </a:cxn>
              <a:cxn ang="0">
                <a:pos x="243" y="40"/>
              </a:cxn>
            </a:cxnLst>
            <a:rect l="0" t="0" r="r" b="b"/>
            <a:pathLst>
              <a:path w="269" h="334">
                <a:moveTo>
                  <a:pt x="258" y="66"/>
                </a:moveTo>
                <a:lnTo>
                  <a:pt x="250" y="66"/>
                </a:lnTo>
                <a:lnTo>
                  <a:pt x="246" y="66"/>
                </a:lnTo>
                <a:lnTo>
                  <a:pt x="238" y="62"/>
                </a:lnTo>
                <a:lnTo>
                  <a:pt x="234" y="62"/>
                </a:lnTo>
                <a:lnTo>
                  <a:pt x="231" y="62"/>
                </a:lnTo>
                <a:lnTo>
                  <a:pt x="226" y="62"/>
                </a:lnTo>
                <a:lnTo>
                  <a:pt x="222" y="62"/>
                </a:lnTo>
                <a:lnTo>
                  <a:pt x="219" y="64"/>
                </a:lnTo>
                <a:lnTo>
                  <a:pt x="215" y="69"/>
                </a:lnTo>
                <a:lnTo>
                  <a:pt x="212" y="74"/>
                </a:lnTo>
                <a:lnTo>
                  <a:pt x="212" y="78"/>
                </a:lnTo>
                <a:lnTo>
                  <a:pt x="214" y="80"/>
                </a:lnTo>
                <a:lnTo>
                  <a:pt x="219" y="88"/>
                </a:lnTo>
                <a:lnTo>
                  <a:pt x="219" y="90"/>
                </a:lnTo>
                <a:lnTo>
                  <a:pt x="227" y="93"/>
                </a:lnTo>
                <a:lnTo>
                  <a:pt x="233" y="99"/>
                </a:lnTo>
                <a:lnTo>
                  <a:pt x="236" y="100"/>
                </a:lnTo>
                <a:lnTo>
                  <a:pt x="241" y="105"/>
                </a:lnTo>
                <a:lnTo>
                  <a:pt x="255" y="112"/>
                </a:lnTo>
                <a:lnTo>
                  <a:pt x="257" y="112"/>
                </a:lnTo>
                <a:lnTo>
                  <a:pt x="257" y="112"/>
                </a:lnTo>
                <a:lnTo>
                  <a:pt x="258" y="111"/>
                </a:lnTo>
                <a:lnTo>
                  <a:pt x="260" y="109"/>
                </a:lnTo>
                <a:lnTo>
                  <a:pt x="262" y="109"/>
                </a:lnTo>
                <a:lnTo>
                  <a:pt x="265" y="112"/>
                </a:lnTo>
                <a:lnTo>
                  <a:pt x="267" y="114"/>
                </a:lnTo>
                <a:lnTo>
                  <a:pt x="267" y="116"/>
                </a:lnTo>
                <a:lnTo>
                  <a:pt x="267" y="117"/>
                </a:lnTo>
                <a:lnTo>
                  <a:pt x="269" y="121"/>
                </a:lnTo>
                <a:lnTo>
                  <a:pt x="269" y="123"/>
                </a:lnTo>
                <a:lnTo>
                  <a:pt x="269" y="130"/>
                </a:lnTo>
                <a:lnTo>
                  <a:pt x="269" y="131"/>
                </a:lnTo>
                <a:lnTo>
                  <a:pt x="267" y="133"/>
                </a:lnTo>
                <a:lnTo>
                  <a:pt x="267" y="135"/>
                </a:lnTo>
                <a:lnTo>
                  <a:pt x="265" y="135"/>
                </a:lnTo>
                <a:lnTo>
                  <a:pt x="264" y="135"/>
                </a:lnTo>
                <a:lnTo>
                  <a:pt x="264" y="136"/>
                </a:lnTo>
                <a:lnTo>
                  <a:pt x="262" y="136"/>
                </a:lnTo>
                <a:lnTo>
                  <a:pt x="260" y="136"/>
                </a:lnTo>
                <a:lnTo>
                  <a:pt x="258" y="135"/>
                </a:lnTo>
                <a:lnTo>
                  <a:pt x="257" y="135"/>
                </a:lnTo>
                <a:lnTo>
                  <a:pt x="257" y="133"/>
                </a:lnTo>
                <a:lnTo>
                  <a:pt x="255" y="133"/>
                </a:lnTo>
                <a:lnTo>
                  <a:pt x="253" y="133"/>
                </a:lnTo>
                <a:lnTo>
                  <a:pt x="252" y="133"/>
                </a:lnTo>
                <a:lnTo>
                  <a:pt x="250" y="135"/>
                </a:lnTo>
                <a:lnTo>
                  <a:pt x="248" y="135"/>
                </a:lnTo>
                <a:lnTo>
                  <a:pt x="248" y="136"/>
                </a:lnTo>
                <a:lnTo>
                  <a:pt x="246" y="136"/>
                </a:lnTo>
                <a:lnTo>
                  <a:pt x="246" y="136"/>
                </a:lnTo>
                <a:lnTo>
                  <a:pt x="245" y="136"/>
                </a:lnTo>
                <a:lnTo>
                  <a:pt x="243" y="138"/>
                </a:lnTo>
                <a:lnTo>
                  <a:pt x="243" y="140"/>
                </a:lnTo>
                <a:lnTo>
                  <a:pt x="241" y="140"/>
                </a:lnTo>
                <a:lnTo>
                  <a:pt x="239" y="142"/>
                </a:lnTo>
                <a:lnTo>
                  <a:pt x="238" y="142"/>
                </a:lnTo>
                <a:lnTo>
                  <a:pt x="236" y="142"/>
                </a:lnTo>
                <a:lnTo>
                  <a:pt x="234" y="143"/>
                </a:lnTo>
                <a:lnTo>
                  <a:pt x="233" y="143"/>
                </a:lnTo>
                <a:lnTo>
                  <a:pt x="231" y="143"/>
                </a:lnTo>
                <a:lnTo>
                  <a:pt x="229" y="143"/>
                </a:lnTo>
                <a:lnTo>
                  <a:pt x="227" y="143"/>
                </a:lnTo>
                <a:lnTo>
                  <a:pt x="227" y="143"/>
                </a:lnTo>
                <a:lnTo>
                  <a:pt x="226" y="143"/>
                </a:lnTo>
                <a:lnTo>
                  <a:pt x="224" y="143"/>
                </a:lnTo>
                <a:lnTo>
                  <a:pt x="222" y="143"/>
                </a:lnTo>
                <a:lnTo>
                  <a:pt x="221" y="142"/>
                </a:lnTo>
                <a:lnTo>
                  <a:pt x="219" y="142"/>
                </a:lnTo>
                <a:lnTo>
                  <a:pt x="217" y="142"/>
                </a:lnTo>
                <a:lnTo>
                  <a:pt x="215" y="142"/>
                </a:lnTo>
                <a:lnTo>
                  <a:pt x="214" y="140"/>
                </a:lnTo>
                <a:lnTo>
                  <a:pt x="212" y="140"/>
                </a:lnTo>
                <a:lnTo>
                  <a:pt x="212" y="140"/>
                </a:lnTo>
                <a:lnTo>
                  <a:pt x="210" y="138"/>
                </a:lnTo>
                <a:lnTo>
                  <a:pt x="209" y="138"/>
                </a:lnTo>
                <a:lnTo>
                  <a:pt x="205" y="136"/>
                </a:lnTo>
                <a:lnTo>
                  <a:pt x="202" y="136"/>
                </a:lnTo>
                <a:lnTo>
                  <a:pt x="198" y="136"/>
                </a:lnTo>
                <a:lnTo>
                  <a:pt x="196" y="136"/>
                </a:lnTo>
                <a:lnTo>
                  <a:pt x="193" y="136"/>
                </a:lnTo>
                <a:lnTo>
                  <a:pt x="191" y="136"/>
                </a:lnTo>
                <a:lnTo>
                  <a:pt x="188" y="136"/>
                </a:lnTo>
                <a:lnTo>
                  <a:pt x="186" y="136"/>
                </a:lnTo>
                <a:lnTo>
                  <a:pt x="184" y="136"/>
                </a:lnTo>
                <a:lnTo>
                  <a:pt x="183" y="136"/>
                </a:lnTo>
                <a:lnTo>
                  <a:pt x="179" y="136"/>
                </a:lnTo>
                <a:lnTo>
                  <a:pt x="178" y="136"/>
                </a:lnTo>
                <a:lnTo>
                  <a:pt x="176" y="136"/>
                </a:lnTo>
                <a:lnTo>
                  <a:pt x="174" y="136"/>
                </a:lnTo>
                <a:lnTo>
                  <a:pt x="174" y="136"/>
                </a:lnTo>
                <a:lnTo>
                  <a:pt x="172" y="136"/>
                </a:lnTo>
                <a:lnTo>
                  <a:pt x="171" y="136"/>
                </a:lnTo>
                <a:lnTo>
                  <a:pt x="171" y="135"/>
                </a:lnTo>
                <a:lnTo>
                  <a:pt x="169" y="135"/>
                </a:lnTo>
                <a:lnTo>
                  <a:pt x="167" y="135"/>
                </a:lnTo>
                <a:lnTo>
                  <a:pt x="167" y="136"/>
                </a:lnTo>
                <a:lnTo>
                  <a:pt x="167" y="136"/>
                </a:lnTo>
                <a:lnTo>
                  <a:pt x="167" y="136"/>
                </a:lnTo>
                <a:lnTo>
                  <a:pt x="166" y="138"/>
                </a:lnTo>
                <a:lnTo>
                  <a:pt x="166" y="140"/>
                </a:lnTo>
                <a:lnTo>
                  <a:pt x="164" y="140"/>
                </a:lnTo>
                <a:lnTo>
                  <a:pt x="164" y="142"/>
                </a:lnTo>
                <a:lnTo>
                  <a:pt x="164" y="143"/>
                </a:lnTo>
                <a:lnTo>
                  <a:pt x="164" y="145"/>
                </a:lnTo>
                <a:lnTo>
                  <a:pt x="162" y="145"/>
                </a:lnTo>
                <a:lnTo>
                  <a:pt x="164" y="147"/>
                </a:lnTo>
                <a:lnTo>
                  <a:pt x="164" y="148"/>
                </a:lnTo>
                <a:lnTo>
                  <a:pt x="166" y="150"/>
                </a:lnTo>
                <a:lnTo>
                  <a:pt x="167" y="150"/>
                </a:lnTo>
                <a:lnTo>
                  <a:pt x="167" y="152"/>
                </a:lnTo>
                <a:lnTo>
                  <a:pt x="167" y="152"/>
                </a:lnTo>
                <a:lnTo>
                  <a:pt x="169" y="154"/>
                </a:lnTo>
                <a:lnTo>
                  <a:pt x="171" y="155"/>
                </a:lnTo>
                <a:lnTo>
                  <a:pt x="176" y="160"/>
                </a:lnTo>
                <a:lnTo>
                  <a:pt x="179" y="162"/>
                </a:lnTo>
                <a:lnTo>
                  <a:pt x="183" y="166"/>
                </a:lnTo>
                <a:lnTo>
                  <a:pt x="190" y="169"/>
                </a:lnTo>
                <a:lnTo>
                  <a:pt x="193" y="171"/>
                </a:lnTo>
                <a:lnTo>
                  <a:pt x="196" y="173"/>
                </a:lnTo>
                <a:lnTo>
                  <a:pt x="198" y="176"/>
                </a:lnTo>
                <a:lnTo>
                  <a:pt x="202" y="179"/>
                </a:lnTo>
                <a:lnTo>
                  <a:pt x="207" y="181"/>
                </a:lnTo>
                <a:lnTo>
                  <a:pt x="210" y="183"/>
                </a:lnTo>
                <a:lnTo>
                  <a:pt x="212" y="185"/>
                </a:lnTo>
                <a:lnTo>
                  <a:pt x="214" y="186"/>
                </a:lnTo>
                <a:lnTo>
                  <a:pt x="215" y="186"/>
                </a:lnTo>
                <a:lnTo>
                  <a:pt x="217" y="188"/>
                </a:lnTo>
                <a:lnTo>
                  <a:pt x="219" y="188"/>
                </a:lnTo>
                <a:lnTo>
                  <a:pt x="219" y="190"/>
                </a:lnTo>
                <a:lnTo>
                  <a:pt x="221" y="191"/>
                </a:lnTo>
                <a:lnTo>
                  <a:pt x="222" y="191"/>
                </a:lnTo>
                <a:lnTo>
                  <a:pt x="224" y="193"/>
                </a:lnTo>
                <a:lnTo>
                  <a:pt x="224" y="195"/>
                </a:lnTo>
                <a:lnTo>
                  <a:pt x="226" y="197"/>
                </a:lnTo>
                <a:lnTo>
                  <a:pt x="227" y="197"/>
                </a:lnTo>
                <a:lnTo>
                  <a:pt x="227" y="197"/>
                </a:lnTo>
                <a:lnTo>
                  <a:pt x="227" y="198"/>
                </a:lnTo>
                <a:lnTo>
                  <a:pt x="229" y="200"/>
                </a:lnTo>
                <a:lnTo>
                  <a:pt x="231" y="202"/>
                </a:lnTo>
                <a:lnTo>
                  <a:pt x="231" y="203"/>
                </a:lnTo>
                <a:lnTo>
                  <a:pt x="233" y="205"/>
                </a:lnTo>
                <a:lnTo>
                  <a:pt x="234" y="207"/>
                </a:lnTo>
                <a:lnTo>
                  <a:pt x="234" y="209"/>
                </a:lnTo>
                <a:lnTo>
                  <a:pt x="234" y="210"/>
                </a:lnTo>
                <a:lnTo>
                  <a:pt x="236" y="212"/>
                </a:lnTo>
                <a:lnTo>
                  <a:pt x="236" y="212"/>
                </a:lnTo>
                <a:lnTo>
                  <a:pt x="236" y="214"/>
                </a:lnTo>
                <a:lnTo>
                  <a:pt x="236" y="216"/>
                </a:lnTo>
                <a:lnTo>
                  <a:pt x="236" y="217"/>
                </a:lnTo>
                <a:lnTo>
                  <a:pt x="236" y="219"/>
                </a:lnTo>
                <a:lnTo>
                  <a:pt x="236" y="221"/>
                </a:lnTo>
                <a:lnTo>
                  <a:pt x="236" y="222"/>
                </a:lnTo>
                <a:lnTo>
                  <a:pt x="236" y="224"/>
                </a:lnTo>
                <a:lnTo>
                  <a:pt x="236" y="226"/>
                </a:lnTo>
                <a:lnTo>
                  <a:pt x="236" y="228"/>
                </a:lnTo>
                <a:lnTo>
                  <a:pt x="236" y="228"/>
                </a:lnTo>
                <a:lnTo>
                  <a:pt x="234" y="228"/>
                </a:lnTo>
                <a:lnTo>
                  <a:pt x="234" y="229"/>
                </a:lnTo>
                <a:lnTo>
                  <a:pt x="234" y="231"/>
                </a:lnTo>
                <a:lnTo>
                  <a:pt x="233" y="231"/>
                </a:lnTo>
                <a:lnTo>
                  <a:pt x="233" y="233"/>
                </a:lnTo>
                <a:lnTo>
                  <a:pt x="231" y="233"/>
                </a:lnTo>
                <a:lnTo>
                  <a:pt x="231" y="234"/>
                </a:lnTo>
                <a:lnTo>
                  <a:pt x="229" y="234"/>
                </a:lnTo>
                <a:lnTo>
                  <a:pt x="229" y="236"/>
                </a:lnTo>
                <a:lnTo>
                  <a:pt x="227" y="236"/>
                </a:lnTo>
                <a:lnTo>
                  <a:pt x="227" y="238"/>
                </a:lnTo>
                <a:lnTo>
                  <a:pt x="226" y="238"/>
                </a:lnTo>
                <a:lnTo>
                  <a:pt x="224" y="240"/>
                </a:lnTo>
                <a:lnTo>
                  <a:pt x="222" y="240"/>
                </a:lnTo>
                <a:lnTo>
                  <a:pt x="222" y="241"/>
                </a:lnTo>
                <a:lnTo>
                  <a:pt x="221" y="241"/>
                </a:lnTo>
                <a:lnTo>
                  <a:pt x="219" y="241"/>
                </a:lnTo>
                <a:lnTo>
                  <a:pt x="217" y="241"/>
                </a:lnTo>
                <a:lnTo>
                  <a:pt x="217" y="243"/>
                </a:lnTo>
                <a:lnTo>
                  <a:pt x="215" y="243"/>
                </a:lnTo>
                <a:lnTo>
                  <a:pt x="214" y="245"/>
                </a:lnTo>
                <a:lnTo>
                  <a:pt x="210" y="247"/>
                </a:lnTo>
                <a:lnTo>
                  <a:pt x="205" y="248"/>
                </a:lnTo>
                <a:lnTo>
                  <a:pt x="200" y="250"/>
                </a:lnTo>
                <a:lnTo>
                  <a:pt x="196" y="252"/>
                </a:lnTo>
                <a:lnTo>
                  <a:pt x="191" y="255"/>
                </a:lnTo>
                <a:lnTo>
                  <a:pt x="186" y="257"/>
                </a:lnTo>
                <a:lnTo>
                  <a:pt x="184" y="260"/>
                </a:lnTo>
                <a:lnTo>
                  <a:pt x="183" y="264"/>
                </a:lnTo>
                <a:lnTo>
                  <a:pt x="183" y="265"/>
                </a:lnTo>
                <a:lnTo>
                  <a:pt x="183" y="272"/>
                </a:lnTo>
                <a:lnTo>
                  <a:pt x="183" y="283"/>
                </a:lnTo>
                <a:lnTo>
                  <a:pt x="181" y="288"/>
                </a:lnTo>
                <a:lnTo>
                  <a:pt x="181" y="293"/>
                </a:lnTo>
                <a:lnTo>
                  <a:pt x="181" y="296"/>
                </a:lnTo>
                <a:lnTo>
                  <a:pt x="179" y="302"/>
                </a:lnTo>
                <a:lnTo>
                  <a:pt x="179" y="305"/>
                </a:lnTo>
                <a:lnTo>
                  <a:pt x="178" y="310"/>
                </a:lnTo>
                <a:lnTo>
                  <a:pt x="176" y="314"/>
                </a:lnTo>
                <a:lnTo>
                  <a:pt x="174" y="315"/>
                </a:lnTo>
                <a:lnTo>
                  <a:pt x="171" y="319"/>
                </a:lnTo>
                <a:lnTo>
                  <a:pt x="169" y="322"/>
                </a:lnTo>
                <a:lnTo>
                  <a:pt x="167" y="326"/>
                </a:lnTo>
                <a:lnTo>
                  <a:pt x="167" y="327"/>
                </a:lnTo>
                <a:lnTo>
                  <a:pt x="167" y="329"/>
                </a:lnTo>
                <a:lnTo>
                  <a:pt x="159" y="329"/>
                </a:lnTo>
                <a:lnTo>
                  <a:pt x="152" y="329"/>
                </a:lnTo>
                <a:lnTo>
                  <a:pt x="152" y="329"/>
                </a:lnTo>
                <a:lnTo>
                  <a:pt x="150" y="329"/>
                </a:lnTo>
                <a:lnTo>
                  <a:pt x="145" y="329"/>
                </a:lnTo>
                <a:lnTo>
                  <a:pt x="141" y="329"/>
                </a:lnTo>
                <a:lnTo>
                  <a:pt x="140" y="331"/>
                </a:lnTo>
                <a:lnTo>
                  <a:pt x="136" y="331"/>
                </a:lnTo>
                <a:lnTo>
                  <a:pt x="128" y="331"/>
                </a:lnTo>
                <a:lnTo>
                  <a:pt x="123" y="331"/>
                </a:lnTo>
                <a:lnTo>
                  <a:pt x="117" y="331"/>
                </a:lnTo>
                <a:lnTo>
                  <a:pt x="116" y="331"/>
                </a:lnTo>
                <a:lnTo>
                  <a:pt x="109" y="331"/>
                </a:lnTo>
                <a:lnTo>
                  <a:pt x="107" y="331"/>
                </a:lnTo>
                <a:lnTo>
                  <a:pt x="100" y="331"/>
                </a:lnTo>
                <a:lnTo>
                  <a:pt x="95" y="333"/>
                </a:lnTo>
                <a:lnTo>
                  <a:pt x="90" y="333"/>
                </a:lnTo>
                <a:lnTo>
                  <a:pt x="83" y="333"/>
                </a:lnTo>
                <a:lnTo>
                  <a:pt x="81" y="333"/>
                </a:lnTo>
                <a:lnTo>
                  <a:pt x="76" y="333"/>
                </a:lnTo>
                <a:lnTo>
                  <a:pt x="73" y="333"/>
                </a:lnTo>
                <a:lnTo>
                  <a:pt x="69" y="333"/>
                </a:lnTo>
                <a:lnTo>
                  <a:pt x="66" y="333"/>
                </a:lnTo>
                <a:lnTo>
                  <a:pt x="62" y="333"/>
                </a:lnTo>
                <a:lnTo>
                  <a:pt x="55" y="333"/>
                </a:lnTo>
                <a:lnTo>
                  <a:pt x="52" y="333"/>
                </a:lnTo>
                <a:lnTo>
                  <a:pt x="49" y="333"/>
                </a:lnTo>
                <a:lnTo>
                  <a:pt x="47" y="333"/>
                </a:lnTo>
                <a:lnTo>
                  <a:pt x="47" y="333"/>
                </a:lnTo>
                <a:lnTo>
                  <a:pt x="43" y="333"/>
                </a:lnTo>
                <a:lnTo>
                  <a:pt x="42" y="333"/>
                </a:lnTo>
                <a:lnTo>
                  <a:pt x="38" y="333"/>
                </a:lnTo>
                <a:lnTo>
                  <a:pt x="33" y="333"/>
                </a:lnTo>
                <a:lnTo>
                  <a:pt x="31" y="333"/>
                </a:lnTo>
                <a:lnTo>
                  <a:pt x="24" y="334"/>
                </a:lnTo>
                <a:lnTo>
                  <a:pt x="23" y="334"/>
                </a:lnTo>
                <a:lnTo>
                  <a:pt x="18" y="334"/>
                </a:lnTo>
                <a:lnTo>
                  <a:pt x="11" y="334"/>
                </a:lnTo>
                <a:lnTo>
                  <a:pt x="11" y="333"/>
                </a:lnTo>
                <a:lnTo>
                  <a:pt x="11" y="327"/>
                </a:lnTo>
                <a:lnTo>
                  <a:pt x="11" y="322"/>
                </a:lnTo>
                <a:lnTo>
                  <a:pt x="11" y="320"/>
                </a:lnTo>
                <a:lnTo>
                  <a:pt x="11" y="319"/>
                </a:lnTo>
                <a:lnTo>
                  <a:pt x="9" y="310"/>
                </a:lnTo>
                <a:lnTo>
                  <a:pt x="9" y="307"/>
                </a:lnTo>
                <a:lnTo>
                  <a:pt x="9" y="305"/>
                </a:lnTo>
                <a:lnTo>
                  <a:pt x="9" y="302"/>
                </a:lnTo>
                <a:lnTo>
                  <a:pt x="9" y="300"/>
                </a:lnTo>
                <a:lnTo>
                  <a:pt x="9" y="296"/>
                </a:lnTo>
                <a:lnTo>
                  <a:pt x="9" y="293"/>
                </a:lnTo>
                <a:lnTo>
                  <a:pt x="9" y="288"/>
                </a:lnTo>
                <a:lnTo>
                  <a:pt x="9" y="277"/>
                </a:lnTo>
                <a:lnTo>
                  <a:pt x="9" y="269"/>
                </a:lnTo>
                <a:lnTo>
                  <a:pt x="9" y="265"/>
                </a:lnTo>
                <a:lnTo>
                  <a:pt x="7" y="255"/>
                </a:lnTo>
                <a:lnTo>
                  <a:pt x="7" y="247"/>
                </a:lnTo>
                <a:lnTo>
                  <a:pt x="7" y="243"/>
                </a:lnTo>
                <a:lnTo>
                  <a:pt x="7" y="241"/>
                </a:lnTo>
                <a:lnTo>
                  <a:pt x="7" y="241"/>
                </a:lnTo>
                <a:lnTo>
                  <a:pt x="7" y="240"/>
                </a:lnTo>
                <a:lnTo>
                  <a:pt x="7" y="238"/>
                </a:lnTo>
                <a:lnTo>
                  <a:pt x="7" y="233"/>
                </a:lnTo>
                <a:lnTo>
                  <a:pt x="7" y="231"/>
                </a:lnTo>
                <a:lnTo>
                  <a:pt x="7" y="224"/>
                </a:lnTo>
                <a:lnTo>
                  <a:pt x="6" y="222"/>
                </a:lnTo>
                <a:lnTo>
                  <a:pt x="6" y="221"/>
                </a:lnTo>
                <a:lnTo>
                  <a:pt x="7" y="221"/>
                </a:lnTo>
                <a:lnTo>
                  <a:pt x="7" y="217"/>
                </a:lnTo>
                <a:lnTo>
                  <a:pt x="6" y="216"/>
                </a:lnTo>
                <a:lnTo>
                  <a:pt x="7" y="216"/>
                </a:lnTo>
                <a:lnTo>
                  <a:pt x="7" y="214"/>
                </a:lnTo>
                <a:lnTo>
                  <a:pt x="6" y="214"/>
                </a:lnTo>
                <a:lnTo>
                  <a:pt x="6" y="212"/>
                </a:lnTo>
                <a:lnTo>
                  <a:pt x="6" y="212"/>
                </a:lnTo>
                <a:lnTo>
                  <a:pt x="6" y="210"/>
                </a:lnTo>
                <a:lnTo>
                  <a:pt x="6" y="207"/>
                </a:lnTo>
                <a:lnTo>
                  <a:pt x="6" y="205"/>
                </a:lnTo>
                <a:lnTo>
                  <a:pt x="6" y="202"/>
                </a:lnTo>
                <a:lnTo>
                  <a:pt x="6" y="200"/>
                </a:lnTo>
                <a:lnTo>
                  <a:pt x="6" y="198"/>
                </a:lnTo>
                <a:lnTo>
                  <a:pt x="6" y="195"/>
                </a:lnTo>
                <a:lnTo>
                  <a:pt x="6" y="193"/>
                </a:lnTo>
                <a:lnTo>
                  <a:pt x="6" y="188"/>
                </a:lnTo>
                <a:lnTo>
                  <a:pt x="6" y="186"/>
                </a:lnTo>
                <a:lnTo>
                  <a:pt x="6" y="185"/>
                </a:lnTo>
                <a:lnTo>
                  <a:pt x="4" y="181"/>
                </a:lnTo>
                <a:lnTo>
                  <a:pt x="4" y="179"/>
                </a:lnTo>
                <a:lnTo>
                  <a:pt x="4" y="176"/>
                </a:lnTo>
                <a:lnTo>
                  <a:pt x="4" y="166"/>
                </a:lnTo>
                <a:lnTo>
                  <a:pt x="4" y="159"/>
                </a:lnTo>
                <a:lnTo>
                  <a:pt x="4" y="155"/>
                </a:lnTo>
                <a:lnTo>
                  <a:pt x="2" y="152"/>
                </a:lnTo>
                <a:lnTo>
                  <a:pt x="2" y="150"/>
                </a:lnTo>
                <a:lnTo>
                  <a:pt x="2" y="148"/>
                </a:lnTo>
                <a:lnTo>
                  <a:pt x="2" y="145"/>
                </a:lnTo>
                <a:lnTo>
                  <a:pt x="2" y="142"/>
                </a:lnTo>
                <a:lnTo>
                  <a:pt x="2" y="138"/>
                </a:lnTo>
                <a:lnTo>
                  <a:pt x="2" y="136"/>
                </a:lnTo>
                <a:lnTo>
                  <a:pt x="2" y="136"/>
                </a:lnTo>
                <a:lnTo>
                  <a:pt x="2" y="135"/>
                </a:lnTo>
                <a:lnTo>
                  <a:pt x="2" y="133"/>
                </a:lnTo>
                <a:lnTo>
                  <a:pt x="2" y="131"/>
                </a:lnTo>
                <a:lnTo>
                  <a:pt x="2" y="130"/>
                </a:lnTo>
                <a:lnTo>
                  <a:pt x="2" y="128"/>
                </a:lnTo>
                <a:lnTo>
                  <a:pt x="2" y="121"/>
                </a:lnTo>
                <a:lnTo>
                  <a:pt x="0" y="109"/>
                </a:lnTo>
                <a:lnTo>
                  <a:pt x="0" y="107"/>
                </a:lnTo>
                <a:lnTo>
                  <a:pt x="0" y="97"/>
                </a:lnTo>
                <a:lnTo>
                  <a:pt x="0" y="92"/>
                </a:lnTo>
                <a:lnTo>
                  <a:pt x="0" y="87"/>
                </a:lnTo>
                <a:lnTo>
                  <a:pt x="0" y="74"/>
                </a:lnTo>
                <a:lnTo>
                  <a:pt x="0" y="71"/>
                </a:lnTo>
                <a:lnTo>
                  <a:pt x="0" y="69"/>
                </a:lnTo>
                <a:lnTo>
                  <a:pt x="0" y="66"/>
                </a:lnTo>
                <a:lnTo>
                  <a:pt x="0" y="62"/>
                </a:lnTo>
                <a:lnTo>
                  <a:pt x="0" y="59"/>
                </a:lnTo>
                <a:lnTo>
                  <a:pt x="0" y="56"/>
                </a:lnTo>
                <a:lnTo>
                  <a:pt x="0" y="52"/>
                </a:lnTo>
                <a:lnTo>
                  <a:pt x="0" y="49"/>
                </a:lnTo>
                <a:lnTo>
                  <a:pt x="0" y="45"/>
                </a:lnTo>
                <a:lnTo>
                  <a:pt x="0" y="45"/>
                </a:lnTo>
                <a:lnTo>
                  <a:pt x="0" y="42"/>
                </a:lnTo>
                <a:lnTo>
                  <a:pt x="0" y="35"/>
                </a:lnTo>
                <a:lnTo>
                  <a:pt x="4" y="35"/>
                </a:lnTo>
                <a:lnTo>
                  <a:pt x="6" y="35"/>
                </a:lnTo>
                <a:lnTo>
                  <a:pt x="9" y="35"/>
                </a:lnTo>
                <a:lnTo>
                  <a:pt x="11" y="35"/>
                </a:lnTo>
                <a:lnTo>
                  <a:pt x="14" y="35"/>
                </a:lnTo>
                <a:lnTo>
                  <a:pt x="16" y="35"/>
                </a:lnTo>
                <a:lnTo>
                  <a:pt x="23" y="37"/>
                </a:lnTo>
                <a:lnTo>
                  <a:pt x="24" y="37"/>
                </a:lnTo>
                <a:lnTo>
                  <a:pt x="30" y="37"/>
                </a:lnTo>
                <a:lnTo>
                  <a:pt x="31" y="37"/>
                </a:lnTo>
                <a:lnTo>
                  <a:pt x="40" y="35"/>
                </a:lnTo>
                <a:lnTo>
                  <a:pt x="42" y="35"/>
                </a:lnTo>
                <a:lnTo>
                  <a:pt x="45" y="35"/>
                </a:lnTo>
                <a:lnTo>
                  <a:pt x="49" y="35"/>
                </a:lnTo>
                <a:lnTo>
                  <a:pt x="50" y="35"/>
                </a:lnTo>
                <a:lnTo>
                  <a:pt x="52" y="35"/>
                </a:lnTo>
                <a:lnTo>
                  <a:pt x="54" y="35"/>
                </a:lnTo>
                <a:lnTo>
                  <a:pt x="59" y="35"/>
                </a:lnTo>
                <a:lnTo>
                  <a:pt x="61" y="35"/>
                </a:lnTo>
                <a:lnTo>
                  <a:pt x="66" y="35"/>
                </a:lnTo>
                <a:lnTo>
                  <a:pt x="69" y="35"/>
                </a:lnTo>
                <a:lnTo>
                  <a:pt x="73" y="35"/>
                </a:lnTo>
                <a:lnTo>
                  <a:pt x="78" y="35"/>
                </a:lnTo>
                <a:lnTo>
                  <a:pt x="86" y="33"/>
                </a:lnTo>
                <a:lnTo>
                  <a:pt x="90" y="33"/>
                </a:lnTo>
                <a:lnTo>
                  <a:pt x="93" y="33"/>
                </a:lnTo>
                <a:lnTo>
                  <a:pt x="93" y="35"/>
                </a:lnTo>
                <a:lnTo>
                  <a:pt x="95" y="35"/>
                </a:lnTo>
                <a:lnTo>
                  <a:pt x="97" y="33"/>
                </a:lnTo>
                <a:lnTo>
                  <a:pt x="100" y="33"/>
                </a:lnTo>
                <a:lnTo>
                  <a:pt x="105" y="33"/>
                </a:lnTo>
                <a:lnTo>
                  <a:pt x="107" y="33"/>
                </a:lnTo>
                <a:lnTo>
                  <a:pt x="109" y="33"/>
                </a:lnTo>
                <a:lnTo>
                  <a:pt x="117" y="33"/>
                </a:lnTo>
                <a:lnTo>
                  <a:pt x="121" y="33"/>
                </a:lnTo>
                <a:lnTo>
                  <a:pt x="121" y="31"/>
                </a:lnTo>
                <a:lnTo>
                  <a:pt x="123" y="31"/>
                </a:lnTo>
                <a:lnTo>
                  <a:pt x="123" y="31"/>
                </a:lnTo>
                <a:lnTo>
                  <a:pt x="124" y="31"/>
                </a:lnTo>
                <a:lnTo>
                  <a:pt x="124" y="33"/>
                </a:lnTo>
                <a:lnTo>
                  <a:pt x="126" y="33"/>
                </a:lnTo>
                <a:lnTo>
                  <a:pt x="126" y="35"/>
                </a:lnTo>
                <a:lnTo>
                  <a:pt x="128" y="33"/>
                </a:lnTo>
                <a:lnTo>
                  <a:pt x="129" y="33"/>
                </a:lnTo>
                <a:lnTo>
                  <a:pt x="129" y="31"/>
                </a:lnTo>
                <a:lnTo>
                  <a:pt x="131" y="31"/>
                </a:lnTo>
                <a:lnTo>
                  <a:pt x="131" y="30"/>
                </a:lnTo>
                <a:lnTo>
                  <a:pt x="131" y="28"/>
                </a:lnTo>
                <a:lnTo>
                  <a:pt x="131" y="26"/>
                </a:lnTo>
                <a:lnTo>
                  <a:pt x="131" y="25"/>
                </a:lnTo>
                <a:lnTo>
                  <a:pt x="131" y="23"/>
                </a:lnTo>
                <a:lnTo>
                  <a:pt x="129" y="23"/>
                </a:lnTo>
                <a:lnTo>
                  <a:pt x="128" y="23"/>
                </a:lnTo>
                <a:lnTo>
                  <a:pt x="128" y="21"/>
                </a:lnTo>
                <a:lnTo>
                  <a:pt x="129" y="21"/>
                </a:lnTo>
                <a:lnTo>
                  <a:pt x="129" y="19"/>
                </a:lnTo>
                <a:lnTo>
                  <a:pt x="131" y="19"/>
                </a:lnTo>
                <a:lnTo>
                  <a:pt x="133" y="19"/>
                </a:lnTo>
                <a:lnTo>
                  <a:pt x="135" y="18"/>
                </a:lnTo>
                <a:lnTo>
                  <a:pt x="133" y="16"/>
                </a:lnTo>
                <a:lnTo>
                  <a:pt x="133" y="16"/>
                </a:lnTo>
                <a:lnTo>
                  <a:pt x="133" y="14"/>
                </a:lnTo>
                <a:lnTo>
                  <a:pt x="135" y="13"/>
                </a:lnTo>
                <a:lnTo>
                  <a:pt x="135" y="11"/>
                </a:lnTo>
                <a:lnTo>
                  <a:pt x="135" y="9"/>
                </a:lnTo>
                <a:lnTo>
                  <a:pt x="135" y="7"/>
                </a:lnTo>
                <a:lnTo>
                  <a:pt x="135" y="6"/>
                </a:lnTo>
                <a:lnTo>
                  <a:pt x="135" y="4"/>
                </a:lnTo>
                <a:lnTo>
                  <a:pt x="136" y="4"/>
                </a:lnTo>
                <a:lnTo>
                  <a:pt x="136" y="2"/>
                </a:lnTo>
                <a:lnTo>
                  <a:pt x="136" y="0"/>
                </a:lnTo>
                <a:lnTo>
                  <a:pt x="138" y="0"/>
                </a:lnTo>
                <a:lnTo>
                  <a:pt x="140" y="0"/>
                </a:lnTo>
                <a:lnTo>
                  <a:pt x="141" y="0"/>
                </a:lnTo>
                <a:lnTo>
                  <a:pt x="145" y="0"/>
                </a:lnTo>
                <a:lnTo>
                  <a:pt x="147" y="0"/>
                </a:lnTo>
                <a:lnTo>
                  <a:pt x="148" y="0"/>
                </a:lnTo>
                <a:lnTo>
                  <a:pt x="150" y="2"/>
                </a:lnTo>
                <a:lnTo>
                  <a:pt x="152" y="2"/>
                </a:lnTo>
                <a:lnTo>
                  <a:pt x="152" y="4"/>
                </a:lnTo>
                <a:lnTo>
                  <a:pt x="152" y="4"/>
                </a:lnTo>
                <a:lnTo>
                  <a:pt x="153" y="4"/>
                </a:lnTo>
                <a:lnTo>
                  <a:pt x="155" y="6"/>
                </a:lnTo>
                <a:lnTo>
                  <a:pt x="157" y="6"/>
                </a:lnTo>
                <a:lnTo>
                  <a:pt x="159" y="6"/>
                </a:lnTo>
                <a:lnTo>
                  <a:pt x="159" y="7"/>
                </a:lnTo>
                <a:lnTo>
                  <a:pt x="160" y="7"/>
                </a:lnTo>
                <a:lnTo>
                  <a:pt x="162" y="7"/>
                </a:lnTo>
                <a:lnTo>
                  <a:pt x="164" y="9"/>
                </a:lnTo>
                <a:lnTo>
                  <a:pt x="166" y="9"/>
                </a:lnTo>
                <a:lnTo>
                  <a:pt x="166" y="11"/>
                </a:lnTo>
                <a:lnTo>
                  <a:pt x="167" y="14"/>
                </a:lnTo>
                <a:lnTo>
                  <a:pt x="167" y="14"/>
                </a:lnTo>
                <a:lnTo>
                  <a:pt x="167" y="16"/>
                </a:lnTo>
                <a:lnTo>
                  <a:pt x="169" y="16"/>
                </a:lnTo>
                <a:lnTo>
                  <a:pt x="169" y="16"/>
                </a:lnTo>
                <a:lnTo>
                  <a:pt x="171" y="18"/>
                </a:lnTo>
                <a:lnTo>
                  <a:pt x="174" y="18"/>
                </a:lnTo>
                <a:lnTo>
                  <a:pt x="174" y="19"/>
                </a:lnTo>
                <a:lnTo>
                  <a:pt x="176" y="19"/>
                </a:lnTo>
                <a:lnTo>
                  <a:pt x="178" y="19"/>
                </a:lnTo>
                <a:lnTo>
                  <a:pt x="179" y="21"/>
                </a:lnTo>
                <a:lnTo>
                  <a:pt x="181" y="21"/>
                </a:lnTo>
                <a:lnTo>
                  <a:pt x="183" y="21"/>
                </a:lnTo>
                <a:lnTo>
                  <a:pt x="184" y="21"/>
                </a:lnTo>
                <a:lnTo>
                  <a:pt x="186" y="21"/>
                </a:lnTo>
                <a:lnTo>
                  <a:pt x="188" y="21"/>
                </a:lnTo>
                <a:lnTo>
                  <a:pt x="190" y="21"/>
                </a:lnTo>
                <a:lnTo>
                  <a:pt x="193" y="21"/>
                </a:lnTo>
                <a:lnTo>
                  <a:pt x="193" y="19"/>
                </a:lnTo>
                <a:lnTo>
                  <a:pt x="195" y="19"/>
                </a:lnTo>
                <a:lnTo>
                  <a:pt x="196" y="19"/>
                </a:lnTo>
                <a:lnTo>
                  <a:pt x="198" y="19"/>
                </a:lnTo>
                <a:lnTo>
                  <a:pt x="202" y="18"/>
                </a:lnTo>
                <a:lnTo>
                  <a:pt x="205" y="16"/>
                </a:lnTo>
                <a:lnTo>
                  <a:pt x="207" y="16"/>
                </a:lnTo>
                <a:lnTo>
                  <a:pt x="209" y="16"/>
                </a:lnTo>
                <a:lnTo>
                  <a:pt x="210" y="14"/>
                </a:lnTo>
                <a:lnTo>
                  <a:pt x="212" y="13"/>
                </a:lnTo>
                <a:lnTo>
                  <a:pt x="214" y="13"/>
                </a:lnTo>
                <a:lnTo>
                  <a:pt x="215" y="13"/>
                </a:lnTo>
                <a:lnTo>
                  <a:pt x="215" y="11"/>
                </a:lnTo>
                <a:lnTo>
                  <a:pt x="217" y="11"/>
                </a:lnTo>
                <a:lnTo>
                  <a:pt x="219" y="13"/>
                </a:lnTo>
                <a:lnTo>
                  <a:pt x="227" y="16"/>
                </a:lnTo>
                <a:lnTo>
                  <a:pt x="227" y="16"/>
                </a:lnTo>
                <a:lnTo>
                  <a:pt x="229" y="16"/>
                </a:lnTo>
                <a:lnTo>
                  <a:pt x="231" y="23"/>
                </a:lnTo>
                <a:lnTo>
                  <a:pt x="231" y="25"/>
                </a:lnTo>
                <a:lnTo>
                  <a:pt x="233" y="26"/>
                </a:lnTo>
                <a:lnTo>
                  <a:pt x="233" y="28"/>
                </a:lnTo>
                <a:lnTo>
                  <a:pt x="233" y="30"/>
                </a:lnTo>
                <a:lnTo>
                  <a:pt x="234" y="31"/>
                </a:lnTo>
                <a:lnTo>
                  <a:pt x="234" y="31"/>
                </a:lnTo>
                <a:lnTo>
                  <a:pt x="236" y="33"/>
                </a:lnTo>
                <a:lnTo>
                  <a:pt x="241" y="37"/>
                </a:lnTo>
                <a:lnTo>
                  <a:pt x="241" y="38"/>
                </a:lnTo>
                <a:lnTo>
                  <a:pt x="243" y="38"/>
                </a:lnTo>
                <a:lnTo>
                  <a:pt x="243" y="40"/>
                </a:lnTo>
                <a:lnTo>
                  <a:pt x="243" y="40"/>
                </a:lnTo>
                <a:lnTo>
                  <a:pt x="245" y="44"/>
                </a:lnTo>
                <a:lnTo>
                  <a:pt x="246" y="45"/>
                </a:lnTo>
                <a:lnTo>
                  <a:pt x="248" y="47"/>
                </a:lnTo>
                <a:lnTo>
                  <a:pt x="255" y="57"/>
                </a:lnTo>
                <a:lnTo>
                  <a:pt x="257" y="61"/>
                </a:lnTo>
                <a:lnTo>
                  <a:pt x="258" y="66"/>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4" name="Freeform 222"/>
          <p:cNvSpPr>
            <a:spLocks/>
          </p:cNvSpPr>
          <p:nvPr/>
        </p:nvSpPr>
        <p:spPr bwMode="auto">
          <a:xfrm>
            <a:off x="6162675" y="4187429"/>
            <a:ext cx="446485" cy="503635"/>
          </a:xfrm>
          <a:custGeom>
            <a:avLst/>
            <a:gdLst/>
            <a:ahLst/>
            <a:cxnLst>
              <a:cxn ang="0">
                <a:pos x="167" y="2"/>
              </a:cxn>
              <a:cxn ang="0">
                <a:pos x="195" y="2"/>
              </a:cxn>
              <a:cxn ang="0">
                <a:pos x="226" y="2"/>
              </a:cxn>
              <a:cxn ang="0">
                <a:pos x="257" y="2"/>
              </a:cxn>
              <a:cxn ang="0">
                <a:pos x="296" y="2"/>
              </a:cxn>
              <a:cxn ang="0">
                <a:pos x="305" y="19"/>
              </a:cxn>
              <a:cxn ang="0">
                <a:pos x="305" y="60"/>
              </a:cxn>
              <a:cxn ang="0">
                <a:pos x="305" y="86"/>
              </a:cxn>
              <a:cxn ang="0">
                <a:pos x="305" y="109"/>
              </a:cxn>
              <a:cxn ang="0">
                <a:pos x="307" y="133"/>
              </a:cxn>
              <a:cxn ang="0">
                <a:pos x="315" y="136"/>
              </a:cxn>
              <a:cxn ang="0">
                <a:pos x="356" y="136"/>
              </a:cxn>
              <a:cxn ang="0">
                <a:pos x="374" y="140"/>
              </a:cxn>
              <a:cxn ang="0">
                <a:pos x="374" y="176"/>
              </a:cxn>
              <a:cxn ang="0">
                <a:pos x="374" y="207"/>
              </a:cxn>
              <a:cxn ang="0">
                <a:pos x="374" y="231"/>
              </a:cxn>
              <a:cxn ang="0">
                <a:pos x="374" y="257"/>
              </a:cxn>
              <a:cxn ang="0">
                <a:pos x="372" y="270"/>
              </a:cxn>
              <a:cxn ang="0">
                <a:pos x="372" y="305"/>
              </a:cxn>
              <a:cxn ang="0">
                <a:pos x="372" y="325"/>
              </a:cxn>
              <a:cxn ang="0">
                <a:pos x="372" y="362"/>
              </a:cxn>
              <a:cxn ang="0">
                <a:pos x="372" y="384"/>
              </a:cxn>
              <a:cxn ang="0">
                <a:pos x="372" y="406"/>
              </a:cxn>
              <a:cxn ang="0">
                <a:pos x="372" y="423"/>
              </a:cxn>
              <a:cxn ang="0">
                <a:pos x="355" y="423"/>
              </a:cxn>
              <a:cxn ang="0">
                <a:pos x="334" y="423"/>
              </a:cxn>
              <a:cxn ang="0">
                <a:pos x="308" y="423"/>
              </a:cxn>
              <a:cxn ang="0">
                <a:pos x="277" y="423"/>
              </a:cxn>
              <a:cxn ang="0">
                <a:pos x="260" y="423"/>
              </a:cxn>
              <a:cxn ang="0">
                <a:pos x="234" y="423"/>
              </a:cxn>
              <a:cxn ang="0">
                <a:pos x="214" y="423"/>
              </a:cxn>
              <a:cxn ang="0">
                <a:pos x="200" y="422"/>
              </a:cxn>
              <a:cxn ang="0">
                <a:pos x="181" y="422"/>
              </a:cxn>
              <a:cxn ang="0">
                <a:pos x="157" y="420"/>
              </a:cxn>
              <a:cxn ang="0">
                <a:pos x="121" y="420"/>
              </a:cxn>
              <a:cxn ang="0">
                <a:pos x="83" y="420"/>
              </a:cxn>
              <a:cxn ang="0">
                <a:pos x="43" y="420"/>
              </a:cxn>
              <a:cxn ang="0">
                <a:pos x="4" y="420"/>
              </a:cxn>
              <a:cxn ang="0">
                <a:pos x="6" y="394"/>
              </a:cxn>
              <a:cxn ang="0">
                <a:pos x="6" y="372"/>
              </a:cxn>
              <a:cxn ang="0">
                <a:pos x="6" y="358"/>
              </a:cxn>
              <a:cxn ang="0">
                <a:pos x="6" y="336"/>
              </a:cxn>
              <a:cxn ang="0">
                <a:pos x="6" y="300"/>
              </a:cxn>
              <a:cxn ang="0">
                <a:pos x="4" y="270"/>
              </a:cxn>
              <a:cxn ang="0">
                <a:pos x="2" y="238"/>
              </a:cxn>
              <a:cxn ang="0">
                <a:pos x="2" y="210"/>
              </a:cxn>
              <a:cxn ang="0">
                <a:pos x="2" y="190"/>
              </a:cxn>
              <a:cxn ang="0">
                <a:pos x="0" y="150"/>
              </a:cxn>
              <a:cxn ang="0">
                <a:pos x="0" y="102"/>
              </a:cxn>
              <a:cxn ang="0">
                <a:pos x="0" y="74"/>
              </a:cxn>
              <a:cxn ang="0">
                <a:pos x="2" y="31"/>
              </a:cxn>
              <a:cxn ang="0">
                <a:pos x="2" y="0"/>
              </a:cxn>
              <a:cxn ang="0">
                <a:pos x="21" y="0"/>
              </a:cxn>
              <a:cxn ang="0">
                <a:pos x="54" y="0"/>
              </a:cxn>
              <a:cxn ang="0">
                <a:pos x="95" y="0"/>
              </a:cxn>
              <a:cxn ang="0">
                <a:pos x="133" y="0"/>
              </a:cxn>
            </a:cxnLst>
            <a:rect l="0" t="0" r="r" b="b"/>
            <a:pathLst>
              <a:path w="375" h="423">
                <a:moveTo>
                  <a:pt x="136" y="0"/>
                </a:moveTo>
                <a:lnTo>
                  <a:pt x="148" y="2"/>
                </a:lnTo>
                <a:lnTo>
                  <a:pt x="150" y="2"/>
                </a:lnTo>
                <a:lnTo>
                  <a:pt x="155" y="2"/>
                </a:lnTo>
                <a:lnTo>
                  <a:pt x="157" y="0"/>
                </a:lnTo>
                <a:lnTo>
                  <a:pt x="160" y="0"/>
                </a:lnTo>
                <a:lnTo>
                  <a:pt x="164" y="2"/>
                </a:lnTo>
                <a:lnTo>
                  <a:pt x="167" y="2"/>
                </a:lnTo>
                <a:lnTo>
                  <a:pt x="169" y="2"/>
                </a:lnTo>
                <a:lnTo>
                  <a:pt x="176" y="2"/>
                </a:lnTo>
                <a:lnTo>
                  <a:pt x="178" y="2"/>
                </a:lnTo>
                <a:lnTo>
                  <a:pt x="181" y="2"/>
                </a:lnTo>
                <a:lnTo>
                  <a:pt x="183" y="2"/>
                </a:lnTo>
                <a:lnTo>
                  <a:pt x="191" y="2"/>
                </a:lnTo>
                <a:lnTo>
                  <a:pt x="193" y="2"/>
                </a:lnTo>
                <a:lnTo>
                  <a:pt x="195" y="2"/>
                </a:lnTo>
                <a:lnTo>
                  <a:pt x="196" y="2"/>
                </a:lnTo>
                <a:lnTo>
                  <a:pt x="207" y="2"/>
                </a:lnTo>
                <a:lnTo>
                  <a:pt x="210" y="2"/>
                </a:lnTo>
                <a:lnTo>
                  <a:pt x="212" y="2"/>
                </a:lnTo>
                <a:lnTo>
                  <a:pt x="214" y="2"/>
                </a:lnTo>
                <a:lnTo>
                  <a:pt x="221" y="2"/>
                </a:lnTo>
                <a:lnTo>
                  <a:pt x="222" y="2"/>
                </a:lnTo>
                <a:lnTo>
                  <a:pt x="226" y="2"/>
                </a:lnTo>
                <a:lnTo>
                  <a:pt x="227" y="2"/>
                </a:lnTo>
                <a:lnTo>
                  <a:pt x="231" y="2"/>
                </a:lnTo>
                <a:lnTo>
                  <a:pt x="234" y="2"/>
                </a:lnTo>
                <a:lnTo>
                  <a:pt x="236" y="2"/>
                </a:lnTo>
                <a:lnTo>
                  <a:pt x="239" y="4"/>
                </a:lnTo>
                <a:lnTo>
                  <a:pt x="243" y="4"/>
                </a:lnTo>
                <a:lnTo>
                  <a:pt x="251" y="2"/>
                </a:lnTo>
                <a:lnTo>
                  <a:pt x="257" y="2"/>
                </a:lnTo>
                <a:lnTo>
                  <a:pt x="262" y="2"/>
                </a:lnTo>
                <a:lnTo>
                  <a:pt x="267" y="2"/>
                </a:lnTo>
                <a:lnTo>
                  <a:pt x="270" y="2"/>
                </a:lnTo>
                <a:lnTo>
                  <a:pt x="276" y="2"/>
                </a:lnTo>
                <a:lnTo>
                  <a:pt x="284" y="2"/>
                </a:lnTo>
                <a:lnTo>
                  <a:pt x="288" y="2"/>
                </a:lnTo>
                <a:lnTo>
                  <a:pt x="293" y="2"/>
                </a:lnTo>
                <a:lnTo>
                  <a:pt x="296" y="2"/>
                </a:lnTo>
                <a:lnTo>
                  <a:pt x="303" y="2"/>
                </a:lnTo>
                <a:lnTo>
                  <a:pt x="305" y="2"/>
                </a:lnTo>
                <a:lnTo>
                  <a:pt x="305" y="4"/>
                </a:lnTo>
                <a:lnTo>
                  <a:pt x="305" y="5"/>
                </a:lnTo>
                <a:lnTo>
                  <a:pt x="305" y="7"/>
                </a:lnTo>
                <a:lnTo>
                  <a:pt x="305" y="12"/>
                </a:lnTo>
                <a:lnTo>
                  <a:pt x="305" y="14"/>
                </a:lnTo>
                <a:lnTo>
                  <a:pt x="305" y="19"/>
                </a:lnTo>
                <a:lnTo>
                  <a:pt x="305" y="24"/>
                </a:lnTo>
                <a:lnTo>
                  <a:pt x="305" y="26"/>
                </a:lnTo>
                <a:lnTo>
                  <a:pt x="305" y="28"/>
                </a:lnTo>
                <a:lnTo>
                  <a:pt x="305" y="30"/>
                </a:lnTo>
                <a:lnTo>
                  <a:pt x="305" y="30"/>
                </a:lnTo>
                <a:lnTo>
                  <a:pt x="305" y="47"/>
                </a:lnTo>
                <a:lnTo>
                  <a:pt x="305" y="55"/>
                </a:lnTo>
                <a:lnTo>
                  <a:pt x="305" y="60"/>
                </a:lnTo>
                <a:lnTo>
                  <a:pt x="305" y="62"/>
                </a:lnTo>
                <a:lnTo>
                  <a:pt x="305" y="64"/>
                </a:lnTo>
                <a:lnTo>
                  <a:pt x="305" y="67"/>
                </a:lnTo>
                <a:lnTo>
                  <a:pt x="305" y="71"/>
                </a:lnTo>
                <a:lnTo>
                  <a:pt x="305" y="74"/>
                </a:lnTo>
                <a:lnTo>
                  <a:pt x="305" y="78"/>
                </a:lnTo>
                <a:lnTo>
                  <a:pt x="305" y="79"/>
                </a:lnTo>
                <a:lnTo>
                  <a:pt x="305" y="86"/>
                </a:lnTo>
                <a:lnTo>
                  <a:pt x="305" y="90"/>
                </a:lnTo>
                <a:lnTo>
                  <a:pt x="305" y="93"/>
                </a:lnTo>
                <a:lnTo>
                  <a:pt x="305" y="95"/>
                </a:lnTo>
                <a:lnTo>
                  <a:pt x="305" y="97"/>
                </a:lnTo>
                <a:lnTo>
                  <a:pt x="305" y="102"/>
                </a:lnTo>
                <a:lnTo>
                  <a:pt x="305" y="104"/>
                </a:lnTo>
                <a:lnTo>
                  <a:pt x="305" y="105"/>
                </a:lnTo>
                <a:lnTo>
                  <a:pt x="305" y="109"/>
                </a:lnTo>
                <a:lnTo>
                  <a:pt x="305" y="110"/>
                </a:lnTo>
                <a:lnTo>
                  <a:pt x="307" y="114"/>
                </a:lnTo>
                <a:lnTo>
                  <a:pt x="307" y="116"/>
                </a:lnTo>
                <a:lnTo>
                  <a:pt x="307" y="117"/>
                </a:lnTo>
                <a:lnTo>
                  <a:pt x="307" y="121"/>
                </a:lnTo>
                <a:lnTo>
                  <a:pt x="307" y="122"/>
                </a:lnTo>
                <a:lnTo>
                  <a:pt x="307" y="126"/>
                </a:lnTo>
                <a:lnTo>
                  <a:pt x="307" y="133"/>
                </a:lnTo>
                <a:lnTo>
                  <a:pt x="307" y="134"/>
                </a:lnTo>
                <a:lnTo>
                  <a:pt x="307" y="134"/>
                </a:lnTo>
                <a:lnTo>
                  <a:pt x="307" y="136"/>
                </a:lnTo>
                <a:lnTo>
                  <a:pt x="308" y="136"/>
                </a:lnTo>
                <a:lnTo>
                  <a:pt x="310" y="136"/>
                </a:lnTo>
                <a:lnTo>
                  <a:pt x="312" y="136"/>
                </a:lnTo>
                <a:lnTo>
                  <a:pt x="313" y="136"/>
                </a:lnTo>
                <a:lnTo>
                  <a:pt x="315" y="136"/>
                </a:lnTo>
                <a:lnTo>
                  <a:pt x="325" y="136"/>
                </a:lnTo>
                <a:lnTo>
                  <a:pt x="331" y="136"/>
                </a:lnTo>
                <a:lnTo>
                  <a:pt x="332" y="136"/>
                </a:lnTo>
                <a:lnTo>
                  <a:pt x="336" y="136"/>
                </a:lnTo>
                <a:lnTo>
                  <a:pt x="346" y="136"/>
                </a:lnTo>
                <a:lnTo>
                  <a:pt x="348" y="136"/>
                </a:lnTo>
                <a:lnTo>
                  <a:pt x="351" y="136"/>
                </a:lnTo>
                <a:lnTo>
                  <a:pt x="356" y="136"/>
                </a:lnTo>
                <a:lnTo>
                  <a:pt x="363" y="136"/>
                </a:lnTo>
                <a:lnTo>
                  <a:pt x="365" y="136"/>
                </a:lnTo>
                <a:lnTo>
                  <a:pt x="367" y="136"/>
                </a:lnTo>
                <a:lnTo>
                  <a:pt x="368" y="136"/>
                </a:lnTo>
                <a:lnTo>
                  <a:pt x="372" y="136"/>
                </a:lnTo>
                <a:lnTo>
                  <a:pt x="374" y="136"/>
                </a:lnTo>
                <a:lnTo>
                  <a:pt x="374" y="138"/>
                </a:lnTo>
                <a:lnTo>
                  <a:pt x="374" y="140"/>
                </a:lnTo>
                <a:lnTo>
                  <a:pt x="374" y="148"/>
                </a:lnTo>
                <a:lnTo>
                  <a:pt x="374" y="157"/>
                </a:lnTo>
                <a:lnTo>
                  <a:pt x="374" y="160"/>
                </a:lnTo>
                <a:lnTo>
                  <a:pt x="374" y="164"/>
                </a:lnTo>
                <a:lnTo>
                  <a:pt x="374" y="164"/>
                </a:lnTo>
                <a:lnTo>
                  <a:pt x="374" y="171"/>
                </a:lnTo>
                <a:lnTo>
                  <a:pt x="374" y="174"/>
                </a:lnTo>
                <a:lnTo>
                  <a:pt x="374" y="176"/>
                </a:lnTo>
                <a:lnTo>
                  <a:pt x="374" y="183"/>
                </a:lnTo>
                <a:lnTo>
                  <a:pt x="374" y="190"/>
                </a:lnTo>
                <a:lnTo>
                  <a:pt x="374" y="196"/>
                </a:lnTo>
                <a:lnTo>
                  <a:pt x="374" y="198"/>
                </a:lnTo>
                <a:lnTo>
                  <a:pt x="374" y="202"/>
                </a:lnTo>
                <a:lnTo>
                  <a:pt x="374" y="203"/>
                </a:lnTo>
                <a:lnTo>
                  <a:pt x="374" y="205"/>
                </a:lnTo>
                <a:lnTo>
                  <a:pt x="374" y="207"/>
                </a:lnTo>
                <a:lnTo>
                  <a:pt x="374" y="210"/>
                </a:lnTo>
                <a:lnTo>
                  <a:pt x="374" y="212"/>
                </a:lnTo>
                <a:lnTo>
                  <a:pt x="374" y="217"/>
                </a:lnTo>
                <a:lnTo>
                  <a:pt x="374" y="220"/>
                </a:lnTo>
                <a:lnTo>
                  <a:pt x="374" y="226"/>
                </a:lnTo>
                <a:lnTo>
                  <a:pt x="374" y="227"/>
                </a:lnTo>
                <a:lnTo>
                  <a:pt x="374" y="229"/>
                </a:lnTo>
                <a:lnTo>
                  <a:pt x="374" y="231"/>
                </a:lnTo>
                <a:lnTo>
                  <a:pt x="374" y="238"/>
                </a:lnTo>
                <a:lnTo>
                  <a:pt x="374" y="239"/>
                </a:lnTo>
                <a:lnTo>
                  <a:pt x="374" y="243"/>
                </a:lnTo>
                <a:lnTo>
                  <a:pt x="374" y="245"/>
                </a:lnTo>
                <a:lnTo>
                  <a:pt x="374" y="246"/>
                </a:lnTo>
                <a:lnTo>
                  <a:pt x="374" y="251"/>
                </a:lnTo>
                <a:lnTo>
                  <a:pt x="374" y="253"/>
                </a:lnTo>
                <a:lnTo>
                  <a:pt x="374" y="257"/>
                </a:lnTo>
                <a:lnTo>
                  <a:pt x="374" y="260"/>
                </a:lnTo>
                <a:lnTo>
                  <a:pt x="374" y="262"/>
                </a:lnTo>
                <a:lnTo>
                  <a:pt x="374" y="263"/>
                </a:lnTo>
                <a:lnTo>
                  <a:pt x="374" y="267"/>
                </a:lnTo>
                <a:lnTo>
                  <a:pt x="375" y="269"/>
                </a:lnTo>
                <a:lnTo>
                  <a:pt x="375" y="270"/>
                </a:lnTo>
                <a:lnTo>
                  <a:pt x="375" y="270"/>
                </a:lnTo>
                <a:lnTo>
                  <a:pt x="372" y="270"/>
                </a:lnTo>
                <a:lnTo>
                  <a:pt x="372" y="279"/>
                </a:lnTo>
                <a:lnTo>
                  <a:pt x="372" y="286"/>
                </a:lnTo>
                <a:lnTo>
                  <a:pt x="372" y="288"/>
                </a:lnTo>
                <a:lnTo>
                  <a:pt x="372" y="296"/>
                </a:lnTo>
                <a:lnTo>
                  <a:pt x="372" y="300"/>
                </a:lnTo>
                <a:lnTo>
                  <a:pt x="372" y="300"/>
                </a:lnTo>
                <a:lnTo>
                  <a:pt x="372" y="303"/>
                </a:lnTo>
                <a:lnTo>
                  <a:pt x="372" y="305"/>
                </a:lnTo>
                <a:lnTo>
                  <a:pt x="372" y="308"/>
                </a:lnTo>
                <a:lnTo>
                  <a:pt x="372" y="313"/>
                </a:lnTo>
                <a:lnTo>
                  <a:pt x="372" y="315"/>
                </a:lnTo>
                <a:lnTo>
                  <a:pt x="372" y="317"/>
                </a:lnTo>
                <a:lnTo>
                  <a:pt x="372" y="319"/>
                </a:lnTo>
                <a:lnTo>
                  <a:pt x="372" y="320"/>
                </a:lnTo>
                <a:lnTo>
                  <a:pt x="372" y="324"/>
                </a:lnTo>
                <a:lnTo>
                  <a:pt x="372" y="325"/>
                </a:lnTo>
                <a:lnTo>
                  <a:pt x="372" y="331"/>
                </a:lnTo>
                <a:lnTo>
                  <a:pt x="372" y="331"/>
                </a:lnTo>
                <a:lnTo>
                  <a:pt x="372" y="332"/>
                </a:lnTo>
                <a:lnTo>
                  <a:pt x="372" y="334"/>
                </a:lnTo>
                <a:lnTo>
                  <a:pt x="372" y="336"/>
                </a:lnTo>
                <a:lnTo>
                  <a:pt x="372" y="343"/>
                </a:lnTo>
                <a:lnTo>
                  <a:pt x="372" y="356"/>
                </a:lnTo>
                <a:lnTo>
                  <a:pt x="372" y="362"/>
                </a:lnTo>
                <a:lnTo>
                  <a:pt x="372" y="365"/>
                </a:lnTo>
                <a:lnTo>
                  <a:pt x="372" y="370"/>
                </a:lnTo>
                <a:lnTo>
                  <a:pt x="372" y="374"/>
                </a:lnTo>
                <a:lnTo>
                  <a:pt x="372" y="375"/>
                </a:lnTo>
                <a:lnTo>
                  <a:pt x="372" y="377"/>
                </a:lnTo>
                <a:lnTo>
                  <a:pt x="372" y="379"/>
                </a:lnTo>
                <a:lnTo>
                  <a:pt x="372" y="380"/>
                </a:lnTo>
                <a:lnTo>
                  <a:pt x="372" y="384"/>
                </a:lnTo>
                <a:lnTo>
                  <a:pt x="372" y="386"/>
                </a:lnTo>
                <a:lnTo>
                  <a:pt x="372" y="391"/>
                </a:lnTo>
                <a:lnTo>
                  <a:pt x="372" y="394"/>
                </a:lnTo>
                <a:lnTo>
                  <a:pt x="372" y="396"/>
                </a:lnTo>
                <a:lnTo>
                  <a:pt x="372" y="399"/>
                </a:lnTo>
                <a:lnTo>
                  <a:pt x="372" y="401"/>
                </a:lnTo>
                <a:lnTo>
                  <a:pt x="372" y="406"/>
                </a:lnTo>
                <a:lnTo>
                  <a:pt x="372" y="406"/>
                </a:lnTo>
                <a:lnTo>
                  <a:pt x="372" y="410"/>
                </a:lnTo>
                <a:lnTo>
                  <a:pt x="372" y="411"/>
                </a:lnTo>
                <a:lnTo>
                  <a:pt x="372" y="415"/>
                </a:lnTo>
                <a:lnTo>
                  <a:pt x="372" y="417"/>
                </a:lnTo>
                <a:lnTo>
                  <a:pt x="372" y="418"/>
                </a:lnTo>
                <a:lnTo>
                  <a:pt x="372" y="420"/>
                </a:lnTo>
                <a:lnTo>
                  <a:pt x="372" y="422"/>
                </a:lnTo>
                <a:lnTo>
                  <a:pt x="372" y="423"/>
                </a:lnTo>
                <a:lnTo>
                  <a:pt x="370" y="423"/>
                </a:lnTo>
                <a:lnTo>
                  <a:pt x="367" y="423"/>
                </a:lnTo>
                <a:lnTo>
                  <a:pt x="365" y="423"/>
                </a:lnTo>
                <a:lnTo>
                  <a:pt x="363" y="423"/>
                </a:lnTo>
                <a:lnTo>
                  <a:pt x="362" y="423"/>
                </a:lnTo>
                <a:lnTo>
                  <a:pt x="360" y="423"/>
                </a:lnTo>
                <a:lnTo>
                  <a:pt x="358" y="423"/>
                </a:lnTo>
                <a:lnTo>
                  <a:pt x="355" y="423"/>
                </a:lnTo>
                <a:lnTo>
                  <a:pt x="351" y="423"/>
                </a:lnTo>
                <a:lnTo>
                  <a:pt x="350" y="423"/>
                </a:lnTo>
                <a:lnTo>
                  <a:pt x="346" y="423"/>
                </a:lnTo>
                <a:lnTo>
                  <a:pt x="343" y="423"/>
                </a:lnTo>
                <a:lnTo>
                  <a:pt x="339" y="423"/>
                </a:lnTo>
                <a:lnTo>
                  <a:pt x="337" y="423"/>
                </a:lnTo>
                <a:lnTo>
                  <a:pt x="336" y="423"/>
                </a:lnTo>
                <a:lnTo>
                  <a:pt x="334" y="423"/>
                </a:lnTo>
                <a:lnTo>
                  <a:pt x="331" y="423"/>
                </a:lnTo>
                <a:lnTo>
                  <a:pt x="331" y="423"/>
                </a:lnTo>
                <a:lnTo>
                  <a:pt x="327" y="423"/>
                </a:lnTo>
                <a:lnTo>
                  <a:pt x="319" y="423"/>
                </a:lnTo>
                <a:lnTo>
                  <a:pt x="313" y="423"/>
                </a:lnTo>
                <a:lnTo>
                  <a:pt x="312" y="423"/>
                </a:lnTo>
                <a:lnTo>
                  <a:pt x="310" y="423"/>
                </a:lnTo>
                <a:lnTo>
                  <a:pt x="308" y="423"/>
                </a:lnTo>
                <a:lnTo>
                  <a:pt x="305" y="423"/>
                </a:lnTo>
                <a:lnTo>
                  <a:pt x="303" y="423"/>
                </a:lnTo>
                <a:lnTo>
                  <a:pt x="298" y="423"/>
                </a:lnTo>
                <a:lnTo>
                  <a:pt x="289" y="423"/>
                </a:lnTo>
                <a:lnTo>
                  <a:pt x="288" y="423"/>
                </a:lnTo>
                <a:lnTo>
                  <a:pt x="286" y="423"/>
                </a:lnTo>
                <a:lnTo>
                  <a:pt x="282" y="423"/>
                </a:lnTo>
                <a:lnTo>
                  <a:pt x="277" y="423"/>
                </a:lnTo>
                <a:lnTo>
                  <a:pt x="276" y="423"/>
                </a:lnTo>
                <a:lnTo>
                  <a:pt x="274" y="423"/>
                </a:lnTo>
                <a:lnTo>
                  <a:pt x="272" y="423"/>
                </a:lnTo>
                <a:lnTo>
                  <a:pt x="270" y="423"/>
                </a:lnTo>
                <a:lnTo>
                  <a:pt x="270" y="423"/>
                </a:lnTo>
                <a:lnTo>
                  <a:pt x="269" y="423"/>
                </a:lnTo>
                <a:lnTo>
                  <a:pt x="265" y="423"/>
                </a:lnTo>
                <a:lnTo>
                  <a:pt x="260" y="423"/>
                </a:lnTo>
                <a:lnTo>
                  <a:pt x="255" y="423"/>
                </a:lnTo>
                <a:lnTo>
                  <a:pt x="251" y="423"/>
                </a:lnTo>
                <a:lnTo>
                  <a:pt x="250" y="423"/>
                </a:lnTo>
                <a:lnTo>
                  <a:pt x="248" y="423"/>
                </a:lnTo>
                <a:lnTo>
                  <a:pt x="243" y="423"/>
                </a:lnTo>
                <a:lnTo>
                  <a:pt x="238" y="423"/>
                </a:lnTo>
                <a:lnTo>
                  <a:pt x="236" y="423"/>
                </a:lnTo>
                <a:lnTo>
                  <a:pt x="234" y="423"/>
                </a:lnTo>
                <a:lnTo>
                  <a:pt x="233" y="423"/>
                </a:lnTo>
                <a:lnTo>
                  <a:pt x="229" y="423"/>
                </a:lnTo>
                <a:lnTo>
                  <a:pt x="226" y="423"/>
                </a:lnTo>
                <a:lnTo>
                  <a:pt x="224" y="423"/>
                </a:lnTo>
                <a:lnTo>
                  <a:pt x="222" y="423"/>
                </a:lnTo>
                <a:lnTo>
                  <a:pt x="219" y="423"/>
                </a:lnTo>
                <a:lnTo>
                  <a:pt x="217" y="423"/>
                </a:lnTo>
                <a:lnTo>
                  <a:pt x="214" y="423"/>
                </a:lnTo>
                <a:lnTo>
                  <a:pt x="210" y="423"/>
                </a:lnTo>
                <a:lnTo>
                  <a:pt x="210" y="423"/>
                </a:lnTo>
                <a:lnTo>
                  <a:pt x="208" y="423"/>
                </a:lnTo>
                <a:lnTo>
                  <a:pt x="207" y="423"/>
                </a:lnTo>
                <a:lnTo>
                  <a:pt x="205" y="422"/>
                </a:lnTo>
                <a:lnTo>
                  <a:pt x="203" y="422"/>
                </a:lnTo>
                <a:lnTo>
                  <a:pt x="202" y="422"/>
                </a:lnTo>
                <a:lnTo>
                  <a:pt x="200" y="422"/>
                </a:lnTo>
                <a:lnTo>
                  <a:pt x="198" y="422"/>
                </a:lnTo>
                <a:lnTo>
                  <a:pt x="196" y="422"/>
                </a:lnTo>
                <a:lnTo>
                  <a:pt x="195" y="422"/>
                </a:lnTo>
                <a:lnTo>
                  <a:pt x="190" y="422"/>
                </a:lnTo>
                <a:lnTo>
                  <a:pt x="188" y="422"/>
                </a:lnTo>
                <a:lnTo>
                  <a:pt x="186" y="422"/>
                </a:lnTo>
                <a:lnTo>
                  <a:pt x="183" y="422"/>
                </a:lnTo>
                <a:lnTo>
                  <a:pt x="181" y="422"/>
                </a:lnTo>
                <a:lnTo>
                  <a:pt x="178" y="422"/>
                </a:lnTo>
                <a:lnTo>
                  <a:pt x="174" y="420"/>
                </a:lnTo>
                <a:lnTo>
                  <a:pt x="171" y="420"/>
                </a:lnTo>
                <a:lnTo>
                  <a:pt x="167" y="420"/>
                </a:lnTo>
                <a:lnTo>
                  <a:pt x="165" y="420"/>
                </a:lnTo>
                <a:lnTo>
                  <a:pt x="165" y="420"/>
                </a:lnTo>
                <a:lnTo>
                  <a:pt x="159" y="420"/>
                </a:lnTo>
                <a:lnTo>
                  <a:pt x="157" y="420"/>
                </a:lnTo>
                <a:lnTo>
                  <a:pt x="150" y="420"/>
                </a:lnTo>
                <a:lnTo>
                  <a:pt x="148" y="420"/>
                </a:lnTo>
                <a:lnTo>
                  <a:pt x="136" y="420"/>
                </a:lnTo>
                <a:lnTo>
                  <a:pt x="136" y="420"/>
                </a:lnTo>
                <a:lnTo>
                  <a:pt x="133" y="420"/>
                </a:lnTo>
                <a:lnTo>
                  <a:pt x="129" y="420"/>
                </a:lnTo>
                <a:lnTo>
                  <a:pt x="122" y="420"/>
                </a:lnTo>
                <a:lnTo>
                  <a:pt x="121" y="420"/>
                </a:lnTo>
                <a:lnTo>
                  <a:pt x="119" y="420"/>
                </a:lnTo>
                <a:lnTo>
                  <a:pt x="114" y="420"/>
                </a:lnTo>
                <a:lnTo>
                  <a:pt x="105" y="422"/>
                </a:lnTo>
                <a:lnTo>
                  <a:pt x="102" y="420"/>
                </a:lnTo>
                <a:lnTo>
                  <a:pt x="97" y="420"/>
                </a:lnTo>
                <a:lnTo>
                  <a:pt x="93" y="420"/>
                </a:lnTo>
                <a:lnTo>
                  <a:pt x="90" y="420"/>
                </a:lnTo>
                <a:lnTo>
                  <a:pt x="83" y="420"/>
                </a:lnTo>
                <a:lnTo>
                  <a:pt x="81" y="420"/>
                </a:lnTo>
                <a:lnTo>
                  <a:pt x="71" y="420"/>
                </a:lnTo>
                <a:lnTo>
                  <a:pt x="61" y="420"/>
                </a:lnTo>
                <a:lnTo>
                  <a:pt x="57" y="420"/>
                </a:lnTo>
                <a:lnTo>
                  <a:pt x="52" y="420"/>
                </a:lnTo>
                <a:lnTo>
                  <a:pt x="50" y="420"/>
                </a:lnTo>
                <a:lnTo>
                  <a:pt x="45" y="420"/>
                </a:lnTo>
                <a:lnTo>
                  <a:pt x="43" y="420"/>
                </a:lnTo>
                <a:lnTo>
                  <a:pt x="38" y="420"/>
                </a:lnTo>
                <a:lnTo>
                  <a:pt x="33" y="420"/>
                </a:lnTo>
                <a:lnTo>
                  <a:pt x="30" y="420"/>
                </a:lnTo>
                <a:lnTo>
                  <a:pt x="21" y="420"/>
                </a:lnTo>
                <a:lnTo>
                  <a:pt x="14" y="420"/>
                </a:lnTo>
                <a:lnTo>
                  <a:pt x="7" y="420"/>
                </a:lnTo>
                <a:lnTo>
                  <a:pt x="6" y="420"/>
                </a:lnTo>
                <a:lnTo>
                  <a:pt x="4" y="420"/>
                </a:lnTo>
                <a:lnTo>
                  <a:pt x="4" y="415"/>
                </a:lnTo>
                <a:lnTo>
                  <a:pt x="4" y="413"/>
                </a:lnTo>
                <a:lnTo>
                  <a:pt x="4" y="410"/>
                </a:lnTo>
                <a:lnTo>
                  <a:pt x="4" y="408"/>
                </a:lnTo>
                <a:lnTo>
                  <a:pt x="4" y="403"/>
                </a:lnTo>
                <a:lnTo>
                  <a:pt x="6" y="398"/>
                </a:lnTo>
                <a:lnTo>
                  <a:pt x="6" y="396"/>
                </a:lnTo>
                <a:lnTo>
                  <a:pt x="6" y="394"/>
                </a:lnTo>
                <a:lnTo>
                  <a:pt x="6" y="393"/>
                </a:lnTo>
                <a:lnTo>
                  <a:pt x="6" y="391"/>
                </a:lnTo>
                <a:lnTo>
                  <a:pt x="6" y="389"/>
                </a:lnTo>
                <a:lnTo>
                  <a:pt x="6" y="386"/>
                </a:lnTo>
                <a:lnTo>
                  <a:pt x="6" y="375"/>
                </a:lnTo>
                <a:lnTo>
                  <a:pt x="6" y="375"/>
                </a:lnTo>
                <a:lnTo>
                  <a:pt x="6" y="374"/>
                </a:lnTo>
                <a:lnTo>
                  <a:pt x="6" y="372"/>
                </a:lnTo>
                <a:lnTo>
                  <a:pt x="6" y="370"/>
                </a:lnTo>
                <a:lnTo>
                  <a:pt x="6" y="367"/>
                </a:lnTo>
                <a:lnTo>
                  <a:pt x="6" y="365"/>
                </a:lnTo>
                <a:lnTo>
                  <a:pt x="6" y="363"/>
                </a:lnTo>
                <a:lnTo>
                  <a:pt x="6" y="362"/>
                </a:lnTo>
                <a:lnTo>
                  <a:pt x="6" y="360"/>
                </a:lnTo>
                <a:lnTo>
                  <a:pt x="6" y="360"/>
                </a:lnTo>
                <a:lnTo>
                  <a:pt x="6" y="358"/>
                </a:lnTo>
                <a:lnTo>
                  <a:pt x="6" y="356"/>
                </a:lnTo>
                <a:lnTo>
                  <a:pt x="6" y="353"/>
                </a:lnTo>
                <a:lnTo>
                  <a:pt x="6" y="348"/>
                </a:lnTo>
                <a:lnTo>
                  <a:pt x="6" y="346"/>
                </a:lnTo>
                <a:lnTo>
                  <a:pt x="6" y="344"/>
                </a:lnTo>
                <a:lnTo>
                  <a:pt x="6" y="343"/>
                </a:lnTo>
                <a:lnTo>
                  <a:pt x="6" y="339"/>
                </a:lnTo>
                <a:lnTo>
                  <a:pt x="6" y="336"/>
                </a:lnTo>
                <a:lnTo>
                  <a:pt x="6" y="325"/>
                </a:lnTo>
                <a:lnTo>
                  <a:pt x="6" y="319"/>
                </a:lnTo>
                <a:lnTo>
                  <a:pt x="6" y="317"/>
                </a:lnTo>
                <a:lnTo>
                  <a:pt x="6" y="315"/>
                </a:lnTo>
                <a:lnTo>
                  <a:pt x="6" y="315"/>
                </a:lnTo>
                <a:lnTo>
                  <a:pt x="6" y="308"/>
                </a:lnTo>
                <a:lnTo>
                  <a:pt x="6" y="301"/>
                </a:lnTo>
                <a:lnTo>
                  <a:pt x="6" y="300"/>
                </a:lnTo>
                <a:lnTo>
                  <a:pt x="6" y="298"/>
                </a:lnTo>
                <a:lnTo>
                  <a:pt x="6" y="296"/>
                </a:lnTo>
                <a:lnTo>
                  <a:pt x="6" y="286"/>
                </a:lnTo>
                <a:lnTo>
                  <a:pt x="6" y="281"/>
                </a:lnTo>
                <a:lnTo>
                  <a:pt x="6" y="277"/>
                </a:lnTo>
                <a:lnTo>
                  <a:pt x="6" y="274"/>
                </a:lnTo>
                <a:lnTo>
                  <a:pt x="6" y="270"/>
                </a:lnTo>
                <a:lnTo>
                  <a:pt x="4" y="270"/>
                </a:lnTo>
                <a:lnTo>
                  <a:pt x="2" y="270"/>
                </a:lnTo>
                <a:lnTo>
                  <a:pt x="2" y="265"/>
                </a:lnTo>
                <a:lnTo>
                  <a:pt x="2" y="262"/>
                </a:lnTo>
                <a:lnTo>
                  <a:pt x="2" y="260"/>
                </a:lnTo>
                <a:lnTo>
                  <a:pt x="2" y="255"/>
                </a:lnTo>
                <a:lnTo>
                  <a:pt x="2" y="253"/>
                </a:lnTo>
                <a:lnTo>
                  <a:pt x="2" y="243"/>
                </a:lnTo>
                <a:lnTo>
                  <a:pt x="2" y="238"/>
                </a:lnTo>
                <a:lnTo>
                  <a:pt x="2" y="236"/>
                </a:lnTo>
                <a:lnTo>
                  <a:pt x="2" y="233"/>
                </a:lnTo>
                <a:lnTo>
                  <a:pt x="2" y="227"/>
                </a:lnTo>
                <a:lnTo>
                  <a:pt x="2" y="226"/>
                </a:lnTo>
                <a:lnTo>
                  <a:pt x="2" y="224"/>
                </a:lnTo>
                <a:lnTo>
                  <a:pt x="2" y="217"/>
                </a:lnTo>
                <a:lnTo>
                  <a:pt x="2" y="214"/>
                </a:lnTo>
                <a:lnTo>
                  <a:pt x="2" y="210"/>
                </a:lnTo>
                <a:lnTo>
                  <a:pt x="2" y="208"/>
                </a:lnTo>
                <a:lnTo>
                  <a:pt x="2" y="205"/>
                </a:lnTo>
                <a:lnTo>
                  <a:pt x="2" y="203"/>
                </a:lnTo>
                <a:lnTo>
                  <a:pt x="2" y="200"/>
                </a:lnTo>
                <a:lnTo>
                  <a:pt x="2" y="196"/>
                </a:lnTo>
                <a:lnTo>
                  <a:pt x="2" y="195"/>
                </a:lnTo>
                <a:lnTo>
                  <a:pt x="2" y="191"/>
                </a:lnTo>
                <a:lnTo>
                  <a:pt x="2" y="190"/>
                </a:lnTo>
                <a:lnTo>
                  <a:pt x="2" y="184"/>
                </a:lnTo>
                <a:lnTo>
                  <a:pt x="2" y="179"/>
                </a:lnTo>
                <a:lnTo>
                  <a:pt x="0" y="177"/>
                </a:lnTo>
                <a:lnTo>
                  <a:pt x="0" y="176"/>
                </a:lnTo>
                <a:lnTo>
                  <a:pt x="0" y="169"/>
                </a:lnTo>
                <a:lnTo>
                  <a:pt x="0" y="167"/>
                </a:lnTo>
                <a:lnTo>
                  <a:pt x="0" y="155"/>
                </a:lnTo>
                <a:lnTo>
                  <a:pt x="0" y="150"/>
                </a:lnTo>
                <a:lnTo>
                  <a:pt x="0" y="136"/>
                </a:lnTo>
                <a:lnTo>
                  <a:pt x="0" y="128"/>
                </a:lnTo>
                <a:lnTo>
                  <a:pt x="0" y="126"/>
                </a:lnTo>
                <a:lnTo>
                  <a:pt x="0" y="116"/>
                </a:lnTo>
                <a:lnTo>
                  <a:pt x="0" y="109"/>
                </a:lnTo>
                <a:lnTo>
                  <a:pt x="0" y="104"/>
                </a:lnTo>
                <a:lnTo>
                  <a:pt x="0" y="104"/>
                </a:lnTo>
                <a:lnTo>
                  <a:pt x="0" y="102"/>
                </a:lnTo>
                <a:lnTo>
                  <a:pt x="0" y="98"/>
                </a:lnTo>
                <a:lnTo>
                  <a:pt x="0" y="90"/>
                </a:lnTo>
                <a:lnTo>
                  <a:pt x="0" y="88"/>
                </a:lnTo>
                <a:lnTo>
                  <a:pt x="0" y="81"/>
                </a:lnTo>
                <a:lnTo>
                  <a:pt x="0" y="79"/>
                </a:lnTo>
                <a:lnTo>
                  <a:pt x="0" y="78"/>
                </a:lnTo>
                <a:lnTo>
                  <a:pt x="0" y="76"/>
                </a:lnTo>
                <a:lnTo>
                  <a:pt x="0" y="74"/>
                </a:lnTo>
                <a:lnTo>
                  <a:pt x="0" y="60"/>
                </a:lnTo>
                <a:lnTo>
                  <a:pt x="0" y="59"/>
                </a:lnTo>
                <a:lnTo>
                  <a:pt x="2" y="55"/>
                </a:lnTo>
                <a:lnTo>
                  <a:pt x="2" y="54"/>
                </a:lnTo>
                <a:lnTo>
                  <a:pt x="2" y="52"/>
                </a:lnTo>
                <a:lnTo>
                  <a:pt x="2" y="43"/>
                </a:lnTo>
                <a:lnTo>
                  <a:pt x="2" y="36"/>
                </a:lnTo>
                <a:lnTo>
                  <a:pt x="2" y="31"/>
                </a:lnTo>
                <a:lnTo>
                  <a:pt x="2" y="30"/>
                </a:lnTo>
                <a:lnTo>
                  <a:pt x="2" y="26"/>
                </a:lnTo>
                <a:lnTo>
                  <a:pt x="2" y="24"/>
                </a:lnTo>
                <a:lnTo>
                  <a:pt x="2" y="21"/>
                </a:lnTo>
                <a:lnTo>
                  <a:pt x="2" y="16"/>
                </a:lnTo>
                <a:lnTo>
                  <a:pt x="2" y="9"/>
                </a:lnTo>
                <a:lnTo>
                  <a:pt x="2" y="2"/>
                </a:lnTo>
                <a:lnTo>
                  <a:pt x="2" y="0"/>
                </a:lnTo>
                <a:lnTo>
                  <a:pt x="4" y="0"/>
                </a:lnTo>
                <a:lnTo>
                  <a:pt x="6" y="0"/>
                </a:lnTo>
                <a:lnTo>
                  <a:pt x="11" y="0"/>
                </a:lnTo>
                <a:lnTo>
                  <a:pt x="12" y="0"/>
                </a:lnTo>
                <a:lnTo>
                  <a:pt x="14" y="0"/>
                </a:lnTo>
                <a:lnTo>
                  <a:pt x="16" y="0"/>
                </a:lnTo>
                <a:lnTo>
                  <a:pt x="18" y="0"/>
                </a:lnTo>
                <a:lnTo>
                  <a:pt x="21" y="0"/>
                </a:lnTo>
                <a:lnTo>
                  <a:pt x="26" y="0"/>
                </a:lnTo>
                <a:lnTo>
                  <a:pt x="28" y="0"/>
                </a:lnTo>
                <a:lnTo>
                  <a:pt x="30" y="0"/>
                </a:lnTo>
                <a:lnTo>
                  <a:pt x="42" y="0"/>
                </a:lnTo>
                <a:lnTo>
                  <a:pt x="43" y="0"/>
                </a:lnTo>
                <a:lnTo>
                  <a:pt x="45" y="0"/>
                </a:lnTo>
                <a:lnTo>
                  <a:pt x="47" y="0"/>
                </a:lnTo>
                <a:lnTo>
                  <a:pt x="54" y="0"/>
                </a:lnTo>
                <a:lnTo>
                  <a:pt x="59" y="0"/>
                </a:lnTo>
                <a:lnTo>
                  <a:pt x="62" y="0"/>
                </a:lnTo>
                <a:lnTo>
                  <a:pt x="69" y="0"/>
                </a:lnTo>
                <a:lnTo>
                  <a:pt x="74" y="0"/>
                </a:lnTo>
                <a:lnTo>
                  <a:pt x="78" y="0"/>
                </a:lnTo>
                <a:lnTo>
                  <a:pt x="86" y="0"/>
                </a:lnTo>
                <a:lnTo>
                  <a:pt x="92" y="0"/>
                </a:lnTo>
                <a:lnTo>
                  <a:pt x="95" y="0"/>
                </a:lnTo>
                <a:lnTo>
                  <a:pt x="97" y="0"/>
                </a:lnTo>
                <a:lnTo>
                  <a:pt x="100" y="0"/>
                </a:lnTo>
                <a:lnTo>
                  <a:pt x="104" y="0"/>
                </a:lnTo>
                <a:lnTo>
                  <a:pt x="116" y="0"/>
                </a:lnTo>
                <a:lnTo>
                  <a:pt x="128" y="0"/>
                </a:lnTo>
                <a:lnTo>
                  <a:pt x="129" y="0"/>
                </a:lnTo>
                <a:lnTo>
                  <a:pt x="131" y="0"/>
                </a:lnTo>
                <a:lnTo>
                  <a:pt x="133" y="0"/>
                </a:lnTo>
                <a:lnTo>
                  <a:pt x="136"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6" name="Freeform 234"/>
          <p:cNvSpPr>
            <a:spLocks/>
          </p:cNvSpPr>
          <p:nvPr/>
        </p:nvSpPr>
        <p:spPr bwMode="auto">
          <a:xfrm>
            <a:off x="6924675" y="4636294"/>
            <a:ext cx="414338" cy="261938"/>
          </a:xfrm>
          <a:custGeom>
            <a:avLst/>
            <a:gdLst/>
            <a:ahLst/>
            <a:cxnLst>
              <a:cxn ang="0">
                <a:pos x="0" y="158"/>
              </a:cxn>
              <a:cxn ang="0">
                <a:pos x="0" y="127"/>
              </a:cxn>
              <a:cxn ang="0">
                <a:pos x="0" y="96"/>
              </a:cxn>
              <a:cxn ang="0">
                <a:pos x="0" y="81"/>
              </a:cxn>
              <a:cxn ang="0">
                <a:pos x="0" y="62"/>
              </a:cxn>
              <a:cxn ang="0">
                <a:pos x="0" y="46"/>
              </a:cxn>
              <a:cxn ang="0">
                <a:pos x="0" y="31"/>
              </a:cxn>
              <a:cxn ang="0">
                <a:pos x="0" y="14"/>
              </a:cxn>
              <a:cxn ang="0">
                <a:pos x="33" y="14"/>
              </a:cxn>
              <a:cxn ang="0">
                <a:pos x="43" y="14"/>
              </a:cxn>
              <a:cxn ang="0">
                <a:pos x="57" y="14"/>
              </a:cxn>
              <a:cxn ang="0">
                <a:pos x="67" y="14"/>
              </a:cxn>
              <a:cxn ang="0">
                <a:pos x="79" y="12"/>
              </a:cxn>
              <a:cxn ang="0">
                <a:pos x="86" y="10"/>
              </a:cxn>
              <a:cxn ang="0">
                <a:pos x="93" y="9"/>
              </a:cxn>
              <a:cxn ang="0">
                <a:pos x="107" y="7"/>
              </a:cxn>
              <a:cxn ang="0">
                <a:pos x="134" y="0"/>
              </a:cxn>
              <a:cxn ang="0">
                <a:pos x="157" y="2"/>
              </a:cxn>
              <a:cxn ang="0">
                <a:pos x="158" y="22"/>
              </a:cxn>
              <a:cxn ang="0">
                <a:pos x="158" y="36"/>
              </a:cxn>
              <a:cxn ang="0">
                <a:pos x="186" y="36"/>
              </a:cxn>
              <a:cxn ang="0">
                <a:pos x="207" y="36"/>
              </a:cxn>
              <a:cxn ang="0">
                <a:pos x="219" y="36"/>
              </a:cxn>
              <a:cxn ang="0">
                <a:pos x="246" y="36"/>
              </a:cxn>
              <a:cxn ang="0">
                <a:pos x="279" y="36"/>
              </a:cxn>
              <a:cxn ang="0">
                <a:pos x="293" y="36"/>
              </a:cxn>
              <a:cxn ang="0">
                <a:pos x="301" y="43"/>
              </a:cxn>
              <a:cxn ang="0">
                <a:pos x="301" y="74"/>
              </a:cxn>
              <a:cxn ang="0">
                <a:pos x="312" y="76"/>
              </a:cxn>
              <a:cxn ang="0">
                <a:pos x="312" y="91"/>
              </a:cxn>
              <a:cxn ang="0">
                <a:pos x="318" y="96"/>
              </a:cxn>
              <a:cxn ang="0">
                <a:pos x="325" y="110"/>
              </a:cxn>
              <a:cxn ang="0">
                <a:pos x="325" y="122"/>
              </a:cxn>
              <a:cxn ang="0">
                <a:pos x="334" y="129"/>
              </a:cxn>
              <a:cxn ang="0">
                <a:pos x="336" y="139"/>
              </a:cxn>
              <a:cxn ang="0">
                <a:pos x="336" y="151"/>
              </a:cxn>
              <a:cxn ang="0">
                <a:pos x="341" y="163"/>
              </a:cxn>
              <a:cxn ang="0">
                <a:pos x="346" y="169"/>
              </a:cxn>
              <a:cxn ang="0">
                <a:pos x="348" y="206"/>
              </a:cxn>
              <a:cxn ang="0">
                <a:pos x="342" y="219"/>
              </a:cxn>
              <a:cxn ang="0">
                <a:pos x="315" y="219"/>
              </a:cxn>
              <a:cxn ang="0">
                <a:pos x="294" y="219"/>
              </a:cxn>
              <a:cxn ang="0">
                <a:pos x="272" y="219"/>
              </a:cxn>
              <a:cxn ang="0">
                <a:pos x="258" y="220"/>
              </a:cxn>
              <a:cxn ang="0">
                <a:pos x="236" y="220"/>
              </a:cxn>
              <a:cxn ang="0">
                <a:pos x="220" y="220"/>
              </a:cxn>
              <a:cxn ang="0">
                <a:pos x="208" y="220"/>
              </a:cxn>
              <a:cxn ang="0">
                <a:pos x="200" y="220"/>
              </a:cxn>
              <a:cxn ang="0">
                <a:pos x="181" y="219"/>
              </a:cxn>
              <a:cxn ang="0">
                <a:pos x="172" y="219"/>
              </a:cxn>
              <a:cxn ang="0">
                <a:pos x="158" y="217"/>
              </a:cxn>
              <a:cxn ang="0">
                <a:pos x="152" y="217"/>
              </a:cxn>
              <a:cxn ang="0">
                <a:pos x="145" y="215"/>
              </a:cxn>
              <a:cxn ang="0">
                <a:pos x="140" y="215"/>
              </a:cxn>
              <a:cxn ang="0">
                <a:pos x="133" y="212"/>
              </a:cxn>
              <a:cxn ang="0">
                <a:pos x="119" y="215"/>
              </a:cxn>
              <a:cxn ang="0">
                <a:pos x="79" y="213"/>
              </a:cxn>
              <a:cxn ang="0">
                <a:pos x="59" y="213"/>
              </a:cxn>
              <a:cxn ang="0">
                <a:pos x="33" y="213"/>
              </a:cxn>
              <a:cxn ang="0">
                <a:pos x="0" y="213"/>
              </a:cxn>
              <a:cxn ang="0">
                <a:pos x="0" y="193"/>
              </a:cxn>
              <a:cxn ang="0">
                <a:pos x="0" y="177"/>
              </a:cxn>
            </a:cxnLst>
            <a:rect l="0" t="0" r="r" b="b"/>
            <a:pathLst>
              <a:path w="348" h="220">
                <a:moveTo>
                  <a:pt x="0" y="169"/>
                </a:moveTo>
                <a:lnTo>
                  <a:pt x="0" y="163"/>
                </a:lnTo>
                <a:lnTo>
                  <a:pt x="0" y="163"/>
                </a:lnTo>
                <a:lnTo>
                  <a:pt x="0" y="158"/>
                </a:lnTo>
                <a:lnTo>
                  <a:pt x="0" y="143"/>
                </a:lnTo>
                <a:lnTo>
                  <a:pt x="0" y="141"/>
                </a:lnTo>
                <a:lnTo>
                  <a:pt x="0" y="136"/>
                </a:lnTo>
                <a:lnTo>
                  <a:pt x="0" y="127"/>
                </a:lnTo>
                <a:lnTo>
                  <a:pt x="0" y="124"/>
                </a:lnTo>
                <a:lnTo>
                  <a:pt x="0" y="117"/>
                </a:lnTo>
                <a:lnTo>
                  <a:pt x="0" y="107"/>
                </a:lnTo>
                <a:lnTo>
                  <a:pt x="0" y="96"/>
                </a:lnTo>
                <a:lnTo>
                  <a:pt x="0" y="95"/>
                </a:lnTo>
                <a:lnTo>
                  <a:pt x="0" y="84"/>
                </a:lnTo>
                <a:lnTo>
                  <a:pt x="0" y="83"/>
                </a:lnTo>
                <a:lnTo>
                  <a:pt x="0" y="81"/>
                </a:lnTo>
                <a:lnTo>
                  <a:pt x="0" y="74"/>
                </a:lnTo>
                <a:lnTo>
                  <a:pt x="0" y="72"/>
                </a:lnTo>
                <a:lnTo>
                  <a:pt x="0" y="67"/>
                </a:lnTo>
                <a:lnTo>
                  <a:pt x="0" y="62"/>
                </a:lnTo>
                <a:lnTo>
                  <a:pt x="0" y="59"/>
                </a:lnTo>
                <a:lnTo>
                  <a:pt x="0" y="57"/>
                </a:lnTo>
                <a:lnTo>
                  <a:pt x="0" y="50"/>
                </a:lnTo>
                <a:lnTo>
                  <a:pt x="0" y="46"/>
                </a:lnTo>
                <a:lnTo>
                  <a:pt x="0" y="43"/>
                </a:lnTo>
                <a:lnTo>
                  <a:pt x="0" y="41"/>
                </a:lnTo>
                <a:lnTo>
                  <a:pt x="0" y="36"/>
                </a:lnTo>
                <a:lnTo>
                  <a:pt x="0" y="31"/>
                </a:lnTo>
                <a:lnTo>
                  <a:pt x="0" y="29"/>
                </a:lnTo>
                <a:lnTo>
                  <a:pt x="0" y="26"/>
                </a:lnTo>
                <a:lnTo>
                  <a:pt x="0" y="17"/>
                </a:lnTo>
                <a:lnTo>
                  <a:pt x="0" y="14"/>
                </a:lnTo>
                <a:lnTo>
                  <a:pt x="7" y="14"/>
                </a:lnTo>
                <a:lnTo>
                  <a:pt x="16" y="14"/>
                </a:lnTo>
                <a:lnTo>
                  <a:pt x="23" y="14"/>
                </a:lnTo>
                <a:lnTo>
                  <a:pt x="33" y="14"/>
                </a:lnTo>
                <a:lnTo>
                  <a:pt x="35" y="14"/>
                </a:lnTo>
                <a:lnTo>
                  <a:pt x="36" y="14"/>
                </a:lnTo>
                <a:lnTo>
                  <a:pt x="38" y="14"/>
                </a:lnTo>
                <a:lnTo>
                  <a:pt x="43" y="14"/>
                </a:lnTo>
                <a:lnTo>
                  <a:pt x="50" y="14"/>
                </a:lnTo>
                <a:lnTo>
                  <a:pt x="52" y="14"/>
                </a:lnTo>
                <a:lnTo>
                  <a:pt x="54" y="14"/>
                </a:lnTo>
                <a:lnTo>
                  <a:pt x="57" y="14"/>
                </a:lnTo>
                <a:lnTo>
                  <a:pt x="59" y="14"/>
                </a:lnTo>
                <a:lnTo>
                  <a:pt x="64" y="14"/>
                </a:lnTo>
                <a:lnTo>
                  <a:pt x="67" y="14"/>
                </a:lnTo>
                <a:lnTo>
                  <a:pt x="67" y="14"/>
                </a:lnTo>
                <a:lnTo>
                  <a:pt x="71" y="14"/>
                </a:lnTo>
                <a:lnTo>
                  <a:pt x="72" y="14"/>
                </a:lnTo>
                <a:lnTo>
                  <a:pt x="76" y="14"/>
                </a:lnTo>
                <a:lnTo>
                  <a:pt x="79" y="12"/>
                </a:lnTo>
                <a:lnTo>
                  <a:pt x="81" y="12"/>
                </a:lnTo>
                <a:lnTo>
                  <a:pt x="84" y="12"/>
                </a:lnTo>
                <a:lnTo>
                  <a:pt x="86" y="12"/>
                </a:lnTo>
                <a:lnTo>
                  <a:pt x="86" y="10"/>
                </a:lnTo>
                <a:lnTo>
                  <a:pt x="90" y="10"/>
                </a:lnTo>
                <a:lnTo>
                  <a:pt x="95" y="10"/>
                </a:lnTo>
                <a:lnTo>
                  <a:pt x="95" y="9"/>
                </a:lnTo>
                <a:lnTo>
                  <a:pt x="93" y="9"/>
                </a:lnTo>
                <a:lnTo>
                  <a:pt x="93" y="7"/>
                </a:lnTo>
                <a:lnTo>
                  <a:pt x="98" y="7"/>
                </a:lnTo>
                <a:lnTo>
                  <a:pt x="105" y="7"/>
                </a:lnTo>
                <a:lnTo>
                  <a:pt x="107" y="7"/>
                </a:lnTo>
                <a:lnTo>
                  <a:pt x="112" y="7"/>
                </a:lnTo>
                <a:lnTo>
                  <a:pt x="124" y="3"/>
                </a:lnTo>
                <a:lnTo>
                  <a:pt x="131" y="2"/>
                </a:lnTo>
                <a:lnTo>
                  <a:pt x="134" y="0"/>
                </a:lnTo>
                <a:lnTo>
                  <a:pt x="134" y="2"/>
                </a:lnTo>
                <a:lnTo>
                  <a:pt x="145" y="2"/>
                </a:lnTo>
                <a:lnTo>
                  <a:pt x="153" y="2"/>
                </a:lnTo>
                <a:lnTo>
                  <a:pt x="157" y="2"/>
                </a:lnTo>
                <a:lnTo>
                  <a:pt x="157" y="9"/>
                </a:lnTo>
                <a:lnTo>
                  <a:pt x="157" y="14"/>
                </a:lnTo>
                <a:lnTo>
                  <a:pt x="158" y="21"/>
                </a:lnTo>
                <a:lnTo>
                  <a:pt x="158" y="22"/>
                </a:lnTo>
                <a:lnTo>
                  <a:pt x="158" y="26"/>
                </a:lnTo>
                <a:lnTo>
                  <a:pt x="157" y="36"/>
                </a:lnTo>
                <a:lnTo>
                  <a:pt x="158" y="36"/>
                </a:lnTo>
                <a:lnTo>
                  <a:pt x="158" y="36"/>
                </a:lnTo>
                <a:lnTo>
                  <a:pt x="167" y="36"/>
                </a:lnTo>
                <a:lnTo>
                  <a:pt x="170" y="36"/>
                </a:lnTo>
                <a:lnTo>
                  <a:pt x="181" y="36"/>
                </a:lnTo>
                <a:lnTo>
                  <a:pt x="186" y="36"/>
                </a:lnTo>
                <a:lnTo>
                  <a:pt x="191" y="36"/>
                </a:lnTo>
                <a:lnTo>
                  <a:pt x="201" y="36"/>
                </a:lnTo>
                <a:lnTo>
                  <a:pt x="203" y="36"/>
                </a:lnTo>
                <a:lnTo>
                  <a:pt x="207" y="36"/>
                </a:lnTo>
                <a:lnTo>
                  <a:pt x="210" y="36"/>
                </a:lnTo>
                <a:lnTo>
                  <a:pt x="212" y="36"/>
                </a:lnTo>
                <a:lnTo>
                  <a:pt x="215" y="36"/>
                </a:lnTo>
                <a:lnTo>
                  <a:pt x="219" y="36"/>
                </a:lnTo>
                <a:lnTo>
                  <a:pt x="219" y="36"/>
                </a:lnTo>
                <a:lnTo>
                  <a:pt x="220" y="36"/>
                </a:lnTo>
                <a:lnTo>
                  <a:pt x="232" y="36"/>
                </a:lnTo>
                <a:lnTo>
                  <a:pt x="246" y="36"/>
                </a:lnTo>
                <a:lnTo>
                  <a:pt x="263" y="36"/>
                </a:lnTo>
                <a:lnTo>
                  <a:pt x="270" y="36"/>
                </a:lnTo>
                <a:lnTo>
                  <a:pt x="279" y="36"/>
                </a:lnTo>
                <a:lnTo>
                  <a:pt x="279" y="36"/>
                </a:lnTo>
                <a:lnTo>
                  <a:pt x="286" y="36"/>
                </a:lnTo>
                <a:lnTo>
                  <a:pt x="289" y="36"/>
                </a:lnTo>
                <a:lnTo>
                  <a:pt x="291" y="36"/>
                </a:lnTo>
                <a:lnTo>
                  <a:pt x="293" y="36"/>
                </a:lnTo>
                <a:lnTo>
                  <a:pt x="296" y="36"/>
                </a:lnTo>
                <a:lnTo>
                  <a:pt x="301" y="36"/>
                </a:lnTo>
                <a:lnTo>
                  <a:pt x="301" y="41"/>
                </a:lnTo>
                <a:lnTo>
                  <a:pt x="301" y="43"/>
                </a:lnTo>
                <a:lnTo>
                  <a:pt x="301" y="48"/>
                </a:lnTo>
                <a:lnTo>
                  <a:pt x="301" y="62"/>
                </a:lnTo>
                <a:lnTo>
                  <a:pt x="301" y="65"/>
                </a:lnTo>
                <a:lnTo>
                  <a:pt x="301" y="74"/>
                </a:lnTo>
                <a:lnTo>
                  <a:pt x="308" y="74"/>
                </a:lnTo>
                <a:lnTo>
                  <a:pt x="312" y="74"/>
                </a:lnTo>
                <a:lnTo>
                  <a:pt x="312" y="74"/>
                </a:lnTo>
                <a:lnTo>
                  <a:pt x="312" y="76"/>
                </a:lnTo>
                <a:lnTo>
                  <a:pt x="312" y="79"/>
                </a:lnTo>
                <a:lnTo>
                  <a:pt x="312" y="81"/>
                </a:lnTo>
                <a:lnTo>
                  <a:pt x="312" y="84"/>
                </a:lnTo>
                <a:lnTo>
                  <a:pt x="312" y="91"/>
                </a:lnTo>
                <a:lnTo>
                  <a:pt x="313" y="96"/>
                </a:lnTo>
                <a:lnTo>
                  <a:pt x="315" y="96"/>
                </a:lnTo>
                <a:lnTo>
                  <a:pt x="317" y="96"/>
                </a:lnTo>
                <a:lnTo>
                  <a:pt x="318" y="96"/>
                </a:lnTo>
                <a:lnTo>
                  <a:pt x="325" y="96"/>
                </a:lnTo>
                <a:lnTo>
                  <a:pt x="325" y="103"/>
                </a:lnTo>
                <a:lnTo>
                  <a:pt x="325" y="107"/>
                </a:lnTo>
                <a:lnTo>
                  <a:pt x="325" y="110"/>
                </a:lnTo>
                <a:lnTo>
                  <a:pt x="325" y="115"/>
                </a:lnTo>
                <a:lnTo>
                  <a:pt x="325" y="119"/>
                </a:lnTo>
                <a:lnTo>
                  <a:pt x="325" y="120"/>
                </a:lnTo>
                <a:lnTo>
                  <a:pt x="325" y="122"/>
                </a:lnTo>
                <a:lnTo>
                  <a:pt x="325" y="126"/>
                </a:lnTo>
                <a:lnTo>
                  <a:pt x="325" y="129"/>
                </a:lnTo>
                <a:lnTo>
                  <a:pt x="332" y="129"/>
                </a:lnTo>
                <a:lnTo>
                  <a:pt x="334" y="129"/>
                </a:lnTo>
                <a:lnTo>
                  <a:pt x="336" y="129"/>
                </a:lnTo>
                <a:lnTo>
                  <a:pt x="336" y="131"/>
                </a:lnTo>
                <a:lnTo>
                  <a:pt x="336" y="136"/>
                </a:lnTo>
                <a:lnTo>
                  <a:pt x="336" y="139"/>
                </a:lnTo>
                <a:lnTo>
                  <a:pt x="336" y="143"/>
                </a:lnTo>
                <a:lnTo>
                  <a:pt x="336" y="146"/>
                </a:lnTo>
                <a:lnTo>
                  <a:pt x="336" y="150"/>
                </a:lnTo>
                <a:lnTo>
                  <a:pt x="336" y="151"/>
                </a:lnTo>
                <a:lnTo>
                  <a:pt x="336" y="153"/>
                </a:lnTo>
                <a:lnTo>
                  <a:pt x="336" y="163"/>
                </a:lnTo>
                <a:lnTo>
                  <a:pt x="337" y="163"/>
                </a:lnTo>
                <a:lnTo>
                  <a:pt x="341" y="163"/>
                </a:lnTo>
                <a:lnTo>
                  <a:pt x="342" y="163"/>
                </a:lnTo>
                <a:lnTo>
                  <a:pt x="346" y="163"/>
                </a:lnTo>
                <a:lnTo>
                  <a:pt x="346" y="165"/>
                </a:lnTo>
                <a:lnTo>
                  <a:pt x="346" y="169"/>
                </a:lnTo>
                <a:lnTo>
                  <a:pt x="348" y="169"/>
                </a:lnTo>
                <a:lnTo>
                  <a:pt x="348" y="184"/>
                </a:lnTo>
                <a:lnTo>
                  <a:pt x="348" y="186"/>
                </a:lnTo>
                <a:lnTo>
                  <a:pt x="348" y="206"/>
                </a:lnTo>
                <a:lnTo>
                  <a:pt x="348" y="215"/>
                </a:lnTo>
                <a:lnTo>
                  <a:pt x="348" y="219"/>
                </a:lnTo>
                <a:lnTo>
                  <a:pt x="346" y="219"/>
                </a:lnTo>
                <a:lnTo>
                  <a:pt x="342" y="219"/>
                </a:lnTo>
                <a:lnTo>
                  <a:pt x="336" y="219"/>
                </a:lnTo>
                <a:lnTo>
                  <a:pt x="334" y="219"/>
                </a:lnTo>
                <a:lnTo>
                  <a:pt x="317" y="219"/>
                </a:lnTo>
                <a:lnTo>
                  <a:pt x="315" y="219"/>
                </a:lnTo>
                <a:lnTo>
                  <a:pt x="312" y="219"/>
                </a:lnTo>
                <a:lnTo>
                  <a:pt x="305" y="219"/>
                </a:lnTo>
                <a:lnTo>
                  <a:pt x="301" y="219"/>
                </a:lnTo>
                <a:lnTo>
                  <a:pt x="294" y="219"/>
                </a:lnTo>
                <a:lnTo>
                  <a:pt x="293" y="219"/>
                </a:lnTo>
                <a:lnTo>
                  <a:pt x="291" y="219"/>
                </a:lnTo>
                <a:lnTo>
                  <a:pt x="279" y="219"/>
                </a:lnTo>
                <a:lnTo>
                  <a:pt x="272" y="219"/>
                </a:lnTo>
                <a:lnTo>
                  <a:pt x="265" y="220"/>
                </a:lnTo>
                <a:lnTo>
                  <a:pt x="265" y="220"/>
                </a:lnTo>
                <a:lnTo>
                  <a:pt x="263" y="220"/>
                </a:lnTo>
                <a:lnTo>
                  <a:pt x="258" y="220"/>
                </a:lnTo>
                <a:lnTo>
                  <a:pt x="255" y="220"/>
                </a:lnTo>
                <a:lnTo>
                  <a:pt x="246" y="220"/>
                </a:lnTo>
                <a:lnTo>
                  <a:pt x="241" y="220"/>
                </a:lnTo>
                <a:lnTo>
                  <a:pt x="236" y="220"/>
                </a:lnTo>
                <a:lnTo>
                  <a:pt x="234" y="220"/>
                </a:lnTo>
                <a:lnTo>
                  <a:pt x="231" y="220"/>
                </a:lnTo>
                <a:lnTo>
                  <a:pt x="224" y="220"/>
                </a:lnTo>
                <a:lnTo>
                  <a:pt x="220" y="220"/>
                </a:lnTo>
                <a:lnTo>
                  <a:pt x="219" y="220"/>
                </a:lnTo>
                <a:lnTo>
                  <a:pt x="217" y="220"/>
                </a:lnTo>
                <a:lnTo>
                  <a:pt x="215" y="220"/>
                </a:lnTo>
                <a:lnTo>
                  <a:pt x="208" y="220"/>
                </a:lnTo>
                <a:lnTo>
                  <a:pt x="207" y="220"/>
                </a:lnTo>
                <a:lnTo>
                  <a:pt x="203" y="220"/>
                </a:lnTo>
                <a:lnTo>
                  <a:pt x="201" y="220"/>
                </a:lnTo>
                <a:lnTo>
                  <a:pt x="200" y="220"/>
                </a:lnTo>
                <a:lnTo>
                  <a:pt x="186" y="220"/>
                </a:lnTo>
                <a:lnTo>
                  <a:pt x="184" y="220"/>
                </a:lnTo>
                <a:lnTo>
                  <a:pt x="183" y="220"/>
                </a:lnTo>
                <a:lnTo>
                  <a:pt x="181" y="219"/>
                </a:lnTo>
                <a:lnTo>
                  <a:pt x="179" y="219"/>
                </a:lnTo>
                <a:lnTo>
                  <a:pt x="176" y="219"/>
                </a:lnTo>
                <a:lnTo>
                  <a:pt x="174" y="219"/>
                </a:lnTo>
                <a:lnTo>
                  <a:pt x="172" y="219"/>
                </a:lnTo>
                <a:lnTo>
                  <a:pt x="172" y="217"/>
                </a:lnTo>
                <a:lnTo>
                  <a:pt x="170" y="217"/>
                </a:lnTo>
                <a:lnTo>
                  <a:pt x="167" y="217"/>
                </a:lnTo>
                <a:lnTo>
                  <a:pt x="158" y="217"/>
                </a:lnTo>
                <a:lnTo>
                  <a:pt x="158" y="217"/>
                </a:lnTo>
                <a:lnTo>
                  <a:pt x="157" y="217"/>
                </a:lnTo>
                <a:lnTo>
                  <a:pt x="155" y="217"/>
                </a:lnTo>
                <a:lnTo>
                  <a:pt x="152" y="217"/>
                </a:lnTo>
                <a:lnTo>
                  <a:pt x="150" y="217"/>
                </a:lnTo>
                <a:lnTo>
                  <a:pt x="148" y="215"/>
                </a:lnTo>
                <a:lnTo>
                  <a:pt x="146" y="215"/>
                </a:lnTo>
                <a:lnTo>
                  <a:pt x="145" y="215"/>
                </a:lnTo>
                <a:lnTo>
                  <a:pt x="143" y="215"/>
                </a:lnTo>
                <a:lnTo>
                  <a:pt x="143" y="215"/>
                </a:lnTo>
                <a:lnTo>
                  <a:pt x="141" y="215"/>
                </a:lnTo>
                <a:lnTo>
                  <a:pt x="140" y="215"/>
                </a:lnTo>
                <a:lnTo>
                  <a:pt x="134" y="215"/>
                </a:lnTo>
                <a:lnTo>
                  <a:pt x="133" y="215"/>
                </a:lnTo>
                <a:lnTo>
                  <a:pt x="133" y="213"/>
                </a:lnTo>
                <a:lnTo>
                  <a:pt x="133" y="212"/>
                </a:lnTo>
                <a:lnTo>
                  <a:pt x="131" y="213"/>
                </a:lnTo>
                <a:lnTo>
                  <a:pt x="129" y="213"/>
                </a:lnTo>
                <a:lnTo>
                  <a:pt x="122" y="215"/>
                </a:lnTo>
                <a:lnTo>
                  <a:pt x="119" y="215"/>
                </a:lnTo>
                <a:lnTo>
                  <a:pt x="112" y="215"/>
                </a:lnTo>
                <a:lnTo>
                  <a:pt x="107" y="213"/>
                </a:lnTo>
                <a:lnTo>
                  <a:pt x="86" y="213"/>
                </a:lnTo>
                <a:lnTo>
                  <a:pt x="79" y="213"/>
                </a:lnTo>
                <a:lnTo>
                  <a:pt x="67" y="215"/>
                </a:lnTo>
                <a:lnTo>
                  <a:pt x="66" y="213"/>
                </a:lnTo>
                <a:lnTo>
                  <a:pt x="62" y="213"/>
                </a:lnTo>
                <a:lnTo>
                  <a:pt x="59" y="213"/>
                </a:lnTo>
                <a:lnTo>
                  <a:pt x="50" y="213"/>
                </a:lnTo>
                <a:lnTo>
                  <a:pt x="47" y="213"/>
                </a:lnTo>
                <a:lnTo>
                  <a:pt x="38" y="213"/>
                </a:lnTo>
                <a:lnTo>
                  <a:pt x="33" y="213"/>
                </a:lnTo>
                <a:lnTo>
                  <a:pt x="29" y="213"/>
                </a:lnTo>
                <a:lnTo>
                  <a:pt x="21" y="213"/>
                </a:lnTo>
                <a:lnTo>
                  <a:pt x="11" y="213"/>
                </a:lnTo>
                <a:lnTo>
                  <a:pt x="0" y="213"/>
                </a:lnTo>
                <a:lnTo>
                  <a:pt x="0" y="210"/>
                </a:lnTo>
                <a:lnTo>
                  <a:pt x="0" y="203"/>
                </a:lnTo>
                <a:lnTo>
                  <a:pt x="0" y="200"/>
                </a:lnTo>
                <a:lnTo>
                  <a:pt x="0" y="193"/>
                </a:lnTo>
                <a:lnTo>
                  <a:pt x="0" y="189"/>
                </a:lnTo>
                <a:lnTo>
                  <a:pt x="0" y="188"/>
                </a:lnTo>
                <a:lnTo>
                  <a:pt x="0" y="186"/>
                </a:lnTo>
                <a:lnTo>
                  <a:pt x="0" y="177"/>
                </a:lnTo>
                <a:lnTo>
                  <a:pt x="0" y="169"/>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0" name="Freeform 238"/>
          <p:cNvSpPr>
            <a:spLocks/>
          </p:cNvSpPr>
          <p:nvPr/>
        </p:nvSpPr>
        <p:spPr bwMode="auto">
          <a:xfrm>
            <a:off x="6269832" y="4687491"/>
            <a:ext cx="335756" cy="511969"/>
          </a:xfrm>
          <a:custGeom>
            <a:avLst/>
            <a:gdLst/>
            <a:ahLst/>
            <a:cxnLst>
              <a:cxn ang="0">
                <a:pos x="282" y="31"/>
              </a:cxn>
              <a:cxn ang="0">
                <a:pos x="282" y="48"/>
              </a:cxn>
              <a:cxn ang="0">
                <a:pos x="282" y="76"/>
              </a:cxn>
              <a:cxn ang="0">
                <a:pos x="282" y="112"/>
              </a:cxn>
              <a:cxn ang="0">
                <a:pos x="282" y="134"/>
              </a:cxn>
              <a:cxn ang="0">
                <a:pos x="282" y="165"/>
              </a:cxn>
              <a:cxn ang="0">
                <a:pos x="282" y="198"/>
              </a:cxn>
              <a:cxn ang="0">
                <a:pos x="272" y="215"/>
              </a:cxn>
              <a:cxn ang="0">
                <a:pos x="272" y="241"/>
              </a:cxn>
              <a:cxn ang="0">
                <a:pos x="272" y="287"/>
              </a:cxn>
              <a:cxn ang="0">
                <a:pos x="272" y="308"/>
              </a:cxn>
              <a:cxn ang="0">
                <a:pos x="272" y="337"/>
              </a:cxn>
              <a:cxn ang="0">
                <a:pos x="275" y="353"/>
              </a:cxn>
              <a:cxn ang="0">
                <a:pos x="277" y="370"/>
              </a:cxn>
              <a:cxn ang="0">
                <a:pos x="277" y="387"/>
              </a:cxn>
              <a:cxn ang="0">
                <a:pos x="277" y="413"/>
              </a:cxn>
              <a:cxn ang="0">
                <a:pos x="270" y="427"/>
              </a:cxn>
              <a:cxn ang="0">
                <a:pos x="242" y="427"/>
              </a:cxn>
              <a:cxn ang="0">
                <a:pos x="225" y="427"/>
              </a:cxn>
              <a:cxn ang="0">
                <a:pos x="201" y="427"/>
              </a:cxn>
              <a:cxn ang="0">
                <a:pos x="192" y="428"/>
              </a:cxn>
              <a:cxn ang="0">
                <a:pos x="156" y="428"/>
              </a:cxn>
              <a:cxn ang="0">
                <a:pos x="125" y="428"/>
              </a:cxn>
              <a:cxn ang="0">
                <a:pos x="91" y="430"/>
              </a:cxn>
              <a:cxn ang="0">
                <a:pos x="67" y="430"/>
              </a:cxn>
              <a:cxn ang="0">
                <a:pos x="38" y="430"/>
              </a:cxn>
              <a:cxn ang="0">
                <a:pos x="10" y="430"/>
              </a:cxn>
              <a:cxn ang="0">
                <a:pos x="0" y="423"/>
              </a:cxn>
              <a:cxn ang="0">
                <a:pos x="0" y="409"/>
              </a:cxn>
              <a:cxn ang="0">
                <a:pos x="0" y="392"/>
              </a:cxn>
              <a:cxn ang="0">
                <a:pos x="0" y="379"/>
              </a:cxn>
              <a:cxn ang="0">
                <a:pos x="0" y="365"/>
              </a:cxn>
              <a:cxn ang="0">
                <a:pos x="0" y="351"/>
              </a:cxn>
              <a:cxn ang="0">
                <a:pos x="0" y="339"/>
              </a:cxn>
              <a:cxn ang="0">
                <a:pos x="0" y="329"/>
              </a:cxn>
              <a:cxn ang="0">
                <a:pos x="0" y="306"/>
              </a:cxn>
              <a:cxn ang="0">
                <a:pos x="0" y="294"/>
              </a:cxn>
              <a:cxn ang="0">
                <a:pos x="0" y="279"/>
              </a:cxn>
              <a:cxn ang="0">
                <a:pos x="0" y="258"/>
              </a:cxn>
              <a:cxn ang="0">
                <a:pos x="0" y="246"/>
              </a:cxn>
              <a:cxn ang="0">
                <a:pos x="2" y="232"/>
              </a:cxn>
              <a:cxn ang="0">
                <a:pos x="2" y="203"/>
              </a:cxn>
              <a:cxn ang="0">
                <a:pos x="14" y="176"/>
              </a:cxn>
              <a:cxn ang="0">
                <a:pos x="14" y="148"/>
              </a:cxn>
              <a:cxn ang="0">
                <a:pos x="14" y="127"/>
              </a:cxn>
              <a:cxn ang="0">
                <a:pos x="14" y="115"/>
              </a:cxn>
              <a:cxn ang="0">
                <a:pos x="15" y="74"/>
              </a:cxn>
              <a:cxn ang="0">
                <a:pos x="15" y="46"/>
              </a:cxn>
              <a:cxn ang="0">
                <a:pos x="15" y="28"/>
              </a:cxn>
              <a:cxn ang="0">
                <a:pos x="15" y="10"/>
              </a:cxn>
              <a:cxn ang="0">
                <a:pos x="39" y="0"/>
              </a:cxn>
              <a:cxn ang="0">
                <a:pos x="69" y="0"/>
              </a:cxn>
              <a:cxn ang="0">
                <a:pos x="91" y="2"/>
              </a:cxn>
              <a:cxn ang="0">
                <a:pos x="108" y="2"/>
              </a:cxn>
              <a:cxn ang="0">
                <a:pos x="120" y="3"/>
              </a:cxn>
              <a:cxn ang="0">
                <a:pos x="136" y="3"/>
              </a:cxn>
              <a:cxn ang="0">
                <a:pos x="158" y="3"/>
              </a:cxn>
              <a:cxn ang="0">
                <a:pos x="180" y="3"/>
              </a:cxn>
              <a:cxn ang="0">
                <a:pos x="196" y="3"/>
              </a:cxn>
              <a:cxn ang="0">
                <a:pos x="220" y="3"/>
              </a:cxn>
              <a:cxn ang="0">
                <a:pos x="244" y="3"/>
              </a:cxn>
              <a:cxn ang="0">
                <a:pos x="261" y="3"/>
              </a:cxn>
              <a:cxn ang="0">
                <a:pos x="277" y="3"/>
              </a:cxn>
            </a:cxnLst>
            <a:rect l="0" t="0" r="r" b="b"/>
            <a:pathLst>
              <a:path w="282" h="430">
                <a:moveTo>
                  <a:pt x="282" y="3"/>
                </a:moveTo>
                <a:lnTo>
                  <a:pt x="282" y="7"/>
                </a:lnTo>
                <a:lnTo>
                  <a:pt x="282" y="12"/>
                </a:lnTo>
                <a:lnTo>
                  <a:pt x="282" y="17"/>
                </a:lnTo>
                <a:lnTo>
                  <a:pt x="282" y="26"/>
                </a:lnTo>
                <a:lnTo>
                  <a:pt x="282" y="29"/>
                </a:lnTo>
                <a:lnTo>
                  <a:pt x="282" y="31"/>
                </a:lnTo>
                <a:lnTo>
                  <a:pt x="282" y="33"/>
                </a:lnTo>
                <a:lnTo>
                  <a:pt x="282" y="38"/>
                </a:lnTo>
                <a:lnTo>
                  <a:pt x="282" y="41"/>
                </a:lnTo>
                <a:lnTo>
                  <a:pt x="282" y="43"/>
                </a:lnTo>
                <a:lnTo>
                  <a:pt x="282" y="46"/>
                </a:lnTo>
                <a:lnTo>
                  <a:pt x="282" y="46"/>
                </a:lnTo>
                <a:lnTo>
                  <a:pt x="282" y="48"/>
                </a:lnTo>
                <a:lnTo>
                  <a:pt x="282" y="55"/>
                </a:lnTo>
                <a:lnTo>
                  <a:pt x="282" y="57"/>
                </a:lnTo>
                <a:lnTo>
                  <a:pt x="282" y="59"/>
                </a:lnTo>
                <a:lnTo>
                  <a:pt x="282" y="60"/>
                </a:lnTo>
                <a:lnTo>
                  <a:pt x="282" y="67"/>
                </a:lnTo>
                <a:lnTo>
                  <a:pt x="282" y="72"/>
                </a:lnTo>
                <a:lnTo>
                  <a:pt x="282" y="76"/>
                </a:lnTo>
                <a:lnTo>
                  <a:pt x="282" y="83"/>
                </a:lnTo>
                <a:lnTo>
                  <a:pt x="282" y="84"/>
                </a:lnTo>
                <a:lnTo>
                  <a:pt x="282" y="88"/>
                </a:lnTo>
                <a:lnTo>
                  <a:pt x="282" y="91"/>
                </a:lnTo>
                <a:lnTo>
                  <a:pt x="282" y="108"/>
                </a:lnTo>
                <a:lnTo>
                  <a:pt x="282" y="110"/>
                </a:lnTo>
                <a:lnTo>
                  <a:pt x="282" y="112"/>
                </a:lnTo>
                <a:lnTo>
                  <a:pt x="282" y="120"/>
                </a:lnTo>
                <a:lnTo>
                  <a:pt x="282" y="120"/>
                </a:lnTo>
                <a:lnTo>
                  <a:pt x="282" y="122"/>
                </a:lnTo>
                <a:lnTo>
                  <a:pt x="282" y="124"/>
                </a:lnTo>
                <a:lnTo>
                  <a:pt x="282" y="126"/>
                </a:lnTo>
                <a:lnTo>
                  <a:pt x="282" y="127"/>
                </a:lnTo>
                <a:lnTo>
                  <a:pt x="282" y="134"/>
                </a:lnTo>
                <a:lnTo>
                  <a:pt x="282" y="138"/>
                </a:lnTo>
                <a:lnTo>
                  <a:pt x="282" y="145"/>
                </a:lnTo>
                <a:lnTo>
                  <a:pt x="282" y="148"/>
                </a:lnTo>
                <a:lnTo>
                  <a:pt x="282" y="151"/>
                </a:lnTo>
                <a:lnTo>
                  <a:pt x="282" y="151"/>
                </a:lnTo>
                <a:lnTo>
                  <a:pt x="282" y="160"/>
                </a:lnTo>
                <a:lnTo>
                  <a:pt x="282" y="165"/>
                </a:lnTo>
                <a:lnTo>
                  <a:pt x="282" y="169"/>
                </a:lnTo>
                <a:lnTo>
                  <a:pt x="282" y="172"/>
                </a:lnTo>
                <a:lnTo>
                  <a:pt x="282" y="176"/>
                </a:lnTo>
                <a:lnTo>
                  <a:pt x="282" y="181"/>
                </a:lnTo>
                <a:lnTo>
                  <a:pt x="282" y="194"/>
                </a:lnTo>
                <a:lnTo>
                  <a:pt x="282" y="196"/>
                </a:lnTo>
                <a:lnTo>
                  <a:pt x="282" y="198"/>
                </a:lnTo>
                <a:lnTo>
                  <a:pt x="282" y="200"/>
                </a:lnTo>
                <a:lnTo>
                  <a:pt x="282" y="205"/>
                </a:lnTo>
                <a:lnTo>
                  <a:pt x="280" y="205"/>
                </a:lnTo>
                <a:lnTo>
                  <a:pt x="278" y="205"/>
                </a:lnTo>
                <a:lnTo>
                  <a:pt x="275" y="205"/>
                </a:lnTo>
                <a:lnTo>
                  <a:pt x="272" y="205"/>
                </a:lnTo>
                <a:lnTo>
                  <a:pt x="272" y="215"/>
                </a:lnTo>
                <a:lnTo>
                  <a:pt x="272" y="219"/>
                </a:lnTo>
                <a:lnTo>
                  <a:pt x="272" y="220"/>
                </a:lnTo>
                <a:lnTo>
                  <a:pt x="272" y="222"/>
                </a:lnTo>
                <a:lnTo>
                  <a:pt x="272" y="229"/>
                </a:lnTo>
                <a:lnTo>
                  <a:pt x="272" y="232"/>
                </a:lnTo>
                <a:lnTo>
                  <a:pt x="272" y="234"/>
                </a:lnTo>
                <a:lnTo>
                  <a:pt x="272" y="241"/>
                </a:lnTo>
                <a:lnTo>
                  <a:pt x="272" y="243"/>
                </a:lnTo>
                <a:lnTo>
                  <a:pt x="272" y="251"/>
                </a:lnTo>
                <a:lnTo>
                  <a:pt x="272" y="260"/>
                </a:lnTo>
                <a:lnTo>
                  <a:pt x="272" y="265"/>
                </a:lnTo>
                <a:lnTo>
                  <a:pt x="272" y="277"/>
                </a:lnTo>
                <a:lnTo>
                  <a:pt x="272" y="282"/>
                </a:lnTo>
                <a:lnTo>
                  <a:pt x="272" y="287"/>
                </a:lnTo>
                <a:lnTo>
                  <a:pt x="272" y="287"/>
                </a:lnTo>
                <a:lnTo>
                  <a:pt x="272" y="289"/>
                </a:lnTo>
                <a:lnTo>
                  <a:pt x="272" y="291"/>
                </a:lnTo>
                <a:lnTo>
                  <a:pt x="272" y="293"/>
                </a:lnTo>
                <a:lnTo>
                  <a:pt x="272" y="299"/>
                </a:lnTo>
                <a:lnTo>
                  <a:pt x="272" y="305"/>
                </a:lnTo>
                <a:lnTo>
                  <a:pt x="272" y="308"/>
                </a:lnTo>
                <a:lnTo>
                  <a:pt x="272" y="311"/>
                </a:lnTo>
                <a:lnTo>
                  <a:pt x="272" y="315"/>
                </a:lnTo>
                <a:lnTo>
                  <a:pt x="272" y="317"/>
                </a:lnTo>
                <a:lnTo>
                  <a:pt x="272" y="327"/>
                </a:lnTo>
                <a:lnTo>
                  <a:pt x="272" y="329"/>
                </a:lnTo>
                <a:lnTo>
                  <a:pt x="272" y="330"/>
                </a:lnTo>
                <a:lnTo>
                  <a:pt x="272" y="337"/>
                </a:lnTo>
                <a:lnTo>
                  <a:pt x="272" y="339"/>
                </a:lnTo>
                <a:lnTo>
                  <a:pt x="272" y="344"/>
                </a:lnTo>
                <a:lnTo>
                  <a:pt x="275" y="344"/>
                </a:lnTo>
                <a:lnTo>
                  <a:pt x="275" y="346"/>
                </a:lnTo>
                <a:lnTo>
                  <a:pt x="275" y="348"/>
                </a:lnTo>
                <a:lnTo>
                  <a:pt x="275" y="351"/>
                </a:lnTo>
                <a:lnTo>
                  <a:pt x="275" y="353"/>
                </a:lnTo>
                <a:lnTo>
                  <a:pt x="275" y="354"/>
                </a:lnTo>
                <a:lnTo>
                  <a:pt x="275" y="356"/>
                </a:lnTo>
                <a:lnTo>
                  <a:pt x="277" y="361"/>
                </a:lnTo>
                <a:lnTo>
                  <a:pt x="277" y="363"/>
                </a:lnTo>
                <a:lnTo>
                  <a:pt x="277" y="366"/>
                </a:lnTo>
                <a:lnTo>
                  <a:pt x="277" y="368"/>
                </a:lnTo>
                <a:lnTo>
                  <a:pt x="277" y="370"/>
                </a:lnTo>
                <a:lnTo>
                  <a:pt x="277" y="372"/>
                </a:lnTo>
                <a:lnTo>
                  <a:pt x="277" y="373"/>
                </a:lnTo>
                <a:lnTo>
                  <a:pt x="277" y="377"/>
                </a:lnTo>
                <a:lnTo>
                  <a:pt x="277" y="380"/>
                </a:lnTo>
                <a:lnTo>
                  <a:pt x="277" y="384"/>
                </a:lnTo>
                <a:lnTo>
                  <a:pt x="277" y="385"/>
                </a:lnTo>
                <a:lnTo>
                  <a:pt x="277" y="387"/>
                </a:lnTo>
                <a:lnTo>
                  <a:pt x="277" y="392"/>
                </a:lnTo>
                <a:lnTo>
                  <a:pt x="277" y="397"/>
                </a:lnTo>
                <a:lnTo>
                  <a:pt x="277" y="401"/>
                </a:lnTo>
                <a:lnTo>
                  <a:pt x="277" y="404"/>
                </a:lnTo>
                <a:lnTo>
                  <a:pt x="277" y="406"/>
                </a:lnTo>
                <a:lnTo>
                  <a:pt x="277" y="411"/>
                </a:lnTo>
                <a:lnTo>
                  <a:pt x="277" y="413"/>
                </a:lnTo>
                <a:lnTo>
                  <a:pt x="277" y="416"/>
                </a:lnTo>
                <a:lnTo>
                  <a:pt x="277" y="418"/>
                </a:lnTo>
                <a:lnTo>
                  <a:pt x="277" y="420"/>
                </a:lnTo>
                <a:lnTo>
                  <a:pt x="277" y="423"/>
                </a:lnTo>
                <a:lnTo>
                  <a:pt x="277" y="425"/>
                </a:lnTo>
                <a:lnTo>
                  <a:pt x="277" y="427"/>
                </a:lnTo>
                <a:lnTo>
                  <a:pt x="270" y="427"/>
                </a:lnTo>
                <a:lnTo>
                  <a:pt x="268" y="427"/>
                </a:lnTo>
                <a:lnTo>
                  <a:pt x="266" y="427"/>
                </a:lnTo>
                <a:lnTo>
                  <a:pt x="256" y="427"/>
                </a:lnTo>
                <a:lnTo>
                  <a:pt x="254" y="427"/>
                </a:lnTo>
                <a:lnTo>
                  <a:pt x="253" y="427"/>
                </a:lnTo>
                <a:lnTo>
                  <a:pt x="249" y="427"/>
                </a:lnTo>
                <a:lnTo>
                  <a:pt x="242" y="427"/>
                </a:lnTo>
                <a:lnTo>
                  <a:pt x="239" y="427"/>
                </a:lnTo>
                <a:lnTo>
                  <a:pt x="237" y="427"/>
                </a:lnTo>
                <a:lnTo>
                  <a:pt x="235" y="427"/>
                </a:lnTo>
                <a:lnTo>
                  <a:pt x="234" y="427"/>
                </a:lnTo>
                <a:lnTo>
                  <a:pt x="232" y="427"/>
                </a:lnTo>
                <a:lnTo>
                  <a:pt x="229" y="427"/>
                </a:lnTo>
                <a:lnTo>
                  <a:pt x="225" y="427"/>
                </a:lnTo>
                <a:lnTo>
                  <a:pt x="223" y="427"/>
                </a:lnTo>
                <a:lnTo>
                  <a:pt x="218" y="427"/>
                </a:lnTo>
                <a:lnTo>
                  <a:pt x="211" y="427"/>
                </a:lnTo>
                <a:lnTo>
                  <a:pt x="210" y="427"/>
                </a:lnTo>
                <a:lnTo>
                  <a:pt x="208" y="427"/>
                </a:lnTo>
                <a:lnTo>
                  <a:pt x="203" y="427"/>
                </a:lnTo>
                <a:lnTo>
                  <a:pt x="201" y="427"/>
                </a:lnTo>
                <a:lnTo>
                  <a:pt x="199" y="427"/>
                </a:lnTo>
                <a:lnTo>
                  <a:pt x="198" y="428"/>
                </a:lnTo>
                <a:lnTo>
                  <a:pt x="198" y="427"/>
                </a:lnTo>
                <a:lnTo>
                  <a:pt x="196" y="427"/>
                </a:lnTo>
                <a:lnTo>
                  <a:pt x="196" y="428"/>
                </a:lnTo>
                <a:lnTo>
                  <a:pt x="194" y="427"/>
                </a:lnTo>
                <a:lnTo>
                  <a:pt x="192" y="428"/>
                </a:lnTo>
                <a:lnTo>
                  <a:pt x="175" y="428"/>
                </a:lnTo>
                <a:lnTo>
                  <a:pt x="172" y="428"/>
                </a:lnTo>
                <a:lnTo>
                  <a:pt x="168" y="428"/>
                </a:lnTo>
                <a:lnTo>
                  <a:pt x="165" y="428"/>
                </a:lnTo>
                <a:lnTo>
                  <a:pt x="163" y="428"/>
                </a:lnTo>
                <a:lnTo>
                  <a:pt x="158" y="428"/>
                </a:lnTo>
                <a:lnTo>
                  <a:pt x="156" y="428"/>
                </a:lnTo>
                <a:lnTo>
                  <a:pt x="155" y="428"/>
                </a:lnTo>
                <a:lnTo>
                  <a:pt x="151" y="428"/>
                </a:lnTo>
                <a:lnTo>
                  <a:pt x="151" y="428"/>
                </a:lnTo>
                <a:lnTo>
                  <a:pt x="149" y="428"/>
                </a:lnTo>
                <a:lnTo>
                  <a:pt x="131" y="428"/>
                </a:lnTo>
                <a:lnTo>
                  <a:pt x="129" y="428"/>
                </a:lnTo>
                <a:lnTo>
                  <a:pt x="125" y="428"/>
                </a:lnTo>
                <a:lnTo>
                  <a:pt x="120" y="428"/>
                </a:lnTo>
                <a:lnTo>
                  <a:pt x="117" y="428"/>
                </a:lnTo>
                <a:lnTo>
                  <a:pt x="115" y="428"/>
                </a:lnTo>
                <a:lnTo>
                  <a:pt x="113" y="428"/>
                </a:lnTo>
                <a:lnTo>
                  <a:pt x="103" y="428"/>
                </a:lnTo>
                <a:lnTo>
                  <a:pt x="101" y="428"/>
                </a:lnTo>
                <a:lnTo>
                  <a:pt x="91" y="430"/>
                </a:lnTo>
                <a:lnTo>
                  <a:pt x="82" y="430"/>
                </a:lnTo>
                <a:lnTo>
                  <a:pt x="81" y="430"/>
                </a:lnTo>
                <a:lnTo>
                  <a:pt x="75" y="430"/>
                </a:lnTo>
                <a:lnTo>
                  <a:pt x="74" y="430"/>
                </a:lnTo>
                <a:lnTo>
                  <a:pt x="72" y="430"/>
                </a:lnTo>
                <a:lnTo>
                  <a:pt x="70" y="430"/>
                </a:lnTo>
                <a:lnTo>
                  <a:pt x="67" y="430"/>
                </a:lnTo>
                <a:lnTo>
                  <a:pt x="62" y="430"/>
                </a:lnTo>
                <a:lnTo>
                  <a:pt x="57" y="430"/>
                </a:lnTo>
                <a:lnTo>
                  <a:pt x="51" y="430"/>
                </a:lnTo>
                <a:lnTo>
                  <a:pt x="46" y="430"/>
                </a:lnTo>
                <a:lnTo>
                  <a:pt x="46" y="430"/>
                </a:lnTo>
                <a:lnTo>
                  <a:pt x="39" y="430"/>
                </a:lnTo>
                <a:lnTo>
                  <a:pt x="38" y="430"/>
                </a:lnTo>
                <a:lnTo>
                  <a:pt x="31" y="430"/>
                </a:lnTo>
                <a:lnTo>
                  <a:pt x="27" y="430"/>
                </a:lnTo>
                <a:lnTo>
                  <a:pt x="26" y="430"/>
                </a:lnTo>
                <a:lnTo>
                  <a:pt x="19" y="430"/>
                </a:lnTo>
                <a:lnTo>
                  <a:pt x="15" y="430"/>
                </a:lnTo>
                <a:lnTo>
                  <a:pt x="14" y="430"/>
                </a:lnTo>
                <a:lnTo>
                  <a:pt x="10" y="430"/>
                </a:lnTo>
                <a:lnTo>
                  <a:pt x="8" y="430"/>
                </a:lnTo>
                <a:lnTo>
                  <a:pt x="3" y="430"/>
                </a:lnTo>
                <a:lnTo>
                  <a:pt x="0" y="430"/>
                </a:lnTo>
                <a:lnTo>
                  <a:pt x="0" y="428"/>
                </a:lnTo>
                <a:lnTo>
                  <a:pt x="0" y="427"/>
                </a:lnTo>
                <a:lnTo>
                  <a:pt x="0" y="425"/>
                </a:lnTo>
                <a:lnTo>
                  <a:pt x="0" y="423"/>
                </a:lnTo>
                <a:lnTo>
                  <a:pt x="0" y="422"/>
                </a:lnTo>
                <a:lnTo>
                  <a:pt x="0" y="420"/>
                </a:lnTo>
                <a:lnTo>
                  <a:pt x="0" y="418"/>
                </a:lnTo>
                <a:lnTo>
                  <a:pt x="0" y="416"/>
                </a:lnTo>
                <a:lnTo>
                  <a:pt x="0" y="415"/>
                </a:lnTo>
                <a:lnTo>
                  <a:pt x="0" y="411"/>
                </a:lnTo>
                <a:lnTo>
                  <a:pt x="0" y="409"/>
                </a:lnTo>
                <a:lnTo>
                  <a:pt x="0" y="408"/>
                </a:lnTo>
                <a:lnTo>
                  <a:pt x="0" y="404"/>
                </a:lnTo>
                <a:lnTo>
                  <a:pt x="0" y="403"/>
                </a:lnTo>
                <a:lnTo>
                  <a:pt x="0" y="401"/>
                </a:lnTo>
                <a:lnTo>
                  <a:pt x="0" y="399"/>
                </a:lnTo>
                <a:lnTo>
                  <a:pt x="0" y="396"/>
                </a:lnTo>
                <a:lnTo>
                  <a:pt x="0" y="392"/>
                </a:lnTo>
                <a:lnTo>
                  <a:pt x="0" y="392"/>
                </a:lnTo>
                <a:lnTo>
                  <a:pt x="0" y="389"/>
                </a:lnTo>
                <a:lnTo>
                  <a:pt x="0" y="387"/>
                </a:lnTo>
                <a:lnTo>
                  <a:pt x="0" y="385"/>
                </a:lnTo>
                <a:lnTo>
                  <a:pt x="0" y="382"/>
                </a:lnTo>
                <a:lnTo>
                  <a:pt x="0" y="380"/>
                </a:lnTo>
                <a:lnTo>
                  <a:pt x="0" y="379"/>
                </a:lnTo>
                <a:lnTo>
                  <a:pt x="0" y="379"/>
                </a:lnTo>
                <a:lnTo>
                  <a:pt x="0" y="375"/>
                </a:lnTo>
                <a:lnTo>
                  <a:pt x="0" y="373"/>
                </a:lnTo>
                <a:lnTo>
                  <a:pt x="0" y="370"/>
                </a:lnTo>
                <a:lnTo>
                  <a:pt x="0" y="368"/>
                </a:lnTo>
                <a:lnTo>
                  <a:pt x="0" y="366"/>
                </a:lnTo>
                <a:lnTo>
                  <a:pt x="0" y="365"/>
                </a:lnTo>
                <a:lnTo>
                  <a:pt x="0" y="363"/>
                </a:lnTo>
                <a:lnTo>
                  <a:pt x="0" y="363"/>
                </a:lnTo>
                <a:lnTo>
                  <a:pt x="0" y="360"/>
                </a:lnTo>
                <a:lnTo>
                  <a:pt x="0" y="358"/>
                </a:lnTo>
                <a:lnTo>
                  <a:pt x="0" y="354"/>
                </a:lnTo>
                <a:lnTo>
                  <a:pt x="0" y="353"/>
                </a:lnTo>
                <a:lnTo>
                  <a:pt x="0" y="351"/>
                </a:lnTo>
                <a:lnTo>
                  <a:pt x="0" y="349"/>
                </a:lnTo>
                <a:lnTo>
                  <a:pt x="0" y="348"/>
                </a:lnTo>
                <a:lnTo>
                  <a:pt x="0" y="346"/>
                </a:lnTo>
                <a:lnTo>
                  <a:pt x="0" y="344"/>
                </a:lnTo>
                <a:lnTo>
                  <a:pt x="0" y="342"/>
                </a:lnTo>
                <a:lnTo>
                  <a:pt x="0" y="341"/>
                </a:lnTo>
                <a:lnTo>
                  <a:pt x="0" y="339"/>
                </a:lnTo>
                <a:lnTo>
                  <a:pt x="0" y="337"/>
                </a:lnTo>
                <a:lnTo>
                  <a:pt x="0" y="336"/>
                </a:lnTo>
                <a:lnTo>
                  <a:pt x="0" y="334"/>
                </a:lnTo>
                <a:lnTo>
                  <a:pt x="0" y="332"/>
                </a:lnTo>
                <a:lnTo>
                  <a:pt x="0" y="332"/>
                </a:lnTo>
                <a:lnTo>
                  <a:pt x="0" y="330"/>
                </a:lnTo>
                <a:lnTo>
                  <a:pt x="0" y="329"/>
                </a:lnTo>
                <a:lnTo>
                  <a:pt x="0" y="325"/>
                </a:lnTo>
                <a:lnTo>
                  <a:pt x="0" y="322"/>
                </a:lnTo>
                <a:lnTo>
                  <a:pt x="0" y="318"/>
                </a:lnTo>
                <a:lnTo>
                  <a:pt x="0" y="317"/>
                </a:lnTo>
                <a:lnTo>
                  <a:pt x="0" y="317"/>
                </a:lnTo>
                <a:lnTo>
                  <a:pt x="0" y="313"/>
                </a:lnTo>
                <a:lnTo>
                  <a:pt x="0" y="306"/>
                </a:lnTo>
                <a:lnTo>
                  <a:pt x="0" y="303"/>
                </a:lnTo>
                <a:lnTo>
                  <a:pt x="0" y="303"/>
                </a:lnTo>
                <a:lnTo>
                  <a:pt x="0" y="301"/>
                </a:lnTo>
                <a:lnTo>
                  <a:pt x="0" y="299"/>
                </a:lnTo>
                <a:lnTo>
                  <a:pt x="0" y="298"/>
                </a:lnTo>
                <a:lnTo>
                  <a:pt x="0" y="296"/>
                </a:lnTo>
                <a:lnTo>
                  <a:pt x="0" y="294"/>
                </a:lnTo>
                <a:lnTo>
                  <a:pt x="0" y="291"/>
                </a:lnTo>
                <a:lnTo>
                  <a:pt x="0" y="289"/>
                </a:lnTo>
                <a:lnTo>
                  <a:pt x="0" y="287"/>
                </a:lnTo>
                <a:lnTo>
                  <a:pt x="0" y="286"/>
                </a:lnTo>
                <a:lnTo>
                  <a:pt x="0" y="284"/>
                </a:lnTo>
                <a:lnTo>
                  <a:pt x="0" y="282"/>
                </a:lnTo>
                <a:lnTo>
                  <a:pt x="0" y="279"/>
                </a:lnTo>
                <a:lnTo>
                  <a:pt x="0" y="272"/>
                </a:lnTo>
                <a:lnTo>
                  <a:pt x="0" y="272"/>
                </a:lnTo>
                <a:lnTo>
                  <a:pt x="0" y="270"/>
                </a:lnTo>
                <a:lnTo>
                  <a:pt x="0" y="268"/>
                </a:lnTo>
                <a:lnTo>
                  <a:pt x="0" y="267"/>
                </a:lnTo>
                <a:lnTo>
                  <a:pt x="0" y="260"/>
                </a:lnTo>
                <a:lnTo>
                  <a:pt x="0" y="258"/>
                </a:lnTo>
                <a:lnTo>
                  <a:pt x="0" y="256"/>
                </a:lnTo>
                <a:lnTo>
                  <a:pt x="0" y="256"/>
                </a:lnTo>
                <a:lnTo>
                  <a:pt x="0" y="255"/>
                </a:lnTo>
                <a:lnTo>
                  <a:pt x="0" y="253"/>
                </a:lnTo>
                <a:lnTo>
                  <a:pt x="0" y="249"/>
                </a:lnTo>
                <a:lnTo>
                  <a:pt x="0" y="248"/>
                </a:lnTo>
                <a:lnTo>
                  <a:pt x="0" y="246"/>
                </a:lnTo>
                <a:lnTo>
                  <a:pt x="0" y="244"/>
                </a:lnTo>
                <a:lnTo>
                  <a:pt x="0" y="243"/>
                </a:lnTo>
                <a:lnTo>
                  <a:pt x="0" y="243"/>
                </a:lnTo>
                <a:lnTo>
                  <a:pt x="0" y="241"/>
                </a:lnTo>
                <a:lnTo>
                  <a:pt x="0" y="237"/>
                </a:lnTo>
                <a:lnTo>
                  <a:pt x="0" y="232"/>
                </a:lnTo>
                <a:lnTo>
                  <a:pt x="2" y="232"/>
                </a:lnTo>
                <a:lnTo>
                  <a:pt x="0" y="231"/>
                </a:lnTo>
                <a:lnTo>
                  <a:pt x="2" y="227"/>
                </a:lnTo>
                <a:lnTo>
                  <a:pt x="2" y="215"/>
                </a:lnTo>
                <a:lnTo>
                  <a:pt x="2" y="213"/>
                </a:lnTo>
                <a:lnTo>
                  <a:pt x="2" y="212"/>
                </a:lnTo>
                <a:lnTo>
                  <a:pt x="2" y="210"/>
                </a:lnTo>
                <a:lnTo>
                  <a:pt x="2" y="203"/>
                </a:lnTo>
                <a:lnTo>
                  <a:pt x="8" y="203"/>
                </a:lnTo>
                <a:lnTo>
                  <a:pt x="12" y="203"/>
                </a:lnTo>
                <a:lnTo>
                  <a:pt x="12" y="200"/>
                </a:lnTo>
                <a:lnTo>
                  <a:pt x="14" y="194"/>
                </a:lnTo>
                <a:lnTo>
                  <a:pt x="14" y="181"/>
                </a:lnTo>
                <a:lnTo>
                  <a:pt x="14" y="181"/>
                </a:lnTo>
                <a:lnTo>
                  <a:pt x="14" y="176"/>
                </a:lnTo>
                <a:lnTo>
                  <a:pt x="14" y="170"/>
                </a:lnTo>
                <a:lnTo>
                  <a:pt x="14" y="169"/>
                </a:lnTo>
                <a:lnTo>
                  <a:pt x="14" y="167"/>
                </a:lnTo>
                <a:lnTo>
                  <a:pt x="14" y="157"/>
                </a:lnTo>
                <a:lnTo>
                  <a:pt x="14" y="155"/>
                </a:lnTo>
                <a:lnTo>
                  <a:pt x="14" y="151"/>
                </a:lnTo>
                <a:lnTo>
                  <a:pt x="14" y="148"/>
                </a:lnTo>
                <a:lnTo>
                  <a:pt x="14" y="145"/>
                </a:lnTo>
                <a:lnTo>
                  <a:pt x="14" y="143"/>
                </a:lnTo>
                <a:lnTo>
                  <a:pt x="14" y="141"/>
                </a:lnTo>
                <a:lnTo>
                  <a:pt x="14" y="136"/>
                </a:lnTo>
                <a:lnTo>
                  <a:pt x="14" y="133"/>
                </a:lnTo>
                <a:lnTo>
                  <a:pt x="14" y="131"/>
                </a:lnTo>
                <a:lnTo>
                  <a:pt x="14" y="127"/>
                </a:lnTo>
                <a:lnTo>
                  <a:pt x="14" y="126"/>
                </a:lnTo>
                <a:lnTo>
                  <a:pt x="14" y="122"/>
                </a:lnTo>
                <a:lnTo>
                  <a:pt x="14" y="120"/>
                </a:lnTo>
                <a:lnTo>
                  <a:pt x="14" y="120"/>
                </a:lnTo>
                <a:lnTo>
                  <a:pt x="14" y="119"/>
                </a:lnTo>
                <a:lnTo>
                  <a:pt x="14" y="117"/>
                </a:lnTo>
                <a:lnTo>
                  <a:pt x="14" y="115"/>
                </a:lnTo>
                <a:lnTo>
                  <a:pt x="14" y="114"/>
                </a:lnTo>
                <a:lnTo>
                  <a:pt x="14" y="112"/>
                </a:lnTo>
                <a:lnTo>
                  <a:pt x="14" y="110"/>
                </a:lnTo>
                <a:lnTo>
                  <a:pt x="14" y="107"/>
                </a:lnTo>
                <a:lnTo>
                  <a:pt x="14" y="107"/>
                </a:lnTo>
                <a:lnTo>
                  <a:pt x="15" y="76"/>
                </a:lnTo>
                <a:lnTo>
                  <a:pt x="15" y="74"/>
                </a:lnTo>
                <a:lnTo>
                  <a:pt x="15" y="72"/>
                </a:lnTo>
                <a:lnTo>
                  <a:pt x="15" y="71"/>
                </a:lnTo>
                <a:lnTo>
                  <a:pt x="15" y="69"/>
                </a:lnTo>
                <a:lnTo>
                  <a:pt x="15" y="65"/>
                </a:lnTo>
                <a:lnTo>
                  <a:pt x="15" y="62"/>
                </a:lnTo>
                <a:lnTo>
                  <a:pt x="15" y="59"/>
                </a:lnTo>
                <a:lnTo>
                  <a:pt x="15" y="46"/>
                </a:lnTo>
                <a:lnTo>
                  <a:pt x="15" y="45"/>
                </a:lnTo>
                <a:lnTo>
                  <a:pt x="15" y="43"/>
                </a:lnTo>
                <a:lnTo>
                  <a:pt x="15" y="40"/>
                </a:lnTo>
                <a:lnTo>
                  <a:pt x="15" y="34"/>
                </a:lnTo>
                <a:lnTo>
                  <a:pt x="15" y="33"/>
                </a:lnTo>
                <a:lnTo>
                  <a:pt x="15" y="29"/>
                </a:lnTo>
                <a:lnTo>
                  <a:pt x="15" y="28"/>
                </a:lnTo>
                <a:lnTo>
                  <a:pt x="15" y="24"/>
                </a:lnTo>
                <a:lnTo>
                  <a:pt x="15" y="22"/>
                </a:lnTo>
                <a:lnTo>
                  <a:pt x="15" y="19"/>
                </a:lnTo>
                <a:lnTo>
                  <a:pt x="15" y="16"/>
                </a:lnTo>
                <a:lnTo>
                  <a:pt x="15" y="14"/>
                </a:lnTo>
                <a:lnTo>
                  <a:pt x="15" y="12"/>
                </a:lnTo>
                <a:lnTo>
                  <a:pt x="15" y="10"/>
                </a:lnTo>
                <a:lnTo>
                  <a:pt x="15" y="3"/>
                </a:lnTo>
                <a:lnTo>
                  <a:pt x="15" y="2"/>
                </a:lnTo>
                <a:lnTo>
                  <a:pt x="24" y="0"/>
                </a:lnTo>
                <a:lnTo>
                  <a:pt x="29" y="0"/>
                </a:lnTo>
                <a:lnTo>
                  <a:pt x="31" y="0"/>
                </a:lnTo>
                <a:lnTo>
                  <a:pt x="32" y="0"/>
                </a:lnTo>
                <a:lnTo>
                  <a:pt x="39" y="0"/>
                </a:lnTo>
                <a:lnTo>
                  <a:pt x="43" y="0"/>
                </a:lnTo>
                <a:lnTo>
                  <a:pt x="46" y="0"/>
                </a:lnTo>
                <a:lnTo>
                  <a:pt x="46" y="0"/>
                </a:lnTo>
                <a:lnTo>
                  <a:pt x="58" y="0"/>
                </a:lnTo>
                <a:lnTo>
                  <a:pt x="60" y="0"/>
                </a:lnTo>
                <a:lnTo>
                  <a:pt x="67" y="0"/>
                </a:lnTo>
                <a:lnTo>
                  <a:pt x="69" y="0"/>
                </a:lnTo>
                <a:lnTo>
                  <a:pt x="75" y="0"/>
                </a:lnTo>
                <a:lnTo>
                  <a:pt x="75" y="0"/>
                </a:lnTo>
                <a:lnTo>
                  <a:pt x="77" y="0"/>
                </a:lnTo>
                <a:lnTo>
                  <a:pt x="81" y="0"/>
                </a:lnTo>
                <a:lnTo>
                  <a:pt x="84" y="0"/>
                </a:lnTo>
                <a:lnTo>
                  <a:pt x="88" y="2"/>
                </a:lnTo>
                <a:lnTo>
                  <a:pt x="91" y="2"/>
                </a:lnTo>
                <a:lnTo>
                  <a:pt x="93" y="2"/>
                </a:lnTo>
                <a:lnTo>
                  <a:pt x="96" y="2"/>
                </a:lnTo>
                <a:lnTo>
                  <a:pt x="98" y="2"/>
                </a:lnTo>
                <a:lnTo>
                  <a:pt x="100" y="2"/>
                </a:lnTo>
                <a:lnTo>
                  <a:pt x="105" y="2"/>
                </a:lnTo>
                <a:lnTo>
                  <a:pt x="106" y="2"/>
                </a:lnTo>
                <a:lnTo>
                  <a:pt x="108" y="2"/>
                </a:lnTo>
                <a:lnTo>
                  <a:pt x="110" y="2"/>
                </a:lnTo>
                <a:lnTo>
                  <a:pt x="112" y="2"/>
                </a:lnTo>
                <a:lnTo>
                  <a:pt x="113" y="2"/>
                </a:lnTo>
                <a:lnTo>
                  <a:pt x="115" y="2"/>
                </a:lnTo>
                <a:lnTo>
                  <a:pt x="117" y="3"/>
                </a:lnTo>
                <a:lnTo>
                  <a:pt x="118" y="3"/>
                </a:lnTo>
                <a:lnTo>
                  <a:pt x="120" y="3"/>
                </a:lnTo>
                <a:lnTo>
                  <a:pt x="120" y="3"/>
                </a:lnTo>
                <a:lnTo>
                  <a:pt x="124" y="3"/>
                </a:lnTo>
                <a:lnTo>
                  <a:pt x="127" y="3"/>
                </a:lnTo>
                <a:lnTo>
                  <a:pt x="129" y="3"/>
                </a:lnTo>
                <a:lnTo>
                  <a:pt x="132" y="3"/>
                </a:lnTo>
                <a:lnTo>
                  <a:pt x="134" y="3"/>
                </a:lnTo>
                <a:lnTo>
                  <a:pt x="136" y="3"/>
                </a:lnTo>
                <a:lnTo>
                  <a:pt x="139" y="3"/>
                </a:lnTo>
                <a:lnTo>
                  <a:pt x="143" y="3"/>
                </a:lnTo>
                <a:lnTo>
                  <a:pt x="144" y="3"/>
                </a:lnTo>
                <a:lnTo>
                  <a:pt x="146" y="3"/>
                </a:lnTo>
                <a:lnTo>
                  <a:pt x="148" y="3"/>
                </a:lnTo>
                <a:lnTo>
                  <a:pt x="153" y="3"/>
                </a:lnTo>
                <a:lnTo>
                  <a:pt x="158" y="3"/>
                </a:lnTo>
                <a:lnTo>
                  <a:pt x="160" y="3"/>
                </a:lnTo>
                <a:lnTo>
                  <a:pt x="161" y="3"/>
                </a:lnTo>
                <a:lnTo>
                  <a:pt x="165" y="3"/>
                </a:lnTo>
                <a:lnTo>
                  <a:pt x="170" y="3"/>
                </a:lnTo>
                <a:lnTo>
                  <a:pt x="175" y="3"/>
                </a:lnTo>
                <a:lnTo>
                  <a:pt x="179" y="3"/>
                </a:lnTo>
                <a:lnTo>
                  <a:pt x="180" y="3"/>
                </a:lnTo>
                <a:lnTo>
                  <a:pt x="180" y="3"/>
                </a:lnTo>
                <a:lnTo>
                  <a:pt x="182" y="3"/>
                </a:lnTo>
                <a:lnTo>
                  <a:pt x="184" y="3"/>
                </a:lnTo>
                <a:lnTo>
                  <a:pt x="186" y="3"/>
                </a:lnTo>
                <a:lnTo>
                  <a:pt x="187" y="3"/>
                </a:lnTo>
                <a:lnTo>
                  <a:pt x="192" y="3"/>
                </a:lnTo>
                <a:lnTo>
                  <a:pt x="196" y="3"/>
                </a:lnTo>
                <a:lnTo>
                  <a:pt x="198" y="3"/>
                </a:lnTo>
                <a:lnTo>
                  <a:pt x="199" y="3"/>
                </a:lnTo>
                <a:lnTo>
                  <a:pt x="208" y="3"/>
                </a:lnTo>
                <a:lnTo>
                  <a:pt x="213" y="3"/>
                </a:lnTo>
                <a:lnTo>
                  <a:pt x="215" y="3"/>
                </a:lnTo>
                <a:lnTo>
                  <a:pt x="218" y="3"/>
                </a:lnTo>
                <a:lnTo>
                  <a:pt x="220" y="3"/>
                </a:lnTo>
                <a:lnTo>
                  <a:pt x="222" y="3"/>
                </a:lnTo>
                <a:lnTo>
                  <a:pt x="223" y="3"/>
                </a:lnTo>
                <a:lnTo>
                  <a:pt x="229" y="3"/>
                </a:lnTo>
                <a:lnTo>
                  <a:pt x="237" y="3"/>
                </a:lnTo>
                <a:lnTo>
                  <a:pt x="241" y="3"/>
                </a:lnTo>
                <a:lnTo>
                  <a:pt x="241" y="3"/>
                </a:lnTo>
                <a:lnTo>
                  <a:pt x="244" y="3"/>
                </a:lnTo>
                <a:lnTo>
                  <a:pt x="246" y="3"/>
                </a:lnTo>
                <a:lnTo>
                  <a:pt x="247" y="3"/>
                </a:lnTo>
                <a:lnTo>
                  <a:pt x="249" y="3"/>
                </a:lnTo>
                <a:lnTo>
                  <a:pt x="253" y="3"/>
                </a:lnTo>
                <a:lnTo>
                  <a:pt x="256" y="3"/>
                </a:lnTo>
                <a:lnTo>
                  <a:pt x="260" y="3"/>
                </a:lnTo>
                <a:lnTo>
                  <a:pt x="261" y="3"/>
                </a:lnTo>
                <a:lnTo>
                  <a:pt x="265" y="3"/>
                </a:lnTo>
                <a:lnTo>
                  <a:pt x="268" y="3"/>
                </a:lnTo>
                <a:lnTo>
                  <a:pt x="270" y="3"/>
                </a:lnTo>
                <a:lnTo>
                  <a:pt x="272" y="3"/>
                </a:lnTo>
                <a:lnTo>
                  <a:pt x="273" y="3"/>
                </a:lnTo>
                <a:lnTo>
                  <a:pt x="275" y="3"/>
                </a:lnTo>
                <a:lnTo>
                  <a:pt x="277" y="3"/>
                </a:lnTo>
                <a:lnTo>
                  <a:pt x="280" y="3"/>
                </a:lnTo>
                <a:lnTo>
                  <a:pt x="282" y="3"/>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5" name="Freeform 243"/>
          <p:cNvSpPr>
            <a:spLocks/>
          </p:cNvSpPr>
          <p:nvPr/>
        </p:nvSpPr>
        <p:spPr bwMode="auto">
          <a:xfrm>
            <a:off x="6593681" y="4837510"/>
            <a:ext cx="410766" cy="358379"/>
          </a:xfrm>
          <a:custGeom>
            <a:avLst/>
            <a:gdLst/>
            <a:ahLst/>
            <a:cxnLst>
              <a:cxn ang="0">
                <a:pos x="278" y="20"/>
              </a:cxn>
              <a:cxn ang="0">
                <a:pos x="278" y="44"/>
              </a:cxn>
              <a:cxn ang="0">
                <a:pos x="316" y="44"/>
              </a:cxn>
              <a:cxn ang="0">
                <a:pos x="344" y="44"/>
              </a:cxn>
              <a:cxn ang="0">
                <a:pos x="345" y="60"/>
              </a:cxn>
              <a:cxn ang="0">
                <a:pos x="345" y="79"/>
              </a:cxn>
              <a:cxn ang="0">
                <a:pos x="344" y="101"/>
              </a:cxn>
              <a:cxn ang="0">
                <a:pos x="344" y="115"/>
              </a:cxn>
              <a:cxn ang="0">
                <a:pos x="344" y="136"/>
              </a:cxn>
              <a:cxn ang="0">
                <a:pos x="344" y="148"/>
              </a:cxn>
              <a:cxn ang="0">
                <a:pos x="344" y="173"/>
              </a:cxn>
              <a:cxn ang="0">
                <a:pos x="344" y="196"/>
              </a:cxn>
              <a:cxn ang="0">
                <a:pos x="344" y="218"/>
              </a:cxn>
              <a:cxn ang="0">
                <a:pos x="344" y="251"/>
              </a:cxn>
              <a:cxn ang="0">
                <a:pos x="344" y="277"/>
              </a:cxn>
              <a:cxn ang="0">
                <a:pos x="344" y="285"/>
              </a:cxn>
              <a:cxn ang="0">
                <a:pos x="338" y="297"/>
              </a:cxn>
              <a:cxn ang="0">
                <a:pos x="309" y="297"/>
              </a:cxn>
              <a:cxn ang="0">
                <a:pos x="287" y="297"/>
              </a:cxn>
              <a:cxn ang="0">
                <a:pos x="268" y="297"/>
              </a:cxn>
              <a:cxn ang="0">
                <a:pos x="242" y="297"/>
              </a:cxn>
              <a:cxn ang="0">
                <a:pos x="215" y="297"/>
              </a:cxn>
              <a:cxn ang="0">
                <a:pos x="194" y="299"/>
              </a:cxn>
              <a:cxn ang="0">
                <a:pos x="170" y="299"/>
              </a:cxn>
              <a:cxn ang="0">
                <a:pos x="161" y="299"/>
              </a:cxn>
              <a:cxn ang="0">
                <a:pos x="151" y="299"/>
              </a:cxn>
              <a:cxn ang="0">
                <a:pos x="118" y="299"/>
              </a:cxn>
              <a:cxn ang="0">
                <a:pos x="101" y="299"/>
              </a:cxn>
              <a:cxn ang="0">
                <a:pos x="91" y="299"/>
              </a:cxn>
              <a:cxn ang="0">
                <a:pos x="82" y="299"/>
              </a:cxn>
              <a:cxn ang="0">
                <a:pos x="74" y="299"/>
              </a:cxn>
              <a:cxn ang="0">
                <a:pos x="60" y="299"/>
              </a:cxn>
              <a:cxn ang="0">
                <a:pos x="48" y="299"/>
              </a:cxn>
              <a:cxn ang="0">
                <a:pos x="31" y="299"/>
              </a:cxn>
              <a:cxn ang="0">
                <a:pos x="5" y="299"/>
              </a:cxn>
              <a:cxn ang="0">
                <a:pos x="5" y="287"/>
              </a:cxn>
              <a:cxn ang="0">
                <a:pos x="5" y="271"/>
              </a:cxn>
              <a:cxn ang="0">
                <a:pos x="5" y="254"/>
              </a:cxn>
              <a:cxn ang="0">
                <a:pos x="5" y="242"/>
              </a:cxn>
              <a:cxn ang="0">
                <a:pos x="3" y="228"/>
              </a:cxn>
              <a:cxn ang="0">
                <a:pos x="3" y="218"/>
              </a:cxn>
              <a:cxn ang="0">
                <a:pos x="0" y="203"/>
              </a:cxn>
              <a:cxn ang="0">
                <a:pos x="0" y="182"/>
              </a:cxn>
              <a:cxn ang="0">
                <a:pos x="0" y="163"/>
              </a:cxn>
              <a:cxn ang="0">
                <a:pos x="0" y="139"/>
              </a:cxn>
              <a:cxn ang="0">
                <a:pos x="0" y="108"/>
              </a:cxn>
              <a:cxn ang="0">
                <a:pos x="0" y="93"/>
              </a:cxn>
              <a:cxn ang="0">
                <a:pos x="8" y="79"/>
              </a:cxn>
              <a:cxn ang="0">
                <a:pos x="10" y="68"/>
              </a:cxn>
              <a:cxn ang="0">
                <a:pos x="10" y="39"/>
              </a:cxn>
              <a:cxn ang="0">
                <a:pos x="10" y="19"/>
              </a:cxn>
              <a:cxn ang="0">
                <a:pos x="24" y="1"/>
              </a:cxn>
              <a:cxn ang="0">
                <a:pos x="56" y="1"/>
              </a:cxn>
              <a:cxn ang="0">
                <a:pos x="84" y="1"/>
              </a:cxn>
              <a:cxn ang="0">
                <a:pos x="106" y="1"/>
              </a:cxn>
              <a:cxn ang="0">
                <a:pos x="123" y="1"/>
              </a:cxn>
              <a:cxn ang="0">
                <a:pos x="144" y="1"/>
              </a:cxn>
              <a:cxn ang="0">
                <a:pos x="166" y="1"/>
              </a:cxn>
              <a:cxn ang="0">
                <a:pos x="187" y="1"/>
              </a:cxn>
              <a:cxn ang="0">
                <a:pos x="211" y="0"/>
              </a:cxn>
              <a:cxn ang="0">
                <a:pos x="230" y="0"/>
              </a:cxn>
              <a:cxn ang="0">
                <a:pos x="258" y="0"/>
              </a:cxn>
            </a:cxnLst>
            <a:rect l="0" t="0" r="r" b="b"/>
            <a:pathLst>
              <a:path w="345" h="301">
                <a:moveTo>
                  <a:pt x="278" y="0"/>
                </a:moveTo>
                <a:lnTo>
                  <a:pt x="278" y="8"/>
                </a:lnTo>
                <a:lnTo>
                  <a:pt x="278" y="17"/>
                </a:lnTo>
                <a:lnTo>
                  <a:pt x="278" y="19"/>
                </a:lnTo>
                <a:lnTo>
                  <a:pt x="278" y="20"/>
                </a:lnTo>
                <a:lnTo>
                  <a:pt x="278" y="24"/>
                </a:lnTo>
                <a:lnTo>
                  <a:pt x="278" y="31"/>
                </a:lnTo>
                <a:lnTo>
                  <a:pt x="278" y="34"/>
                </a:lnTo>
                <a:lnTo>
                  <a:pt x="278" y="41"/>
                </a:lnTo>
                <a:lnTo>
                  <a:pt x="278" y="44"/>
                </a:lnTo>
                <a:lnTo>
                  <a:pt x="289" y="44"/>
                </a:lnTo>
                <a:lnTo>
                  <a:pt x="299" y="44"/>
                </a:lnTo>
                <a:lnTo>
                  <a:pt x="307" y="44"/>
                </a:lnTo>
                <a:lnTo>
                  <a:pt x="311" y="44"/>
                </a:lnTo>
                <a:lnTo>
                  <a:pt x="316" y="44"/>
                </a:lnTo>
                <a:lnTo>
                  <a:pt x="325" y="44"/>
                </a:lnTo>
                <a:lnTo>
                  <a:pt x="328" y="44"/>
                </a:lnTo>
                <a:lnTo>
                  <a:pt x="337" y="44"/>
                </a:lnTo>
                <a:lnTo>
                  <a:pt x="340" y="44"/>
                </a:lnTo>
                <a:lnTo>
                  <a:pt x="344" y="44"/>
                </a:lnTo>
                <a:lnTo>
                  <a:pt x="345" y="46"/>
                </a:lnTo>
                <a:lnTo>
                  <a:pt x="345" y="53"/>
                </a:lnTo>
                <a:lnTo>
                  <a:pt x="345" y="55"/>
                </a:lnTo>
                <a:lnTo>
                  <a:pt x="345" y="56"/>
                </a:lnTo>
                <a:lnTo>
                  <a:pt x="345" y="60"/>
                </a:lnTo>
                <a:lnTo>
                  <a:pt x="345" y="63"/>
                </a:lnTo>
                <a:lnTo>
                  <a:pt x="345" y="67"/>
                </a:lnTo>
                <a:lnTo>
                  <a:pt x="345" y="68"/>
                </a:lnTo>
                <a:lnTo>
                  <a:pt x="345" y="77"/>
                </a:lnTo>
                <a:lnTo>
                  <a:pt x="345" y="79"/>
                </a:lnTo>
                <a:lnTo>
                  <a:pt x="344" y="79"/>
                </a:lnTo>
                <a:lnTo>
                  <a:pt x="344" y="86"/>
                </a:lnTo>
                <a:lnTo>
                  <a:pt x="344" y="89"/>
                </a:lnTo>
                <a:lnTo>
                  <a:pt x="344" y="94"/>
                </a:lnTo>
                <a:lnTo>
                  <a:pt x="344" y="101"/>
                </a:lnTo>
                <a:lnTo>
                  <a:pt x="344" y="101"/>
                </a:lnTo>
                <a:lnTo>
                  <a:pt x="344" y="103"/>
                </a:lnTo>
                <a:lnTo>
                  <a:pt x="344" y="105"/>
                </a:lnTo>
                <a:lnTo>
                  <a:pt x="344" y="113"/>
                </a:lnTo>
                <a:lnTo>
                  <a:pt x="344" y="115"/>
                </a:lnTo>
                <a:lnTo>
                  <a:pt x="344" y="117"/>
                </a:lnTo>
                <a:lnTo>
                  <a:pt x="344" y="125"/>
                </a:lnTo>
                <a:lnTo>
                  <a:pt x="344" y="129"/>
                </a:lnTo>
                <a:lnTo>
                  <a:pt x="344" y="130"/>
                </a:lnTo>
                <a:lnTo>
                  <a:pt x="344" y="136"/>
                </a:lnTo>
                <a:lnTo>
                  <a:pt x="344" y="139"/>
                </a:lnTo>
                <a:lnTo>
                  <a:pt x="344" y="142"/>
                </a:lnTo>
                <a:lnTo>
                  <a:pt x="344" y="146"/>
                </a:lnTo>
                <a:lnTo>
                  <a:pt x="344" y="146"/>
                </a:lnTo>
                <a:lnTo>
                  <a:pt x="344" y="148"/>
                </a:lnTo>
                <a:lnTo>
                  <a:pt x="344" y="149"/>
                </a:lnTo>
                <a:lnTo>
                  <a:pt x="344" y="158"/>
                </a:lnTo>
                <a:lnTo>
                  <a:pt x="344" y="161"/>
                </a:lnTo>
                <a:lnTo>
                  <a:pt x="344" y="168"/>
                </a:lnTo>
                <a:lnTo>
                  <a:pt x="344" y="173"/>
                </a:lnTo>
                <a:lnTo>
                  <a:pt x="344" y="184"/>
                </a:lnTo>
                <a:lnTo>
                  <a:pt x="344" y="185"/>
                </a:lnTo>
                <a:lnTo>
                  <a:pt x="344" y="187"/>
                </a:lnTo>
                <a:lnTo>
                  <a:pt x="344" y="194"/>
                </a:lnTo>
                <a:lnTo>
                  <a:pt x="344" y="196"/>
                </a:lnTo>
                <a:lnTo>
                  <a:pt x="344" y="197"/>
                </a:lnTo>
                <a:lnTo>
                  <a:pt x="344" y="199"/>
                </a:lnTo>
                <a:lnTo>
                  <a:pt x="344" y="206"/>
                </a:lnTo>
                <a:lnTo>
                  <a:pt x="344" y="216"/>
                </a:lnTo>
                <a:lnTo>
                  <a:pt x="344" y="218"/>
                </a:lnTo>
                <a:lnTo>
                  <a:pt x="345" y="218"/>
                </a:lnTo>
                <a:lnTo>
                  <a:pt x="344" y="222"/>
                </a:lnTo>
                <a:lnTo>
                  <a:pt x="344" y="246"/>
                </a:lnTo>
                <a:lnTo>
                  <a:pt x="344" y="251"/>
                </a:lnTo>
                <a:lnTo>
                  <a:pt x="344" y="251"/>
                </a:lnTo>
                <a:lnTo>
                  <a:pt x="344" y="258"/>
                </a:lnTo>
                <a:lnTo>
                  <a:pt x="344" y="259"/>
                </a:lnTo>
                <a:lnTo>
                  <a:pt x="344" y="266"/>
                </a:lnTo>
                <a:lnTo>
                  <a:pt x="344" y="271"/>
                </a:lnTo>
                <a:lnTo>
                  <a:pt x="344" y="277"/>
                </a:lnTo>
                <a:lnTo>
                  <a:pt x="344" y="278"/>
                </a:lnTo>
                <a:lnTo>
                  <a:pt x="344" y="282"/>
                </a:lnTo>
                <a:lnTo>
                  <a:pt x="344" y="282"/>
                </a:lnTo>
                <a:lnTo>
                  <a:pt x="344" y="283"/>
                </a:lnTo>
                <a:lnTo>
                  <a:pt x="344" y="285"/>
                </a:lnTo>
                <a:lnTo>
                  <a:pt x="344" y="289"/>
                </a:lnTo>
                <a:lnTo>
                  <a:pt x="344" y="292"/>
                </a:lnTo>
                <a:lnTo>
                  <a:pt x="344" y="296"/>
                </a:lnTo>
                <a:lnTo>
                  <a:pt x="344" y="297"/>
                </a:lnTo>
                <a:lnTo>
                  <a:pt x="338" y="297"/>
                </a:lnTo>
                <a:lnTo>
                  <a:pt x="332" y="297"/>
                </a:lnTo>
                <a:lnTo>
                  <a:pt x="321" y="297"/>
                </a:lnTo>
                <a:lnTo>
                  <a:pt x="319" y="297"/>
                </a:lnTo>
                <a:lnTo>
                  <a:pt x="316" y="297"/>
                </a:lnTo>
                <a:lnTo>
                  <a:pt x="309" y="297"/>
                </a:lnTo>
                <a:lnTo>
                  <a:pt x="304" y="297"/>
                </a:lnTo>
                <a:lnTo>
                  <a:pt x="299" y="297"/>
                </a:lnTo>
                <a:lnTo>
                  <a:pt x="292" y="297"/>
                </a:lnTo>
                <a:lnTo>
                  <a:pt x="287" y="297"/>
                </a:lnTo>
                <a:lnTo>
                  <a:pt x="287" y="297"/>
                </a:lnTo>
                <a:lnTo>
                  <a:pt x="285" y="297"/>
                </a:lnTo>
                <a:lnTo>
                  <a:pt x="282" y="297"/>
                </a:lnTo>
                <a:lnTo>
                  <a:pt x="276" y="297"/>
                </a:lnTo>
                <a:lnTo>
                  <a:pt x="275" y="297"/>
                </a:lnTo>
                <a:lnTo>
                  <a:pt x="268" y="297"/>
                </a:lnTo>
                <a:lnTo>
                  <a:pt x="261" y="297"/>
                </a:lnTo>
                <a:lnTo>
                  <a:pt x="259" y="297"/>
                </a:lnTo>
                <a:lnTo>
                  <a:pt x="256" y="297"/>
                </a:lnTo>
                <a:lnTo>
                  <a:pt x="251" y="297"/>
                </a:lnTo>
                <a:lnTo>
                  <a:pt x="242" y="297"/>
                </a:lnTo>
                <a:lnTo>
                  <a:pt x="239" y="297"/>
                </a:lnTo>
                <a:lnTo>
                  <a:pt x="233" y="297"/>
                </a:lnTo>
                <a:lnTo>
                  <a:pt x="221" y="297"/>
                </a:lnTo>
                <a:lnTo>
                  <a:pt x="218" y="297"/>
                </a:lnTo>
                <a:lnTo>
                  <a:pt x="215" y="297"/>
                </a:lnTo>
                <a:lnTo>
                  <a:pt x="211" y="299"/>
                </a:lnTo>
                <a:lnTo>
                  <a:pt x="208" y="299"/>
                </a:lnTo>
                <a:lnTo>
                  <a:pt x="199" y="299"/>
                </a:lnTo>
                <a:lnTo>
                  <a:pt x="197" y="299"/>
                </a:lnTo>
                <a:lnTo>
                  <a:pt x="194" y="299"/>
                </a:lnTo>
                <a:lnTo>
                  <a:pt x="190" y="299"/>
                </a:lnTo>
                <a:lnTo>
                  <a:pt x="189" y="299"/>
                </a:lnTo>
                <a:lnTo>
                  <a:pt x="185" y="299"/>
                </a:lnTo>
                <a:lnTo>
                  <a:pt x="178" y="299"/>
                </a:lnTo>
                <a:lnTo>
                  <a:pt x="170" y="299"/>
                </a:lnTo>
                <a:lnTo>
                  <a:pt x="168" y="299"/>
                </a:lnTo>
                <a:lnTo>
                  <a:pt x="166" y="299"/>
                </a:lnTo>
                <a:lnTo>
                  <a:pt x="165" y="299"/>
                </a:lnTo>
                <a:lnTo>
                  <a:pt x="165" y="299"/>
                </a:lnTo>
                <a:lnTo>
                  <a:pt x="161" y="299"/>
                </a:lnTo>
                <a:lnTo>
                  <a:pt x="160" y="299"/>
                </a:lnTo>
                <a:lnTo>
                  <a:pt x="158" y="299"/>
                </a:lnTo>
                <a:lnTo>
                  <a:pt x="156" y="299"/>
                </a:lnTo>
                <a:lnTo>
                  <a:pt x="153" y="299"/>
                </a:lnTo>
                <a:lnTo>
                  <a:pt x="151" y="299"/>
                </a:lnTo>
                <a:lnTo>
                  <a:pt x="147" y="299"/>
                </a:lnTo>
                <a:lnTo>
                  <a:pt x="146" y="299"/>
                </a:lnTo>
                <a:lnTo>
                  <a:pt x="142" y="299"/>
                </a:lnTo>
                <a:lnTo>
                  <a:pt x="134" y="299"/>
                </a:lnTo>
                <a:lnTo>
                  <a:pt x="118" y="299"/>
                </a:lnTo>
                <a:lnTo>
                  <a:pt x="115" y="299"/>
                </a:lnTo>
                <a:lnTo>
                  <a:pt x="111" y="299"/>
                </a:lnTo>
                <a:lnTo>
                  <a:pt x="108" y="299"/>
                </a:lnTo>
                <a:lnTo>
                  <a:pt x="104" y="299"/>
                </a:lnTo>
                <a:lnTo>
                  <a:pt x="101" y="299"/>
                </a:lnTo>
                <a:lnTo>
                  <a:pt x="96" y="299"/>
                </a:lnTo>
                <a:lnTo>
                  <a:pt x="94" y="299"/>
                </a:lnTo>
                <a:lnTo>
                  <a:pt x="92" y="299"/>
                </a:lnTo>
                <a:lnTo>
                  <a:pt x="91" y="299"/>
                </a:lnTo>
                <a:lnTo>
                  <a:pt x="91" y="299"/>
                </a:lnTo>
                <a:lnTo>
                  <a:pt x="89" y="299"/>
                </a:lnTo>
                <a:lnTo>
                  <a:pt x="87" y="299"/>
                </a:lnTo>
                <a:lnTo>
                  <a:pt x="86" y="299"/>
                </a:lnTo>
                <a:lnTo>
                  <a:pt x="84" y="299"/>
                </a:lnTo>
                <a:lnTo>
                  <a:pt x="82" y="299"/>
                </a:lnTo>
                <a:lnTo>
                  <a:pt x="80" y="299"/>
                </a:lnTo>
                <a:lnTo>
                  <a:pt x="79" y="299"/>
                </a:lnTo>
                <a:lnTo>
                  <a:pt x="77" y="299"/>
                </a:lnTo>
                <a:lnTo>
                  <a:pt x="75" y="299"/>
                </a:lnTo>
                <a:lnTo>
                  <a:pt x="74" y="299"/>
                </a:lnTo>
                <a:lnTo>
                  <a:pt x="72" y="299"/>
                </a:lnTo>
                <a:lnTo>
                  <a:pt x="68" y="299"/>
                </a:lnTo>
                <a:lnTo>
                  <a:pt x="65" y="299"/>
                </a:lnTo>
                <a:lnTo>
                  <a:pt x="61" y="299"/>
                </a:lnTo>
                <a:lnTo>
                  <a:pt x="60" y="299"/>
                </a:lnTo>
                <a:lnTo>
                  <a:pt x="58" y="299"/>
                </a:lnTo>
                <a:lnTo>
                  <a:pt x="56" y="299"/>
                </a:lnTo>
                <a:lnTo>
                  <a:pt x="55" y="299"/>
                </a:lnTo>
                <a:lnTo>
                  <a:pt x="53" y="299"/>
                </a:lnTo>
                <a:lnTo>
                  <a:pt x="48" y="299"/>
                </a:lnTo>
                <a:lnTo>
                  <a:pt x="44" y="299"/>
                </a:lnTo>
                <a:lnTo>
                  <a:pt x="39" y="299"/>
                </a:lnTo>
                <a:lnTo>
                  <a:pt x="34" y="299"/>
                </a:lnTo>
                <a:lnTo>
                  <a:pt x="32" y="299"/>
                </a:lnTo>
                <a:lnTo>
                  <a:pt x="31" y="299"/>
                </a:lnTo>
                <a:lnTo>
                  <a:pt x="24" y="299"/>
                </a:lnTo>
                <a:lnTo>
                  <a:pt x="12" y="301"/>
                </a:lnTo>
                <a:lnTo>
                  <a:pt x="10" y="301"/>
                </a:lnTo>
                <a:lnTo>
                  <a:pt x="5" y="301"/>
                </a:lnTo>
                <a:lnTo>
                  <a:pt x="5" y="299"/>
                </a:lnTo>
                <a:lnTo>
                  <a:pt x="5" y="297"/>
                </a:lnTo>
                <a:lnTo>
                  <a:pt x="5" y="294"/>
                </a:lnTo>
                <a:lnTo>
                  <a:pt x="5" y="292"/>
                </a:lnTo>
                <a:lnTo>
                  <a:pt x="5" y="290"/>
                </a:lnTo>
                <a:lnTo>
                  <a:pt x="5" y="287"/>
                </a:lnTo>
                <a:lnTo>
                  <a:pt x="5" y="285"/>
                </a:lnTo>
                <a:lnTo>
                  <a:pt x="5" y="280"/>
                </a:lnTo>
                <a:lnTo>
                  <a:pt x="5" y="278"/>
                </a:lnTo>
                <a:lnTo>
                  <a:pt x="5" y="275"/>
                </a:lnTo>
                <a:lnTo>
                  <a:pt x="5" y="271"/>
                </a:lnTo>
                <a:lnTo>
                  <a:pt x="5" y="266"/>
                </a:lnTo>
                <a:lnTo>
                  <a:pt x="5" y="261"/>
                </a:lnTo>
                <a:lnTo>
                  <a:pt x="5" y="259"/>
                </a:lnTo>
                <a:lnTo>
                  <a:pt x="5" y="258"/>
                </a:lnTo>
                <a:lnTo>
                  <a:pt x="5" y="254"/>
                </a:lnTo>
                <a:lnTo>
                  <a:pt x="5" y="251"/>
                </a:lnTo>
                <a:lnTo>
                  <a:pt x="5" y="247"/>
                </a:lnTo>
                <a:lnTo>
                  <a:pt x="5" y="246"/>
                </a:lnTo>
                <a:lnTo>
                  <a:pt x="5" y="244"/>
                </a:lnTo>
                <a:lnTo>
                  <a:pt x="5" y="242"/>
                </a:lnTo>
                <a:lnTo>
                  <a:pt x="5" y="240"/>
                </a:lnTo>
                <a:lnTo>
                  <a:pt x="5" y="237"/>
                </a:lnTo>
                <a:lnTo>
                  <a:pt x="5" y="235"/>
                </a:lnTo>
                <a:lnTo>
                  <a:pt x="3" y="230"/>
                </a:lnTo>
                <a:lnTo>
                  <a:pt x="3" y="228"/>
                </a:lnTo>
                <a:lnTo>
                  <a:pt x="3" y="227"/>
                </a:lnTo>
                <a:lnTo>
                  <a:pt x="3" y="225"/>
                </a:lnTo>
                <a:lnTo>
                  <a:pt x="3" y="222"/>
                </a:lnTo>
                <a:lnTo>
                  <a:pt x="3" y="220"/>
                </a:lnTo>
                <a:lnTo>
                  <a:pt x="3" y="218"/>
                </a:lnTo>
                <a:lnTo>
                  <a:pt x="0" y="218"/>
                </a:lnTo>
                <a:lnTo>
                  <a:pt x="0" y="213"/>
                </a:lnTo>
                <a:lnTo>
                  <a:pt x="0" y="211"/>
                </a:lnTo>
                <a:lnTo>
                  <a:pt x="0" y="204"/>
                </a:lnTo>
                <a:lnTo>
                  <a:pt x="0" y="203"/>
                </a:lnTo>
                <a:lnTo>
                  <a:pt x="0" y="201"/>
                </a:lnTo>
                <a:lnTo>
                  <a:pt x="0" y="191"/>
                </a:lnTo>
                <a:lnTo>
                  <a:pt x="0" y="189"/>
                </a:lnTo>
                <a:lnTo>
                  <a:pt x="0" y="185"/>
                </a:lnTo>
                <a:lnTo>
                  <a:pt x="0" y="182"/>
                </a:lnTo>
                <a:lnTo>
                  <a:pt x="0" y="179"/>
                </a:lnTo>
                <a:lnTo>
                  <a:pt x="0" y="173"/>
                </a:lnTo>
                <a:lnTo>
                  <a:pt x="0" y="167"/>
                </a:lnTo>
                <a:lnTo>
                  <a:pt x="0" y="165"/>
                </a:lnTo>
                <a:lnTo>
                  <a:pt x="0" y="163"/>
                </a:lnTo>
                <a:lnTo>
                  <a:pt x="0" y="161"/>
                </a:lnTo>
                <a:lnTo>
                  <a:pt x="0" y="161"/>
                </a:lnTo>
                <a:lnTo>
                  <a:pt x="0" y="156"/>
                </a:lnTo>
                <a:lnTo>
                  <a:pt x="0" y="151"/>
                </a:lnTo>
                <a:lnTo>
                  <a:pt x="0" y="139"/>
                </a:lnTo>
                <a:lnTo>
                  <a:pt x="0" y="134"/>
                </a:lnTo>
                <a:lnTo>
                  <a:pt x="0" y="125"/>
                </a:lnTo>
                <a:lnTo>
                  <a:pt x="0" y="117"/>
                </a:lnTo>
                <a:lnTo>
                  <a:pt x="0" y="115"/>
                </a:lnTo>
                <a:lnTo>
                  <a:pt x="0" y="108"/>
                </a:lnTo>
                <a:lnTo>
                  <a:pt x="0" y="106"/>
                </a:lnTo>
                <a:lnTo>
                  <a:pt x="0" y="103"/>
                </a:lnTo>
                <a:lnTo>
                  <a:pt x="0" y="96"/>
                </a:lnTo>
                <a:lnTo>
                  <a:pt x="0" y="94"/>
                </a:lnTo>
                <a:lnTo>
                  <a:pt x="0" y="93"/>
                </a:lnTo>
                <a:lnTo>
                  <a:pt x="0" y="89"/>
                </a:lnTo>
                <a:lnTo>
                  <a:pt x="0" y="79"/>
                </a:lnTo>
                <a:lnTo>
                  <a:pt x="3" y="79"/>
                </a:lnTo>
                <a:lnTo>
                  <a:pt x="6" y="79"/>
                </a:lnTo>
                <a:lnTo>
                  <a:pt x="8" y="79"/>
                </a:lnTo>
                <a:lnTo>
                  <a:pt x="10" y="79"/>
                </a:lnTo>
                <a:lnTo>
                  <a:pt x="10" y="74"/>
                </a:lnTo>
                <a:lnTo>
                  <a:pt x="10" y="72"/>
                </a:lnTo>
                <a:lnTo>
                  <a:pt x="10" y="70"/>
                </a:lnTo>
                <a:lnTo>
                  <a:pt x="10" y="68"/>
                </a:lnTo>
                <a:lnTo>
                  <a:pt x="10" y="55"/>
                </a:lnTo>
                <a:lnTo>
                  <a:pt x="10" y="50"/>
                </a:lnTo>
                <a:lnTo>
                  <a:pt x="10" y="46"/>
                </a:lnTo>
                <a:lnTo>
                  <a:pt x="10" y="43"/>
                </a:lnTo>
                <a:lnTo>
                  <a:pt x="10" y="39"/>
                </a:lnTo>
                <a:lnTo>
                  <a:pt x="10" y="34"/>
                </a:lnTo>
                <a:lnTo>
                  <a:pt x="10" y="25"/>
                </a:lnTo>
                <a:lnTo>
                  <a:pt x="10" y="25"/>
                </a:lnTo>
                <a:lnTo>
                  <a:pt x="10" y="22"/>
                </a:lnTo>
                <a:lnTo>
                  <a:pt x="10" y="19"/>
                </a:lnTo>
                <a:lnTo>
                  <a:pt x="10" y="12"/>
                </a:lnTo>
                <a:lnTo>
                  <a:pt x="10" y="8"/>
                </a:lnTo>
                <a:lnTo>
                  <a:pt x="10" y="1"/>
                </a:lnTo>
                <a:lnTo>
                  <a:pt x="15" y="1"/>
                </a:lnTo>
                <a:lnTo>
                  <a:pt x="24" y="1"/>
                </a:lnTo>
                <a:lnTo>
                  <a:pt x="29" y="1"/>
                </a:lnTo>
                <a:lnTo>
                  <a:pt x="31" y="1"/>
                </a:lnTo>
                <a:lnTo>
                  <a:pt x="36" y="1"/>
                </a:lnTo>
                <a:lnTo>
                  <a:pt x="41" y="1"/>
                </a:lnTo>
                <a:lnTo>
                  <a:pt x="56" y="1"/>
                </a:lnTo>
                <a:lnTo>
                  <a:pt x="58" y="1"/>
                </a:lnTo>
                <a:lnTo>
                  <a:pt x="61" y="1"/>
                </a:lnTo>
                <a:lnTo>
                  <a:pt x="65" y="1"/>
                </a:lnTo>
                <a:lnTo>
                  <a:pt x="80" y="1"/>
                </a:lnTo>
                <a:lnTo>
                  <a:pt x="84" y="1"/>
                </a:lnTo>
                <a:lnTo>
                  <a:pt x="86" y="1"/>
                </a:lnTo>
                <a:lnTo>
                  <a:pt x="89" y="1"/>
                </a:lnTo>
                <a:lnTo>
                  <a:pt x="96" y="1"/>
                </a:lnTo>
                <a:lnTo>
                  <a:pt x="99" y="1"/>
                </a:lnTo>
                <a:lnTo>
                  <a:pt x="106" y="1"/>
                </a:lnTo>
                <a:lnTo>
                  <a:pt x="111" y="1"/>
                </a:lnTo>
                <a:lnTo>
                  <a:pt x="113" y="1"/>
                </a:lnTo>
                <a:lnTo>
                  <a:pt x="115" y="1"/>
                </a:lnTo>
                <a:lnTo>
                  <a:pt x="120" y="1"/>
                </a:lnTo>
                <a:lnTo>
                  <a:pt x="123" y="1"/>
                </a:lnTo>
                <a:lnTo>
                  <a:pt x="127" y="1"/>
                </a:lnTo>
                <a:lnTo>
                  <a:pt x="130" y="1"/>
                </a:lnTo>
                <a:lnTo>
                  <a:pt x="132" y="1"/>
                </a:lnTo>
                <a:lnTo>
                  <a:pt x="139" y="1"/>
                </a:lnTo>
                <a:lnTo>
                  <a:pt x="144" y="1"/>
                </a:lnTo>
                <a:lnTo>
                  <a:pt x="149" y="1"/>
                </a:lnTo>
                <a:lnTo>
                  <a:pt x="151" y="1"/>
                </a:lnTo>
                <a:lnTo>
                  <a:pt x="153" y="1"/>
                </a:lnTo>
                <a:lnTo>
                  <a:pt x="161" y="1"/>
                </a:lnTo>
                <a:lnTo>
                  <a:pt x="166" y="1"/>
                </a:lnTo>
                <a:lnTo>
                  <a:pt x="172" y="1"/>
                </a:lnTo>
                <a:lnTo>
                  <a:pt x="177" y="1"/>
                </a:lnTo>
                <a:lnTo>
                  <a:pt x="180" y="1"/>
                </a:lnTo>
                <a:lnTo>
                  <a:pt x="184" y="1"/>
                </a:lnTo>
                <a:lnTo>
                  <a:pt x="187" y="1"/>
                </a:lnTo>
                <a:lnTo>
                  <a:pt x="189" y="1"/>
                </a:lnTo>
                <a:lnTo>
                  <a:pt x="196" y="0"/>
                </a:lnTo>
                <a:lnTo>
                  <a:pt x="203" y="0"/>
                </a:lnTo>
                <a:lnTo>
                  <a:pt x="208" y="0"/>
                </a:lnTo>
                <a:lnTo>
                  <a:pt x="211" y="0"/>
                </a:lnTo>
                <a:lnTo>
                  <a:pt x="211" y="0"/>
                </a:lnTo>
                <a:lnTo>
                  <a:pt x="215" y="0"/>
                </a:lnTo>
                <a:lnTo>
                  <a:pt x="220" y="0"/>
                </a:lnTo>
                <a:lnTo>
                  <a:pt x="225" y="0"/>
                </a:lnTo>
                <a:lnTo>
                  <a:pt x="230" y="0"/>
                </a:lnTo>
                <a:lnTo>
                  <a:pt x="239" y="0"/>
                </a:lnTo>
                <a:lnTo>
                  <a:pt x="240" y="0"/>
                </a:lnTo>
                <a:lnTo>
                  <a:pt x="244" y="0"/>
                </a:lnTo>
                <a:lnTo>
                  <a:pt x="246" y="0"/>
                </a:lnTo>
                <a:lnTo>
                  <a:pt x="258" y="0"/>
                </a:lnTo>
                <a:lnTo>
                  <a:pt x="259" y="0"/>
                </a:lnTo>
                <a:lnTo>
                  <a:pt x="261" y="0"/>
                </a:lnTo>
                <a:lnTo>
                  <a:pt x="271" y="0"/>
                </a:lnTo>
                <a:lnTo>
                  <a:pt x="278"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6" name="Freeform 244"/>
          <p:cNvSpPr>
            <a:spLocks/>
          </p:cNvSpPr>
          <p:nvPr/>
        </p:nvSpPr>
        <p:spPr bwMode="auto">
          <a:xfrm>
            <a:off x="7003256" y="4888707"/>
            <a:ext cx="404813" cy="302419"/>
          </a:xfrm>
          <a:custGeom>
            <a:avLst/>
            <a:gdLst/>
            <a:ahLst/>
            <a:cxnLst>
              <a:cxn ang="0">
                <a:pos x="46" y="3"/>
              </a:cxn>
              <a:cxn ang="0">
                <a:pos x="67" y="0"/>
              </a:cxn>
              <a:cxn ang="0">
                <a:pos x="75" y="3"/>
              </a:cxn>
              <a:cxn ang="0">
                <a:pos x="82" y="3"/>
              </a:cxn>
              <a:cxn ang="0">
                <a:pos x="92" y="5"/>
              </a:cxn>
              <a:cxn ang="0">
                <a:pos x="106" y="7"/>
              </a:cxn>
              <a:cxn ang="0">
                <a:pos x="117" y="8"/>
              </a:cxn>
              <a:cxn ang="0">
                <a:pos x="137" y="8"/>
              </a:cxn>
              <a:cxn ang="0">
                <a:pos x="153" y="8"/>
              </a:cxn>
              <a:cxn ang="0">
                <a:pos x="170" y="8"/>
              </a:cxn>
              <a:cxn ang="0">
                <a:pos x="197" y="8"/>
              </a:cxn>
              <a:cxn ang="0">
                <a:pos x="225" y="7"/>
              </a:cxn>
              <a:cxn ang="0">
                <a:pos x="246" y="7"/>
              </a:cxn>
              <a:cxn ang="0">
                <a:pos x="276" y="7"/>
              </a:cxn>
              <a:cxn ang="0">
                <a:pos x="290" y="7"/>
              </a:cxn>
              <a:cxn ang="0">
                <a:pos x="304" y="24"/>
              </a:cxn>
              <a:cxn ang="0">
                <a:pos x="304" y="50"/>
              </a:cxn>
              <a:cxn ang="0">
                <a:pos x="304" y="77"/>
              </a:cxn>
              <a:cxn ang="0">
                <a:pos x="304" y="96"/>
              </a:cxn>
              <a:cxn ang="0">
                <a:pos x="306" y="106"/>
              </a:cxn>
              <a:cxn ang="0">
                <a:pos x="328" y="111"/>
              </a:cxn>
              <a:cxn ang="0">
                <a:pos x="328" y="122"/>
              </a:cxn>
              <a:cxn ang="0">
                <a:pos x="328" y="139"/>
              </a:cxn>
              <a:cxn ang="0">
                <a:pos x="328" y="149"/>
              </a:cxn>
              <a:cxn ang="0">
                <a:pos x="328" y="165"/>
              </a:cxn>
              <a:cxn ang="0">
                <a:pos x="333" y="173"/>
              </a:cxn>
              <a:cxn ang="0">
                <a:pos x="340" y="185"/>
              </a:cxn>
              <a:cxn ang="0">
                <a:pos x="340" y="208"/>
              </a:cxn>
              <a:cxn ang="0">
                <a:pos x="340" y="228"/>
              </a:cxn>
              <a:cxn ang="0">
                <a:pos x="332" y="246"/>
              </a:cxn>
              <a:cxn ang="0">
                <a:pos x="319" y="246"/>
              </a:cxn>
              <a:cxn ang="0">
                <a:pos x="295" y="246"/>
              </a:cxn>
              <a:cxn ang="0">
                <a:pos x="264" y="247"/>
              </a:cxn>
              <a:cxn ang="0">
                <a:pos x="251" y="247"/>
              </a:cxn>
              <a:cxn ang="0">
                <a:pos x="232" y="247"/>
              </a:cxn>
              <a:cxn ang="0">
                <a:pos x="213" y="247"/>
              </a:cxn>
              <a:cxn ang="0">
                <a:pos x="201" y="249"/>
              </a:cxn>
              <a:cxn ang="0">
                <a:pos x="178" y="249"/>
              </a:cxn>
              <a:cxn ang="0">
                <a:pos x="163" y="249"/>
              </a:cxn>
              <a:cxn ang="0">
                <a:pos x="153" y="249"/>
              </a:cxn>
              <a:cxn ang="0">
                <a:pos x="132" y="251"/>
              </a:cxn>
              <a:cxn ang="0">
                <a:pos x="115" y="251"/>
              </a:cxn>
              <a:cxn ang="0">
                <a:pos x="103" y="251"/>
              </a:cxn>
              <a:cxn ang="0">
                <a:pos x="86" y="251"/>
              </a:cxn>
              <a:cxn ang="0">
                <a:pos x="77" y="251"/>
              </a:cxn>
              <a:cxn ang="0">
                <a:pos x="63" y="253"/>
              </a:cxn>
              <a:cxn ang="0">
                <a:pos x="44" y="253"/>
              </a:cxn>
              <a:cxn ang="0">
                <a:pos x="24" y="253"/>
              </a:cxn>
              <a:cxn ang="0">
                <a:pos x="12" y="254"/>
              </a:cxn>
              <a:cxn ang="0">
                <a:pos x="0" y="249"/>
              </a:cxn>
              <a:cxn ang="0">
                <a:pos x="0" y="239"/>
              </a:cxn>
              <a:cxn ang="0">
                <a:pos x="0" y="216"/>
              </a:cxn>
              <a:cxn ang="0">
                <a:pos x="0" y="179"/>
              </a:cxn>
              <a:cxn ang="0">
                <a:pos x="0" y="156"/>
              </a:cxn>
              <a:cxn ang="0">
                <a:pos x="0" y="142"/>
              </a:cxn>
              <a:cxn ang="0">
                <a:pos x="0" y="115"/>
              </a:cxn>
              <a:cxn ang="0">
                <a:pos x="0" y="99"/>
              </a:cxn>
              <a:cxn ang="0">
                <a:pos x="0" y="82"/>
              </a:cxn>
              <a:cxn ang="0">
                <a:pos x="0" y="60"/>
              </a:cxn>
              <a:cxn ang="0">
                <a:pos x="0" y="43"/>
              </a:cxn>
              <a:cxn ang="0">
                <a:pos x="1" y="24"/>
              </a:cxn>
              <a:cxn ang="0">
                <a:pos x="1" y="10"/>
              </a:cxn>
            </a:cxnLst>
            <a:rect l="0" t="0" r="r" b="b"/>
            <a:pathLst>
              <a:path w="340" h="254">
                <a:moveTo>
                  <a:pt x="1" y="3"/>
                </a:moveTo>
                <a:lnTo>
                  <a:pt x="13" y="1"/>
                </a:lnTo>
                <a:lnTo>
                  <a:pt x="20" y="1"/>
                </a:lnTo>
                <a:lnTo>
                  <a:pt x="41" y="1"/>
                </a:lnTo>
                <a:lnTo>
                  <a:pt x="46" y="3"/>
                </a:lnTo>
                <a:lnTo>
                  <a:pt x="53" y="3"/>
                </a:lnTo>
                <a:lnTo>
                  <a:pt x="56" y="3"/>
                </a:lnTo>
                <a:lnTo>
                  <a:pt x="63" y="1"/>
                </a:lnTo>
                <a:lnTo>
                  <a:pt x="65" y="1"/>
                </a:lnTo>
                <a:lnTo>
                  <a:pt x="67" y="0"/>
                </a:lnTo>
                <a:lnTo>
                  <a:pt x="67" y="1"/>
                </a:lnTo>
                <a:lnTo>
                  <a:pt x="67" y="3"/>
                </a:lnTo>
                <a:lnTo>
                  <a:pt x="68" y="3"/>
                </a:lnTo>
                <a:lnTo>
                  <a:pt x="74" y="3"/>
                </a:lnTo>
                <a:lnTo>
                  <a:pt x="75" y="3"/>
                </a:lnTo>
                <a:lnTo>
                  <a:pt x="77" y="3"/>
                </a:lnTo>
                <a:lnTo>
                  <a:pt x="77" y="3"/>
                </a:lnTo>
                <a:lnTo>
                  <a:pt x="79" y="3"/>
                </a:lnTo>
                <a:lnTo>
                  <a:pt x="80" y="3"/>
                </a:lnTo>
                <a:lnTo>
                  <a:pt x="82" y="3"/>
                </a:lnTo>
                <a:lnTo>
                  <a:pt x="84" y="5"/>
                </a:lnTo>
                <a:lnTo>
                  <a:pt x="86" y="5"/>
                </a:lnTo>
                <a:lnTo>
                  <a:pt x="89" y="5"/>
                </a:lnTo>
                <a:lnTo>
                  <a:pt x="91" y="5"/>
                </a:lnTo>
                <a:lnTo>
                  <a:pt x="92" y="5"/>
                </a:lnTo>
                <a:lnTo>
                  <a:pt x="92" y="5"/>
                </a:lnTo>
                <a:lnTo>
                  <a:pt x="101" y="5"/>
                </a:lnTo>
                <a:lnTo>
                  <a:pt x="104" y="5"/>
                </a:lnTo>
                <a:lnTo>
                  <a:pt x="106" y="5"/>
                </a:lnTo>
                <a:lnTo>
                  <a:pt x="106" y="7"/>
                </a:lnTo>
                <a:lnTo>
                  <a:pt x="108" y="7"/>
                </a:lnTo>
                <a:lnTo>
                  <a:pt x="110" y="7"/>
                </a:lnTo>
                <a:lnTo>
                  <a:pt x="113" y="7"/>
                </a:lnTo>
                <a:lnTo>
                  <a:pt x="115" y="7"/>
                </a:lnTo>
                <a:lnTo>
                  <a:pt x="117" y="8"/>
                </a:lnTo>
                <a:lnTo>
                  <a:pt x="118" y="8"/>
                </a:lnTo>
                <a:lnTo>
                  <a:pt x="120" y="8"/>
                </a:lnTo>
                <a:lnTo>
                  <a:pt x="134" y="8"/>
                </a:lnTo>
                <a:lnTo>
                  <a:pt x="135" y="8"/>
                </a:lnTo>
                <a:lnTo>
                  <a:pt x="137" y="8"/>
                </a:lnTo>
                <a:lnTo>
                  <a:pt x="141" y="8"/>
                </a:lnTo>
                <a:lnTo>
                  <a:pt x="142" y="8"/>
                </a:lnTo>
                <a:lnTo>
                  <a:pt x="149" y="8"/>
                </a:lnTo>
                <a:lnTo>
                  <a:pt x="151" y="8"/>
                </a:lnTo>
                <a:lnTo>
                  <a:pt x="153" y="8"/>
                </a:lnTo>
                <a:lnTo>
                  <a:pt x="154" y="8"/>
                </a:lnTo>
                <a:lnTo>
                  <a:pt x="158" y="8"/>
                </a:lnTo>
                <a:lnTo>
                  <a:pt x="165" y="8"/>
                </a:lnTo>
                <a:lnTo>
                  <a:pt x="168" y="8"/>
                </a:lnTo>
                <a:lnTo>
                  <a:pt x="170" y="8"/>
                </a:lnTo>
                <a:lnTo>
                  <a:pt x="175" y="8"/>
                </a:lnTo>
                <a:lnTo>
                  <a:pt x="180" y="8"/>
                </a:lnTo>
                <a:lnTo>
                  <a:pt x="189" y="8"/>
                </a:lnTo>
                <a:lnTo>
                  <a:pt x="192" y="8"/>
                </a:lnTo>
                <a:lnTo>
                  <a:pt x="197" y="8"/>
                </a:lnTo>
                <a:lnTo>
                  <a:pt x="199" y="8"/>
                </a:lnTo>
                <a:lnTo>
                  <a:pt x="199" y="8"/>
                </a:lnTo>
                <a:lnTo>
                  <a:pt x="206" y="7"/>
                </a:lnTo>
                <a:lnTo>
                  <a:pt x="213" y="7"/>
                </a:lnTo>
                <a:lnTo>
                  <a:pt x="225" y="7"/>
                </a:lnTo>
                <a:lnTo>
                  <a:pt x="227" y="7"/>
                </a:lnTo>
                <a:lnTo>
                  <a:pt x="228" y="7"/>
                </a:lnTo>
                <a:lnTo>
                  <a:pt x="235" y="7"/>
                </a:lnTo>
                <a:lnTo>
                  <a:pt x="239" y="7"/>
                </a:lnTo>
                <a:lnTo>
                  <a:pt x="246" y="7"/>
                </a:lnTo>
                <a:lnTo>
                  <a:pt x="249" y="7"/>
                </a:lnTo>
                <a:lnTo>
                  <a:pt x="251" y="7"/>
                </a:lnTo>
                <a:lnTo>
                  <a:pt x="268" y="7"/>
                </a:lnTo>
                <a:lnTo>
                  <a:pt x="270" y="7"/>
                </a:lnTo>
                <a:lnTo>
                  <a:pt x="276" y="7"/>
                </a:lnTo>
                <a:lnTo>
                  <a:pt x="280" y="7"/>
                </a:lnTo>
                <a:lnTo>
                  <a:pt x="282" y="7"/>
                </a:lnTo>
                <a:lnTo>
                  <a:pt x="285" y="7"/>
                </a:lnTo>
                <a:lnTo>
                  <a:pt x="287" y="7"/>
                </a:lnTo>
                <a:lnTo>
                  <a:pt x="290" y="7"/>
                </a:lnTo>
                <a:lnTo>
                  <a:pt x="294" y="7"/>
                </a:lnTo>
                <a:lnTo>
                  <a:pt x="304" y="5"/>
                </a:lnTo>
                <a:lnTo>
                  <a:pt x="304" y="17"/>
                </a:lnTo>
                <a:lnTo>
                  <a:pt x="304" y="19"/>
                </a:lnTo>
                <a:lnTo>
                  <a:pt x="304" y="24"/>
                </a:lnTo>
                <a:lnTo>
                  <a:pt x="304" y="27"/>
                </a:lnTo>
                <a:lnTo>
                  <a:pt x="304" y="36"/>
                </a:lnTo>
                <a:lnTo>
                  <a:pt x="304" y="41"/>
                </a:lnTo>
                <a:lnTo>
                  <a:pt x="304" y="44"/>
                </a:lnTo>
                <a:lnTo>
                  <a:pt x="304" y="50"/>
                </a:lnTo>
                <a:lnTo>
                  <a:pt x="304" y="51"/>
                </a:lnTo>
                <a:lnTo>
                  <a:pt x="304" y="53"/>
                </a:lnTo>
                <a:lnTo>
                  <a:pt x="304" y="74"/>
                </a:lnTo>
                <a:lnTo>
                  <a:pt x="304" y="74"/>
                </a:lnTo>
                <a:lnTo>
                  <a:pt x="304" y="77"/>
                </a:lnTo>
                <a:lnTo>
                  <a:pt x="304" y="80"/>
                </a:lnTo>
                <a:lnTo>
                  <a:pt x="304" y="86"/>
                </a:lnTo>
                <a:lnTo>
                  <a:pt x="304" y="87"/>
                </a:lnTo>
                <a:lnTo>
                  <a:pt x="304" y="91"/>
                </a:lnTo>
                <a:lnTo>
                  <a:pt x="304" y="96"/>
                </a:lnTo>
                <a:lnTo>
                  <a:pt x="304" y="103"/>
                </a:lnTo>
                <a:lnTo>
                  <a:pt x="304" y="103"/>
                </a:lnTo>
                <a:lnTo>
                  <a:pt x="304" y="105"/>
                </a:lnTo>
                <a:lnTo>
                  <a:pt x="304" y="106"/>
                </a:lnTo>
                <a:lnTo>
                  <a:pt x="306" y="106"/>
                </a:lnTo>
                <a:lnTo>
                  <a:pt x="316" y="106"/>
                </a:lnTo>
                <a:lnTo>
                  <a:pt x="326" y="106"/>
                </a:lnTo>
                <a:lnTo>
                  <a:pt x="328" y="106"/>
                </a:lnTo>
                <a:lnTo>
                  <a:pt x="328" y="108"/>
                </a:lnTo>
                <a:lnTo>
                  <a:pt x="328" y="111"/>
                </a:lnTo>
                <a:lnTo>
                  <a:pt x="328" y="115"/>
                </a:lnTo>
                <a:lnTo>
                  <a:pt x="328" y="117"/>
                </a:lnTo>
                <a:lnTo>
                  <a:pt x="328" y="118"/>
                </a:lnTo>
                <a:lnTo>
                  <a:pt x="328" y="120"/>
                </a:lnTo>
                <a:lnTo>
                  <a:pt x="328" y="122"/>
                </a:lnTo>
                <a:lnTo>
                  <a:pt x="328" y="129"/>
                </a:lnTo>
                <a:lnTo>
                  <a:pt x="328" y="134"/>
                </a:lnTo>
                <a:lnTo>
                  <a:pt x="328" y="136"/>
                </a:lnTo>
                <a:lnTo>
                  <a:pt x="328" y="137"/>
                </a:lnTo>
                <a:lnTo>
                  <a:pt x="328" y="139"/>
                </a:lnTo>
                <a:lnTo>
                  <a:pt x="328" y="141"/>
                </a:lnTo>
                <a:lnTo>
                  <a:pt x="328" y="146"/>
                </a:lnTo>
                <a:lnTo>
                  <a:pt x="328" y="148"/>
                </a:lnTo>
                <a:lnTo>
                  <a:pt x="328" y="148"/>
                </a:lnTo>
                <a:lnTo>
                  <a:pt x="328" y="149"/>
                </a:lnTo>
                <a:lnTo>
                  <a:pt x="328" y="153"/>
                </a:lnTo>
                <a:lnTo>
                  <a:pt x="328" y="156"/>
                </a:lnTo>
                <a:lnTo>
                  <a:pt x="328" y="158"/>
                </a:lnTo>
                <a:lnTo>
                  <a:pt x="328" y="163"/>
                </a:lnTo>
                <a:lnTo>
                  <a:pt x="328" y="165"/>
                </a:lnTo>
                <a:lnTo>
                  <a:pt x="328" y="167"/>
                </a:lnTo>
                <a:lnTo>
                  <a:pt x="328" y="173"/>
                </a:lnTo>
                <a:lnTo>
                  <a:pt x="330" y="173"/>
                </a:lnTo>
                <a:lnTo>
                  <a:pt x="333" y="173"/>
                </a:lnTo>
                <a:lnTo>
                  <a:pt x="333" y="173"/>
                </a:lnTo>
                <a:lnTo>
                  <a:pt x="335" y="173"/>
                </a:lnTo>
                <a:lnTo>
                  <a:pt x="338" y="173"/>
                </a:lnTo>
                <a:lnTo>
                  <a:pt x="340" y="173"/>
                </a:lnTo>
                <a:lnTo>
                  <a:pt x="340" y="184"/>
                </a:lnTo>
                <a:lnTo>
                  <a:pt x="340" y="185"/>
                </a:lnTo>
                <a:lnTo>
                  <a:pt x="340" y="191"/>
                </a:lnTo>
                <a:lnTo>
                  <a:pt x="340" y="196"/>
                </a:lnTo>
                <a:lnTo>
                  <a:pt x="340" y="201"/>
                </a:lnTo>
                <a:lnTo>
                  <a:pt x="340" y="206"/>
                </a:lnTo>
                <a:lnTo>
                  <a:pt x="340" y="208"/>
                </a:lnTo>
                <a:lnTo>
                  <a:pt x="340" y="213"/>
                </a:lnTo>
                <a:lnTo>
                  <a:pt x="340" y="216"/>
                </a:lnTo>
                <a:lnTo>
                  <a:pt x="340" y="220"/>
                </a:lnTo>
                <a:lnTo>
                  <a:pt x="340" y="223"/>
                </a:lnTo>
                <a:lnTo>
                  <a:pt x="340" y="228"/>
                </a:lnTo>
                <a:lnTo>
                  <a:pt x="340" y="230"/>
                </a:lnTo>
                <a:lnTo>
                  <a:pt x="340" y="237"/>
                </a:lnTo>
                <a:lnTo>
                  <a:pt x="340" y="244"/>
                </a:lnTo>
                <a:lnTo>
                  <a:pt x="335" y="246"/>
                </a:lnTo>
                <a:lnTo>
                  <a:pt x="332" y="246"/>
                </a:lnTo>
                <a:lnTo>
                  <a:pt x="330" y="246"/>
                </a:lnTo>
                <a:lnTo>
                  <a:pt x="326" y="246"/>
                </a:lnTo>
                <a:lnTo>
                  <a:pt x="323" y="246"/>
                </a:lnTo>
                <a:lnTo>
                  <a:pt x="319" y="246"/>
                </a:lnTo>
                <a:lnTo>
                  <a:pt x="319" y="246"/>
                </a:lnTo>
                <a:lnTo>
                  <a:pt x="316" y="246"/>
                </a:lnTo>
                <a:lnTo>
                  <a:pt x="313" y="246"/>
                </a:lnTo>
                <a:lnTo>
                  <a:pt x="311" y="246"/>
                </a:lnTo>
                <a:lnTo>
                  <a:pt x="302" y="246"/>
                </a:lnTo>
                <a:lnTo>
                  <a:pt x="295" y="246"/>
                </a:lnTo>
                <a:lnTo>
                  <a:pt x="292" y="246"/>
                </a:lnTo>
                <a:lnTo>
                  <a:pt x="289" y="246"/>
                </a:lnTo>
                <a:lnTo>
                  <a:pt x="278" y="246"/>
                </a:lnTo>
                <a:lnTo>
                  <a:pt x="268" y="247"/>
                </a:lnTo>
                <a:lnTo>
                  <a:pt x="264" y="247"/>
                </a:lnTo>
                <a:lnTo>
                  <a:pt x="263" y="247"/>
                </a:lnTo>
                <a:lnTo>
                  <a:pt x="259" y="247"/>
                </a:lnTo>
                <a:lnTo>
                  <a:pt x="258" y="247"/>
                </a:lnTo>
                <a:lnTo>
                  <a:pt x="256" y="247"/>
                </a:lnTo>
                <a:lnTo>
                  <a:pt x="251" y="247"/>
                </a:lnTo>
                <a:lnTo>
                  <a:pt x="247" y="247"/>
                </a:lnTo>
                <a:lnTo>
                  <a:pt x="246" y="247"/>
                </a:lnTo>
                <a:lnTo>
                  <a:pt x="239" y="247"/>
                </a:lnTo>
                <a:lnTo>
                  <a:pt x="235" y="247"/>
                </a:lnTo>
                <a:lnTo>
                  <a:pt x="232" y="247"/>
                </a:lnTo>
                <a:lnTo>
                  <a:pt x="228" y="247"/>
                </a:lnTo>
                <a:lnTo>
                  <a:pt x="223" y="247"/>
                </a:lnTo>
                <a:lnTo>
                  <a:pt x="218" y="247"/>
                </a:lnTo>
                <a:lnTo>
                  <a:pt x="215" y="247"/>
                </a:lnTo>
                <a:lnTo>
                  <a:pt x="213" y="247"/>
                </a:lnTo>
                <a:lnTo>
                  <a:pt x="213" y="247"/>
                </a:lnTo>
                <a:lnTo>
                  <a:pt x="211" y="247"/>
                </a:lnTo>
                <a:lnTo>
                  <a:pt x="209" y="247"/>
                </a:lnTo>
                <a:lnTo>
                  <a:pt x="208" y="247"/>
                </a:lnTo>
                <a:lnTo>
                  <a:pt x="201" y="249"/>
                </a:lnTo>
                <a:lnTo>
                  <a:pt x="199" y="249"/>
                </a:lnTo>
                <a:lnTo>
                  <a:pt x="199" y="249"/>
                </a:lnTo>
                <a:lnTo>
                  <a:pt x="190" y="249"/>
                </a:lnTo>
                <a:lnTo>
                  <a:pt x="180" y="249"/>
                </a:lnTo>
                <a:lnTo>
                  <a:pt x="178" y="249"/>
                </a:lnTo>
                <a:lnTo>
                  <a:pt x="177" y="249"/>
                </a:lnTo>
                <a:lnTo>
                  <a:pt x="170" y="249"/>
                </a:lnTo>
                <a:lnTo>
                  <a:pt x="168" y="249"/>
                </a:lnTo>
                <a:lnTo>
                  <a:pt x="166" y="249"/>
                </a:lnTo>
                <a:lnTo>
                  <a:pt x="163" y="249"/>
                </a:lnTo>
                <a:lnTo>
                  <a:pt x="161" y="249"/>
                </a:lnTo>
                <a:lnTo>
                  <a:pt x="158" y="249"/>
                </a:lnTo>
                <a:lnTo>
                  <a:pt x="156" y="249"/>
                </a:lnTo>
                <a:lnTo>
                  <a:pt x="154" y="249"/>
                </a:lnTo>
                <a:lnTo>
                  <a:pt x="153" y="249"/>
                </a:lnTo>
                <a:lnTo>
                  <a:pt x="147" y="249"/>
                </a:lnTo>
                <a:lnTo>
                  <a:pt x="146" y="251"/>
                </a:lnTo>
                <a:lnTo>
                  <a:pt x="137" y="251"/>
                </a:lnTo>
                <a:lnTo>
                  <a:pt x="135" y="251"/>
                </a:lnTo>
                <a:lnTo>
                  <a:pt x="132" y="251"/>
                </a:lnTo>
                <a:lnTo>
                  <a:pt x="130" y="251"/>
                </a:lnTo>
                <a:lnTo>
                  <a:pt x="123" y="251"/>
                </a:lnTo>
                <a:lnTo>
                  <a:pt x="123" y="251"/>
                </a:lnTo>
                <a:lnTo>
                  <a:pt x="120" y="251"/>
                </a:lnTo>
                <a:lnTo>
                  <a:pt x="115" y="251"/>
                </a:lnTo>
                <a:lnTo>
                  <a:pt x="113" y="251"/>
                </a:lnTo>
                <a:lnTo>
                  <a:pt x="111" y="251"/>
                </a:lnTo>
                <a:lnTo>
                  <a:pt x="110" y="251"/>
                </a:lnTo>
                <a:lnTo>
                  <a:pt x="106" y="251"/>
                </a:lnTo>
                <a:lnTo>
                  <a:pt x="103" y="251"/>
                </a:lnTo>
                <a:lnTo>
                  <a:pt x="101" y="251"/>
                </a:lnTo>
                <a:lnTo>
                  <a:pt x="94" y="251"/>
                </a:lnTo>
                <a:lnTo>
                  <a:pt x="92" y="251"/>
                </a:lnTo>
                <a:lnTo>
                  <a:pt x="91" y="251"/>
                </a:lnTo>
                <a:lnTo>
                  <a:pt x="86" y="251"/>
                </a:lnTo>
                <a:lnTo>
                  <a:pt x="84" y="251"/>
                </a:lnTo>
                <a:lnTo>
                  <a:pt x="80" y="251"/>
                </a:lnTo>
                <a:lnTo>
                  <a:pt x="79" y="251"/>
                </a:lnTo>
                <a:lnTo>
                  <a:pt x="77" y="251"/>
                </a:lnTo>
                <a:lnTo>
                  <a:pt x="77" y="251"/>
                </a:lnTo>
                <a:lnTo>
                  <a:pt x="75" y="253"/>
                </a:lnTo>
                <a:lnTo>
                  <a:pt x="74" y="253"/>
                </a:lnTo>
                <a:lnTo>
                  <a:pt x="68" y="253"/>
                </a:lnTo>
                <a:lnTo>
                  <a:pt x="67" y="253"/>
                </a:lnTo>
                <a:lnTo>
                  <a:pt x="63" y="253"/>
                </a:lnTo>
                <a:lnTo>
                  <a:pt x="55" y="253"/>
                </a:lnTo>
                <a:lnTo>
                  <a:pt x="48" y="253"/>
                </a:lnTo>
                <a:lnTo>
                  <a:pt x="48" y="253"/>
                </a:lnTo>
                <a:lnTo>
                  <a:pt x="46" y="253"/>
                </a:lnTo>
                <a:lnTo>
                  <a:pt x="44" y="253"/>
                </a:lnTo>
                <a:lnTo>
                  <a:pt x="43" y="253"/>
                </a:lnTo>
                <a:lnTo>
                  <a:pt x="36" y="253"/>
                </a:lnTo>
                <a:lnTo>
                  <a:pt x="32" y="253"/>
                </a:lnTo>
                <a:lnTo>
                  <a:pt x="32" y="253"/>
                </a:lnTo>
                <a:lnTo>
                  <a:pt x="24" y="253"/>
                </a:lnTo>
                <a:lnTo>
                  <a:pt x="20" y="253"/>
                </a:lnTo>
                <a:lnTo>
                  <a:pt x="18" y="253"/>
                </a:lnTo>
                <a:lnTo>
                  <a:pt x="17" y="253"/>
                </a:lnTo>
                <a:lnTo>
                  <a:pt x="15" y="254"/>
                </a:lnTo>
                <a:lnTo>
                  <a:pt x="12" y="254"/>
                </a:lnTo>
                <a:lnTo>
                  <a:pt x="10" y="254"/>
                </a:lnTo>
                <a:lnTo>
                  <a:pt x="1" y="254"/>
                </a:lnTo>
                <a:lnTo>
                  <a:pt x="0" y="254"/>
                </a:lnTo>
                <a:lnTo>
                  <a:pt x="0" y="253"/>
                </a:lnTo>
                <a:lnTo>
                  <a:pt x="0" y="249"/>
                </a:lnTo>
                <a:lnTo>
                  <a:pt x="0" y="246"/>
                </a:lnTo>
                <a:lnTo>
                  <a:pt x="0" y="242"/>
                </a:lnTo>
                <a:lnTo>
                  <a:pt x="0" y="240"/>
                </a:lnTo>
                <a:lnTo>
                  <a:pt x="0" y="239"/>
                </a:lnTo>
                <a:lnTo>
                  <a:pt x="0" y="239"/>
                </a:lnTo>
                <a:lnTo>
                  <a:pt x="0" y="235"/>
                </a:lnTo>
                <a:lnTo>
                  <a:pt x="0" y="234"/>
                </a:lnTo>
                <a:lnTo>
                  <a:pt x="0" y="228"/>
                </a:lnTo>
                <a:lnTo>
                  <a:pt x="0" y="223"/>
                </a:lnTo>
                <a:lnTo>
                  <a:pt x="0" y="216"/>
                </a:lnTo>
                <a:lnTo>
                  <a:pt x="0" y="215"/>
                </a:lnTo>
                <a:lnTo>
                  <a:pt x="0" y="208"/>
                </a:lnTo>
                <a:lnTo>
                  <a:pt x="0" y="208"/>
                </a:lnTo>
                <a:lnTo>
                  <a:pt x="0" y="203"/>
                </a:lnTo>
                <a:lnTo>
                  <a:pt x="0" y="179"/>
                </a:lnTo>
                <a:lnTo>
                  <a:pt x="1" y="175"/>
                </a:lnTo>
                <a:lnTo>
                  <a:pt x="0" y="175"/>
                </a:lnTo>
                <a:lnTo>
                  <a:pt x="0" y="173"/>
                </a:lnTo>
                <a:lnTo>
                  <a:pt x="0" y="163"/>
                </a:lnTo>
                <a:lnTo>
                  <a:pt x="0" y="156"/>
                </a:lnTo>
                <a:lnTo>
                  <a:pt x="0" y="154"/>
                </a:lnTo>
                <a:lnTo>
                  <a:pt x="0" y="153"/>
                </a:lnTo>
                <a:lnTo>
                  <a:pt x="0" y="151"/>
                </a:lnTo>
                <a:lnTo>
                  <a:pt x="0" y="144"/>
                </a:lnTo>
                <a:lnTo>
                  <a:pt x="0" y="142"/>
                </a:lnTo>
                <a:lnTo>
                  <a:pt x="0" y="141"/>
                </a:lnTo>
                <a:lnTo>
                  <a:pt x="0" y="130"/>
                </a:lnTo>
                <a:lnTo>
                  <a:pt x="0" y="125"/>
                </a:lnTo>
                <a:lnTo>
                  <a:pt x="0" y="118"/>
                </a:lnTo>
                <a:lnTo>
                  <a:pt x="0" y="115"/>
                </a:lnTo>
                <a:lnTo>
                  <a:pt x="0" y="106"/>
                </a:lnTo>
                <a:lnTo>
                  <a:pt x="0" y="105"/>
                </a:lnTo>
                <a:lnTo>
                  <a:pt x="0" y="103"/>
                </a:lnTo>
                <a:lnTo>
                  <a:pt x="0" y="103"/>
                </a:lnTo>
                <a:lnTo>
                  <a:pt x="0" y="99"/>
                </a:lnTo>
                <a:lnTo>
                  <a:pt x="0" y="96"/>
                </a:lnTo>
                <a:lnTo>
                  <a:pt x="0" y="93"/>
                </a:lnTo>
                <a:lnTo>
                  <a:pt x="0" y="87"/>
                </a:lnTo>
                <a:lnTo>
                  <a:pt x="0" y="86"/>
                </a:lnTo>
                <a:lnTo>
                  <a:pt x="0" y="82"/>
                </a:lnTo>
                <a:lnTo>
                  <a:pt x="0" y="74"/>
                </a:lnTo>
                <a:lnTo>
                  <a:pt x="0" y="72"/>
                </a:lnTo>
                <a:lnTo>
                  <a:pt x="0" y="70"/>
                </a:lnTo>
                <a:lnTo>
                  <a:pt x="0" y="62"/>
                </a:lnTo>
                <a:lnTo>
                  <a:pt x="0" y="60"/>
                </a:lnTo>
                <a:lnTo>
                  <a:pt x="0" y="58"/>
                </a:lnTo>
                <a:lnTo>
                  <a:pt x="0" y="58"/>
                </a:lnTo>
                <a:lnTo>
                  <a:pt x="0" y="51"/>
                </a:lnTo>
                <a:lnTo>
                  <a:pt x="0" y="46"/>
                </a:lnTo>
                <a:lnTo>
                  <a:pt x="0" y="43"/>
                </a:lnTo>
                <a:lnTo>
                  <a:pt x="0" y="36"/>
                </a:lnTo>
                <a:lnTo>
                  <a:pt x="1" y="36"/>
                </a:lnTo>
                <a:lnTo>
                  <a:pt x="1" y="34"/>
                </a:lnTo>
                <a:lnTo>
                  <a:pt x="1" y="25"/>
                </a:lnTo>
                <a:lnTo>
                  <a:pt x="1" y="24"/>
                </a:lnTo>
                <a:lnTo>
                  <a:pt x="1" y="20"/>
                </a:lnTo>
                <a:lnTo>
                  <a:pt x="1" y="17"/>
                </a:lnTo>
                <a:lnTo>
                  <a:pt x="1" y="13"/>
                </a:lnTo>
                <a:lnTo>
                  <a:pt x="1" y="12"/>
                </a:lnTo>
                <a:lnTo>
                  <a:pt x="1" y="10"/>
                </a:lnTo>
                <a:lnTo>
                  <a:pt x="1" y="3"/>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82" name="Freeform 210"/>
          <p:cNvSpPr>
            <a:spLocks/>
          </p:cNvSpPr>
          <p:nvPr/>
        </p:nvSpPr>
        <p:spPr bwMode="auto">
          <a:xfrm>
            <a:off x="7695010" y="3879057"/>
            <a:ext cx="489347" cy="302419"/>
          </a:xfrm>
          <a:custGeom>
            <a:avLst/>
            <a:gdLst/>
            <a:ahLst/>
            <a:cxnLst>
              <a:cxn ang="0">
                <a:pos x="146" y="25"/>
              </a:cxn>
              <a:cxn ang="0">
                <a:pos x="163" y="8"/>
              </a:cxn>
              <a:cxn ang="0">
                <a:pos x="177" y="0"/>
              </a:cxn>
              <a:cxn ang="0">
                <a:pos x="199" y="13"/>
              </a:cxn>
              <a:cxn ang="0">
                <a:pos x="205" y="25"/>
              </a:cxn>
              <a:cxn ang="0">
                <a:pos x="222" y="37"/>
              </a:cxn>
              <a:cxn ang="0">
                <a:pos x="237" y="41"/>
              </a:cxn>
              <a:cxn ang="0">
                <a:pos x="246" y="46"/>
              </a:cxn>
              <a:cxn ang="0">
                <a:pos x="256" y="56"/>
              </a:cxn>
              <a:cxn ang="0">
                <a:pos x="268" y="65"/>
              </a:cxn>
              <a:cxn ang="0">
                <a:pos x="280" y="72"/>
              </a:cxn>
              <a:cxn ang="0">
                <a:pos x="291" y="82"/>
              </a:cxn>
              <a:cxn ang="0">
                <a:pos x="294" y="94"/>
              </a:cxn>
              <a:cxn ang="0">
                <a:pos x="289" y="108"/>
              </a:cxn>
              <a:cxn ang="0">
                <a:pos x="301" y="118"/>
              </a:cxn>
              <a:cxn ang="0">
                <a:pos x="315" y="113"/>
              </a:cxn>
              <a:cxn ang="0">
                <a:pos x="325" y="122"/>
              </a:cxn>
              <a:cxn ang="0">
                <a:pos x="337" y="132"/>
              </a:cxn>
              <a:cxn ang="0">
                <a:pos x="344" y="141"/>
              </a:cxn>
              <a:cxn ang="0">
                <a:pos x="373" y="149"/>
              </a:cxn>
              <a:cxn ang="0">
                <a:pos x="385" y="173"/>
              </a:cxn>
              <a:cxn ang="0">
                <a:pos x="389" y="203"/>
              </a:cxn>
              <a:cxn ang="0">
                <a:pos x="401" y="216"/>
              </a:cxn>
              <a:cxn ang="0">
                <a:pos x="411" y="237"/>
              </a:cxn>
              <a:cxn ang="0">
                <a:pos x="397" y="240"/>
              </a:cxn>
              <a:cxn ang="0">
                <a:pos x="385" y="242"/>
              </a:cxn>
              <a:cxn ang="0">
                <a:pos x="377" y="252"/>
              </a:cxn>
              <a:cxn ang="0">
                <a:pos x="371" y="251"/>
              </a:cxn>
              <a:cxn ang="0">
                <a:pos x="365" y="246"/>
              </a:cxn>
              <a:cxn ang="0">
                <a:pos x="349" y="249"/>
              </a:cxn>
              <a:cxn ang="0">
                <a:pos x="344" y="242"/>
              </a:cxn>
              <a:cxn ang="0">
                <a:pos x="340" y="242"/>
              </a:cxn>
              <a:cxn ang="0">
                <a:pos x="334" y="230"/>
              </a:cxn>
              <a:cxn ang="0">
                <a:pos x="327" y="230"/>
              </a:cxn>
              <a:cxn ang="0">
                <a:pos x="320" y="237"/>
              </a:cxn>
              <a:cxn ang="0">
                <a:pos x="311" y="239"/>
              </a:cxn>
              <a:cxn ang="0">
                <a:pos x="310" y="228"/>
              </a:cxn>
              <a:cxn ang="0">
                <a:pos x="296" y="235"/>
              </a:cxn>
              <a:cxn ang="0">
                <a:pos x="289" y="237"/>
              </a:cxn>
              <a:cxn ang="0">
                <a:pos x="284" y="235"/>
              </a:cxn>
              <a:cxn ang="0">
                <a:pos x="270" y="233"/>
              </a:cxn>
              <a:cxn ang="0">
                <a:pos x="265" y="237"/>
              </a:cxn>
              <a:cxn ang="0">
                <a:pos x="258" y="232"/>
              </a:cxn>
              <a:cxn ang="0">
                <a:pos x="251" y="237"/>
              </a:cxn>
              <a:cxn ang="0">
                <a:pos x="237" y="239"/>
              </a:cxn>
              <a:cxn ang="0">
                <a:pos x="227" y="239"/>
              </a:cxn>
              <a:cxn ang="0">
                <a:pos x="213" y="237"/>
              </a:cxn>
              <a:cxn ang="0">
                <a:pos x="211" y="228"/>
              </a:cxn>
              <a:cxn ang="0">
                <a:pos x="187" y="233"/>
              </a:cxn>
              <a:cxn ang="0">
                <a:pos x="158" y="235"/>
              </a:cxn>
              <a:cxn ang="0">
                <a:pos x="96" y="239"/>
              </a:cxn>
              <a:cxn ang="0">
                <a:pos x="46" y="240"/>
              </a:cxn>
              <a:cxn ang="0">
                <a:pos x="0" y="235"/>
              </a:cxn>
              <a:cxn ang="0">
                <a:pos x="22" y="182"/>
              </a:cxn>
              <a:cxn ang="0">
                <a:pos x="55" y="122"/>
              </a:cxn>
              <a:cxn ang="0">
                <a:pos x="76" y="82"/>
              </a:cxn>
              <a:cxn ang="0">
                <a:pos x="100" y="48"/>
              </a:cxn>
            </a:cxnLst>
            <a:rect l="0" t="0" r="r" b="b"/>
            <a:pathLst>
              <a:path w="411" h="254">
                <a:moveTo>
                  <a:pt x="120" y="24"/>
                </a:moveTo>
                <a:lnTo>
                  <a:pt x="122" y="24"/>
                </a:lnTo>
                <a:lnTo>
                  <a:pt x="125" y="25"/>
                </a:lnTo>
                <a:lnTo>
                  <a:pt x="131" y="27"/>
                </a:lnTo>
                <a:lnTo>
                  <a:pt x="132" y="27"/>
                </a:lnTo>
                <a:lnTo>
                  <a:pt x="134" y="27"/>
                </a:lnTo>
                <a:lnTo>
                  <a:pt x="136" y="27"/>
                </a:lnTo>
                <a:lnTo>
                  <a:pt x="143" y="27"/>
                </a:lnTo>
                <a:lnTo>
                  <a:pt x="144" y="27"/>
                </a:lnTo>
                <a:lnTo>
                  <a:pt x="146" y="25"/>
                </a:lnTo>
                <a:lnTo>
                  <a:pt x="150" y="22"/>
                </a:lnTo>
                <a:lnTo>
                  <a:pt x="153" y="22"/>
                </a:lnTo>
                <a:lnTo>
                  <a:pt x="155" y="20"/>
                </a:lnTo>
                <a:lnTo>
                  <a:pt x="156" y="18"/>
                </a:lnTo>
                <a:lnTo>
                  <a:pt x="158" y="17"/>
                </a:lnTo>
                <a:lnTo>
                  <a:pt x="160" y="17"/>
                </a:lnTo>
                <a:lnTo>
                  <a:pt x="160" y="15"/>
                </a:lnTo>
                <a:lnTo>
                  <a:pt x="160" y="13"/>
                </a:lnTo>
                <a:lnTo>
                  <a:pt x="162" y="10"/>
                </a:lnTo>
                <a:lnTo>
                  <a:pt x="163" y="8"/>
                </a:lnTo>
                <a:lnTo>
                  <a:pt x="167" y="5"/>
                </a:lnTo>
                <a:lnTo>
                  <a:pt x="168" y="3"/>
                </a:lnTo>
                <a:lnTo>
                  <a:pt x="170" y="3"/>
                </a:lnTo>
                <a:lnTo>
                  <a:pt x="170" y="1"/>
                </a:lnTo>
                <a:lnTo>
                  <a:pt x="172" y="1"/>
                </a:lnTo>
                <a:lnTo>
                  <a:pt x="174" y="1"/>
                </a:lnTo>
                <a:lnTo>
                  <a:pt x="174" y="0"/>
                </a:lnTo>
                <a:lnTo>
                  <a:pt x="175" y="0"/>
                </a:lnTo>
                <a:lnTo>
                  <a:pt x="175" y="0"/>
                </a:lnTo>
                <a:lnTo>
                  <a:pt x="177" y="0"/>
                </a:lnTo>
                <a:lnTo>
                  <a:pt x="179" y="0"/>
                </a:lnTo>
                <a:lnTo>
                  <a:pt x="181" y="0"/>
                </a:lnTo>
                <a:lnTo>
                  <a:pt x="182" y="1"/>
                </a:lnTo>
                <a:lnTo>
                  <a:pt x="187" y="3"/>
                </a:lnTo>
                <a:lnTo>
                  <a:pt x="191" y="6"/>
                </a:lnTo>
                <a:lnTo>
                  <a:pt x="193" y="8"/>
                </a:lnTo>
                <a:lnTo>
                  <a:pt x="194" y="10"/>
                </a:lnTo>
                <a:lnTo>
                  <a:pt x="196" y="12"/>
                </a:lnTo>
                <a:lnTo>
                  <a:pt x="198" y="13"/>
                </a:lnTo>
                <a:lnTo>
                  <a:pt x="199" y="13"/>
                </a:lnTo>
                <a:lnTo>
                  <a:pt x="201" y="15"/>
                </a:lnTo>
                <a:lnTo>
                  <a:pt x="203" y="15"/>
                </a:lnTo>
                <a:lnTo>
                  <a:pt x="205" y="17"/>
                </a:lnTo>
                <a:lnTo>
                  <a:pt x="206" y="17"/>
                </a:lnTo>
                <a:lnTo>
                  <a:pt x="206" y="17"/>
                </a:lnTo>
                <a:lnTo>
                  <a:pt x="206" y="18"/>
                </a:lnTo>
                <a:lnTo>
                  <a:pt x="206" y="20"/>
                </a:lnTo>
                <a:lnTo>
                  <a:pt x="206" y="22"/>
                </a:lnTo>
                <a:lnTo>
                  <a:pt x="205" y="24"/>
                </a:lnTo>
                <a:lnTo>
                  <a:pt x="205" y="25"/>
                </a:lnTo>
                <a:lnTo>
                  <a:pt x="205" y="27"/>
                </a:lnTo>
                <a:lnTo>
                  <a:pt x="206" y="32"/>
                </a:lnTo>
                <a:lnTo>
                  <a:pt x="208" y="32"/>
                </a:lnTo>
                <a:lnTo>
                  <a:pt x="208" y="34"/>
                </a:lnTo>
                <a:lnTo>
                  <a:pt x="210" y="34"/>
                </a:lnTo>
                <a:lnTo>
                  <a:pt x="215" y="39"/>
                </a:lnTo>
                <a:lnTo>
                  <a:pt x="217" y="36"/>
                </a:lnTo>
                <a:lnTo>
                  <a:pt x="218" y="36"/>
                </a:lnTo>
                <a:lnTo>
                  <a:pt x="220" y="37"/>
                </a:lnTo>
                <a:lnTo>
                  <a:pt x="222" y="37"/>
                </a:lnTo>
                <a:lnTo>
                  <a:pt x="224" y="37"/>
                </a:lnTo>
                <a:lnTo>
                  <a:pt x="225" y="37"/>
                </a:lnTo>
                <a:lnTo>
                  <a:pt x="227" y="37"/>
                </a:lnTo>
                <a:lnTo>
                  <a:pt x="229" y="39"/>
                </a:lnTo>
                <a:lnTo>
                  <a:pt x="230" y="39"/>
                </a:lnTo>
                <a:lnTo>
                  <a:pt x="232" y="41"/>
                </a:lnTo>
                <a:lnTo>
                  <a:pt x="236" y="43"/>
                </a:lnTo>
                <a:lnTo>
                  <a:pt x="236" y="43"/>
                </a:lnTo>
                <a:lnTo>
                  <a:pt x="236" y="41"/>
                </a:lnTo>
                <a:lnTo>
                  <a:pt x="237" y="41"/>
                </a:lnTo>
                <a:lnTo>
                  <a:pt x="237" y="43"/>
                </a:lnTo>
                <a:lnTo>
                  <a:pt x="239" y="43"/>
                </a:lnTo>
                <a:lnTo>
                  <a:pt x="241" y="43"/>
                </a:lnTo>
                <a:lnTo>
                  <a:pt x="241" y="41"/>
                </a:lnTo>
                <a:lnTo>
                  <a:pt x="242" y="41"/>
                </a:lnTo>
                <a:lnTo>
                  <a:pt x="242" y="43"/>
                </a:lnTo>
                <a:lnTo>
                  <a:pt x="244" y="43"/>
                </a:lnTo>
                <a:lnTo>
                  <a:pt x="244" y="44"/>
                </a:lnTo>
                <a:lnTo>
                  <a:pt x="246" y="44"/>
                </a:lnTo>
                <a:lnTo>
                  <a:pt x="246" y="46"/>
                </a:lnTo>
                <a:lnTo>
                  <a:pt x="248" y="46"/>
                </a:lnTo>
                <a:lnTo>
                  <a:pt x="249" y="48"/>
                </a:lnTo>
                <a:lnTo>
                  <a:pt x="249" y="49"/>
                </a:lnTo>
                <a:lnTo>
                  <a:pt x="251" y="49"/>
                </a:lnTo>
                <a:lnTo>
                  <a:pt x="251" y="51"/>
                </a:lnTo>
                <a:lnTo>
                  <a:pt x="251" y="53"/>
                </a:lnTo>
                <a:lnTo>
                  <a:pt x="253" y="53"/>
                </a:lnTo>
                <a:lnTo>
                  <a:pt x="254" y="55"/>
                </a:lnTo>
                <a:lnTo>
                  <a:pt x="254" y="56"/>
                </a:lnTo>
                <a:lnTo>
                  <a:pt x="256" y="56"/>
                </a:lnTo>
                <a:lnTo>
                  <a:pt x="256" y="58"/>
                </a:lnTo>
                <a:lnTo>
                  <a:pt x="258" y="58"/>
                </a:lnTo>
                <a:lnTo>
                  <a:pt x="261" y="60"/>
                </a:lnTo>
                <a:lnTo>
                  <a:pt x="261" y="61"/>
                </a:lnTo>
                <a:lnTo>
                  <a:pt x="263" y="61"/>
                </a:lnTo>
                <a:lnTo>
                  <a:pt x="265" y="61"/>
                </a:lnTo>
                <a:lnTo>
                  <a:pt x="267" y="61"/>
                </a:lnTo>
                <a:lnTo>
                  <a:pt x="267" y="63"/>
                </a:lnTo>
                <a:lnTo>
                  <a:pt x="267" y="63"/>
                </a:lnTo>
                <a:lnTo>
                  <a:pt x="268" y="65"/>
                </a:lnTo>
                <a:lnTo>
                  <a:pt x="270" y="65"/>
                </a:lnTo>
                <a:lnTo>
                  <a:pt x="272" y="65"/>
                </a:lnTo>
                <a:lnTo>
                  <a:pt x="272" y="67"/>
                </a:lnTo>
                <a:lnTo>
                  <a:pt x="273" y="67"/>
                </a:lnTo>
                <a:lnTo>
                  <a:pt x="273" y="68"/>
                </a:lnTo>
                <a:lnTo>
                  <a:pt x="275" y="68"/>
                </a:lnTo>
                <a:lnTo>
                  <a:pt x="277" y="68"/>
                </a:lnTo>
                <a:lnTo>
                  <a:pt x="279" y="70"/>
                </a:lnTo>
                <a:lnTo>
                  <a:pt x="280" y="72"/>
                </a:lnTo>
                <a:lnTo>
                  <a:pt x="280" y="72"/>
                </a:lnTo>
                <a:lnTo>
                  <a:pt x="282" y="72"/>
                </a:lnTo>
                <a:lnTo>
                  <a:pt x="282" y="73"/>
                </a:lnTo>
                <a:lnTo>
                  <a:pt x="284" y="73"/>
                </a:lnTo>
                <a:lnTo>
                  <a:pt x="284" y="75"/>
                </a:lnTo>
                <a:lnTo>
                  <a:pt x="285" y="75"/>
                </a:lnTo>
                <a:lnTo>
                  <a:pt x="287" y="77"/>
                </a:lnTo>
                <a:lnTo>
                  <a:pt x="287" y="77"/>
                </a:lnTo>
                <a:lnTo>
                  <a:pt x="289" y="77"/>
                </a:lnTo>
                <a:lnTo>
                  <a:pt x="289" y="80"/>
                </a:lnTo>
                <a:lnTo>
                  <a:pt x="291" y="82"/>
                </a:lnTo>
                <a:lnTo>
                  <a:pt x="291" y="84"/>
                </a:lnTo>
                <a:lnTo>
                  <a:pt x="292" y="84"/>
                </a:lnTo>
                <a:lnTo>
                  <a:pt x="292" y="86"/>
                </a:lnTo>
                <a:lnTo>
                  <a:pt x="294" y="86"/>
                </a:lnTo>
                <a:lnTo>
                  <a:pt x="294" y="87"/>
                </a:lnTo>
                <a:lnTo>
                  <a:pt x="294" y="89"/>
                </a:lnTo>
                <a:lnTo>
                  <a:pt x="294" y="91"/>
                </a:lnTo>
                <a:lnTo>
                  <a:pt x="294" y="92"/>
                </a:lnTo>
                <a:lnTo>
                  <a:pt x="294" y="92"/>
                </a:lnTo>
                <a:lnTo>
                  <a:pt x="294" y="94"/>
                </a:lnTo>
                <a:lnTo>
                  <a:pt x="292" y="96"/>
                </a:lnTo>
                <a:lnTo>
                  <a:pt x="292" y="98"/>
                </a:lnTo>
                <a:lnTo>
                  <a:pt x="292" y="99"/>
                </a:lnTo>
                <a:lnTo>
                  <a:pt x="291" y="99"/>
                </a:lnTo>
                <a:lnTo>
                  <a:pt x="291" y="101"/>
                </a:lnTo>
                <a:lnTo>
                  <a:pt x="291" y="103"/>
                </a:lnTo>
                <a:lnTo>
                  <a:pt x="291" y="104"/>
                </a:lnTo>
                <a:lnTo>
                  <a:pt x="289" y="106"/>
                </a:lnTo>
                <a:lnTo>
                  <a:pt x="289" y="106"/>
                </a:lnTo>
                <a:lnTo>
                  <a:pt x="289" y="108"/>
                </a:lnTo>
                <a:lnTo>
                  <a:pt x="291" y="110"/>
                </a:lnTo>
                <a:lnTo>
                  <a:pt x="291" y="111"/>
                </a:lnTo>
                <a:lnTo>
                  <a:pt x="291" y="113"/>
                </a:lnTo>
                <a:lnTo>
                  <a:pt x="292" y="113"/>
                </a:lnTo>
                <a:lnTo>
                  <a:pt x="292" y="115"/>
                </a:lnTo>
                <a:lnTo>
                  <a:pt x="294" y="115"/>
                </a:lnTo>
                <a:lnTo>
                  <a:pt x="296" y="116"/>
                </a:lnTo>
                <a:lnTo>
                  <a:pt x="296" y="116"/>
                </a:lnTo>
                <a:lnTo>
                  <a:pt x="297" y="116"/>
                </a:lnTo>
                <a:lnTo>
                  <a:pt x="301" y="118"/>
                </a:lnTo>
                <a:lnTo>
                  <a:pt x="303" y="116"/>
                </a:lnTo>
                <a:lnTo>
                  <a:pt x="304" y="116"/>
                </a:lnTo>
                <a:lnTo>
                  <a:pt x="306" y="116"/>
                </a:lnTo>
                <a:lnTo>
                  <a:pt x="310" y="116"/>
                </a:lnTo>
                <a:lnTo>
                  <a:pt x="311" y="116"/>
                </a:lnTo>
                <a:lnTo>
                  <a:pt x="311" y="116"/>
                </a:lnTo>
                <a:lnTo>
                  <a:pt x="311" y="115"/>
                </a:lnTo>
                <a:lnTo>
                  <a:pt x="313" y="115"/>
                </a:lnTo>
                <a:lnTo>
                  <a:pt x="315" y="115"/>
                </a:lnTo>
                <a:lnTo>
                  <a:pt x="315" y="113"/>
                </a:lnTo>
                <a:lnTo>
                  <a:pt x="316" y="113"/>
                </a:lnTo>
                <a:lnTo>
                  <a:pt x="318" y="113"/>
                </a:lnTo>
                <a:lnTo>
                  <a:pt x="320" y="113"/>
                </a:lnTo>
                <a:lnTo>
                  <a:pt x="322" y="113"/>
                </a:lnTo>
                <a:lnTo>
                  <a:pt x="322" y="115"/>
                </a:lnTo>
                <a:lnTo>
                  <a:pt x="322" y="116"/>
                </a:lnTo>
                <a:lnTo>
                  <a:pt x="322" y="118"/>
                </a:lnTo>
                <a:lnTo>
                  <a:pt x="322" y="120"/>
                </a:lnTo>
                <a:lnTo>
                  <a:pt x="323" y="122"/>
                </a:lnTo>
                <a:lnTo>
                  <a:pt x="325" y="122"/>
                </a:lnTo>
                <a:lnTo>
                  <a:pt x="327" y="122"/>
                </a:lnTo>
                <a:lnTo>
                  <a:pt x="327" y="122"/>
                </a:lnTo>
                <a:lnTo>
                  <a:pt x="328" y="122"/>
                </a:lnTo>
                <a:lnTo>
                  <a:pt x="330" y="123"/>
                </a:lnTo>
                <a:lnTo>
                  <a:pt x="332" y="125"/>
                </a:lnTo>
                <a:lnTo>
                  <a:pt x="334" y="125"/>
                </a:lnTo>
                <a:lnTo>
                  <a:pt x="334" y="127"/>
                </a:lnTo>
                <a:lnTo>
                  <a:pt x="335" y="129"/>
                </a:lnTo>
                <a:lnTo>
                  <a:pt x="335" y="130"/>
                </a:lnTo>
                <a:lnTo>
                  <a:pt x="337" y="132"/>
                </a:lnTo>
                <a:lnTo>
                  <a:pt x="337" y="134"/>
                </a:lnTo>
                <a:lnTo>
                  <a:pt x="339" y="134"/>
                </a:lnTo>
                <a:lnTo>
                  <a:pt x="339" y="135"/>
                </a:lnTo>
                <a:lnTo>
                  <a:pt x="339" y="137"/>
                </a:lnTo>
                <a:lnTo>
                  <a:pt x="340" y="137"/>
                </a:lnTo>
                <a:lnTo>
                  <a:pt x="340" y="137"/>
                </a:lnTo>
                <a:lnTo>
                  <a:pt x="340" y="139"/>
                </a:lnTo>
                <a:lnTo>
                  <a:pt x="340" y="141"/>
                </a:lnTo>
                <a:lnTo>
                  <a:pt x="342" y="141"/>
                </a:lnTo>
                <a:lnTo>
                  <a:pt x="344" y="141"/>
                </a:lnTo>
                <a:lnTo>
                  <a:pt x="344" y="142"/>
                </a:lnTo>
                <a:lnTo>
                  <a:pt x="346" y="142"/>
                </a:lnTo>
                <a:lnTo>
                  <a:pt x="347" y="144"/>
                </a:lnTo>
                <a:lnTo>
                  <a:pt x="353" y="144"/>
                </a:lnTo>
                <a:lnTo>
                  <a:pt x="358" y="146"/>
                </a:lnTo>
                <a:lnTo>
                  <a:pt x="363" y="147"/>
                </a:lnTo>
                <a:lnTo>
                  <a:pt x="370" y="149"/>
                </a:lnTo>
                <a:lnTo>
                  <a:pt x="371" y="149"/>
                </a:lnTo>
                <a:lnTo>
                  <a:pt x="371" y="149"/>
                </a:lnTo>
                <a:lnTo>
                  <a:pt x="373" y="149"/>
                </a:lnTo>
                <a:lnTo>
                  <a:pt x="377" y="151"/>
                </a:lnTo>
                <a:lnTo>
                  <a:pt x="380" y="153"/>
                </a:lnTo>
                <a:lnTo>
                  <a:pt x="382" y="153"/>
                </a:lnTo>
                <a:lnTo>
                  <a:pt x="383" y="154"/>
                </a:lnTo>
                <a:lnTo>
                  <a:pt x="385" y="156"/>
                </a:lnTo>
                <a:lnTo>
                  <a:pt x="387" y="160"/>
                </a:lnTo>
                <a:lnTo>
                  <a:pt x="387" y="165"/>
                </a:lnTo>
                <a:lnTo>
                  <a:pt x="387" y="168"/>
                </a:lnTo>
                <a:lnTo>
                  <a:pt x="385" y="172"/>
                </a:lnTo>
                <a:lnTo>
                  <a:pt x="385" y="173"/>
                </a:lnTo>
                <a:lnTo>
                  <a:pt x="385" y="177"/>
                </a:lnTo>
                <a:lnTo>
                  <a:pt x="385" y="180"/>
                </a:lnTo>
                <a:lnTo>
                  <a:pt x="385" y="182"/>
                </a:lnTo>
                <a:lnTo>
                  <a:pt x="385" y="187"/>
                </a:lnTo>
                <a:lnTo>
                  <a:pt x="385" y="190"/>
                </a:lnTo>
                <a:lnTo>
                  <a:pt x="385" y="192"/>
                </a:lnTo>
                <a:lnTo>
                  <a:pt x="385" y="196"/>
                </a:lnTo>
                <a:lnTo>
                  <a:pt x="387" y="197"/>
                </a:lnTo>
                <a:lnTo>
                  <a:pt x="389" y="201"/>
                </a:lnTo>
                <a:lnTo>
                  <a:pt x="389" y="203"/>
                </a:lnTo>
                <a:lnTo>
                  <a:pt x="390" y="204"/>
                </a:lnTo>
                <a:lnTo>
                  <a:pt x="390" y="208"/>
                </a:lnTo>
                <a:lnTo>
                  <a:pt x="394" y="209"/>
                </a:lnTo>
                <a:lnTo>
                  <a:pt x="396" y="211"/>
                </a:lnTo>
                <a:lnTo>
                  <a:pt x="397" y="213"/>
                </a:lnTo>
                <a:lnTo>
                  <a:pt x="397" y="213"/>
                </a:lnTo>
                <a:lnTo>
                  <a:pt x="399" y="213"/>
                </a:lnTo>
                <a:lnTo>
                  <a:pt x="399" y="215"/>
                </a:lnTo>
                <a:lnTo>
                  <a:pt x="401" y="215"/>
                </a:lnTo>
                <a:lnTo>
                  <a:pt x="401" y="216"/>
                </a:lnTo>
                <a:lnTo>
                  <a:pt x="402" y="218"/>
                </a:lnTo>
                <a:lnTo>
                  <a:pt x="404" y="220"/>
                </a:lnTo>
                <a:lnTo>
                  <a:pt x="406" y="221"/>
                </a:lnTo>
                <a:lnTo>
                  <a:pt x="408" y="225"/>
                </a:lnTo>
                <a:lnTo>
                  <a:pt x="409" y="227"/>
                </a:lnTo>
                <a:lnTo>
                  <a:pt x="411" y="228"/>
                </a:lnTo>
                <a:lnTo>
                  <a:pt x="411" y="230"/>
                </a:lnTo>
                <a:lnTo>
                  <a:pt x="411" y="232"/>
                </a:lnTo>
                <a:lnTo>
                  <a:pt x="411" y="233"/>
                </a:lnTo>
                <a:lnTo>
                  <a:pt x="411" y="237"/>
                </a:lnTo>
                <a:lnTo>
                  <a:pt x="409" y="237"/>
                </a:lnTo>
                <a:lnTo>
                  <a:pt x="408" y="239"/>
                </a:lnTo>
                <a:lnTo>
                  <a:pt x="408" y="240"/>
                </a:lnTo>
                <a:lnTo>
                  <a:pt x="406" y="240"/>
                </a:lnTo>
                <a:lnTo>
                  <a:pt x="404" y="240"/>
                </a:lnTo>
                <a:lnTo>
                  <a:pt x="402" y="242"/>
                </a:lnTo>
                <a:lnTo>
                  <a:pt x="401" y="242"/>
                </a:lnTo>
                <a:lnTo>
                  <a:pt x="401" y="242"/>
                </a:lnTo>
                <a:lnTo>
                  <a:pt x="399" y="240"/>
                </a:lnTo>
                <a:lnTo>
                  <a:pt x="397" y="240"/>
                </a:lnTo>
                <a:lnTo>
                  <a:pt x="396" y="240"/>
                </a:lnTo>
                <a:lnTo>
                  <a:pt x="394" y="240"/>
                </a:lnTo>
                <a:lnTo>
                  <a:pt x="394" y="239"/>
                </a:lnTo>
                <a:lnTo>
                  <a:pt x="392" y="239"/>
                </a:lnTo>
                <a:lnTo>
                  <a:pt x="390" y="239"/>
                </a:lnTo>
                <a:lnTo>
                  <a:pt x="389" y="239"/>
                </a:lnTo>
                <a:lnTo>
                  <a:pt x="387" y="239"/>
                </a:lnTo>
                <a:lnTo>
                  <a:pt x="387" y="239"/>
                </a:lnTo>
                <a:lnTo>
                  <a:pt x="385" y="240"/>
                </a:lnTo>
                <a:lnTo>
                  <a:pt x="385" y="242"/>
                </a:lnTo>
                <a:lnTo>
                  <a:pt x="383" y="242"/>
                </a:lnTo>
                <a:lnTo>
                  <a:pt x="383" y="244"/>
                </a:lnTo>
                <a:lnTo>
                  <a:pt x="383" y="246"/>
                </a:lnTo>
                <a:lnTo>
                  <a:pt x="383" y="247"/>
                </a:lnTo>
                <a:lnTo>
                  <a:pt x="383" y="251"/>
                </a:lnTo>
                <a:lnTo>
                  <a:pt x="383" y="252"/>
                </a:lnTo>
                <a:lnTo>
                  <a:pt x="382" y="252"/>
                </a:lnTo>
                <a:lnTo>
                  <a:pt x="380" y="252"/>
                </a:lnTo>
                <a:lnTo>
                  <a:pt x="380" y="254"/>
                </a:lnTo>
                <a:lnTo>
                  <a:pt x="377" y="252"/>
                </a:lnTo>
                <a:lnTo>
                  <a:pt x="377" y="251"/>
                </a:lnTo>
                <a:lnTo>
                  <a:pt x="375" y="249"/>
                </a:lnTo>
                <a:lnTo>
                  <a:pt x="373" y="247"/>
                </a:lnTo>
                <a:lnTo>
                  <a:pt x="373" y="246"/>
                </a:lnTo>
                <a:lnTo>
                  <a:pt x="371" y="246"/>
                </a:lnTo>
                <a:lnTo>
                  <a:pt x="371" y="247"/>
                </a:lnTo>
                <a:lnTo>
                  <a:pt x="371" y="249"/>
                </a:lnTo>
                <a:lnTo>
                  <a:pt x="373" y="249"/>
                </a:lnTo>
                <a:lnTo>
                  <a:pt x="373" y="251"/>
                </a:lnTo>
                <a:lnTo>
                  <a:pt x="371" y="251"/>
                </a:lnTo>
                <a:lnTo>
                  <a:pt x="371" y="252"/>
                </a:lnTo>
                <a:lnTo>
                  <a:pt x="371" y="252"/>
                </a:lnTo>
                <a:lnTo>
                  <a:pt x="370" y="252"/>
                </a:lnTo>
                <a:lnTo>
                  <a:pt x="368" y="251"/>
                </a:lnTo>
                <a:lnTo>
                  <a:pt x="368" y="249"/>
                </a:lnTo>
                <a:lnTo>
                  <a:pt x="366" y="249"/>
                </a:lnTo>
                <a:lnTo>
                  <a:pt x="368" y="249"/>
                </a:lnTo>
                <a:lnTo>
                  <a:pt x="368" y="247"/>
                </a:lnTo>
                <a:lnTo>
                  <a:pt x="366" y="247"/>
                </a:lnTo>
                <a:lnTo>
                  <a:pt x="365" y="246"/>
                </a:lnTo>
                <a:lnTo>
                  <a:pt x="365" y="244"/>
                </a:lnTo>
                <a:lnTo>
                  <a:pt x="363" y="244"/>
                </a:lnTo>
                <a:lnTo>
                  <a:pt x="361" y="246"/>
                </a:lnTo>
                <a:lnTo>
                  <a:pt x="359" y="246"/>
                </a:lnTo>
                <a:lnTo>
                  <a:pt x="358" y="247"/>
                </a:lnTo>
                <a:lnTo>
                  <a:pt x="356" y="247"/>
                </a:lnTo>
                <a:lnTo>
                  <a:pt x="356" y="247"/>
                </a:lnTo>
                <a:lnTo>
                  <a:pt x="353" y="247"/>
                </a:lnTo>
                <a:lnTo>
                  <a:pt x="351" y="249"/>
                </a:lnTo>
                <a:lnTo>
                  <a:pt x="349" y="249"/>
                </a:lnTo>
                <a:lnTo>
                  <a:pt x="347" y="251"/>
                </a:lnTo>
                <a:lnTo>
                  <a:pt x="347" y="249"/>
                </a:lnTo>
                <a:lnTo>
                  <a:pt x="346" y="249"/>
                </a:lnTo>
                <a:lnTo>
                  <a:pt x="346" y="247"/>
                </a:lnTo>
                <a:lnTo>
                  <a:pt x="344" y="247"/>
                </a:lnTo>
                <a:lnTo>
                  <a:pt x="346" y="246"/>
                </a:lnTo>
                <a:lnTo>
                  <a:pt x="346" y="244"/>
                </a:lnTo>
                <a:lnTo>
                  <a:pt x="346" y="242"/>
                </a:lnTo>
                <a:lnTo>
                  <a:pt x="346" y="242"/>
                </a:lnTo>
                <a:lnTo>
                  <a:pt x="344" y="242"/>
                </a:lnTo>
                <a:lnTo>
                  <a:pt x="344" y="242"/>
                </a:lnTo>
                <a:lnTo>
                  <a:pt x="342" y="242"/>
                </a:lnTo>
                <a:lnTo>
                  <a:pt x="340" y="244"/>
                </a:lnTo>
                <a:lnTo>
                  <a:pt x="340" y="246"/>
                </a:lnTo>
                <a:lnTo>
                  <a:pt x="340" y="247"/>
                </a:lnTo>
                <a:lnTo>
                  <a:pt x="340" y="247"/>
                </a:lnTo>
                <a:lnTo>
                  <a:pt x="340" y="246"/>
                </a:lnTo>
                <a:lnTo>
                  <a:pt x="339" y="244"/>
                </a:lnTo>
                <a:lnTo>
                  <a:pt x="339" y="242"/>
                </a:lnTo>
                <a:lnTo>
                  <a:pt x="340" y="242"/>
                </a:lnTo>
                <a:lnTo>
                  <a:pt x="340" y="242"/>
                </a:lnTo>
                <a:lnTo>
                  <a:pt x="340" y="240"/>
                </a:lnTo>
                <a:lnTo>
                  <a:pt x="339" y="239"/>
                </a:lnTo>
                <a:lnTo>
                  <a:pt x="337" y="239"/>
                </a:lnTo>
                <a:lnTo>
                  <a:pt x="335" y="237"/>
                </a:lnTo>
                <a:lnTo>
                  <a:pt x="335" y="235"/>
                </a:lnTo>
                <a:lnTo>
                  <a:pt x="334" y="235"/>
                </a:lnTo>
                <a:lnTo>
                  <a:pt x="334" y="233"/>
                </a:lnTo>
                <a:lnTo>
                  <a:pt x="334" y="232"/>
                </a:lnTo>
                <a:lnTo>
                  <a:pt x="334" y="230"/>
                </a:lnTo>
                <a:lnTo>
                  <a:pt x="334" y="228"/>
                </a:lnTo>
                <a:lnTo>
                  <a:pt x="334" y="228"/>
                </a:lnTo>
                <a:lnTo>
                  <a:pt x="334" y="227"/>
                </a:lnTo>
                <a:lnTo>
                  <a:pt x="332" y="227"/>
                </a:lnTo>
                <a:lnTo>
                  <a:pt x="330" y="227"/>
                </a:lnTo>
                <a:lnTo>
                  <a:pt x="330" y="228"/>
                </a:lnTo>
                <a:lnTo>
                  <a:pt x="330" y="228"/>
                </a:lnTo>
                <a:lnTo>
                  <a:pt x="330" y="230"/>
                </a:lnTo>
                <a:lnTo>
                  <a:pt x="328" y="230"/>
                </a:lnTo>
                <a:lnTo>
                  <a:pt x="327" y="230"/>
                </a:lnTo>
                <a:lnTo>
                  <a:pt x="327" y="232"/>
                </a:lnTo>
                <a:lnTo>
                  <a:pt x="327" y="233"/>
                </a:lnTo>
                <a:lnTo>
                  <a:pt x="325" y="233"/>
                </a:lnTo>
                <a:lnTo>
                  <a:pt x="325" y="235"/>
                </a:lnTo>
                <a:lnTo>
                  <a:pt x="325" y="233"/>
                </a:lnTo>
                <a:lnTo>
                  <a:pt x="323" y="232"/>
                </a:lnTo>
                <a:lnTo>
                  <a:pt x="323" y="233"/>
                </a:lnTo>
                <a:lnTo>
                  <a:pt x="320" y="233"/>
                </a:lnTo>
                <a:lnTo>
                  <a:pt x="320" y="235"/>
                </a:lnTo>
                <a:lnTo>
                  <a:pt x="320" y="237"/>
                </a:lnTo>
                <a:lnTo>
                  <a:pt x="320" y="239"/>
                </a:lnTo>
                <a:lnTo>
                  <a:pt x="318" y="239"/>
                </a:lnTo>
                <a:lnTo>
                  <a:pt x="318" y="237"/>
                </a:lnTo>
                <a:lnTo>
                  <a:pt x="315" y="237"/>
                </a:lnTo>
                <a:lnTo>
                  <a:pt x="315" y="235"/>
                </a:lnTo>
                <a:lnTo>
                  <a:pt x="313" y="235"/>
                </a:lnTo>
                <a:lnTo>
                  <a:pt x="313" y="237"/>
                </a:lnTo>
                <a:lnTo>
                  <a:pt x="313" y="239"/>
                </a:lnTo>
                <a:lnTo>
                  <a:pt x="311" y="239"/>
                </a:lnTo>
                <a:lnTo>
                  <a:pt x="311" y="239"/>
                </a:lnTo>
                <a:lnTo>
                  <a:pt x="311" y="237"/>
                </a:lnTo>
                <a:lnTo>
                  <a:pt x="311" y="235"/>
                </a:lnTo>
                <a:lnTo>
                  <a:pt x="311" y="233"/>
                </a:lnTo>
                <a:lnTo>
                  <a:pt x="311" y="232"/>
                </a:lnTo>
                <a:lnTo>
                  <a:pt x="311" y="232"/>
                </a:lnTo>
                <a:lnTo>
                  <a:pt x="311" y="230"/>
                </a:lnTo>
                <a:lnTo>
                  <a:pt x="311" y="228"/>
                </a:lnTo>
                <a:lnTo>
                  <a:pt x="311" y="227"/>
                </a:lnTo>
                <a:lnTo>
                  <a:pt x="310" y="227"/>
                </a:lnTo>
                <a:lnTo>
                  <a:pt x="310" y="228"/>
                </a:lnTo>
                <a:lnTo>
                  <a:pt x="308" y="228"/>
                </a:lnTo>
                <a:lnTo>
                  <a:pt x="308" y="230"/>
                </a:lnTo>
                <a:lnTo>
                  <a:pt x="306" y="230"/>
                </a:lnTo>
                <a:lnTo>
                  <a:pt x="304" y="230"/>
                </a:lnTo>
                <a:lnTo>
                  <a:pt x="303" y="230"/>
                </a:lnTo>
                <a:lnTo>
                  <a:pt x="301" y="230"/>
                </a:lnTo>
                <a:lnTo>
                  <a:pt x="299" y="230"/>
                </a:lnTo>
                <a:lnTo>
                  <a:pt x="296" y="230"/>
                </a:lnTo>
                <a:lnTo>
                  <a:pt x="296" y="232"/>
                </a:lnTo>
                <a:lnTo>
                  <a:pt x="296" y="235"/>
                </a:lnTo>
                <a:lnTo>
                  <a:pt x="296" y="237"/>
                </a:lnTo>
                <a:lnTo>
                  <a:pt x="296" y="239"/>
                </a:lnTo>
                <a:lnTo>
                  <a:pt x="294" y="240"/>
                </a:lnTo>
                <a:lnTo>
                  <a:pt x="292" y="242"/>
                </a:lnTo>
                <a:lnTo>
                  <a:pt x="292" y="242"/>
                </a:lnTo>
                <a:lnTo>
                  <a:pt x="291" y="242"/>
                </a:lnTo>
                <a:lnTo>
                  <a:pt x="291" y="242"/>
                </a:lnTo>
                <a:lnTo>
                  <a:pt x="291" y="240"/>
                </a:lnTo>
                <a:lnTo>
                  <a:pt x="291" y="239"/>
                </a:lnTo>
                <a:lnTo>
                  <a:pt x="289" y="237"/>
                </a:lnTo>
                <a:lnTo>
                  <a:pt x="287" y="237"/>
                </a:lnTo>
                <a:lnTo>
                  <a:pt x="287" y="239"/>
                </a:lnTo>
                <a:lnTo>
                  <a:pt x="287" y="240"/>
                </a:lnTo>
                <a:lnTo>
                  <a:pt x="287" y="242"/>
                </a:lnTo>
                <a:lnTo>
                  <a:pt x="285" y="242"/>
                </a:lnTo>
                <a:lnTo>
                  <a:pt x="284" y="242"/>
                </a:lnTo>
                <a:lnTo>
                  <a:pt x="284" y="240"/>
                </a:lnTo>
                <a:lnTo>
                  <a:pt x="282" y="239"/>
                </a:lnTo>
                <a:lnTo>
                  <a:pt x="282" y="237"/>
                </a:lnTo>
                <a:lnTo>
                  <a:pt x="284" y="235"/>
                </a:lnTo>
                <a:lnTo>
                  <a:pt x="282" y="235"/>
                </a:lnTo>
                <a:lnTo>
                  <a:pt x="282" y="233"/>
                </a:lnTo>
                <a:lnTo>
                  <a:pt x="280" y="233"/>
                </a:lnTo>
                <a:lnTo>
                  <a:pt x="280" y="232"/>
                </a:lnTo>
                <a:lnTo>
                  <a:pt x="280" y="233"/>
                </a:lnTo>
                <a:lnTo>
                  <a:pt x="279" y="233"/>
                </a:lnTo>
                <a:lnTo>
                  <a:pt x="277" y="235"/>
                </a:lnTo>
                <a:lnTo>
                  <a:pt x="273" y="233"/>
                </a:lnTo>
                <a:lnTo>
                  <a:pt x="272" y="233"/>
                </a:lnTo>
                <a:lnTo>
                  <a:pt x="270" y="233"/>
                </a:lnTo>
                <a:lnTo>
                  <a:pt x="268" y="232"/>
                </a:lnTo>
                <a:lnTo>
                  <a:pt x="268" y="230"/>
                </a:lnTo>
                <a:lnTo>
                  <a:pt x="267" y="230"/>
                </a:lnTo>
                <a:lnTo>
                  <a:pt x="267" y="232"/>
                </a:lnTo>
                <a:lnTo>
                  <a:pt x="267" y="233"/>
                </a:lnTo>
                <a:lnTo>
                  <a:pt x="265" y="233"/>
                </a:lnTo>
                <a:lnTo>
                  <a:pt x="267" y="233"/>
                </a:lnTo>
                <a:lnTo>
                  <a:pt x="265" y="233"/>
                </a:lnTo>
                <a:lnTo>
                  <a:pt x="265" y="235"/>
                </a:lnTo>
                <a:lnTo>
                  <a:pt x="265" y="237"/>
                </a:lnTo>
                <a:lnTo>
                  <a:pt x="265" y="239"/>
                </a:lnTo>
                <a:lnTo>
                  <a:pt x="267" y="239"/>
                </a:lnTo>
                <a:lnTo>
                  <a:pt x="265" y="239"/>
                </a:lnTo>
                <a:lnTo>
                  <a:pt x="265" y="240"/>
                </a:lnTo>
                <a:lnTo>
                  <a:pt x="263" y="240"/>
                </a:lnTo>
                <a:lnTo>
                  <a:pt x="261" y="239"/>
                </a:lnTo>
                <a:lnTo>
                  <a:pt x="261" y="237"/>
                </a:lnTo>
                <a:lnTo>
                  <a:pt x="261" y="235"/>
                </a:lnTo>
                <a:lnTo>
                  <a:pt x="260" y="233"/>
                </a:lnTo>
                <a:lnTo>
                  <a:pt x="258" y="232"/>
                </a:lnTo>
                <a:lnTo>
                  <a:pt x="256" y="232"/>
                </a:lnTo>
                <a:lnTo>
                  <a:pt x="256" y="230"/>
                </a:lnTo>
                <a:lnTo>
                  <a:pt x="253" y="230"/>
                </a:lnTo>
                <a:lnTo>
                  <a:pt x="251" y="230"/>
                </a:lnTo>
                <a:lnTo>
                  <a:pt x="251" y="230"/>
                </a:lnTo>
                <a:lnTo>
                  <a:pt x="249" y="230"/>
                </a:lnTo>
                <a:lnTo>
                  <a:pt x="249" y="232"/>
                </a:lnTo>
                <a:lnTo>
                  <a:pt x="249" y="233"/>
                </a:lnTo>
                <a:lnTo>
                  <a:pt x="251" y="233"/>
                </a:lnTo>
                <a:lnTo>
                  <a:pt x="251" y="237"/>
                </a:lnTo>
                <a:lnTo>
                  <a:pt x="251" y="239"/>
                </a:lnTo>
                <a:lnTo>
                  <a:pt x="251" y="239"/>
                </a:lnTo>
                <a:lnTo>
                  <a:pt x="249" y="239"/>
                </a:lnTo>
                <a:lnTo>
                  <a:pt x="249" y="237"/>
                </a:lnTo>
                <a:lnTo>
                  <a:pt x="248" y="237"/>
                </a:lnTo>
                <a:lnTo>
                  <a:pt x="244" y="239"/>
                </a:lnTo>
                <a:lnTo>
                  <a:pt x="241" y="239"/>
                </a:lnTo>
                <a:lnTo>
                  <a:pt x="241" y="237"/>
                </a:lnTo>
                <a:lnTo>
                  <a:pt x="239" y="237"/>
                </a:lnTo>
                <a:lnTo>
                  <a:pt x="237" y="239"/>
                </a:lnTo>
                <a:lnTo>
                  <a:pt x="237" y="240"/>
                </a:lnTo>
                <a:lnTo>
                  <a:pt x="237" y="242"/>
                </a:lnTo>
                <a:lnTo>
                  <a:pt x="236" y="242"/>
                </a:lnTo>
                <a:lnTo>
                  <a:pt x="236" y="240"/>
                </a:lnTo>
                <a:lnTo>
                  <a:pt x="236" y="240"/>
                </a:lnTo>
                <a:lnTo>
                  <a:pt x="236" y="239"/>
                </a:lnTo>
                <a:lnTo>
                  <a:pt x="234" y="239"/>
                </a:lnTo>
                <a:lnTo>
                  <a:pt x="232" y="239"/>
                </a:lnTo>
                <a:lnTo>
                  <a:pt x="230" y="239"/>
                </a:lnTo>
                <a:lnTo>
                  <a:pt x="227" y="239"/>
                </a:lnTo>
                <a:lnTo>
                  <a:pt x="225" y="239"/>
                </a:lnTo>
                <a:lnTo>
                  <a:pt x="224" y="239"/>
                </a:lnTo>
                <a:lnTo>
                  <a:pt x="222" y="237"/>
                </a:lnTo>
                <a:lnTo>
                  <a:pt x="222" y="233"/>
                </a:lnTo>
                <a:lnTo>
                  <a:pt x="220" y="233"/>
                </a:lnTo>
                <a:lnTo>
                  <a:pt x="220" y="237"/>
                </a:lnTo>
                <a:lnTo>
                  <a:pt x="218" y="239"/>
                </a:lnTo>
                <a:lnTo>
                  <a:pt x="217" y="239"/>
                </a:lnTo>
                <a:lnTo>
                  <a:pt x="215" y="239"/>
                </a:lnTo>
                <a:lnTo>
                  <a:pt x="213" y="237"/>
                </a:lnTo>
                <a:lnTo>
                  <a:pt x="213" y="239"/>
                </a:lnTo>
                <a:lnTo>
                  <a:pt x="211" y="239"/>
                </a:lnTo>
                <a:lnTo>
                  <a:pt x="211" y="237"/>
                </a:lnTo>
                <a:lnTo>
                  <a:pt x="211" y="235"/>
                </a:lnTo>
                <a:lnTo>
                  <a:pt x="213" y="233"/>
                </a:lnTo>
                <a:lnTo>
                  <a:pt x="213" y="232"/>
                </a:lnTo>
                <a:lnTo>
                  <a:pt x="215" y="230"/>
                </a:lnTo>
                <a:lnTo>
                  <a:pt x="213" y="228"/>
                </a:lnTo>
                <a:lnTo>
                  <a:pt x="211" y="228"/>
                </a:lnTo>
                <a:lnTo>
                  <a:pt x="211" y="228"/>
                </a:lnTo>
                <a:lnTo>
                  <a:pt x="211" y="230"/>
                </a:lnTo>
                <a:lnTo>
                  <a:pt x="210" y="230"/>
                </a:lnTo>
                <a:lnTo>
                  <a:pt x="208" y="230"/>
                </a:lnTo>
                <a:lnTo>
                  <a:pt x="205" y="232"/>
                </a:lnTo>
                <a:lnTo>
                  <a:pt x="203" y="232"/>
                </a:lnTo>
                <a:lnTo>
                  <a:pt x="193" y="233"/>
                </a:lnTo>
                <a:lnTo>
                  <a:pt x="191" y="233"/>
                </a:lnTo>
                <a:lnTo>
                  <a:pt x="191" y="233"/>
                </a:lnTo>
                <a:lnTo>
                  <a:pt x="189" y="233"/>
                </a:lnTo>
                <a:lnTo>
                  <a:pt x="187" y="233"/>
                </a:lnTo>
                <a:lnTo>
                  <a:pt x="184" y="233"/>
                </a:lnTo>
                <a:lnTo>
                  <a:pt x="181" y="233"/>
                </a:lnTo>
                <a:lnTo>
                  <a:pt x="177" y="233"/>
                </a:lnTo>
                <a:lnTo>
                  <a:pt x="175" y="233"/>
                </a:lnTo>
                <a:lnTo>
                  <a:pt x="175" y="233"/>
                </a:lnTo>
                <a:lnTo>
                  <a:pt x="170" y="235"/>
                </a:lnTo>
                <a:lnTo>
                  <a:pt x="167" y="235"/>
                </a:lnTo>
                <a:lnTo>
                  <a:pt x="165" y="235"/>
                </a:lnTo>
                <a:lnTo>
                  <a:pt x="163" y="235"/>
                </a:lnTo>
                <a:lnTo>
                  <a:pt x="158" y="235"/>
                </a:lnTo>
                <a:lnTo>
                  <a:pt x="136" y="235"/>
                </a:lnTo>
                <a:lnTo>
                  <a:pt x="132" y="237"/>
                </a:lnTo>
                <a:lnTo>
                  <a:pt x="129" y="237"/>
                </a:lnTo>
                <a:lnTo>
                  <a:pt x="124" y="237"/>
                </a:lnTo>
                <a:lnTo>
                  <a:pt x="122" y="237"/>
                </a:lnTo>
                <a:lnTo>
                  <a:pt x="115" y="237"/>
                </a:lnTo>
                <a:lnTo>
                  <a:pt x="108" y="237"/>
                </a:lnTo>
                <a:lnTo>
                  <a:pt x="107" y="237"/>
                </a:lnTo>
                <a:lnTo>
                  <a:pt x="100" y="237"/>
                </a:lnTo>
                <a:lnTo>
                  <a:pt x="96" y="239"/>
                </a:lnTo>
                <a:lnTo>
                  <a:pt x="95" y="239"/>
                </a:lnTo>
                <a:lnTo>
                  <a:pt x="93" y="239"/>
                </a:lnTo>
                <a:lnTo>
                  <a:pt x="89" y="239"/>
                </a:lnTo>
                <a:lnTo>
                  <a:pt x="81" y="239"/>
                </a:lnTo>
                <a:lnTo>
                  <a:pt x="72" y="239"/>
                </a:lnTo>
                <a:lnTo>
                  <a:pt x="70" y="239"/>
                </a:lnTo>
                <a:lnTo>
                  <a:pt x="69" y="239"/>
                </a:lnTo>
                <a:lnTo>
                  <a:pt x="65" y="239"/>
                </a:lnTo>
                <a:lnTo>
                  <a:pt x="57" y="239"/>
                </a:lnTo>
                <a:lnTo>
                  <a:pt x="46" y="240"/>
                </a:lnTo>
                <a:lnTo>
                  <a:pt x="34" y="240"/>
                </a:lnTo>
                <a:lnTo>
                  <a:pt x="33" y="240"/>
                </a:lnTo>
                <a:lnTo>
                  <a:pt x="29" y="240"/>
                </a:lnTo>
                <a:lnTo>
                  <a:pt x="24" y="240"/>
                </a:lnTo>
                <a:lnTo>
                  <a:pt x="22" y="240"/>
                </a:lnTo>
                <a:lnTo>
                  <a:pt x="14" y="242"/>
                </a:lnTo>
                <a:lnTo>
                  <a:pt x="5" y="242"/>
                </a:lnTo>
                <a:lnTo>
                  <a:pt x="0" y="242"/>
                </a:lnTo>
                <a:lnTo>
                  <a:pt x="0" y="237"/>
                </a:lnTo>
                <a:lnTo>
                  <a:pt x="0" y="235"/>
                </a:lnTo>
                <a:lnTo>
                  <a:pt x="0" y="228"/>
                </a:lnTo>
                <a:lnTo>
                  <a:pt x="0" y="220"/>
                </a:lnTo>
                <a:lnTo>
                  <a:pt x="0" y="216"/>
                </a:lnTo>
                <a:lnTo>
                  <a:pt x="0" y="209"/>
                </a:lnTo>
                <a:lnTo>
                  <a:pt x="0" y="208"/>
                </a:lnTo>
                <a:lnTo>
                  <a:pt x="5" y="201"/>
                </a:lnTo>
                <a:lnTo>
                  <a:pt x="12" y="194"/>
                </a:lnTo>
                <a:lnTo>
                  <a:pt x="19" y="187"/>
                </a:lnTo>
                <a:lnTo>
                  <a:pt x="22" y="184"/>
                </a:lnTo>
                <a:lnTo>
                  <a:pt x="22" y="182"/>
                </a:lnTo>
                <a:lnTo>
                  <a:pt x="27" y="172"/>
                </a:lnTo>
                <a:lnTo>
                  <a:pt x="33" y="165"/>
                </a:lnTo>
                <a:lnTo>
                  <a:pt x="36" y="156"/>
                </a:lnTo>
                <a:lnTo>
                  <a:pt x="39" y="151"/>
                </a:lnTo>
                <a:lnTo>
                  <a:pt x="41" y="146"/>
                </a:lnTo>
                <a:lnTo>
                  <a:pt x="43" y="142"/>
                </a:lnTo>
                <a:lnTo>
                  <a:pt x="46" y="137"/>
                </a:lnTo>
                <a:lnTo>
                  <a:pt x="48" y="135"/>
                </a:lnTo>
                <a:lnTo>
                  <a:pt x="53" y="125"/>
                </a:lnTo>
                <a:lnTo>
                  <a:pt x="55" y="122"/>
                </a:lnTo>
                <a:lnTo>
                  <a:pt x="57" y="122"/>
                </a:lnTo>
                <a:lnTo>
                  <a:pt x="57" y="118"/>
                </a:lnTo>
                <a:lnTo>
                  <a:pt x="58" y="115"/>
                </a:lnTo>
                <a:lnTo>
                  <a:pt x="60" y="111"/>
                </a:lnTo>
                <a:lnTo>
                  <a:pt x="64" y="106"/>
                </a:lnTo>
                <a:lnTo>
                  <a:pt x="65" y="106"/>
                </a:lnTo>
                <a:lnTo>
                  <a:pt x="65" y="104"/>
                </a:lnTo>
                <a:lnTo>
                  <a:pt x="69" y="99"/>
                </a:lnTo>
                <a:lnTo>
                  <a:pt x="69" y="98"/>
                </a:lnTo>
                <a:lnTo>
                  <a:pt x="76" y="82"/>
                </a:lnTo>
                <a:lnTo>
                  <a:pt x="79" y="77"/>
                </a:lnTo>
                <a:lnTo>
                  <a:pt x="81" y="77"/>
                </a:lnTo>
                <a:lnTo>
                  <a:pt x="84" y="70"/>
                </a:lnTo>
                <a:lnTo>
                  <a:pt x="84" y="67"/>
                </a:lnTo>
                <a:lnTo>
                  <a:pt x="84" y="65"/>
                </a:lnTo>
                <a:lnTo>
                  <a:pt x="89" y="61"/>
                </a:lnTo>
                <a:lnTo>
                  <a:pt x="93" y="56"/>
                </a:lnTo>
                <a:lnTo>
                  <a:pt x="96" y="53"/>
                </a:lnTo>
                <a:lnTo>
                  <a:pt x="98" y="51"/>
                </a:lnTo>
                <a:lnTo>
                  <a:pt x="100" y="48"/>
                </a:lnTo>
                <a:lnTo>
                  <a:pt x="108" y="39"/>
                </a:lnTo>
                <a:lnTo>
                  <a:pt x="115" y="32"/>
                </a:lnTo>
                <a:lnTo>
                  <a:pt x="115" y="30"/>
                </a:lnTo>
                <a:lnTo>
                  <a:pt x="119" y="27"/>
                </a:lnTo>
                <a:lnTo>
                  <a:pt x="119" y="25"/>
                </a:lnTo>
                <a:lnTo>
                  <a:pt x="120" y="25"/>
                </a:lnTo>
                <a:lnTo>
                  <a:pt x="120" y="24"/>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89" name="Freeform 217"/>
          <p:cNvSpPr>
            <a:spLocks/>
          </p:cNvSpPr>
          <p:nvPr/>
        </p:nvSpPr>
        <p:spPr bwMode="auto">
          <a:xfrm>
            <a:off x="7404497" y="4126706"/>
            <a:ext cx="301229" cy="304800"/>
          </a:xfrm>
          <a:custGeom>
            <a:avLst/>
            <a:gdLst/>
            <a:ahLst/>
            <a:cxnLst>
              <a:cxn ang="0">
                <a:pos x="244" y="12"/>
              </a:cxn>
              <a:cxn ang="0">
                <a:pos x="244" y="34"/>
              </a:cxn>
              <a:cxn ang="0">
                <a:pos x="251" y="72"/>
              </a:cxn>
              <a:cxn ang="0">
                <a:pos x="251" y="87"/>
              </a:cxn>
              <a:cxn ang="0">
                <a:pos x="251" y="110"/>
              </a:cxn>
              <a:cxn ang="0">
                <a:pos x="249" y="120"/>
              </a:cxn>
              <a:cxn ang="0">
                <a:pos x="251" y="134"/>
              </a:cxn>
              <a:cxn ang="0">
                <a:pos x="251" y="146"/>
              </a:cxn>
              <a:cxn ang="0">
                <a:pos x="251" y="168"/>
              </a:cxn>
              <a:cxn ang="0">
                <a:pos x="251" y="185"/>
              </a:cxn>
              <a:cxn ang="0">
                <a:pos x="251" y="203"/>
              </a:cxn>
              <a:cxn ang="0">
                <a:pos x="251" y="216"/>
              </a:cxn>
              <a:cxn ang="0">
                <a:pos x="253" y="230"/>
              </a:cxn>
              <a:cxn ang="0">
                <a:pos x="253" y="246"/>
              </a:cxn>
              <a:cxn ang="0">
                <a:pos x="230" y="253"/>
              </a:cxn>
              <a:cxn ang="0">
                <a:pos x="208" y="251"/>
              </a:cxn>
              <a:cxn ang="0">
                <a:pos x="196" y="251"/>
              </a:cxn>
              <a:cxn ang="0">
                <a:pos x="179" y="251"/>
              </a:cxn>
              <a:cxn ang="0">
                <a:pos x="168" y="253"/>
              </a:cxn>
              <a:cxn ang="0">
                <a:pos x="153" y="253"/>
              </a:cxn>
              <a:cxn ang="0">
                <a:pos x="132" y="254"/>
              </a:cxn>
              <a:cxn ang="0">
                <a:pos x="111" y="254"/>
              </a:cxn>
              <a:cxn ang="0">
                <a:pos x="98" y="254"/>
              </a:cxn>
              <a:cxn ang="0">
                <a:pos x="74" y="254"/>
              </a:cxn>
              <a:cxn ang="0">
                <a:pos x="67" y="254"/>
              </a:cxn>
              <a:cxn ang="0">
                <a:pos x="58" y="254"/>
              </a:cxn>
              <a:cxn ang="0">
                <a:pos x="39" y="256"/>
              </a:cxn>
              <a:cxn ang="0">
                <a:pos x="22" y="256"/>
              </a:cxn>
              <a:cxn ang="0">
                <a:pos x="12" y="256"/>
              </a:cxn>
              <a:cxn ang="0">
                <a:pos x="3" y="242"/>
              </a:cxn>
              <a:cxn ang="0">
                <a:pos x="3" y="228"/>
              </a:cxn>
              <a:cxn ang="0">
                <a:pos x="3" y="210"/>
              </a:cxn>
              <a:cxn ang="0">
                <a:pos x="3" y="187"/>
              </a:cxn>
              <a:cxn ang="0">
                <a:pos x="3" y="156"/>
              </a:cxn>
              <a:cxn ang="0">
                <a:pos x="1" y="106"/>
              </a:cxn>
              <a:cxn ang="0">
                <a:pos x="1" y="84"/>
              </a:cxn>
              <a:cxn ang="0">
                <a:pos x="1" y="74"/>
              </a:cxn>
              <a:cxn ang="0">
                <a:pos x="0" y="62"/>
              </a:cxn>
              <a:cxn ang="0">
                <a:pos x="8" y="39"/>
              </a:cxn>
              <a:cxn ang="0">
                <a:pos x="7" y="22"/>
              </a:cxn>
              <a:cxn ang="0">
                <a:pos x="7" y="15"/>
              </a:cxn>
              <a:cxn ang="0">
                <a:pos x="10" y="5"/>
              </a:cxn>
              <a:cxn ang="0">
                <a:pos x="27" y="5"/>
              </a:cxn>
              <a:cxn ang="0">
                <a:pos x="56" y="5"/>
              </a:cxn>
              <a:cxn ang="0">
                <a:pos x="75" y="3"/>
              </a:cxn>
              <a:cxn ang="0">
                <a:pos x="84" y="3"/>
              </a:cxn>
              <a:cxn ang="0">
                <a:pos x="93" y="3"/>
              </a:cxn>
              <a:cxn ang="0">
                <a:pos x="103" y="3"/>
              </a:cxn>
              <a:cxn ang="0">
                <a:pos x="118" y="3"/>
              </a:cxn>
              <a:cxn ang="0">
                <a:pos x="129" y="3"/>
              </a:cxn>
              <a:cxn ang="0">
                <a:pos x="137" y="3"/>
              </a:cxn>
              <a:cxn ang="0">
                <a:pos x="151" y="3"/>
              </a:cxn>
              <a:cxn ang="0">
                <a:pos x="163" y="1"/>
              </a:cxn>
              <a:cxn ang="0">
                <a:pos x="180" y="1"/>
              </a:cxn>
              <a:cxn ang="0">
                <a:pos x="197" y="1"/>
              </a:cxn>
              <a:cxn ang="0">
                <a:pos x="211" y="1"/>
              </a:cxn>
            </a:cxnLst>
            <a:rect l="0" t="0" r="r" b="b"/>
            <a:pathLst>
              <a:path w="253" h="256">
                <a:moveTo>
                  <a:pt x="244" y="0"/>
                </a:moveTo>
                <a:lnTo>
                  <a:pt x="244" y="1"/>
                </a:lnTo>
                <a:lnTo>
                  <a:pt x="244" y="8"/>
                </a:lnTo>
                <a:lnTo>
                  <a:pt x="244" y="12"/>
                </a:lnTo>
                <a:lnTo>
                  <a:pt x="244" y="20"/>
                </a:lnTo>
                <a:lnTo>
                  <a:pt x="244" y="27"/>
                </a:lnTo>
                <a:lnTo>
                  <a:pt x="244" y="29"/>
                </a:lnTo>
                <a:lnTo>
                  <a:pt x="244" y="34"/>
                </a:lnTo>
                <a:lnTo>
                  <a:pt x="246" y="34"/>
                </a:lnTo>
                <a:lnTo>
                  <a:pt x="247" y="48"/>
                </a:lnTo>
                <a:lnTo>
                  <a:pt x="249" y="63"/>
                </a:lnTo>
                <a:lnTo>
                  <a:pt x="251" y="72"/>
                </a:lnTo>
                <a:lnTo>
                  <a:pt x="251" y="77"/>
                </a:lnTo>
                <a:lnTo>
                  <a:pt x="251" y="82"/>
                </a:lnTo>
                <a:lnTo>
                  <a:pt x="251" y="84"/>
                </a:lnTo>
                <a:lnTo>
                  <a:pt x="251" y="87"/>
                </a:lnTo>
                <a:lnTo>
                  <a:pt x="251" y="93"/>
                </a:lnTo>
                <a:lnTo>
                  <a:pt x="251" y="94"/>
                </a:lnTo>
                <a:lnTo>
                  <a:pt x="251" y="108"/>
                </a:lnTo>
                <a:lnTo>
                  <a:pt x="251" y="110"/>
                </a:lnTo>
                <a:lnTo>
                  <a:pt x="249" y="110"/>
                </a:lnTo>
                <a:lnTo>
                  <a:pt x="249" y="115"/>
                </a:lnTo>
                <a:lnTo>
                  <a:pt x="249" y="118"/>
                </a:lnTo>
                <a:lnTo>
                  <a:pt x="249" y="120"/>
                </a:lnTo>
                <a:lnTo>
                  <a:pt x="249" y="124"/>
                </a:lnTo>
                <a:lnTo>
                  <a:pt x="249" y="125"/>
                </a:lnTo>
                <a:lnTo>
                  <a:pt x="251" y="132"/>
                </a:lnTo>
                <a:lnTo>
                  <a:pt x="251" y="134"/>
                </a:lnTo>
                <a:lnTo>
                  <a:pt x="251" y="136"/>
                </a:lnTo>
                <a:lnTo>
                  <a:pt x="251" y="137"/>
                </a:lnTo>
                <a:lnTo>
                  <a:pt x="251" y="141"/>
                </a:lnTo>
                <a:lnTo>
                  <a:pt x="251" y="146"/>
                </a:lnTo>
                <a:lnTo>
                  <a:pt x="251" y="153"/>
                </a:lnTo>
                <a:lnTo>
                  <a:pt x="251" y="156"/>
                </a:lnTo>
                <a:lnTo>
                  <a:pt x="251" y="165"/>
                </a:lnTo>
                <a:lnTo>
                  <a:pt x="251" y="168"/>
                </a:lnTo>
                <a:lnTo>
                  <a:pt x="251" y="170"/>
                </a:lnTo>
                <a:lnTo>
                  <a:pt x="251" y="180"/>
                </a:lnTo>
                <a:lnTo>
                  <a:pt x="251" y="182"/>
                </a:lnTo>
                <a:lnTo>
                  <a:pt x="251" y="185"/>
                </a:lnTo>
                <a:lnTo>
                  <a:pt x="251" y="187"/>
                </a:lnTo>
                <a:lnTo>
                  <a:pt x="251" y="196"/>
                </a:lnTo>
                <a:lnTo>
                  <a:pt x="251" y="201"/>
                </a:lnTo>
                <a:lnTo>
                  <a:pt x="251" y="203"/>
                </a:lnTo>
                <a:lnTo>
                  <a:pt x="251" y="208"/>
                </a:lnTo>
                <a:lnTo>
                  <a:pt x="251" y="211"/>
                </a:lnTo>
                <a:lnTo>
                  <a:pt x="251" y="213"/>
                </a:lnTo>
                <a:lnTo>
                  <a:pt x="251" y="216"/>
                </a:lnTo>
                <a:lnTo>
                  <a:pt x="251" y="218"/>
                </a:lnTo>
                <a:lnTo>
                  <a:pt x="253" y="220"/>
                </a:lnTo>
                <a:lnTo>
                  <a:pt x="253" y="225"/>
                </a:lnTo>
                <a:lnTo>
                  <a:pt x="253" y="230"/>
                </a:lnTo>
                <a:lnTo>
                  <a:pt x="253" y="234"/>
                </a:lnTo>
                <a:lnTo>
                  <a:pt x="253" y="241"/>
                </a:lnTo>
                <a:lnTo>
                  <a:pt x="253" y="244"/>
                </a:lnTo>
                <a:lnTo>
                  <a:pt x="253" y="246"/>
                </a:lnTo>
                <a:lnTo>
                  <a:pt x="253" y="249"/>
                </a:lnTo>
                <a:lnTo>
                  <a:pt x="253" y="253"/>
                </a:lnTo>
                <a:lnTo>
                  <a:pt x="235" y="253"/>
                </a:lnTo>
                <a:lnTo>
                  <a:pt x="230" y="253"/>
                </a:lnTo>
                <a:lnTo>
                  <a:pt x="220" y="253"/>
                </a:lnTo>
                <a:lnTo>
                  <a:pt x="218" y="253"/>
                </a:lnTo>
                <a:lnTo>
                  <a:pt x="210" y="251"/>
                </a:lnTo>
                <a:lnTo>
                  <a:pt x="208" y="251"/>
                </a:lnTo>
                <a:lnTo>
                  <a:pt x="208" y="251"/>
                </a:lnTo>
                <a:lnTo>
                  <a:pt x="206" y="251"/>
                </a:lnTo>
                <a:lnTo>
                  <a:pt x="204" y="251"/>
                </a:lnTo>
                <a:lnTo>
                  <a:pt x="196" y="251"/>
                </a:lnTo>
                <a:lnTo>
                  <a:pt x="191" y="251"/>
                </a:lnTo>
                <a:lnTo>
                  <a:pt x="189" y="251"/>
                </a:lnTo>
                <a:lnTo>
                  <a:pt x="184" y="251"/>
                </a:lnTo>
                <a:lnTo>
                  <a:pt x="179" y="251"/>
                </a:lnTo>
                <a:lnTo>
                  <a:pt x="175" y="251"/>
                </a:lnTo>
                <a:lnTo>
                  <a:pt x="173" y="251"/>
                </a:lnTo>
                <a:lnTo>
                  <a:pt x="170" y="253"/>
                </a:lnTo>
                <a:lnTo>
                  <a:pt x="168" y="253"/>
                </a:lnTo>
                <a:lnTo>
                  <a:pt x="167" y="253"/>
                </a:lnTo>
                <a:lnTo>
                  <a:pt x="161" y="253"/>
                </a:lnTo>
                <a:lnTo>
                  <a:pt x="156" y="253"/>
                </a:lnTo>
                <a:lnTo>
                  <a:pt x="153" y="253"/>
                </a:lnTo>
                <a:lnTo>
                  <a:pt x="151" y="253"/>
                </a:lnTo>
                <a:lnTo>
                  <a:pt x="144" y="253"/>
                </a:lnTo>
                <a:lnTo>
                  <a:pt x="141" y="253"/>
                </a:lnTo>
                <a:lnTo>
                  <a:pt x="132" y="254"/>
                </a:lnTo>
                <a:lnTo>
                  <a:pt x="130" y="254"/>
                </a:lnTo>
                <a:lnTo>
                  <a:pt x="129" y="254"/>
                </a:lnTo>
                <a:lnTo>
                  <a:pt x="122" y="254"/>
                </a:lnTo>
                <a:lnTo>
                  <a:pt x="111" y="254"/>
                </a:lnTo>
                <a:lnTo>
                  <a:pt x="108" y="254"/>
                </a:lnTo>
                <a:lnTo>
                  <a:pt x="106" y="254"/>
                </a:lnTo>
                <a:lnTo>
                  <a:pt x="99" y="254"/>
                </a:lnTo>
                <a:lnTo>
                  <a:pt x="98" y="254"/>
                </a:lnTo>
                <a:lnTo>
                  <a:pt x="89" y="254"/>
                </a:lnTo>
                <a:lnTo>
                  <a:pt x="86" y="254"/>
                </a:lnTo>
                <a:lnTo>
                  <a:pt x="77" y="254"/>
                </a:lnTo>
                <a:lnTo>
                  <a:pt x="74" y="254"/>
                </a:lnTo>
                <a:lnTo>
                  <a:pt x="72" y="254"/>
                </a:lnTo>
                <a:lnTo>
                  <a:pt x="72" y="254"/>
                </a:lnTo>
                <a:lnTo>
                  <a:pt x="68" y="254"/>
                </a:lnTo>
                <a:lnTo>
                  <a:pt x="67" y="254"/>
                </a:lnTo>
                <a:lnTo>
                  <a:pt x="65" y="254"/>
                </a:lnTo>
                <a:lnTo>
                  <a:pt x="63" y="254"/>
                </a:lnTo>
                <a:lnTo>
                  <a:pt x="62" y="254"/>
                </a:lnTo>
                <a:lnTo>
                  <a:pt x="58" y="254"/>
                </a:lnTo>
                <a:lnTo>
                  <a:pt x="53" y="254"/>
                </a:lnTo>
                <a:lnTo>
                  <a:pt x="46" y="256"/>
                </a:lnTo>
                <a:lnTo>
                  <a:pt x="43" y="256"/>
                </a:lnTo>
                <a:lnTo>
                  <a:pt x="39" y="256"/>
                </a:lnTo>
                <a:lnTo>
                  <a:pt x="34" y="256"/>
                </a:lnTo>
                <a:lnTo>
                  <a:pt x="27" y="256"/>
                </a:lnTo>
                <a:lnTo>
                  <a:pt x="24" y="256"/>
                </a:lnTo>
                <a:lnTo>
                  <a:pt x="22" y="256"/>
                </a:lnTo>
                <a:lnTo>
                  <a:pt x="20" y="256"/>
                </a:lnTo>
                <a:lnTo>
                  <a:pt x="17" y="256"/>
                </a:lnTo>
                <a:lnTo>
                  <a:pt x="15" y="256"/>
                </a:lnTo>
                <a:lnTo>
                  <a:pt x="12" y="256"/>
                </a:lnTo>
                <a:lnTo>
                  <a:pt x="8" y="256"/>
                </a:lnTo>
                <a:lnTo>
                  <a:pt x="3" y="256"/>
                </a:lnTo>
                <a:lnTo>
                  <a:pt x="3" y="246"/>
                </a:lnTo>
                <a:lnTo>
                  <a:pt x="3" y="242"/>
                </a:lnTo>
                <a:lnTo>
                  <a:pt x="3" y="234"/>
                </a:lnTo>
                <a:lnTo>
                  <a:pt x="3" y="232"/>
                </a:lnTo>
                <a:lnTo>
                  <a:pt x="3" y="230"/>
                </a:lnTo>
                <a:lnTo>
                  <a:pt x="3" y="228"/>
                </a:lnTo>
                <a:lnTo>
                  <a:pt x="3" y="227"/>
                </a:lnTo>
                <a:lnTo>
                  <a:pt x="3" y="222"/>
                </a:lnTo>
                <a:lnTo>
                  <a:pt x="3" y="211"/>
                </a:lnTo>
                <a:lnTo>
                  <a:pt x="3" y="210"/>
                </a:lnTo>
                <a:lnTo>
                  <a:pt x="3" y="206"/>
                </a:lnTo>
                <a:lnTo>
                  <a:pt x="3" y="204"/>
                </a:lnTo>
                <a:lnTo>
                  <a:pt x="3" y="194"/>
                </a:lnTo>
                <a:lnTo>
                  <a:pt x="3" y="187"/>
                </a:lnTo>
                <a:lnTo>
                  <a:pt x="3" y="185"/>
                </a:lnTo>
                <a:lnTo>
                  <a:pt x="3" y="182"/>
                </a:lnTo>
                <a:lnTo>
                  <a:pt x="3" y="170"/>
                </a:lnTo>
                <a:lnTo>
                  <a:pt x="3" y="156"/>
                </a:lnTo>
                <a:lnTo>
                  <a:pt x="3" y="149"/>
                </a:lnTo>
                <a:lnTo>
                  <a:pt x="1" y="115"/>
                </a:lnTo>
                <a:lnTo>
                  <a:pt x="1" y="108"/>
                </a:lnTo>
                <a:lnTo>
                  <a:pt x="1" y="106"/>
                </a:lnTo>
                <a:lnTo>
                  <a:pt x="1" y="96"/>
                </a:lnTo>
                <a:lnTo>
                  <a:pt x="1" y="94"/>
                </a:lnTo>
                <a:lnTo>
                  <a:pt x="1" y="87"/>
                </a:lnTo>
                <a:lnTo>
                  <a:pt x="1" y="84"/>
                </a:lnTo>
                <a:lnTo>
                  <a:pt x="1" y="82"/>
                </a:lnTo>
                <a:lnTo>
                  <a:pt x="1" y="79"/>
                </a:lnTo>
                <a:lnTo>
                  <a:pt x="1" y="77"/>
                </a:lnTo>
                <a:lnTo>
                  <a:pt x="1" y="74"/>
                </a:lnTo>
                <a:lnTo>
                  <a:pt x="1" y="72"/>
                </a:lnTo>
                <a:lnTo>
                  <a:pt x="0" y="70"/>
                </a:lnTo>
                <a:lnTo>
                  <a:pt x="0" y="63"/>
                </a:lnTo>
                <a:lnTo>
                  <a:pt x="0" y="62"/>
                </a:lnTo>
                <a:lnTo>
                  <a:pt x="0" y="41"/>
                </a:lnTo>
                <a:lnTo>
                  <a:pt x="0" y="39"/>
                </a:lnTo>
                <a:lnTo>
                  <a:pt x="7" y="39"/>
                </a:lnTo>
                <a:lnTo>
                  <a:pt x="8" y="39"/>
                </a:lnTo>
                <a:lnTo>
                  <a:pt x="8" y="38"/>
                </a:lnTo>
                <a:lnTo>
                  <a:pt x="7" y="36"/>
                </a:lnTo>
                <a:lnTo>
                  <a:pt x="7" y="32"/>
                </a:lnTo>
                <a:lnTo>
                  <a:pt x="7" y="22"/>
                </a:lnTo>
                <a:lnTo>
                  <a:pt x="7" y="20"/>
                </a:lnTo>
                <a:lnTo>
                  <a:pt x="7" y="19"/>
                </a:lnTo>
                <a:lnTo>
                  <a:pt x="7" y="17"/>
                </a:lnTo>
                <a:lnTo>
                  <a:pt x="7" y="15"/>
                </a:lnTo>
                <a:lnTo>
                  <a:pt x="7" y="13"/>
                </a:lnTo>
                <a:lnTo>
                  <a:pt x="7" y="5"/>
                </a:lnTo>
                <a:lnTo>
                  <a:pt x="8" y="5"/>
                </a:lnTo>
                <a:lnTo>
                  <a:pt x="10" y="5"/>
                </a:lnTo>
                <a:lnTo>
                  <a:pt x="17" y="5"/>
                </a:lnTo>
                <a:lnTo>
                  <a:pt x="19" y="5"/>
                </a:lnTo>
                <a:lnTo>
                  <a:pt x="27" y="5"/>
                </a:lnTo>
                <a:lnTo>
                  <a:pt x="27" y="5"/>
                </a:lnTo>
                <a:lnTo>
                  <a:pt x="34" y="5"/>
                </a:lnTo>
                <a:lnTo>
                  <a:pt x="36" y="5"/>
                </a:lnTo>
                <a:lnTo>
                  <a:pt x="50" y="5"/>
                </a:lnTo>
                <a:lnTo>
                  <a:pt x="56" y="5"/>
                </a:lnTo>
                <a:lnTo>
                  <a:pt x="63" y="5"/>
                </a:lnTo>
                <a:lnTo>
                  <a:pt x="65" y="5"/>
                </a:lnTo>
                <a:lnTo>
                  <a:pt x="67" y="5"/>
                </a:lnTo>
                <a:lnTo>
                  <a:pt x="75" y="3"/>
                </a:lnTo>
                <a:lnTo>
                  <a:pt x="77" y="3"/>
                </a:lnTo>
                <a:lnTo>
                  <a:pt x="81" y="3"/>
                </a:lnTo>
                <a:lnTo>
                  <a:pt x="82" y="3"/>
                </a:lnTo>
                <a:lnTo>
                  <a:pt x="84" y="3"/>
                </a:lnTo>
                <a:lnTo>
                  <a:pt x="87" y="3"/>
                </a:lnTo>
                <a:lnTo>
                  <a:pt x="89" y="3"/>
                </a:lnTo>
                <a:lnTo>
                  <a:pt x="91" y="3"/>
                </a:lnTo>
                <a:lnTo>
                  <a:pt x="93" y="3"/>
                </a:lnTo>
                <a:lnTo>
                  <a:pt x="94" y="3"/>
                </a:lnTo>
                <a:lnTo>
                  <a:pt x="98" y="3"/>
                </a:lnTo>
                <a:lnTo>
                  <a:pt x="99" y="3"/>
                </a:lnTo>
                <a:lnTo>
                  <a:pt x="103" y="3"/>
                </a:lnTo>
                <a:lnTo>
                  <a:pt x="103" y="3"/>
                </a:lnTo>
                <a:lnTo>
                  <a:pt x="113" y="3"/>
                </a:lnTo>
                <a:lnTo>
                  <a:pt x="117" y="3"/>
                </a:lnTo>
                <a:lnTo>
                  <a:pt x="118" y="3"/>
                </a:lnTo>
                <a:lnTo>
                  <a:pt x="118" y="3"/>
                </a:lnTo>
                <a:lnTo>
                  <a:pt x="120" y="3"/>
                </a:lnTo>
                <a:lnTo>
                  <a:pt x="125" y="3"/>
                </a:lnTo>
                <a:lnTo>
                  <a:pt x="129" y="3"/>
                </a:lnTo>
                <a:lnTo>
                  <a:pt x="130" y="3"/>
                </a:lnTo>
                <a:lnTo>
                  <a:pt x="132" y="3"/>
                </a:lnTo>
                <a:lnTo>
                  <a:pt x="136" y="3"/>
                </a:lnTo>
                <a:lnTo>
                  <a:pt x="137" y="3"/>
                </a:lnTo>
                <a:lnTo>
                  <a:pt x="144" y="3"/>
                </a:lnTo>
                <a:lnTo>
                  <a:pt x="146" y="3"/>
                </a:lnTo>
                <a:lnTo>
                  <a:pt x="149" y="3"/>
                </a:lnTo>
                <a:lnTo>
                  <a:pt x="151" y="3"/>
                </a:lnTo>
                <a:lnTo>
                  <a:pt x="158" y="1"/>
                </a:lnTo>
                <a:lnTo>
                  <a:pt x="160" y="1"/>
                </a:lnTo>
                <a:lnTo>
                  <a:pt x="161" y="1"/>
                </a:lnTo>
                <a:lnTo>
                  <a:pt x="163" y="1"/>
                </a:lnTo>
                <a:lnTo>
                  <a:pt x="165" y="1"/>
                </a:lnTo>
                <a:lnTo>
                  <a:pt x="168" y="1"/>
                </a:lnTo>
                <a:lnTo>
                  <a:pt x="179" y="1"/>
                </a:lnTo>
                <a:lnTo>
                  <a:pt x="180" y="1"/>
                </a:lnTo>
                <a:lnTo>
                  <a:pt x="187" y="1"/>
                </a:lnTo>
                <a:lnTo>
                  <a:pt x="189" y="1"/>
                </a:lnTo>
                <a:lnTo>
                  <a:pt x="192" y="1"/>
                </a:lnTo>
                <a:lnTo>
                  <a:pt x="197" y="1"/>
                </a:lnTo>
                <a:lnTo>
                  <a:pt x="199" y="1"/>
                </a:lnTo>
                <a:lnTo>
                  <a:pt x="206" y="1"/>
                </a:lnTo>
                <a:lnTo>
                  <a:pt x="208" y="1"/>
                </a:lnTo>
                <a:lnTo>
                  <a:pt x="211" y="1"/>
                </a:lnTo>
                <a:lnTo>
                  <a:pt x="215" y="1"/>
                </a:lnTo>
                <a:lnTo>
                  <a:pt x="232" y="0"/>
                </a:lnTo>
                <a:lnTo>
                  <a:pt x="244"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1" name="Freeform 219"/>
          <p:cNvSpPr>
            <a:spLocks/>
          </p:cNvSpPr>
          <p:nvPr/>
        </p:nvSpPr>
        <p:spPr bwMode="auto">
          <a:xfrm>
            <a:off x="7903369" y="4149329"/>
            <a:ext cx="328613" cy="441722"/>
          </a:xfrm>
          <a:custGeom>
            <a:avLst/>
            <a:gdLst/>
            <a:ahLst/>
            <a:cxnLst>
              <a:cxn ang="0">
                <a:pos x="16" y="6"/>
              </a:cxn>
              <a:cxn ang="0">
                <a:pos x="38" y="1"/>
              </a:cxn>
              <a:cxn ang="0">
                <a:pos x="40" y="12"/>
              </a:cxn>
              <a:cxn ang="0">
                <a:pos x="52" y="12"/>
              </a:cxn>
              <a:cxn ang="0">
                <a:pos x="62" y="13"/>
              </a:cxn>
              <a:cxn ang="0">
                <a:pos x="76" y="12"/>
              </a:cxn>
              <a:cxn ang="0">
                <a:pos x="78" y="3"/>
              </a:cxn>
              <a:cxn ang="0">
                <a:pos x="90" y="13"/>
              </a:cxn>
              <a:cxn ang="0">
                <a:pos x="92" y="6"/>
              </a:cxn>
              <a:cxn ang="0">
                <a:pos x="104" y="6"/>
              </a:cxn>
              <a:cxn ang="0">
                <a:pos x="109" y="13"/>
              </a:cxn>
              <a:cxn ang="0">
                <a:pos x="116" y="13"/>
              </a:cxn>
              <a:cxn ang="0">
                <a:pos x="121" y="5"/>
              </a:cxn>
              <a:cxn ang="0">
                <a:pos x="135" y="1"/>
              </a:cxn>
              <a:cxn ang="0">
                <a:pos x="136" y="10"/>
              </a:cxn>
              <a:cxn ang="0">
                <a:pos x="143" y="12"/>
              </a:cxn>
              <a:cxn ang="0">
                <a:pos x="150" y="6"/>
              </a:cxn>
              <a:cxn ang="0">
                <a:pos x="157" y="0"/>
              </a:cxn>
              <a:cxn ang="0">
                <a:pos x="160" y="10"/>
              </a:cxn>
              <a:cxn ang="0">
                <a:pos x="165" y="20"/>
              </a:cxn>
              <a:cxn ang="0">
                <a:pos x="171" y="17"/>
              </a:cxn>
              <a:cxn ang="0">
                <a:pos x="178" y="20"/>
              </a:cxn>
              <a:cxn ang="0">
                <a:pos x="191" y="20"/>
              </a:cxn>
              <a:cxn ang="0">
                <a:pos x="196" y="24"/>
              </a:cxn>
              <a:cxn ang="0">
                <a:pos x="202" y="24"/>
              </a:cxn>
              <a:cxn ang="0">
                <a:pos x="210" y="34"/>
              </a:cxn>
              <a:cxn ang="0">
                <a:pos x="214" y="51"/>
              </a:cxn>
              <a:cxn ang="0">
                <a:pos x="222" y="63"/>
              </a:cxn>
              <a:cxn ang="0">
                <a:pos x="227" y="79"/>
              </a:cxn>
              <a:cxn ang="0">
                <a:pos x="236" y="91"/>
              </a:cxn>
              <a:cxn ang="0">
                <a:pos x="245" y="105"/>
              </a:cxn>
              <a:cxn ang="0">
                <a:pos x="258" y="117"/>
              </a:cxn>
              <a:cxn ang="0">
                <a:pos x="267" y="132"/>
              </a:cxn>
              <a:cxn ang="0">
                <a:pos x="272" y="146"/>
              </a:cxn>
              <a:cxn ang="0">
                <a:pos x="276" y="160"/>
              </a:cxn>
              <a:cxn ang="0">
                <a:pos x="272" y="187"/>
              </a:cxn>
              <a:cxn ang="0">
                <a:pos x="258" y="197"/>
              </a:cxn>
              <a:cxn ang="0">
                <a:pos x="241" y="199"/>
              </a:cxn>
              <a:cxn ang="0">
                <a:pos x="231" y="211"/>
              </a:cxn>
              <a:cxn ang="0">
                <a:pos x="221" y="230"/>
              </a:cxn>
              <a:cxn ang="0">
                <a:pos x="221" y="242"/>
              </a:cxn>
              <a:cxn ang="0">
                <a:pos x="231" y="258"/>
              </a:cxn>
              <a:cxn ang="0">
                <a:pos x="233" y="271"/>
              </a:cxn>
              <a:cxn ang="0">
                <a:pos x="222" y="271"/>
              </a:cxn>
              <a:cxn ang="0">
                <a:pos x="205" y="271"/>
              </a:cxn>
              <a:cxn ang="0">
                <a:pos x="193" y="277"/>
              </a:cxn>
              <a:cxn ang="0">
                <a:pos x="157" y="283"/>
              </a:cxn>
              <a:cxn ang="0">
                <a:pos x="140" y="304"/>
              </a:cxn>
              <a:cxn ang="0">
                <a:pos x="117" y="323"/>
              </a:cxn>
              <a:cxn ang="0">
                <a:pos x="98" y="357"/>
              </a:cxn>
              <a:cxn ang="0">
                <a:pos x="76" y="368"/>
              </a:cxn>
              <a:cxn ang="0">
                <a:pos x="43" y="369"/>
              </a:cxn>
              <a:cxn ang="0">
                <a:pos x="16" y="371"/>
              </a:cxn>
              <a:cxn ang="0">
                <a:pos x="7" y="347"/>
              </a:cxn>
              <a:cxn ang="0">
                <a:pos x="7" y="302"/>
              </a:cxn>
              <a:cxn ang="0">
                <a:pos x="9" y="275"/>
              </a:cxn>
              <a:cxn ang="0">
                <a:pos x="7" y="242"/>
              </a:cxn>
              <a:cxn ang="0">
                <a:pos x="6" y="203"/>
              </a:cxn>
              <a:cxn ang="0">
                <a:pos x="4" y="154"/>
              </a:cxn>
              <a:cxn ang="0">
                <a:pos x="2" y="118"/>
              </a:cxn>
              <a:cxn ang="0">
                <a:pos x="2" y="91"/>
              </a:cxn>
              <a:cxn ang="0">
                <a:pos x="2" y="72"/>
              </a:cxn>
              <a:cxn ang="0">
                <a:pos x="0" y="46"/>
              </a:cxn>
            </a:cxnLst>
            <a:rect l="0" t="0" r="r" b="b"/>
            <a:pathLst>
              <a:path w="276" h="371">
                <a:moveTo>
                  <a:pt x="0" y="6"/>
                </a:moveTo>
                <a:lnTo>
                  <a:pt x="0" y="6"/>
                </a:lnTo>
                <a:lnTo>
                  <a:pt x="2" y="6"/>
                </a:lnTo>
                <a:lnTo>
                  <a:pt x="6" y="6"/>
                </a:lnTo>
                <a:lnTo>
                  <a:pt x="9" y="6"/>
                </a:lnTo>
                <a:lnTo>
                  <a:pt x="12" y="6"/>
                </a:lnTo>
                <a:lnTo>
                  <a:pt x="14" y="6"/>
                </a:lnTo>
                <a:lnTo>
                  <a:pt x="16" y="6"/>
                </a:lnTo>
                <a:lnTo>
                  <a:pt x="16" y="6"/>
                </a:lnTo>
                <a:lnTo>
                  <a:pt x="18" y="6"/>
                </a:lnTo>
                <a:lnTo>
                  <a:pt x="28" y="5"/>
                </a:lnTo>
                <a:lnTo>
                  <a:pt x="30" y="5"/>
                </a:lnTo>
                <a:lnTo>
                  <a:pt x="33" y="3"/>
                </a:lnTo>
                <a:lnTo>
                  <a:pt x="35" y="3"/>
                </a:lnTo>
                <a:lnTo>
                  <a:pt x="36" y="3"/>
                </a:lnTo>
                <a:lnTo>
                  <a:pt x="36" y="1"/>
                </a:lnTo>
                <a:lnTo>
                  <a:pt x="36" y="1"/>
                </a:lnTo>
                <a:lnTo>
                  <a:pt x="38" y="1"/>
                </a:lnTo>
                <a:lnTo>
                  <a:pt x="40" y="3"/>
                </a:lnTo>
                <a:lnTo>
                  <a:pt x="38" y="5"/>
                </a:lnTo>
                <a:lnTo>
                  <a:pt x="38" y="6"/>
                </a:lnTo>
                <a:lnTo>
                  <a:pt x="36" y="8"/>
                </a:lnTo>
                <a:lnTo>
                  <a:pt x="36" y="10"/>
                </a:lnTo>
                <a:lnTo>
                  <a:pt x="36" y="12"/>
                </a:lnTo>
                <a:lnTo>
                  <a:pt x="38" y="12"/>
                </a:lnTo>
                <a:lnTo>
                  <a:pt x="38" y="10"/>
                </a:lnTo>
                <a:lnTo>
                  <a:pt x="40" y="12"/>
                </a:lnTo>
                <a:lnTo>
                  <a:pt x="42" y="12"/>
                </a:lnTo>
                <a:lnTo>
                  <a:pt x="43" y="12"/>
                </a:lnTo>
                <a:lnTo>
                  <a:pt x="45" y="10"/>
                </a:lnTo>
                <a:lnTo>
                  <a:pt x="45" y="6"/>
                </a:lnTo>
                <a:lnTo>
                  <a:pt x="47" y="6"/>
                </a:lnTo>
                <a:lnTo>
                  <a:pt x="47" y="10"/>
                </a:lnTo>
                <a:lnTo>
                  <a:pt x="49" y="12"/>
                </a:lnTo>
                <a:lnTo>
                  <a:pt x="50" y="12"/>
                </a:lnTo>
                <a:lnTo>
                  <a:pt x="52" y="12"/>
                </a:lnTo>
                <a:lnTo>
                  <a:pt x="55" y="12"/>
                </a:lnTo>
                <a:lnTo>
                  <a:pt x="57" y="12"/>
                </a:lnTo>
                <a:lnTo>
                  <a:pt x="59" y="12"/>
                </a:lnTo>
                <a:lnTo>
                  <a:pt x="61" y="12"/>
                </a:lnTo>
                <a:lnTo>
                  <a:pt x="61" y="13"/>
                </a:lnTo>
                <a:lnTo>
                  <a:pt x="61" y="13"/>
                </a:lnTo>
                <a:lnTo>
                  <a:pt x="61" y="15"/>
                </a:lnTo>
                <a:lnTo>
                  <a:pt x="62" y="15"/>
                </a:lnTo>
                <a:lnTo>
                  <a:pt x="62" y="13"/>
                </a:lnTo>
                <a:lnTo>
                  <a:pt x="62" y="12"/>
                </a:lnTo>
                <a:lnTo>
                  <a:pt x="64" y="10"/>
                </a:lnTo>
                <a:lnTo>
                  <a:pt x="66" y="10"/>
                </a:lnTo>
                <a:lnTo>
                  <a:pt x="66" y="12"/>
                </a:lnTo>
                <a:lnTo>
                  <a:pt x="69" y="12"/>
                </a:lnTo>
                <a:lnTo>
                  <a:pt x="73" y="10"/>
                </a:lnTo>
                <a:lnTo>
                  <a:pt x="74" y="10"/>
                </a:lnTo>
                <a:lnTo>
                  <a:pt x="74" y="12"/>
                </a:lnTo>
                <a:lnTo>
                  <a:pt x="76" y="12"/>
                </a:lnTo>
                <a:lnTo>
                  <a:pt x="76" y="12"/>
                </a:lnTo>
                <a:lnTo>
                  <a:pt x="76" y="10"/>
                </a:lnTo>
                <a:lnTo>
                  <a:pt x="76" y="6"/>
                </a:lnTo>
                <a:lnTo>
                  <a:pt x="74" y="6"/>
                </a:lnTo>
                <a:lnTo>
                  <a:pt x="74" y="5"/>
                </a:lnTo>
                <a:lnTo>
                  <a:pt x="74" y="3"/>
                </a:lnTo>
                <a:lnTo>
                  <a:pt x="76" y="3"/>
                </a:lnTo>
                <a:lnTo>
                  <a:pt x="76" y="3"/>
                </a:lnTo>
                <a:lnTo>
                  <a:pt x="78" y="3"/>
                </a:lnTo>
                <a:lnTo>
                  <a:pt x="81" y="3"/>
                </a:lnTo>
                <a:lnTo>
                  <a:pt x="81" y="5"/>
                </a:lnTo>
                <a:lnTo>
                  <a:pt x="83" y="5"/>
                </a:lnTo>
                <a:lnTo>
                  <a:pt x="85" y="6"/>
                </a:lnTo>
                <a:lnTo>
                  <a:pt x="86" y="8"/>
                </a:lnTo>
                <a:lnTo>
                  <a:pt x="86" y="10"/>
                </a:lnTo>
                <a:lnTo>
                  <a:pt x="86" y="12"/>
                </a:lnTo>
                <a:lnTo>
                  <a:pt x="88" y="13"/>
                </a:lnTo>
                <a:lnTo>
                  <a:pt x="90" y="13"/>
                </a:lnTo>
                <a:lnTo>
                  <a:pt x="90" y="12"/>
                </a:lnTo>
                <a:lnTo>
                  <a:pt x="92" y="12"/>
                </a:lnTo>
                <a:lnTo>
                  <a:pt x="90" y="12"/>
                </a:lnTo>
                <a:lnTo>
                  <a:pt x="90" y="10"/>
                </a:lnTo>
                <a:lnTo>
                  <a:pt x="90" y="8"/>
                </a:lnTo>
                <a:lnTo>
                  <a:pt x="90" y="6"/>
                </a:lnTo>
                <a:lnTo>
                  <a:pt x="92" y="6"/>
                </a:lnTo>
                <a:lnTo>
                  <a:pt x="90" y="6"/>
                </a:lnTo>
                <a:lnTo>
                  <a:pt x="92" y="6"/>
                </a:lnTo>
                <a:lnTo>
                  <a:pt x="92" y="5"/>
                </a:lnTo>
                <a:lnTo>
                  <a:pt x="92" y="3"/>
                </a:lnTo>
                <a:lnTo>
                  <a:pt x="93" y="3"/>
                </a:lnTo>
                <a:lnTo>
                  <a:pt x="93" y="5"/>
                </a:lnTo>
                <a:lnTo>
                  <a:pt x="95" y="6"/>
                </a:lnTo>
                <a:lnTo>
                  <a:pt x="97" y="6"/>
                </a:lnTo>
                <a:lnTo>
                  <a:pt x="98" y="6"/>
                </a:lnTo>
                <a:lnTo>
                  <a:pt x="102" y="8"/>
                </a:lnTo>
                <a:lnTo>
                  <a:pt x="104" y="6"/>
                </a:lnTo>
                <a:lnTo>
                  <a:pt x="105" y="6"/>
                </a:lnTo>
                <a:lnTo>
                  <a:pt x="105" y="5"/>
                </a:lnTo>
                <a:lnTo>
                  <a:pt x="105" y="6"/>
                </a:lnTo>
                <a:lnTo>
                  <a:pt x="107" y="6"/>
                </a:lnTo>
                <a:lnTo>
                  <a:pt x="107" y="8"/>
                </a:lnTo>
                <a:lnTo>
                  <a:pt x="109" y="8"/>
                </a:lnTo>
                <a:lnTo>
                  <a:pt x="107" y="10"/>
                </a:lnTo>
                <a:lnTo>
                  <a:pt x="107" y="12"/>
                </a:lnTo>
                <a:lnTo>
                  <a:pt x="109" y="13"/>
                </a:lnTo>
                <a:lnTo>
                  <a:pt x="109" y="15"/>
                </a:lnTo>
                <a:lnTo>
                  <a:pt x="110" y="15"/>
                </a:lnTo>
                <a:lnTo>
                  <a:pt x="112" y="15"/>
                </a:lnTo>
                <a:lnTo>
                  <a:pt x="112" y="13"/>
                </a:lnTo>
                <a:lnTo>
                  <a:pt x="112" y="12"/>
                </a:lnTo>
                <a:lnTo>
                  <a:pt x="112" y="10"/>
                </a:lnTo>
                <a:lnTo>
                  <a:pt x="114" y="10"/>
                </a:lnTo>
                <a:lnTo>
                  <a:pt x="116" y="12"/>
                </a:lnTo>
                <a:lnTo>
                  <a:pt x="116" y="13"/>
                </a:lnTo>
                <a:lnTo>
                  <a:pt x="116" y="15"/>
                </a:lnTo>
                <a:lnTo>
                  <a:pt x="116" y="15"/>
                </a:lnTo>
                <a:lnTo>
                  <a:pt x="117" y="15"/>
                </a:lnTo>
                <a:lnTo>
                  <a:pt x="117" y="15"/>
                </a:lnTo>
                <a:lnTo>
                  <a:pt x="119" y="13"/>
                </a:lnTo>
                <a:lnTo>
                  <a:pt x="121" y="12"/>
                </a:lnTo>
                <a:lnTo>
                  <a:pt x="121" y="10"/>
                </a:lnTo>
                <a:lnTo>
                  <a:pt x="121" y="8"/>
                </a:lnTo>
                <a:lnTo>
                  <a:pt x="121" y="5"/>
                </a:lnTo>
                <a:lnTo>
                  <a:pt x="121" y="3"/>
                </a:lnTo>
                <a:lnTo>
                  <a:pt x="124" y="3"/>
                </a:lnTo>
                <a:lnTo>
                  <a:pt x="126" y="3"/>
                </a:lnTo>
                <a:lnTo>
                  <a:pt x="128" y="3"/>
                </a:lnTo>
                <a:lnTo>
                  <a:pt x="129" y="3"/>
                </a:lnTo>
                <a:lnTo>
                  <a:pt x="131" y="3"/>
                </a:lnTo>
                <a:lnTo>
                  <a:pt x="133" y="3"/>
                </a:lnTo>
                <a:lnTo>
                  <a:pt x="133" y="1"/>
                </a:lnTo>
                <a:lnTo>
                  <a:pt x="135" y="1"/>
                </a:lnTo>
                <a:lnTo>
                  <a:pt x="135" y="0"/>
                </a:lnTo>
                <a:lnTo>
                  <a:pt x="136" y="0"/>
                </a:lnTo>
                <a:lnTo>
                  <a:pt x="136" y="1"/>
                </a:lnTo>
                <a:lnTo>
                  <a:pt x="136" y="3"/>
                </a:lnTo>
                <a:lnTo>
                  <a:pt x="136" y="5"/>
                </a:lnTo>
                <a:lnTo>
                  <a:pt x="136" y="5"/>
                </a:lnTo>
                <a:lnTo>
                  <a:pt x="136" y="6"/>
                </a:lnTo>
                <a:lnTo>
                  <a:pt x="136" y="8"/>
                </a:lnTo>
                <a:lnTo>
                  <a:pt x="136" y="10"/>
                </a:lnTo>
                <a:lnTo>
                  <a:pt x="136" y="12"/>
                </a:lnTo>
                <a:lnTo>
                  <a:pt x="136" y="12"/>
                </a:lnTo>
                <a:lnTo>
                  <a:pt x="138" y="12"/>
                </a:lnTo>
                <a:lnTo>
                  <a:pt x="138" y="10"/>
                </a:lnTo>
                <a:lnTo>
                  <a:pt x="138" y="8"/>
                </a:lnTo>
                <a:lnTo>
                  <a:pt x="140" y="8"/>
                </a:lnTo>
                <a:lnTo>
                  <a:pt x="140" y="10"/>
                </a:lnTo>
                <a:lnTo>
                  <a:pt x="143" y="10"/>
                </a:lnTo>
                <a:lnTo>
                  <a:pt x="143" y="12"/>
                </a:lnTo>
                <a:lnTo>
                  <a:pt x="145" y="12"/>
                </a:lnTo>
                <a:lnTo>
                  <a:pt x="145" y="10"/>
                </a:lnTo>
                <a:lnTo>
                  <a:pt x="145" y="8"/>
                </a:lnTo>
                <a:lnTo>
                  <a:pt x="145" y="6"/>
                </a:lnTo>
                <a:lnTo>
                  <a:pt x="148" y="6"/>
                </a:lnTo>
                <a:lnTo>
                  <a:pt x="148" y="5"/>
                </a:lnTo>
                <a:lnTo>
                  <a:pt x="150" y="6"/>
                </a:lnTo>
                <a:lnTo>
                  <a:pt x="150" y="8"/>
                </a:lnTo>
                <a:lnTo>
                  <a:pt x="150" y="6"/>
                </a:lnTo>
                <a:lnTo>
                  <a:pt x="152" y="6"/>
                </a:lnTo>
                <a:lnTo>
                  <a:pt x="152" y="5"/>
                </a:lnTo>
                <a:lnTo>
                  <a:pt x="152" y="3"/>
                </a:lnTo>
                <a:lnTo>
                  <a:pt x="153" y="3"/>
                </a:lnTo>
                <a:lnTo>
                  <a:pt x="155" y="3"/>
                </a:lnTo>
                <a:lnTo>
                  <a:pt x="155" y="1"/>
                </a:lnTo>
                <a:lnTo>
                  <a:pt x="155" y="1"/>
                </a:lnTo>
                <a:lnTo>
                  <a:pt x="155" y="0"/>
                </a:lnTo>
                <a:lnTo>
                  <a:pt x="157" y="0"/>
                </a:lnTo>
                <a:lnTo>
                  <a:pt x="159" y="0"/>
                </a:lnTo>
                <a:lnTo>
                  <a:pt x="159" y="1"/>
                </a:lnTo>
                <a:lnTo>
                  <a:pt x="159" y="1"/>
                </a:lnTo>
                <a:lnTo>
                  <a:pt x="159" y="3"/>
                </a:lnTo>
                <a:lnTo>
                  <a:pt x="159" y="5"/>
                </a:lnTo>
                <a:lnTo>
                  <a:pt x="159" y="6"/>
                </a:lnTo>
                <a:lnTo>
                  <a:pt x="159" y="8"/>
                </a:lnTo>
                <a:lnTo>
                  <a:pt x="160" y="8"/>
                </a:lnTo>
                <a:lnTo>
                  <a:pt x="160" y="10"/>
                </a:lnTo>
                <a:lnTo>
                  <a:pt x="162" y="12"/>
                </a:lnTo>
                <a:lnTo>
                  <a:pt x="164" y="12"/>
                </a:lnTo>
                <a:lnTo>
                  <a:pt x="165" y="13"/>
                </a:lnTo>
                <a:lnTo>
                  <a:pt x="165" y="15"/>
                </a:lnTo>
                <a:lnTo>
                  <a:pt x="165" y="15"/>
                </a:lnTo>
                <a:lnTo>
                  <a:pt x="164" y="15"/>
                </a:lnTo>
                <a:lnTo>
                  <a:pt x="164" y="17"/>
                </a:lnTo>
                <a:lnTo>
                  <a:pt x="165" y="19"/>
                </a:lnTo>
                <a:lnTo>
                  <a:pt x="165" y="20"/>
                </a:lnTo>
                <a:lnTo>
                  <a:pt x="165" y="20"/>
                </a:lnTo>
                <a:lnTo>
                  <a:pt x="165" y="19"/>
                </a:lnTo>
                <a:lnTo>
                  <a:pt x="165" y="17"/>
                </a:lnTo>
                <a:lnTo>
                  <a:pt x="167" y="15"/>
                </a:lnTo>
                <a:lnTo>
                  <a:pt x="169" y="15"/>
                </a:lnTo>
                <a:lnTo>
                  <a:pt x="169" y="15"/>
                </a:lnTo>
                <a:lnTo>
                  <a:pt x="171" y="15"/>
                </a:lnTo>
                <a:lnTo>
                  <a:pt x="171" y="15"/>
                </a:lnTo>
                <a:lnTo>
                  <a:pt x="171" y="17"/>
                </a:lnTo>
                <a:lnTo>
                  <a:pt x="171" y="19"/>
                </a:lnTo>
                <a:lnTo>
                  <a:pt x="169" y="20"/>
                </a:lnTo>
                <a:lnTo>
                  <a:pt x="171" y="20"/>
                </a:lnTo>
                <a:lnTo>
                  <a:pt x="171" y="22"/>
                </a:lnTo>
                <a:lnTo>
                  <a:pt x="172" y="22"/>
                </a:lnTo>
                <a:lnTo>
                  <a:pt x="172" y="24"/>
                </a:lnTo>
                <a:lnTo>
                  <a:pt x="174" y="22"/>
                </a:lnTo>
                <a:lnTo>
                  <a:pt x="176" y="22"/>
                </a:lnTo>
                <a:lnTo>
                  <a:pt x="178" y="20"/>
                </a:lnTo>
                <a:lnTo>
                  <a:pt x="181" y="20"/>
                </a:lnTo>
                <a:lnTo>
                  <a:pt x="181" y="20"/>
                </a:lnTo>
                <a:lnTo>
                  <a:pt x="183" y="20"/>
                </a:lnTo>
                <a:lnTo>
                  <a:pt x="184" y="19"/>
                </a:lnTo>
                <a:lnTo>
                  <a:pt x="186" y="19"/>
                </a:lnTo>
                <a:lnTo>
                  <a:pt x="188" y="17"/>
                </a:lnTo>
                <a:lnTo>
                  <a:pt x="190" y="17"/>
                </a:lnTo>
                <a:lnTo>
                  <a:pt x="190" y="19"/>
                </a:lnTo>
                <a:lnTo>
                  <a:pt x="191" y="20"/>
                </a:lnTo>
                <a:lnTo>
                  <a:pt x="193" y="20"/>
                </a:lnTo>
                <a:lnTo>
                  <a:pt x="193" y="22"/>
                </a:lnTo>
                <a:lnTo>
                  <a:pt x="191" y="22"/>
                </a:lnTo>
                <a:lnTo>
                  <a:pt x="193" y="22"/>
                </a:lnTo>
                <a:lnTo>
                  <a:pt x="193" y="24"/>
                </a:lnTo>
                <a:lnTo>
                  <a:pt x="195" y="25"/>
                </a:lnTo>
                <a:lnTo>
                  <a:pt x="196" y="25"/>
                </a:lnTo>
                <a:lnTo>
                  <a:pt x="196" y="25"/>
                </a:lnTo>
                <a:lnTo>
                  <a:pt x="196" y="24"/>
                </a:lnTo>
                <a:lnTo>
                  <a:pt x="198" y="24"/>
                </a:lnTo>
                <a:lnTo>
                  <a:pt x="198" y="22"/>
                </a:lnTo>
                <a:lnTo>
                  <a:pt x="196" y="22"/>
                </a:lnTo>
                <a:lnTo>
                  <a:pt x="196" y="20"/>
                </a:lnTo>
                <a:lnTo>
                  <a:pt x="196" y="19"/>
                </a:lnTo>
                <a:lnTo>
                  <a:pt x="198" y="19"/>
                </a:lnTo>
                <a:lnTo>
                  <a:pt x="198" y="20"/>
                </a:lnTo>
                <a:lnTo>
                  <a:pt x="200" y="22"/>
                </a:lnTo>
                <a:lnTo>
                  <a:pt x="202" y="24"/>
                </a:lnTo>
                <a:lnTo>
                  <a:pt x="202" y="25"/>
                </a:lnTo>
                <a:lnTo>
                  <a:pt x="205" y="27"/>
                </a:lnTo>
                <a:lnTo>
                  <a:pt x="205" y="25"/>
                </a:lnTo>
                <a:lnTo>
                  <a:pt x="207" y="25"/>
                </a:lnTo>
                <a:lnTo>
                  <a:pt x="208" y="25"/>
                </a:lnTo>
                <a:lnTo>
                  <a:pt x="208" y="27"/>
                </a:lnTo>
                <a:lnTo>
                  <a:pt x="210" y="31"/>
                </a:lnTo>
                <a:lnTo>
                  <a:pt x="210" y="31"/>
                </a:lnTo>
                <a:lnTo>
                  <a:pt x="210" y="34"/>
                </a:lnTo>
                <a:lnTo>
                  <a:pt x="210" y="36"/>
                </a:lnTo>
                <a:lnTo>
                  <a:pt x="212" y="39"/>
                </a:lnTo>
                <a:lnTo>
                  <a:pt x="212" y="41"/>
                </a:lnTo>
                <a:lnTo>
                  <a:pt x="212" y="44"/>
                </a:lnTo>
                <a:lnTo>
                  <a:pt x="212" y="46"/>
                </a:lnTo>
                <a:lnTo>
                  <a:pt x="212" y="46"/>
                </a:lnTo>
                <a:lnTo>
                  <a:pt x="212" y="48"/>
                </a:lnTo>
                <a:lnTo>
                  <a:pt x="214" y="49"/>
                </a:lnTo>
                <a:lnTo>
                  <a:pt x="214" y="51"/>
                </a:lnTo>
                <a:lnTo>
                  <a:pt x="215" y="53"/>
                </a:lnTo>
                <a:lnTo>
                  <a:pt x="215" y="55"/>
                </a:lnTo>
                <a:lnTo>
                  <a:pt x="217" y="55"/>
                </a:lnTo>
                <a:lnTo>
                  <a:pt x="219" y="56"/>
                </a:lnTo>
                <a:lnTo>
                  <a:pt x="219" y="58"/>
                </a:lnTo>
                <a:lnTo>
                  <a:pt x="219" y="60"/>
                </a:lnTo>
                <a:lnTo>
                  <a:pt x="221" y="62"/>
                </a:lnTo>
                <a:lnTo>
                  <a:pt x="222" y="62"/>
                </a:lnTo>
                <a:lnTo>
                  <a:pt x="222" y="63"/>
                </a:lnTo>
                <a:lnTo>
                  <a:pt x="224" y="65"/>
                </a:lnTo>
                <a:lnTo>
                  <a:pt x="224" y="67"/>
                </a:lnTo>
                <a:lnTo>
                  <a:pt x="224" y="68"/>
                </a:lnTo>
                <a:lnTo>
                  <a:pt x="226" y="70"/>
                </a:lnTo>
                <a:lnTo>
                  <a:pt x="226" y="72"/>
                </a:lnTo>
                <a:lnTo>
                  <a:pt x="226" y="74"/>
                </a:lnTo>
                <a:lnTo>
                  <a:pt x="226" y="75"/>
                </a:lnTo>
                <a:lnTo>
                  <a:pt x="227" y="77"/>
                </a:lnTo>
                <a:lnTo>
                  <a:pt x="227" y="79"/>
                </a:lnTo>
                <a:lnTo>
                  <a:pt x="229" y="80"/>
                </a:lnTo>
                <a:lnTo>
                  <a:pt x="229" y="82"/>
                </a:lnTo>
                <a:lnTo>
                  <a:pt x="231" y="82"/>
                </a:lnTo>
                <a:lnTo>
                  <a:pt x="231" y="84"/>
                </a:lnTo>
                <a:lnTo>
                  <a:pt x="233" y="86"/>
                </a:lnTo>
                <a:lnTo>
                  <a:pt x="234" y="87"/>
                </a:lnTo>
                <a:lnTo>
                  <a:pt x="234" y="89"/>
                </a:lnTo>
                <a:lnTo>
                  <a:pt x="234" y="91"/>
                </a:lnTo>
                <a:lnTo>
                  <a:pt x="236" y="91"/>
                </a:lnTo>
                <a:lnTo>
                  <a:pt x="238" y="91"/>
                </a:lnTo>
                <a:lnTo>
                  <a:pt x="238" y="92"/>
                </a:lnTo>
                <a:lnTo>
                  <a:pt x="239" y="94"/>
                </a:lnTo>
                <a:lnTo>
                  <a:pt x="241" y="98"/>
                </a:lnTo>
                <a:lnTo>
                  <a:pt x="241" y="99"/>
                </a:lnTo>
                <a:lnTo>
                  <a:pt x="241" y="101"/>
                </a:lnTo>
                <a:lnTo>
                  <a:pt x="243" y="101"/>
                </a:lnTo>
                <a:lnTo>
                  <a:pt x="243" y="103"/>
                </a:lnTo>
                <a:lnTo>
                  <a:pt x="245" y="105"/>
                </a:lnTo>
                <a:lnTo>
                  <a:pt x="246" y="106"/>
                </a:lnTo>
                <a:lnTo>
                  <a:pt x="248" y="106"/>
                </a:lnTo>
                <a:lnTo>
                  <a:pt x="250" y="106"/>
                </a:lnTo>
                <a:lnTo>
                  <a:pt x="251" y="108"/>
                </a:lnTo>
                <a:lnTo>
                  <a:pt x="253" y="110"/>
                </a:lnTo>
                <a:lnTo>
                  <a:pt x="255" y="111"/>
                </a:lnTo>
                <a:lnTo>
                  <a:pt x="257" y="113"/>
                </a:lnTo>
                <a:lnTo>
                  <a:pt x="257" y="115"/>
                </a:lnTo>
                <a:lnTo>
                  <a:pt x="258" y="117"/>
                </a:lnTo>
                <a:lnTo>
                  <a:pt x="258" y="118"/>
                </a:lnTo>
                <a:lnTo>
                  <a:pt x="260" y="120"/>
                </a:lnTo>
                <a:lnTo>
                  <a:pt x="262" y="122"/>
                </a:lnTo>
                <a:lnTo>
                  <a:pt x="262" y="122"/>
                </a:lnTo>
                <a:lnTo>
                  <a:pt x="264" y="123"/>
                </a:lnTo>
                <a:lnTo>
                  <a:pt x="265" y="125"/>
                </a:lnTo>
                <a:lnTo>
                  <a:pt x="265" y="129"/>
                </a:lnTo>
                <a:lnTo>
                  <a:pt x="267" y="130"/>
                </a:lnTo>
                <a:lnTo>
                  <a:pt x="267" y="132"/>
                </a:lnTo>
                <a:lnTo>
                  <a:pt x="269" y="134"/>
                </a:lnTo>
                <a:lnTo>
                  <a:pt x="269" y="136"/>
                </a:lnTo>
                <a:lnTo>
                  <a:pt x="269" y="136"/>
                </a:lnTo>
                <a:lnTo>
                  <a:pt x="270" y="137"/>
                </a:lnTo>
                <a:lnTo>
                  <a:pt x="270" y="139"/>
                </a:lnTo>
                <a:lnTo>
                  <a:pt x="272" y="141"/>
                </a:lnTo>
                <a:lnTo>
                  <a:pt x="272" y="142"/>
                </a:lnTo>
                <a:lnTo>
                  <a:pt x="272" y="144"/>
                </a:lnTo>
                <a:lnTo>
                  <a:pt x="272" y="146"/>
                </a:lnTo>
                <a:lnTo>
                  <a:pt x="272" y="148"/>
                </a:lnTo>
                <a:lnTo>
                  <a:pt x="272" y="149"/>
                </a:lnTo>
                <a:lnTo>
                  <a:pt x="272" y="151"/>
                </a:lnTo>
                <a:lnTo>
                  <a:pt x="274" y="151"/>
                </a:lnTo>
                <a:lnTo>
                  <a:pt x="274" y="153"/>
                </a:lnTo>
                <a:lnTo>
                  <a:pt x="274" y="154"/>
                </a:lnTo>
                <a:lnTo>
                  <a:pt x="276" y="156"/>
                </a:lnTo>
                <a:lnTo>
                  <a:pt x="276" y="158"/>
                </a:lnTo>
                <a:lnTo>
                  <a:pt x="276" y="160"/>
                </a:lnTo>
                <a:lnTo>
                  <a:pt x="276" y="161"/>
                </a:lnTo>
                <a:lnTo>
                  <a:pt x="276" y="163"/>
                </a:lnTo>
                <a:lnTo>
                  <a:pt x="276" y="166"/>
                </a:lnTo>
                <a:lnTo>
                  <a:pt x="274" y="166"/>
                </a:lnTo>
                <a:lnTo>
                  <a:pt x="274" y="170"/>
                </a:lnTo>
                <a:lnTo>
                  <a:pt x="274" y="172"/>
                </a:lnTo>
                <a:lnTo>
                  <a:pt x="272" y="179"/>
                </a:lnTo>
                <a:lnTo>
                  <a:pt x="272" y="184"/>
                </a:lnTo>
                <a:lnTo>
                  <a:pt x="272" y="187"/>
                </a:lnTo>
                <a:lnTo>
                  <a:pt x="272" y="189"/>
                </a:lnTo>
                <a:lnTo>
                  <a:pt x="270" y="191"/>
                </a:lnTo>
                <a:lnTo>
                  <a:pt x="270" y="192"/>
                </a:lnTo>
                <a:lnTo>
                  <a:pt x="269" y="194"/>
                </a:lnTo>
                <a:lnTo>
                  <a:pt x="267" y="194"/>
                </a:lnTo>
                <a:lnTo>
                  <a:pt x="264" y="196"/>
                </a:lnTo>
                <a:lnTo>
                  <a:pt x="262" y="196"/>
                </a:lnTo>
                <a:lnTo>
                  <a:pt x="260" y="196"/>
                </a:lnTo>
                <a:lnTo>
                  <a:pt x="258" y="197"/>
                </a:lnTo>
                <a:lnTo>
                  <a:pt x="257" y="197"/>
                </a:lnTo>
                <a:lnTo>
                  <a:pt x="257" y="197"/>
                </a:lnTo>
                <a:lnTo>
                  <a:pt x="255" y="197"/>
                </a:lnTo>
                <a:lnTo>
                  <a:pt x="253" y="197"/>
                </a:lnTo>
                <a:lnTo>
                  <a:pt x="250" y="197"/>
                </a:lnTo>
                <a:lnTo>
                  <a:pt x="248" y="199"/>
                </a:lnTo>
                <a:lnTo>
                  <a:pt x="246" y="199"/>
                </a:lnTo>
                <a:lnTo>
                  <a:pt x="243" y="199"/>
                </a:lnTo>
                <a:lnTo>
                  <a:pt x="241" y="199"/>
                </a:lnTo>
                <a:lnTo>
                  <a:pt x="241" y="201"/>
                </a:lnTo>
                <a:lnTo>
                  <a:pt x="239" y="201"/>
                </a:lnTo>
                <a:lnTo>
                  <a:pt x="238" y="203"/>
                </a:lnTo>
                <a:lnTo>
                  <a:pt x="236" y="203"/>
                </a:lnTo>
                <a:lnTo>
                  <a:pt x="234" y="204"/>
                </a:lnTo>
                <a:lnTo>
                  <a:pt x="234" y="206"/>
                </a:lnTo>
                <a:lnTo>
                  <a:pt x="233" y="208"/>
                </a:lnTo>
                <a:lnTo>
                  <a:pt x="233" y="209"/>
                </a:lnTo>
                <a:lnTo>
                  <a:pt x="231" y="211"/>
                </a:lnTo>
                <a:lnTo>
                  <a:pt x="231" y="211"/>
                </a:lnTo>
                <a:lnTo>
                  <a:pt x="229" y="211"/>
                </a:lnTo>
                <a:lnTo>
                  <a:pt x="229" y="213"/>
                </a:lnTo>
                <a:lnTo>
                  <a:pt x="224" y="218"/>
                </a:lnTo>
                <a:lnTo>
                  <a:pt x="224" y="220"/>
                </a:lnTo>
                <a:lnTo>
                  <a:pt x="222" y="222"/>
                </a:lnTo>
                <a:lnTo>
                  <a:pt x="222" y="223"/>
                </a:lnTo>
                <a:lnTo>
                  <a:pt x="221" y="227"/>
                </a:lnTo>
                <a:lnTo>
                  <a:pt x="221" y="230"/>
                </a:lnTo>
                <a:lnTo>
                  <a:pt x="221" y="232"/>
                </a:lnTo>
                <a:lnTo>
                  <a:pt x="221" y="234"/>
                </a:lnTo>
                <a:lnTo>
                  <a:pt x="219" y="235"/>
                </a:lnTo>
                <a:lnTo>
                  <a:pt x="219" y="237"/>
                </a:lnTo>
                <a:lnTo>
                  <a:pt x="219" y="239"/>
                </a:lnTo>
                <a:lnTo>
                  <a:pt x="219" y="240"/>
                </a:lnTo>
                <a:lnTo>
                  <a:pt x="219" y="242"/>
                </a:lnTo>
                <a:lnTo>
                  <a:pt x="219" y="242"/>
                </a:lnTo>
                <a:lnTo>
                  <a:pt x="221" y="242"/>
                </a:lnTo>
                <a:lnTo>
                  <a:pt x="221" y="244"/>
                </a:lnTo>
                <a:lnTo>
                  <a:pt x="221" y="246"/>
                </a:lnTo>
                <a:lnTo>
                  <a:pt x="222" y="247"/>
                </a:lnTo>
                <a:lnTo>
                  <a:pt x="224" y="249"/>
                </a:lnTo>
                <a:lnTo>
                  <a:pt x="226" y="252"/>
                </a:lnTo>
                <a:lnTo>
                  <a:pt x="226" y="254"/>
                </a:lnTo>
                <a:lnTo>
                  <a:pt x="227" y="256"/>
                </a:lnTo>
                <a:lnTo>
                  <a:pt x="229" y="256"/>
                </a:lnTo>
                <a:lnTo>
                  <a:pt x="231" y="258"/>
                </a:lnTo>
                <a:lnTo>
                  <a:pt x="233" y="261"/>
                </a:lnTo>
                <a:lnTo>
                  <a:pt x="236" y="265"/>
                </a:lnTo>
                <a:lnTo>
                  <a:pt x="238" y="266"/>
                </a:lnTo>
                <a:lnTo>
                  <a:pt x="238" y="268"/>
                </a:lnTo>
                <a:lnTo>
                  <a:pt x="238" y="270"/>
                </a:lnTo>
                <a:lnTo>
                  <a:pt x="238" y="271"/>
                </a:lnTo>
                <a:lnTo>
                  <a:pt x="236" y="271"/>
                </a:lnTo>
                <a:lnTo>
                  <a:pt x="234" y="271"/>
                </a:lnTo>
                <a:lnTo>
                  <a:pt x="233" y="271"/>
                </a:lnTo>
                <a:lnTo>
                  <a:pt x="231" y="271"/>
                </a:lnTo>
                <a:lnTo>
                  <a:pt x="229" y="270"/>
                </a:lnTo>
                <a:lnTo>
                  <a:pt x="227" y="270"/>
                </a:lnTo>
                <a:lnTo>
                  <a:pt x="227" y="271"/>
                </a:lnTo>
                <a:lnTo>
                  <a:pt x="226" y="271"/>
                </a:lnTo>
                <a:lnTo>
                  <a:pt x="226" y="271"/>
                </a:lnTo>
                <a:lnTo>
                  <a:pt x="226" y="271"/>
                </a:lnTo>
                <a:lnTo>
                  <a:pt x="224" y="271"/>
                </a:lnTo>
                <a:lnTo>
                  <a:pt x="222" y="271"/>
                </a:lnTo>
                <a:lnTo>
                  <a:pt x="221" y="271"/>
                </a:lnTo>
                <a:lnTo>
                  <a:pt x="221" y="273"/>
                </a:lnTo>
                <a:lnTo>
                  <a:pt x="221" y="271"/>
                </a:lnTo>
                <a:lnTo>
                  <a:pt x="219" y="271"/>
                </a:lnTo>
                <a:lnTo>
                  <a:pt x="217" y="271"/>
                </a:lnTo>
                <a:lnTo>
                  <a:pt x="215" y="271"/>
                </a:lnTo>
                <a:lnTo>
                  <a:pt x="212" y="271"/>
                </a:lnTo>
                <a:lnTo>
                  <a:pt x="210" y="271"/>
                </a:lnTo>
                <a:lnTo>
                  <a:pt x="205" y="271"/>
                </a:lnTo>
                <a:lnTo>
                  <a:pt x="203" y="271"/>
                </a:lnTo>
                <a:lnTo>
                  <a:pt x="203" y="271"/>
                </a:lnTo>
                <a:lnTo>
                  <a:pt x="203" y="277"/>
                </a:lnTo>
                <a:lnTo>
                  <a:pt x="202" y="277"/>
                </a:lnTo>
                <a:lnTo>
                  <a:pt x="200" y="277"/>
                </a:lnTo>
                <a:lnTo>
                  <a:pt x="198" y="277"/>
                </a:lnTo>
                <a:lnTo>
                  <a:pt x="196" y="277"/>
                </a:lnTo>
                <a:lnTo>
                  <a:pt x="195" y="277"/>
                </a:lnTo>
                <a:lnTo>
                  <a:pt x="193" y="277"/>
                </a:lnTo>
                <a:lnTo>
                  <a:pt x="191" y="277"/>
                </a:lnTo>
                <a:lnTo>
                  <a:pt x="190" y="277"/>
                </a:lnTo>
                <a:lnTo>
                  <a:pt x="188" y="277"/>
                </a:lnTo>
                <a:lnTo>
                  <a:pt x="186" y="277"/>
                </a:lnTo>
                <a:lnTo>
                  <a:pt x="181" y="277"/>
                </a:lnTo>
                <a:lnTo>
                  <a:pt x="181" y="283"/>
                </a:lnTo>
                <a:lnTo>
                  <a:pt x="174" y="283"/>
                </a:lnTo>
                <a:lnTo>
                  <a:pt x="169" y="283"/>
                </a:lnTo>
                <a:lnTo>
                  <a:pt x="157" y="283"/>
                </a:lnTo>
                <a:lnTo>
                  <a:pt x="157" y="287"/>
                </a:lnTo>
                <a:lnTo>
                  <a:pt x="159" y="295"/>
                </a:lnTo>
                <a:lnTo>
                  <a:pt x="155" y="295"/>
                </a:lnTo>
                <a:lnTo>
                  <a:pt x="152" y="295"/>
                </a:lnTo>
                <a:lnTo>
                  <a:pt x="147" y="295"/>
                </a:lnTo>
                <a:lnTo>
                  <a:pt x="140" y="295"/>
                </a:lnTo>
                <a:lnTo>
                  <a:pt x="140" y="301"/>
                </a:lnTo>
                <a:lnTo>
                  <a:pt x="140" y="302"/>
                </a:lnTo>
                <a:lnTo>
                  <a:pt x="140" y="304"/>
                </a:lnTo>
                <a:lnTo>
                  <a:pt x="129" y="304"/>
                </a:lnTo>
                <a:lnTo>
                  <a:pt x="129" y="306"/>
                </a:lnTo>
                <a:lnTo>
                  <a:pt x="129" y="311"/>
                </a:lnTo>
                <a:lnTo>
                  <a:pt x="121" y="311"/>
                </a:lnTo>
                <a:lnTo>
                  <a:pt x="119" y="311"/>
                </a:lnTo>
                <a:lnTo>
                  <a:pt x="119" y="320"/>
                </a:lnTo>
                <a:lnTo>
                  <a:pt x="119" y="321"/>
                </a:lnTo>
                <a:lnTo>
                  <a:pt x="119" y="323"/>
                </a:lnTo>
                <a:lnTo>
                  <a:pt x="117" y="323"/>
                </a:lnTo>
                <a:lnTo>
                  <a:pt x="112" y="323"/>
                </a:lnTo>
                <a:lnTo>
                  <a:pt x="107" y="323"/>
                </a:lnTo>
                <a:lnTo>
                  <a:pt x="107" y="330"/>
                </a:lnTo>
                <a:lnTo>
                  <a:pt x="107" y="342"/>
                </a:lnTo>
                <a:lnTo>
                  <a:pt x="109" y="345"/>
                </a:lnTo>
                <a:lnTo>
                  <a:pt x="105" y="345"/>
                </a:lnTo>
                <a:lnTo>
                  <a:pt x="100" y="345"/>
                </a:lnTo>
                <a:lnTo>
                  <a:pt x="97" y="347"/>
                </a:lnTo>
                <a:lnTo>
                  <a:pt x="98" y="357"/>
                </a:lnTo>
                <a:lnTo>
                  <a:pt x="95" y="357"/>
                </a:lnTo>
                <a:lnTo>
                  <a:pt x="92" y="357"/>
                </a:lnTo>
                <a:lnTo>
                  <a:pt x="86" y="357"/>
                </a:lnTo>
                <a:lnTo>
                  <a:pt x="79" y="357"/>
                </a:lnTo>
                <a:lnTo>
                  <a:pt x="76" y="357"/>
                </a:lnTo>
                <a:lnTo>
                  <a:pt x="76" y="357"/>
                </a:lnTo>
                <a:lnTo>
                  <a:pt x="76" y="359"/>
                </a:lnTo>
                <a:lnTo>
                  <a:pt x="76" y="363"/>
                </a:lnTo>
                <a:lnTo>
                  <a:pt x="76" y="368"/>
                </a:lnTo>
                <a:lnTo>
                  <a:pt x="74" y="369"/>
                </a:lnTo>
                <a:lnTo>
                  <a:pt x="73" y="369"/>
                </a:lnTo>
                <a:lnTo>
                  <a:pt x="71" y="369"/>
                </a:lnTo>
                <a:lnTo>
                  <a:pt x="64" y="369"/>
                </a:lnTo>
                <a:lnTo>
                  <a:pt x="57" y="369"/>
                </a:lnTo>
                <a:lnTo>
                  <a:pt x="47" y="369"/>
                </a:lnTo>
                <a:lnTo>
                  <a:pt x="45" y="369"/>
                </a:lnTo>
                <a:lnTo>
                  <a:pt x="45" y="369"/>
                </a:lnTo>
                <a:lnTo>
                  <a:pt x="43" y="369"/>
                </a:lnTo>
                <a:lnTo>
                  <a:pt x="40" y="369"/>
                </a:lnTo>
                <a:lnTo>
                  <a:pt x="38" y="369"/>
                </a:lnTo>
                <a:lnTo>
                  <a:pt x="36" y="369"/>
                </a:lnTo>
                <a:lnTo>
                  <a:pt x="35" y="369"/>
                </a:lnTo>
                <a:lnTo>
                  <a:pt x="31" y="369"/>
                </a:lnTo>
                <a:lnTo>
                  <a:pt x="26" y="371"/>
                </a:lnTo>
                <a:lnTo>
                  <a:pt x="21" y="371"/>
                </a:lnTo>
                <a:lnTo>
                  <a:pt x="18" y="371"/>
                </a:lnTo>
                <a:lnTo>
                  <a:pt x="16" y="371"/>
                </a:lnTo>
                <a:lnTo>
                  <a:pt x="14" y="371"/>
                </a:lnTo>
                <a:lnTo>
                  <a:pt x="11" y="371"/>
                </a:lnTo>
                <a:lnTo>
                  <a:pt x="9" y="371"/>
                </a:lnTo>
                <a:lnTo>
                  <a:pt x="9" y="366"/>
                </a:lnTo>
                <a:lnTo>
                  <a:pt x="9" y="363"/>
                </a:lnTo>
                <a:lnTo>
                  <a:pt x="9" y="361"/>
                </a:lnTo>
                <a:lnTo>
                  <a:pt x="9" y="352"/>
                </a:lnTo>
                <a:lnTo>
                  <a:pt x="9" y="349"/>
                </a:lnTo>
                <a:lnTo>
                  <a:pt x="7" y="347"/>
                </a:lnTo>
                <a:lnTo>
                  <a:pt x="7" y="344"/>
                </a:lnTo>
                <a:lnTo>
                  <a:pt x="7" y="342"/>
                </a:lnTo>
                <a:lnTo>
                  <a:pt x="7" y="332"/>
                </a:lnTo>
                <a:lnTo>
                  <a:pt x="7" y="326"/>
                </a:lnTo>
                <a:lnTo>
                  <a:pt x="7" y="325"/>
                </a:lnTo>
                <a:lnTo>
                  <a:pt x="7" y="318"/>
                </a:lnTo>
                <a:lnTo>
                  <a:pt x="7" y="314"/>
                </a:lnTo>
                <a:lnTo>
                  <a:pt x="7" y="309"/>
                </a:lnTo>
                <a:lnTo>
                  <a:pt x="7" y="302"/>
                </a:lnTo>
                <a:lnTo>
                  <a:pt x="7" y="302"/>
                </a:lnTo>
                <a:lnTo>
                  <a:pt x="7" y="301"/>
                </a:lnTo>
                <a:lnTo>
                  <a:pt x="9" y="301"/>
                </a:lnTo>
                <a:lnTo>
                  <a:pt x="9" y="297"/>
                </a:lnTo>
                <a:lnTo>
                  <a:pt x="9" y="294"/>
                </a:lnTo>
                <a:lnTo>
                  <a:pt x="9" y="282"/>
                </a:lnTo>
                <a:lnTo>
                  <a:pt x="9" y="278"/>
                </a:lnTo>
                <a:lnTo>
                  <a:pt x="9" y="277"/>
                </a:lnTo>
                <a:lnTo>
                  <a:pt x="9" y="275"/>
                </a:lnTo>
                <a:lnTo>
                  <a:pt x="9" y="271"/>
                </a:lnTo>
                <a:lnTo>
                  <a:pt x="9" y="268"/>
                </a:lnTo>
                <a:lnTo>
                  <a:pt x="7" y="259"/>
                </a:lnTo>
                <a:lnTo>
                  <a:pt x="7" y="258"/>
                </a:lnTo>
                <a:lnTo>
                  <a:pt x="7" y="254"/>
                </a:lnTo>
                <a:lnTo>
                  <a:pt x="7" y="251"/>
                </a:lnTo>
                <a:lnTo>
                  <a:pt x="7" y="249"/>
                </a:lnTo>
                <a:lnTo>
                  <a:pt x="7" y="247"/>
                </a:lnTo>
                <a:lnTo>
                  <a:pt x="7" y="242"/>
                </a:lnTo>
                <a:lnTo>
                  <a:pt x="7" y="237"/>
                </a:lnTo>
                <a:lnTo>
                  <a:pt x="7" y="230"/>
                </a:lnTo>
                <a:lnTo>
                  <a:pt x="7" y="228"/>
                </a:lnTo>
                <a:lnTo>
                  <a:pt x="6" y="228"/>
                </a:lnTo>
                <a:lnTo>
                  <a:pt x="6" y="223"/>
                </a:lnTo>
                <a:lnTo>
                  <a:pt x="6" y="222"/>
                </a:lnTo>
                <a:lnTo>
                  <a:pt x="6" y="209"/>
                </a:lnTo>
                <a:lnTo>
                  <a:pt x="6" y="208"/>
                </a:lnTo>
                <a:lnTo>
                  <a:pt x="6" y="203"/>
                </a:lnTo>
                <a:lnTo>
                  <a:pt x="6" y="196"/>
                </a:lnTo>
                <a:lnTo>
                  <a:pt x="6" y="192"/>
                </a:lnTo>
                <a:lnTo>
                  <a:pt x="6" y="184"/>
                </a:lnTo>
                <a:lnTo>
                  <a:pt x="6" y="182"/>
                </a:lnTo>
                <a:lnTo>
                  <a:pt x="6" y="180"/>
                </a:lnTo>
                <a:lnTo>
                  <a:pt x="6" y="172"/>
                </a:lnTo>
                <a:lnTo>
                  <a:pt x="4" y="161"/>
                </a:lnTo>
                <a:lnTo>
                  <a:pt x="4" y="158"/>
                </a:lnTo>
                <a:lnTo>
                  <a:pt x="4" y="154"/>
                </a:lnTo>
                <a:lnTo>
                  <a:pt x="4" y="149"/>
                </a:lnTo>
                <a:lnTo>
                  <a:pt x="4" y="141"/>
                </a:lnTo>
                <a:lnTo>
                  <a:pt x="4" y="136"/>
                </a:lnTo>
                <a:lnTo>
                  <a:pt x="4" y="129"/>
                </a:lnTo>
                <a:lnTo>
                  <a:pt x="4" y="127"/>
                </a:lnTo>
                <a:lnTo>
                  <a:pt x="4" y="125"/>
                </a:lnTo>
                <a:lnTo>
                  <a:pt x="4" y="123"/>
                </a:lnTo>
                <a:lnTo>
                  <a:pt x="2" y="123"/>
                </a:lnTo>
                <a:lnTo>
                  <a:pt x="2" y="118"/>
                </a:lnTo>
                <a:lnTo>
                  <a:pt x="2" y="115"/>
                </a:lnTo>
                <a:lnTo>
                  <a:pt x="2" y="110"/>
                </a:lnTo>
                <a:lnTo>
                  <a:pt x="2" y="105"/>
                </a:lnTo>
                <a:lnTo>
                  <a:pt x="2" y="103"/>
                </a:lnTo>
                <a:lnTo>
                  <a:pt x="2" y="98"/>
                </a:lnTo>
                <a:lnTo>
                  <a:pt x="2" y="96"/>
                </a:lnTo>
                <a:lnTo>
                  <a:pt x="2" y="94"/>
                </a:lnTo>
                <a:lnTo>
                  <a:pt x="2" y="92"/>
                </a:lnTo>
                <a:lnTo>
                  <a:pt x="2" y="91"/>
                </a:lnTo>
                <a:lnTo>
                  <a:pt x="2" y="89"/>
                </a:lnTo>
                <a:lnTo>
                  <a:pt x="2" y="86"/>
                </a:lnTo>
                <a:lnTo>
                  <a:pt x="2" y="84"/>
                </a:lnTo>
                <a:lnTo>
                  <a:pt x="2" y="80"/>
                </a:lnTo>
                <a:lnTo>
                  <a:pt x="2" y="79"/>
                </a:lnTo>
                <a:lnTo>
                  <a:pt x="2" y="77"/>
                </a:lnTo>
                <a:lnTo>
                  <a:pt x="2" y="75"/>
                </a:lnTo>
                <a:lnTo>
                  <a:pt x="2" y="74"/>
                </a:lnTo>
                <a:lnTo>
                  <a:pt x="2" y="72"/>
                </a:lnTo>
                <a:lnTo>
                  <a:pt x="2" y="70"/>
                </a:lnTo>
                <a:lnTo>
                  <a:pt x="2" y="68"/>
                </a:lnTo>
                <a:lnTo>
                  <a:pt x="2" y="63"/>
                </a:lnTo>
                <a:lnTo>
                  <a:pt x="2" y="62"/>
                </a:lnTo>
                <a:lnTo>
                  <a:pt x="0" y="60"/>
                </a:lnTo>
                <a:lnTo>
                  <a:pt x="0" y="55"/>
                </a:lnTo>
                <a:lnTo>
                  <a:pt x="0" y="53"/>
                </a:lnTo>
                <a:lnTo>
                  <a:pt x="0" y="51"/>
                </a:lnTo>
                <a:lnTo>
                  <a:pt x="0" y="46"/>
                </a:lnTo>
                <a:lnTo>
                  <a:pt x="0" y="43"/>
                </a:lnTo>
                <a:lnTo>
                  <a:pt x="0" y="41"/>
                </a:lnTo>
                <a:lnTo>
                  <a:pt x="0" y="39"/>
                </a:lnTo>
                <a:lnTo>
                  <a:pt x="0" y="37"/>
                </a:lnTo>
                <a:lnTo>
                  <a:pt x="0" y="25"/>
                </a:lnTo>
                <a:lnTo>
                  <a:pt x="0" y="20"/>
                </a:lnTo>
                <a:lnTo>
                  <a:pt x="0" y="19"/>
                </a:lnTo>
                <a:lnTo>
                  <a:pt x="0" y="6"/>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2" name="Freeform 220"/>
          <p:cNvSpPr>
            <a:spLocks/>
          </p:cNvSpPr>
          <p:nvPr/>
        </p:nvSpPr>
        <p:spPr bwMode="auto">
          <a:xfrm>
            <a:off x="7652147" y="4156473"/>
            <a:ext cx="261938" cy="516731"/>
          </a:xfrm>
          <a:custGeom>
            <a:avLst/>
            <a:gdLst/>
            <a:ahLst/>
            <a:cxnLst>
              <a:cxn ang="0">
                <a:pos x="211" y="33"/>
              </a:cxn>
              <a:cxn ang="0">
                <a:pos x="211" y="49"/>
              </a:cxn>
              <a:cxn ang="0">
                <a:pos x="213" y="66"/>
              </a:cxn>
              <a:cxn ang="0">
                <a:pos x="213" y="78"/>
              </a:cxn>
              <a:cxn ang="0">
                <a:pos x="213" y="90"/>
              </a:cxn>
              <a:cxn ang="0">
                <a:pos x="213" y="112"/>
              </a:cxn>
              <a:cxn ang="0">
                <a:pos x="215" y="130"/>
              </a:cxn>
              <a:cxn ang="0">
                <a:pos x="217" y="166"/>
              </a:cxn>
              <a:cxn ang="0">
                <a:pos x="217" y="197"/>
              </a:cxn>
              <a:cxn ang="0">
                <a:pos x="218" y="222"/>
              </a:cxn>
              <a:cxn ang="0">
                <a:pos x="218" y="245"/>
              </a:cxn>
              <a:cxn ang="0">
                <a:pos x="220" y="269"/>
              </a:cxn>
              <a:cxn ang="0">
                <a:pos x="220" y="295"/>
              </a:cxn>
              <a:cxn ang="0">
                <a:pos x="218" y="312"/>
              </a:cxn>
              <a:cxn ang="0">
                <a:pos x="218" y="341"/>
              </a:cxn>
              <a:cxn ang="0">
                <a:pos x="220" y="365"/>
              </a:cxn>
              <a:cxn ang="0">
                <a:pos x="192" y="365"/>
              </a:cxn>
              <a:cxn ang="0">
                <a:pos x="167" y="365"/>
              </a:cxn>
              <a:cxn ang="0">
                <a:pos x="163" y="377"/>
              </a:cxn>
              <a:cxn ang="0">
                <a:pos x="165" y="401"/>
              </a:cxn>
              <a:cxn ang="0">
                <a:pos x="165" y="422"/>
              </a:cxn>
              <a:cxn ang="0">
                <a:pos x="143" y="425"/>
              </a:cxn>
              <a:cxn ang="0">
                <a:pos x="139" y="432"/>
              </a:cxn>
              <a:cxn ang="0">
                <a:pos x="124" y="434"/>
              </a:cxn>
              <a:cxn ang="0">
                <a:pos x="113" y="434"/>
              </a:cxn>
              <a:cxn ang="0">
                <a:pos x="94" y="434"/>
              </a:cxn>
              <a:cxn ang="0">
                <a:pos x="72" y="432"/>
              </a:cxn>
              <a:cxn ang="0">
                <a:pos x="72" y="417"/>
              </a:cxn>
              <a:cxn ang="0">
                <a:pos x="72" y="401"/>
              </a:cxn>
              <a:cxn ang="0">
                <a:pos x="53" y="401"/>
              </a:cxn>
              <a:cxn ang="0">
                <a:pos x="32" y="401"/>
              </a:cxn>
              <a:cxn ang="0">
                <a:pos x="3" y="401"/>
              </a:cxn>
              <a:cxn ang="0">
                <a:pos x="0" y="381"/>
              </a:cxn>
              <a:cxn ang="0">
                <a:pos x="2" y="360"/>
              </a:cxn>
              <a:cxn ang="0">
                <a:pos x="0" y="324"/>
              </a:cxn>
              <a:cxn ang="0">
                <a:pos x="0" y="291"/>
              </a:cxn>
              <a:cxn ang="0">
                <a:pos x="0" y="272"/>
              </a:cxn>
              <a:cxn ang="0">
                <a:pos x="0" y="240"/>
              </a:cxn>
              <a:cxn ang="0">
                <a:pos x="12" y="228"/>
              </a:cxn>
              <a:cxn ang="0">
                <a:pos x="45" y="219"/>
              </a:cxn>
              <a:cxn ang="0">
                <a:pos x="43" y="193"/>
              </a:cxn>
              <a:cxn ang="0">
                <a:pos x="43" y="176"/>
              </a:cxn>
              <a:cxn ang="0">
                <a:pos x="43" y="145"/>
              </a:cxn>
              <a:cxn ang="0">
                <a:pos x="43" y="116"/>
              </a:cxn>
              <a:cxn ang="0">
                <a:pos x="41" y="99"/>
              </a:cxn>
              <a:cxn ang="0">
                <a:pos x="43" y="83"/>
              </a:cxn>
              <a:cxn ang="0">
                <a:pos x="43" y="52"/>
              </a:cxn>
              <a:cxn ang="0">
                <a:pos x="41" y="9"/>
              </a:cxn>
              <a:cxn ang="0">
                <a:pos x="70" y="7"/>
              </a:cxn>
              <a:cxn ang="0">
                <a:pos x="108" y="6"/>
              </a:cxn>
              <a:cxn ang="0">
                <a:pos x="136" y="4"/>
              </a:cxn>
              <a:cxn ang="0">
                <a:pos x="165" y="4"/>
              </a:cxn>
              <a:cxn ang="0">
                <a:pos x="203" y="2"/>
              </a:cxn>
            </a:cxnLst>
            <a:rect l="0" t="0" r="r" b="b"/>
            <a:pathLst>
              <a:path w="220" h="434">
                <a:moveTo>
                  <a:pt x="211" y="0"/>
                </a:moveTo>
                <a:lnTo>
                  <a:pt x="211" y="13"/>
                </a:lnTo>
                <a:lnTo>
                  <a:pt x="211" y="14"/>
                </a:lnTo>
                <a:lnTo>
                  <a:pt x="211" y="19"/>
                </a:lnTo>
                <a:lnTo>
                  <a:pt x="211" y="31"/>
                </a:lnTo>
                <a:lnTo>
                  <a:pt x="211" y="33"/>
                </a:lnTo>
                <a:lnTo>
                  <a:pt x="211" y="35"/>
                </a:lnTo>
                <a:lnTo>
                  <a:pt x="211" y="37"/>
                </a:lnTo>
                <a:lnTo>
                  <a:pt x="211" y="40"/>
                </a:lnTo>
                <a:lnTo>
                  <a:pt x="211" y="45"/>
                </a:lnTo>
                <a:lnTo>
                  <a:pt x="211" y="47"/>
                </a:lnTo>
                <a:lnTo>
                  <a:pt x="211" y="49"/>
                </a:lnTo>
                <a:lnTo>
                  <a:pt x="211" y="54"/>
                </a:lnTo>
                <a:lnTo>
                  <a:pt x="213" y="56"/>
                </a:lnTo>
                <a:lnTo>
                  <a:pt x="213" y="57"/>
                </a:lnTo>
                <a:lnTo>
                  <a:pt x="213" y="62"/>
                </a:lnTo>
                <a:lnTo>
                  <a:pt x="213" y="64"/>
                </a:lnTo>
                <a:lnTo>
                  <a:pt x="213" y="66"/>
                </a:lnTo>
                <a:lnTo>
                  <a:pt x="213" y="68"/>
                </a:lnTo>
                <a:lnTo>
                  <a:pt x="213" y="69"/>
                </a:lnTo>
                <a:lnTo>
                  <a:pt x="213" y="71"/>
                </a:lnTo>
                <a:lnTo>
                  <a:pt x="213" y="73"/>
                </a:lnTo>
                <a:lnTo>
                  <a:pt x="213" y="74"/>
                </a:lnTo>
                <a:lnTo>
                  <a:pt x="213" y="78"/>
                </a:lnTo>
                <a:lnTo>
                  <a:pt x="213" y="80"/>
                </a:lnTo>
                <a:lnTo>
                  <a:pt x="213" y="83"/>
                </a:lnTo>
                <a:lnTo>
                  <a:pt x="213" y="85"/>
                </a:lnTo>
                <a:lnTo>
                  <a:pt x="213" y="86"/>
                </a:lnTo>
                <a:lnTo>
                  <a:pt x="213" y="88"/>
                </a:lnTo>
                <a:lnTo>
                  <a:pt x="213" y="90"/>
                </a:lnTo>
                <a:lnTo>
                  <a:pt x="213" y="92"/>
                </a:lnTo>
                <a:lnTo>
                  <a:pt x="213" y="97"/>
                </a:lnTo>
                <a:lnTo>
                  <a:pt x="213" y="99"/>
                </a:lnTo>
                <a:lnTo>
                  <a:pt x="213" y="104"/>
                </a:lnTo>
                <a:lnTo>
                  <a:pt x="213" y="109"/>
                </a:lnTo>
                <a:lnTo>
                  <a:pt x="213" y="112"/>
                </a:lnTo>
                <a:lnTo>
                  <a:pt x="213" y="117"/>
                </a:lnTo>
                <a:lnTo>
                  <a:pt x="215" y="117"/>
                </a:lnTo>
                <a:lnTo>
                  <a:pt x="215" y="119"/>
                </a:lnTo>
                <a:lnTo>
                  <a:pt x="215" y="121"/>
                </a:lnTo>
                <a:lnTo>
                  <a:pt x="215" y="123"/>
                </a:lnTo>
                <a:lnTo>
                  <a:pt x="215" y="130"/>
                </a:lnTo>
                <a:lnTo>
                  <a:pt x="215" y="135"/>
                </a:lnTo>
                <a:lnTo>
                  <a:pt x="215" y="143"/>
                </a:lnTo>
                <a:lnTo>
                  <a:pt x="215" y="148"/>
                </a:lnTo>
                <a:lnTo>
                  <a:pt x="215" y="152"/>
                </a:lnTo>
                <a:lnTo>
                  <a:pt x="215" y="155"/>
                </a:lnTo>
                <a:lnTo>
                  <a:pt x="217" y="166"/>
                </a:lnTo>
                <a:lnTo>
                  <a:pt x="217" y="174"/>
                </a:lnTo>
                <a:lnTo>
                  <a:pt x="217" y="176"/>
                </a:lnTo>
                <a:lnTo>
                  <a:pt x="217" y="178"/>
                </a:lnTo>
                <a:lnTo>
                  <a:pt x="217" y="186"/>
                </a:lnTo>
                <a:lnTo>
                  <a:pt x="217" y="190"/>
                </a:lnTo>
                <a:lnTo>
                  <a:pt x="217" y="197"/>
                </a:lnTo>
                <a:lnTo>
                  <a:pt x="217" y="202"/>
                </a:lnTo>
                <a:lnTo>
                  <a:pt x="217" y="203"/>
                </a:lnTo>
                <a:lnTo>
                  <a:pt x="217" y="216"/>
                </a:lnTo>
                <a:lnTo>
                  <a:pt x="217" y="217"/>
                </a:lnTo>
                <a:lnTo>
                  <a:pt x="217" y="222"/>
                </a:lnTo>
                <a:lnTo>
                  <a:pt x="218" y="222"/>
                </a:lnTo>
                <a:lnTo>
                  <a:pt x="218" y="224"/>
                </a:lnTo>
                <a:lnTo>
                  <a:pt x="218" y="231"/>
                </a:lnTo>
                <a:lnTo>
                  <a:pt x="218" y="236"/>
                </a:lnTo>
                <a:lnTo>
                  <a:pt x="218" y="241"/>
                </a:lnTo>
                <a:lnTo>
                  <a:pt x="218" y="243"/>
                </a:lnTo>
                <a:lnTo>
                  <a:pt x="218" y="245"/>
                </a:lnTo>
                <a:lnTo>
                  <a:pt x="218" y="248"/>
                </a:lnTo>
                <a:lnTo>
                  <a:pt x="218" y="252"/>
                </a:lnTo>
                <a:lnTo>
                  <a:pt x="218" y="253"/>
                </a:lnTo>
                <a:lnTo>
                  <a:pt x="220" y="262"/>
                </a:lnTo>
                <a:lnTo>
                  <a:pt x="220" y="265"/>
                </a:lnTo>
                <a:lnTo>
                  <a:pt x="220" y="269"/>
                </a:lnTo>
                <a:lnTo>
                  <a:pt x="220" y="271"/>
                </a:lnTo>
                <a:lnTo>
                  <a:pt x="220" y="272"/>
                </a:lnTo>
                <a:lnTo>
                  <a:pt x="220" y="276"/>
                </a:lnTo>
                <a:lnTo>
                  <a:pt x="220" y="288"/>
                </a:lnTo>
                <a:lnTo>
                  <a:pt x="220" y="291"/>
                </a:lnTo>
                <a:lnTo>
                  <a:pt x="220" y="295"/>
                </a:lnTo>
                <a:lnTo>
                  <a:pt x="218" y="295"/>
                </a:lnTo>
                <a:lnTo>
                  <a:pt x="218" y="296"/>
                </a:lnTo>
                <a:lnTo>
                  <a:pt x="218" y="296"/>
                </a:lnTo>
                <a:lnTo>
                  <a:pt x="218" y="303"/>
                </a:lnTo>
                <a:lnTo>
                  <a:pt x="218" y="308"/>
                </a:lnTo>
                <a:lnTo>
                  <a:pt x="218" y="312"/>
                </a:lnTo>
                <a:lnTo>
                  <a:pt x="218" y="319"/>
                </a:lnTo>
                <a:lnTo>
                  <a:pt x="218" y="320"/>
                </a:lnTo>
                <a:lnTo>
                  <a:pt x="218" y="326"/>
                </a:lnTo>
                <a:lnTo>
                  <a:pt x="218" y="336"/>
                </a:lnTo>
                <a:lnTo>
                  <a:pt x="218" y="338"/>
                </a:lnTo>
                <a:lnTo>
                  <a:pt x="218" y="341"/>
                </a:lnTo>
                <a:lnTo>
                  <a:pt x="220" y="343"/>
                </a:lnTo>
                <a:lnTo>
                  <a:pt x="220" y="346"/>
                </a:lnTo>
                <a:lnTo>
                  <a:pt x="220" y="355"/>
                </a:lnTo>
                <a:lnTo>
                  <a:pt x="220" y="357"/>
                </a:lnTo>
                <a:lnTo>
                  <a:pt x="220" y="360"/>
                </a:lnTo>
                <a:lnTo>
                  <a:pt x="220" y="365"/>
                </a:lnTo>
                <a:lnTo>
                  <a:pt x="217" y="365"/>
                </a:lnTo>
                <a:lnTo>
                  <a:pt x="215" y="365"/>
                </a:lnTo>
                <a:lnTo>
                  <a:pt x="211" y="365"/>
                </a:lnTo>
                <a:lnTo>
                  <a:pt x="196" y="365"/>
                </a:lnTo>
                <a:lnTo>
                  <a:pt x="194" y="365"/>
                </a:lnTo>
                <a:lnTo>
                  <a:pt x="192" y="365"/>
                </a:lnTo>
                <a:lnTo>
                  <a:pt x="184" y="365"/>
                </a:lnTo>
                <a:lnTo>
                  <a:pt x="180" y="365"/>
                </a:lnTo>
                <a:lnTo>
                  <a:pt x="175" y="365"/>
                </a:lnTo>
                <a:lnTo>
                  <a:pt x="172" y="365"/>
                </a:lnTo>
                <a:lnTo>
                  <a:pt x="170" y="365"/>
                </a:lnTo>
                <a:lnTo>
                  <a:pt x="167" y="365"/>
                </a:lnTo>
                <a:lnTo>
                  <a:pt x="165" y="365"/>
                </a:lnTo>
                <a:lnTo>
                  <a:pt x="163" y="365"/>
                </a:lnTo>
                <a:lnTo>
                  <a:pt x="163" y="367"/>
                </a:lnTo>
                <a:lnTo>
                  <a:pt x="163" y="369"/>
                </a:lnTo>
                <a:lnTo>
                  <a:pt x="163" y="370"/>
                </a:lnTo>
                <a:lnTo>
                  <a:pt x="163" y="377"/>
                </a:lnTo>
                <a:lnTo>
                  <a:pt x="165" y="388"/>
                </a:lnTo>
                <a:lnTo>
                  <a:pt x="165" y="389"/>
                </a:lnTo>
                <a:lnTo>
                  <a:pt x="165" y="393"/>
                </a:lnTo>
                <a:lnTo>
                  <a:pt x="165" y="400"/>
                </a:lnTo>
                <a:lnTo>
                  <a:pt x="165" y="401"/>
                </a:lnTo>
                <a:lnTo>
                  <a:pt x="165" y="401"/>
                </a:lnTo>
                <a:lnTo>
                  <a:pt x="165" y="403"/>
                </a:lnTo>
                <a:lnTo>
                  <a:pt x="165" y="410"/>
                </a:lnTo>
                <a:lnTo>
                  <a:pt x="165" y="412"/>
                </a:lnTo>
                <a:lnTo>
                  <a:pt x="165" y="417"/>
                </a:lnTo>
                <a:lnTo>
                  <a:pt x="165" y="419"/>
                </a:lnTo>
                <a:lnTo>
                  <a:pt x="165" y="422"/>
                </a:lnTo>
                <a:lnTo>
                  <a:pt x="156" y="422"/>
                </a:lnTo>
                <a:lnTo>
                  <a:pt x="153" y="422"/>
                </a:lnTo>
                <a:lnTo>
                  <a:pt x="144" y="422"/>
                </a:lnTo>
                <a:lnTo>
                  <a:pt x="143" y="422"/>
                </a:lnTo>
                <a:lnTo>
                  <a:pt x="143" y="424"/>
                </a:lnTo>
                <a:lnTo>
                  <a:pt x="143" y="425"/>
                </a:lnTo>
                <a:lnTo>
                  <a:pt x="143" y="429"/>
                </a:lnTo>
                <a:lnTo>
                  <a:pt x="143" y="431"/>
                </a:lnTo>
                <a:lnTo>
                  <a:pt x="143" y="432"/>
                </a:lnTo>
                <a:lnTo>
                  <a:pt x="143" y="432"/>
                </a:lnTo>
                <a:lnTo>
                  <a:pt x="141" y="432"/>
                </a:lnTo>
                <a:lnTo>
                  <a:pt x="139" y="432"/>
                </a:lnTo>
                <a:lnTo>
                  <a:pt x="137" y="432"/>
                </a:lnTo>
                <a:lnTo>
                  <a:pt x="136" y="432"/>
                </a:lnTo>
                <a:lnTo>
                  <a:pt x="132" y="432"/>
                </a:lnTo>
                <a:lnTo>
                  <a:pt x="131" y="434"/>
                </a:lnTo>
                <a:lnTo>
                  <a:pt x="129" y="434"/>
                </a:lnTo>
                <a:lnTo>
                  <a:pt x="124" y="434"/>
                </a:lnTo>
                <a:lnTo>
                  <a:pt x="120" y="434"/>
                </a:lnTo>
                <a:lnTo>
                  <a:pt x="120" y="434"/>
                </a:lnTo>
                <a:lnTo>
                  <a:pt x="118" y="434"/>
                </a:lnTo>
                <a:lnTo>
                  <a:pt x="117" y="434"/>
                </a:lnTo>
                <a:lnTo>
                  <a:pt x="115" y="434"/>
                </a:lnTo>
                <a:lnTo>
                  <a:pt x="113" y="434"/>
                </a:lnTo>
                <a:lnTo>
                  <a:pt x="112" y="434"/>
                </a:lnTo>
                <a:lnTo>
                  <a:pt x="108" y="434"/>
                </a:lnTo>
                <a:lnTo>
                  <a:pt x="106" y="434"/>
                </a:lnTo>
                <a:lnTo>
                  <a:pt x="105" y="434"/>
                </a:lnTo>
                <a:lnTo>
                  <a:pt x="98" y="434"/>
                </a:lnTo>
                <a:lnTo>
                  <a:pt x="94" y="434"/>
                </a:lnTo>
                <a:lnTo>
                  <a:pt x="93" y="434"/>
                </a:lnTo>
                <a:lnTo>
                  <a:pt x="84" y="434"/>
                </a:lnTo>
                <a:lnTo>
                  <a:pt x="82" y="434"/>
                </a:lnTo>
                <a:lnTo>
                  <a:pt x="74" y="434"/>
                </a:lnTo>
                <a:lnTo>
                  <a:pt x="72" y="434"/>
                </a:lnTo>
                <a:lnTo>
                  <a:pt x="72" y="432"/>
                </a:lnTo>
                <a:lnTo>
                  <a:pt x="72" y="432"/>
                </a:lnTo>
                <a:lnTo>
                  <a:pt x="72" y="431"/>
                </a:lnTo>
                <a:lnTo>
                  <a:pt x="72" y="429"/>
                </a:lnTo>
                <a:lnTo>
                  <a:pt x="72" y="427"/>
                </a:lnTo>
                <a:lnTo>
                  <a:pt x="72" y="424"/>
                </a:lnTo>
                <a:lnTo>
                  <a:pt x="72" y="417"/>
                </a:lnTo>
                <a:lnTo>
                  <a:pt x="72" y="417"/>
                </a:lnTo>
                <a:lnTo>
                  <a:pt x="72" y="413"/>
                </a:lnTo>
                <a:lnTo>
                  <a:pt x="72" y="406"/>
                </a:lnTo>
                <a:lnTo>
                  <a:pt x="72" y="405"/>
                </a:lnTo>
                <a:lnTo>
                  <a:pt x="72" y="403"/>
                </a:lnTo>
                <a:lnTo>
                  <a:pt x="72" y="401"/>
                </a:lnTo>
                <a:lnTo>
                  <a:pt x="72" y="401"/>
                </a:lnTo>
                <a:lnTo>
                  <a:pt x="67" y="401"/>
                </a:lnTo>
                <a:lnTo>
                  <a:pt x="65" y="401"/>
                </a:lnTo>
                <a:lnTo>
                  <a:pt x="62" y="401"/>
                </a:lnTo>
                <a:lnTo>
                  <a:pt x="60" y="401"/>
                </a:lnTo>
                <a:lnTo>
                  <a:pt x="53" y="401"/>
                </a:lnTo>
                <a:lnTo>
                  <a:pt x="51" y="401"/>
                </a:lnTo>
                <a:lnTo>
                  <a:pt x="50" y="401"/>
                </a:lnTo>
                <a:lnTo>
                  <a:pt x="46" y="401"/>
                </a:lnTo>
                <a:lnTo>
                  <a:pt x="38" y="401"/>
                </a:lnTo>
                <a:lnTo>
                  <a:pt x="34" y="401"/>
                </a:lnTo>
                <a:lnTo>
                  <a:pt x="32" y="401"/>
                </a:lnTo>
                <a:lnTo>
                  <a:pt x="24" y="401"/>
                </a:lnTo>
                <a:lnTo>
                  <a:pt x="20" y="401"/>
                </a:lnTo>
                <a:lnTo>
                  <a:pt x="15" y="401"/>
                </a:lnTo>
                <a:lnTo>
                  <a:pt x="14" y="401"/>
                </a:lnTo>
                <a:lnTo>
                  <a:pt x="8" y="401"/>
                </a:lnTo>
                <a:lnTo>
                  <a:pt x="3" y="401"/>
                </a:lnTo>
                <a:lnTo>
                  <a:pt x="2" y="401"/>
                </a:lnTo>
                <a:lnTo>
                  <a:pt x="2" y="396"/>
                </a:lnTo>
                <a:lnTo>
                  <a:pt x="2" y="393"/>
                </a:lnTo>
                <a:lnTo>
                  <a:pt x="2" y="391"/>
                </a:lnTo>
                <a:lnTo>
                  <a:pt x="0" y="388"/>
                </a:lnTo>
                <a:lnTo>
                  <a:pt x="0" y="381"/>
                </a:lnTo>
                <a:lnTo>
                  <a:pt x="0" y="379"/>
                </a:lnTo>
                <a:lnTo>
                  <a:pt x="0" y="376"/>
                </a:lnTo>
                <a:lnTo>
                  <a:pt x="2" y="372"/>
                </a:lnTo>
                <a:lnTo>
                  <a:pt x="2" y="370"/>
                </a:lnTo>
                <a:lnTo>
                  <a:pt x="2" y="362"/>
                </a:lnTo>
                <a:lnTo>
                  <a:pt x="2" y="360"/>
                </a:lnTo>
                <a:lnTo>
                  <a:pt x="2" y="357"/>
                </a:lnTo>
                <a:lnTo>
                  <a:pt x="0" y="339"/>
                </a:lnTo>
                <a:lnTo>
                  <a:pt x="0" y="338"/>
                </a:lnTo>
                <a:lnTo>
                  <a:pt x="0" y="334"/>
                </a:lnTo>
                <a:lnTo>
                  <a:pt x="0" y="326"/>
                </a:lnTo>
                <a:lnTo>
                  <a:pt x="0" y="324"/>
                </a:lnTo>
                <a:lnTo>
                  <a:pt x="0" y="322"/>
                </a:lnTo>
                <a:lnTo>
                  <a:pt x="0" y="315"/>
                </a:lnTo>
                <a:lnTo>
                  <a:pt x="0" y="314"/>
                </a:lnTo>
                <a:lnTo>
                  <a:pt x="0" y="307"/>
                </a:lnTo>
                <a:lnTo>
                  <a:pt x="0" y="298"/>
                </a:lnTo>
                <a:lnTo>
                  <a:pt x="0" y="291"/>
                </a:lnTo>
                <a:lnTo>
                  <a:pt x="0" y="288"/>
                </a:lnTo>
                <a:lnTo>
                  <a:pt x="0" y="286"/>
                </a:lnTo>
                <a:lnTo>
                  <a:pt x="0" y="281"/>
                </a:lnTo>
                <a:lnTo>
                  <a:pt x="0" y="279"/>
                </a:lnTo>
                <a:lnTo>
                  <a:pt x="0" y="277"/>
                </a:lnTo>
                <a:lnTo>
                  <a:pt x="0" y="272"/>
                </a:lnTo>
                <a:lnTo>
                  <a:pt x="0" y="271"/>
                </a:lnTo>
                <a:lnTo>
                  <a:pt x="0" y="253"/>
                </a:lnTo>
                <a:lnTo>
                  <a:pt x="0" y="250"/>
                </a:lnTo>
                <a:lnTo>
                  <a:pt x="0" y="246"/>
                </a:lnTo>
                <a:lnTo>
                  <a:pt x="0" y="241"/>
                </a:lnTo>
                <a:lnTo>
                  <a:pt x="0" y="240"/>
                </a:lnTo>
                <a:lnTo>
                  <a:pt x="0" y="231"/>
                </a:lnTo>
                <a:lnTo>
                  <a:pt x="0" y="226"/>
                </a:lnTo>
                <a:lnTo>
                  <a:pt x="0" y="226"/>
                </a:lnTo>
                <a:lnTo>
                  <a:pt x="2" y="226"/>
                </a:lnTo>
                <a:lnTo>
                  <a:pt x="10" y="228"/>
                </a:lnTo>
                <a:lnTo>
                  <a:pt x="12" y="228"/>
                </a:lnTo>
                <a:lnTo>
                  <a:pt x="22" y="228"/>
                </a:lnTo>
                <a:lnTo>
                  <a:pt x="27" y="228"/>
                </a:lnTo>
                <a:lnTo>
                  <a:pt x="45" y="228"/>
                </a:lnTo>
                <a:lnTo>
                  <a:pt x="45" y="224"/>
                </a:lnTo>
                <a:lnTo>
                  <a:pt x="45" y="221"/>
                </a:lnTo>
                <a:lnTo>
                  <a:pt x="45" y="219"/>
                </a:lnTo>
                <a:lnTo>
                  <a:pt x="45" y="216"/>
                </a:lnTo>
                <a:lnTo>
                  <a:pt x="45" y="209"/>
                </a:lnTo>
                <a:lnTo>
                  <a:pt x="45" y="205"/>
                </a:lnTo>
                <a:lnTo>
                  <a:pt x="45" y="200"/>
                </a:lnTo>
                <a:lnTo>
                  <a:pt x="45" y="195"/>
                </a:lnTo>
                <a:lnTo>
                  <a:pt x="43" y="193"/>
                </a:lnTo>
                <a:lnTo>
                  <a:pt x="43" y="191"/>
                </a:lnTo>
                <a:lnTo>
                  <a:pt x="43" y="188"/>
                </a:lnTo>
                <a:lnTo>
                  <a:pt x="43" y="186"/>
                </a:lnTo>
                <a:lnTo>
                  <a:pt x="43" y="183"/>
                </a:lnTo>
                <a:lnTo>
                  <a:pt x="43" y="178"/>
                </a:lnTo>
                <a:lnTo>
                  <a:pt x="43" y="176"/>
                </a:lnTo>
                <a:lnTo>
                  <a:pt x="43" y="171"/>
                </a:lnTo>
                <a:lnTo>
                  <a:pt x="43" y="162"/>
                </a:lnTo>
                <a:lnTo>
                  <a:pt x="43" y="160"/>
                </a:lnTo>
                <a:lnTo>
                  <a:pt x="43" y="157"/>
                </a:lnTo>
                <a:lnTo>
                  <a:pt x="43" y="155"/>
                </a:lnTo>
                <a:lnTo>
                  <a:pt x="43" y="145"/>
                </a:lnTo>
                <a:lnTo>
                  <a:pt x="43" y="143"/>
                </a:lnTo>
                <a:lnTo>
                  <a:pt x="43" y="140"/>
                </a:lnTo>
                <a:lnTo>
                  <a:pt x="43" y="131"/>
                </a:lnTo>
                <a:lnTo>
                  <a:pt x="43" y="128"/>
                </a:lnTo>
                <a:lnTo>
                  <a:pt x="43" y="121"/>
                </a:lnTo>
                <a:lnTo>
                  <a:pt x="43" y="116"/>
                </a:lnTo>
                <a:lnTo>
                  <a:pt x="43" y="112"/>
                </a:lnTo>
                <a:lnTo>
                  <a:pt x="43" y="111"/>
                </a:lnTo>
                <a:lnTo>
                  <a:pt x="43" y="109"/>
                </a:lnTo>
                <a:lnTo>
                  <a:pt x="43" y="107"/>
                </a:lnTo>
                <a:lnTo>
                  <a:pt x="41" y="100"/>
                </a:lnTo>
                <a:lnTo>
                  <a:pt x="41" y="99"/>
                </a:lnTo>
                <a:lnTo>
                  <a:pt x="41" y="95"/>
                </a:lnTo>
                <a:lnTo>
                  <a:pt x="41" y="93"/>
                </a:lnTo>
                <a:lnTo>
                  <a:pt x="41" y="90"/>
                </a:lnTo>
                <a:lnTo>
                  <a:pt x="41" y="85"/>
                </a:lnTo>
                <a:lnTo>
                  <a:pt x="43" y="85"/>
                </a:lnTo>
                <a:lnTo>
                  <a:pt x="43" y="83"/>
                </a:lnTo>
                <a:lnTo>
                  <a:pt x="43" y="69"/>
                </a:lnTo>
                <a:lnTo>
                  <a:pt x="43" y="68"/>
                </a:lnTo>
                <a:lnTo>
                  <a:pt x="43" y="62"/>
                </a:lnTo>
                <a:lnTo>
                  <a:pt x="43" y="59"/>
                </a:lnTo>
                <a:lnTo>
                  <a:pt x="43" y="57"/>
                </a:lnTo>
                <a:lnTo>
                  <a:pt x="43" y="52"/>
                </a:lnTo>
                <a:lnTo>
                  <a:pt x="43" y="47"/>
                </a:lnTo>
                <a:lnTo>
                  <a:pt x="41" y="38"/>
                </a:lnTo>
                <a:lnTo>
                  <a:pt x="39" y="23"/>
                </a:lnTo>
                <a:lnTo>
                  <a:pt x="38" y="9"/>
                </a:lnTo>
                <a:lnTo>
                  <a:pt x="36" y="9"/>
                </a:lnTo>
                <a:lnTo>
                  <a:pt x="41" y="9"/>
                </a:lnTo>
                <a:lnTo>
                  <a:pt x="50" y="9"/>
                </a:lnTo>
                <a:lnTo>
                  <a:pt x="58" y="7"/>
                </a:lnTo>
                <a:lnTo>
                  <a:pt x="60" y="7"/>
                </a:lnTo>
                <a:lnTo>
                  <a:pt x="65" y="7"/>
                </a:lnTo>
                <a:lnTo>
                  <a:pt x="69" y="7"/>
                </a:lnTo>
                <a:lnTo>
                  <a:pt x="70" y="7"/>
                </a:lnTo>
                <a:lnTo>
                  <a:pt x="82" y="7"/>
                </a:lnTo>
                <a:lnTo>
                  <a:pt x="93" y="6"/>
                </a:lnTo>
                <a:lnTo>
                  <a:pt x="101" y="6"/>
                </a:lnTo>
                <a:lnTo>
                  <a:pt x="105" y="6"/>
                </a:lnTo>
                <a:lnTo>
                  <a:pt x="106" y="6"/>
                </a:lnTo>
                <a:lnTo>
                  <a:pt x="108" y="6"/>
                </a:lnTo>
                <a:lnTo>
                  <a:pt x="117" y="6"/>
                </a:lnTo>
                <a:lnTo>
                  <a:pt x="125" y="6"/>
                </a:lnTo>
                <a:lnTo>
                  <a:pt x="129" y="6"/>
                </a:lnTo>
                <a:lnTo>
                  <a:pt x="131" y="6"/>
                </a:lnTo>
                <a:lnTo>
                  <a:pt x="132" y="6"/>
                </a:lnTo>
                <a:lnTo>
                  <a:pt x="136" y="4"/>
                </a:lnTo>
                <a:lnTo>
                  <a:pt x="143" y="4"/>
                </a:lnTo>
                <a:lnTo>
                  <a:pt x="144" y="4"/>
                </a:lnTo>
                <a:lnTo>
                  <a:pt x="151" y="4"/>
                </a:lnTo>
                <a:lnTo>
                  <a:pt x="158" y="4"/>
                </a:lnTo>
                <a:lnTo>
                  <a:pt x="160" y="4"/>
                </a:lnTo>
                <a:lnTo>
                  <a:pt x="165" y="4"/>
                </a:lnTo>
                <a:lnTo>
                  <a:pt x="168" y="4"/>
                </a:lnTo>
                <a:lnTo>
                  <a:pt x="172" y="2"/>
                </a:lnTo>
                <a:lnTo>
                  <a:pt x="194" y="2"/>
                </a:lnTo>
                <a:lnTo>
                  <a:pt x="199" y="2"/>
                </a:lnTo>
                <a:lnTo>
                  <a:pt x="201" y="2"/>
                </a:lnTo>
                <a:lnTo>
                  <a:pt x="203" y="2"/>
                </a:lnTo>
                <a:lnTo>
                  <a:pt x="206" y="2"/>
                </a:lnTo>
                <a:lnTo>
                  <a:pt x="211"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3" name="Freeform 221"/>
          <p:cNvSpPr>
            <a:spLocks/>
          </p:cNvSpPr>
          <p:nvPr/>
        </p:nvSpPr>
        <p:spPr bwMode="auto">
          <a:xfrm>
            <a:off x="6847285" y="4173141"/>
            <a:ext cx="427435" cy="506016"/>
          </a:xfrm>
          <a:custGeom>
            <a:avLst/>
            <a:gdLst/>
            <a:ahLst/>
            <a:cxnLst>
              <a:cxn ang="0">
                <a:pos x="359" y="270"/>
              </a:cxn>
              <a:cxn ang="0">
                <a:pos x="359" y="301"/>
              </a:cxn>
              <a:cxn ang="0">
                <a:pos x="359" y="332"/>
              </a:cxn>
              <a:cxn ang="0">
                <a:pos x="347" y="343"/>
              </a:cxn>
              <a:cxn ang="0">
                <a:pos x="342" y="358"/>
              </a:cxn>
              <a:cxn ang="0">
                <a:pos x="334" y="365"/>
              </a:cxn>
              <a:cxn ang="0">
                <a:pos x="335" y="389"/>
              </a:cxn>
              <a:cxn ang="0">
                <a:pos x="335" y="425"/>
              </a:cxn>
              <a:cxn ang="0">
                <a:pos x="284" y="425"/>
              </a:cxn>
              <a:cxn ang="0">
                <a:pos x="266" y="425"/>
              </a:cxn>
              <a:cxn ang="0">
                <a:pos x="223" y="425"/>
              </a:cxn>
              <a:cxn ang="0">
                <a:pos x="222" y="403"/>
              </a:cxn>
              <a:cxn ang="0">
                <a:pos x="199" y="389"/>
              </a:cxn>
              <a:cxn ang="0">
                <a:pos x="187" y="372"/>
              </a:cxn>
              <a:cxn ang="0">
                <a:pos x="186" y="358"/>
              </a:cxn>
              <a:cxn ang="0">
                <a:pos x="177" y="346"/>
              </a:cxn>
              <a:cxn ang="0">
                <a:pos x="158" y="343"/>
              </a:cxn>
              <a:cxn ang="0">
                <a:pos x="149" y="332"/>
              </a:cxn>
              <a:cxn ang="0">
                <a:pos x="144" y="329"/>
              </a:cxn>
              <a:cxn ang="0">
                <a:pos x="144" y="315"/>
              </a:cxn>
              <a:cxn ang="0">
                <a:pos x="131" y="315"/>
              </a:cxn>
              <a:cxn ang="0">
                <a:pos x="120" y="300"/>
              </a:cxn>
              <a:cxn ang="0">
                <a:pos x="120" y="282"/>
              </a:cxn>
              <a:cxn ang="0">
                <a:pos x="117" y="272"/>
              </a:cxn>
              <a:cxn ang="0">
                <a:pos x="100" y="258"/>
              </a:cxn>
              <a:cxn ang="0">
                <a:pos x="100" y="236"/>
              </a:cxn>
              <a:cxn ang="0">
                <a:pos x="88" y="217"/>
              </a:cxn>
              <a:cxn ang="0">
                <a:pos x="88" y="181"/>
              </a:cxn>
              <a:cxn ang="0">
                <a:pos x="88" y="162"/>
              </a:cxn>
              <a:cxn ang="0">
                <a:pos x="67" y="150"/>
              </a:cxn>
              <a:cxn ang="0">
                <a:pos x="63" y="119"/>
              </a:cxn>
              <a:cxn ang="0">
                <a:pos x="63" y="98"/>
              </a:cxn>
              <a:cxn ang="0">
                <a:pos x="50" y="85"/>
              </a:cxn>
              <a:cxn ang="0">
                <a:pos x="24" y="83"/>
              </a:cxn>
              <a:cxn ang="0">
                <a:pos x="12" y="83"/>
              </a:cxn>
              <a:cxn ang="0">
                <a:pos x="0" y="72"/>
              </a:cxn>
              <a:cxn ang="0">
                <a:pos x="0" y="55"/>
              </a:cxn>
              <a:cxn ang="0">
                <a:pos x="0" y="35"/>
              </a:cxn>
              <a:cxn ang="0">
                <a:pos x="0" y="14"/>
              </a:cxn>
              <a:cxn ang="0">
                <a:pos x="31" y="16"/>
              </a:cxn>
              <a:cxn ang="0">
                <a:pos x="60" y="17"/>
              </a:cxn>
              <a:cxn ang="0">
                <a:pos x="79" y="16"/>
              </a:cxn>
              <a:cxn ang="0">
                <a:pos x="96" y="16"/>
              </a:cxn>
              <a:cxn ang="0">
                <a:pos x="112" y="16"/>
              </a:cxn>
              <a:cxn ang="0">
                <a:pos x="131" y="16"/>
              </a:cxn>
              <a:cxn ang="0">
                <a:pos x="151" y="12"/>
              </a:cxn>
              <a:cxn ang="0">
                <a:pos x="194" y="4"/>
              </a:cxn>
              <a:cxn ang="0">
                <a:pos x="210" y="2"/>
              </a:cxn>
              <a:cxn ang="0">
                <a:pos x="230" y="2"/>
              </a:cxn>
              <a:cxn ang="0">
                <a:pos x="268" y="2"/>
              </a:cxn>
              <a:cxn ang="0">
                <a:pos x="313" y="0"/>
              </a:cxn>
              <a:cxn ang="0">
                <a:pos x="332" y="14"/>
              </a:cxn>
              <a:cxn ang="0">
                <a:pos x="332" y="71"/>
              </a:cxn>
              <a:cxn ang="0">
                <a:pos x="334" y="102"/>
              </a:cxn>
              <a:cxn ang="0">
                <a:pos x="334" y="134"/>
              </a:cxn>
              <a:cxn ang="0">
                <a:pos x="334" y="167"/>
              </a:cxn>
              <a:cxn ang="0">
                <a:pos x="347" y="184"/>
              </a:cxn>
              <a:cxn ang="0">
                <a:pos x="347" y="208"/>
              </a:cxn>
              <a:cxn ang="0">
                <a:pos x="347" y="253"/>
              </a:cxn>
            </a:cxnLst>
            <a:rect l="0" t="0" r="r" b="b"/>
            <a:pathLst>
              <a:path w="359" h="425">
                <a:moveTo>
                  <a:pt x="359" y="255"/>
                </a:moveTo>
                <a:lnTo>
                  <a:pt x="359" y="262"/>
                </a:lnTo>
                <a:lnTo>
                  <a:pt x="359" y="265"/>
                </a:lnTo>
                <a:lnTo>
                  <a:pt x="359" y="267"/>
                </a:lnTo>
                <a:lnTo>
                  <a:pt x="359" y="269"/>
                </a:lnTo>
                <a:lnTo>
                  <a:pt x="359" y="270"/>
                </a:lnTo>
                <a:lnTo>
                  <a:pt x="359" y="275"/>
                </a:lnTo>
                <a:lnTo>
                  <a:pt x="359" y="279"/>
                </a:lnTo>
                <a:lnTo>
                  <a:pt x="359" y="284"/>
                </a:lnTo>
                <a:lnTo>
                  <a:pt x="359" y="288"/>
                </a:lnTo>
                <a:lnTo>
                  <a:pt x="359" y="288"/>
                </a:lnTo>
                <a:lnTo>
                  <a:pt x="359" y="301"/>
                </a:lnTo>
                <a:lnTo>
                  <a:pt x="359" y="313"/>
                </a:lnTo>
                <a:lnTo>
                  <a:pt x="359" y="319"/>
                </a:lnTo>
                <a:lnTo>
                  <a:pt x="359" y="322"/>
                </a:lnTo>
                <a:lnTo>
                  <a:pt x="359" y="324"/>
                </a:lnTo>
                <a:lnTo>
                  <a:pt x="359" y="327"/>
                </a:lnTo>
                <a:lnTo>
                  <a:pt x="359" y="332"/>
                </a:lnTo>
                <a:lnTo>
                  <a:pt x="359" y="336"/>
                </a:lnTo>
                <a:lnTo>
                  <a:pt x="358" y="336"/>
                </a:lnTo>
                <a:lnTo>
                  <a:pt x="356" y="336"/>
                </a:lnTo>
                <a:lnTo>
                  <a:pt x="352" y="336"/>
                </a:lnTo>
                <a:lnTo>
                  <a:pt x="347" y="336"/>
                </a:lnTo>
                <a:lnTo>
                  <a:pt x="347" y="343"/>
                </a:lnTo>
                <a:lnTo>
                  <a:pt x="347" y="343"/>
                </a:lnTo>
                <a:lnTo>
                  <a:pt x="347" y="348"/>
                </a:lnTo>
                <a:lnTo>
                  <a:pt x="347" y="353"/>
                </a:lnTo>
                <a:lnTo>
                  <a:pt x="347" y="358"/>
                </a:lnTo>
                <a:lnTo>
                  <a:pt x="344" y="358"/>
                </a:lnTo>
                <a:lnTo>
                  <a:pt x="342" y="358"/>
                </a:lnTo>
                <a:lnTo>
                  <a:pt x="340" y="358"/>
                </a:lnTo>
                <a:lnTo>
                  <a:pt x="335" y="358"/>
                </a:lnTo>
                <a:lnTo>
                  <a:pt x="334" y="358"/>
                </a:lnTo>
                <a:lnTo>
                  <a:pt x="334" y="358"/>
                </a:lnTo>
                <a:lnTo>
                  <a:pt x="334" y="363"/>
                </a:lnTo>
                <a:lnTo>
                  <a:pt x="334" y="365"/>
                </a:lnTo>
                <a:lnTo>
                  <a:pt x="334" y="367"/>
                </a:lnTo>
                <a:lnTo>
                  <a:pt x="334" y="368"/>
                </a:lnTo>
                <a:lnTo>
                  <a:pt x="335" y="370"/>
                </a:lnTo>
                <a:lnTo>
                  <a:pt x="335" y="372"/>
                </a:lnTo>
                <a:lnTo>
                  <a:pt x="335" y="380"/>
                </a:lnTo>
                <a:lnTo>
                  <a:pt x="335" y="389"/>
                </a:lnTo>
                <a:lnTo>
                  <a:pt x="335" y="398"/>
                </a:lnTo>
                <a:lnTo>
                  <a:pt x="335" y="399"/>
                </a:lnTo>
                <a:lnTo>
                  <a:pt x="335" y="405"/>
                </a:lnTo>
                <a:lnTo>
                  <a:pt x="335" y="406"/>
                </a:lnTo>
                <a:lnTo>
                  <a:pt x="335" y="422"/>
                </a:lnTo>
                <a:lnTo>
                  <a:pt x="335" y="425"/>
                </a:lnTo>
                <a:lnTo>
                  <a:pt x="328" y="425"/>
                </a:lnTo>
                <a:lnTo>
                  <a:pt x="311" y="425"/>
                </a:lnTo>
                <a:lnTo>
                  <a:pt x="297" y="425"/>
                </a:lnTo>
                <a:lnTo>
                  <a:pt x="285" y="425"/>
                </a:lnTo>
                <a:lnTo>
                  <a:pt x="284" y="425"/>
                </a:lnTo>
                <a:lnTo>
                  <a:pt x="284" y="425"/>
                </a:lnTo>
                <a:lnTo>
                  <a:pt x="280" y="425"/>
                </a:lnTo>
                <a:lnTo>
                  <a:pt x="277" y="425"/>
                </a:lnTo>
                <a:lnTo>
                  <a:pt x="275" y="425"/>
                </a:lnTo>
                <a:lnTo>
                  <a:pt x="272" y="425"/>
                </a:lnTo>
                <a:lnTo>
                  <a:pt x="268" y="425"/>
                </a:lnTo>
                <a:lnTo>
                  <a:pt x="266" y="425"/>
                </a:lnTo>
                <a:lnTo>
                  <a:pt x="256" y="425"/>
                </a:lnTo>
                <a:lnTo>
                  <a:pt x="251" y="425"/>
                </a:lnTo>
                <a:lnTo>
                  <a:pt x="246" y="425"/>
                </a:lnTo>
                <a:lnTo>
                  <a:pt x="235" y="425"/>
                </a:lnTo>
                <a:lnTo>
                  <a:pt x="232" y="425"/>
                </a:lnTo>
                <a:lnTo>
                  <a:pt x="223" y="425"/>
                </a:lnTo>
                <a:lnTo>
                  <a:pt x="223" y="425"/>
                </a:lnTo>
                <a:lnTo>
                  <a:pt x="222" y="425"/>
                </a:lnTo>
                <a:lnTo>
                  <a:pt x="223" y="415"/>
                </a:lnTo>
                <a:lnTo>
                  <a:pt x="223" y="411"/>
                </a:lnTo>
                <a:lnTo>
                  <a:pt x="223" y="410"/>
                </a:lnTo>
                <a:lnTo>
                  <a:pt x="222" y="403"/>
                </a:lnTo>
                <a:lnTo>
                  <a:pt x="222" y="398"/>
                </a:lnTo>
                <a:lnTo>
                  <a:pt x="222" y="391"/>
                </a:lnTo>
                <a:lnTo>
                  <a:pt x="218" y="391"/>
                </a:lnTo>
                <a:lnTo>
                  <a:pt x="210" y="391"/>
                </a:lnTo>
                <a:lnTo>
                  <a:pt x="199" y="391"/>
                </a:lnTo>
                <a:lnTo>
                  <a:pt x="199" y="389"/>
                </a:lnTo>
                <a:lnTo>
                  <a:pt x="196" y="391"/>
                </a:lnTo>
                <a:lnTo>
                  <a:pt x="189" y="392"/>
                </a:lnTo>
                <a:lnTo>
                  <a:pt x="189" y="389"/>
                </a:lnTo>
                <a:lnTo>
                  <a:pt x="189" y="382"/>
                </a:lnTo>
                <a:lnTo>
                  <a:pt x="187" y="375"/>
                </a:lnTo>
                <a:lnTo>
                  <a:pt x="187" y="372"/>
                </a:lnTo>
                <a:lnTo>
                  <a:pt x="187" y="365"/>
                </a:lnTo>
                <a:lnTo>
                  <a:pt x="189" y="360"/>
                </a:lnTo>
                <a:lnTo>
                  <a:pt x="189" y="358"/>
                </a:lnTo>
                <a:lnTo>
                  <a:pt x="189" y="358"/>
                </a:lnTo>
                <a:lnTo>
                  <a:pt x="187" y="358"/>
                </a:lnTo>
                <a:lnTo>
                  <a:pt x="186" y="358"/>
                </a:lnTo>
                <a:lnTo>
                  <a:pt x="182" y="358"/>
                </a:lnTo>
                <a:lnTo>
                  <a:pt x="177" y="358"/>
                </a:lnTo>
                <a:lnTo>
                  <a:pt x="177" y="356"/>
                </a:lnTo>
                <a:lnTo>
                  <a:pt x="177" y="355"/>
                </a:lnTo>
                <a:lnTo>
                  <a:pt x="177" y="353"/>
                </a:lnTo>
                <a:lnTo>
                  <a:pt x="177" y="346"/>
                </a:lnTo>
                <a:lnTo>
                  <a:pt x="177" y="339"/>
                </a:lnTo>
                <a:lnTo>
                  <a:pt x="177" y="337"/>
                </a:lnTo>
                <a:lnTo>
                  <a:pt x="167" y="339"/>
                </a:lnTo>
                <a:lnTo>
                  <a:pt x="163" y="341"/>
                </a:lnTo>
                <a:lnTo>
                  <a:pt x="163" y="341"/>
                </a:lnTo>
                <a:lnTo>
                  <a:pt x="158" y="343"/>
                </a:lnTo>
                <a:lnTo>
                  <a:pt x="156" y="343"/>
                </a:lnTo>
                <a:lnTo>
                  <a:pt x="155" y="343"/>
                </a:lnTo>
                <a:lnTo>
                  <a:pt x="155" y="339"/>
                </a:lnTo>
                <a:lnTo>
                  <a:pt x="155" y="336"/>
                </a:lnTo>
                <a:lnTo>
                  <a:pt x="155" y="331"/>
                </a:lnTo>
                <a:lnTo>
                  <a:pt x="149" y="332"/>
                </a:lnTo>
                <a:lnTo>
                  <a:pt x="148" y="332"/>
                </a:lnTo>
                <a:lnTo>
                  <a:pt x="146" y="334"/>
                </a:lnTo>
                <a:lnTo>
                  <a:pt x="144" y="334"/>
                </a:lnTo>
                <a:lnTo>
                  <a:pt x="144" y="332"/>
                </a:lnTo>
                <a:lnTo>
                  <a:pt x="144" y="331"/>
                </a:lnTo>
                <a:lnTo>
                  <a:pt x="144" y="329"/>
                </a:lnTo>
                <a:lnTo>
                  <a:pt x="144" y="327"/>
                </a:lnTo>
                <a:lnTo>
                  <a:pt x="144" y="325"/>
                </a:lnTo>
                <a:lnTo>
                  <a:pt x="144" y="322"/>
                </a:lnTo>
                <a:lnTo>
                  <a:pt x="144" y="320"/>
                </a:lnTo>
                <a:lnTo>
                  <a:pt x="144" y="319"/>
                </a:lnTo>
                <a:lnTo>
                  <a:pt x="144" y="315"/>
                </a:lnTo>
                <a:lnTo>
                  <a:pt x="144" y="312"/>
                </a:lnTo>
                <a:lnTo>
                  <a:pt x="139" y="312"/>
                </a:lnTo>
                <a:lnTo>
                  <a:pt x="134" y="312"/>
                </a:lnTo>
                <a:lnTo>
                  <a:pt x="132" y="312"/>
                </a:lnTo>
                <a:lnTo>
                  <a:pt x="132" y="315"/>
                </a:lnTo>
                <a:lnTo>
                  <a:pt x="131" y="315"/>
                </a:lnTo>
                <a:lnTo>
                  <a:pt x="129" y="315"/>
                </a:lnTo>
                <a:lnTo>
                  <a:pt x="125" y="315"/>
                </a:lnTo>
                <a:lnTo>
                  <a:pt x="120" y="315"/>
                </a:lnTo>
                <a:lnTo>
                  <a:pt x="120" y="312"/>
                </a:lnTo>
                <a:lnTo>
                  <a:pt x="120" y="312"/>
                </a:lnTo>
                <a:lnTo>
                  <a:pt x="120" y="300"/>
                </a:lnTo>
                <a:lnTo>
                  <a:pt x="119" y="294"/>
                </a:lnTo>
                <a:lnTo>
                  <a:pt x="119" y="288"/>
                </a:lnTo>
                <a:lnTo>
                  <a:pt x="119" y="284"/>
                </a:lnTo>
                <a:lnTo>
                  <a:pt x="119" y="282"/>
                </a:lnTo>
                <a:lnTo>
                  <a:pt x="120" y="282"/>
                </a:lnTo>
                <a:lnTo>
                  <a:pt x="120" y="282"/>
                </a:lnTo>
                <a:lnTo>
                  <a:pt x="120" y="277"/>
                </a:lnTo>
                <a:lnTo>
                  <a:pt x="120" y="275"/>
                </a:lnTo>
                <a:lnTo>
                  <a:pt x="120" y="272"/>
                </a:lnTo>
                <a:lnTo>
                  <a:pt x="119" y="272"/>
                </a:lnTo>
                <a:lnTo>
                  <a:pt x="119" y="272"/>
                </a:lnTo>
                <a:lnTo>
                  <a:pt x="117" y="272"/>
                </a:lnTo>
                <a:lnTo>
                  <a:pt x="100" y="272"/>
                </a:lnTo>
                <a:lnTo>
                  <a:pt x="100" y="267"/>
                </a:lnTo>
                <a:lnTo>
                  <a:pt x="100" y="267"/>
                </a:lnTo>
                <a:lnTo>
                  <a:pt x="100" y="263"/>
                </a:lnTo>
                <a:lnTo>
                  <a:pt x="100" y="262"/>
                </a:lnTo>
                <a:lnTo>
                  <a:pt x="100" y="258"/>
                </a:lnTo>
                <a:lnTo>
                  <a:pt x="100" y="246"/>
                </a:lnTo>
                <a:lnTo>
                  <a:pt x="100" y="243"/>
                </a:lnTo>
                <a:lnTo>
                  <a:pt x="100" y="241"/>
                </a:lnTo>
                <a:lnTo>
                  <a:pt x="100" y="239"/>
                </a:lnTo>
                <a:lnTo>
                  <a:pt x="100" y="238"/>
                </a:lnTo>
                <a:lnTo>
                  <a:pt x="100" y="236"/>
                </a:lnTo>
                <a:lnTo>
                  <a:pt x="100" y="231"/>
                </a:lnTo>
                <a:lnTo>
                  <a:pt x="100" y="227"/>
                </a:lnTo>
                <a:lnTo>
                  <a:pt x="88" y="229"/>
                </a:lnTo>
                <a:lnTo>
                  <a:pt x="88" y="227"/>
                </a:lnTo>
                <a:lnTo>
                  <a:pt x="88" y="219"/>
                </a:lnTo>
                <a:lnTo>
                  <a:pt x="88" y="217"/>
                </a:lnTo>
                <a:lnTo>
                  <a:pt x="88" y="198"/>
                </a:lnTo>
                <a:lnTo>
                  <a:pt x="88" y="196"/>
                </a:lnTo>
                <a:lnTo>
                  <a:pt x="88" y="195"/>
                </a:lnTo>
                <a:lnTo>
                  <a:pt x="88" y="186"/>
                </a:lnTo>
                <a:lnTo>
                  <a:pt x="88" y="183"/>
                </a:lnTo>
                <a:lnTo>
                  <a:pt x="88" y="181"/>
                </a:lnTo>
                <a:lnTo>
                  <a:pt x="88" y="176"/>
                </a:lnTo>
                <a:lnTo>
                  <a:pt x="88" y="176"/>
                </a:lnTo>
                <a:lnTo>
                  <a:pt x="88" y="174"/>
                </a:lnTo>
                <a:lnTo>
                  <a:pt x="88" y="172"/>
                </a:lnTo>
                <a:lnTo>
                  <a:pt x="88" y="171"/>
                </a:lnTo>
                <a:lnTo>
                  <a:pt x="88" y="162"/>
                </a:lnTo>
                <a:lnTo>
                  <a:pt x="88" y="159"/>
                </a:lnTo>
                <a:lnTo>
                  <a:pt x="88" y="150"/>
                </a:lnTo>
                <a:lnTo>
                  <a:pt x="86" y="150"/>
                </a:lnTo>
                <a:lnTo>
                  <a:pt x="74" y="150"/>
                </a:lnTo>
                <a:lnTo>
                  <a:pt x="74" y="150"/>
                </a:lnTo>
                <a:lnTo>
                  <a:pt x="67" y="150"/>
                </a:lnTo>
                <a:lnTo>
                  <a:pt x="63" y="150"/>
                </a:lnTo>
                <a:lnTo>
                  <a:pt x="63" y="146"/>
                </a:lnTo>
                <a:lnTo>
                  <a:pt x="63" y="129"/>
                </a:lnTo>
                <a:lnTo>
                  <a:pt x="63" y="122"/>
                </a:lnTo>
                <a:lnTo>
                  <a:pt x="63" y="121"/>
                </a:lnTo>
                <a:lnTo>
                  <a:pt x="63" y="119"/>
                </a:lnTo>
                <a:lnTo>
                  <a:pt x="63" y="117"/>
                </a:lnTo>
                <a:lnTo>
                  <a:pt x="63" y="116"/>
                </a:lnTo>
                <a:lnTo>
                  <a:pt x="63" y="114"/>
                </a:lnTo>
                <a:lnTo>
                  <a:pt x="63" y="109"/>
                </a:lnTo>
                <a:lnTo>
                  <a:pt x="63" y="103"/>
                </a:lnTo>
                <a:lnTo>
                  <a:pt x="63" y="98"/>
                </a:lnTo>
                <a:lnTo>
                  <a:pt x="63" y="88"/>
                </a:lnTo>
                <a:lnTo>
                  <a:pt x="63" y="86"/>
                </a:lnTo>
                <a:lnTo>
                  <a:pt x="63" y="85"/>
                </a:lnTo>
                <a:lnTo>
                  <a:pt x="58" y="85"/>
                </a:lnTo>
                <a:lnTo>
                  <a:pt x="53" y="85"/>
                </a:lnTo>
                <a:lnTo>
                  <a:pt x="50" y="85"/>
                </a:lnTo>
                <a:lnTo>
                  <a:pt x="43" y="85"/>
                </a:lnTo>
                <a:lnTo>
                  <a:pt x="39" y="83"/>
                </a:lnTo>
                <a:lnTo>
                  <a:pt x="38" y="83"/>
                </a:lnTo>
                <a:lnTo>
                  <a:pt x="33" y="83"/>
                </a:lnTo>
                <a:lnTo>
                  <a:pt x="31" y="83"/>
                </a:lnTo>
                <a:lnTo>
                  <a:pt x="24" y="83"/>
                </a:lnTo>
                <a:lnTo>
                  <a:pt x="22" y="83"/>
                </a:lnTo>
                <a:lnTo>
                  <a:pt x="19" y="83"/>
                </a:lnTo>
                <a:lnTo>
                  <a:pt x="17" y="83"/>
                </a:lnTo>
                <a:lnTo>
                  <a:pt x="15" y="83"/>
                </a:lnTo>
                <a:lnTo>
                  <a:pt x="12" y="83"/>
                </a:lnTo>
                <a:lnTo>
                  <a:pt x="12" y="83"/>
                </a:lnTo>
                <a:lnTo>
                  <a:pt x="10" y="83"/>
                </a:lnTo>
                <a:lnTo>
                  <a:pt x="8" y="83"/>
                </a:lnTo>
                <a:lnTo>
                  <a:pt x="5" y="83"/>
                </a:lnTo>
                <a:lnTo>
                  <a:pt x="0" y="83"/>
                </a:lnTo>
                <a:lnTo>
                  <a:pt x="0" y="78"/>
                </a:lnTo>
                <a:lnTo>
                  <a:pt x="0" y="72"/>
                </a:lnTo>
                <a:lnTo>
                  <a:pt x="0" y="71"/>
                </a:lnTo>
                <a:lnTo>
                  <a:pt x="0" y="67"/>
                </a:lnTo>
                <a:lnTo>
                  <a:pt x="0" y="64"/>
                </a:lnTo>
                <a:lnTo>
                  <a:pt x="0" y="60"/>
                </a:lnTo>
                <a:lnTo>
                  <a:pt x="0" y="59"/>
                </a:lnTo>
                <a:lnTo>
                  <a:pt x="0" y="55"/>
                </a:lnTo>
                <a:lnTo>
                  <a:pt x="0" y="55"/>
                </a:lnTo>
                <a:lnTo>
                  <a:pt x="0" y="47"/>
                </a:lnTo>
                <a:lnTo>
                  <a:pt x="0" y="43"/>
                </a:lnTo>
                <a:lnTo>
                  <a:pt x="0" y="42"/>
                </a:lnTo>
                <a:lnTo>
                  <a:pt x="0" y="40"/>
                </a:lnTo>
                <a:lnTo>
                  <a:pt x="0" y="35"/>
                </a:lnTo>
                <a:lnTo>
                  <a:pt x="0" y="33"/>
                </a:lnTo>
                <a:lnTo>
                  <a:pt x="0" y="29"/>
                </a:lnTo>
                <a:lnTo>
                  <a:pt x="0" y="28"/>
                </a:lnTo>
                <a:lnTo>
                  <a:pt x="0" y="26"/>
                </a:lnTo>
                <a:lnTo>
                  <a:pt x="0" y="26"/>
                </a:lnTo>
                <a:lnTo>
                  <a:pt x="0" y="14"/>
                </a:lnTo>
                <a:lnTo>
                  <a:pt x="10" y="14"/>
                </a:lnTo>
                <a:lnTo>
                  <a:pt x="12" y="14"/>
                </a:lnTo>
                <a:lnTo>
                  <a:pt x="19" y="14"/>
                </a:lnTo>
                <a:lnTo>
                  <a:pt x="20" y="14"/>
                </a:lnTo>
                <a:lnTo>
                  <a:pt x="29" y="16"/>
                </a:lnTo>
                <a:lnTo>
                  <a:pt x="31" y="16"/>
                </a:lnTo>
                <a:lnTo>
                  <a:pt x="39" y="16"/>
                </a:lnTo>
                <a:lnTo>
                  <a:pt x="41" y="16"/>
                </a:lnTo>
                <a:lnTo>
                  <a:pt x="45" y="16"/>
                </a:lnTo>
                <a:lnTo>
                  <a:pt x="50" y="16"/>
                </a:lnTo>
                <a:lnTo>
                  <a:pt x="57" y="16"/>
                </a:lnTo>
                <a:lnTo>
                  <a:pt x="60" y="17"/>
                </a:lnTo>
                <a:lnTo>
                  <a:pt x="62" y="17"/>
                </a:lnTo>
                <a:lnTo>
                  <a:pt x="63" y="17"/>
                </a:lnTo>
                <a:lnTo>
                  <a:pt x="69" y="16"/>
                </a:lnTo>
                <a:lnTo>
                  <a:pt x="72" y="16"/>
                </a:lnTo>
                <a:lnTo>
                  <a:pt x="74" y="16"/>
                </a:lnTo>
                <a:lnTo>
                  <a:pt x="79" y="16"/>
                </a:lnTo>
                <a:lnTo>
                  <a:pt x="82" y="16"/>
                </a:lnTo>
                <a:lnTo>
                  <a:pt x="84" y="16"/>
                </a:lnTo>
                <a:lnTo>
                  <a:pt x="86" y="16"/>
                </a:lnTo>
                <a:lnTo>
                  <a:pt x="88" y="16"/>
                </a:lnTo>
                <a:lnTo>
                  <a:pt x="91" y="16"/>
                </a:lnTo>
                <a:lnTo>
                  <a:pt x="96" y="16"/>
                </a:lnTo>
                <a:lnTo>
                  <a:pt x="98" y="16"/>
                </a:lnTo>
                <a:lnTo>
                  <a:pt x="100" y="16"/>
                </a:lnTo>
                <a:lnTo>
                  <a:pt x="103" y="16"/>
                </a:lnTo>
                <a:lnTo>
                  <a:pt x="106" y="16"/>
                </a:lnTo>
                <a:lnTo>
                  <a:pt x="110" y="16"/>
                </a:lnTo>
                <a:lnTo>
                  <a:pt x="112" y="16"/>
                </a:lnTo>
                <a:lnTo>
                  <a:pt x="115" y="16"/>
                </a:lnTo>
                <a:lnTo>
                  <a:pt x="119" y="16"/>
                </a:lnTo>
                <a:lnTo>
                  <a:pt x="119" y="16"/>
                </a:lnTo>
                <a:lnTo>
                  <a:pt x="127" y="16"/>
                </a:lnTo>
                <a:lnTo>
                  <a:pt x="129" y="16"/>
                </a:lnTo>
                <a:lnTo>
                  <a:pt x="131" y="16"/>
                </a:lnTo>
                <a:lnTo>
                  <a:pt x="132" y="16"/>
                </a:lnTo>
                <a:lnTo>
                  <a:pt x="141" y="14"/>
                </a:lnTo>
                <a:lnTo>
                  <a:pt x="143" y="14"/>
                </a:lnTo>
                <a:lnTo>
                  <a:pt x="144" y="14"/>
                </a:lnTo>
                <a:lnTo>
                  <a:pt x="149" y="12"/>
                </a:lnTo>
                <a:lnTo>
                  <a:pt x="151" y="12"/>
                </a:lnTo>
                <a:lnTo>
                  <a:pt x="163" y="11"/>
                </a:lnTo>
                <a:lnTo>
                  <a:pt x="163" y="11"/>
                </a:lnTo>
                <a:lnTo>
                  <a:pt x="170" y="9"/>
                </a:lnTo>
                <a:lnTo>
                  <a:pt x="175" y="9"/>
                </a:lnTo>
                <a:lnTo>
                  <a:pt x="191" y="4"/>
                </a:lnTo>
                <a:lnTo>
                  <a:pt x="194" y="4"/>
                </a:lnTo>
                <a:lnTo>
                  <a:pt x="194" y="4"/>
                </a:lnTo>
                <a:lnTo>
                  <a:pt x="196" y="4"/>
                </a:lnTo>
                <a:lnTo>
                  <a:pt x="198" y="2"/>
                </a:lnTo>
                <a:lnTo>
                  <a:pt x="199" y="2"/>
                </a:lnTo>
                <a:lnTo>
                  <a:pt x="208" y="2"/>
                </a:lnTo>
                <a:lnTo>
                  <a:pt x="210" y="2"/>
                </a:lnTo>
                <a:lnTo>
                  <a:pt x="211" y="2"/>
                </a:lnTo>
                <a:lnTo>
                  <a:pt x="217" y="2"/>
                </a:lnTo>
                <a:lnTo>
                  <a:pt x="220" y="2"/>
                </a:lnTo>
                <a:lnTo>
                  <a:pt x="222" y="2"/>
                </a:lnTo>
                <a:lnTo>
                  <a:pt x="227" y="2"/>
                </a:lnTo>
                <a:lnTo>
                  <a:pt x="230" y="2"/>
                </a:lnTo>
                <a:lnTo>
                  <a:pt x="237" y="2"/>
                </a:lnTo>
                <a:lnTo>
                  <a:pt x="239" y="2"/>
                </a:lnTo>
                <a:lnTo>
                  <a:pt x="239" y="2"/>
                </a:lnTo>
                <a:lnTo>
                  <a:pt x="260" y="2"/>
                </a:lnTo>
                <a:lnTo>
                  <a:pt x="265" y="2"/>
                </a:lnTo>
                <a:lnTo>
                  <a:pt x="268" y="2"/>
                </a:lnTo>
                <a:lnTo>
                  <a:pt x="270" y="2"/>
                </a:lnTo>
                <a:lnTo>
                  <a:pt x="291" y="0"/>
                </a:lnTo>
                <a:lnTo>
                  <a:pt x="292" y="0"/>
                </a:lnTo>
                <a:lnTo>
                  <a:pt x="306" y="0"/>
                </a:lnTo>
                <a:lnTo>
                  <a:pt x="311" y="0"/>
                </a:lnTo>
                <a:lnTo>
                  <a:pt x="313" y="0"/>
                </a:lnTo>
                <a:lnTo>
                  <a:pt x="318" y="0"/>
                </a:lnTo>
                <a:lnTo>
                  <a:pt x="320" y="0"/>
                </a:lnTo>
                <a:lnTo>
                  <a:pt x="323" y="0"/>
                </a:lnTo>
                <a:lnTo>
                  <a:pt x="332" y="0"/>
                </a:lnTo>
                <a:lnTo>
                  <a:pt x="332" y="11"/>
                </a:lnTo>
                <a:lnTo>
                  <a:pt x="332" y="14"/>
                </a:lnTo>
                <a:lnTo>
                  <a:pt x="332" y="16"/>
                </a:lnTo>
                <a:lnTo>
                  <a:pt x="332" y="42"/>
                </a:lnTo>
                <a:lnTo>
                  <a:pt x="332" y="42"/>
                </a:lnTo>
                <a:lnTo>
                  <a:pt x="332" y="64"/>
                </a:lnTo>
                <a:lnTo>
                  <a:pt x="332" y="69"/>
                </a:lnTo>
                <a:lnTo>
                  <a:pt x="332" y="71"/>
                </a:lnTo>
                <a:lnTo>
                  <a:pt x="332" y="74"/>
                </a:lnTo>
                <a:lnTo>
                  <a:pt x="332" y="76"/>
                </a:lnTo>
                <a:lnTo>
                  <a:pt x="332" y="79"/>
                </a:lnTo>
                <a:lnTo>
                  <a:pt x="332" y="81"/>
                </a:lnTo>
                <a:lnTo>
                  <a:pt x="334" y="98"/>
                </a:lnTo>
                <a:lnTo>
                  <a:pt x="334" y="102"/>
                </a:lnTo>
                <a:lnTo>
                  <a:pt x="334" y="107"/>
                </a:lnTo>
                <a:lnTo>
                  <a:pt x="334" y="109"/>
                </a:lnTo>
                <a:lnTo>
                  <a:pt x="334" y="122"/>
                </a:lnTo>
                <a:lnTo>
                  <a:pt x="334" y="131"/>
                </a:lnTo>
                <a:lnTo>
                  <a:pt x="334" y="133"/>
                </a:lnTo>
                <a:lnTo>
                  <a:pt x="334" y="134"/>
                </a:lnTo>
                <a:lnTo>
                  <a:pt x="334" y="145"/>
                </a:lnTo>
                <a:lnTo>
                  <a:pt x="334" y="146"/>
                </a:lnTo>
                <a:lnTo>
                  <a:pt x="334" y="152"/>
                </a:lnTo>
                <a:lnTo>
                  <a:pt x="334" y="155"/>
                </a:lnTo>
                <a:lnTo>
                  <a:pt x="334" y="162"/>
                </a:lnTo>
                <a:lnTo>
                  <a:pt x="334" y="167"/>
                </a:lnTo>
                <a:lnTo>
                  <a:pt x="334" y="176"/>
                </a:lnTo>
                <a:lnTo>
                  <a:pt x="334" y="176"/>
                </a:lnTo>
                <a:lnTo>
                  <a:pt x="337" y="176"/>
                </a:lnTo>
                <a:lnTo>
                  <a:pt x="342" y="176"/>
                </a:lnTo>
                <a:lnTo>
                  <a:pt x="347" y="176"/>
                </a:lnTo>
                <a:lnTo>
                  <a:pt x="347" y="184"/>
                </a:lnTo>
                <a:lnTo>
                  <a:pt x="347" y="189"/>
                </a:lnTo>
                <a:lnTo>
                  <a:pt x="347" y="191"/>
                </a:lnTo>
                <a:lnTo>
                  <a:pt x="347" y="193"/>
                </a:lnTo>
                <a:lnTo>
                  <a:pt x="347" y="195"/>
                </a:lnTo>
                <a:lnTo>
                  <a:pt x="347" y="196"/>
                </a:lnTo>
                <a:lnTo>
                  <a:pt x="347" y="208"/>
                </a:lnTo>
                <a:lnTo>
                  <a:pt x="347" y="222"/>
                </a:lnTo>
                <a:lnTo>
                  <a:pt x="347" y="227"/>
                </a:lnTo>
                <a:lnTo>
                  <a:pt x="347" y="239"/>
                </a:lnTo>
                <a:lnTo>
                  <a:pt x="347" y="245"/>
                </a:lnTo>
                <a:lnTo>
                  <a:pt x="347" y="250"/>
                </a:lnTo>
                <a:lnTo>
                  <a:pt x="347" y="253"/>
                </a:lnTo>
                <a:lnTo>
                  <a:pt x="347" y="255"/>
                </a:lnTo>
                <a:lnTo>
                  <a:pt x="349" y="255"/>
                </a:lnTo>
                <a:lnTo>
                  <a:pt x="359" y="255"/>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98" name="Freeform 226"/>
          <p:cNvSpPr>
            <a:spLocks/>
          </p:cNvSpPr>
          <p:nvPr/>
        </p:nvSpPr>
        <p:spPr bwMode="auto">
          <a:xfrm>
            <a:off x="6605588" y="4349354"/>
            <a:ext cx="466725" cy="489347"/>
          </a:xfrm>
          <a:custGeom>
            <a:avLst/>
            <a:gdLst/>
            <a:ahLst/>
            <a:cxnLst>
              <a:cxn ang="0">
                <a:pos x="21" y="0"/>
              </a:cxn>
              <a:cxn ang="0">
                <a:pos x="45" y="0"/>
              </a:cxn>
              <a:cxn ang="0">
                <a:pos x="62" y="0"/>
              </a:cxn>
              <a:cxn ang="0">
                <a:pos x="89" y="2"/>
              </a:cxn>
              <a:cxn ang="0">
                <a:pos x="112" y="2"/>
              </a:cxn>
              <a:cxn ang="0">
                <a:pos x="129" y="2"/>
              </a:cxn>
              <a:cxn ang="0">
                <a:pos x="141" y="2"/>
              </a:cxn>
              <a:cxn ang="0">
                <a:pos x="153" y="2"/>
              </a:cxn>
              <a:cxn ang="0">
                <a:pos x="170" y="2"/>
              </a:cxn>
              <a:cxn ang="0">
                <a:pos x="193" y="2"/>
              </a:cxn>
              <a:cxn ang="0">
                <a:pos x="215" y="2"/>
              </a:cxn>
              <a:cxn ang="0">
                <a:pos x="239" y="2"/>
              </a:cxn>
              <a:cxn ang="0">
                <a:pos x="266" y="2"/>
              </a:cxn>
              <a:cxn ang="0">
                <a:pos x="291" y="14"/>
              </a:cxn>
              <a:cxn ang="0">
                <a:pos x="291" y="35"/>
              </a:cxn>
              <a:cxn ang="0">
                <a:pos x="291" y="79"/>
              </a:cxn>
              <a:cxn ang="0">
                <a:pos x="303" y="93"/>
              </a:cxn>
              <a:cxn ang="0">
                <a:pos x="303" y="119"/>
              </a:cxn>
              <a:cxn ang="0">
                <a:pos x="323" y="129"/>
              </a:cxn>
              <a:cxn ang="0">
                <a:pos x="323" y="152"/>
              </a:cxn>
              <a:cxn ang="0">
                <a:pos x="335" y="167"/>
              </a:cxn>
              <a:cxn ang="0">
                <a:pos x="347" y="172"/>
              </a:cxn>
              <a:cxn ang="0">
                <a:pos x="347" y="186"/>
              </a:cxn>
              <a:cxn ang="0">
                <a:pos x="358" y="195"/>
              </a:cxn>
              <a:cxn ang="0">
                <a:pos x="380" y="191"/>
              </a:cxn>
              <a:cxn ang="0">
                <a:pos x="389" y="210"/>
              </a:cxn>
              <a:cxn ang="0">
                <a:pos x="390" y="227"/>
              </a:cxn>
              <a:cxn ang="0">
                <a:pos x="366" y="248"/>
              </a:cxn>
              <a:cxn ang="0">
                <a:pos x="354" y="253"/>
              </a:cxn>
              <a:cxn ang="0">
                <a:pos x="335" y="255"/>
              </a:cxn>
              <a:cxn ang="0">
                <a:pos x="318" y="255"/>
              </a:cxn>
              <a:cxn ang="0">
                <a:pos x="284" y="255"/>
              </a:cxn>
              <a:cxn ang="0">
                <a:pos x="268" y="277"/>
              </a:cxn>
              <a:cxn ang="0">
                <a:pos x="268" y="303"/>
              </a:cxn>
              <a:cxn ang="0">
                <a:pos x="268" y="336"/>
              </a:cxn>
              <a:cxn ang="0">
                <a:pos x="268" y="382"/>
              </a:cxn>
              <a:cxn ang="0">
                <a:pos x="251" y="410"/>
              </a:cxn>
              <a:cxn ang="0">
                <a:pos x="220" y="410"/>
              </a:cxn>
              <a:cxn ang="0">
                <a:pos x="193" y="410"/>
              </a:cxn>
              <a:cxn ang="0">
                <a:pos x="162" y="411"/>
              </a:cxn>
              <a:cxn ang="0">
                <a:pos x="129" y="411"/>
              </a:cxn>
              <a:cxn ang="0">
                <a:pos x="103" y="411"/>
              </a:cxn>
              <a:cxn ang="0">
                <a:pos x="74" y="411"/>
              </a:cxn>
              <a:cxn ang="0">
                <a:pos x="26" y="411"/>
              </a:cxn>
              <a:cxn ang="0">
                <a:pos x="0" y="408"/>
              </a:cxn>
              <a:cxn ang="0">
                <a:pos x="0" y="375"/>
              </a:cxn>
              <a:cxn ang="0">
                <a:pos x="0" y="344"/>
              </a:cxn>
              <a:cxn ang="0">
                <a:pos x="0" y="327"/>
              </a:cxn>
              <a:cxn ang="0">
                <a:pos x="0" y="301"/>
              </a:cxn>
              <a:cxn ang="0">
                <a:pos x="0" y="281"/>
              </a:cxn>
              <a:cxn ang="0">
                <a:pos x="0" y="263"/>
              </a:cxn>
              <a:cxn ang="0">
                <a:pos x="0" y="243"/>
              </a:cxn>
              <a:cxn ang="0">
                <a:pos x="0" y="220"/>
              </a:cxn>
              <a:cxn ang="0">
                <a:pos x="0" y="189"/>
              </a:cxn>
              <a:cxn ang="0">
                <a:pos x="0" y="172"/>
              </a:cxn>
              <a:cxn ang="0">
                <a:pos x="0" y="150"/>
              </a:cxn>
              <a:cxn ang="0">
                <a:pos x="2" y="127"/>
              </a:cxn>
              <a:cxn ang="0">
                <a:pos x="2" y="109"/>
              </a:cxn>
              <a:cxn ang="0">
                <a:pos x="2" y="90"/>
              </a:cxn>
              <a:cxn ang="0">
                <a:pos x="2" y="67"/>
              </a:cxn>
              <a:cxn ang="0">
                <a:pos x="2" y="38"/>
              </a:cxn>
              <a:cxn ang="0">
                <a:pos x="2" y="4"/>
              </a:cxn>
            </a:cxnLst>
            <a:rect l="0" t="0" r="r" b="b"/>
            <a:pathLst>
              <a:path w="392" h="411">
                <a:moveTo>
                  <a:pt x="2" y="0"/>
                </a:moveTo>
                <a:lnTo>
                  <a:pt x="5" y="0"/>
                </a:lnTo>
                <a:lnTo>
                  <a:pt x="5" y="0"/>
                </a:lnTo>
                <a:lnTo>
                  <a:pt x="10" y="0"/>
                </a:lnTo>
                <a:lnTo>
                  <a:pt x="14" y="0"/>
                </a:lnTo>
                <a:lnTo>
                  <a:pt x="21" y="0"/>
                </a:lnTo>
                <a:lnTo>
                  <a:pt x="21" y="0"/>
                </a:lnTo>
                <a:lnTo>
                  <a:pt x="24" y="0"/>
                </a:lnTo>
                <a:lnTo>
                  <a:pt x="26" y="0"/>
                </a:lnTo>
                <a:lnTo>
                  <a:pt x="27" y="0"/>
                </a:lnTo>
                <a:lnTo>
                  <a:pt x="34" y="0"/>
                </a:lnTo>
                <a:lnTo>
                  <a:pt x="34" y="0"/>
                </a:lnTo>
                <a:lnTo>
                  <a:pt x="36" y="0"/>
                </a:lnTo>
                <a:lnTo>
                  <a:pt x="45" y="0"/>
                </a:lnTo>
                <a:lnTo>
                  <a:pt x="48" y="0"/>
                </a:lnTo>
                <a:lnTo>
                  <a:pt x="50" y="0"/>
                </a:lnTo>
                <a:lnTo>
                  <a:pt x="50" y="0"/>
                </a:lnTo>
                <a:lnTo>
                  <a:pt x="53" y="0"/>
                </a:lnTo>
                <a:lnTo>
                  <a:pt x="57" y="0"/>
                </a:lnTo>
                <a:lnTo>
                  <a:pt x="60" y="0"/>
                </a:lnTo>
                <a:lnTo>
                  <a:pt x="62" y="0"/>
                </a:lnTo>
                <a:lnTo>
                  <a:pt x="69" y="0"/>
                </a:lnTo>
                <a:lnTo>
                  <a:pt x="70" y="0"/>
                </a:lnTo>
                <a:lnTo>
                  <a:pt x="72" y="0"/>
                </a:lnTo>
                <a:lnTo>
                  <a:pt x="77" y="2"/>
                </a:lnTo>
                <a:lnTo>
                  <a:pt x="79" y="2"/>
                </a:lnTo>
                <a:lnTo>
                  <a:pt x="86" y="2"/>
                </a:lnTo>
                <a:lnTo>
                  <a:pt x="89" y="2"/>
                </a:lnTo>
                <a:lnTo>
                  <a:pt x="91" y="2"/>
                </a:lnTo>
                <a:lnTo>
                  <a:pt x="94" y="2"/>
                </a:lnTo>
                <a:lnTo>
                  <a:pt x="94" y="2"/>
                </a:lnTo>
                <a:lnTo>
                  <a:pt x="101" y="2"/>
                </a:lnTo>
                <a:lnTo>
                  <a:pt x="108" y="2"/>
                </a:lnTo>
                <a:lnTo>
                  <a:pt x="110" y="2"/>
                </a:lnTo>
                <a:lnTo>
                  <a:pt x="112" y="2"/>
                </a:lnTo>
                <a:lnTo>
                  <a:pt x="113" y="2"/>
                </a:lnTo>
                <a:lnTo>
                  <a:pt x="117" y="2"/>
                </a:lnTo>
                <a:lnTo>
                  <a:pt x="120" y="2"/>
                </a:lnTo>
                <a:lnTo>
                  <a:pt x="124" y="2"/>
                </a:lnTo>
                <a:lnTo>
                  <a:pt x="125" y="2"/>
                </a:lnTo>
                <a:lnTo>
                  <a:pt x="125" y="2"/>
                </a:lnTo>
                <a:lnTo>
                  <a:pt x="129" y="2"/>
                </a:lnTo>
                <a:lnTo>
                  <a:pt x="131" y="2"/>
                </a:lnTo>
                <a:lnTo>
                  <a:pt x="132" y="2"/>
                </a:lnTo>
                <a:lnTo>
                  <a:pt x="134" y="2"/>
                </a:lnTo>
                <a:lnTo>
                  <a:pt x="136" y="2"/>
                </a:lnTo>
                <a:lnTo>
                  <a:pt x="137" y="2"/>
                </a:lnTo>
                <a:lnTo>
                  <a:pt x="139" y="2"/>
                </a:lnTo>
                <a:lnTo>
                  <a:pt x="141" y="2"/>
                </a:lnTo>
                <a:lnTo>
                  <a:pt x="141" y="2"/>
                </a:lnTo>
                <a:lnTo>
                  <a:pt x="143" y="2"/>
                </a:lnTo>
                <a:lnTo>
                  <a:pt x="144" y="2"/>
                </a:lnTo>
                <a:lnTo>
                  <a:pt x="146" y="2"/>
                </a:lnTo>
                <a:lnTo>
                  <a:pt x="148" y="2"/>
                </a:lnTo>
                <a:lnTo>
                  <a:pt x="150" y="2"/>
                </a:lnTo>
                <a:lnTo>
                  <a:pt x="153" y="2"/>
                </a:lnTo>
                <a:lnTo>
                  <a:pt x="155" y="2"/>
                </a:lnTo>
                <a:lnTo>
                  <a:pt x="156" y="2"/>
                </a:lnTo>
                <a:lnTo>
                  <a:pt x="158" y="2"/>
                </a:lnTo>
                <a:lnTo>
                  <a:pt x="163" y="2"/>
                </a:lnTo>
                <a:lnTo>
                  <a:pt x="165" y="2"/>
                </a:lnTo>
                <a:lnTo>
                  <a:pt x="168" y="2"/>
                </a:lnTo>
                <a:lnTo>
                  <a:pt x="170" y="2"/>
                </a:lnTo>
                <a:lnTo>
                  <a:pt x="177" y="2"/>
                </a:lnTo>
                <a:lnTo>
                  <a:pt x="180" y="2"/>
                </a:lnTo>
                <a:lnTo>
                  <a:pt x="182" y="2"/>
                </a:lnTo>
                <a:lnTo>
                  <a:pt x="184" y="2"/>
                </a:lnTo>
                <a:lnTo>
                  <a:pt x="186" y="2"/>
                </a:lnTo>
                <a:lnTo>
                  <a:pt x="189" y="2"/>
                </a:lnTo>
                <a:lnTo>
                  <a:pt x="193" y="2"/>
                </a:lnTo>
                <a:lnTo>
                  <a:pt x="198" y="2"/>
                </a:lnTo>
                <a:lnTo>
                  <a:pt x="203" y="2"/>
                </a:lnTo>
                <a:lnTo>
                  <a:pt x="205" y="2"/>
                </a:lnTo>
                <a:lnTo>
                  <a:pt x="208" y="2"/>
                </a:lnTo>
                <a:lnTo>
                  <a:pt x="210" y="2"/>
                </a:lnTo>
                <a:lnTo>
                  <a:pt x="211" y="2"/>
                </a:lnTo>
                <a:lnTo>
                  <a:pt x="215" y="2"/>
                </a:lnTo>
                <a:lnTo>
                  <a:pt x="218" y="2"/>
                </a:lnTo>
                <a:lnTo>
                  <a:pt x="222" y="2"/>
                </a:lnTo>
                <a:lnTo>
                  <a:pt x="223" y="2"/>
                </a:lnTo>
                <a:lnTo>
                  <a:pt x="227" y="2"/>
                </a:lnTo>
                <a:lnTo>
                  <a:pt x="230" y="2"/>
                </a:lnTo>
                <a:lnTo>
                  <a:pt x="234" y="2"/>
                </a:lnTo>
                <a:lnTo>
                  <a:pt x="239" y="2"/>
                </a:lnTo>
                <a:lnTo>
                  <a:pt x="242" y="2"/>
                </a:lnTo>
                <a:lnTo>
                  <a:pt x="244" y="2"/>
                </a:lnTo>
                <a:lnTo>
                  <a:pt x="249" y="2"/>
                </a:lnTo>
                <a:lnTo>
                  <a:pt x="256" y="2"/>
                </a:lnTo>
                <a:lnTo>
                  <a:pt x="261" y="2"/>
                </a:lnTo>
                <a:lnTo>
                  <a:pt x="263" y="2"/>
                </a:lnTo>
                <a:lnTo>
                  <a:pt x="266" y="2"/>
                </a:lnTo>
                <a:lnTo>
                  <a:pt x="270" y="2"/>
                </a:lnTo>
                <a:lnTo>
                  <a:pt x="277" y="2"/>
                </a:lnTo>
                <a:lnTo>
                  <a:pt x="277" y="2"/>
                </a:lnTo>
                <a:lnTo>
                  <a:pt x="289" y="2"/>
                </a:lnTo>
                <a:lnTo>
                  <a:pt x="291" y="2"/>
                </a:lnTo>
                <a:lnTo>
                  <a:pt x="291" y="11"/>
                </a:lnTo>
                <a:lnTo>
                  <a:pt x="291" y="14"/>
                </a:lnTo>
                <a:lnTo>
                  <a:pt x="291" y="23"/>
                </a:lnTo>
                <a:lnTo>
                  <a:pt x="291" y="24"/>
                </a:lnTo>
                <a:lnTo>
                  <a:pt x="291" y="26"/>
                </a:lnTo>
                <a:lnTo>
                  <a:pt x="291" y="28"/>
                </a:lnTo>
                <a:lnTo>
                  <a:pt x="291" y="28"/>
                </a:lnTo>
                <a:lnTo>
                  <a:pt x="291" y="33"/>
                </a:lnTo>
                <a:lnTo>
                  <a:pt x="291" y="35"/>
                </a:lnTo>
                <a:lnTo>
                  <a:pt x="291" y="38"/>
                </a:lnTo>
                <a:lnTo>
                  <a:pt x="291" y="47"/>
                </a:lnTo>
                <a:lnTo>
                  <a:pt x="291" y="48"/>
                </a:lnTo>
                <a:lnTo>
                  <a:pt x="291" y="50"/>
                </a:lnTo>
                <a:lnTo>
                  <a:pt x="291" y="69"/>
                </a:lnTo>
                <a:lnTo>
                  <a:pt x="291" y="71"/>
                </a:lnTo>
                <a:lnTo>
                  <a:pt x="291" y="79"/>
                </a:lnTo>
                <a:lnTo>
                  <a:pt x="291" y="81"/>
                </a:lnTo>
                <a:lnTo>
                  <a:pt x="303" y="79"/>
                </a:lnTo>
                <a:lnTo>
                  <a:pt x="303" y="83"/>
                </a:lnTo>
                <a:lnTo>
                  <a:pt x="303" y="88"/>
                </a:lnTo>
                <a:lnTo>
                  <a:pt x="303" y="90"/>
                </a:lnTo>
                <a:lnTo>
                  <a:pt x="303" y="91"/>
                </a:lnTo>
                <a:lnTo>
                  <a:pt x="303" y="93"/>
                </a:lnTo>
                <a:lnTo>
                  <a:pt x="303" y="95"/>
                </a:lnTo>
                <a:lnTo>
                  <a:pt x="303" y="98"/>
                </a:lnTo>
                <a:lnTo>
                  <a:pt x="303" y="110"/>
                </a:lnTo>
                <a:lnTo>
                  <a:pt x="303" y="114"/>
                </a:lnTo>
                <a:lnTo>
                  <a:pt x="303" y="115"/>
                </a:lnTo>
                <a:lnTo>
                  <a:pt x="303" y="119"/>
                </a:lnTo>
                <a:lnTo>
                  <a:pt x="303" y="119"/>
                </a:lnTo>
                <a:lnTo>
                  <a:pt x="303" y="124"/>
                </a:lnTo>
                <a:lnTo>
                  <a:pt x="320" y="124"/>
                </a:lnTo>
                <a:lnTo>
                  <a:pt x="322" y="124"/>
                </a:lnTo>
                <a:lnTo>
                  <a:pt x="322" y="124"/>
                </a:lnTo>
                <a:lnTo>
                  <a:pt x="323" y="124"/>
                </a:lnTo>
                <a:lnTo>
                  <a:pt x="323" y="127"/>
                </a:lnTo>
                <a:lnTo>
                  <a:pt x="323" y="129"/>
                </a:lnTo>
                <a:lnTo>
                  <a:pt x="323" y="134"/>
                </a:lnTo>
                <a:lnTo>
                  <a:pt x="323" y="134"/>
                </a:lnTo>
                <a:lnTo>
                  <a:pt x="322" y="134"/>
                </a:lnTo>
                <a:lnTo>
                  <a:pt x="322" y="136"/>
                </a:lnTo>
                <a:lnTo>
                  <a:pt x="322" y="140"/>
                </a:lnTo>
                <a:lnTo>
                  <a:pt x="322" y="146"/>
                </a:lnTo>
                <a:lnTo>
                  <a:pt x="323" y="152"/>
                </a:lnTo>
                <a:lnTo>
                  <a:pt x="323" y="164"/>
                </a:lnTo>
                <a:lnTo>
                  <a:pt x="323" y="164"/>
                </a:lnTo>
                <a:lnTo>
                  <a:pt x="323" y="167"/>
                </a:lnTo>
                <a:lnTo>
                  <a:pt x="328" y="167"/>
                </a:lnTo>
                <a:lnTo>
                  <a:pt x="332" y="167"/>
                </a:lnTo>
                <a:lnTo>
                  <a:pt x="334" y="167"/>
                </a:lnTo>
                <a:lnTo>
                  <a:pt x="335" y="167"/>
                </a:lnTo>
                <a:lnTo>
                  <a:pt x="335" y="164"/>
                </a:lnTo>
                <a:lnTo>
                  <a:pt x="337" y="164"/>
                </a:lnTo>
                <a:lnTo>
                  <a:pt x="342" y="164"/>
                </a:lnTo>
                <a:lnTo>
                  <a:pt x="347" y="164"/>
                </a:lnTo>
                <a:lnTo>
                  <a:pt x="347" y="167"/>
                </a:lnTo>
                <a:lnTo>
                  <a:pt x="347" y="171"/>
                </a:lnTo>
                <a:lnTo>
                  <a:pt x="347" y="172"/>
                </a:lnTo>
                <a:lnTo>
                  <a:pt x="347" y="174"/>
                </a:lnTo>
                <a:lnTo>
                  <a:pt x="347" y="177"/>
                </a:lnTo>
                <a:lnTo>
                  <a:pt x="347" y="179"/>
                </a:lnTo>
                <a:lnTo>
                  <a:pt x="347" y="181"/>
                </a:lnTo>
                <a:lnTo>
                  <a:pt x="347" y="183"/>
                </a:lnTo>
                <a:lnTo>
                  <a:pt x="347" y="184"/>
                </a:lnTo>
                <a:lnTo>
                  <a:pt x="347" y="186"/>
                </a:lnTo>
                <a:lnTo>
                  <a:pt x="349" y="186"/>
                </a:lnTo>
                <a:lnTo>
                  <a:pt x="351" y="184"/>
                </a:lnTo>
                <a:lnTo>
                  <a:pt x="352" y="184"/>
                </a:lnTo>
                <a:lnTo>
                  <a:pt x="358" y="183"/>
                </a:lnTo>
                <a:lnTo>
                  <a:pt x="358" y="188"/>
                </a:lnTo>
                <a:lnTo>
                  <a:pt x="358" y="191"/>
                </a:lnTo>
                <a:lnTo>
                  <a:pt x="358" y="195"/>
                </a:lnTo>
                <a:lnTo>
                  <a:pt x="359" y="195"/>
                </a:lnTo>
                <a:lnTo>
                  <a:pt x="361" y="195"/>
                </a:lnTo>
                <a:lnTo>
                  <a:pt x="366" y="193"/>
                </a:lnTo>
                <a:lnTo>
                  <a:pt x="366" y="193"/>
                </a:lnTo>
                <a:lnTo>
                  <a:pt x="370" y="191"/>
                </a:lnTo>
                <a:lnTo>
                  <a:pt x="380" y="189"/>
                </a:lnTo>
                <a:lnTo>
                  <a:pt x="380" y="191"/>
                </a:lnTo>
                <a:lnTo>
                  <a:pt x="380" y="198"/>
                </a:lnTo>
                <a:lnTo>
                  <a:pt x="380" y="205"/>
                </a:lnTo>
                <a:lnTo>
                  <a:pt x="380" y="207"/>
                </a:lnTo>
                <a:lnTo>
                  <a:pt x="380" y="208"/>
                </a:lnTo>
                <a:lnTo>
                  <a:pt x="380" y="210"/>
                </a:lnTo>
                <a:lnTo>
                  <a:pt x="385" y="210"/>
                </a:lnTo>
                <a:lnTo>
                  <a:pt x="389" y="210"/>
                </a:lnTo>
                <a:lnTo>
                  <a:pt x="390" y="210"/>
                </a:lnTo>
                <a:lnTo>
                  <a:pt x="392" y="210"/>
                </a:lnTo>
                <a:lnTo>
                  <a:pt x="392" y="210"/>
                </a:lnTo>
                <a:lnTo>
                  <a:pt x="392" y="212"/>
                </a:lnTo>
                <a:lnTo>
                  <a:pt x="390" y="217"/>
                </a:lnTo>
                <a:lnTo>
                  <a:pt x="390" y="224"/>
                </a:lnTo>
                <a:lnTo>
                  <a:pt x="390" y="227"/>
                </a:lnTo>
                <a:lnTo>
                  <a:pt x="392" y="234"/>
                </a:lnTo>
                <a:lnTo>
                  <a:pt x="392" y="241"/>
                </a:lnTo>
                <a:lnTo>
                  <a:pt x="392" y="244"/>
                </a:lnTo>
                <a:lnTo>
                  <a:pt x="380" y="248"/>
                </a:lnTo>
                <a:lnTo>
                  <a:pt x="375" y="248"/>
                </a:lnTo>
                <a:lnTo>
                  <a:pt x="373" y="248"/>
                </a:lnTo>
                <a:lnTo>
                  <a:pt x="366" y="248"/>
                </a:lnTo>
                <a:lnTo>
                  <a:pt x="361" y="248"/>
                </a:lnTo>
                <a:lnTo>
                  <a:pt x="361" y="250"/>
                </a:lnTo>
                <a:lnTo>
                  <a:pt x="363" y="250"/>
                </a:lnTo>
                <a:lnTo>
                  <a:pt x="363" y="251"/>
                </a:lnTo>
                <a:lnTo>
                  <a:pt x="358" y="251"/>
                </a:lnTo>
                <a:lnTo>
                  <a:pt x="354" y="251"/>
                </a:lnTo>
                <a:lnTo>
                  <a:pt x="354" y="253"/>
                </a:lnTo>
                <a:lnTo>
                  <a:pt x="352" y="253"/>
                </a:lnTo>
                <a:lnTo>
                  <a:pt x="349" y="253"/>
                </a:lnTo>
                <a:lnTo>
                  <a:pt x="347" y="253"/>
                </a:lnTo>
                <a:lnTo>
                  <a:pt x="344" y="255"/>
                </a:lnTo>
                <a:lnTo>
                  <a:pt x="340" y="255"/>
                </a:lnTo>
                <a:lnTo>
                  <a:pt x="339" y="255"/>
                </a:lnTo>
                <a:lnTo>
                  <a:pt x="335" y="255"/>
                </a:lnTo>
                <a:lnTo>
                  <a:pt x="335" y="255"/>
                </a:lnTo>
                <a:lnTo>
                  <a:pt x="332" y="255"/>
                </a:lnTo>
                <a:lnTo>
                  <a:pt x="327" y="255"/>
                </a:lnTo>
                <a:lnTo>
                  <a:pt x="325" y="255"/>
                </a:lnTo>
                <a:lnTo>
                  <a:pt x="322" y="255"/>
                </a:lnTo>
                <a:lnTo>
                  <a:pt x="320" y="255"/>
                </a:lnTo>
                <a:lnTo>
                  <a:pt x="318" y="255"/>
                </a:lnTo>
                <a:lnTo>
                  <a:pt x="311" y="255"/>
                </a:lnTo>
                <a:lnTo>
                  <a:pt x="306" y="255"/>
                </a:lnTo>
                <a:lnTo>
                  <a:pt x="304" y="255"/>
                </a:lnTo>
                <a:lnTo>
                  <a:pt x="303" y="255"/>
                </a:lnTo>
                <a:lnTo>
                  <a:pt x="301" y="255"/>
                </a:lnTo>
                <a:lnTo>
                  <a:pt x="291" y="255"/>
                </a:lnTo>
                <a:lnTo>
                  <a:pt x="284" y="255"/>
                </a:lnTo>
                <a:lnTo>
                  <a:pt x="275" y="255"/>
                </a:lnTo>
                <a:lnTo>
                  <a:pt x="268" y="255"/>
                </a:lnTo>
                <a:lnTo>
                  <a:pt x="268" y="258"/>
                </a:lnTo>
                <a:lnTo>
                  <a:pt x="268" y="267"/>
                </a:lnTo>
                <a:lnTo>
                  <a:pt x="268" y="270"/>
                </a:lnTo>
                <a:lnTo>
                  <a:pt x="268" y="272"/>
                </a:lnTo>
                <a:lnTo>
                  <a:pt x="268" y="277"/>
                </a:lnTo>
                <a:lnTo>
                  <a:pt x="268" y="282"/>
                </a:lnTo>
                <a:lnTo>
                  <a:pt x="268" y="284"/>
                </a:lnTo>
                <a:lnTo>
                  <a:pt x="268" y="287"/>
                </a:lnTo>
                <a:lnTo>
                  <a:pt x="268" y="291"/>
                </a:lnTo>
                <a:lnTo>
                  <a:pt x="268" y="298"/>
                </a:lnTo>
                <a:lnTo>
                  <a:pt x="268" y="300"/>
                </a:lnTo>
                <a:lnTo>
                  <a:pt x="268" y="303"/>
                </a:lnTo>
                <a:lnTo>
                  <a:pt x="268" y="308"/>
                </a:lnTo>
                <a:lnTo>
                  <a:pt x="268" y="313"/>
                </a:lnTo>
                <a:lnTo>
                  <a:pt x="268" y="315"/>
                </a:lnTo>
                <a:lnTo>
                  <a:pt x="268" y="322"/>
                </a:lnTo>
                <a:lnTo>
                  <a:pt x="268" y="324"/>
                </a:lnTo>
                <a:lnTo>
                  <a:pt x="268" y="325"/>
                </a:lnTo>
                <a:lnTo>
                  <a:pt x="268" y="336"/>
                </a:lnTo>
                <a:lnTo>
                  <a:pt x="268" y="337"/>
                </a:lnTo>
                <a:lnTo>
                  <a:pt x="268" y="348"/>
                </a:lnTo>
                <a:lnTo>
                  <a:pt x="268" y="358"/>
                </a:lnTo>
                <a:lnTo>
                  <a:pt x="268" y="365"/>
                </a:lnTo>
                <a:lnTo>
                  <a:pt x="268" y="368"/>
                </a:lnTo>
                <a:lnTo>
                  <a:pt x="268" y="377"/>
                </a:lnTo>
                <a:lnTo>
                  <a:pt x="268" y="382"/>
                </a:lnTo>
                <a:lnTo>
                  <a:pt x="268" y="384"/>
                </a:lnTo>
                <a:lnTo>
                  <a:pt x="268" y="399"/>
                </a:lnTo>
                <a:lnTo>
                  <a:pt x="268" y="404"/>
                </a:lnTo>
                <a:lnTo>
                  <a:pt x="268" y="404"/>
                </a:lnTo>
                <a:lnTo>
                  <a:pt x="268" y="410"/>
                </a:lnTo>
                <a:lnTo>
                  <a:pt x="261" y="410"/>
                </a:lnTo>
                <a:lnTo>
                  <a:pt x="251" y="410"/>
                </a:lnTo>
                <a:lnTo>
                  <a:pt x="249" y="410"/>
                </a:lnTo>
                <a:lnTo>
                  <a:pt x="248" y="410"/>
                </a:lnTo>
                <a:lnTo>
                  <a:pt x="236" y="410"/>
                </a:lnTo>
                <a:lnTo>
                  <a:pt x="234" y="410"/>
                </a:lnTo>
                <a:lnTo>
                  <a:pt x="230" y="410"/>
                </a:lnTo>
                <a:lnTo>
                  <a:pt x="229" y="410"/>
                </a:lnTo>
                <a:lnTo>
                  <a:pt x="220" y="410"/>
                </a:lnTo>
                <a:lnTo>
                  <a:pt x="215" y="410"/>
                </a:lnTo>
                <a:lnTo>
                  <a:pt x="210" y="410"/>
                </a:lnTo>
                <a:lnTo>
                  <a:pt x="205" y="410"/>
                </a:lnTo>
                <a:lnTo>
                  <a:pt x="201" y="410"/>
                </a:lnTo>
                <a:lnTo>
                  <a:pt x="201" y="410"/>
                </a:lnTo>
                <a:lnTo>
                  <a:pt x="198" y="410"/>
                </a:lnTo>
                <a:lnTo>
                  <a:pt x="193" y="410"/>
                </a:lnTo>
                <a:lnTo>
                  <a:pt x="186" y="410"/>
                </a:lnTo>
                <a:lnTo>
                  <a:pt x="179" y="411"/>
                </a:lnTo>
                <a:lnTo>
                  <a:pt x="177" y="411"/>
                </a:lnTo>
                <a:lnTo>
                  <a:pt x="174" y="411"/>
                </a:lnTo>
                <a:lnTo>
                  <a:pt x="170" y="411"/>
                </a:lnTo>
                <a:lnTo>
                  <a:pt x="167" y="411"/>
                </a:lnTo>
                <a:lnTo>
                  <a:pt x="162" y="411"/>
                </a:lnTo>
                <a:lnTo>
                  <a:pt x="156" y="411"/>
                </a:lnTo>
                <a:lnTo>
                  <a:pt x="151" y="411"/>
                </a:lnTo>
                <a:lnTo>
                  <a:pt x="143" y="411"/>
                </a:lnTo>
                <a:lnTo>
                  <a:pt x="141" y="411"/>
                </a:lnTo>
                <a:lnTo>
                  <a:pt x="139" y="411"/>
                </a:lnTo>
                <a:lnTo>
                  <a:pt x="134" y="411"/>
                </a:lnTo>
                <a:lnTo>
                  <a:pt x="129" y="411"/>
                </a:lnTo>
                <a:lnTo>
                  <a:pt x="122" y="411"/>
                </a:lnTo>
                <a:lnTo>
                  <a:pt x="120" y="411"/>
                </a:lnTo>
                <a:lnTo>
                  <a:pt x="117" y="411"/>
                </a:lnTo>
                <a:lnTo>
                  <a:pt x="113" y="411"/>
                </a:lnTo>
                <a:lnTo>
                  <a:pt x="110" y="411"/>
                </a:lnTo>
                <a:lnTo>
                  <a:pt x="105" y="411"/>
                </a:lnTo>
                <a:lnTo>
                  <a:pt x="103" y="411"/>
                </a:lnTo>
                <a:lnTo>
                  <a:pt x="101" y="411"/>
                </a:lnTo>
                <a:lnTo>
                  <a:pt x="96" y="411"/>
                </a:lnTo>
                <a:lnTo>
                  <a:pt x="89" y="411"/>
                </a:lnTo>
                <a:lnTo>
                  <a:pt x="86" y="411"/>
                </a:lnTo>
                <a:lnTo>
                  <a:pt x="79" y="411"/>
                </a:lnTo>
                <a:lnTo>
                  <a:pt x="76" y="411"/>
                </a:lnTo>
                <a:lnTo>
                  <a:pt x="74" y="411"/>
                </a:lnTo>
                <a:lnTo>
                  <a:pt x="70" y="411"/>
                </a:lnTo>
                <a:lnTo>
                  <a:pt x="55" y="411"/>
                </a:lnTo>
                <a:lnTo>
                  <a:pt x="51" y="411"/>
                </a:lnTo>
                <a:lnTo>
                  <a:pt x="48" y="411"/>
                </a:lnTo>
                <a:lnTo>
                  <a:pt x="46" y="411"/>
                </a:lnTo>
                <a:lnTo>
                  <a:pt x="31" y="411"/>
                </a:lnTo>
                <a:lnTo>
                  <a:pt x="26" y="411"/>
                </a:lnTo>
                <a:lnTo>
                  <a:pt x="21" y="411"/>
                </a:lnTo>
                <a:lnTo>
                  <a:pt x="19" y="411"/>
                </a:lnTo>
                <a:lnTo>
                  <a:pt x="14" y="411"/>
                </a:lnTo>
                <a:lnTo>
                  <a:pt x="5" y="411"/>
                </a:lnTo>
                <a:lnTo>
                  <a:pt x="0" y="411"/>
                </a:lnTo>
                <a:lnTo>
                  <a:pt x="0" y="410"/>
                </a:lnTo>
                <a:lnTo>
                  <a:pt x="0" y="408"/>
                </a:lnTo>
                <a:lnTo>
                  <a:pt x="0" y="406"/>
                </a:lnTo>
                <a:lnTo>
                  <a:pt x="0" y="404"/>
                </a:lnTo>
                <a:lnTo>
                  <a:pt x="0" y="404"/>
                </a:lnTo>
                <a:lnTo>
                  <a:pt x="0" y="396"/>
                </a:lnTo>
                <a:lnTo>
                  <a:pt x="0" y="394"/>
                </a:lnTo>
                <a:lnTo>
                  <a:pt x="0" y="392"/>
                </a:lnTo>
                <a:lnTo>
                  <a:pt x="0" y="375"/>
                </a:lnTo>
                <a:lnTo>
                  <a:pt x="0" y="372"/>
                </a:lnTo>
                <a:lnTo>
                  <a:pt x="0" y="368"/>
                </a:lnTo>
                <a:lnTo>
                  <a:pt x="0" y="367"/>
                </a:lnTo>
                <a:lnTo>
                  <a:pt x="0" y="360"/>
                </a:lnTo>
                <a:lnTo>
                  <a:pt x="0" y="356"/>
                </a:lnTo>
                <a:lnTo>
                  <a:pt x="0" y="351"/>
                </a:lnTo>
                <a:lnTo>
                  <a:pt x="0" y="344"/>
                </a:lnTo>
                <a:lnTo>
                  <a:pt x="0" y="343"/>
                </a:lnTo>
                <a:lnTo>
                  <a:pt x="0" y="341"/>
                </a:lnTo>
                <a:lnTo>
                  <a:pt x="0" y="339"/>
                </a:lnTo>
                <a:lnTo>
                  <a:pt x="0" y="332"/>
                </a:lnTo>
                <a:lnTo>
                  <a:pt x="0" y="330"/>
                </a:lnTo>
                <a:lnTo>
                  <a:pt x="0" y="330"/>
                </a:lnTo>
                <a:lnTo>
                  <a:pt x="0" y="327"/>
                </a:lnTo>
                <a:lnTo>
                  <a:pt x="0" y="325"/>
                </a:lnTo>
                <a:lnTo>
                  <a:pt x="0" y="322"/>
                </a:lnTo>
                <a:lnTo>
                  <a:pt x="0" y="317"/>
                </a:lnTo>
                <a:lnTo>
                  <a:pt x="0" y="315"/>
                </a:lnTo>
                <a:lnTo>
                  <a:pt x="0" y="313"/>
                </a:lnTo>
                <a:lnTo>
                  <a:pt x="0" y="310"/>
                </a:lnTo>
                <a:lnTo>
                  <a:pt x="0" y="301"/>
                </a:lnTo>
                <a:lnTo>
                  <a:pt x="0" y="296"/>
                </a:lnTo>
                <a:lnTo>
                  <a:pt x="0" y="291"/>
                </a:lnTo>
                <a:lnTo>
                  <a:pt x="0" y="287"/>
                </a:lnTo>
                <a:lnTo>
                  <a:pt x="0" y="286"/>
                </a:lnTo>
                <a:lnTo>
                  <a:pt x="0" y="284"/>
                </a:lnTo>
                <a:lnTo>
                  <a:pt x="0" y="282"/>
                </a:lnTo>
                <a:lnTo>
                  <a:pt x="0" y="281"/>
                </a:lnTo>
                <a:lnTo>
                  <a:pt x="0" y="279"/>
                </a:lnTo>
                <a:lnTo>
                  <a:pt x="0" y="275"/>
                </a:lnTo>
                <a:lnTo>
                  <a:pt x="0" y="274"/>
                </a:lnTo>
                <a:lnTo>
                  <a:pt x="0" y="270"/>
                </a:lnTo>
                <a:lnTo>
                  <a:pt x="0" y="270"/>
                </a:lnTo>
                <a:lnTo>
                  <a:pt x="0" y="265"/>
                </a:lnTo>
                <a:lnTo>
                  <a:pt x="0" y="263"/>
                </a:lnTo>
                <a:lnTo>
                  <a:pt x="0" y="260"/>
                </a:lnTo>
                <a:lnTo>
                  <a:pt x="0" y="258"/>
                </a:lnTo>
                <a:lnTo>
                  <a:pt x="0" y="255"/>
                </a:lnTo>
                <a:lnTo>
                  <a:pt x="0" y="250"/>
                </a:lnTo>
                <a:lnTo>
                  <a:pt x="0" y="248"/>
                </a:lnTo>
                <a:lnTo>
                  <a:pt x="0" y="244"/>
                </a:lnTo>
                <a:lnTo>
                  <a:pt x="0" y="243"/>
                </a:lnTo>
                <a:lnTo>
                  <a:pt x="0" y="241"/>
                </a:lnTo>
                <a:lnTo>
                  <a:pt x="0" y="239"/>
                </a:lnTo>
                <a:lnTo>
                  <a:pt x="0" y="238"/>
                </a:lnTo>
                <a:lnTo>
                  <a:pt x="0" y="234"/>
                </a:lnTo>
                <a:lnTo>
                  <a:pt x="0" y="229"/>
                </a:lnTo>
                <a:lnTo>
                  <a:pt x="0" y="226"/>
                </a:lnTo>
                <a:lnTo>
                  <a:pt x="0" y="220"/>
                </a:lnTo>
                <a:lnTo>
                  <a:pt x="0" y="207"/>
                </a:lnTo>
                <a:lnTo>
                  <a:pt x="0" y="200"/>
                </a:lnTo>
                <a:lnTo>
                  <a:pt x="0" y="198"/>
                </a:lnTo>
                <a:lnTo>
                  <a:pt x="0" y="196"/>
                </a:lnTo>
                <a:lnTo>
                  <a:pt x="0" y="195"/>
                </a:lnTo>
                <a:lnTo>
                  <a:pt x="0" y="195"/>
                </a:lnTo>
                <a:lnTo>
                  <a:pt x="0" y="189"/>
                </a:lnTo>
                <a:lnTo>
                  <a:pt x="0" y="188"/>
                </a:lnTo>
                <a:lnTo>
                  <a:pt x="0" y="184"/>
                </a:lnTo>
                <a:lnTo>
                  <a:pt x="0" y="183"/>
                </a:lnTo>
                <a:lnTo>
                  <a:pt x="0" y="181"/>
                </a:lnTo>
                <a:lnTo>
                  <a:pt x="0" y="179"/>
                </a:lnTo>
                <a:lnTo>
                  <a:pt x="0" y="177"/>
                </a:lnTo>
                <a:lnTo>
                  <a:pt x="0" y="172"/>
                </a:lnTo>
                <a:lnTo>
                  <a:pt x="0" y="169"/>
                </a:lnTo>
                <a:lnTo>
                  <a:pt x="0" y="167"/>
                </a:lnTo>
                <a:lnTo>
                  <a:pt x="0" y="164"/>
                </a:lnTo>
                <a:lnTo>
                  <a:pt x="0" y="164"/>
                </a:lnTo>
                <a:lnTo>
                  <a:pt x="0" y="160"/>
                </a:lnTo>
                <a:lnTo>
                  <a:pt x="0" y="152"/>
                </a:lnTo>
                <a:lnTo>
                  <a:pt x="0" y="150"/>
                </a:lnTo>
                <a:lnTo>
                  <a:pt x="0" y="143"/>
                </a:lnTo>
                <a:lnTo>
                  <a:pt x="0" y="134"/>
                </a:lnTo>
                <a:lnTo>
                  <a:pt x="3" y="134"/>
                </a:lnTo>
                <a:lnTo>
                  <a:pt x="3" y="134"/>
                </a:lnTo>
                <a:lnTo>
                  <a:pt x="3" y="133"/>
                </a:lnTo>
                <a:lnTo>
                  <a:pt x="2" y="131"/>
                </a:lnTo>
                <a:lnTo>
                  <a:pt x="2" y="127"/>
                </a:lnTo>
                <a:lnTo>
                  <a:pt x="2" y="126"/>
                </a:lnTo>
                <a:lnTo>
                  <a:pt x="2" y="124"/>
                </a:lnTo>
                <a:lnTo>
                  <a:pt x="2" y="121"/>
                </a:lnTo>
                <a:lnTo>
                  <a:pt x="2" y="117"/>
                </a:lnTo>
                <a:lnTo>
                  <a:pt x="2" y="115"/>
                </a:lnTo>
                <a:lnTo>
                  <a:pt x="2" y="110"/>
                </a:lnTo>
                <a:lnTo>
                  <a:pt x="2" y="109"/>
                </a:lnTo>
                <a:lnTo>
                  <a:pt x="2" y="107"/>
                </a:lnTo>
                <a:lnTo>
                  <a:pt x="2" y="103"/>
                </a:lnTo>
                <a:lnTo>
                  <a:pt x="2" y="102"/>
                </a:lnTo>
                <a:lnTo>
                  <a:pt x="2" y="95"/>
                </a:lnTo>
                <a:lnTo>
                  <a:pt x="2" y="93"/>
                </a:lnTo>
                <a:lnTo>
                  <a:pt x="2" y="91"/>
                </a:lnTo>
                <a:lnTo>
                  <a:pt x="2" y="90"/>
                </a:lnTo>
                <a:lnTo>
                  <a:pt x="2" y="84"/>
                </a:lnTo>
                <a:lnTo>
                  <a:pt x="2" y="81"/>
                </a:lnTo>
                <a:lnTo>
                  <a:pt x="2" y="76"/>
                </a:lnTo>
                <a:lnTo>
                  <a:pt x="2" y="74"/>
                </a:lnTo>
                <a:lnTo>
                  <a:pt x="2" y="71"/>
                </a:lnTo>
                <a:lnTo>
                  <a:pt x="2" y="69"/>
                </a:lnTo>
                <a:lnTo>
                  <a:pt x="2" y="67"/>
                </a:lnTo>
                <a:lnTo>
                  <a:pt x="2" y="66"/>
                </a:lnTo>
                <a:lnTo>
                  <a:pt x="2" y="62"/>
                </a:lnTo>
                <a:lnTo>
                  <a:pt x="2" y="60"/>
                </a:lnTo>
                <a:lnTo>
                  <a:pt x="2" y="54"/>
                </a:lnTo>
                <a:lnTo>
                  <a:pt x="2" y="47"/>
                </a:lnTo>
                <a:lnTo>
                  <a:pt x="2" y="40"/>
                </a:lnTo>
                <a:lnTo>
                  <a:pt x="2" y="38"/>
                </a:lnTo>
                <a:lnTo>
                  <a:pt x="2" y="35"/>
                </a:lnTo>
                <a:lnTo>
                  <a:pt x="2" y="28"/>
                </a:lnTo>
                <a:lnTo>
                  <a:pt x="2" y="28"/>
                </a:lnTo>
                <a:lnTo>
                  <a:pt x="2" y="24"/>
                </a:lnTo>
                <a:lnTo>
                  <a:pt x="2" y="21"/>
                </a:lnTo>
                <a:lnTo>
                  <a:pt x="2" y="12"/>
                </a:lnTo>
                <a:lnTo>
                  <a:pt x="2" y="4"/>
                </a:lnTo>
                <a:lnTo>
                  <a:pt x="2" y="2"/>
                </a:lnTo>
                <a:lnTo>
                  <a:pt x="2"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1" name="Freeform 229"/>
          <p:cNvSpPr>
            <a:spLocks/>
          </p:cNvSpPr>
          <p:nvPr/>
        </p:nvSpPr>
        <p:spPr bwMode="auto">
          <a:xfrm>
            <a:off x="7244954" y="4425553"/>
            <a:ext cx="492919" cy="366713"/>
          </a:xfrm>
          <a:custGeom>
            <a:avLst/>
            <a:gdLst/>
            <a:ahLst/>
            <a:cxnLst>
              <a:cxn ang="0">
                <a:pos x="154" y="5"/>
              </a:cxn>
              <a:cxn ang="0">
                <a:pos x="177" y="5"/>
              </a:cxn>
              <a:cxn ang="0">
                <a:pos x="199" y="3"/>
              </a:cxn>
              <a:cxn ang="0">
                <a:pos x="211" y="3"/>
              </a:cxn>
              <a:cxn ang="0">
                <a:pos x="242" y="3"/>
              </a:cxn>
              <a:cxn ang="0">
                <a:pos x="275" y="2"/>
              </a:cxn>
              <a:cxn ang="0">
                <a:pos x="301" y="2"/>
              </a:cxn>
              <a:cxn ang="0">
                <a:pos x="318" y="0"/>
              </a:cxn>
              <a:cxn ang="0">
                <a:pos x="342" y="0"/>
              </a:cxn>
              <a:cxn ang="0">
                <a:pos x="342" y="27"/>
              </a:cxn>
              <a:cxn ang="0">
                <a:pos x="342" y="60"/>
              </a:cxn>
              <a:cxn ang="0">
                <a:pos x="342" y="89"/>
              </a:cxn>
              <a:cxn ang="0">
                <a:pos x="342" y="113"/>
              </a:cxn>
              <a:cxn ang="0">
                <a:pos x="342" y="150"/>
              </a:cxn>
              <a:cxn ang="0">
                <a:pos x="344" y="170"/>
              </a:cxn>
              <a:cxn ang="0">
                <a:pos x="362" y="175"/>
              </a:cxn>
              <a:cxn ang="0">
                <a:pos x="392" y="175"/>
              </a:cxn>
              <a:cxn ang="0">
                <a:pos x="409" y="175"/>
              </a:cxn>
              <a:cxn ang="0">
                <a:pos x="414" y="187"/>
              </a:cxn>
              <a:cxn ang="0">
                <a:pos x="414" y="205"/>
              </a:cxn>
              <a:cxn ang="0">
                <a:pos x="402" y="208"/>
              </a:cxn>
              <a:cxn ang="0">
                <a:pos x="390" y="217"/>
              </a:cxn>
              <a:cxn ang="0">
                <a:pos x="380" y="236"/>
              </a:cxn>
              <a:cxn ang="0">
                <a:pos x="369" y="253"/>
              </a:cxn>
              <a:cxn ang="0">
                <a:pos x="352" y="270"/>
              </a:cxn>
              <a:cxn ang="0">
                <a:pos x="347" y="282"/>
              </a:cxn>
              <a:cxn ang="0">
                <a:pos x="335" y="296"/>
              </a:cxn>
              <a:cxn ang="0">
                <a:pos x="323" y="303"/>
              </a:cxn>
              <a:cxn ang="0">
                <a:pos x="306" y="303"/>
              </a:cxn>
              <a:cxn ang="0">
                <a:pos x="288" y="301"/>
              </a:cxn>
              <a:cxn ang="0">
                <a:pos x="280" y="301"/>
              </a:cxn>
              <a:cxn ang="0">
                <a:pos x="263" y="301"/>
              </a:cxn>
              <a:cxn ang="0">
                <a:pos x="228" y="303"/>
              </a:cxn>
              <a:cxn ang="0">
                <a:pos x="206" y="303"/>
              </a:cxn>
              <a:cxn ang="0">
                <a:pos x="180" y="303"/>
              </a:cxn>
              <a:cxn ang="0">
                <a:pos x="168" y="304"/>
              </a:cxn>
              <a:cxn ang="0">
                <a:pos x="154" y="304"/>
              </a:cxn>
              <a:cxn ang="0">
                <a:pos x="122" y="306"/>
              </a:cxn>
              <a:cxn ang="0">
                <a:pos x="91" y="306"/>
              </a:cxn>
              <a:cxn ang="0">
                <a:pos x="70" y="306"/>
              </a:cxn>
              <a:cxn ang="0">
                <a:pos x="63" y="306"/>
              </a:cxn>
              <a:cxn ang="0">
                <a:pos x="56" y="292"/>
              </a:cxn>
              <a:cxn ang="0">
                <a:pos x="48" y="273"/>
              </a:cxn>
              <a:cxn ang="0">
                <a:pos x="43" y="256"/>
              </a:cxn>
              <a:cxn ang="0">
                <a:pos x="32" y="242"/>
              </a:cxn>
              <a:cxn ang="0">
                <a:pos x="27" y="213"/>
              </a:cxn>
              <a:cxn ang="0">
                <a:pos x="10" y="213"/>
              </a:cxn>
              <a:cxn ang="0">
                <a:pos x="1" y="186"/>
              </a:cxn>
              <a:cxn ang="0">
                <a:pos x="0" y="155"/>
              </a:cxn>
              <a:cxn ang="0">
                <a:pos x="6" y="146"/>
              </a:cxn>
              <a:cxn ang="0">
                <a:pos x="13" y="131"/>
              </a:cxn>
              <a:cxn ang="0">
                <a:pos x="25" y="124"/>
              </a:cxn>
              <a:cxn ang="0">
                <a:pos x="25" y="101"/>
              </a:cxn>
              <a:cxn ang="0">
                <a:pos x="25" y="63"/>
              </a:cxn>
              <a:cxn ang="0">
                <a:pos x="25" y="43"/>
              </a:cxn>
              <a:cxn ang="0">
                <a:pos x="60" y="39"/>
              </a:cxn>
              <a:cxn ang="0">
                <a:pos x="82" y="39"/>
              </a:cxn>
              <a:cxn ang="0">
                <a:pos x="104" y="39"/>
              </a:cxn>
              <a:cxn ang="0">
                <a:pos x="139" y="27"/>
              </a:cxn>
              <a:cxn ang="0">
                <a:pos x="137" y="5"/>
              </a:cxn>
            </a:cxnLst>
            <a:rect l="0" t="0" r="r" b="b"/>
            <a:pathLst>
              <a:path w="414" h="308">
                <a:moveTo>
                  <a:pt x="137" y="5"/>
                </a:moveTo>
                <a:lnTo>
                  <a:pt x="142" y="5"/>
                </a:lnTo>
                <a:lnTo>
                  <a:pt x="146" y="5"/>
                </a:lnTo>
                <a:lnTo>
                  <a:pt x="149" y="5"/>
                </a:lnTo>
                <a:lnTo>
                  <a:pt x="151" y="5"/>
                </a:lnTo>
                <a:lnTo>
                  <a:pt x="154" y="5"/>
                </a:lnTo>
                <a:lnTo>
                  <a:pt x="156" y="5"/>
                </a:lnTo>
                <a:lnTo>
                  <a:pt x="158" y="5"/>
                </a:lnTo>
                <a:lnTo>
                  <a:pt x="161" y="5"/>
                </a:lnTo>
                <a:lnTo>
                  <a:pt x="168" y="5"/>
                </a:lnTo>
                <a:lnTo>
                  <a:pt x="173" y="5"/>
                </a:lnTo>
                <a:lnTo>
                  <a:pt x="177" y="5"/>
                </a:lnTo>
                <a:lnTo>
                  <a:pt x="180" y="5"/>
                </a:lnTo>
                <a:lnTo>
                  <a:pt x="187" y="3"/>
                </a:lnTo>
                <a:lnTo>
                  <a:pt x="192" y="3"/>
                </a:lnTo>
                <a:lnTo>
                  <a:pt x="196" y="3"/>
                </a:lnTo>
                <a:lnTo>
                  <a:pt x="197" y="3"/>
                </a:lnTo>
                <a:lnTo>
                  <a:pt x="199" y="3"/>
                </a:lnTo>
                <a:lnTo>
                  <a:pt x="201" y="3"/>
                </a:lnTo>
                <a:lnTo>
                  <a:pt x="202" y="3"/>
                </a:lnTo>
                <a:lnTo>
                  <a:pt x="206" y="3"/>
                </a:lnTo>
                <a:lnTo>
                  <a:pt x="206" y="3"/>
                </a:lnTo>
                <a:lnTo>
                  <a:pt x="208" y="3"/>
                </a:lnTo>
                <a:lnTo>
                  <a:pt x="211" y="3"/>
                </a:lnTo>
                <a:lnTo>
                  <a:pt x="220" y="3"/>
                </a:lnTo>
                <a:lnTo>
                  <a:pt x="223" y="3"/>
                </a:lnTo>
                <a:lnTo>
                  <a:pt x="232" y="3"/>
                </a:lnTo>
                <a:lnTo>
                  <a:pt x="233" y="3"/>
                </a:lnTo>
                <a:lnTo>
                  <a:pt x="240" y="3"/>
                </a:lnTo>
                <a:lnTo>
                  <a:pt x="242" y="3"/>
                </a:lnTo>
                <a:lnTo>
                  <a:pt x="245" y="3"/>
                </a:lnTo>
                <a:lnTo>
                  <a:pt x="256" y="3"/>
                </a:lnTo>
                <a:lnTo>
                  <a:pt x="263" y="3"/>
                </a:lnTo>
                <a:lnTo>
                  <a:pt x="264" y="3"/>
                </a:lnTo>
                <a:lnTo>
                  <a:pt x="266" y="3"/>
                </a:lnTo>
                <a:lnTo>
                  <a:pt x="275" y="2"/>
                </a:lnTo>
                <a:lnTo>
                  <a:pt x="278" y="2"/>
                </a:lnTo>
                <a:lnTo>
                  <a:pt x="285" y="2"/>
                </a:lnTo>
                <a:lnTo>
                  <a:pt x="287" y="2"/>
                </a:lnTo>
                <a:lnTo>
                  <a:pt x="290" y="2"/>
                </a:lnTo>
                <a:lnTo>
                  <a:pt x="295" y="2"/>
                </a:lnTo>
                <a:lnTo>
                  <a:pt x="301" y="2"/>
                </a:lnTo>
                <a:lnTo>
                  <a:pt x="302" y="2"/>
                </a:lnTo>
                <a:lnTo>
                  <a:pt x="304" y="2"/>
                </a:lnTo>
                <a:lnTo>
                  <a:pt x="307" y="0"/>
                </a:lnTo>
                <a:lnTo>
                  <a:pt x="309" y="0"/>
                </a:lnTo>
                <a:lnTo>
                  <a:pt x="313" y="0"/>
                </a:lnTo>
                <a:lnTo>
                  <a:pt x="318" y="0"/>
                </a:lnTo>
                <a:lnTo>
                  <a:pt x="323" y="0"/>
                </a:lnTo>
                <a:lnTo>
                  <a:pt x="325" y="0"/>
                </a:lnTo>
                <a:lnTo>
                  <a:pt x="330" y="0"/>
                </a:lnTo>
                <a:lnTo>
                  <a:pt x="338" y="0"/>
                </a:lnTo>
                <a:lnTo>
                  <a:pt x="340" y="0"/>
                </a:lnTo>
                <a:lnTo>
                  <a:pt x="342" y="0"/>
                </a:lnTo>
                <a:lnTo>
                  <a:pt x="342" y="5"/>
                </a:lnTo>
                <a:lnTo>
                  <a:pt x="342" y="14"/>
                </a:lnTo>
                <a:lnTo>
                  <a:pt x="342" y="15"/>
                </a:lnTo>
                <a:lnTo>
                  <a:pt x="342" y="20"/>
                </a:lnTo>
                <a:lnTo>
                  <a:pt x="342" y="24"/>
                </a:lnTo>
                <a:lnTo>
                  <a:pt x="342" y="27"/>
                </a:lnTo>
                <a:lnTo>
                  <a:pt x="342" y="45"/>
                </a:lnTo>
                <a:lnTo>
                  <a:pt x="342" y="46"/>
                </a:lnTo>
                <a:lnTo>
                  <a:pt x="342" y="51"/>
                </a:lnTo>
                <a:lnTo>
                  <a:pt x="342" y="53"/>
                </a:lnTo>
                <a:lnTo>
                  <a:pt x="342" y="55"/>
                </a:lnTo>
                <a:lnTo>
                  <a:pt x="342" y="60"/>
                </a:lnTo>
                <a:lnTo>
                  <a:pt x="342" y="62"/>
                </a:lnTo>
                <a:lnTo>
                  <a:pt x="342" y="65"/>
                </a:lnTo>
                <a:lnTo>
                  <a:pt x="342" y="72"/>
                </a:lnTo>
                <a:lnTo>
                  <a:pt x="342" y="81"/>
                </a:lnTo>
                <a:lnTo>
                  <a:pt x="342" y="88"/>
                </a:lnTo>
                <a:lnTo>
                  <a:pt x="342" y="89"/>
                </a:lnTo>
                <a:lnTo>
                  <a:pt x="342" y="96"/>
                </a:lnTo>
                <a:lnTo>
                  <a:pt x="342" y="98"/>
                </a:lnTo>
                <a:lnTo>
                  <a:pt x="342" y="100"/>
                </a:lnTo>
                <a:lnTo>
                  <a:pt x="342" y="108"/>
                </a:lnTo>
                <a:lnTo>
                  <a:pt x="342" y="112"/>
                </a:lnTo>
                <a:lnTo>
                  <a:pt x="342" y="113"/>
                </a:lnTo>
                <a:lnTo>
                  <a:pt x="344" y="131"/>
                </a:lnTo>
                <a:lnTo>
                  <a:pt x="344" y="134"/>
                </a:lnTo>
                <a:lnTo>
                  <a:pt x="344" y="136"/>
                </a:lnTo>
                <a:lnTo>
                  <a:pt x="344" y="144"/>
                </a:lnTo>
                <a:lnTo>
                  <a:pt x="344" y="146"/>
                </a:lnTo>
                <a:lnTo>
                  <a:pt x="342" y="150"/>
                </a:lnTo>
                <a:lnTo>
                  <a:pt x="342" y="153"/>
                </a:lnTo>
                <a:lnTo>
                  <a:pt x="342" y="155"/>
                </a:lnTo>
                <a:lnTo>
                  <a:pt x="342" y="162"/>
                </a:lnTo>
                <a:lnTo>
                  <a:pt x="344" y="165"/>
                </a:lnTo>
                <a:lnTo>
                  <a:pt x="344" y="167"/>
                </a:lnTo>
                <a:lnTo>
                  <a:pt x="344" y="170"/>
                </a:lnTo>
                <a:lnTo>
                  <a:pt x="344" y="175"/>
                </a:lnTo>
                <a:lnTo>
                  <a:pt x="345" y="175"/>
                </a:lnTo>
                <a:lnTo>
                  <a:pt x="350" y="175"/>
                </a:lnTo>
                <a:lnTo>
                  <a:pt x="356" y="175"/>
                </a:lnTo>
                <a:lnTo>
                  <a:pt x="357" y="175"/>
                </a:lnTo>
                <a:lnTo>
                  <a:pt x="362" y="175"/>
                </a:lnTo>
                <a:lnTo>
                  <a:pt x="366" y="175"/>
                </a:lnTo>
                <a:lnTo>
                  <a:pt x="374" y="175"/>
                </a:lnTo>
                <a:lnTo>
                  <a:pt x="376" y="175"/>
                </a:lnTo>
                <a:lnTo>
                  <a:pt x="380" y="175"/>
                </a:lnTo>
                <a:lnTo>
                  <a:pt x="388" y="175"/>
                </a:lnTo>
                <a:lnTo>
                  <a:pt x="392" y="175"/>
                </a:lnTo>
                <a:lnTo>
                  <a:pt x="393" y="175"/>
                </a:lnTo>
                <a:lnTo>
                  <a:pt x="395" y="175"/>
                </a:lnTo>
                <a:lnTo>
                  <a:pt x="402" y="175"/>
                </a:lnTo>
                <a:lnTo>
                  <a:pt x="404" y="175"/>
                </a:lnTo>
                <a:lnTo>
                  <a:pt x="407" y="175"/>
                </a:lnTo>
                <a:lnTo>
                  <a:pt x="409" y="175"/>
                </a:lnTo>
                <a:lnTo>
                  <a:pt x="414" y="175"/>
                </a:lnTo>
                <a:lnTo>
                  <a:pt x="414" y="175"/>
                </a:lnTo>
                <a:lnTo>
                  <a:pt x="414" y="177"/>
                </a:lnTo>
                <a:lnTo>
                  <a:pt x="414" y="179"/>
                </a:lnTo>
                <a:lnTo>
                  <a:pt x="414" y="180"/>
                </a:lnTo>
                <a:lnTo>
                  <a:pt x="414" y="187"/>
                </a:lnTo>
                <a:lnTo>
                  <a:pt x="414" y="191"/>
                </a:lnTo>
                <a:lnTo>
                  <a:pt x="414" y="191"/>
                </a:lnTo>
                <a:lnTo>
                  <a:pt x="414" y="198"/>
                </a:lnTo>
                <a:lnTo>
                  <a:pt x="414" y="201"/>
                </a:lnTo>
                <a:lnTo>
                  <a:pt x="414" y="203"/>
                </a:lnTo>
                <a:lnTo>
                  <a:pt x="414" y="205"/>
                </a:lnTo>
                <a:lnTo>
                  <a:pt x="414" y="206"/>
                </a:lnTo>
                <a:lnTo>
                  <a:pt x="414" y="206"/>
                </a:lnTo>
                <a:lnTo>
                  <a:pt x="414" y="208"/>
                </a:lnTo>
                <a:lnTo>
                  <a:pt x="411" y="208"/>
                </a:lnTo>
                <a:lnTo>
                  <a:pt x="404" y="208"/>
                </a:lnTo>
                <a:lnTo>
                  <a:pt x="402" y="208"/>
                </a:lnTo>
                <a:lnTo>
                  <a:pt x="393" y="208"/>
                </a:lnTo>
                <a:lnTo>
                  <a:pt x="392" y="210"/>
                </a:lnTo>
                <a:lnTo>
                  <a:pt x="390" y="210"/>
                </a:lnTo>
                <a:lnTo>
                  <a:pt x="390" y="211"/>
                </a:lnTo>
                <a:lnTo>
                  <a:pt x="390" y="213"/>
                </a:lnTo>
                <a:lnTo>
                  <a:pt x="390" y="217"/>
                </a:lnTo>
                <a:lnTo>
                  <a:pt x="390" y="223"/>
                </a:lnTo>
                <a:lnTo>
                  <a:pt x="390" y="225"/>
                </a:lnTo>
                <a:lnTo>
                  <a:pt x="390" y="230"/>
                </a:lnTo>
                <a:lnTo>
                  <a:pt x="390" y="234"/>
                </a:lnTo>
                <a:lnTo>
                  <a:pt x="390" y="236"/>
                </a:lnTo>
                <a:lnTo>
                  <a:pt x="380" y="236"/>
                </a:lnTo>
                <a:lnTo>
                  <a:pt x="380" y="241"/>
                </a:lnTo>
                <a:lnTo>
                  <a:pt x="380" y="242"/>
                </a:lnTo>
                <a:lnTo>
                  <a:pt x="380" y="244"/>
                </a:lnTo>
                <a:lnTo>
                  <a:pt x="380" y="248"/>
                </a:lnTo>
                <a:lnTo>
                  <a:pt x="369" y="248"/>
                </a:lnTo>
                <a:lnTo>
                  <a:pt x="369" y="253"/>
                </a:lnTo>
                <a:lnTo>
                  <a:pt x="369" y="254"/>
                </a:lnTo>
                <a:lnTo>
                  <a:pt x="369" y="258"/>
                </a:lnTo>
                <a:lnTo>
                  <a:pt x="357" y="258"/>
                </a:lnTo>
                <a:lnTo>
                  <a:pt x="357" y="268"/>
                </a:lnTo>
                <a:lnTo>
                  <a:pt x="357" y="268"/>
                </a:lnTo>
                <a:lnTo>
                  <a:pt x="352" y="270"/>
                </a:lnTo>
                <a:lnTo>
                  <a:pt x="350" y="270"/>
                </a:lnTo>
                <a:lnTo>
                  <a:pt x="349" y="270"/>
                </a:lnTo>
                <a:lnTo>
                  <a:pt x="345" y="270"/>
                </a:lnTo>
                <a:lnTo>
                  <a:pt x="345" y="277"/>
                </a:lnTo>
                <a:lnTo>
                  <a:pt x="345" y="280"/>
                </a:lnTo>
                <a:lnTo>
                  <a:pt x="347" y="282"/>
                </a:lnTo>
                <a:lnTo>
                  <a:pt x="347" y="291"/>
                </a:lnTo>
                <a:lnTo>
                  <a:pt x="347" y="292"/>
                </a:lnTo>
                <a:lnTo>
                  <a:pt x="335" y="292"/>
                </a:lnTo>
                <a:lnTo>
                  <a:pt x="335" y="294"/>
                </a:lnTo>
                <a:lnTo>
                  <a:pt x="335" y="296"/>
                </a:lnTo>
                <a:lnTo>
                  <a:pt x="335" y="296"/>
                </a:lnTo>
                <a:lnTo>
                  <a:pt x="337" y="303"/>
                </a:lnTo>
                <a:lnTo>
                  <a:pt x="335" y="303"/>
                </a:lnTo>
                <a:lnTo>
                  <a:pt x="331" y="303"/>
                </a:lnTo>
                <a:lnTo>
                  <a:pt x="330" y="303"/>
                </a:lnTo>
                <a:lnTo>
                  <a:pt x="326" y="303"/>
                </a:lnTo>
                <a:lnTo>
                  <a:pt x="323" y="303"/>
                </a:lnTo>
                <a:lnTo>
                  <a:pt x="321" y="303"/>
                </a:lnTo>
                <a:lnTo>
                  <a:pt x="319" y="303"/>
                </a:lnTo>
                <a:lnTo>
                  <a:pt x="313" y="303"/>
                </a:lnTo>
                <a:lnTo>
                  <a:pt x="309" y="303"/>
                </a:lnTo>
                <a:lnTo>
                  <a:pt x="307" y="303"/>
                </a:lnTo>
                <a:lnTo>
                  <a:pt x="306" y="303"/>
                </a:lnTo>
                <a:lnTo>
                  <a:pt x="304" y="303"/>
                </a:lnTo>
                <a:lnTo>
                  <a:pt x="302" y="303"/>
                </a:lnTo>
                <a:lnTo>
                  <a:pt x="301" y="303"/>
                </a:lnTo>
                <a:lnTo>
                  <a:pt x="294" y="303"/>
                </a:lnTo>
                <a:lnTo>
                  <a:pt x="292" y="303"/>
                </a:lnTo>
                <a:lnTo>
                  <a:pt x="288" y="301"/>
                </a:lnTo>
                <a:lnTo>
                  <a:pt x="287" y="301"/>
                </a:lnTo>
                <a:lnTo>
                  <a:pt x="285" y="301"/>
                </a:lnTo>
                <a:lnTo>
                  <a:pt x="283" y="301"/>
                </a:lnTo>
                <a:lnTo>
                  <a:pt x="282" y="301"/>
                </a:lnTo>
                <a:lnTo>
                  <a:pt x="282" y="301"/>
                </a:lnTo>
                <a:lnTo>
                  <a:pt x="280" y="301"/>
                </a:lnTo>
                <a:lnTo>
                  <a:pt x="278" y="301"/>
                </a:lnTo>
                <a:lnTo>
                  <a:pt x="276" y="301"/>
                </a:lnTo>
                <a:lnTo>
                  <a:pt x="268" y="301"/>
                </a:lnTo>
                <a:lnTo>
                  <a:pt x="266" y="301"/>
                </a:lnTo>
                <a:lnTo>
                  <a:pt x="266" y="301"/>
                </a:lnTo>
                <a:lnTo>
                  <a:pt x="263" y="301"/>
                </a:lnTo>
                <a:lnTo>
                  <a:pt x="252" y="303"/>
                </a:lnTo>
                <a:lnTo>
                  <a:pt x="252" y="303"/>
                </a:lnTo>
                <a:lnTo>
                  <a:pt x="245" y="303"/>
                </a:lnTo>
                <a:lnTo>
                  <a:pt x="244" y="303"/>
                </a:lnTo>
                <a:lnTo>
                  <a:pt x="235" y="303"/>
                </a:lnTo>
                <a:lnTo>
                  <a:pt x="228" y="303"/>
                </a:lnTo>
                <a:lnTo>
                  <a:pt x="223" y="303"/>
                </a:lnTo>
                <a:lnTo>
                  <a:pt x="221" y="303"/>
                </a:lnTo>
                <a:lnTo>
                  <a:pt x="211" y="303"/>
                </a:lnTo>
                <a:lnTo>
                  <a:pt x="209" y="303"/>
                </a:lnTo>
                <a:lnTo>
                  <a:pt x="208" y="303"/>
                </a:lnTo>
                <a:lnTo>
                  <a:pt x="206" y="303"/>
                </a:lnTo>
                <a:lnTo>
                  <a:pt x="202" y="303"/>
                </a:lnTo>
                <a:lnTo>
                  <a:pt x="201" y="303"/>
                </a:lnTo>
                <a:lnTo>
                  <a:pt x="192" y="304"/>
                </a:lnTo>
                <a:lnTo>
                  <a:pt x="189" y="304"/>
                </a:lnTo>
                <a:lnTo>
                  <a:pt x="184" y="304"/>
                </a:lnTo>
                <a:lnTo>
                  <a:pt x="180" y="303"/>
                </a:lnTo>
                <a:lnTo>
                  <a:pt x="177" y="304"/>
                </a:lnTo>
                <a:lnTo>
                  <a:pt x="177" y="304"/>
                </a:lnTo>
                <a:lnTo>
                  <a:pt x="175" y="304"/>
                </a:lnTo>
                <a:lnTo>
                  <a:pt x="173" y="304"/>
                </a:lnTo>
                <a:lnTo>
                  <a:pt x="170" y="304"/>
                </a:lnTo>
                <a:lnTo>
                  <a:pt x="168" y="304"/>
                </a:lnTo>
                <a:lnTo>
                  <a:pt x="166" y="304"/>
                </a:lnTo>
                <a:lnTo>
                  <a:pt x="165" y="304"/>
                </a:lnTo>
                <a:lnTo>
                  <a:pt x="163" y="304"/>
                </a:lnTo>
                <a:lnTo>
                  <a:pt x="161" y="304"/>
                </a:lnTo>
                <a:lnTo>
                  <a:pt x="161" y="304"/>
                </a:lnTo>
                <a:lnTo>
                  <a:pt x="154" y="304"/>
                </a:lnTo>
                <a:lnTo>
                  <a:pt x="144" y="304"/>
                </a:lnTo>
                <a:lnTo>
                  <a:pt x="139" y="304"/>
                </a:lnTo>
                <a:lnTo>
                  <a:pt x="134" y="304"/>
                </a:lnTo>
                <a:lnTo>
                  <a:pt x="132" y="304"/>
                </a:lnTo>
                <a:lnTo>
                  <a:pt x="125" y="306"/>
                </a:lnTo>
                <a:lnTo>
                  <a:pt x="122" y="306"/>
                </a:lnTo>
                <a:lnTo>
                  <a:pt x="111" y="306"/>
                </a:lnTo>
                <a:lnTo>
                  <a:pt x="108" y="306"/>
                </a:lnTo>
                <a:lnTo>
                  <a:pt x="103" y="306"/>
                </a:lnTo>
                <a:lnTo>
                  <a:pt x="99" y="306"/>
                </a:lnTo>
                <a:lnTo>
                  <a:pt x="96" y="306"/>
                </a:lnTo>
                <a:lnTo>
                  <a:pt x="91" y="306"/>
                </a:lnTo>
                <a:lnTo>
                  <a:pt x="89" y="306"/>
                </a:lnTo>
                <a:lnTo>
                  <a:pt x="86" y="306"/>
                </a:lnTo>
                <a:lnTo>
                  <a:pt x="84" y="306"/>
                </a:lnTo>
                <a:lnTo>
                  <a:pt x="82" y="306"/>
                </a:lnTo>
                <a:lnTo>
                  <a:pt x="79" y="306"/>
                </a:lnTo>
                <a:lnTo>
                  <a:pt x="70" y="306"/>
                </a:lnTo>
                <a:lnTo>
                  <a:pt x="68" y="306"/>
                </a:lnTo>
                <a:lnTo>
                  <a:pt x="67" y="306"/>
                </a:lnTo>
                <a:lnTo>
                  <a:pt x="67" y="308"/>
                </a:lnTo>
                <a:lnTo>
                  <a:pt x="67" y="306"/>
                </a:lnTo>
                <a:lnTo>
                  <a:pt x="65" y="306"/>
                </a:lnTo>
                <a:lnTo>
                  <a:pt x="63" y="306"/>
                </a:lnTo>
                <a:lnTo>
                  <a:pt x="56" y="306"/>
                </a:lnTo>
                <a:lnTo>
                  <a:pt x="56" y="303"/>
                </a:lnTo>
                <a:lnTo>
                  <a:pt x="56" y="299"/>
                </a:lnTo>
                <a:lnTo>
                  <a:pt x="56" y="297"/>
                </a:lnTo>
                <a:lnTo>
                  <a:pt x="56" y="296"/>
                </a:lnTo>
                <a:lnTo>
                  <a:pt x="56" y="292"/>
                </a:lnTo>
                <a:lnTo>
                  <a:pt x="56" y="287"/>
                </a:lnTo>
                <a:lnTo>
                  <a:pt x="56" y="284"/>
                </a:lnTo>
                <a:lnTo>
                  <a:pt x="56" y="280"/>
                </a:lnTo>
                <a:lnTo>
                  <a:pt x="56" y="273"/>
                </a:lnTo>
                <a:lnTo>
                  <a:pt x="49" y="273"/>
                </a:lnTo>
                <a:lnTo>
                  <a:pt x="48" y="273"/>
                </a:lnTo>
                <a:lnTo>
                  <a:pt x="46" y="273"/>
                </a:lnTo>
                <a:lnTo>
                  <a:pt x="44" y="273"/>
                </a:lnTo>
                <a:lnTo>
                  <a:pt x="43" y="268"/>
                </a:lnTo>
                <a:lnTo>
                  <a:pt x="43" y="261"/>
                </a:lnTo>
                <a:lnTo>
                  <a:pt x="43" y="258"/>
                </a:lnTo>
                <a:lnTo>
                  <a:pt x="43" y="256"/>
                </a:lnTo>
                <a:lnTo>
                  <a:pt x="43" y="253"/>
                </a:lnTo>
                <a:lnTo>
                  <a:pt x="43" y="251"/>
                </a:lnTo>
                <a:lnTo>
                  <a:pt x="43" y="251"/>
                </a:lnTo>
                <a:lnTo>
                  <a:pt x="39" y="251"/>
                </a:lnTo>
                <a:lnTo>
                  <a:pt x="32" y="251"/>
                </a:lnTo>
                <a:lnTo>
                  <a:pt x="32" y="242"/>
                </a:lnTo>
                <a:lnTo>
                  <a:pt x="32" y="239"/>
                </a:lnTo>
                <a:lnTo>
                  <a:pt x="32" y="225"/>
                </a:lnTo>
                <a:lnTo>
                  <a:pt x="32" y="220"/>
                </a:lnTo>
                <a:lnTo>
                  <a:pt x="32" y="218"/>
                </a:lnTo>
                <a:lnTo>
                  <a:pt x="32" y="213"/>
                </a:lnTo>
                <a:lnTo>
                  <a:pt x="27" y="213"/>
                </a:lnTo>
                <a:lnTo>
                  <a:pt x="24" y="213"/>
                </a:lnTo>
                <a:lnTo>
                  <a:pt x="22" y="213"/>
                </a:lnTo>
                <a:lnTo>
                  <a:pt x="20" y="213"/>
                </a:lnTo>
                <a:lnTo>
                  <a:pt x="17" y="213"/>
                </a:lnTo>
                <a:lnTo>
                  <a:pt x="10" y="213"/>
                </a:lnTo>
                <a:lnTo>
                  <a:pt x="10" y="213"/>
                </a:lnTo>
                <a:lnTo>
                  <a:pt x="1" y="213"/>
                </a:lnTo>
                <a:lnTo>
                  <a:pt x="1" y="210"/>
                </a:lnTo>
                <a:lnTo>
                  <a:pt x="1" y="194"/>
                </a:lnTo>
                <a:lnTo>
                  <a:pt x="1" y="193"/>
                </a:lnTo>
                <a:lnTo>
                  <a:pt x="1" y="187"/>
                </a:lnTo>
                <a:lnTo>
                  <a:pt x="1" y="186"/>
                </a:lnTo>
                <a:lnTo>
                  <a:pt x="1" y="177"/>
                </a:lnTo>
                <a:lnTo>
                  <a:pt x="1" y="168"/>
                </a:lnTo>
                <a:lnTo>
                  <a:pt x="1" y="160"/>
                </a:lnTo>
                <a:lnTo>
                  <a:pt x="1" y="158"/>
                </a:lnTo>
                <a:lnTo>
                  <a:pt x="0" y="156"/>
                </a:lnTo>
                <a:lnTo>
                  <a:pt x="0" y="155"/>
                </a:lnTo>
                <a:lnTo>
                  <a:pt x="0" y="153"/>
                </a:lnTo>
                <a:lnTo>
                  <a:pt x="0" y="151"/>
                </a:lnTo>
                <a:lnTo>
                  <a:pt x="0" y="146"/>
                </a:lnTo>
                <a:lnTo>
                  <a:pt x="0" y="146"/>
                </a:lnTo>
                <a:lnTo>
                  <a:pt x="1" y="146"/>
                </a:lnTo>
                <a:lnTo>
                  <a:pt x="6" y="146"/>
                </a:lnTo>
                <a:lnTo>
                  <a:pt x="8" y="146"/>
                </a:lnTo>
                <a:lnTo>
                  <a:pt x="10" y="146"/>
                </a:lnTo>
                <a:lnTo>
                  <a:pt x="13" y="146"/>
                </a:lnTo>
                <a:lnTo>
                  <a:pt x="13" y="141"/>
                </a:lnTo>
                <a:lnTo>
                  <a:pt x="13" y="136"/>
                </a:lnTo>
                <a:lnTo>
                  <a:pt x="13" y="131"/>
                </a:lnTo>
                <a:lnTo>
                  <a:pt x="13" y="131"/>
                </a:lnTo>
                <a:lnTo>
                  <a:pt x="13" y="124"/>
                </a:lnTo>
                <a:lnTo>
                  <a:pt x="18" y="124"/>
                </a:lnTo>
                <a:lnTo>
                  <a:pt x="22" y="124"/>
                </a:lnTo>
                <a:lnTo>
                  <a:pt x="24" y="124"/>
                </a:lnTo>
                <a:lnTo>
                  <a:pt x="25" y="124"/>
                </a:lnTo>
                <a:lnTo>
                  <a:pt x="25" y="120"/>
                </a:lnTo>
                <a:lnTo>
                  <a:pt x="25" y="115"/>
                </a:lnTo>
                <a:lnTo>
                  <a:pt x="25" y="112"/>
                </a:lnTo>
                <a:lnTo>
                  <a:pt x="25" y="110"/>
                </a:lnTo>
                <a:lnTo>
                  <a:pt x="25" y="107"/>
                </a:lnTo>
                <a:lnTo>
                  <a:pt x="25" y="101"/>
                </a:lnTo>
                <a:lnTo>
                  <a:pt x="25" y="89"/>
                </a:lnTo>
                <a:lnTo>
                  <a:pt x="25" y="76"/>
                </a:lnTo>
                <a:lnTo>
                  <a:pt x="25" y="76"/>
                </a:lnTo>
                <a:lnTo>
                  <a:pt x="25" y="72"/>
                </a:lnTo>
                <a:lnTo>
                  <a:pt x="25" y="67"/>
                </a:lnTo>
                <a:lnTo>
                  <a:pt x="25" y="63"/>
                </a:lnTo>
                <a:lnTo>
                  <a:pt x="25" y="58"/>
                </a:lnTo>
                <a:lnTo>
                  <a:pt x="25" y="57"/>
                </a:lnTo>
                <a:lnTo>
                  <a:pt x="25" y="55"/>
                </a:lnTo>
                <a:lnTo>
                  <a:pt x="25" y="53"/>
                </a:lnTo>
                <a:lnTo>
                  <a:pt x="25" y="50"/>
                </a:lnTo>
                <a:lnTo>
                  <a:pt x="25" y="43"/>
                </a:lnTo>
                <a:lnTo>
                  <a:pt x="36" y="41"/>
                </a:lnTo>
                <a:lnTo>
                  <a:pt x="37" y="41"/>
                </a:lnTo>
                <a:lnTo>
                  <a:pt x="43" y="41"/>
                </a:lnTo>
                <a:lnTo>
                  <a:pt x="46" y="41"/>
                </a:lnTo>
                <a:lnTo>
                  <a:pt x="55" y="39"/>
                </a:lnTo>
                <a:lnTo>
                  <a:pt x="60" y="39"/>
                </a:lnTo>
                <a:lnTo>
                  <a:pt x="67" y="39"/>
                </a:lnTo>
                <a:lnTo>
                  <a:pt x="70" y="39"/>
                </a:lnTo>
                <a:lnTo>
                  <a:pt x="70" y="39"/>
                </a:lnTo>
                <a:lnTo>
                  <a:pt x="72" y="39"/>
                </a:lnTo>
                <a:lnTo>
                  <a:pt x="79" y="39"/>
                </a:lnTo>
                <a:lnTo>
                  <a:pt x="82" y="39"/>
                </a:lnTo>
                <a:lnTo>
                  <a:pt x="86" y="39"/>
                </a:lnTo>
                <a:lnTo>
                  <a:pt x="87" y="39"/>
                </a:lnTo>
                <a:lnTo>
                  <a:pt x="89" y="39"/>
                </a:lnTo>
                <a:lnTo>
                  <a:pt x="92" y="39"/>
                </a:lnTo>
                <a:lnTo>
                  <a:pt x="96" y="39"/>
                </a:lnTo>
                <a:lnTo>
                  <a:pt x="104" y="39"/>
                </a:lnTo>
                <a:lnTo>
                  <a:pt x="110" y="39"/>
                </a:lnTo>
                <a:lnTo>
                  <a:pt x="116" y="39"/>
                </a:lnTo>
                <a:lnTo>
                  <a:pt x="127" y="39"/>
                </a:lnTo>
                <a:lnTo>
                  <a:pt x="132" y="39"/>
                </a:lnTo>
                <a:lnTo>
                  <a:pt x="139" y="39"/>
                </a:lnTo>
                <a:lnTo>
                  <a:pt x="139" y="27"/>
                </a:lnTo>
                <a:lnTo>
                  <a:pt x="139" y="26"/>
                </a:lnTo>
                <a:lnTo>
                  <a:pt x="139" y="22"/>
                </a:lnTo>
                <a:lnTo>
                  <a:pt x="137" y="10"/>
                </a:lnTo>
                <a:lnTo>
                  <a:pt x="137" y="10"/>
                </a:lnTo>
                <a:lnTo>
                  <a:pt x="137" y="8"/>
                </a:lnTo>
                <a:lnTo>
                  <a:pt x="137" y="5"/>
                </a:lnTo>
                <a:lnTo>
                  <a:pt x="137" y="5"/>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2" name="Freeform 230"/>
          <p:cNvSpPr>
            <a:spLocks/>
          </p:cNvSpPr>
          <p:nvPr/>
        </p:nvSpPr>
        <p:spPr bwMode="auto">
          <a:xfrm>
            <a:off x="7975997" y="4464844"/>
            <a:ext cx="347663" cy="365522"/>
          </a:xfrm>
          <a:custGeom>
            <a:avLst/>
            <a:gdLst/>
            <a:ahLst/>
            <a:cxnLst>
              <a:cxn ang="0">
                <a:pos x="189" y="0"/>
              </a:cxn>
              <a:cxn ang="0">
                <a:pos x="196" y="8"/>
              </a:cxn>
              <a:cxn ang="0">
                <a:pos x="192" y="27"/>
              </a:cxn>
              <a:cxn ang="0">
                <a:pos x="204" y="60"/>
              </a:cxn>
              <a:cxn ang="0">
                <a:pos x="230" y="99"/>
              </a:cxn>
              <a:cxn ang="0">
                <a:pos x="240" y="110"/>
              </a:cxn>
              <a:cxn ang="0">
                <a:pos x="249" y="117"/>
              </a:cxn>
              <a:cxn ang="0">
                <a:pos x="252" y="129"/>
              </a:cxn>
              <a:cxn ang="0">
                <a:pos x="249" y="142"/>
              </a:cxn>
              <a:cxn ang="0">
                <a:pos x="247" y="158"/>
              </a:cxn>
              <a:cxn ang="0">
                <a:pos x="261" y="168"/>
              </a:cxn>
              <a:cxn ang="0">
                <a:pos x="287" y="184"/>
              </a:cxn>
              <a:cxn ang="0">
                <a:pos x="256" y="196"/>
              </a:cxn>
              <a:cxn ang="0">
                <a:pos x="256" y="218"/>
              </a:cxn>
              <a:cxn ang="0">
                <a:pos x="223" y="244"/>
              </a:cxn>
              <a:cxn ang="0">
                <a:pos x="201" y="263"/>
              </a:cxn>
              <a:cxn ang="0">
                <a:pos x="180" y="273"/>
              </a:cxn>
              <a:cxn ang="0">
                <a:pos x="172" y="290"/>
              </a:cxn>
              <a:cxn ang="0">
                <a:pos x="161" y="295"/>
              </a:cxn>
              <a:cxn ang="0">
                <a:pos x="142" y="295"/>
              </a:cxn>
              <a:cxn ang="0">
                <a:pos x="127" y="297"/>
              </a:cxn>
              <a:cxn ang="0">
                <a:pos x="117" y="302"/>
              </a:cxn>
              <a:cxn ang="0">
                <a:pos x="99" y="306"/>
              </a:cxn>
              <a:cxn ang="0">
                <a:pos x="61" y="307"/>
              </a:cxn>
              <a:cxn ang="0">
                <a:pos x="61" y="299"/>
              </a:cxn>
              <a:cxn ang="0">
                <a:pos x="61" y="292"/>
              </a:cxn>
              <a:cxn ang="0">
                <a:pos x="65" y="285"/>
              </a:cxn>
              <a:cxn ang="0">
                <a:pos x="61" y="277"/>
              </a:cxn>
              <a:cxn ang="0">
                <a:pos x="61" y="266"/>
              </a:cxn>
              <a:cxn ang="0">
                <a:pos x="63" y="261"/>
              </a:cxn>
              <a:cxn ang="0">
                <a:pos x="63" y="254"/>
              </a:cxn>
              <a:cxn ang="0">
                <a:pos x="60" y="247"/>
              </a:cxn>
              <a:cxn ang="0">
                <a:pos x="55" y="242"/>
              </a:cxn>
              <a:cxn ang="0">
                <a:pos x="46" y="235"/>
              </a:cxn>
              <a:cxn ang="0">
                <a:pos x="44" y="225"/>
              </a:cxn>
              <a:cxn ang="0">
                <a:pos x="41" y="218"/>
              </a:cxn>
              <a:cxn ang="0">
                <a:pos x="43" y="213"/>
              </a:cxn>
              <a:cxn ang="0">
                <a:pos x="37" y="203"/>
              </a:cxn>
              <a:cxn ang="0">
                <a:pos x="31" y="190"/>
              </a:cxn>
              <a:cxn ang="0">
                <a:pos x="27" y="185"/>
              </a:cxn>
              <a:cxn ang="0">
                <a:pos x="20" y="178"/>
              </a:cxn>
              <a:cxn ang="0">
                <a:pos x="18" y="173"/>
              </a:cxn>
              <a:cxn ang="0">
                <a:pos x="17" y="163"/>
              </a:cxn>
              <a:cxn ang="0">
                <a:pos x="12" y="161"/>
              </a:cxn>
              <a:cxn ang="0">
                <a:pos x="6" y="153"/>
              </a:cxn>
              <a:cxn ang="0">
                <a:pos x="0" y="139"/>
              </a:cxn>
              <a:cxn ang="0">
                <a:pos x="3" y="127"/>
              </a:cxn>
              <a:cxn ang="0">
                <a:pos x="6" y="115"/>
              </a:cxn>
              <a:cxn ang="0">
                <a:pos x="12" y="106"/>
              </a:cxn>
              <a:cxn ang="0">
                <a:pos x="15" y="92"/>
              </a:cxn>
              <a:cxn ang="0">
                <a:pos x="48" y="80"/>
              </a:cxn>
              <a:cxn ang="0">
                <a:pos x="58" y="46"/>
              </a:cxn>
              <a:cxn ang="0">
                <a:pos x="86" y="30"/>
              </a:cxn>
              <a:cxn ang="0">
                <a:pos x="120" y="12"/>
              </a:cxn>
              <a:cxn ang="0">
                <a:pos x="139" y="12"/>
              </a:cxn>
              <a:cxn ang="0">
                <a:pos x="156" y="6"/>
              </a:cxn>
              <a:cxn ang="0">
                <a:pos x="165" y="6"/>
              </a:cxn>
              <a:cxn ang="0">
                <a:pos x="177" y="5"/>
              </a:cxn>
            </a:cxnLst>
            <a:rect l="0" t="0" r="r" b="b"/>
            <a:pathLst>
              <a:path w="292" h="307">
                <a:moveTo>
                  <a:pt x="177" y="1"/>
                </a:moveTo>
                <a:lnTo>
                  <a:pt x="178" y="1"/>
                </a:lnTo>
                <a:lnTo>
                  <a:pt x="180" y="1"/>
                </a:lnTo>
                <a:lnTo>
                  <a:pt x="180" y="1"/>
                </a:lnTo>
                <a:lnTo>
                  <a:pt x="182" y="0"/>
                </a:lnTo>
                <a:lnTo>
                  <a:pt x="184" y="0"/>
                </a:lnTo>
                <a:lnTo>
                  <a:pt x="185" y="0"/>
                </a:lnTo>
                <a:lnTo>
                  <a:pt x="187" y="0"/>
                </a:lnTo>
                <a:lnTo>
                  <a:pt x="189" y="0"/>
                </a:lnTo>
                <a:lnTo>
                  <a:pt x="190" y="0"/>
                </a:lnTo>
                <a:lnTo>
                  <a:pt x="192" y="1"/>
                </a:lnTo>
                <a:lnTo>
                  <a:pt x="194" y="1"/>
                </a:lnTo>
                <a:lnTo>
                  <a:pt x="196" y="1"/>
                </a:lnTo>
                <a:lnTo>
                  <a:pt x="196" y="3"/>
                </a:lnTo>
                <a:lnTo>
                  <a:pt x="196" y="5"/>
                </a:lnTo>
                <a:lnTo>
                  <a:pt x="196" y="6"/>
                </a:lnTo>
                <a:lnTo>
                  <a:pt x="196" y="6"/>
                </a:lnTo>
                <a:lnTo>
                  <a:pt x="196" y="8"/>
                </a:lnTo>
                <a:lnTo>
                  <a:pt x="196" y="12"/>
                </a:lnTo>
                <a:lnTo>
                  <a:pt x="194" y="15"/>
                </a:lnTo>
                <a:lnTo>
                  <a:pt x="194" y="17"/>
                </a:lnTo>
                <a:lnTo>
                  <a:pt x="192" y="20"/>
                </a:lnTo>
                <a:lnTo>
                  <a:pt x="192" y="22"/>
                </a:lnTo>
                <a:lnTo>
                  <a:pt x="192" y="22"/>
                </a:lnTo>
                <a:lnTo>
                  <a:pt x="190" y="24"/>
                </a:lnTo>
                <a:lnTo>
                  <a:pt x="190" y="25"/>
                </a:lnTo>
                <a:lnTo>
                  <a:pt x="192" y="27"/>
                </a:lnTo>
                <a:lnTo>
                  <a:pt x="196" y="37"/>
                </a:lnTo>
                <a:lnTo>
                  <a:pt x="196" y="41"/>
                </a:lnTo>
                <a:lnTo>
                  <a:pt x="197" y="48"/>
                </a:lnTo>
                <a:lnTo>
                  <a:pt x="199" y="49"/>
                </a:lnTo>
                <a:lnTo>
                  <a:pt x="199" y="51"/>
                </a:lnTo>
                <a:lnTo>
                  <a:pt x="199" y="53"/>
                </a:lnTo>
                <a:lnTo>
                  <a:pt x="201" y="53"/>
                </a:lnTo>
                <a:lnTo>
                  <a:pt x="204" y="58"/>
                </a:lnTo>
                <a:lnTo>
                  <a:pt x="204" y="60"/>
                </a:lnTo>
                <a:lnTo>
                  <a:pt x="206" y="63"/>
                </a:lnTo>
                <a:lnTo>
                  <a:pt x="211" y="68"/>
                </a:lnTo>
                <a:lnTo>
                  <a:pt x="213" y="77"/>
                </a:lnTo>
                <a:lnTo>
                  <a:pt x="220" y="87"/>
                </a:lnTo>
                <a:lnTo>
                  <a:pt x="227" y="98"/>
                </a:lnTo>
                <a:lnTo>
                  <a:pt x="227" y="98"/>
                </a:lnTo>
                <a:lnTo>
                  <a:pt x="227" y="98"/>
                </a:lnTo>
                <a:lnTo>
                  <a:pt x="228" y="99"/>
                </a:lnTo>
                <a:lnTo>
                  <a:pt x="230" y="99"/>
                </a:lnTo>
                <a:lnTo>
                  <a:pt x="230" y="101"/>
                </a:lnTo>
                <a:lnTo>
                  <a:pt x="232" y="101"/>
                </a:lnTo>
                <a:lnTo>
                  <a:pt x="233" y="103"/>
                </a:lnTo>
                <a:lnTo>
                  <a:pt x="235" y="104"/>
                </a:lnTo>
                <a:lnTo>
                  <a:pt x="237" y="106"/>
                </a:lnTo>
                <a:lnTo>
                  <a:pt x="239" y="106"/>
                </a:lnTo>
                <a:lnTo>
                  <a:pt x="240" y="108"/>
                </a:lnTo>
                <a:lnTo>
                  <a:pt x="240" y="108"/>
                </a:lnTo>
                <a:lnTo>
                  <a:pt x="240" y="110"/>
                </a:lnTo>
                <a:lnTo>
                  <a:pt x="242" y="110"/>
                </a:lnTo>
                <a:lnTo>
                  <a:pt x="244" y="111"/>
                </a:lnTo>
                <a:lnTo>
                  <a:pt x="244" y="113"/>
                </a:lnTo>
                <a:lnTo>
                  <a:pt x="246" y="113"/>
                </a:lnTo>
                <a:lnTo>
                  <a:pt x="246" y="113"/>
                </a:lnTo>
                <a:lnTo>
                  <a:pt x="246" y="115"/>
                </a:lnTo>
                <a:lnTo>
                  <a:pt x="247" y="115"/>
                </a:lnTo>
                <a:lnTo>
                  <a:pt x="247" y="117"/>
                </a:lnTo>
                <a:lnTo>
                  <a:pt x="249" y="117"/>
                </a:lnTo>
                <a:lnTo>
                  <a:pt x="249" y="118"/>
                </a:lnTo>
                <a:lnTo>
                  <a:pt x="249" y="120"/>
                </a:lnTo>
                <a:lnTo>
                  <a:pt x="251" y="122"/>
                </a:lnTo>
                <a:lnTo>
                  <a:pt x="251" y="123"/>
                </a:lnTo>
                <a:lnTo>
                  <a:pt x="251" y="125"/>
                </a:lnTo>
                <a:lnTo>
                  <a:pt x="251" y="127"/>
                </a:lnTo>
                <a:lnTo>
                  <a:pt x="252" y="127"/>
                </a:lnTo>
                <a:lnTo>
                  <a:pt x="252" y="127"/>
                </a:lnTo>
                <a:lnTo>
                  <a:pt x="252" y="129"/>
                </a:lnTo>
                <a:lnTo>
                  <a:pt x="252" y="130"/>
                </a:lnTo>
                <a:lnTo>
                  <a:pt x="251" y="132"/>
                </a:lnTo>
                <a:lnTo>
                  <a:pt x="251" y="134"/>
                </a:lnTo>
                <a:lnTo>
                  <a:pt x="251" y="135"/>
                </a:lnTo>
                <a:lnTo>
                  <a:pt x="251" y="137"/>
                </a:lnTo>
                <a:lnTo>
                  <a:pt x="251" y="139"/>
                </a:lnTo>
                <a:lnTo>
                  <a:pt x="249" y="141"/>
                </a:lnTo>
                <a:lnTo>
                  <a:pt x="249" y="142"/>
                </a:lnTo>
                <a:lnTo>
                  <a:pt x="249" y="142"/>
                </a:lnTo>
                <a:lnTo>
                  <a:pt x="247" y="142"/>
                </a:lnTo>
                <a:lnTo>
                  <a:pt x="247" y="144"/>
                </a:lnTo>
                <a:lnTo>
                  <a:pt x="247" y="146"/>
                </a:lnTo>
                <a:lnTo>
                  <a:pt x="246" y="147"/>
                </a:lnTo>
                <a:lnTo>
                  <a:pt x="246" y="149"/>
                </a:lnTo>
                <a:lnTo>
                  <a:pt x="246" y="151"/>
                </a:lnTo>
                <a:lnTo>
                  <a:pt x="246" y="153"/>
                </a:lnTo>
                <a:lnTo>
                  <a:pt x="247" y="156"/>
                </a:lnTo>
                <a:lnTo>
                  <a:pt x="247" y="158"/>
                </a:lnTo>
                <a:lnTo>
                  <a:pt x="249" y="158"/>
                </a:lnTo>
                <a:lnTo>
                  <a:pt x="249" y="160"/>
                </a:lnTo>
                <a:lnTo>
                  <a:pt x="251" y="160"/>
                </a:lnTo>
                <a:lnTo>
                  <a:pt x="251" y="161"/>
                </a:lnTo>
                <a:lnTo>
                  <a:pt x="252" y="163"/>
                </a:lnTo>
                <a:lnTo>
                  <a:pt x="254" y="163"/>
                </a:lnTo>
                <a:lnTo>
                  <a:pt x="256" y="165"/>
                </a:lnTo>
                <a:lnTo>
                  <a:pt x="258" y="166"/>
                </a:lnTo>
                <a:lnTo>
                  <a:pt x="261" y="168"/>
                </a:lnTo>
                <a:lnTo>
                  <a:pt x="268" y="172"/>
                </a:lnTo>
                <a:lnTo>
                  <a:pt x="271" y="173"/>
                </a:lnTo>
                <a:lnTo>
                  <a:pt x="276" y="173"/>
                </a:lnTo>
                <a:lnTo>
                  <a:pt x="282" y="175"/>
                </a:lnTo>
                <a:lnTo>
                  <a:pt x="287" y="178"/>
                </a:lnTo>
                <a:lnTo>
                  <a:pt x="289" y="180"/>
                </a:lnTo>
                <a:lnTo>
                  <a:pt x="292" y="184"/>
                </a:lnTo>
                <a:lnTo>
                  <a:pt x="290" y="184"/>
                </a:lnTo>
                <a:lnTo>
                  <a:pt x="287" y="184"/>
                </a:lnTo>
                <a:lnTo>
                  <a:pt x="287" y="184"/>
                </a:lnTo>
                <a:lnTo>
                  <a:pt x="271" y="185"/>
                </a:lnTo>
                <a:lnTo>
                  <a:pt x="271" y="189"/>
                </a:lnTo>
                <a:lnTo>
                  <a:pt x="271" y="190"/>
                </a:lnTo>
                <a:lnTo>
                  <a:pt x="270" y="190"/>
                </a:lnTo>
                <a:lnTo>
                  <a:pt x="268" y="190"/>
                </a:lnTo>
                <a:lnTo>
                  <a:pt x="266" y="192"/>
                </a:lnTo>
                <a:lnTo>
                  <a:pt x="261" y="194"/>
                </a:lnTo>
                <a:lnTo>
                  <a:pt x="256" y="196"/>
                </a:lnTo>
                <a:lnTo>
                  <a:pt x="256" y="197"/>
                </a:lnTo>
                <a:lnTo>
                  <a:pt x="256" y="199"/>
                </a:lnTo>
                <a:lnTo>
                  <a:pt x="256" y="203"/>
                </a:lnTo>
                <a:lnTo>
                  <a:pt x="256" y="203"/>
                </a:lnTo>
                <a:lnTo>
                  <a:pt x="256" y="208"/>
                </a:lnTo>
                <a:lnTo>
                  <a:pt x="256" y="209"/>
                </a:lnTo>
                <a:lnTo>
                  <a:pt x="256" y="213"/>
                </a:lnTo>
                <a:lnTo>
                  <a:pt x="256" y="218"/>
                </a:lnTo>
                <a:lnTo>
                  <a:pt x="256" y="218"/>
                </a:lnTo>
                <a:lnTo>
                  <a:pt x="246" y="218"/>
                </a:lnTo>
                <a:lnTo>
                  <a:pt x="244" y="218"/>
                </a:lnTo>
                <a:lnTo>
                  <a:pt x="233" y="220"/>
                </a:lnTo>
                <a:lnTo>
                  <a:pt x="233" y="225"/>
                </a:lnTo>
                <a:lnTo>
                  <a:pt x="233" y="232"/>
                </a:lnTo>
                <a:lnTo>
                  <a:pt x="232" y="232"/>
                </a:lnTo>
                <a:lnTo>
                  <a:pt x="225" y="232"/>
                </a:lnTo>
                <a:lnTo>
                  <a:pt x="221" y="232"/>
                </a:lnTo>
                <a:lnTo>
                  <a:pt x="223" y="244"/>
                </a:lnTo>
                <a:lnTo>
                  <a:pt x="220" y="244"/>
                </a:lnTo>
                <a:lnTo>
                  <a:pt x="213" y="244"/>
                </a:lnTo>
                <a:lnTo>
                  <a:pt x="211" y="244"/>
                </a:lnTo>
                <a:lnTo>
                  <a:pt x="211" y="244"/>
                </a:lnTo>
                <a:lnTo>
                  <a:pt x="208" y="244"/>
                </a:lnTo>
                <a:lnTo>
                  <a:pt x="201" y="244"/>
                </a:lnTo>
                <a:lnTo>
                  <a:pt x="201" y="252"/>
                </a:lnTo>
                <a:lnTo>
                  <a:pt x="201" y="261"/>
                </a:lnTo>
                <a:lnTo>
                  <a:pt x="201" y="263"/>
                </a:lnTo>
                <a:lnTo>
                  <a:pt x="201" y="266"/>
                </a:lnTo>
                <a:lnTo>
                  <a:pt x="196" y="266"/>
                </a:lnTo>
                <a:lnTo>
                  <a:pt x="190" y="266"/>
                </a:lnTo>
                <a:lnTo>
                  <a:pt x="189" y="266"/>
                </a:lnTo>
                <a:lnTo>
                  <a:pt x="187" y="266"/>
                </a:lnTo>
                <a:lnTo>
                  <a:pt x="185" y="266"/>
                </a:lnTo>
                <a:lnTo>
                  <a:pt x="180" y="266"/>
                </a:lnTo>
                <a:lnTo>
                  <a:pt x="180" y="270"/>
                </a:lnTo>
                <a:lnTo>
                  <a:pt x="180" y="273"/>
                </a:lnTo>
                <a:lnTo>
                  <a:pt x="180" y="278"/>
                </a:lnTo>
                <a:lnTo>
                  <a:pt x="180" y="280"/>
                </a:lnTo>
                <a:lnTo>
                  <a:pt x="180" y="283"/>
                </a:lnTo>
                <a:lnTo>
                  <a:pt x="180" y="290"/>
                </a:lnTo>
                <a:lnTo>
                  <a:pt x="178" y="290"/>
                </a:lnTo>
                <a:lnTo>
                  <a:pt x="177" y="290"/>
                </a:lnTo>
                <a:lnTo>
                  <a:pt x="175" y="290"/>
                </a:lnTo>
                <a:lnTo>
                  <a:pt x="173" y="290"/>
                </a:lnTo>
                <a:lnTo>
                  <a:pt x="172" y="290"/>
                </a:lnTo>
                <a:lnTo>
                  <a:pt x="170" y="290"/>
                </a:lnTo>
                <a:lnTo>
                  <a:pt x="168" y="290"/>
                </a:lnTo>
                <a:lnTo>
                  <a:pt x="168" y="292"/>
                </a:lnTo>
                <a:lnTo>
                  <a:pt x="168" y="294"/>
                </a:lnTo>
                <a:lnTo>
                  <a:pt x="168" y="295"/>
                </a:lnTo>
                <a:lnTo>
                  <a:pt x="165" y="295"/>
                </a:lnTo>
                <a:lnTo>
                  <a:pt x="165" y="295"/>
                </a:lnTo>
                <a:lnTo>
                  <a:pt x="163" y="295"/>
                </a:lnTo>
                <a:lnTo>
                  <a:pt x="161" y="295"/>
                </a:lnTo>
                <a:lnTo>
                  <a:pt x="158" y="295"/>
                </a:lnTo>
                <a:lnTo>
                  <a:pt x="156" y="295"/>
                </a:lnTo>
                <a:lnTo>
                  <a:pt x="154" y="295"/>
                </a:lnTo>
                <a:lnTo>
                  <a:pt x="153" y="295"/>
                </a:lnTo>
                <a:lnTo>
                  <a:pt x="151" y="295"/>
                </a:lnTo>
                <a:lnTo>
                  <a:pt x="151" y="295"/>
                </a:lnTo>
                <a:lnTo>
                  <a:pt x="149" y="295"/>
                </a:lnTo>
                <a:lnTo>
                  <a:pt x="147" y="295"/>
                </a:lnTo>
                <a:lnTo>
                  <a:pt x="142" y="295"/>
                </a:lnTo>
                <a:lnTo>
                  <a:pt x="139" y="297"/>
                </a:lnTo>
                <a:lnTo>
                  <a:pt x="139" y="295"/>
                </a:lnTo>
                <a:lnTo>
                  <a:pt x="135" y="295"/>
                </a:lnTo>
                <a:lnTo>
                  <a:pt x="135" y="295"/>
                </a:lnTo>
                <a:lnTo>
                  <a:pt x="134" y="297"/>
                </a:lnTo>
                <a:lnTo>
                  <a:pt x="132" y="297"/>
                </a:lnTo>
                <a:lnTo>
                  <a:pt x="130" y="297"/>
                </a:lnTo>
                <a:lnTo>
                  <a:pt x="129" y="297"/>
                </a:lnTo>
                <a:lnTo>
                  <a:pt x="127" y="297"/>
                </a:lnTo>
                <a:lnTo>
                  <a:pt x="125" y="297"/>
                </a:lnTo>
                <a:lnTo>
                  <a:pt x="123" y="299"/>
                </a:lnTo>
                <a:lnTo>
                  <a:pt x="122" y="299"/>
                </a:lnTo>
                <a:lnTo>
                  <a:pt x="120" y="299"/>
                </a:lnTo>
                <a:lnTo>
                  <a:pt x="120" y="299"/>
                </a:lnTo>
                <a:lnTo>
                  <a:pt x="118" y="299"/>
                </a:lnTo>
                <a:lnTo>
                  <a:pt x="118" y="301"/>
                </a:lnTo>
                <a:lnTo>
                  <a:pt x="117" y="301"/>
                </a:lnTo>
                <a:lnTo>
                  <a:pt x="117" y="302"/>
                </a:lnTo>
                <a:lnTo>
                  <a:pt x="118" y="304"/>
                </a:lnTo>
                <a:lnTo>
                  <a:pt x="117" y="304"/>
                </a:lnTo>
                <a:lnTo>
                  <a:pt x="115" y="304"/>
                </a:lnTo>
                <a:lnTo>
                  <a:pt x="110" y="304"/>
                </a:lnTo>
                <a:lnTo>
                  <a:pt x="108" y="304"/>
                </a:lnTo>
                <a:lnTo>
                  <a:pt x="106" y="304"/>
                </a:lnTo>
                <a:lnTo>
                  <a:pt x="104" y="304"/>
                </a:lnTo>
                <a:lnTo>
                  <a:pt x="104" y="304"/>
                </a:lnTo>
                <a:lnTo>
                  <a:pt x="99" y="306"/>
                </a:lnTo>
                <a:lnTo>
                  <a:pt x="96" y="306"/>
                </a:lnTo>
                <a:lnTo>
                  <a:pt x="94" y="306"/>
                </a:lnTo>
                <a:lnTo>
                  <a:pt x="92" y="306"/>
                </a:lnTo>
                <a:lnTo>
                  <a:pt x="89" y="306"/>
                </a:lnTo>
                <a:lnTo>
                  <a:pt x="82" y="306"/>
                </a:lnTo>
                <a:lnTo>
                  <a:pt x="77" y="307"/>
                </a:lnTo>
                <a:lnTo>
                  <a:pt x="75" y="307"/>
                </a:lnTo>
                <a:lnTo>
                  <a:pt x="65" y="307"/>
                </a:lnTo>
                <a:lnTo>
                  <a:pt x="61" y="307"/>
                </a:lnTo>
                <a:lnTo>
                  <a:pt x="61" y="306"/>
                </a:lnTo>
                <a:lnTo>
                  <a:pt x="63" y="304"/>
                </a:lnTo>
                <a:lnTo>
                  <a:pt x="63" y="306"/>
                </a:lnTo>
                <a:lnTo>
                  <a:pt x="63" y="304"/>
                </a:lnTo>
                <a:lnTo>
                  <a:pt x="61" y="302"/>
                </a:lnTo>
                <a:lnTo>
                  <a:pt x="61" y="301"/>
                </a:lnTo>
                <a:lnTo>
                  <a:pt x="63" y="301"/>
                </a:lnTo>
                <a:lnTo>
                  <a:pt x="61" y="301"/>
                </a:lnTo>
                <a:lnTo>
                  <a:pt x="61" y="299"/>
                </a:lnTo>
                <a:lnTo>
                  <a:pt x="60" y="299"/>
                </a:lnTo>
                <a:lnTo>
                  <a:pt x="60" y="297"/>
                </a:lnTo>
                <a:lnTo>
                  <a:pt x="60" y="297"/>
                </a:lnTo>
                <a:lnTo>
                  <a:pt x="60" y="295"/>
                </a:lnTo>
                <a:lnTo>
                  <a:pt x="60" y="294"/>
                </a:lnTo>
                <a:lnTo>
                  <a:pt x="60" y="294"/>
                </a:lnTo>
                <a:lnTo>
                  <a:pt x="60" y="294"/>
                </a:lnTo>
                <a:lnTo>
                  <a:pt x="61" y="294"/>
                </a:lnTo>
                <a:lnTo>
                  <a:pt x="61" y="292"/>
                </a:lnTo>
                <a:lnTo>
                  <a:pt x="60" y="292"/>
                </a:lnTo>
                <a:lnTo>
                  <a:pt x="60" y="290"/>
                </a:lnTo>
                <a:lnTo>
                  <a:pt x="61" y="290"/>
                </a:lnTo>
                <a:lnTo>
                  <a:pt x="61" y="289"/>
                </a:lnTo>
                <a:lnTo>
                  <a:pt x="63" y="289"/>
                </a:lnTo>
                <a:lnTo>
                  <a:pt x="63" y="287"/>
                </a:lnTo>
                <a:lnTo>
                  <a:pt x="65" y="289"/>
                </a:lnTo>
                <a:lnTo>
                  <a:pt x="65" y="287"/>
                </a:lnTo>
                <a:lnTo>
                  <a:pt x="65" y="285"/>
                </a:lnTo>
                <a:lnTo>
                  <a:pt x="63" y="285"/>
                </a:lnTo>
                <a:lnTo>
                  <a:pt x="63" y="283"/>
                </a:lnTo>
                <a:lnTo>
                  <a:pt x="61" y="283"/>
                </a:lnTo>
                <a:lnTo>
                  <a:pt x="61" y="282"/>
                </a:lnTo>
                <a:lnTo>
                  <a:pt x="61" y="280"/>
                </a:lnTo>
                <a:lnTo>
                  <a:pt x="61" y="278"/>
                </a:lnTo>
                <a:lnTo>
                  <a:pt x="60" y="278"/>
                </a:lnTo>
                <a:lnTo>
                  <a:pt x="60" y="277"/>
                </a:lnTo>
                <a:lnTo>
                  <a:pt x="61" y="277"/>
                </a:lnTo>
                <a:lnTo>
                  <a:pt x="61" y="275"/>
                </a:lnTo>
                <a:lnTo>
                  <a:pt x="60" y="275"/>
                </a:lnTo>
                <a:lnTo>
                  <a:pt x="61" y="273"/>
                </a:lnTo>
                <a:lnTo>
                  <a:pt x="61" y="271"/>
                </a:lnTo>
                <a:lnTo>
                  <a:pt x="60" y="271"/>
                </a:lnTo>
                <a:lnTo>
                  <a:pt x="60" y="270"/>
                </a:lnTo>
                <a:lnTo>
                  <a:pt x="61" y="270"/>
                </a:lnTo>
                <a:lnTo>
                  <a:pt x="61" y="268"/>
                </a:lnTo>
                <a:lnTo>
                  <a:pt x="61" y="266"/>
                </a:lnTo>
                <a:lnTo>
                  <a:pt x="61" y="264"/>
                </a:lnTo>
                <a:lnTo>
                  <a:pt x="61" y="266"/>
                </a:lnTo>
                <a:lnTo>
                  <a:pt x="63" y="266"/>
                </a:lnTo>
                <a:lnTo>
                  <a:pt x="63" y="264"/>
                </a:lnTo>
                <a:lnTo>
                  <a:pt x="63" y="263"/>
                </a:lnTo>
                <a:lnTo>
                  <a:pt x="61" y="263"/>
                </a:lnTo>
                <a:lnTo>
                  <a:pt x="61" y="263"/>
                </a:lnTo>
                <a:lnTo>
                  <a:pt x="63" y="263"/>
                </a:lnTo>
                <a:lnTo>
                  <a:pt x="63" y="261"/>
                </a:lnTo>
                <a:lnTo>
                  <a:pt x="63" y="259"/>
                </a:lnTo>
                <a:lnTo>
                  <a:pt x="65" y="259"/>
                </a:lnTo>
                <a:lnTo>
                  <a:pt x="65" y="258"/>
                </a:lnTo>
                <a:lnTo>
                  <a:pt x="63" y="258"/>
                </a:lnTo>
                <a:lnTo>
                  <a:pt x="63" y="259"/>
                </a:lnTo>
                <a:lnTo>
                  <a:pt x="63" y="258"/>
                </a:lnTo>
                <a:lnTo>
                  <a:pt x="61" y="258"/>
                </a:lnTo>
                <a:lnTo>
                  <a:pt x="61" y="256"/>
                </a:lnTo>
                <a:lnTo>
                  <a:pt x="63" y="254"/>
                </a:lnTo>
                <a:lnTo>
                  <a:pt x="63" y="252"/>
                </a:lnTo>
                <a:lnTo>
                  <a:pt x="61" y="252"/>
                </a:lnTo>
                <a:lnTo>
                  <a:pt x="61" y="251"/>
                </a:lnTo>
                <a:lnTo>
                  <a:pt x="60" y="251"/>
                </a:lnTo>
                <a:lnTo>
                  <a:pt x="60" y="249"/>
                </a:lnTo>
                <a:lnTo>
                  <a:pt x="60" y="247"/>
                </a:lnTo>
                <a:lnTo>
                  <a:pt x="60" y="247"/>
                </a:lnTo>
                <a:lnTo>
                  <a:pt x="60" y="247"/>
                </a:lnTo>
                <a:lnTo>
                  <a:pt x="60" y="247"/>
                </a:lnTo>
                <a:lnTo>
                  <a:pt x="60" y="246"/>
                </a:lnTo>
                <a:lnTo>
                  <a:pt x="60" y="246"/>
                </a:lnTo>
                <a:lnTo>
                  <a:pt x="60" y="247"/>
                </a:lnTo>
                <a:lnTo>
                  <a:pt x="58" y="247"/>
                </a:lnTo>
                <a:lnTo>
                  <a:pt x="58" y="246"/>
                </a:lnTo>
                <a:lnTo>
                  <a:pt x="56" y="246"/>
                </a:lnTo>
                <a:lnTo>
                  <a:pt x="56" y="244"/>
                </a:lnTo>
                <a:lnTo>
                  <a:pt x="56" y="242"/>
                </a:lnTo>
                <a:lnTo>
                  <a:pt x="55" y="242"/>
                </a:lnTo>
                <a:lnTo>
                  <a:pt x="55" y="240"/>
                </a:lnTo>
                <a:lnTo>
                  <a:pt x="53" y="240"/>
                </a:lnTo>
                <a:lnTo>
                  <a:pt x="53" y="239"/>
                </a:lnTo>
                <a:lnTo>
                  <a:pt x="49" y="240"/>
                </a:lnTo>
                <a:lnTo>
                  <a:pt x="49" y="239"/>
                </a:lnTo>
                <a:lnTo>
                  <a:pt x="48" y="239"/>
                </a:lnTo>
                <a:lnTo>
                  <a:pt x="48" y="237"/>
                </a:lnTo>
                <a:lnTo>
                  <a:pt x="48" y="235"/>
                </a:lnTo>
                <a:lnTo>
                  <a:pt x="46" y="235"/>
                </a:lnTo>
                <a:lnTo>
                  <a:pt x="44" y="235"/>
                </a:lnTo>
                <a:lnTo>
                  <a:pt x="44" y="233"/>
                </a:lnTo>
                <a:lnTo>
                  <a:pt x="44" y="233"/>
                </a:lnTo>
                <a:lnTo>
                  <a:pt x="44" y="232"/>
                </a:lnTo>
                <a:lnTo>
                  <a:pt x="44" y="230"/>
                </a:lnTo>
                <a:lnTo>
                  <a:pt x="44" y="228"/>
                </a:lnTo>
                <a:lnTo>
                  <a:pt x="44" y="227"/>
                </a:lnTo>
                <a:lnTo>
                  <a:pt x="44" y="225"/>
                </a:lnTo>
                <a:lnTo>
                  <a:pt x="44" y="225"/>
                </a:lnTo>
                <a:lnTo>
                  <a:pt x="44" y="223"/>
                </a:lnTo>
                <a:lnTo>
                  <a:pt x="44" y="223"/>
                </a:lnTo>
                <a:lnTo>
                  <a:pt x="44" y="223"/>
                </a:lnTo>
                <a:lnTo>
                  <a:pt x="44" y="221"/>
                </a:lnTo>
                <a:lnTo>
                  <a:pt x="44" y="220"/>
                </a:lnTo>
                <a:lnTo>
                  <a:pt x="43" y="220"/>
                </a:lnTo>
                <a:lnTo>
                  <a:pt x="44" y="218"/>
                </a:lnTo>
                <a:lnTo>
                  <a:pt x="43" y="218"/>
                </a:lnTo>
                <a:lnTo>
                  <a:pt x="41" y="218"/>
                </a:lnTo>
                <a:lnTo>
                  <a:pt x="43" y="218"/>
                </a:lnTo>
                <a:lnTo>
                  <a:pt x="43" y="218"/>
                </a:lnTo>
                <a:lnTo>
                  <a:pt x="41" y="218"/>
                </a:lnTo>
                <a:lnTo>
                  <a:pt x="41" y="216"/>
                </a:lnTo>
                <a:lnTo>
                  <a:pt x="43" y="216"/>
                </a:lnTo>
                <a:lnTo>
                  <a:pt x="41" y="216"/>
                </a:lnTo>
                <a:lnTo>
                  <a:pt x="41" y="215"/>
                </a:lnTo>
                <a:lnTo>
                  <a:pt x="43" y="215"/>
                </a:lnTo>
                <a:lnTo>
                  <a:pt x="43" y="213"/>
                </a:lnTo>
                <a:lnTo>
                  <a:pt x="43" y="211"/>
                </a:lnTo>
                <a:lnTo>
                  <a:pt x="43" y="209"/>
                </a:lnTo>
                <a:lnTo>
                  <a:pt x="41" y="209"/>
                </a:lnTo>
                <a:lnTo>
                  <a:pt x="41" y="208"/>
                </a:lnTo>
                <a:lnTo>
                  <a:pt x="41" y="206"/>
                </a:lnTo>
                <a:lnTo>
                  <a:pt x="39" y="206"/>
                </a:lnTo>
                <a:lnTo>
                  <a:pt x="39" y="204"/>
                </a:lnTo>
                <a:lnTo>
                  <a:pt x="37" y="203"/>
                </a:lnTo>
                <a:lnTo>
                  <a:pt x="37" y="203"/>
                </a:lnTo>
                <a:lnTo>
                  <a:pt x="36" y="203"/>
                </a:lnTo>
                <a:lnTo>
                  <a:pt x="36" y="201"/>
                </a:lnTo>
                <a:lnTo>
                  <a:pt x="36" y="199"/>
                </a:lnTo>
                <a:lnTo>
                  <a:pt x="34" y="199"/>
                </a:lnTo>
                <a:lnTo>
                  <a:pt x="34" y="197"/>
                </a:lnTo>
                <a:lnTo>
                  <a:pt x="32" y="197"/>
                </a:lnTo>
                <a:lnTo>
                  <a:pt x="32" y="196"/>
                </a:lnTo>
                <a:lnTo>
                  <a:pt x="31" y="192"/>
                </a:lnTo>
                <a:lnTo>
                  <a:pt x="31" y="190"/>
                </a:lnTo>
                <a:lnTo>
                  <a:pt x="31" y="190"/>
                </a:lnTo>
                <a:lnTo>
                  <a:pt x="31" y="189"/>
                </a:lnTo>
                <a:lnTo>
                  <a:pt x="29" y="189"/>
                </a:lnTo>
                <a:lnTo>
                  <a:pt x="31" y="189"/>
                </a:lnTo>
                <a:lnTo>
                  <a:pt x="31" y="187"/>
                </a:lnTo>
                <a:lnTo>
                  <a:pt x="29" y="187"/>
                </a:lnTo>
                <a:lnTo>
                  <a:pt x="27" y="187"/>
                </a:lnTo>
                <a:lnTo>
                  <a:pt x="27" y="187"/>
                </a:lnTo>
                <a:lnTo>
                  <a:pt x="27" y="185"/>
                </a:lnTo>
                <a:lnTo>
                  <a:pt x="25" y="184"/>
                </a:lnTo>
                <a:lnTo>
                  <a:pt x="25" y="182"/>
                </a:lnTo>
                <a:lnTo>
                  <a:pt x="25" y="180"/>
                </a:lnTo>
                <a:lnTo>
                  <a:pt x="25" y="178"/>
                </a:lnTo>
                <a:lnTo>
                  <a:pt x="24" y="178"/>
                </a:lnTo>
                <a:lnTo>
                  <a:pt x="22" y="178"/>
                </a:lnTo>
                <a:lnTo>
                  <a:pt x="22" y="177"/>
                </a:lnTo>
                <a:lnTo>
                  <a:pt x="22" y="178"/>
                </a:lnTo>
                <a:lnTo>
                  <a:pt x="20" y="178"/>
                </a:lnTo>
                <a:lnTo>
                  <a:pt x="20" y="177"/>
                </a:lnTo>
                <a:lnTo>
                  <a:pt x="18" y="177"/>
                </a:lnTo>
                <a:lnTo>
                  <a:pt x="18" y="175"/>
                </a:lnTo>
                <a:lnTo>
                  <a:pt x="20" y="175"/>
                </a:lnTo>
                <a:lnTo>
                  <a:pt x="20" y="173"/>
                </a:lnTo>
                <a:lnTo>
                  <a:pt x="20" y="173"/>
                </a:lnTo>
                <a:lnTo>
                  <a:pt x="18" y="173"/>
                </a:lnTo>
                <a:lnTo>
                  <a:pt x="18" y="172"/>
                </a:lnTo>
                <a:lnTo>
                  <a:pt x="18" y="173"/>
                </a:lnTo>
                <a:lnTo>
                  <a:pt x="17" y="173"/>
                </a:lnTo>
                <a:lnTo>
                  <a:pt x="17" y="172"/>
                </a:lnTo>
                <a:lnTo>
                  <a:pt x="17" y="170"/>
                </a:lnTo>
                <a:lnTo>
                  <a:pt x="17" y="168"/>
                </a:lnTo>
                <a:lnTo>
                  <a:pt x="17" y="166"/>
                </a:lnTo>
                <a:lnTo>
                  <a:pt x="17" y="165"/>
                </a:lnTo>
                <a:lnTo>
                  <a:pt x="15" y="165"/>
                </a:lnTo>
                <a:lnTo>
                  <a:pt x="17" y="165"/>
                </a:lnTo>
                <a:lnTo>
                  <a:pt x="17" y="163"/>
                </a:lnTo>
                <a:lnTo>
                  <a:pt x="17" y="161"/>
                </a:lnTo>
                <a:lnTo>
                  <a:pt x="15" y="161"/>
                </a:lnTo>
                <a:lnTo>
                  <a:pt x="17" y="161"/>
                </a:lnTo>
                <a:lnTo>
                  <a:pt x="15" y="161"/>
                </a:lnTo>
                <a:lnTo>
                  <a:pt x="15" y="161"/>
                </a:lnTo>
                <a:lnTo>
                  <a:pt x="15" y="163"/>
                </a:lnTo>
                <a:lnTo>
                  <a:pt x="13" y="163"/>
                </a:lnTo>
                <a:lnTo>
                  <a:pt x="13" y="161"/>
                </a:lnTo>
                <a:lnTo>
                  <a:pt x="12" y="161"/>
                </a:lnTo>
                <a:lnTo>
                  <a:pt x="12" y="160"/>
                </a:lnTo>
                <a:lnTo>
                  <a:pt x="10" y="158"/>
                </a:lnTo>
                <a:lnTo>
                  <a:pt x="10" y="158"/>
                </a:lnTo>
                <a:lnTo>
                  <a:pt x="10" y="156"/>
                </a:lnTo>
                <a:lnTo>
                  <a:pt x="8" y="156"/>
                </a:lnTo>
                <a:lnTo>
                  <a:pt x="8" y="154"/>
                </a:lnTo>
                <a:lnTo>
                  <a:pt x="8" y="153"/>
                </a:lnTo>
                <a:lnTo>
                  <a:pt x="6" y="154"/>
                </a:lnTo>
                <a:lnTo>
                  <a:pt x="6" y="153"/>
                </a:lnTo>
                <a:lnTo>
                  <a:pt x="6" y="151"/>
                </a:lnTo>
                <a:lnTo>
                  <a:pt x="6" y="149"/>
                </a:lnTo>
                <a:lnTo>
                  <a:pt x="5" y="149"/>
                </a:lnTo>
                <a:lnTo>
                  <a:pt x="5" y="147"/>
                </a:lnTo>
                <a:lnTo>
                  <a:pt x="3" y="146"/>
                </a:lnTo>
                <a:lnTo>
                  <a:pt x="3" y="142"/>
                </a:lnTo>
                <a:lnTo>
                  <a:pt x="1" y="142"/>
                </a:lnTo>
                <a:lnTo>
                  <a:pt x="1" y="141"/>
                </a:lnTo>
                <a:lnTo>
                  <a:pt x="0" y="139"/>
                </a:lnTo>
                <a:lnTo>
                  <a:pt x="0" y="139"/>
                </a:lnTo>
                <a:lnTo>
                  <a:pt x="0" y="137"/>
                </a:lnTo>
                <a:lnTo>
                  <a:pt x="0" y="135"/>
                </a:lnTo>
                <a:lnTo>
                  <a:pt x="0" y="134"/>
                </a:lnTo>
                <a:lnTo>
                  <a:pt x="0" y="132"/>
                </a:lnTo>
                <a:lnTo>
                  <a:pt x="0" y="130"/>
                </a:lnTo>
                <a:lnTo>
                  <a:pt x="1" y="130"/>
                </a:lnTo>
                <a:lnTo>
                  <a:pt x="3" y="129"/>
                </a:lnTo>
                <a:lnTo>
                  <a:pt x="3" y="127"/>
                </a:lnTo>
                <a:lnTo>
                  <a:pt x="3" y="127"/>
                </a:lnTo>
                <a:lnTo>
                  <a:pt x="5" y="127"/>
                </a:lnTo>
                <a:lnTo>
                  <a:pt x="5" y="125"/>
                </a:lnTo>
                <a:lnTo>
                  <a:pt x="5" y="123"/>
                </a:lnTo>
                <a:lnTo>
                  <a:pt x="5" y="122"/>
                </a:lnTo>
                <a:lnTo>
                  <a:pt x="5" y="120"/>
                </a:lnTo>
                <a:lnTo>
                  <a:pt x="6" y="118"/>
                </a:lnTo>
                <a:lnTo>
                  <a:pt x="6" y="117"/>
                </a:lnTo>
                <a:lnTo>
                  <a:pt x="6" y="115"/>
                </a:lnTo>
                <a:lnTo>
                  <a:pt x="6" y="113"/>
                </a:lnTo>
                <a:lnTo>
                  <a:pt x="8" y="113"/>
                </a:lnTo>
                <a:lnTo>
                  <a:pt x="8" y="113"/>
                </a:lnTo>
                <a:lnTo>
                  <a:pt x="10" y="113"/>
                </a:lnTo>
                <a:lnTo>
                  <a:pt x="10" y="111"/>
                </a:lnTo>
                <a:lnTo>
                  <a:pt x="10" y="110"/>
                </a:lnTo>
                <a:lnTo>
                  <a:pt x="10" y="108"/>
                </a:lnTo>
                <a:lnTo>
                  <a:pt x="12" y="108"/>
                </a:lnTo>
                <a:lnTo>
                  <a:pt x="12" y="106"/>
                </a:lnTo>
                <a:lnTo>
                  <a:pt x="12" y="104"/>
                </a:lnTo>
                <a:lnTo>
                  <a:pt x="10" y="104"/>
                </a:lnTo>
                <a:lnTo>
                  <a:pt x="12" y="104"/>
                </a:lnTo>
                <a:lnTo>
                  <a:pt x="13" y="104"/>
                </a:lnTo>
                <a:lnTo>
                  <a:pt x="15" y="103"/>
                </a:lnTo>
                <a:lnTo>
                  <a:pt x="15" y="98"/>
                </a:lnTo>
                <a:lnTo>
                  <a:pt x="15" y="94"/>
                </a:lnTo>
                <a:lnTo>
                  <a:pt x="15" y="92"/>
                </a:lnTo>
                <a:lnTo>
                  <a:pt x="15" y="92"/>
                </a:lnTo>
                <a:lnTo>
                  <a:pt x="18" y="92"/>
                </a:lnTo>
                <a:lnTo>
                  <a:pt x="25" y="92"/>
                </a:lnTo>
                <a:lnTo>
                  <a:pt x="31" y="92"/>
                </a:lnTo>
                <a:lnTo>
                  <a:pt x="34" y="92"/>
                </a:lnTo>
                <a:lnTo>
                  <a:pt x="37" y="92"/>
                </a:lnTo>
                <a:lnTo>
                  <a:pt x="36" y="82"/>
                </a:lnTo>
                <a:lnTo>
                  <a:pt x="39" y="80"/>
                </a:lnTo>
                <a:lnTo>
                  <a:pt x="44" y="80"/>
                </a:lnTo>
                <a:lnTo>
                  <a:pt x="48" y="80"/>
                </a:lnTo>
                <a:lnTo>
                  <a:pt x="46" y="77"/>
                </a:lnTo>
                <a:lnTo>
                  <a:pt x="46" y="65"/>
                </a:lnTo>
                <a:lnTo>
                  <a:pt x="46" y="58"/>
                </a:lnTo>
                <a:lnTo>
                  <a:pt x="51" y="58"/>
                </a:lnTo>
                <a:lnTo>
                  <a:pt x="56" y="58"/>
                </a:lnTo>
                <a:lnTo>
                  <a:pt x="58" y="58"/>
                </a:lnTo>
                <a:lnTo>
                  <a:pt x="58" y="56"/>
                </a:lnTo>
                <a:lnTo>
                  <a:pt x="58" y="55"/>
                </a:lnTo>
                <a:lnTo>
                  <a:pt x="58" y="46"/>
                </a:lnTo>
                <a:lnTo>
                  <a:pt x="60" y="46"/>
                </a:lnTo>
                <a:lnTo>
                  <a:pt x="68" y="46"/>
                </a:lnTo>
                <a:lnTo>
                  <a:pt x="68" y="41"/>
                </a:lnTo>
                <a:lnTo>
                  <a:pt x="68" y="39"/>
                </a:lnTo>
                <a:lnTo>
                  <a:pt x="79" y="39"/>
                </a:lnTo>
                <a:lnTo>
                  <a:pt x="79" y="37"/>
                </a:lnTo>
                <a:lnTo>
                  <a:pt x="79" y="36"/>
                </a:lnTo>
                <a:lnTo>
                  <a:pt x="79" y="30"/>
                </a:lnTo>
                <a:lnTo>
                  <a:pt x="86" y="30"/>
                </a:lnTo>
                <a:lnTo>
                  <a:pt x="91" y="30"/>
                </a:lnTo>
                <a:lnTo>
                  <a:pt x="94" y="30"/>
                </a:lnTo>
                <a:lnTo>
                  <a:pt x="98" y="30"/>
                </a:lnTo>
                <a:lnTo>
                  <a:pt x="96" y="22"/>
                </a:lnTo>
                <a:lnTo>
                  <a:pt x="96" y="18"/>
                </a:lnTo>
                <a:lnTo>
                  <a:pt x="108" y="18"/>
                </a:lnTo>
                <a:lnTo>
                  <a:pt x="113" y="18"/>
                </a:lnTo>
                <a:lnTo>
                  <a:pt x="120" y="18"/>
                </a:lnTo>
                <a:lnTo>
                  <a:pt x="120" y="12"/>
                </a:lnTo>
                <a:lnTo>
                  <a:pt x="125" y="12"/>
                </a:lnTo>
                <a:lnTo>
                  <a:pt x="127" y="12"/>
                </a:lnTo>
                <a:lnTo>
                  <a:pt x="129" y="12"/>
                </a:lnTo>
                <a:lnTo>
                  <a:pt x="130" y="12"/>
                </a:lnTo>
                <a:lnTo>
                  <a:pt x="132" y="12"/>
                </a:lnTo>
                <a:lnTo>
                  <a:pt x="134" y="12"/>
                </a:lnTo>
                <a:lnTo>
                  <a:pt x="135" y="12"/>
                </a:lnTo>
                <a:lnTo>
                  <a:pt x="137" y="12"/>
                </a:lnTo>
                <a:lnTo>
                  <a:pt x="139" y="12"/>
                </a:lnTo>
                <a:lnTo>
                  <a:pt x="141" y="12"/>
                </a:lnTo>
                <a:lnTo>
                  <a:pt x="142" y="12"/>
                </a:lnTo>
                <a:lnTo>
                  <a:pt x="142" y="6"/>
                </a:lnTo>
                <a:lnTo>
                  <a:pt x="142" y="6"/>
                </a:lnTo>
                <a:lnTo>
                  <a:pt x="144" y="6"/>
                </a:lnTo>
                <a:lnTo>
                  <a:pt x="149" y="6"/>
                </a:lnTo>
                <a:lnTo>
                  <a:pt x="151" y="6"/>
                </a:lnTo>
                <a:lnTo>
                  <a:pt x="154" y="6"/>
                </a:lnTo>
                <a:lnTo>
                  <a:pt x="156" y="6"/>
                </a:lnTo>
                <a:lnTo>
                  <a:pt x="158" y="6"/>
                </a:lnTo>
                <a:lnTo>
                  <a:pt x="160" y="6"/>
                </a:lnTo>
                <a:lnTo>
                  <a:pt x="160" y="8"/>
                </a:lnTo>
                <a:lnTo>
                  <a:pt x="160" y="6"/>
                </a:lnTo>
                <a:lnTo>
                  <a:pt x="161" y="6"/>
                </a:lnTo>
                <a:lnTo>
                  <a:pt x="163" y="6"/>
                </a:lnTo>
                <a:lnTo>
                  <a:pt x="165" y="6"/>
                </a:lnTo>
                <a:lnTo>
                  <a:pt x="165" y="6"/>
                </a:lnTo>
                <a:lnTo>
                  <a:pt x="165" y="6"/>
                </a:lnTo>
                <a:lnTo>
                  <a:pt x="166" y="6"/>
                </a:lnTo>
                <a:lnTo>
                  <a:pt x="166" y="5"/>
                </a:lnTo>
                <a:lnTo>
                  <a:pt x="168" y="5"/>
                </a:lnTo>
                <a:lnTo>
                  <a:pt x="170" y="6"/>
                </a:lnTo>
                <a:lnTo>
                  <a:pt x="172" y="6"/>
                </a:lnTo>
                <a:lnTo>
                  <a:pt x="173" y="6"/>
                </a:lnTo>
                <a:lnTo>
                  <a:pt x="175" y="6"/>
                </a:lnTo>
                <a:lnTo>
                  <a:pt x="177" y="6"/>
                </a:lnTo>
                <a:lnTo>
                  <a:pt x="177" y="5"/>
                </a:lnTo>
                <a:lnTo>
                  <a:pt x="177" y="3"/>
                </a:lnTo>
                <a:lnTo>
                  <a:pt x="177" y="1"/>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4" name="Freeform 232"/>
          <p:cNvSpPr>
            <a:spLocks/>
          </p:cNvSpPr>
          <p:nvPr/>
        </p:nvSpPr>
        <p:spPr bwMode="auto">
          <a:xfrm>
            <a:off x="7631907" y="4588669"/>
            <a:ext cx="421481" cy="461963"/>
          </a:xfrm>
          <a:custGeom>
            <a:avLst/>
            <a:gdLst/>
            <a:ahLst/>
            <a:cxnLst>
              <a:cxn ang="0">
                <a:pos x="295" y="13"/>
              </a:cxn>
              <a:cxn ang="0">
                <a:pos x="289" y="30"/>
              </a:cxn>
              <a:cxn ang="0">
                <a:pos x="295" y="49"/>
              </a:cxn>
              <a:cxn ang="0">
                <a:pos x="304" y="57"/>
              </a:cxn>
              <a:cxn ang="0">
                <a:pos x="306" y="69"/>
              </a:cxn>
              <a:cxn ang="0">
                <a:pos x="311" y="74"/>
              </a:cxn>
              <a:cxn ang="0">
                <a:pos x="320" y="85"/>
              </a:cxn>
              <a:cxn ang="0">
                <a:pos x="328" y="100"/>
              </a:cxn>
              <a:cxn ang="0">
                <a:pos x="330" y="114"/>
              </a:cxn>
              <a:cxn ang="0">
                <a:pos x="333" y="121"/>
              </a:cxn>
              <a:cxn ang="0">
                <a:pos x="338" y="136"/>
              </a:cxn>
              <a:cxn ang="0">
                <a:pos x="349" y="143"/>
              </a:cxn>
              <a:cxn ang="0">
                <a:pos x="352" y="155"/>
              </a:cxn>
              <a:cxn ang="0">
                <a:pos x="350" y="160"/>
              </a:cxn>
              <a:cxn ang="0">
                <a:pos x="350" y="174"/>
              </a:cxn>
              <a:cxn ang="0">
                <a:pos x="349" y="186"/>
              </a:cxn>
              <a:cxn ang="0">
                <a:pos x="352" y="197"/>
              </a:cxn>
              <a:cxn ang="0">
                <a:pos x="347" y="240"/>
              </a:cxn>
              <a:cxn ang="0">
                <a:pos x="349" y="293"/>
              </a:cxn>
              <a:cxn ang="0">
                <a:pos x="350" y="360"/>
              </a:cxn>
              <a:cxn ang="0">
                <a:pos x="320" y="384"/>
              </a:cxn>
              <a:cxn ang="0">
                <a:pos x="273" y="386"/>
              </a:cxn>
              <a:cxn ang="0">
                <a:pos x="251" y="386"/>
              </a:cxn>
              <a:cxn ang="0">
                <a:pos x="189" y="386"/>
              </a:cxn>
              <a:cxn ang="0">
                <a:pos x="141" y="386"/>
              </a:cxn>
              <a:cxn ang="0">
                <a:pos x="87" y="388"/>
              </a:cxn>
              <a:cxn ang="0">
                <a:pos x="77" y="382"/>
              </a:cxn>
              <a:cxn ang="0">
                <a:pos x="77" y="374"/>
              </a:cxn>
              <a:cxn ang="0">
                <a:pos x="82" y="362"/>
              </a:cxn>
              <a:cxn ang="0">
                <a:pos x="77" y="355"/>
              </a:cxn>
              <a:cxn ang="0">
                <a:pos x="75" y="346"/>
              </a:cxn>
              <a:cxn ang="0">
                <a:pos x="79" y="339"/>
              </a:cxn>
              <a:cxn ang="0">
                <a:pos x="70" y="334"/>
              </a:cxn>
              <a:cxn ang="0">
                <a:pos x="72" y="324"/>
              </a:cxn>
              <a:cxn ang="0">
                <a:pos x="63" y="315"/>
              </a:cxn>
              <a:cxn ang="0">
                <a:pos x="62" y="307"/>
              </a:cxn>
              <a:cxn ang="0">
                <a:pos x="58" y="298"/>
              </a:cxn>
              <a:cxn ang="0">
                <a:pos x="49" y="291"/>
              </a:cxn>
              <a:cxn ang="0">
                <a:pos x="46" y="281"/>
              </a:cxn>
              <a:cxn ang="0">
                <a:pos x="37" y="279"/>
              </a:cxn>
              <a:cxn ang="0">
                <a:pos x="37" y="264"/>
              </a:cxn>
              <a:cxn ang="0">
                <a:pos x="37" y="257"/>
              </a:cxn>
              <a:cxn ang="0">
                <a:pos x="34" y="250"/>
              </a:cxn>
              <a:cxn ang="0">
                <a:pos x="29" y="243"/>
              </a:cxn>
              <a:cxn ang="0">
                <a:pos x="24" y="234"/>
              </a:cxn>
              <a:cxn ang="0">
                <a:pos x="27" y="224"/>
              </a:cxn>
              <a:cxn ang="0">
                <a:pos x="22" y="217"/>
              </a:cxn>
              <a:cxn ang="0">
                <a:pos x="15" y="212"/>
              </a:cxn>
              <a:cxn ang="0">
                <a:pos x="5" y="207"/>
              </a:cxn>
              <a:cxn ang="0">
                <a:pos x="6" y="200"/>
              </a:cxn>
              <a:cxn ang="0">
                <a:pos x="10" y="190"/>
              </a:cxn>
              <a:cxn ang="0">
                <a:pos x="5" y="181"/>
              </a:cxn>
              <a:cxn ang="0">
                <a:pos x="5" y="176"/>
              </a:cxn>
              <a:cxn ang="0">
                <a:pos x="1" y="167"/>
              </a:cxn>
              <a:cxn ang="0">
                <a:pos x="20" y="143"/>
              </a:cxn>
              <a:cxn ang="0">
                <a:pos x="55" y="111"/>
              </a:cxn>
              <a:cxn ang="0">
                <a:pos x="65" y="73"/>
              </a:cxn>
              <a:cxn ang="0">
                <a:pos x="122" y="71"/>
              </a:cxn>
              <a:cxn ang="0">
                <a:pos x="149" y="69"/>
              </a:cxn>
              <a:cxn ang="0">
                <a:pos x="170" y="59"/>
              </a:cxn>
              <a:cxn ang="0">
                <a:pos x="182" y="25"/>
              </a:cxn>
              <a:cxn ang="0">
                <a:pos x="209" y="2"/>
              </a:cxn>
              <a:cxn ang="0">
                <a:pos x="259" y="0"/>
              </a:cxn>
            </a:cxnLst>
            <a:rect l="0" t="0" r="r" b="b"/>
            <a:pathLst>
              <a:path w="354" h="388">
                <a:moveTo>
                  <a:pt x="299" y="0"/>
                </a:moveTo>
                <a:lnTo>
                  <a:pt x="301" y="0"/>
                </a:lnTo>
                <a:lnTo>
                  <a:pt x="301" y="2"/>
                </a:lnTo>
                <a:lnTo>
                  <a:pt x="301" y="4"/>
                </a:lnTo>
                <a:lnTo>
                  <a:pt x="299" y="4"/>
                </a:lnTo>
                <a:lnTo>
                  <a:pt x="299" y="6"/>
                </a:lnTo>
                <a:lnTo>
                  <a:pt x="299" y="7"/>
                </a:lnTo>
                <a:lnTo>
                  <a:pt x="299" y="9"/>
                </a:lnTo>
                <a:lnTo>
                  <a:pt x="297" y="9"/>
                </a:lnTo>
                <a:lnTo>
                  <a:pt x="297" y="9"/>
                </a:lnTo>
                <a:lnTo>
                  <a:pt x="295" y="9"/>
                </a:lnTo>
                <a:lnTo>
                  <a:pt x="295" y="11"/>
                </a:lnTo>
                <a:lnTo>
                  <a:pt x="295" y="13"/>
                </a:lnTo>
                <a:lnTo>
                  <a:pt x="295" y="14"/>
                </a:lnTo>
                <a:lnTo>
                  <a:pt x="294" y="16"/>
                </a:lnTo>
                <a:lnTo>
                  <a:pt x="294" y="18"/>
                </a:lnTo>
                <a:lnTo>
                  <a:pt x="294" y="19"/>
                </a:lnTo>
                <a:lnTo>
                  <a:pt x="294" y="21"/>
                </a:lnTo>
                <a:lnTo>
                  <a:pt x="294" y="23"/>
                </a:lnTo>
                <a:lnTo>
                  <a:pt x="292" y="23"/>
                </a:lnTo>
                <a:lnTo>
                  <a:pt x="292" y="23"/>
                </a:lnTo>
                <a:lnTo>
                  <a:pt x="292" y="25"/>
                </a:lnTo>
                <a:lnTo>
                  <a:pt x="290" y="26"/>
                </a:lnTo>
                <a:lnTo>
                  <a:pt x="289" y="26"/>
                </a:lnTo>
                <a:lnTo>
                  <a:pt x="289" y="28"/>
                </a:lnTo>
                <a:lnTo>
                  <a:pt x="289" y="30"/>
                </a:lnTo>
                <a:lnTo>
                  <a:pt x="289" y="31"/>
                </a:lnTo>
                <a:lnTo>
                  <a:pt x="289" y="33"/>
                </a:lnTo>
                <a:lnTo>
                  <a:pt x="289" y="35"/>
                </a:lnTo>
                <a:lnTo>
                  <a:pt x="289" y="35"/>
                </a:lnTo>
                <a:lnTo>
                  <a:pt x="290" y="37"/>
                </a:lnTo>
                <a:lnTo>
                  <a:pt x="290" y="38"/>
                </a:lnTo>
                <a:lnTo>
                  <a:pt x="292" y="38"/>
                </a:lnTo>
                <a:lnTo>
                  <a:pt x="292" y="42"/>
                </a:lnTo>
                <a:lnTo>
                  <a:pt x="294" y="43"/>
                </a:lnTo>
                <a:lnTo>
                  <a:pt x="294" y="45"/>
                </a:lnTo>
                <a:lnTo>
                  <a:pt x="295" y="45"/>
                </a:lnTo>
                <a:lnTo>
                  <a:pt x="295" y="47"/>
                </a:lnTo>
                <a:lnTo>
                  <a:pt x="295" y="49"/>
                </a:lnTo>
                <a:lnTo>
                  <a:pt x="295" y="50"/>
                </a:lnTo>
                <a:lnTo>
                  <a:pt x="297" y="49"/>
                </a:lnTo>
                <a:lnTo>
                  <a:pt x="297" y="50"/>
                </a:lnTo>
                <a:lnTo>
                  <a:pt x="297" y="52"/>
                </a:lnTo>
                <a:lnTo>
                  <a:pt x="299" y="52"/>
                </a:lnTo>
                <a:lnTo>
                  <a:pt x="299" y="54"/>
                </a:lnTo>
                <a:lnTo>
                  <a:pt x="299" y="54"/>
                </a:lnTo>
                <a:lnTo>
                  <a:pt x="301" y="56"/>
                </a:lnTo>
                <a:lnTo>
                  <a:pt x="301" y="57"/>
                </a:lnTo>
                <a:lnTo>
                  <a:pt x="302" y="57"/>
                </a:lnTo>
                <a:lnTo>
                  <a:pt x="302" y="59"/>
                </a:lnTo>
                <a:lnTo>
                  <a:pt x="304" y="59"/>
                </a:lnTo>
                <a:lnTo>
                  <a:pt x="304" y="57"/>
                </a:lnTo>
                <a:lnTo>
                  <a:pt x="304" y="57"/>
                </a:lnTo>
                <a:lnTo>
                  <a:pt x="306" y="57"/>
                </a:lnTo>
                <a:lnTo>
                  <a:pt x="304" y="57"/>
                </a:lnTo>
                <a:lnTo>
                  <a:pt x="306" y="57"/>
                </a:lnTo>
                <a:lnTo>
                  <a:pt x="306" y="59"/>
                </a:lnTo>
                <a:lnTo>
                  <a:pt x="306" y="61"/>
                </a:lnTo>
                <a:lnTo>
                  <a:pt x="304" y="61"/>
                </a:lnTo>
                <a:lnTo>
                  <a:pt x="306" y="61"/>
                </a:lnTo>
                <a:lnTo>
                  <a:pt x="306" y="62"/>
                </a:lnTo>
                <a:lnTo>
                  <a:pt x="306" y="64"/>
                </a:lnTo>
                <a:lnTo>
                  <a:pt x="306" y="66"/>
                </a:lnTo>
                <a:lnTo>
                  <a:pt x="306" y="68"/>
                </a:lnTo>
                <a:lnTo>
                  <a:pt x="306" y="69"/>
                </a:lnTo>
                <a:lnTo>
                  <a:pt x="307" y="69"/>
                </a:lnTo>
                <a:lnTo>
                  <a:pt x="307" y="68"/>
                </a:lnTo>
                <a:lnTo>
                  <a:pt x="307" y="69"/>
                </a:lnTo>
                <a:lnTo>
                  <a:pt x="309" y="69"/>
                </a:lnTo>
                <a:lnTo>
                  <a:pt x="309" y="69"/>
                </a:lnTo>
                <a:lnTo>
                  <a:pt x="309" y="71"/>
                </a:lnTo>
                <a:lnTo>
                  <a:pt x="307" y="71"/>
                </a:lnTo>
                <a:lnTo>
                  <a:pt x="307" y="73"/>
                </a:lnTo>
                <a:lnTo>
                  <a:pt x="309" y="73"/>
                </a:lnTo>
                <a:lnTo>
                  <a:pt x="309" y="74"/>
                </a:lnTo>
                <a:lnTo>
                  <a:pt x="311" y="74"/>
                </a:lnTo>
                <a:lnTo>
                  <a:pt x="311" y="73"/>
                </a:lnTo>
                <a:lnTo>
                  <a:pt x="311" y="74"/>
                </a:lnTo>
                <a:lnTo>
                  <a:pt x="313" y="74"/>
                </a:lnTo>
                <a:lnTo>
                  <a:pt x="314" y="74"/>
                </a:lnTo>
                <a:lnTo>
                  <a:pt x="314" y="76"/>
                </a:lnTo>
                <a:lnTo>
                  <a:pt x="314" y="78"/>
                </a:lnTo>
                <a:lnTo>
                  <a:pt x="314" y="80"/>
                </a:lnTo>
                <a:lnTo>
                  <a:pt x="316" y="81"/>
                </a:lnTo>
                <a:lnTo>
                  <a:pt x="316" y="83"/>
                </a:lnTo>
                <a:lnTo>
                  <a:pt x="316" y="83"/>
                </a:lnTo>
                <a:lnTo>
                  <a:pt x="318" y="83"/>
                </a:lnTo>
                <a:lnTo>
                  <a:pt x="320" y="83"/>
                </a:lnTo>
                <a:lnTo>
                  <a:pt x="320" y="85"/>
                </a:lnTo>
                <a:lnTo>
                  <a:pt x="318" y="85"/>
                </a:lnTo>
                <a:lnTo>
                  <a:pt x="320" y="85"/>
                </a:lnTo>
                <a:lnTo>
                  <a:pt x="320" y="86"/>
                </a:lnTo>
                <a:lnTo>
                  <a:pt x="320" y="86"/>
                </a:lnTo>
                <a:lnTo>
                  <a:pt x="320" y="88"/>
                </a:lnTo>
                <a:lnTo>
                  <a:pt x="321" y="92"/>
                </a:lnTo>
                <a:lnTo>
                  <a:pt x="321" y="93"/>
                </a:lnTo>
                <a:lnTo>
                  <a:pt x="323" y="93"/>
                </a:lnTo>
                <a:lnTo>
                  <a:pt x="323" y="95"/>
                </a:lnTo>
                <a:lnTo>
                  <a:pt x="325" y="95"/>
                </a:lnTo>
                <a:lnTo>
                  <a:pt x="325" y="97"/>
                </a:lnTo>
                <a:lnTo>
                  <a:pt x="325" y="99"/>
                </a:lnTo>
                <a:lnTo>
                  <a:pt x="326" y="99"/>
                </a:lnTo>
                <a:lnTo>
                  <a:pt x="326" y="99"/>
                </a:lnTo>
                <a:lnTo>
                  <a:pt x="328" y="100"/>
                </a:lnTo>
                <a:lnTo>
                  <a:pt x="328" y="102"/>
                </a:lnTo>
                <a:lnTo>
                  <a:pt x="330" y="102"/>
                </a:lnTo>
                <a:lnTo>
                  <a:pt x="330" y="104"/>
                </a:lnTo>
                <a:lnTo>
                  <a:pt x="330" y="105"/>
                </a:lnTo>
                <a:lnTo>
                  <a:pt x="332" y="105"/>
                </a:lnTo>
                <a:lnTo>
                  <a:pt x="332" y="107"/>
                </a:lnTo>
                <a:lnTo>
                  <a:pt x="332" y="109"/>
                </a:lnTo>
                <a:lnTo>
                  <a:pt x="332" y="111"/>
                </a:lnTo>
                <a:lnTo>
                  <a:pt x="330" y="111"/>
                </a:lnTo>
                <a:lnTo>
                  <a:pt x="330" y="112"/>
                </a:lnTo>
                <a:lnTo>
                  <a:pt x="332" y="112"/>
                </a:lnTo>
                <a:lnTo>
                  <a:pt x="330" y="112"/>
                </a:lnTo>
                <a:lnTo>
                  <a:pt x="330" y="114"/>
                </a:lnTo>
                <a:lnTo>
                  <a:pt x="332" y="114"/>
                </a:lnTo>
                <a:lnTo>
                  <a:pt x="332" y="114"/>
                </a:lnTo>
                <a:lnTo>
                  <a:pt x="330" y="114"/>
                </a:lnTo>
                <a:lnTo>
                  <a:pt x="332" y="114"/>
                </a:lnTo>
                <a:lnTo>
                  <a:pt x="333" y="114"/>
                </a:lnTo>
                <a:lnTo>
                  <a:pt x="332" y="116"/>
                </a:lnTo>
                <a:lnTo>
                  <a:pt x="333" y="116"/>
                </a:lnTo>
                <a:lnTo>
                  <a:pt x="333" y="117"/>
                </a:lnTo>
                <a:lnTo>
                  <a:pt x="333" y="119"/>
                </a:lnTo>
                <a:lnTo>
                  <a:pt x="333" y="119"/>
                </a:lnTo>
                <a:lnTo>
                  <a:pt x="333" y="119"/>
                </a:lnTo>
                <a:lnTo>
                  <a:pt x="333" y="121"/>
                </a:lnTo>
                <a:lnTo>
                  <a:pt x="333" y="121"/>
                </a:lnTo>
                <a:lnTo>
                  <a:pt x="333" y="123"/>
                </a:lnTo>
                <a:lnTo>
                  <a:pt x="333" y="124"/>
                </a:lnTo>
                <a:lnTo>
                  <a:pt x="333" y="126"/>
                </a:lnTo>
                <a:lnTo>
                  <a:pt x="333" y="128"/>
                </a:lnTo>
                <a:lnTo>
                  <a:pt x="333" y="129"/>
                </a:lnTo>
                <a:lnTo>
                  <a:pt x="333" y="129"/>
                </a:lnTo>
                <a:lnTo>
                  <a:pt x="333" y="131"/>
                </a:lnTo>
                <a:lnTo>
                  <a:pt x="335" y="131"/>
                </a:lnTo>
                <a:lnTo>
                  <a:pt x="337" y="131"/>
                </a:lnTo>
                <a:lnTo>
                  <a:pt x="337" y="133"/>
                </a:lnTo>
                <a:lnTo>
                  <a:pt x="337" y="135"/>
                </a:lnTo>
                <a:lnTo>
                  <a:pt x="338" y="135"/>
                </a:lnTo>
                <a:lnTo>
                  <a:pt x="338" y="136"/>
                </a:lnTo>
                <a:lnTo>
                  <a:pt x="342" y="135"/>
                </a:lnTo>
                <a:lnTo>
                  <a:pt x="342" y="136"/>
                </a:lnTo>
                <a:lnTo>
                  <a:pt x="344" y="136"/>
                </a:lnTo>
                <a:lnTo>
                  <a:pt x="344" y="138"/>
                </a:lnTo>
                <a:lnTo>
                  <a:pt x="345" y="138"/>
                </a:lnTo>
                <a:lnTo>
                  <a:pt x="345" y="140"/>
                </a:lnTo>
                <a:lnTo>
                  <a:pt x="345" y="142"/>
                </a:lnTo>
                <a:lnTo>
                  <a:pt x="347" y="142"/>
                </a:lnTo>
                <a:lnTo>
                  <a:pt x="347" y="143"/>
                </a:lnTo>
                <a:lnTo>
                  <a:pt x="349" y="143"/>
                </a:lnTo>
                <a:lnTo>
                  <a:pt x="349" y="142"/>
                </a:lnTo>
                <a:lnTo>
                  <a:pt x="349" y="142"/>
                </a:lnTo>
                <a:lnTo>
                  <a:pt x="349" y="143"/>
                </a:lnTo>
                <a:lnTo>
                  <a:pt x="349" y="143"/>
                </a:lnTo>
                <a:lnTo>
                  <a:pt x="349" y="143"/>
                </a:lnTo>
                <a:lnTo>
                  <a:pt x="349" y="143"/>
                </a:lnTo>
                <a:lnTo>
                  <a:pt x="349" y="145"/>
                </a:lnTo>
                <a:lnTo>
                  <a:pt x="349" y="147"/>
                </a:lnTo>
                <a:lnTo>
                  <a:pt x="350" y="147"/>
                </a:lnTo>
                <a:lnTo>
                  <a:pt x="350" y="148"/>
                </a:lnTo>
                <a:lnTo>
                  <a:pt x="352" y="148"/>
                </a:lnTo>
                <a:lnTo>
                  <a:pt x="352" y="150"/>
                </a:lnTo>
                <a:lnTo>
                  <a:pt x="350" y="152"/>
                </a:lnTo>
                <a:lnTo>
                  <a:pt x="350" y="154"/>
                </a:lnTo>
                <a:lnTo>
                  <a:pt x="352" y="154"/>
                </a:lnTo>
                <a:lnTo>
                  <a:pt x="352" y="155"/>
                </a:lnTo>
                <a:lnTo>
                  <a:pt x="352" y="154"/>
                </a:lnTo>
                <a:lnTo>
                  <a:pt x="354" y="154"/>
                </a:lnTo>
                <a:lnTo>
                  <a:pt x="354" y="155"/>
                </a:lnTo>
                <a:lnTo>
                  <a:pt x="352" y="155"/>
                </a:lnTo>
                <a:lnTo>
                  <a:pt x="352" y="157"/>
                </a:lnTo>
                <a:lnTo>
                  <a:pt x="352" y="159"/>
                </a:lnTo>
                <a:lnTo>
                  <a:pt x="350" y="159"/>
                </a:lnTo>
                <a:lnTo>
                  <a:pt x="350" y="159"/>
                </a:lnTo>
                <a:lnTo>
                  <a:pt x="352" y="159"/>
                </a:lnTo>
                <a:lnTo>
                  <a:pt x="352" y="160"/>
                </a:lnTo>
                <a:lnTo>
                  <a:pt x="352" y="162"/>
                </a:lnTo>
                <a:lnTo>
                  <a:pt x="350" y="162"/>
                </a:lnTo>
                <a:lnTo>
                  <a:pt x="350" y="160"/>
                </a:lnTo>
                <a:lnTo>
                  <a:pt x="350" y="162"/>
                </a:lnTo>
                <a:lnTo>
                  <a:pt x="350" y="164"/>
                </a:lnTo>
                <a:lnTo>
                  <a:pt x="350" y="166"/>
                </a:lnTo>
                <a:lnTo>
                  <a:pt x="349" y="166"/>
                </a:lnTo>
                <a:lnTo>
                  <a:pt x="349" y="167"/>
                </a:lnTo>
                <a:lnTo>
                  <a:pt x="350" y="167"/>
                </a:lnTo>
                <a:lnTo>
                  <a:pt x="350" y="169"/>
                </a:lnTo>
                <a:lnTo>
                  <a:pt x="349" y="171"/>
                </a:lnTo>
                <a:lnTo>
                  <a:pt x="350" y="171"/>
                </a:lnTo>
                <a:lnTo>
                  <a:pt x="350" y="173"/>
                </a:lnTo>
                <a:lnTo>
                  <a:pt x="349" y="173"/>
                </a:lnTo>
                <a:lnTo>
                  <a:pt x="349" y="174"/>
                </a:lnTo>
                <a:lnTo>
                  <a:pt x="350" y="174"/>
                </a:lnTo>
                <a:lnTo>
                  <a:pt x="350" y="176"/>
                </a:lnTo>
                <a:lnTo>
                  <a:pt x="350" y="178"/>
                </a:lnTo>
                <a:lnTo>
                  <a:pt x="350" y="179"/>
                </a:lnTo>
                <a:lnTo>
                  <a:pt x="352" y="179"/>
                </a:lnTo>
                <a:lnTo>
                  <a:pt x="352" y="181"/>
                </a:lnTo>
                <a:lnTo>
                  <a:pt x="354" y="181"/>
                </a:lnTo>
                <a:lnTo>
                  <a:pt x="354" y="183"/>
                </a:lnTo>
                <a:lnTo>
                  <a:pt x="354" y="185"/>
                </a:lnTo>
                <a:lnTo>
                  <a:pt x="352" y="183"/>
                </a:lnTo>
                <a:lnTo>
                  <a:pt x="352" y="185"/>
                </a:lnTo>
                <a:lnTo>
                  <a:pt x="350" y="185"/>
                </a:lnTo>
                <a:lnTo>
                  <a:pt x="350" y="186"/>
                </a:lnTo>
                <a:lnTo>
                  <a:pt x="349" y="186"/>
                </a:lnTo>
                <a:lnTo>
                  <a:pt x="349" y="188"/>
                </a:lnTo>
                <a:lnTo>
                  <a:pt x="350" y="188"/>
                </a:lnTo>
                <a:lnTo>
                  <a:pt x="350" y="190"/>
                </a:lnTo>
                <a:lnTo>
                  <a:pt x="349" y="190"/>
                </a:lnTo>
                <a:lnTo>
                  <a:pt x="349" y="190"/>
                </a:lnTo>
                <a:lnTo>
                  <a:pt x="349" y="190"/>
                </a:lnTo>
                <a:lnTo>
                  <a:pt x="349" y="191"/>
                </a:lnTo>
                <a:lnTo>
                  <a:pt x="349" y="193"/>
                </a:lnTo>
                <a:lnTo>
                  <a:pt x="349" y="193"/>
                </a:lnTo>
                <a:lnTo>
                  <a:pt x="349" y="195"/>
                </a:lnTo>
                <a:lnTo>
                  <a:pt x="350" y="195"/>
                </a:lnTo>
                <a:lnTo>
                  <a:pt x="350" y="197"/>
                </a:lnTo>
                <a:lnTo>
                  <a:pt x="352" y="197"/>
                </a:lnTo>
                <a:lnTo>
                  <a:pt x="350" y="197"/>
                </a:lnTo>
                <a:lnTo>
                  <a:pt x="350" y="198"/>
                </a:lnTo>
                <a:lnTo>
                  <a:pt x="352" y="200"/>
                </a:lnTo>
                <a:lnTo>
                  <a:pt x="352" y="202"/>
                </a:lnTo>
                <a:lnTo>
                  <a:pt x="352" y="200"/>
                </a:lnTo>
                <a:lnTo>
                  <a:pt x="350" y="202"/>
                </a:lnTo>
                <a:lnTo>
                  <a:pt x="350" y="203"/>
                </a:lnTo>
                <a:lnTo>
                  <a:pt x="345" y="203"/>
                </a:lnTo>
                <a:lnTo>
                  <a:pt x="344" y="203"/>
                </a:lnTo>
                <a:lnTo>
                  <a:pt x="345" y="217"/>
                </a:lnTo>
                <a:lnTo>
                  <a:pt x="345" y="219"/>
                </a:lnTo>
                <a:lnTo>
                  <a:pt x="345" y="219"/>
                </a:lnTo>
                <a:lnTo>
                  <a:pt x="347" y="240"/>
                </a:lnTo>
                <a:lnTo>
                  <a:pt x="347" y="243"/>
                </a:lnTo>
                <a:lnTo>
                  <a:pt x="347" y="248"/>
                </a:lnTo>
                <a:lnTo>
                  <a:pt x="347" y="260"/>
                </a:lnTo>
                <a:lnTo>
                  <a:pt x="349" y="265"/>
                </a:lnTo>
                <a:lnTo>
                  <a:pt x="349" y="269"/>
                </a:lnTo>
                <a:lnTo>
                  <a:pt x="349" y="272"/>
                </a:lnTo>
                <a:lnTo>
                  <a:pt x="349" y="274"/>
                </a:lnTo>
                <a:lnTo>
                  <a:pt x="349" y="276"/>
                </a:lnTo>
                <a:lnTo>
                  <a:pt x="349" y="277"/>
                </a:lnTo>
                <a:lnTo>
                  <a:pt x="349" y="279"/>
                </a:lnTo>
                <a:lnTo>
                  <a:pt x="349" y="281"/>
                </a:lnTo>
                <a:lnTo>
                  <a:pt x="349" y="288"/>
                </a:lnTo>
                <a:lnTo>
                  <a:pt x="349" y="293"/>
                </a:lnTo>
                <a:lnTo>
                  <a:pt x="349" y="295"/>
                </a:lnTo>
                <a:lnTo>
                  <a:pt x="349" y="295"/>
                </a:lnTo>
                <a:lnTo>
                  <a:pt x="349" y="298"/>
                </a:lnTo>
                <a:lnTo>
                  <a:pt x="349" y="310"/>
                </a:lnTo>
                <a:lnTo>
                  <a:pt x="349" y="314"/>
                </a:lnTo>
                <a:lnTo>
                  <a:pt x="349" y="326"/>
                </a:lnTo>
                <a:lnTo>
                  <a:pt x="350" y="336"/>
                </a:lnTo>
                <a:lnTo>
                  <a:pt x="350" y="338"/>
                </a:lnTo>
                <a:lnTo>
                  <a:pt x="350" y="339"/>
                </a:lnTo>
                <a:lnTo>
                  <a:pt x="350" y="348"/>
                </a:lnTo>
                <a:lnTo>
                  <a:pt x="350" y="355"/>
                </a:lnTo>
                <a:lnTo>
                  <a:pt x="350" y="358"/>
                </a:lnTo>
                <a:lnTo>
                  <a:pt x="350" y="360"/>
                </a:lnTo>
                <a:lnTo>
                  <a:pt x="350" y="367"/>
                </a:lnTo>
                <a:lnTo>
                  <a:pt x="352" y="370"/>
                </a:lnTo>
                <a:lnTo>
                  <a:pt x="352" y="376"/>
                </a:lnTo>
                <a:lnTo>
                  <a:pt x="352" y="382"/>
                </a:lnTo>
                <a:lnTo>
                  <a:pt x="347" y="382"/>
                </a:lnTo>
                <a:lnTo>
                  <a:pt x="340" y="382"/>
                </a:lnTo>
                <a:lnTo>
                  <a:pt x="337" y="382"/>
                </a:lnTo>
                <a:lnTo>
                  <a:pt x="335" y="382"/>
                </a:lnTo>
                <a:lnTo>
                  <a:pt x="333" y="382"/>
                </a:lnTo>
                <a:lnTo>
                  <a:pt x="333" y="382"/>
                </a:lnTo>
                <a:lnTo>
                  <a:pt x="330" y="382"/>
                </a:lnTo>
                <a:lnTo>
                  <a:pt x="321" y="382"/>
                </a:lnTo>
                <a:lnTo>
                  <a:pt x="320" y="384"/>
                </a:lnTo>
                <a:lnTo>
                  <a:pt x="316" y="384"/>
                </a:lnTo>
                <a:lnTo>
                  <a:pt x="307" y="384"/>
                </a:lnTo>
                <a:lnTo>
                  <a:pt x="306" y="384"/>
                </a:lnTo>
                <a:lnTo>
                  <a:pt x="301" y="384"/>
                </a:lnTo>
                <a:lnTo>
                  <a:pt x="295" y="384"/>
                </a:lnTo>
                <a:lnTo>
                  <a:pt x="290" y="384"/>
                </a:lnTo>
                <a:lnTo>
                  <a:pt x="285" y="384"/>
                </a:lnTo>
                <a:lnTo>
                  <a:pt x="283" y="384"/>
                </a:lnTo>
                <a:lnTo>
                  <a:pt x="280" y="384"/>
                </a:lnTo>
                <a:lnTo>
                  <a:pt x="277" y="384"/>
                </a:lnTo>
                <a:lnTo>
                  <a:pt x="275" y="384"/>
                </a:lnTo>
                <a:lnTo>
                  <a:pt x="273" y="386"/>
                </a:lnTo>
                <a:lnTo>
                  <a:pt x="273" y="386"/>
                </a:lnTo>
                <a:lnTo>
                  <a:pt x="271" y="386"/>
                </a:lnTo>
                <a:lnTo>
                  <a:pt x="270" y="386"/>
                </a:lnTo>
                <a:lnTo>
                  <a:pt x="268" y="386"/>
                </a:lnTo>
                <a:lnTo>
                  <a:pt x="266" y="386"/>
                </a:lnTo>
                <a:lnTo>
                  <a:pt x="264" y="386"/>
                </a:lnTo>
                <a:lnTo>
                  <a:pt x="263" y="386"/>
                </a:lnTo>
                <a:lnTo>
                  <a:pt x="261" y="386"/>
                </a:lnTo>
                <a:lnTo>
                  <a:pt x="259" y="386"/>
                </a:lnTo>
                <a:lnTo>
                  <a:pt x="258" y="386"/>
                </a:lnTo>
                <a:lnTo>
                  <a:pt x="258" y="386"/>
                </a:lnTo>
                <a:lnTo>
                  <a:pt x="256" y="386"/>
                </a:lnTo>
                <a:lnTo>
                  <a:pt x="254" y="386"/>
                </a:lnTo>
                <a:lnTo>
                  <a:pt x="251" y="386"/>
                </a:lnTo>
                <a:lnTo>
                  <a:pt x="247" y="386"/>
                </a:lnTo>
                <a:lnTo>
                  <a:pt x="244" y="386"/>
                </a:lnTo>
                <a:lnTo>
                  <a:pt x="240" y="386"/>
                </a:lnTo>
                <a:lnTo>
                  <a:pt x="237" y="386"/>
                </a:lnTo>
                <a:lnTo>
                  <a:pt x="234" y="386"/>
                </a:lnTo>
                <a:lnTo>
                  <a:pt x="228" y="386"/>
                </a:lnTo>
                <a:lnTo>
                  <a:pt x="227" y="386"/>
                </a:lnTo>
                <a:lnTo>
                  <a:pt x="216" y="386"/>
                </a:lnTo>
                <a:lnTo>
                  <a:pt x="211" y="386"/>
                </a:lnTo>
                <a:lnTo>
                  <a:pt x="204" y="386"/>
                </a:lnTo>
                <a:lnTo>
                  <a:pt x="194" y="386"/>
                </a:lnTo>
                <a:lnTo>
                  <a:pt x="192" y="386"/>
                </a:lnTo>
                <a:lnTo>
                  <a:pt x="189" y="386"/>
                </a:lnTo>
                <a:lnTo>
                  <a:pt x="187" y="386"/>
                </a:lnTo>
                <a:lnTo>
                  <a:pt x="185" y="386"/>
                </a:lnTo>
                <a:lnTo>
                  <a:pt x="177" y="386"/>
                </a:lnTo>
                <a:lnTo>
                  <a:pt x="172" y="386"/>
                </a:lnTo>
                <a:lnTo>
                  <a:pt x="168" y="386"/>
                </a:lnTo>
                <a:lnTo>
                  <a:pt x="166" y="386"/>
                </a:lnTo>
                <a:lnTo>
                  <a:pt x="161" y="386"/>
                </a:lnTo>
                <a:lnTo>
                  <a:pt x="154" y="386"/>
                </a:lnTo>
                <a:lnTo>
                  <a:pt x="153" y="386"/>
                </a:lnTo>
                <a:lnTo>
                  <a:pt x="149" y="386"/>
                </a:lnTo>
                <a:lnTo>
                  <a:pt x="146" y="386"/>
                </a:lnTo>
                <a:lnTo>
                  <a:pt x="144" y="386"/>
                </a:lnTo>
                <a:lnTo>
                  <a:pt x="141" y="386"/>
                </a:lnTo>
                <a:lnTo>
                  <a:pt x="137" y="386"/>
                </a:lnTo>
                <a:lnTo>
                  <a:pt x="135" y="386"/>
                </a:lnTo>
                <a:lnTo>
                  <a:pt x="130" y="386"/>
                </a:lnTo>
                <a:lnTo>
                  <a:pt x="122" y="386"/>
                </a:lnTo>
                <a:lnTo>
                  <a:pt x="115" y="386"/>
                </a:lnTo>
                <a:lnTo>
                  <a:pt x="108" y="386"/>
                </a:lnTo>
                <a:lnTo>
                  <a:pt x="105" y="386"/>
                </a:lnTo>
                <a:lnTo>
                  <a:pt x="98" y="386"/>
                </a:lnTo>
                <a:lnTo>
                  <a:pt x="96" y="386"/>
                </a:lnTo>
                <a:lnTo>
                  <a:pt x="94" y="388"/>
                </a:lnTo>
                <a:lnTo>
                  <a:pt x="92" y="388"/>
                </a:lnTo>
                <a:lnTo>
                  <a:pt x="91" y="388"/>
                </a:lnTo>
                <a:lnTo>
                  <a:pt x="87" y="388"/>
                </a:lnTo>
                <a:lnTo>
                  <a:pt x="80" y="388"/>
                </a:lnTo>
                <a:lnTo>
                  <a:pt x="75" y="388"/>
                </a:lnTo>
                <a:lnTo>
                  <a:pt x="75" y="386"/>
                </a:lnTo>
                <a:lnTo>
                  <a:pt x="77" y="386"/>
                </a:lnTo>
                <a:lnTo>
                  <a:pt x="77" y="386"/>
                </a:lnTo>
                <a:lnTo>
                  <a:pt x="77" y="386"/>
                </a:lnTo>
                <a:lnTo>
                  <a:pt x="77" y="386"/>
                </a:lnTo>
                <a:lnTo>
                  <a:pt x="77" y="384"/>
                </a:lnTo>
                <a:lnTo>
                  <a:pt x="79" y="382"/>
                </a:lnTo>
                <a:lnTo>
                  <a:pt x="77" y="382"/>
                </a:lnTo>
                <a:lnTo>
                  <a:pt x="77" y="381"/>
                </a:lnTo>
                <a:lnTo>
                  <a:pt x="77" y="381"/>
                </a:lnTo>
                <a:lnTo>
                  <a:pt x="77" y="382"/>
                </a:lnTo>
                <a:lnTo>
                  <a:pt x="75" y="382"/>
                </a:lnTo>
                <a:lnTo>
                  <a:pt x="75" y="381"/>
                </a:lnTo>
                <a:lnTo>
                  <a:pt x="77" y="381"/>
                </a:lnTo>
                <a:lnTo>
                  <a:pt x="77" y="381"/>
                </a:lnTo>
                <a:lnTo>
                  <a:pt x="79" y="381"/>
                </a:lnTo>
                <a:lnTo>
                  <a:pt x="80" y="381"/>
                </a:lnTo>
                <a:lnTo>
                  <a:pt x="80" y="379"/>
                </a:lnTo>
                <a:lnTo>
                  <a:pt x="80" y="377"/>
                </a:lnTo>
                <a:lnTo>
                  <a:pt x="79" y="377"/>
                </a:lnTo>
                <a:lnTo>
                  <a:pt x="79" y="376"/>
                </a:lnTo>
                <a:lnTo>
                  <a:pt x="80" y="376"/>
                </a:lnTo>
                <a:lnTo>
                  <a:pt x="79" y="374"/>
                </a:lnTo>
                <a:lnTo>
                  <a:pt x="77" y="374"/>
                </a:lnTo>
                <a:lnTo>
                  <a:pt x="77" y="374"/>
                </a:lnTo>
                <a:lnTo>
                  <a:pt x="77" y="372"/>
                </a:lnTo>
                <a:lnTo>
                  <a:pt x="77" y="370"/>
                </a:lnTo>
                <a:lnTo>
                  <a:pt x="77" y="370"/>
                </a:lnTo>
                <a:lnTo>
                  <a:pt x="75" y="369"/>
                </a:lnTo>
                <a:lnTo>
                  <a:pt x="77" y="367"/>
                </a:lnTo>
                <a:lnTo>
                  <a:pt x="77" y="369"/>
                </a:lnTo>
                <a:lnTo>
                  <a:pt x="77" y="369"/>
                </a:lnTo>
                <a:lnTo>
                  <a:pt x="79" y="367"/>
                </a:lnTo>
                <a:lnTo>
                  <a:pt x="80" y="367"/>
                </a:lnTo>
                <a:lnTo>
                  <a:pt x="82" y="365"/>
                </a:lnTo>
                <a:lnTo>
                  <a:pt x="82" y="363"/>
                </a:lnTo>
                <a:lnTo>
                  <a:pt x="82" y="362"/>
                </a:lnTo>
                <a:lnTo>
                  <a:pt x="82" y="360"/>
                </a:lnTo>
                <a:lnTo>
                  <a:pt x="80" y="360"/>
                </a:lnTo>
                <a:lnTo>
                  <a:pt x="79" y="360"/>
                </a:lnTo>
                <a:lnTo>
                  <a:pt x="77" y="360"/>
                </a:lnTo>
                <a:lnTo>
                  <a:pt x="77" y="358"/>
                </a:lnTo>
                <a:lnTo>
                  <a:pt x="79" y="358"/>
                </a:lnTo>
                <a:lnTo>
                  <a:pt x="79" y="357"/>
                </a:lnTo>
                <a:lnTo>
                  <a:pt x="77" y="357"/>
                </a:lnTo>
                <a:lnTo>
                  <a:pt x="77" y="357"/>
                </a:lnTo>
                <a:lnTo>
                  <a:pt x="75" y="357"/>
                </a:lnTo>
                <a:lnTo>
                  <a:pt x="74" y="355"/>
                </a:lnTo>
                <a:lnTo>
                  <a:pt x="75" y="355"/>
                </a:lnTo>
                <a:lnTo>
                  <a:pt x="77" y="355"/>
                </a:lnTo>
                <a:lnTo>
                  <a:pt x="77" y="355"/>
                </a:lnTo>
                <a:lnTo>
                  <a:pt x="75" y="355"/>
                </a:lnTo>
                <a:lnTo>
                  <a:pt x="74" y="353"/>
                </a:lnTo>
                <a:lnTo>
                  <a:pt x="74" y="351"/>
                </a:lnTo>
                <a:lnTo>
                  <a:pt x="75" y="351"/>
                </a:lnTo>
                <a:lnTo>
                  <a:pt x="77" y="351"/>
                </a:lnTo>
                <a:lnTo>
                  <a:pt x="77" y="351"/>
                </a:lnTo>
                <a:lnTo>
                  <a:pt x="77" y="350"/>
                </a:lnTo>
                <a:lnTo>
                  <a:pt x="77" y="350"/>
                </a:lnTo>
                <a:lnTo>
                  <a:pt x="75" y="350"/>
                </a:lnTo>
                <a:lnTo>
                  <a:pt x="74" y="348"/>
                </a:lnTo>
                <a:lnTo>
                  <a:pt x="74" y="346"/>
                </a:lnTo>
                <a:lnTo>
                  <a:pt x="75" y="346"/>
                </a:lnTo>
                <a:lnTo>
                  <a:pt x="77" y="346"/>
                </a:lnTo>
                <a:lnTo>
                  <a:pt x="77" y="345"/>
                </a:lnTo>
                <a:lnTo>
                  <a:pt x="77" y="345"/>
                </a:lnTo>
                <a:lnTo>
                  <a:pt x="79" y="345"/>
                </a:lnTo>
                <a:lnTo>
                  <a:pt x="77" y="343"/>
                </a:lnTo>
                <a:lnTo>
                  <a:pt x="77" y="341"/>
                </a:lnTo>
                <a:lnTo>
                  <a:pt x="77" y="341"/>
                </a:lnTo>
                <a:lnTo>
                  <a:pt x="75" y="341"/>
                </a:lnTo>
                <a:lnTo>
                  <a:pt x="75" y="339"/>
                </a:lnTo>
                <a:lnTo>
                  <a:pt x="77" y="339"/>
                </a:lnTo>
                <a:lnTo>
                  <a:pt x="77" y="339"/>
                </a:lnTo>
                <a:lnTo>
                  <a:pt x="79" y="339"/>
                </a:lnTo>
                <a:lnTo>
                  <a:pt x="79" y="339"/>
                </a:lnTo>
                <a:lnTo>
                  <a:pt x="79" y="338"/>
                </a:lnTo>
                <a:lnTo>
                  <a:pt x="77" y="338"/>
                </a:lnTo>
                <a:lnTo>
                  <a:pt x="77" y="336"/>
                </a:lnTo>
                <a:lnTo>
                  <a:pt x="77" y="336"/>
                </a:lnTo>
                <a:lnTo>
                  <a:pt x="77" y="338"/>
                </a:lnTo>
                <a:lnTo>
                  <a:pt x="77" y="339"/>
                </a:lnTo>
                <a:lnTo>
                  <a:pt x="75" y="339"/>
                </a:lnTo>
                <a:lnTo>
                  <a:pt x="75" y="338"/>
                </a:lnTo>
                <a:lnTo>
                  <a:pt x="75" y="336"/>
                </a:lnTo>
                <a:lnTo>
                  <a:pt x="74" y="336"/>
                </a:lnTo>
                <a:lnTo>
                  <a:pt x="72" y="336"/>
                </a:lnTo>
                <a:lnTo>
                  <a:pt x="72" y="334"/>
                </a:lnTo>
                <a:lnTo>
                  <a:pt x="70" y="334"/>
                </a:lnTo>
                <a:lnTo>
                  <a:pt x="70" y="332"/>
                </a:lnTo>
                <a:lnTo>
                  <a:pt x="70" y="331"/>
                </a:lnTo>
                <a:lnTo>
                  <a:pt x="70" y="329"/>
                </a:lnTo>
                <a:lnTo>
                  <a:pt x="72" y="329"/>
                </a:lnTo>
                <a:lnTo>
                  <a:pt x="72" y="327"/>
                </a:lnTo>
                <a:lnTo>
                  <a:pt x="74" y="327"/>
                </a:lnTo>
                <a:lnTo>
                  <a:pt x="74" y="326"/>
                </a:lnTo>
                <a:lnTo>
                  <a:pt x="72" y="326"/>
                </a:lnTo>
                <a:lnTo>
                  <a:pt x="72" y="327"/>
                </a:lnTo>
                <a:lnTo>
                  <a:pt x="70" y="327"/>
                </a:lnTo>
                <a:lnTo>
                  <a:pt x="70" y="326"/>
                </a:lnTo>
                <a:lnTo>
                  <a:pt x="70" y="326"/>
                </a:lnTo>
                <a:lnTo>
                  <a:pt x="72" y="324"/>
                </a:lnTo>
                <a:lnTo>
                  <a:pt x="72" y="322"/>
                </a:lnTo>
                <a:lnTo>
                  <a:pt x="70" y="322"/>
                </a:lnTo>
                <a:lnTo>
                  <a:pt x="70" y="324"/>
                </a:lnTo>
                <a:lnTo>
                  <a:pt x="68" y="324"/>
                </a:lnTo>
                <a:lnTo>
                  <a:pt x="68" y="322"/>
                </a:lnTo>
                <a:lnTo>
                  <a:pt x="68" y="320"/>
                </a:lnTo>
                <a:lnTo>
                  <a:pt x="67" y="320"/>
                </a:lnTo>
                <a:lnTo>
                  <a:pt x="67" y="319"/>
                </a:lnTo>
                <a:lnTo>
                  <a:pt x="67" y="317"/>
                </a:lnTo>
                <a:lnTo>
                  <a:pt x="65" y="317"/>
                </a:lnTo>
                <a:lnTo>
                  <a:pt x="63" y="317"/>
                </a:lnTo>
                <a:lnTo>
                  <a:pt x="63" y="315"/>
                </a:lnTo>
                <a:lnTo>
                  <a:pt x="63" y="315"/>
                </a:lnTo>
                <a:lnTo>
                  <a:pt x="63" y="315"/>
                </a:lnTo>
                <a:lnTo>
                  <a:pt x="65" y="315"/>
                </a:lnTo>
                <a:lnTo>
                  <a:pt x="63" y="315"/>
                </a:lnTo>
                <a:lnTo>
                  <a:pt x="63" y="314"/>
                </a:lnTo>
                <a:lnTo>
                  <a:pt x="63" y="312"/>
                </a:lnTo>
                <a:lnTo>
                  <a:pt x="63" y="312"/>
                </a:lnTo>
                <a:lnTo>
                  <a:pt x="63" y="310"/>
                </a:lnTo>
                <a:lnTo>
                  <a:pt x="63" y="310"/>
                </a:lnTo>
                <a:lnTo>
                  <a:pt x="63" y="310"/>
                </a:lnTo>
                <a:lnTo>
                  <a:pt x="63" y="308"/>
                </a:lnTo>
                <a:lnTo>
                  <a:pt x="62" y="308"/>
                </a:lnTo>
                <a:lnTo>
                  <a:pt x="60" y="308"/>
                </a:lnTo>
                <a:lnTo>
                  <a:pt x="62" y="307"/>
                </a:lnTo>
                <a:lnTo>
                  <a:pt x="60" y="305"/>
                </a:lnTo>
                <a:lnTo>
                  <a:pt x="60" y="303"/>
                </a:lnTo>
                <a:lnTo>
                  <a:pt x="62" y="303"/>
                </a:lnTo>
                <a:lnTo>
                  <a:pt x="60" y="303"/>
                </a:lnTo>
                <a:lnTo>
                  <a:pt x="58" y="303"/>
                </a:lnTo>
                <a:lnTo>
                  <a:pt x="56" y="303"/>
                </a:lnTo>
                <a:lnTo>
                  <a:pt x="55" y="303"/>
                </a:lnTo>
                <a:lnTo>
                  <a:pt x="55" y="302"/>
                </a:lnTo>
                <a:lnTo>
                  <a:pt x="53" y="302"/>
                </a:lnTo>
                <a:lnTo>
                  <a:pt x="53" y="300"/>
                </a:lnTo>
                <a:lnTo>
                  <a:pt x="55" y="300"/>
                </a:lnTo>
                <a:lnTo>
                  <a:pt x="56" y="300"/>
                </a:lnTo>
                <a:lnTo>
                  <a:pt x="58" y="298"/>
                </a:lnTo>
                <a:lnTo>
                  <a:pt x="56" y="298"/>
                </a:lnTo>
                <a:lnTo>
                  <a:pt x="55" y="298"/>
                </a:lnTo>
                <a:lnTo>
                  <a:pt x="55" y="296"/>
                </a:lnTo>
                <a:lnTo>
                  <a:pt x="56" y="295"/>
                </a:lnTo>
                <a:lnTo>
                  <a:pt x="55" y="295"/>
                </a:lnTo>
                <a:lnTo>
                  <a:pt x="53" y="295"/>
                </a:lnTo>
                <a:lnTo>
                  <a:pt x="53" y="295"/>
                </a:lnTo>
                <a:lnTo>
                  <a:pt x="51" y="295"/>
                </a:lnTo>
                <a:lnTo>
                  <a:pt x="49" y="293"/>
                </a:lnTo>
                <a:lnTo>
                  <a:pt x="48" y="293"/>
                </a:lnTo>
                <a:lnTo>
                  <a:pt x="48" y="291"/>
                </a:lnTo>
                <a:lnTo>
                  <a:pt x="48" y="293"/>
                </a:lnTo>
                <a:lnTo>
                  <a:pt x="49" y="291"/>
                </a:lnTo>
                <a:lnTo>
                  <a:pt x="51" y="291"/>
                </a:lnTo>
                <a:lnTo>
                  <a:pt x="49" y="289"/>
                </a:lnTo>
                <a:lnTo>
                  <a:pt x="49" y="288"/>
                </a:lnTo>
                <a:lnTo>
                  <a:pt x="48" y="288"/>
                </a:lnTo>
                <a:lnTo>
                  <a:pt x="48" y="288"/>
                </a:lnTo>
                <a:lnTo>
                  <a:pt x="46" y="288"/>
                </a:lnTo>
                <a:lnTo>
                  <a:pt x="46" y="286"/>
                </a:lnTo>
                <a:lnTo>
                  <a:pt x="48" y="284"/>
                </a:lnTo>
                <a:lnTo>
                  <a:pt x="48" y="283"/>
                </a:lnTo>
                <a:lnTo>
                  <a:pt x="48" y="281"/>
                </a:lnTo>
                <a:lnTo>
                  <a:pt x="48" y="279"/>
                </a:lnTo>
                <a:lnTo>
                  <a:pt x="46" y="279"/>
                </a:lnTo>
                <a:lnTo>
                  <a:pt x="46" y="281"/>
                </a:lnTo>
                <a:lnTo>
                  <a:pt x="44" y="281"/>
                </a:lnTo>
                <a:lnTo>
                  <a:pt x="44" y="283"/>
                </a:lnTo>
                <a:lnTo>
                  <a:pt x="43" y="283"/>
                </a:lnTo>
                <a:lnTo>
                  <a:pt x="43" y="281"/>
                </a:lnTo>
                <a:lnTo>
                  <a:pt x="41" y="281"/>
                </a:lnTo>
                <a:lnTo>
                  <a:pt x="41" y="279"/>
                </a:lnTo>
                <a:lnTo>
                  <a:pt x="41" y="279"/>
                </a:lnTo>
                <a:lnTo>
                  <a:pt x="39" y="279"/>
                </a:lnTo>
                <a:lnTo>
                  <a:pt x="39" y="279"/>
                </a:lnTo>
                <a:lnTo>
                  <a:pt x="37" y="279"/>
                </a:lnTo>
                <a:lnTo>
                  <a:pt x="36" y="279"/>
                </a:lnTo>
                <a:lnTo>
                  <a:pt x="36" y="279"/>
                </a:lnTo>
                <a:lnTo>
                  <a:pt x="37" y="279"/>
                </a:lnTo>
                <a:lnTo>
                  <a:pt x="37" y="277"/>
                </a:lnTo>
                <a:lnTo>
                  <a:pt x="39" y="277"/>
                </a:lnTo>
                <a:lnTo>
                  <a:pt x="39" y="276"/>
                </a:lnTo>
                <a:lnTo>
                  <a:pt x="39" y="274"/>
                </a:lnTo>
                <a:lnTo>
                  <a:pt x="39" y="272"/>
                </a:lnTo>
                <a:lnTo>
                  <a:pt x="39" y="271"/>
                </a:lnTo>
                <a:lnTo>
                  <a:pt x="37" y="271"/>
                </a:lnTo>
                <a:lnTo>
                  <a:pt x="37" y="269"/>
                </a:lnTo>
                <a:lnTo>
                  <a:pt x="39" y="269"/>
                </a:lnTo>
                <a:lnTo>
                  <a:pt x="39" y="267"/>
                </a:lnTo>
                <a:lnTo>
                  <a:pt x="39" y="265"/>
                </a:lnTo>
                <a:lnTo>
                  <a:pt x="37" y="265"/>
                </a:lnTo>
                <a:lnTo>
                  <a:pt x="37" y="264"/>
                </a:lnTo>
                <a:lnTo>
                  <a:pt x="37" y="264"/>
                </a:lnTo>
                <a:lnTo>
                  <a:pt x="39" y="264"/>
                </a:lnTo>
                <a:lnTo>
                  <a:pt x="39" y="264"/>
                </a:lnTo>
                <a:lnTo>
                  <a:pt x="41" y="264"/>
                </a:lnTo>
                <a:lnTo>
                  <a:pt x="41" y="264"/>
                </a:lnTo>
                <a:lnTo>
                  <a:pt x="39" y="264"/>
                </a:lnTo>
                <a:lnTo>
                  <a:pt x="39" y="262"/>
                </a:lnTo>
                <a:lnTo>
                  <a:pt x="39" y="260"/>
                </a:lnTo>
                <a:lnTo>
                  <a:pt x="37" y="260"/>
                </a:lnTo>
                <a:lnTo>
                  <a:pt x="37" y="259"/>
                </a:lnTo>
                <a:lnTo>
                  <a:pt x="36" y="259"/>
                </a:lnTo>
                <a:lnTo>
                  <a:pt x="36" y="257"/>
                </a:lnTo>
                <a:lnTo>
                  <a:pt x="37" y="257"/>
                </a:lnTo>
                <a:lnTo>
                  <a:pt x="39" y="257"/>
                </a:lnTo>
                <a:lnTo>
                  <a:pt x="41" y="257"/>
                </a:lnTo>
                <a:lnTo>
                  <a:pt x="41" y="255"/>
                </a:lnTo>
                <a:lnTo>
                  <a:pt x="39" y="255"/>
                </a:lnTo>
                <a:lnTo>
                  <a:pt x="39" y="253"/>
                </a:lnTo>
                <a:lnTo>
                  <a:pt x="37" y="253"/>
                </a:lnTo>
                <a:lnTo>
                  <a:pt x="37" y="252"/>
                </a:lnTo>
                <a:lnTo>
                  <a:pt x="36" y="252"/>
                </a:lnTo>
                <a:lnTo>
                  <a:pt x="34" y="252"/>
                </a:lnTo>
                <a:lnTo>
                  <a:pt x="32" y="252"/>
                </a:lnTo>
                <a:lnTo>
                  <a:pt x="32" y="250"/>
                </a:lnTo>
                <a:lnTo>
                  <a:pt x="34" y="250"/>
                </a:lnTo>
                <a:lnTo>
                  <a:pt x="34" y="250"/>
                </a:lnTo>
                <a:lnTo>
                  <a:pt x="32" y="250"/>
                </a:lnTo>
                <a:lnTo>
                  <a:pt x="32" y="250"/>
                </a:lnTo>
                <a:lnTo>
                  <a:pt x="31" y="250"/>
                </a:lnTo>
                <a:lnTo>
                  <a:pt x="31" y="248"/>
                </a:lnTo>
                <a:lnTo>
                  <a:pt x="29" y="248"/>
                </a:lnTo>
                <a:lnTo>
                  <a:pt x="31" y="246"/>
                </a:lnTo>
                <a:lnTo>
                  <a:pt x="32" y="246"/>
                </a:lnTo>
                <a:lnTo>
                  <a:pt x="32" y="246"/>
                </a:lnTo>
                <a:lnTo>
                  <a:pt x="32" y="246"/>
                </a:lnTo>
                <a:lnTo>
                  <a:pt x="32" y="245"/>
                </a:lnTo>
                <a:lnTo>
                  <a:pt x="32" y="243"/>
                </a:lnTo>
                <a:lnTo>
                  <a:pt x="31" y="243"/>
                </a:lnTo>
                <a:lnTo>
                  <a:pt x="29" y="243"/>
                </a:lnTo>
                <a:lnTo>
                  <a:pt x="29" y="245"/>
                </a:lnTo>
                <a:lnTo>
                  <a:pt x="27" y="245"/>
                </a:lnTo>
                <a:lnTo>
                  <a:pt x="25" y="245"/>
                </a:lnTo>
                <a:lnTo>
                  <a:pt x="25" y="243"/>
                </a:lnTo>
                <a:lnTo>
                  <a:pt x="25" y="241"/>
                </a:lnTo>
                <a:lnTo>
                  <a:pt x="27" y="241"/>
                </a:lnTo>
                <a:lnTo>
                  <a:pt x="27" y="240"/>
                </a:lnTo>
                <a:lnTo>
                  <a:pt x="29" y="240"/>
                </a:lnTo>
                <a:lnTo>
                  <a:pt x="29" y="238"/>
                </a:lnTo>
                <a:lnTo>
                  <a:pt x="27" y="238"/>
                </a:lnTo>
                <a:lnTo>
                  <a:pt x="27" y="236"/>
                </a:lnTo>
                <a:lnTo>
                  <a:pt x="25" y="236"/>
                </a:lnTo>
                <a:lnTo>
                  <a:pt x="24" y="234"/>
                </a:lnTo>
                <a:lnTo>
                  <a:pt x="24" y="234"/>
                </a:lnTo>
                <a:lnTo>
                  <a:pt x="24" y="233"/>
                </a:lnTo>
                <a:lnTo>
                  <a:pt x="25" y="233"/>
                </a:lnTo>
                <a:lnTo>
                  <a:pt x="25" y="231"/>
                </a:lnTo>
                <a:lnTo>
                  <a:pt x="24" y="231"/>
                </a:lnTo>
                <a:lnTo>
                  <a:pt x="24" y="229"/>
                </a:lnTo>
                <a:lnTo>
                  <a:pt x="25" y="229"/>
                </a:lnTo>
                <a:lnTo>
                  <a:pt x="27" y="229"/>
                </a:lnTo>
                <a:lnTo>
                  <a:pt x="27" y="228"/>
                </a:lnTo>
                <a:lnTo>
                  <a:pt x="29" y="228"/>
                </a:lnTo>
                <a:lnTo>
                  <a:pt x="29" y="226"/>
                </a:lnTo>
                <a:lnTo>
                  <a:pt x="27" y="226"/>
                </a:lnTo>
                <a:lnTo>
                  <a:pt x="27" y="224"/>
                </a:lnTo>
                <a:lnTo>
                  <a:pt x="25" y="224"/>
                </a:lnTo>
                <a:lnTo>
                  <a:pt x="25" y="222"/>
                </a:lnTo>
                <a:lnTo>
                  <a:pt x="25" y="221"/>
                </a:lnTo>
                <a:lnTo>
                  <a:pt x="24" y="219"/>
                </a:lnTo>
                <a:lnTo>
                  <a:pt x="24" y="221"/>
                </a:lnTo>
                <a:lnTo>
                  <a:pt x="24" y="222"/>
                </a:lnTo>
                <a:lnTo>
                  <a:pt x="22" y="222"/>
                </a:lnTo>
                <a:lnTo>
                  <a:pt x="20" y="221"/>
                </a:lnTo>
                <a:lnTo>
                  <a:pt x="19" y="221"/>
                </a:lnTo>
                <a:lnTo>
                  <a:pt x="19" y="219"/>
                </a:lnTo>
                <a:lnTo>
                  <a:pt x="20" y="219"/>
                </a:lnTo>
                <a:lnTo>
                  <a:pt x="22" y="219"/>
                </a:lnTo>
                <a:lnTo>
                  <a:pt x="22" y="217"/>
                </a:lnTo>
                <a:lnTo>
                  <a:pt x="20" y="219"/>
                </a:lnTo>
                <a:lnTo>
                  <a:pt x="19" y="219"/>
                </a:lnTo>
                <a:lnTo>
                  <a:pt x="19" y="217"/>
                </a:lnTo>
                <a:lnTo>
                  <a:pt x="20" y="217"/>
                </a:lnTo>
                <a:lnTo>
                  <a:pt x="20" y="216"/>
                </a:lnTo>
                <a:lnTo>
                  <a:pt x="19" y="216"/>
                </a:lnTo>
                <a:lnTo>
                  <a:pt x="19" y="214"/>
                </a:lnTo>
                <a:lnTo>
                  <a:pt x="19" y="216"/>
                </a:lnTo>
                <a:lnTo>
                  <a:pt x="17" y="216"/>
                </a:lnTo>
                <a:lnTo>
                  <a:pt x="17" y="216"/>
                </a:lnTo>
                <a:lnTo>
                  <a:pt x="17" y="214"/>
                </a:lnTo>
                <a:lnTo>
                  <a:pt x="17" y="212"/>
                </a:lnTo>
                <a:lnTo>
                  <a:pt x="15" y="212"/>
                </a:lnTo>
                <a:lnTo>
                  <a:pt x="15" y="210"/>
                </a:lnTo>
                <a:lnTo>
                  <a:pt x="15" y="212"/>
                </a:lnTo>
                <a:lnTo>
                  <a:pt x="15" y="214"/>
                </a:lnTo>
                <a:lnTo>
                  <a:pt x="13" y="214"/>
                </a:lnTo>
                <a:lnTo>
                  <a:pt x="13" y="212"/>
                </a:lnTo>
                <a:lnTo>
                  <a:pt x="13" y="210"/>
                </a:lnTo>
                <a:lnTo>
                  <a:pt x="12" y="210"/>
                </a:lnTo>
                <a:lnTo>
                  <a:pt x="12" y="209"/>
                </a:lnTo>
                <a:lnTo>
                  <a:pt x="12" y="207"/>
                </a:lnTo>
                <a:lnTo>
                  <a:pt x="10" y="207"/>
                </a:lnTo>
                <a:lnTo>
                  <a:pt x="8" y="207"/>
                </a:lnTo>
                <a:lnTo>
                  <a:pt x="6" y="207"/>
                </a:lnTo>
                <a:lnTo>
                  <a:pt x="5" y="207"/>
                </a:lnTo>
                <a:lnTo>
                  <a:pt x="5" y="205"/>
                </a:lnTo>
                <a:lnTo>
                  <a:pt x="3" y="205"/>
                </a:lnTo>
                <a:lnTo>
                  <a:pt x="3" y="203"/>
                </a:lnTo>
                <a:lnTo>
                  <a:pt x="3" y="203"/>
                </a:lnTo>
                <a:lnTo>
                  <a:pt x="3" y="202"/>
                </a:lnTo>
                <a:lnTo>
                  <a:pt x="1" y="202"/>
                </a:lnTo>
                <a:lnTo>
                  <a:pt x="1" y="200"/>
                </a:lnTo>
                <a:lnTo>
                  <a:pt x="1" y="198"/>
                </a:lnTo>
                <a:lnTo>
                  <a:pt x="3" y="198"/>
                </a:lnTo>
                <a:lnTo>
                  <a:pt x="3" y="200"/>
                </a:lnTo>
                <a:lnTo>
                  <a:pt x="5" y="202"/>
                </a:lnTo>
                <a:lnTo>
                  <a:pt x="5" y="200"/>
                </a:lnTo>
                <a:lnTo>
                  <a:pt x="6" y="200"/>
                </a:lnTo>
                <a:lnTo>
                  <a:pt x="8" y="200"/>
                </a:lnTo>
                <a:lnTo>
                  <a:pt x="8" y="198"/>
                </a:lnTo>
                <a:lnTo>
                  <a:pt x="6" y="198"/>
                </a:lnTo>
                <a:lnTo>
                  <a:pt x="5" y="197"/>
                </a:lnTo>
                <a:lnTo>
                  <a:pt x="5" y="195"/>
                </a:lnTo>
                <a:lnTo>
                  <a:pt x="5" y="193"/>
                </a:lnTo>
                <a:lnTo>
                  <a:pt x="5" y="191"/>
                </a:lnTo>
                <a:lnTo>
                  <a:pt x="5" y="190"/>
                </a:lnTo>
                <a:lnTo>
                  <a:pt x="6" y="190"/>
                </a:lnTo>
                <a:lnTo>
                  <a:pt x="6" y="191"/>
                </a:lnTo>
                <a:lnTo>
                  <a:pt x="8" y="191"/>
                </a:lnTo>
                <a:lnTo>
                  <a:pt x="8" y="190"/>
                </a:lnTo>
                <a:lnTo>
                  <a:pt x="10" y="190"/>
                </a:lnTo>
                <a:lnTo>
                  <a:pt x="10" y="190"/>
                </a:lnTo>
                <a:lnTo>
                  <a:pt x="8" y="190"/>
                </a:lnTo>
                <a:lnTo>
                  <a:pt x="6" y="190"/>
                </a:lnTo>
                <a:lnTo>
                  <a:pt x="6" y="188"/>
                </a:lnTo>
                <a:lnTo>
                  <a:pt x="8" y="188"/>
                </a:lnTo>
                <a:lnTo>
                  <a:pt x="8" y="186"/>
                </a:lnTo>
                <a:lnTo>
                  <a:pt x="6" y="186"/>
                </a:lnTo>
                <a:lnTo>
                  <a:pt x="6" y="185"/>
                </a:lnTo>
                <a:lnTo>
                  <a:pt x="5" y="185"/>
                </a:lnTo>
                <a:lnTo>
                  <a:pt x="3" y="185"/>
                </a:lnTo>
                <a:lnTo>
                  <a:pt x="3" y="183"/>
                </a:lnTo>
                <a:lnTo>
                  <a:pt x="3" y="181"/>
                </a:lnTo>
                <a:lnTo>
                  <a:pt x="5" y="181"/>
                </a:lnTo>
                <a:lnTo>
                  <a:pt x="3" y="181"/>
                </a:lnTo>
                <a:lnTo>
                  <a:pt x="3" y="179"/>
                </a:lnTo>
                <a:lnTo>
                  <a:pt x="3" y="178"/>
                </a:lnTo>
                <a:lnTo>
                  <a:pt x="1" y="178"/>
                </a:lnTo>
                <a:lnTo>
                  <a:pt x="1" y="176"/>
                </a:lnTo>
                <a:lnTo>
                  <a:pt x="1" y="178"/>
                </a:lnTo>
                <a:lnTo>
                  <a:pt x="1" y="178"/>
                </a:lnTo>
                <a:lnTo>
                  <a:pt x="0" y="178"/>
                </a:lnTo>
                <a:lnTo>
                  <a:pt x="0" y="176"/>
                </a:lnTo>
                <a:lnTo>
                  <a:pt x="1" y="176"/>
                </a:lnTo>
                <a:lnTo>
                  <a:pt x="1" y="176"/>
                </a:lnTo>
                <a:lnTo>
                  <a:pt x="3" y="176"/>
                </a:lnTo>
                <a:lnTo>
                  <a:pt x="5" y="176"/>
                </a:lnTo>
                <a:lnTo>
                  <a:pt x="5" y="174"/>
                </a:lnTo>
                <a:lnTo>
                  <a:pt x="6" y="174"/>
                </a:lnTo>
                <a:lnTo>
                  <a:pt x="6" y="174"/>
                </a:lnTo>
                <a:lnTo>
                  <a:pt x="5" y="174"/>
                </a:lnTo>
                <a:lnTo>
                  <a:pt x="3" y="174"/>
                </a:lnTo>
                <a:lnTo>
                  <a:pt x="3" y="174"/>
                </a:lnTo>
                <a:lnTo>
                  <a:pt x="1" y="174"/>
                </a:lnTo>
                <a:lnTo>
                  <a:pt x="1" y="174"/>
                </a:lnTo>
                <a:lnTo>
                  <a:pt x="1" y="174"/>
                </a:lnTo>
                <a:lnTo>
                  <a:pt x="1" y="173"/>
                </a:lnTo>
                <a:lnTo>
                  <a:pt x="1" y="171"/>
                </a:lnTo>
                <a:lnTo>
                  <a:pt x="1" y="169"/>
                </a:lnTo>
                <a:lnTo>
                  <a:pt x="1" y="167"/>
                </a:lnTo>
                <a:lnTo>
                  <a:pt x="1" y="166"/>
                </a:lnTo>
                <a:lnTo>
                  <a:pt x="5" y="166"/>
                </a:lnTo>
                <a:lnTo>
                  <a:pt x="6" y="166"/>
                </a:lnTo>
                <a:lnTo>
                  <a:pt x="10" y="166"/>
                </a:lnTo>
                <a:lnTo>
                  <a:pt x="12" y="166"/>
                </a:lnTo>
                <a:lnTo>
                  <a:pt x="10" y="159"/>
                </a:lnTo>
                <a:lnTo>
                  <a:pt x="10" y="159"/>
                </a:lnTo>
                <a:lnTo>
                  <a:pt x="10" y="157"/>
                </a:lnTo>
                <a:lnTo>
                  <a:pt x="10" y="155"/>
                </a:lnTo>
                <a:lnTo>
                  <a:pt x="22" y="155"/>
                </a:lnTo>
                <a:lnTo>
                  <a:pt x="22" y="154"/>
                </a:lnTo>
                <a:lnTo>
                  <a:pt x="22" y="145"/>
                </a:lnTo>
                <a:lnTo>
                  <a:pt x="20" y="143"/>
                </a:lnTo>
                <a:lnTo>
                  <a:pt x="20" y="140"/>
                </a:lnTo>
                <a:lnTo>
                  <a:pt x="20" y="133"/>
                </a:lnTo>
                <a:lnTo>
                  <a:pt x="24" y="133"/>
                </a:lnTo>
                <a:lnTo>
                  <a:pt x="25" y="133"/>
                </a:lnTo>
                <a:lnTo>
                  <a:pt x="27" y="133"/>
                </a:lnTo>
                <a:lnTo>
                  <a:pt x="32" y="131"/>
                </a:lnTo>
                <a:lnTo>
                  <a:pt x="32" y="131"/>
                </a:lnTo>
                <a:lnTo>
                  <a:pt x="32" y="121"/>
                </a:lnTo>
                <a:lnTo>
                  <a:pt x="44" y="121"/>
                </a:lnTo>
                <a:lnTo>
                  <a:pt x="44" y="117"/>
                </a:lnTo>
                <a:lnTo>
                  <a:pt x="44" y="116"/>
                </a:lnTo>
                <a:lnTo>
                  <a:pt x="44" y="111"/>
                </a:lnTo>
                <a:lnTo>
                  <a:pt x="55" y="111"/>
                </a:lnTo>
                <a:lnTo>
                  <a:pt x="55" y="107"/>
                </a:lnTo>
                <a:lnTo>
                  <a:pt x="55" y="105"/>
                </a:lnTo>
                <a:lnTo>
                  <a:pt x="55" y="104"/>
                </a:lnTo>
                <a:lnTo>
                  <a:pt x="55" y="99"/>
                </a:lnTo>
                <a:lnTo>
                  <a:pt x="65" y="99"/>
                </a:lnTo>
                <a:lnTo>
                  <a:pt x="65" y="97"/>
                </a:lnTo>
                <a:lnTo>
                  <a:pt x="65" y="93"/>
                </a:lnTo>
                <a:lnTo>
                  <a:pt x="65" y="88"/>
                </a:lnTo>
                <a:lnTo>
                  <a:pt x="65" y="86"/>
                </a:lnTo>
                <a:lnTo>
                  <a:pt x="65" y="80"/>
                </a:lnTo>
                <a:lnTo>
                  <a:pt x="65" y="76"/>
                </a:lnTo>
                <a:lnTo>
                  <a:pt x="65" y="74"/>
                </a:lnTo>
                <a:lnTo>
                  <a:pt x="65" y="73"/>
                </a:lnTo>
                <a:lnTo>
                  <a:pt x="67" y="73"/>
                </a:lnTo>
                <a:lnTo>
                  <a:pt x="68" y="71"/>
                </a:lnTo>
                <a:lnTo>
                  <a:pt x="77" y="71"/>
                </a:lnTo>
                <a:lnTo>
                  <a:pt x="79" y="71"/>
                </a:lnTo>
                <a:lnTo>
                  <a:pt x="86" y="71"/>
                </a:lnTo>
                <a:lnTo>
                  <a:pt x="89" y="71"/>
                </a:lnTo>
                <a:lnTo>
                  <a:pt x="91" y="71"/>
                </a:lnTo>
                <a:lnTo>
                  <a:pt x="99" y="71"/>
                </a:lnTo>
                <a:lnTo>
                  <a:pt x="101" y="71"/>
                </a:lnTo>
                <a:lnTo>
                  <a:pt x="110" y="71"/>
                </a:lnTo>
                <a:lnTo>
                  <a:pt x="111" y="71"/>
                </a:lnTo>
                <a:lnTo>
                  <a:pt x="115" y="71"/>
                </a:lnTo>
                <a:lnTo>
                  <a:pt x="122" y="71"/>
                </a:lnTo>
                <a:lnTo>
                  <a:pt x="123" y="71"/>
                </a:lnTo>
                <a:lnTo>
                  <a:pt x="125" y="71"/>
                </a:lnTo>
                <a:lnTo>
                  <a:pt x="129" y="71"/>
                </a:lnTo>
                <a:lnTo>
                  <a:pt x="130" y="71"/>
                </a:lnTo>
                <a:lnTo>
                  <a:pt x="132" y="71"/>
                </a:lnTo>
                <a:lnTo>
                  <a:pt x="134" y="71"/>
                </a:lnTo>
                <a:lnTo>
                  <a:pt x="135" y="71"/>
                </a:lnTo>
                <a:lnTo>
                  <a:pt x="137" y="71"/>
                </a:lnTo>
                <a:lnTo>
                  <a:pt x="137" y="71"/>
                </a:lnTo>
                <a:lnTo>
                  <a:pt x="141" y="71"/>
                </a:lnTo>
                <a:lnTo>
                  <a:pt x="146" y="71"/>
                </a:lnTo>
                <a:lnTo>
                  <a:pt x="148" y="71"/>
                </a:lnTo>
                <a:lnTo>
                  <a:pt x="149" y="69"/>
                </a:lnTo>
                <a:lnTo>
                  <a:pt x="153" y="69"/>
                </a:lnTo>
                <a:lnTo>
                  <a:pt x="154" y="69"/>
                </a:lnTo>
                <a:lnTo>
                  <a:pt x="156" y="69"/>
                </a:lnTo>
                <a:lnTo>
                  <a:pt x="158" y="69"/>
                </a:lnTo>
                <a:lnTo>
                  <a:pt x="160" y="69"/>
                </a:lnTo>
                <a:lnTo>
                  <a:pt x="160" y="69"/>
                </a:lnTo>
                <a:lnTo>
                  <a:pt x="160" y="68"/>
                </a:lnTo>
                <a:lnTo>
                  <a:pt x="160" y="66"/>
                </a:lnTo>
                <a:lnTo>
                  <a:pt x="160" y="62"/>
                </a:lnTo>
                <a:lnTo>
                  <a:pt x="160" y="61"/>
                </a:lnTo>
                <a:lnTo>
                  <a:pt x="160" y="59"/>
                </a:lnTo>
                <a:lnTo>
                  <a:pt x="161" y="59"/>
                </a:lnTo>
                <a:lnTo>
                  <a:pt x="170" y="59"/>
                </a:lnTo>
                <a:lnTo>
                  <a:pt x="173" y="59"/>
                </a:lnTo>
                <a:lnTo>
                  <a:pt x="182" y="59"/>
                </a:lnTo>
                <a:lnTo>
                  <a:pt x="182" y="56"/>
                </a:lnTo>
                <a:lnTo>
                  <a:pt x="182" y="54"/>
                </a:lnTo>
                <a:lnTo>
                  <a:pt x="182" y="49"/>
                </a:lnTo>
                <a:lnTo>
                  <a:pt x="182" y="47"/>
                </a:lnTo>
                <a:lnTo>
                  <a:pt x="182" y="40"/>
                </a:lnTo>
                <a:lnTo>
                  <a:pt x="182" y="38"/>
                </a:lnTo>
                <a:lnTo>
                  <a:pt x="182" y="38"/>
                </a:lnTo>
                <a:lnTo>
                  <a:pt x="182" y="37"/>
                </a:lnTo>
                <a:lnTo>
                  <a:pt x="182" y="30"/>
                </a:lnTo>
                <a:lnTo>
                  <a:pt x="182" y="26"/>
                </a:lnTo>
                <a:lnTo>
                  <a:pt x="182" y="25"/>
                </a:lnTo>
                <a:lnTo>
                  <a:pt x="180" y="14"/>
                </a:lnTo>
                <a:lnTo>
                  <a:pt x="180" y="7"/>
                </a:lnTo>
                <a:lnTo>
                  <a:pt x="180" y="6"/>
                </a:lnTo>
                <a:lnTo>
                  <a:pt x="180" y="4"/>
                </a:lnTo>
                <a:lnTo>
                  <a:pt x="180" y="2"/>
                </a:lnTo>
                <a:lnTo>
                  <a:pt x="182" y="2"/>
                </a:lnTo>
                <a:lnTo>
                  <a:pt x="184" y="2"/>
                </a:lnTo>
                <a:lnTo>
                  <a:pt x="187" y="2"/>
                </a:lnTo>
                <a:lnTo>
                  <a:pt x="189" y="2"/>
                </a:lnTo>
                <a:lnTo>
                  <a:pt x="192" y="2"/>
                </a:lnTo>
                <a:lnTo>
                  <a:pt x="197" y="2"/>
                </a:lnTo>
                <a:lnTo>
                  <a:pt x="201" y="2"/>
                </a:lnTo>
                <a:lnTo>
                  <a:pt x="209" y="2"/>
                </a:lnTo>
                <a:lnTo>
                  <a:pt x="211" y="2"/>
                </a:lnTo>
                <a:lnTo>
                  <a:pt x="213" y="2"/>
                </a:lnTo>
                <a:lnTo>
                  <a:pt x="228" y="2"/>
                </a:lnTo>
                <a:lnTo>
                  <a:pt x="232" y="2"/>
                </a:lnTo>
                <a:lnTo>
                  <a:pt x="234" y="2"/>
                </a:lnTo>
                <a:lnTo>
                  <a:pt x="237" y="2"/>
                </a:lnTo>
                <a:lnTo>
                  <a:pt x="239" y="2"/>
                </a:lnTo>
                <a:lnTo>
                  <a:pt x="242" y="2"/>
                </a:lnTo>
                <a:lnTo>
                  <a:pt x="244" y="2"/>
                </a:lnTo>
                <a:lnTo>
                  <a:pt x="246" y="2"/>
                </a:lnTo>
                <a:lnTo>
                  <a:pt x="249" y="2"/>
                </a:lnTo>
                <a:lnTo>
                  <a:pt x="254" y="2"/>
                </a:lnTo>
                <a:lnTo>
                  <a:pt x="259" y="0"/>
                </a:lnTo>
                <a:lnTo>
                  <a:pt x="263" y="0"/>
                </a:lnTo>
                <a:lnTo>
                  <a:pt x="264" y="0"/>
                </a:lnTo>
                <a:lnTo>
                  <a:pt x="266" y="0"/>
                </a:lnTo>
                <a:lnTo>
                  <a:pt x="268" y="0"/>
                </a:lnTo>
                <a:lnTo>
                  <a:pt x="271" y="0"/>
                </a:lnTo>
                <a:lnTo>
                  <a:pt x="273" y="0"/>
                </a:lnTo>
                <a:lnTo>
                  <a:pt x="273" y="0"/>
                </a:lnTo>
                <a:lnTo>
                  <a:pt x="275" y="0"/>
                </a:lnTo>
                <a:lnTo>
                  <a:pt x="285" y="0"/>
                </a:lnTo>
                <a:lnTo>
                  <a:pt x="292" y="0"/>
                </a:lnTo>
                <a:lnTo>
                  <a:pt x="299"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05" name="Freeform 233"/>
          <p:cNvSpPr>
            <a:spLocks/>
          </p:cNvSpPr>
          <p:nvPr/>
        </p:nvSpPr>
        <p:spPr bwMode="auto">
          <a:xfrm>
            <a:off x="8176023" y="4624387"/>
            <a:ext cx="307181" cy="463154"/>
          </a:xfrm>
          <a:custGeom>
            <a:avLst/>
            <a:gdLst/>
            <a:ahLst/>
            <a:cxnLst>
              <a:cxn ang="0">
                <a:pos x="7" y="156"/>
              </a:cxn>
              <a:cxn ang="0">
                <a:pos x="12" y="136"/>
              </a:cxn>
              <a:cxn ang="0">
                <a:pos x="33" y="129"/>
              </a:cxn>
              <a:cxn ang="0">
                <a:pos x="52" y="110"/>
              </a:cxn>
              <a:cxn ang="0">
                <a:pos x="76" y="84"/>
              </a:cxn>
              <a:cxn ang="0">
                <a:pos x="88" y="69"/>
              </a:cxn>
              <a:cxn ang="0">
                <a:pos x="103" y="56"/>
              </a:cxn>
              <a:cxn ang="0">
                <a:pos x="138" y="62"/>
              </a:cxn>
              <a:cxn ang="0">
                <a:pos x="151" y="34"/>
              </a:cxn>
              <a:cxn ang="0">
                <a:pos x="126" y="19"/>
              </a:cxn>
              <a:cxn ang="0">
                <a:pos x="131" y="3"/>
              </a:cxn>
              <a:cxn ang="0">
                <a:pos x="155" y="7"/>
              </a:cxn>
              <a:cxn ang="0">
                <a:pos x="164" y="8"/>
              </a:cxn>
              <a:cxn ang="0">
                <a:pos x="170" y="24"/>
              </a:cxn>
              <a:cxn ang="0">
                <a:pos x="181" y="32"/>
              </a:cxn>
              <a:cxn ang="0">
                <a:pos x="193" y="39"/>
              </a:cxn>
              <a:cxn ang="0">
                <a:pos x="196" y="58"/>
              </a:cxn>
              <a:cxn ang="0">
                <a:pos x="224" y="70"/>
              </a:cxn>
              <a:cxn ang="0">
                <a:pos x="239" y="65"/>
              </a:cxn>
              <a:cxn ang="0">
                <a:pos x="255" y="74"/>
              </a:cxn>
              <a:cxn ang="0">
                <a:pos x="256" y="94"/>
              </a:cxn>
              <a:cxn ang="0">
                <a:pos x="251" y="120"/>
              </a:cxn>
              <a:cxn ang="0">
                <a:pos x="244" y="148"/>
              </a:cxn>
              <a:cxn ang="0">
                <a:pos x="239" y="161"/>
              </a:cxn>
              <a:cxn ang="0">
                <a:pos x="225" y="173"/>
              </a:cxn>
              <a:cxn ang="0">
                <a:pos x="215" y="175"/>
              </a:cxn>
              <a:cxn ang="0">
                <a:pos x="212" y="187"/>
              </a:cxn>
              <a:cxn ang="0">
                <a:pos x="213" y="199"/>
              </a:cxn>
              <a:cxn ang="0">
                <a:pos x="219" y="208"/>
              </a:cxn>
              <a:cxn ang="0">
                <a:pos x="227" y="215"/>
              </a:cxn>
              <a:cxn ang="0">
                <a:pos x="243" y="215"/>
              </a:cxn>
              <a:cxn ang="0">
                <a:pos x="251" y="220"/>
              </a:cxn>
              <a:cxn ang="0">
                <a:pos x="251" y="235"/>
              </a:cxn>
              <a:cxn ang="0">
                <a:pos x="239" y="242"/>
              </a:cxn>
              <a:cxn ang="0">
                <a:pos x="222" y="237"/>
              </a:cxn>
              <a:cxn ang="0">
                <a:pos x="210" y="242"/>
              </a:cxn>
              <a:cxn ang="0">
                <a:pos x="203" y="258"/>
              </a:cxn>
              <a:cxn ang="0">
                <a:pos x="205" y="273"/>
              </a:cxn>
              <a:cxn ang="0">
                <a:pos x="220" y="290"/>
              </a:cxn>
              <a:cxn ang="0">
                <a:pos x="222" y="304"/>
              </a:cxn>
              <a:cxn ang="0">
                <a:pos x="225" y="315"/>
              </a:cxn>
              <a:cxn ang="0">
                <a:pos x="217" y="325"/>
              </a:cxn>
              <a:cxn ang="0">
                <a:pos x="208" y="333"/>
              </a:cxn>
              <a:cxn ang="0">
                <a:pos x="207" y="342"/>
              </a:cxn>
              <a:cxn ang="0">
                <a:pos x="196" y="380"/>
              </a:cxn>
              <a:cxn ang="0">
                <a:pos x="174" y="389"/>
              </a:cxn>
              <a:cxn ang="0">
                <a:pos x="158" y="380"/>
              </a:cxn>
              <a:cxn ang="0">
                <a:pos x="143" y="361"/>
              </a:cxn>
              <a:cxn ang="0">
                <a:pos x="126" y="337"/>
              </a:cxn>
              <a:cxn ang="0">
                <a:pos x="114" y="315"/>
              </a:cxn>
              <a:cxn ang="0">
                <a:pos x="103" y="301"/>
              </a:cxn>
              <a:cxn ang="0">
                <a:pos x="88" y="287"/>
              </a:cxn>
              <a:cxn ang="0">
                <a:pos x="67" y="259"/>
              </a:cxn>
              <a:cxn ang="0">
                <a:pos x="55" y="237"/>
              </a:cxn>
              <a:cxn ang="0">
                <a:pos x="45" y="222"/>
              </a:cxn>
              <a:cxn ang="0">
                <a:pos x="31" y="203"/>
              </a:cxn>
              <a:cxn ang="0">
                <a:pos x="14" y="189"/>
              </a:cxn>
              <a:cxn ang="0">
                <a:pos x="0" y="161"/>
              </a:cxn>
            </a:cxnLst>
            <a:rect l="0" t="0" r="r" b="b"/>
            <a:pathLst>
              <a:path w="258" h="389">
                <a:moveTo>
                  <a:pt x="0" y="161"/>
                </a:moveTo>
                <a:lnTo>
                  <a:pt x="0" y="160"/>
                </a:lnTo>
                <a:lnTo>
                  <a:pt x="0" y="158"/>
                </a:lnTo>
                <a:lnTo>
                  <a:pt x="0" y="156"/>
                </a:lnTo>
                <a:lnTo>
                  <a:pt x="2" y="156"/>
                </a:lnTo>
                <a:lnTo>
                  <a:pt x="4" y="156"/>
                </a:lnTo>
                <a:lnTo>
                  <a:pt x="5" y="156"/>
                </a:lnTo>
                <a:lnTo>
                  <a:pt x="7" y="156"/>
                </a:lnTo>
                <a:lnTo>
                  <a:pt x="9" y="156"/>
                </a:lnTo>
                <a:lnTo>
                  <a:pt x="10" y="156"/>
                </a:lnTo>
                <a:lnTo>
                  <a:pt x="12" y="156"/>
                </a:lnTo>
                <a:lnTo>
                  <a:pt x="12" y="149"/>
                </a:lnTo>
                <a:lnTo>
                  <a:pt x="12" y="146"/>
                </a:lnTo>
                <a:lnTo>
                  <a:pt x="12" y="144"/>
                </a:lnTo>
                <a:lnTo>
                  <a:pt x="12" y="139"/>
                </a:lnTo>
                <a:lnTo>
                  <a:pt x="12" y="136"/>
                </a:lnTo>
                <a:lnTo>
                  <a:pt x="12" y="132"/>
                </a:lnTo>
                <a:lnTo>
                  <a:pt x="17" y="132"/>
                </a:lnTo>
                <a:lnTo>
                  <a:pt x="19" y="132"/>
                </a:lnTo>
                <a:lnTo>
                  <a:pt x="21" y="132"/>
                </a:lnTo>
                <a:lnTo>
                  <a:pt x="22" y="132"/>
                </a:lnTo>
                <a:lnTo>
                  <a:pt x="28" y="132"/>
                </a:lnTo>
                <a:lnTo>
                  <a:pt x="33" y="132"/>
                </a:lnTo>
                <a:lnTo>
                  <a:pt x="33" y="129"/>
                </a:lnTo>
                <a:lnTo>
                  <a:pt x="33" y="127"/>
                </a:lnTo>
                <a:lnTo>
                  <a:pt x="33" y="118"/>
                </a:lnTo>
                <a:lnTo>
                  <a:pt x="33" y="110"/>
                </a:lnTo>
                <a:lnTo>
                  <a:pt x="40" y="110"/>
                </a:lnTo>
                <a:lnTo>
                  <a:pt x="43" y="110"/>
                </a:lnTo>
                <a:lnTo>
                  <a:pt x="43" y="110"/>
                </a:lnTo>
                <a:lnTo>
                  <a:pt x="45" y="110"/>
                </a:lnTo>
                <a:lnTo>
                  <a:pt x="52" y="110"/>
                </a:lnTo>
                <a:lnTo>
                  <a:pt x="55" y="110"/>
                </a:lnTo>
                <a:lnTo>
                  <a:pt x="53" y="98"/>
                </a:lnTo>
                <a:lnTo>
                  <a:pt x="57" y="98"/>
                </a:lnTo>
                <a:lnTo>
                  <a:pt x="64" y="98"/>
                </a:lnTo>
                <a:lnTo>
                  <a:pt x="65" y="98"/>
                </a:lnTo>
                <a:lnTo>
                  <a:pt x="65" y="91"/>
                </a:lnTo>
                <a:lnTo>
                  <a:pt x="65" y="86"/>
                </a:lnTo>
                <a:lnTo>
                  <a:pt x="76" y="84"/>
                </a:lnTo>
                <a:lnTo>
                  <a:pt x="78" y="84"/>
                </a:lnTo>
                <a:lnTo>
                  <a:pt x="88" y="84"/>
                </a:lnTo>
                <a:lnTo>
                  <a:pt x="88" y="84"/>
                </a:lnTo>
                <a:lnTo>
                  <a:pt x="88" y="79"/>
                </a:lnTo>
                <a:lnTo>
                  <a:pt x="88" y="75"/>
                </a:lnTo>
                <a:lnTo>
                  <a:pt x="88" y="74"/>
                </a:lnTo>
                <a:lnTo>
                  <a:pt x="88" y="69"/>
                </a:lnTo>
                <a:lnTo>
                  <a:pt x="88" y="69"/>
                </a:lnTo>
                <a:lnTo>
                  <a:pt x="88" y="65"/>
                </a:lnTo>
                <a:lnTo>
                  <a:pt x="88" y="63"/>
                </a:lnTo>
                <a:lnTo>
                  <a:pt x="88" y="62"/>
                </a:lnTo>
                <a:lnTo>
                  <a:pt x="93" y="60"/>
                </a:lnTo>
                <a:lnTo>
                  <a:pt x="98" y="58"/>
                </a:lnTo>
                <a:lnTo>
                  <a:pt x="100" y="56"/>
                </a:lnTo>
                <a:lnTo>
                  <a:pt x="102" y="56"/>
                </a:lnTo>
                <a:lnTo>
                  <a:pt x="103" y="56"/>
                </a:lnTo>
                <a:lnTo>
                  <a:pt x="103" y="55"/>
                </a:lnTo>
                <a:lnTo>
                  <a:pt x="103" y="51"/>
                </a:lnTo>
                <a:lnTo>
                  <a:pt x="119" y="50"/>
                </a:lnTo>
                <a:lnTo>
                  <a:pt x="119" y="50"/>
                </a:lnTo>
                <a:lnTo>
                  <a:pt x="122" y="50"/>
                </a:lnTo>
                <a:lnTo>
                  <a:pt x="124" y="50"/>
                </a:lnTo>
                <a:lnTo>
                  <a:pt x="133" y="56"/>
                </a:lnTo>
                <a:lnTo>
                  <a:pt x="138" y="62"/>
                </a:lnTo>
                <a:lnTo>
                  <a:pt x="146" y="65"/>
                </a:lnTo>
                <a:lnTo>
                  <a:pt x="148" y="63"/>
                </a:lnTo>
                <a:lnTo>
                  <a:pt x="151" y="60"/>
                </a:lnTo>
                <a:lnTo>
                  <a:pt x="153" y="58"/>
                </a:lnTo>
                <a:lnTo>
                  <a:pt x="155" y="55"/>
                </a:lnTo>
                <a:lnTo>
                  <a:pt x="158" y="43"/>
                </a:lnTo>
                <a:lnTo>
                  <a:pt x="157" y="38"/>
                </a:lnTo>
                <a:lnTo>
                  <a:pt x="151" y="34"/>
                </a:lnTo>
                <a:lnTo>
                  <a:pt x="148" y="29"/>
                </a:lnTo>
                <a:lnTo>
                  <a:pt x="146" y="27"/>
                </a:lnTo>
                <a:lnTo>
                  <a:pt x="141" y="26"/>
                </a:lnTo>
                <a:lnTo>
                  <a:pt x="136" y="24"/>
                </a:lnTo>
                <a:lnTo>
                  <a:pt x="133" y="24"/>
                </a:lnTo>
                <a:lnTo>
                  <a:pt x="131" y="22"/>
                </a:lnTo>
                <a:lnTo>
                  <a:pt x="129" y="20"/>
                </a:lnTo>
                <a:lnTo>
                  <a:pt x="126" y="19"/>
                </a:lnTo>
                <a:lnTo>
                  <a:pt x="126" y="15"/>
                </a:lnTo>
                <a:lnTo>
                  <a:pt x="124" y="13"/>
                </a:lnTo>
                <a:lnTo>
                  <a:pt x="124" y="12"/>
                </a:lnTo>
                <a:lnTo>
                  <a:pt x="126" y="5"/>
                </a:lnTo>
                <a:lnTo>
                  <a:pt x="126" y="3"/>
                </a:lnTo>
                <a:lnTo>
                  <a:pt x="127" y="3"/>
                </a:lnTo>
                <a:lnTo>
                  <a:pt x="129" y="3"/>
                </a:lnTo>
                <a:lnTo>
                  <a:pt x="131" y="3"/>
                </a:lnTo>
                <a:lnTo>
                  <a:pt x="133" y="3"/>
                </a:lnTo>
                <a:lnTo>
                  <a:pt x="133" y="5"/>
                </a:lnTo>
                <a:lnTo>
                  <a:pt x="141" y="5"/>
                </a:lnTo>
                <a:lnTo>
                  <a:pt x="141" y="7"/>
                </a:lnTo>
                <a:lnTo>
                  <a:pt x="143" y="7"/>
                </a:lnTo>
                <a:lnTo>
                  <a:pt x="151" y="7"/>
                </a:lnTo>
                <a:lnTo>
                  <a:pt x="153" y="7"/>
                </a:lnTo>
                <a:lnTo>
                  <a:pt x="155" y="7"/>
                </a:lnTo>
                <a:lnTo>
                  <a:pt x="155" y="5"/>
                </a:lnTo>
                <a:lnTo>
                  <a:pt x="157" y="5"/>
                </a:lnTo>
                <a:lnTo>
                  <a:pt x="157" y="3"/>
                </a:lnTo>
                <a:lnTo>
                  <a:pt x="157" y="1"/>
                </a:lnTo>
                <a:lnTo>
                  <a:pt x="158" y="0"/>
                </a:lnTo>
                <a:lnTo>
                  <a:pt x="162" y="5"/>
                </a:lnTo>
                <a:lnTo>
                  <a:pt x="162" y="7"/>
                </a:lnTo>
                <a:lnTo>
                  <a:pt x="164" y="8"/>
                </a:lnTo>
                <a:lnTo>
                  <a:pt x="164" y="8"/>
                </a:lnTo>
                <a:lnTo>
                  <a:pt x="164" y="10"/>
                </a:lnTo>
                <a:lnTo>
                  <a:pt x="165" y="12"/>
                </a:lnTo>
                <a:lnTo>
                  <a:pt x="165" y="15"/>
                </a:lnTo>
                <a:lnTo>
                  <a:pt x="167" y="17"/>
                </a:lnTo>
                <a:lnTo>
                  <a:pt x="169" y="20"/>
                </a:lnTo>
                <a:lnTo>
                  <a:pt x="169" y="22"/>
                </a:lnTo>
                <a:lnTo>
                  <a:pt x="170" y="24"/>
                </a:lnTo>
                <a:lnTo>
                  <a:pt x="170" y="24"/>
                </a:lnTo>
                <a:lnTo>
                  <a:pt x="172" y="26"/>
                </a:lnTo>
                <a:lnTo>
                  <a:pt x="174" y="27"/>
                </a:lnTo>
                <a:lnTo>
                  <a:pt x="176" y="29"/>
                </a:lnTo>
                <a:lnTo>
                  <a:pt x="177" y="29"/>
                </a:lnTo>
                <a:lnTo>
                  <a:pt x="179" y="31"/>
                </a:lnTo>
                <a:lnTo>
                  <a:pt x="179" y="32"/>
                </a:lnTo>
                <a:lnTo>
                  <a:pt x="181" y="32"/>
                </a:lnTo>
                <a:lnTo>
                  <a:pt x="182" y="34"/>
                </a:lnTo>
                <a:lnTo>
                  <a:pt x="184" y="34"/>
                </a:lnTo>
                <a:lnTo>
                  <a:pt x="184" y="36"/>
                </a:lnTo>
                <a:lnTo>
                  <a:pt x="186" y="36"/>
                </a:lnTo>
                <a:lnTo>
                  <a:pt x="188" y="38"/>
                </a:lnTo>
                <a:lnTo>
                  <a:pt x="189" y="39"/>
                </a:lnTo>
                <a:lnTo>
                  <a:pt x="191" y="39"/>
                </a:lnTo>
                <a:lnTo>
                  <a:pt x="193" y="39"/>
                </a:lnTo>
                <a:lnTo>
                  <a:pt x="193" y="41"/>
                </a:lnTo>
                <a:lnTo>
                  <a:pt x="193" y="43"/>
                </a:lnTo>
                <a:lnTo>
                  <a:pt x="194" y="44"/>
                </a:lnTo>
                <a:lnTo>
                  <a:pt x="194" y="48"/>
                </a:lnTo>
                <a:lnTo>
                  <a:pt x="196" y="50"/>
                </a:lnTo>
                <a:lnTo>
                  <a:pt x="196" y="53"/>
                </a:lnTo>
                <a:lnTo>
                  <a:pt x="196" y="53"/>
                </a:lnTo>
                <a:lnTo>
                  <a:pt x="196" y="58"/>
                </a:lnTo>
                <a:lnTo>
                  <a:pt x="198" y="62"/>
                </a:lnTo>
                <a:lnTo>
                  <a:pt x="198" y="65"/>
                </a:lnTo>
                <a:lnTo>
                  <a:pt x="200" y="69"/>
                </a:lnTo>
                <a:lnTo>
                  <a:pt x="205" y="74"/>
                </a:lnTo>
                <a:lnTo>
                  <a:pt x="208" y="75"/>
                </a:lnTo>
                <a:lnTo>
                  <a:pt x="213" y="75"/>
                </a:lnTo>
                <a:lnTo>
                  <a:pt x="219" y="74"/>
                </a:lnTo>
                <a:lnTo>
                  <a:pt x="224" y="70"/>
                </a:lnTo>
                <a:lnTo>
                  <a:pt x="225" y="69"/>
                </a:lnTo>
                <a:lnTo>
                  <a:pt x="227" y="69"/>
                </a:lnTo>
                <a:lnTo>
                  <a:pt x="229" y="69"/>
                </a:lnTo>
                <a:lnTo>
                  <a:pt x="231" y="69"/>
                </a:lnTo>
                <a:lnTo>
                  <a:pt x="236" y="67"/>
                </a:lnTo>
                <a:lnTo>
                  <a:pt x="237" y="67"/>
                </a:lnTo>
                <a:lnTo>
                  <a:pt x="239" y="65"/>
                </a:lnTo>
                <a:lnTo>
                  <a:pt x="239" y="65"/>
                </a:lnTo>
                <a:lnTo>
                  <a:pt x="241" y="65"/>
                </a:lnTo>
                <a:lnTo>
                  <a:pt x="243" y="65"/>
                </a:lnTo>
                <a:lnTo>
                  <a:pt x="244" y="67"/>
                </a:lnTo>
                <a:lnTo>
                  <a:pt x="248" y="67"/>
                </a:lnTo>
                <a:lnTo>
                  <a:pt x="250" y="69"/>
                </a:lnTo>
                <a:lnTo>
                  <a:pt x="251" y="69"/>
                </a:lnTo>
                <a:lnTo>
                  <a:pt x="253" y="72"/>
                </a:lnTo>
                <a:lnTo>
                  <a:pt x="255" y="74"/>
                </a:lnTo>
                <a:lnTo>
                  <a:pt x="255" y="77"/>
                </a:lnTo>
                <a:lnTo>
                  <a:pt x="256" y="79"/>
                </a:lnTo>
                <a:lnTo>
                  <a:pt x="256" y="81"/>
                </a:lnTo>
                <a:lnTo>
                  <a:pt x="256" y="82"/>
                </a:lnTo>
                <a:lnTo>
                  <a:pt x="258" y="84"/>
                </a:lnTo>
                <a:lnTo>
                  <a:pt x="256" y="86"/>
                </a:lnTo>
                <a:lnTo>
                  <a:pt x="256" y="91"/>
                </a:lnTo>
                <a:lnTo>
                  <a:pt x="256" y="94"/>
                </a:lnTo>
                <a:lnTo>
                  <a:pt x="256" y="99"/>
                </a:lnTo>
                <a:lnTo>
                  <a:pt x="255" y="99"/>
                </a:lnTo>
                <a:lnTo>
                  <a:pt x="255" y="105"/>
                </a:lnTo>
                <a:lnTo>
                  <a:pt x="253" y="112"/>
                </a:lnTo>
                <a:lnTo>
                  <a:pt x="253" y="113"/>
                </a:lnTo>
                <a:lnTo>
                  <a:pt x="253" y="115"/>
                </a:lnTo>
                <a:lnTo>
                  <a:pt x="253" y="117"/>
                </a:lnTo>
                <a:lnTo>
                  <a:pt x="251" y="120"/>
                </a:lnTo>
                <a:lnTo>
                  <a:pt x="251" y="125"/>
                </a:lnTo>
                <a:lnTo>
                  <a:pt x="251" y="127"/>
                </a:lnTo>
                <a:lnTo>
                  <a:pt x="250" y="132"/>
                </a:lnTo>
                <a:lnTo>
                  <a:pt x="250" y="136"/>
                </a:lnTo>
                <a:lnTo>
                  <a:pt x="250" y="139"/>
                </a:lnTo>
                <a:lnTo>
                  <a:pt x="248" y="143"/>
                </a:lnTo>
                <a:lnTo>
                  <a:pt x="246" y="144"/>
                </a:lnTo>
                <a:lnTo>
                  <a:pt x="244" y="148"/>
                </a:lnTo>
                <a:lnTo>
                  <a:pt x="243" y="149"/>
                </a:lnTo>
                <a:lnTo>
                  <a:pt x="243" y="151"/>
                </a:lnTo>
                <a:lnTo>
                  <a:pt x="243" y="153"/>
                </a:lnTo>
                <a:lnTo>
                  <a:pt x="241" y="156"/>
                </a:lnTo>
                <a:lnTo>
                  <a:pt x="241" y="158"/>
                </a:lnTo>
                <a:lnTo>
                  <a:pt x="241" y="160"/>
                </a:lnTo>
                <a:lnTo>
                  <a:pt x="241" y="160"/>
                </a:lnTo>
                <a:lnTo>
                  <a:pt x="239" y="161"/>
                </a:lnTo>
                <a:lnTo>
                  <a:pt x="237" y="170"/>
                </a:lnTo>
                <a:lnTo>
                  <a:pt x="234" y="170"/>
                </a:lnTo>
                <a:lnTo>
                  <a:pt x="232" y="170"/>
                </a:lnTo>
                <a:lnTo>
                  <a:pt x="231" y="170"/>
                </a:lnTo>
                <a:lnTo>
                  <a:pt x="229" y="170"/>
                </a:lnTo>
                <a:lnTo>
                  <a:pt x="227" y="170"/>
                </a:lnTo>
                <a:lnTo>
                  <a:pt x="227" y="172"/>
                </a:lnTo>
                <a:lnTo>
                  <a:pt x="225" y="173"/>
                </a:lnTo>
                <a:lnTo>
                  <a:pt x="224" y="173"/>
                </a:lnTo>
                <a:lnTo>
                  <a:pt x="224" y="173"/>
                </a:lnTo>
                <a:lnTo>
                  <a:pt x="222" y="173"/>
                </a:lnTo>
                <a:lnTo>
                  <a:pt x="220" y="173"/>
                </a:lnTo>
                <a:lnTo>
                  <a:pt x="219" y="173"/>
                </a:lnTo>
                <a:lnTo>
                  <a:pt x="217" y="173"/>
                </a:lnTo>
                <a:lnTo>
                  <a:pt x="217" y="175"/>
                </a:lnTo>
                <a:lnTo>
                  <a:pt x="215" y="175"/>
                </a:lnTo>
                <a:lnTo>
                  <a:pt x="215" y="177"/>
                </a:lnTo>
                <a:lnTo>
                  <a:pt x="213" y="177"/>
                </a:lnTo>
                <a:lnTo>
                  <a:pt x="213" y="179"/>
                </a:lnTo>
                <a:lnTo>
                  <a:pt x="212" y="180"/>
                </a:lnTo>
                <a:lnTo>
                  <a:pt x="212" y="182"/>
                </a:lnTo>
                <a:lnTo>
                  <a:pt x="212" y="184"/>
                </a:lnTo>
                <a:lnTo>
                  <a:pt x="212" y="186"/>
                </a:lnTo>
                <a:lnTo>
                  <a:pt x="212" y="187"/>
                </a:lnTo>
                <a:lnTo>
                  <a:pt x="212" y="189"/>
                </a:lnTo>
                <a:lnTo>
                  <a:pt x="212" y="191"/>
                </a:lnTo>
                <a:lnTo>
                  <a:pt x="212" y="192"/>
                </a:lnTo>
                <a:lnTo>
                  <a:pt x="213" y="194"/>
                </a:lnTo>
                <a:lnTo>
                  <a:pt x="212" y="196"/>
                </a:lnTo>
                <a:lnTo>
                  <a:pt x="212" y="198"/>
                </a:lnTo>
                <a:lnTo>
                  <a:pt x="212" y="199"/>
                </a:lnTo>
                <a:lnTo>
                  <a:pt x="213" y="199"/>
                </a:lnTo>
                <a:lnTo>
                  <a:pt x="213" y="201"/>
                </a:lnTo>
                <a:lnTo>
                  <a:pt x="213" y="203"/>
                </a:lnTo>
                <a:lnTo>
                  <a:pt x="215" y="203"/>
                </a:lnTo>
                <a:lnTo>
                  <a:pt x="215" y="204"/>
                </a:lnTo>
                <a:lnTo>
                  <a:pt x="215" y="204"/>
                </a:lnTo>
                <a:lnTo>
                  <a:pt x="217" y="204"/>
                </a:lnTo>
                <a:lnTo>
                  <a:pt x="217" y="206"/>
                </a:lnTo>
                <a:lnTo>
                  <a:pt x="219" y="208"/>
                </a:lnTo>
                <a:lnTo>
                  <a:pt x="219" y="210"/>
                </a:lnTo>
                <a:lnTo>
                  <a:pt x="220" y="210"/>
                </a:lnTo>
                <a:lnTo>
                  <a:pt x="222" y="211"/>
                </a:lnTo>
                <a:lnTo>
                  <a:pt x="224" y="211"/>
                </a:lnTo>
                <a:lnTo>
                  <a:pt x="224" y="213"/>
                </a:lnTo>
                <a:lnTo>
                  <a:pt x="224" y="213"/>
                </a:lnTo>
                <a:lnTo>
                  <a:pt x="225" y="215"/>
                </a:lnTo>
                <a:lnTo>
                  <a:pt x="227" y="215"/>
                </a:lnTo>
                <a:lnTo>
                  <a:pt x="231" y="215"/>
                </a:lnTo>
                <a:lnTo>
                  <a:pt x="232" y="215"/>
                </a:lnTo>
                <a:lnTo>
                  <a:pt x="236" y="215"/>
                </a:lnTo>
                <a:lnTo>
                  <a:pt x="237" y="215"/>
                </a:lnTo>
                <a:lnTo>
                  <a:pt x="239" y="215"/>
                </a:lnTo>
                <a:lnTo>
                  <a:pt x="239" y="215"/>
                </a:lnTo>
                <a:lnTo>
                  <a:pt x="241" y="215"/>
                </a:lnTo>
                <a:lnTo>
                  <a:pt x="243" y="215"/>
                </a:lnTo>
                <a:lnTo>
                  <a:pt x="244" y="215"/>
                </a:lnTo>
                <a:lnTo>
                  <a:pt x="244" y="216"/>
                </a:lnTo>
                <a:lnTo>
                  <a:pt x="246" y="216"/>
                </a:lnTo>
                <a:lnTo>
                  <a:pt x="248" y="216"/>
                </a:lnTo>
                <a:lnTo>
                  <a:pt x="248" y="218"/>
                </a:lnTo>
                <a:lnTo>
                  <a:pt x="250" y="218"/>
                </a:lnTo>
                <a:lnTo>
                  <a:pt x="250" y="220"/>
                </a:lnTo>
                <a:lnTo>
                  <a:pt x="251" y="220"/>
                </a:lnTo>
                <a:lnTo>
                  <a:pt x="253" y="223"/>
                </a:lnTo>
                <a:lnTo>
                  <a:pt x="253" y="225"/>
                </a:lnTo>
                <a:lnTo>
                  <a:pt x="253" y="227"/>
                </a:lnTo>
                <a:lnTo>
                  <a:pt x="253" y="229"/>
                </a:lnTo>
                <a:lnTo>
                  <a:pt x="253" y="230"/>
                </a:lnTo>
                <a:lnTo>
                  <a:pt x="253" y="234"/>
                </a:lnTo>
                <a:lnTo>
                  <a:pt x="253" y="234"/>
                </a:lnTo>
                <a:lnTo>
                  <a:pt x="251" y="235"/>
                </a:lnTo>
                <a:lnTo>
                  <a:pt x="251" y="237"/>
                </a:lnTo>
                <a:lnTo>
                  <a:pt x="251" y="239"/>
                </a:lnTo>
                <a:lnTo>
                  <a:pt x="250" y="241"/>
                </a:lnTo>
                <a:lnTo>
                  <a:pt x="248" y="242"/>
                </a:lnTo>
                <a:lnTo>
                  <a:pt x="244" y="242"/>
                </a:lnTo>
                <a:lnTo>
                  <a:pt x="243" y="242"/>
                </a:lnTo>
                <a:lnTo>
                  <a:pt x="241" y="242"/>
                </a:lnTo>
                <a:lnTo>
                  <a:pt x="239" y="242"/>
                </a:lnTo>
                <a:lnTo>
                  <a:pt x="239" y="241"/>
                </a:lnTo>
                <a:lnTo>
                  <a:pt x="237" y="241"/>
                </a:lnTo>
                <a:lnTo>
                  <a:pt x="236" y="241"/>
                </a:lnTo>
                <a:lnTo>
                  <a:pt x="231" y="239"/>
                </a:lnTo>
                <a:lnTo>
                  <a:pt x="229" y="241"/>
                </a:lnTo>
                <a:lnTo>
                  <a:pt x="227" y="241"/>
                </a:lnTo>
                <a:lnTo>
                  <a:pt x="225" y="239"/>
                </a:lnTo>
                <a:lnTo>
                  <a:pt x="222" y="237"/>
                </a:lnTo>
                <a:lnTo>
                  <a:pt x="220" y="237"/>
                </a:lnTo>
                <a:lnTo>
                  <a:pt x="220" y="239"/>
                </a:lnTo>
                <a:lnTo>
                  <a:pt x="219" y="239"/>
                </a:lnTo>
                <a:lnTo>
                  <a:pt x="217" y="239"/>
                </a:lnTo>
                <a:lnTo>
                  <a:pt x="215" y="241"/>
                </a:lnTo>
                <a:lnTo>
                  <a:pt x="213" y="241"/>
                </a:lnTo>
                <a:lnTo>
                  <a:pt x="212" y="242"/>
                </a:lnTo>
                <a:lnTo>
                  <a:pt x="210" y="242"/>
                </a:lnTo>
                <a:lnTo>
                  <a:pt x="208" y="246"/>
                </a:lnTo>
                <a:lnTo>
                  <a:pt x="208" y="247"/>
                </a:lnTo>
                <a:lnTo>
                  <a:pt x="208" y="249"/>
                </a:lnTo>
                <a:lnTo>
                  <a:pt x="207" y="249"/>
                </a:lnTo>
                <a:lnTo>
                  <a:pt x="205" y="253"/>
                </a:lnTo>
                <a:lnTo>
                  <a:pt x="203" y="254"/>
                </a:lnTo>
                <a:lnTo>
                  <a:pt x="203" y="256"/>
                </a:lnTo>
                <a:lnTo>
                  <a:pt x="203" y="258"/>
                </a:lnTo>
                <a:lnTo>
                  <a:pt x="201" y="261"/>
                </a:lnTo>
                <a:lnTo>
                  <a:pt x="201" y="263"/>
                </a:lnTo>
                <a:lnTo>
                  <a:pt x="201" y="265"/>
                </a:lnTo>
                <a:lnTo>
                  <a:pt x="201" y="266"/>
                </a:lnTo>
                <a:lnTo>
                  <a:pt x="203" y="268"/>
                </a:lnTo>
                <a:lnTo>
                  <a:pt x="203" y="270"/>
                </a:lnTo>
                <a:lnTo>
                  <a:pt x="203" y="272"/>
                </a:lnTo>
                <a:lnTo>
                  <a:pt x="205" y="273"/>
                </a:lnTo>
                <a:lnTo>
                  <a:pt x="207" y="275"/>
                </a:lnTo>
                <a:lnTo>
                  <a:pt x="208" y="278"/>
                </a:lnTo>
                <a:lnTo>
                  <a:pt x="213" y="282"/>
                </a:lnTo>
                <a:lnTo>
                  <a:pt x="213" y="284"/>
                </a:lnTo>
                <a:lnTo>
                  <a:pt x="217" y="285"/>
                </a:lnTo>
                <a:lnTo>
                  <a:pt x="219" y="287"/>
                </a:lnTo>
                <a:lnTo>
                  <a:pt x="219" y="289"/>
                </a:lnTo>
                <a:lnTo>
                  <a:pt x="220" y="290"/>
                </a:lnTo>
                <a:lnTo>
                  <a:pt x="222" y="292"/>
                </a:lnTo>
                <a:lnTo>
                  <a:pt x="224" y="292"/>
                </a:lnTo>
                <a:lnTo>
                  <a:pt x="224" y="294"/>
                </a:lnTo>
                <a:lnTo>
                  <a:pt x="224" y="296"/>
                </a:lnTo>
                <a:lnTo>
                  <a:pt x="224" y="299"/>
                </a:lnTo>
                <a:lnTo>
                  <a:pt x="224" y="301"/>
                </a:lnTo>
                <a:lnTo>
                  <a:pt x="224" y="302"/>
                </a:lnTo>
                <a:lnTo>
                  <a:pt x="222" y="304"/>
                </a:lnTo>
                <a:lnTo>
                  <a:pt x="222" y="306"/>
                </a:lnTo>
                <a:lnTo>
                  <a:pt x="224" y="306"/>
                </a:lnTo>
                <a:lnTo>
                  <a:pt x="225" y="308"/>
                </a:lnTo>
                <a:lnTo>
                  <a:pt x="229" y="309"/>
                </a:lnTo>
                <a:lnTo>
                  <a:pt x="229" y="309"/>
                </a:lnTo>
                <a:lnTo>
                  <a:pt x="227" y="311"/>
                </a:lnTo>
                <a:lnTo>
                  <a:pt x="227" y="313"/>
                </a:lnTo>
                <a:lnTo>
                  <a:pt x="225" y="315"/>
                </a:lnTo>
                <a:lnTo>
                  <a:pt x="224" y="316"/>
                </a:lnTo>
                <a:lnTo>
                  <a:pt x="224" y="318"/>
                </a:lnTo>
                <a:lnTo>
                  <a:pt x="222" y="320"/>
                </a:lnTo>
                <a:lnTo>
                  <a:pt x="222" y="321"/>
                </a:lnTo>
                <a:lnTo>
                  <a:pt x="220" y="323"/>
                </a:lnTo>
                <a:lnTo>
                  <a:pt x="219" y="323"/>
                </a:lnTo>
                <a:lnTo>
                  <a:pt x="219" y="325"/>
                </a:lnTo>
                <a:lnTo>
                  <a:pt x="217" y="325"/>
                </a:lnTo>
                <a:lnTo>
                  <a:pt x="215" y="327"/>
                </a:lnTo>
                <a:lnTo>
                  <a:pt x="213" y="327"/>
                </a:lnTo>
                <a:lnTo>
                  <a:pt x="213" y="328"/>
                </a:lnTo>
                <a:lnTo>
                  <a:pt x="212" y="328"/>
                </a:lnTo>
                <a:lnTo>
                  <a:pt x="212" y="330"/>
                </a:lnTo>
                <a:lnTo>
                  <a:pt x="210" y="332"/>
                </a:lnTo>
                <a:lnTo>
                  <a:pt x="210" y="333"/>
                </a:lnTo>
                <a:lnTo>
                  <a:pt x="208" y="333"/>
                </a:lnTo>
                <a:lnTo>
                  <a:pt x="208" y="335"/>
                </a:lnTo>
                <a:lnTo>
                  <a:pt x="208" y="337"/>
                </a:lnTo>
                <a:lnTo>
                  <a:pt x="208" y="337"/>
                </a:lnTo>
                <a:lnTo>
                  <a:pt x="208" y="339"/>
                </a:lnTo>
                <a:lnTo>
                  <a:pt x="208" y="340"/>
                </a:lnTo>
                <a:lnTo>
                  <a:pt x="207" y="340"/>
                </a:lnTo>
                <a:lnTo>
                  <a:pt x="207" y="340"/>
                </a:lnTo>
                <a:lnTo>
                  <a:pt x="207" y="342"/>
                </a:lnTo>
                <a:lnTo>
                  <a:pt x="207" y="346"/>
                </a:lnTo>
                <a:lnTo>
                  <a:pt x="207" y="347"/>
                </a:lnTo>
                <a:lnTo>
                  <a:pt x="205" y="351"/>
                </a:lnTo>
                <a:lnTo>
                  <a:pt x="205" y="356"/>
                </a:lnTo>
                <a:lnTo>
                  <a:pt x="205" y="359"/>
                </a:lnTo>
                <a:lnTo>
                  <a:pt x="200" y="375"/>
                </a:lnTo>
                <a:lnTo>
                  <a:pt x="198" y="376"/>
                </a:lnTo>
                <a:lnTo>
                  <a:pt x="196" y="380"/>
                </a:lnTo>
                <a:lnTo>
                  <a:pt x="194" y="382"/>
                </a:lnTo>
                <a:lnTo>
                  <a:pt x="193" y="385"/>
                </a:lnTo>
                <a:lnTo>
                  <a:pt x="191" y="385"/>
                </a:lnTo>
                <a:lnTo>
                  <a:pt x="184" y="387"/>
                </a:lnTo>
                <a:lnTo>
                  <a:pt x="179" y="389"/>
                </a:lnTo>
                <a:lnTo>
                  <a:pt x="177" y="389"/>
                </a:lnTo>
                <a:lnTo>
                  <a:pt x="176" y="389"/>
                </a:lnTo>
                <a:lnTo>
                  <a:pt x="174" y="389"/>
                </a:lnTo>
                <a:lnTo>
                  <a:pt x="172" y="389"/>
                </a:lnTo>
                <a:lnTo>
                  <a:pt x="170" y="389"/>
                </a:lnTo>
                <a:lnTo>
                  <a:pt x="169" y="389"/>
                </a:lnTo>
                <a:lnTo>
                  <a:pt x="167" y="389"/>
                </a:lnTo>
                <a:lnTo>
                  <a:pt x="165" y="387"/>
                </a:lnTo>
                <a:lnTo>
                  <a:pt x="164" y="385"/>
                </a:lnTo>
                <a:lnTo>
                  <a:pt x="162" y="383"/>
                </a:lnTo>
                <a:lnTo>
                  <a:pt x="158" y="380"/>
                </a:lnTo>
                <a:lnTo>
                  <a:pt x="155" y="376"/>
                </a:lnTo>
                <a:lnTo>
                  <a:pt x="153" y="375"/>
                </a:lnTo>
                <a:lnTo>
                  <a:pt x="151" y="371"/>
                </a:lnTo>
                <a:lnTo>
                  <a:pt x="148" y="370"/>
                </a:lnTo>
                <a:lnTo>
                  <a:pt x="148" y="370"/>
                </a:lnTo>
                <a:lnTo>
                  <a:pt x="146" y="366"/>
                </a:lnTo>
                <a:lnTo>
                  <a:pt x="145" y="363"/>
                </a:lnTo>
                <a:lnTo>
                  <a:pt x="143" y="361"/>
                </a:lnTo>
                <a:lnTo>
                  <a:pt x="141" y="356"/>
                </a:lnTo>
                <a:lnTo>
                  <a:pt x="139" y="356"/>
                </a:lnTo>
                <a:lnTo>
                  <a:pt x="136" y="352"/>
                </a:lnTo>
                <a:lnTo>
                  <a:pt x="134" y="349"/>
                </a:lnTo>
                <a:lnTo>
                  <a:pt x="133" y="344"/>
                </a:lnTo>
                <a:lnTo>
                  <a:pt x="127" y="340"/>
                </a:lnTo>
                <a:lnTo>
                  <a:pt x="126" y="340"/>
                </a:lnTo>
                <a:lnTo>
                  <a:pt x="126" y="337"/>
                </a:lnTo>
                <a:lnTo>
                  <a:pt x="126" y="335"/>
                </a:lnTo>
                <a:lnTo>
                  <a:pt x="126" y="330"/>
                </a:lnTo>
                <a:lnTo>
                  <a:pt x="119" y="330"/>
                </a:lnTo>
                <a:lnTo>
                  <a:pt x="119" y="325"/>
                </a:lnTo>
                <a:lnTo>
                  <a:pt x="119" y="325"/>
                </a:lnTo>
                <a:lnTo>
                  <a:pt x="115" y="325"/>
                </a:lnTo>
                <a:lnTo>
                  <a:pt x="115" y="325"/>
                </a:lnTo>
                <a:lnTo>
                  <a:pt x="114" y="315"/>
                </a:lnTo>
                <a:lnTo>
                  <a:pt x="114" y="313"/>
                </a:lnTo>
                <a:lnTo>
                  <a:pt x="112" y="313"/>
                </a:lnTo>
                <a:lnTo>
                  <a:pt x="108" y="313"/>
                </a:lnTo>
                <a:lnTo>
                  <a:pt x="108" y="311"/>
                </a:lnTo>
                <a:lnTo>
                  <a:pt x="108" y="309"/>
                </a:lnTo>
                <a:lnTo>
                  <a:pt x="103" y="309"/>
                </a:lnTo>
                <a:lnTo>
                  <a:pt x="103" y="304"/>
                </a:lnTo>
                <a:lnTo>
                  <a:pt x="103" y="301"/>
                </a:lnTo>
                <a:lnTo>
                  <a:pt x="103" y="297"/>
                </a:lnTo>
                <a:lnTo>
                  <a:pt x="96" y="297"/>
                </a:lnTo>
                <a:lnTo>
                  <a:pt x="96" y="292"/>
                </a:lnTo>
                <a:lnTo>
                  <a:pt x="96" y="290"/>
                </a:lnTo>
                <a:lnTo>
                  <a:pt x="96" y="289"/>
                </a:lnTo>
                <a:lnTo>
                  <a:pt x="96" y="287"/>
                </a:lnTo>
                <a:lnTo>
                  <a:pt x="95" y="287"/>
                </a:lnTo>
                <a:lnTo>
                  <a:pt x="88" y="287"/>
                </a:lnTo>
                <a:lnTo>
                  <a:pt x="84" y="287"/>
                </a:lnTo>
                <a:lnTo>
                  <a:pt x="84" y="277"/>
                </a:lnTo>
                <a:lnTo>
                  <a:pt x="79" y="277"/>
                </a:lnTo>
                <a:lnTo>
                  <a:pt x="78" y="265"/>
                </a:lnTo>
                <a:lnTo>
                  <a:pt x="76" y="265"/>
                </a:lnTo>
                <a:lnTo>
                  <a:pt x="72" y="263"/>
                </a:lnTo>
                <a:lnTo>
                  <a:pt x="69" y="259"/>
                </a:lnTo>
                <a:lnTo>
                  <a:pt x="67" y="259"/>
                </a:lnTo>
                <a:lnTo>
                  <a:pt x="67" y="256"/>
                </a:lnTo>
                <a:lnTo>
                  <a:pt x="67" y="253"/>
                </a:lnTo>
                <a:lnTo>
                  <a:pt x="62" y="254"/>
                </a:lnTo>
                <a:lnTo>
                  <a:pt x="60" y="254"/>
                </a:lnTo>
                <a:lnTo>
                  <a:pt x="60" y="251"/>
                </a:lnTo>
                <a:lnTo>
                  <a:pt x="60" y="244"/>
                </a:lnTo>
                <a:lnTo>
                  <a:pt x="55" y="244"/>
                </a:lnTo>
                <a:lnTo>
                  <a:pt x="55" y="237"/>
                </a:lnTo>
                <a:lnTo>
                  <a:pt x="48" y="237"/>
                </a:lnTo>
                <a:lnTo>
                  <a:pt x="48" y="235"/>
                </a:lnTo>
                <a:lnTo>
                  <a:pt x="48" y="234"/>
                </a:lnTo>
                <a:lnTo>
                  <a:pt x="48" y="230"/>
                </a:lnTo>
                <a:lnTo>
                  <a:pt x="48" y="229"/>
                </a:lnTo>
                <a:lnTo>
                  <a:pt x="48" y="227"/>
                </a:lnTo>
                <a:lnTo>
                  <a:pt x="48" y="222"/>
                </a:lnTo>
                <a:lnTo>
                  <a:pt x="45" y="222"/>
                </a:lnTo>
                <a:lnTo>
                  <a:pt x="43" y="222"/>
                </a:lnTo>
                <a:lnTo>
                  <a:pt x="38" y="222"/>
                </a:lnTo>
                <a:lnTo>
                  <a:pt x="38" y="216"/>
                </a:lnTo>
                <a:lnTo>
                  <a:pt x="38" y="211"/>
                </a:lnTo>
                <a:lnTo>
                  <a:pt x="31" y="211"/>
                </a:lnTo>
                <a:lnTo>
                  <a:pt x="31" y="210"/>
                </a:lnTo>
                <a:lnTo>
                  <a:pt x="31" y="204"/>
                </a:lnTo>
                <a:lnTo>
                  <a:pt x="31" y="203"/>
                </a:lnTo>
                <a:lnTo>
                  <a:pt x="31" y="201"/>
                </a:lnTo>
                <a:lnTo>
                  <a:pt x="28" y="201"/>
                </a:lnTo>
                <a:lnTo>
                  <a:pt x="26" y="201"/>
                </a:lnTo>
                <a:lnTo>
                  <a:pt x="24" y="189"/>
                </a:lnTo>
                <a:lnTo>
                  <a:pt x="21" y="189"/>
                </a:lnTo>
                <a:lnTo>
                  <a:pt x="17" y="189"/>
                </a:lnTo>
                <a:lnTo>
                  <a:pt x="16" y="189"/>
                </a:lnTo>
                <a:lnTo>
                  <a:pt x="14" y="189"/>
                </a:lnTo>
                <a:lnTo>
                  <a:pt x="12" y="189"/>
                </a:lnTo>
                <a:lnTo>
                  <a:pt x="12" y="184"/>
                </a:lnTo>
                <a:lnTo>
                  <a:pt x="12" y="177"/>
                </a:lnTo>
                <a:lnTo>
                  <a:pt x="10" y="177"/>
                </a:lnTo>
                <a:lnTo>
                  <a:pt x="0" y="179"/>
                </a:lnTo>
                <a:lnTo>
                  <a:pt x="0" y="175"/>
                </a:lnTo>
                <a:lnTo>
                  <a:pt x="0" y="165"/>
                </a:lnTo>
                <a:lnTo>
                  <a:pt x="0" y="161"/>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2" name="Freeform 240"/>
          <p:cNvSpPr>
            <a:spLocks/>
          </p:cNvSpPr>
          <p:nvPr/>
        </p:nvSpPr>
        <p:spPr bwMode="auto">
          <a:xfrm>
            <a:off x="7324725" y="4783931"/>
            <a:ext cx="404813" cy="395288"/>
          </a:xfrm>
          <a:custGeom>
            <a:avLst/>
            <a:gdLst/>
            <a:ahLst/>
            <a:cxnLst>
              <a:cxn ang="0">
                <a:pos x="264" y="10"/>
              </a:cxn>
              <a:cxn ang="0">
                <a:pos x="261" y="15"/>
              </a:cxn>
              <a:cxn ang="0">
                <a:pos x="266" y="26"/>
              </a:cxn>
              <a:cxn ang="0">
                <a:pos x="266" y="34"/>
              </a:cxn>
              <a:cxn ang="0">
                <a:pos x="261" y="41"/>
              </a:cxn>
              <a:cxn ang="0">
                <a:pos x="273" y="48"/>
              </a:cxn>
              <a:cxn ang="0">
                <a:pos x="277" y="55"/>
              </a:cxn>
              <a:cxn ang="0">
                <a:pos x="283" y="58"/>
              </a:cxn>
              <a:cxn ang="0">
                <a:pos x="282" y="69"/>
              </a:cxn>
              <a:cxn ang="0">
                <a:pos x="285" y="81"/>
              </a:cxn>
              <a:cxn ang="0">
                <a:pos x="290" y="86"/>
              </a:cxn>
              <a:cxn ang="0">
                <a:pos x="299" y="93"/>
              </a:cxn>
              <a:cxn ang="0">
                <a:pos x="297" y="100"/>
              </a:cxn>
              <a:cxn ang="0">
                <a:pos x="297" y="113"/>
              </a:cxn>
              <a:cxn ang="0">
                <a:pos x="302" y="119"/>
              </a:cxn>
              <a:cxn ang="0">
                <a:pos x="307" y="125"/>
              </a:cxn>
              <a:cxn ang="0">
                <a:pos x="313" y="134"/>
              </a:cxn>
              <a:cxn ang="0">
                <a:pos x="318" y="139"/>
              </a:cxn>
              <a:cxn ang="0">
                <a:pos x="323" y="151"/>
              </a:cxn>
              <a:cxn ang="0">
                <a:pos x="328" y="158"/>
              </a:cxn>
              <a:cxn ang="0">
                <a:pos x="328" y="167"/>
              </a:cxn>
              <a:cxn ang="0">
                <a:pos x="335" y="174"/>
              </a:cxn>
              <a:cxn ang="0">
                <a:pos x="335" y="181"/>
              </a:cxn>
              <a:cxn ang="0">
                <a:pos x="333" y="191"/>
              </a:cxn>
              <a:cxn ang="0">
                <a:pos x="338" y="196"/>
              </a:cxn>
              <a:cxn ang="0">
                <a:pos x="335" y="208"/>
              </a:cxn>
              <a:cxn ang="0">
                <a:pos x="333" y="217"/>
              </a:cxn>
              <a:cxn ang="0">
                <a:pos x="333" y="224"/>
              </a:cxn>
              <a:cxn ang="0">
                <a:pos x="332" y="227"/>
              </a:cxn>
              <a:cxn ang="0">
                <a:pos x="328" y="230"/>
              </a:cxn>
              <a:cxn ang="0">
                <a:pos x="328" y="236"/>
              </a:cxn>
              <a:cxn ang="0">
                <a:pos x="321" y="237"/>
              </a:cxn>
              <a:cxn ang="0">
                <a:pos x="318" y="248"/>
              </a:cxn>
              <a:cxn ang="0">
                <a:pos x="318" y="249"/>
              </a:cxn>
              <a:cxn ang="0">
                <a:pos x="313" y="253"/>
              </a:cxn>
              <a:cxn ang="0">
                <a:pos x="313" y="263"/>
              </a:cxn>
              <a:cxn ang="0">
                <a:pos x="311" y="268"/>
              </a:cxn>
              <a:cxn ang="0">
                <a:pos x="309" y="282"/>
              </a:cxn>
              <a:cxn ang="0">
                <a:pos x="307" y="289"/>
              </a:cxn>
              <a:cxn ang="0">
                <a:pos x="301" y="294"/>
              </a:cxn>
              <a:cxn ang="0">
                <a:pos x="297" y="301"/>
              </a:cxn>
              <a:cxn ang="0">
                <a:pos x="294" y="308"/>
              </a:cxn>
              <a:cxn ang="0">
                <a:pos x="294" y="322"/>
              </a:cxn>
              <a:cxn ang="0">
                <a:pos x="273" y="327"/>
              </a:cxn>
              <a:cxn ang="0">
                <a:pos x="197" y="328"/>
              </a:cxn>
              <a:cxn ang="0">
                <a:pos x="137" y="330"/>
              </a:cxn>
              <a:cxn ang="0">
                <a:pos x="99" y="332"/>
              </a:cxn>
              <a:cxn ang="0">
                <a:pos x="70" y="325"/>
              </a:cxn>
              <a:cxn ang="0">
                <a:pos x="70" y="272"/>
              </a:cxn>
              <a:cxn ang="0">
                <a:pos x="58" y="241"/>
              </a:cxn>
              <a:cxn ang="0">
                <a:pos x="58" y="206"/>
              </a:cxn>
              <a:cxn ang="0">
                <a:pos x="34" y="184"/>
              </a:cxn>
              <a:cxn ang="0">
                <a:pos x="34" y="124"/>
              </a:cxn>
              <a:cxn ang="0">
                <a:pos x="12" y="62"/>
              </a:cxn>
              <a:cxn ang="0">
                <a:pos x="0" y="22"/>
              </a:cxn>
              <a:cxn ang="0">
                <a:pos x="24" y="5"/>
              </a:cxn>
              <a:cxn ang="0">
                <a:pos x="94" y="3"/>
              </a:cxn>
              <a:cxn ang="0">
                <a:pos x="122" y="3"/>
              </a:cxn>
              <a:cxn ang="0">
                <a:pos x="178" y="2"/>
              </a:cxn>
              <a:cxn ang="0">
                <a:pos x="218" y="0"/>
              </a:cxn>
              <a:cxn ang="0">
                <a:pos x="254" y="2"/>
              </a:cxn>
            </a:cxnLst>
            <a:rect l="0" t="0" r="r" b="b"/>
            <a:pathLst>
              <a:path w="340" h="332">
                <a:moveTo>
                  <a:pt x="259" y="2"/>
                </a:moveTo>
                <a:lnTo>
                  <a:pt x="259" y="3"/>
                </a:lnTo>
                <a:lnTo>
                  <a:pt x="259" y="5"/>
                </a:lnTo>
                <a:lnTo>
                  <a:pt x="259" y="7"/>
                </a:lnTo>
                <a:lnTo>
                  <a:pt x="259" y="9"/>
                </a:lnTo>
                <a:lnTo>
                  <a:pt x="259" y="10"/>
                </a:lnTo>
                <a:lnTo>
                  <a:pt x="259" y="10"/>
                </a:lnTo>
                <a:lnTo>
                  <a:pt x="259" y="10"/>
                </a:lnTo>
                <a:lnTo>
                  <a:pt x="261" y="10"/>
                </a:lnTo>
                <a:lnTo>
                  <a:pt x="261" y="10"/>
                </a:lnTo>
                <a:lnTo>
                  <a:pt x="263" y="10"/>
                </a:lnTo>
                <a:lnTo>
                  <a:pt x="264" y="10"/>
                </a:lnTo>
                <a:lnTo>
                  <a:pt x="264" y="10"/>
                </a:lnTo>
                <a:lnTo>
                  <a:pt x="263" y="10"/>
                </a:lnTo>
                <a:lnTo>
                  <a:pt x="263" y="12"/>
                </a:lnTo>
                <a:lnTo>
                  <a:pt x="261" y="12"/>
                </a:lnTo>
                <a:lnTo>
                  <a:pt x="259" y="12"/>
                </a:lnTo>
                <a:lnTo>
                  <a:pt x="259" y="12"/>
                </a:lnTo>
                <a:lnTo>
                  <a:pt x="258" y="12"/>
                </a:lnTo>
                <a:lnTo>
                  <a:pt x="258" y="14"/>
                </a:lnTo>
                <a:lnTo>
                  <a:pt x="259" y="14"/>
                </a:lnTo>
                <a:lnTo>
                  <a:pt x="259" y="14"/>
                </a:lnTo>
                <a:lnTo>
                  <a:pt x="259" y="12"/>
                </a:lnTo>
                <a:lnTo>
                  <a:pt x="259" y="14"/>
                </a:lnTo>
                <a:lnTo>
                  <a:pt x="261" y="14"/>
                </a:lnTo>
                <a:lnTo>
                  <a:pt x="261" y="15"/>
                </a:lnTo>
                <a:lnTo>
                  <a:pt x="261" y="17"/>
                </a:lnTo>
                <a:lnTo>
                  <a:pt x="263" y="17"/>
                </a:lnTo>
                <a:lnTo>
                  <a:pt x="261" y="17"/>
                </a:lnTo>
                <a:lnTo>
                  <a:pt x="261" y="19"/>
                </a:lnTo>
                <a:lnTo>
                  <a:pt x="261" y="21"/>
                </a:lnTo>
                <a:lnTo>
                  <a:pt x="263" y="21"/>
                </a:lnTo>
                <a:lnTo>
                  <a:pt x="264" y="21"/>
                </a:lnTo>
                <a:lnTo>
                  <a:pt x="264" y="22"/>
                </a:lnTo>
                <a:lnTo>
                  <a:pt x="266" y="22"/>
                </a:lnTo>
                <a:lnTo>
                  <a:pt x="266" y="24"/>
                </a:lnTo>
                <a:lnTo>
                  <a:pt x="264" y="24"/>
                </a:lnTo>
                <a:lnTo>
                  <a:pt x="264" y="26"/>
                </a:lnTo>
                <a:lnTo>
                  <a:pt x="266" y="26"/>
                </a:lnTo>
                <a:lnTo>
                  <a:pt x="268" y="26"/>
                </a:lnTo>
                <a:lnTo>
                  <a:pt x="268" y="26"/>
                </a:lnTo>
                <a:lnTo>
                  <a:pt x="266" y="26"/>
                </a:lnTo>
                <a:lnTo>
                  <a:pt x="266" y="27"/>
                </a:lnTo>
                <a:lnTo>
                  <a:pt x="264" y="27"/>
                </a:lnTo>
                <a:lnTo>
                  <a:pt x="264" y="26"/>
                </a:lnTo>
                <a:lnTo>
                  <a:pt x="263" y="26"/>
                </a:lnTo>
                <a:lnTo>
                  <a:pt x="263" y="27"/>
                </a:lnTo>
                <a:lnTo>
                  <a:pt x="263" y="29"/>
                </a:lnTo>
                <a:lnTo>
                  <a:pt x="263" y="31"/>
                </a:lnTo>
                <a:lnTo>
                  <a:pt x="263" y="33"/>
                </a:lnTo>
                <a:lnTo>
                  <a:pt x="264" y="34"/>
                </a:lnTo>
                <a:lnTo>
                  <a:pt x="266" y="34"/>
                </a:lnTo>
                <a:lnTo>
                  <a:pt x="266" y="36"/>
                </a:lnTo>
                <a:lnTo>
                  <a:pt x="264" y="36"/>
                </a:lnTo>
                <a:lnTo>
                  <a:pt x="263" y="36"/>
                </a:lnTo>
                <a:lnTo>
                  <a:pt x="263" y="38"/>
                </a:lnTo>
                <a:lnTo>
                  <a:pt x="261" y="36"/>
                </a:lnTo>
                <a:lnTo>
                  <a:pt x="261" y="34"/>
                </a:lnTo>
                <a:lnTo>
                  <a:pt x="259" y="34"/>
                </a:lnTo>
                <a:lnTo>
                  <a:pt x="259" y="36"/>
                </a:lnTo>
                <a:lnTo>
                  <a:pt x="259" y="38"/>
                </a:lnTo>
                <a:lnTo>
                  <a:pt x="261" y="38"/>
                </a:lnTo>
                <a:lnTo>
                  <a:pt x="261" y="39"/>
                </a:lnTo>
                <a:lnTo>
                  <a:pt x="261" y="39"/>
                </a:lnTo>
                <a:lnTo>
                  <a:pt x="261" y="41"/>
                </a:lnTo>
                <a:lnTo>
                  <a:pt x="263" y="41"/>
                </a:lnTo>
                <a:lnTo>
                  <a:pt x="263" y="43"/>
                </a:lnTo>
                <a:lnTo>
                  <a:pt x="264" y="43"/>
                </a:lnTo>
                <a:lnTo>
                  <a:pt x="266" y="43"/>
                </a:lnTo>
                <a:lnTo>
                  <a:pt x="268" y="43"/>
                </a:lnTo>
                <a:lnTo>
                  <a:pt x="270" y="43"/>
                </a:lnTo>
                <a:lnTo>
                  <a:pt x="270" y="45"/>
                </a:lnTo>
                <a:lnTo>
                  <a:pt x="270" y="46"/>
                </a:lnTo>
                <a:lnTo>
                  <a:pt x="271" y="46"/>
                </a:lnTo>
                <a:lnTo>
                  <a:pt x="271" y="48"/>
                </a:lnTo>
                <a:lnTo>
                  <a:pt x="271" y="50"/>
                </a:lnTo>
                <a:lnTo>
                  <a:pt x="273" y="50"/>
                </a:lnTo>
                <a:lnTo>
                  <a:pt x="273" y="48"/>
                </a:lnTo>
                <a:lnTo>
                  <a:pt x="273" y="46"/>
                </a:lnTo>
                <a:lnTo>
                  <a:pt x="273" y="48"/>
                </a:lnTo>
                <a:lnTo>
                  <a:pt x="275" y="48"/>
                </a:lnTo>
                <a:lnTo>
                  <a:pt x="275" y="50"/>
                </a:lnTo>
                <a:lnTo>
                  <a:pt x="275" y="52"/>
                </a:lnTo>
                <a:lnTo>
                  <a:pt x="275" y="52"/>
                </a:lnTo>
                <a:lnTo>
                  <a:pt x="277" y="52"/>
                </a:lnTo>
                <a:lnTo>
                  <a:pt x="277" y="50"/>
                </a:lnTo>
                <a:lnTo>
                  <a:pt x="277" y="52"/>
                </a:lnTo>
                <a:lnTo>
                  <a:pt x="278" y="52"/>
                </a:lnTo>
                <a:lnTo>
                  <a:pt x="278" y="53"/>
                </a:lnTo>
                <a:lnTo>
                  <a:pt x="277" y="53"/>
                </a:lnTo>
                <a:lnTo>
                  <a:pt x="277" y="55"/>
                </a:lnTo>
                <a:lnTo>
                  <a:pt x="278" y="55"/>
                </a:lnTo>
                <a:lnTo>
                  <a:pt x="280" y="53"/>
                </a:lnTo>
                <a:lnTo>
                  <a:pt x="280" y="55"/>
                </a:lnTo>
                <a:lnTo>
                  <a:pt x="278" y="55"/>
                </a:lnTo>
                <a:lnTo>
                  <a:pt x="277" y="55"/>
                </a:lnTo>
                <a:lnTo>
                  <a:pt x="277" y="57"/>
                </a:lnTo>
                <a:lnTo>
                  <a:pt x="278" y="57"/>
                </a:lnTo>
                <a:lnTo>
                  <a:pt x="280" y="58"/>
                </a:lnTo>
                <a:lnTo>
                  <a:pt x="282" y="58"/>
                </a:lnTo>
                <a:lnTo>
                  <a:pt x="282" y="57"/>
                </a:lnTo>
                <a:lnTo>
                  <a:pt x="282" y="55"/>
                </a:lnTo>
                <a:lnTo>
                  <a:pt x="283" y="57"/>
                </a:lnTo>
                <a:lnTo>
                  <a:pt x="283" y="58"/>
                </a:lnTo>
                <a:lnTo>
                  <a:pt x="283" y="60"/>
                </a:lnTo>
                <a:lnTo>
                  <a:pt x="285" y="60"/>
                </a:lnTo>
                <a:lnTo>
                  <a:pt x="285" y="62"/>
                </a:lnTo>
                <a:lnTo>
                  <a:pt x="287" y="62"/>
                </a:lnTo>
                <a:lnTo>
                  <a:pt x="287" y="64"/>
                </a:lnTo>
                <a:lnTo>
                  <a:pt x="285" y="64"/>
                </a:lnTo>
                <a:lnTo>
                  <a:pt x="285" y="65"/>
                </a:lnTo>
                <a:lnTo>
                  <a:pt x="283" y="65"/>
                </a:lnTo>
                <a:lnTo>
                  <a:pt x="282" y="65"/>
                </a:lnTo>
                <a:lnTo>
                  <a:pt x="282" y="67"/>
                </a:lnTo>
                <a:lnTo>
                  <a:pt x="283" y="67"/>
                </a:lnTo>
                <a:lnTo>
                  <a:pt x="283" y="69"/>
                </a:lnTo>
                <a:lnTo>
                  <a:pt x="282" y="69"/>
                </a:lnTo>
                <a:lnTo>
                  <a:pt x="282" y="70"/>
                </a:lnTo>
                <a:lnTo>
                  <a:pt x="282" y="70"/>
                </a:lnTo>
                <a:lnTo>
                  <a:pt x="283" y="72"/>
                </a:lnTo>
                <a:lnTo>
                  <a:pt x="285" y="72"/>
                </a:lnTo>
                <a:lnTo>
                  <a:pt x="285" y="74"/>
                </a:lnTo>
                <a:lnTo>
                  <a:pt x="287" y="74"/>
                </a:lnTo>
                <a:lnTo>
                  <a:pt x="287" y="76"/>
                </a:lnTo>
                <a:lnTo>
                  <a:pt x="285" y="76"/>
                </a:lnTo>
                <a:lnTo>
                  <a:pt x="285" y="77"/>
                </a:lnTo>
                <a:lnTo>
                  <a:pt x="283" y="77"/>
                </a:lnTo>
                <a:lnTo>
                  <a:pt x="283" y="79"/>
                </a:lnTo>
                <a:lnTo>
                  <a:pt x="283" y="81"/>
                </a:lnTo>
                <a:lnTo>
                  <a:pt x="285" y="81"/>
                </a:lnTo>
                <a:lnTo>
                  <a:pt x="287" y="81"/>
                </a:lnTo>
                <a:lnTo>
                  <a:pt x="287" y="79"/>
                </a:lnTo>
                <a:lnTo>
                  <a:pt x="289" y="79"/>
                </a:lnTo>
                <a:lnTo>
                  <a:pt x="290" y="79"/>
                </a:lnTo>
                <a:lnTo>
                  <a:pt x="290" y="81"/>
                </a:lnTo>
                <a:lnTo>
                  <a:pt x="290" y="82"/>
                </a:lnTo>
                <a:lnTo>
                  <a:pt x="290" y="82"/>
                </a:lnTo>
                <a:lnTo>
                  <a:pt x="290" y="82"/>
                </a:lnTo>
                <a:lnTo>
                  <a:pt x="289" y="82"/>
                </a:lnTo>
                <a:lnTo>
                  <a:pt x="287" y="84"/>
                </a:lnTo>
                <a:lnTo>
                  <a:pt x="289" y="84"/>
                </a:lnTo>
                <a:lnTo>
                  <a:pt x="289" y="86"/>
                </a:lnTo>
                <a:lnTo>
                  <a:pt x="290" y="86"/>
                </a:lnTo>
                <a:lnTo>
                  <a:pt x="290" y="86"/>
                </a:lnTo>
                <a:lnTo>
                  <a:pt x="292" y="86"/>
                </a:lnTo>
                <a:lnTo>
                  <a:pt x="292" y="86"/>
                </a:lnTo>
                <a:lnTo>
                  <a:pt x="290" y="86"/>
                </a:lnTo>
                <a:lnTo>
                  <a:pt x="290" y="88"/>
                </a:lnTo>
                <a:lnTo>
                  <a:pt x="292" y="88"/>
                </a:lnTo>
                <a:lnTo>
                  <a:pt x="294" y="88"/>
                </a:lnTo>
                <a:lnTo>
                  <a:pt x="295" y="88"/>
                </a:lnTo>
                <a:lnTo>
                  <a:pt x="295" y="89"/>
                </a:lnTo>
                <a:lnTo>
                  <a:pt x="297" y="89"/>
                </a:lnTo>
                <a:lnTo>
                  <a:pt x="297" y="91"/>
                </a:lnTo>
                <a:lnTo>
                  <a:pt x="299" y="91"/>
                </a:lnTo>
                <a:lnTo>
                  <a:pt x="299" y="93"/>
                </a:lnTo>
                <a:lnTo>
                  <a:pt x="297" y="93"/>
                </a:lnTo>
                <a:lnTo>
                  <a:pt x="295" y="93"/>
                </a:lnTo>
                <a:lnTo>
                  <a:pt x="294" y="93"/>
                </a:lnTo>
                <a:lnTo>
                  <a:pt x="294" y="95"/>
                </a:lnTo>
                <a:lnTo>
                  <a:pt x="295" y="95"/>
                </a:lnTo>
                <a:lnTo>
                  <a:pt x="295" y="96"/>
                </a:lnTo>
                <a:lnTo>
                  <a:pt x="297" y="96"/>
                </a:lnTo>
                <a:lnTo>
                  <a:pt x="297" y="98"/>
                </a:lnTo>
                <a:lnTo>
                  <a:pt x="297" y="100"/>
                </a:lnTo>
                <a:lnTo>
                  <a:pt x="299" y="100"/>
                </a:lnTo>
                <a:lnTo>
                  <a:pt x="299" y="100"/>
                </a:lnTo>
                <a:lnTo>
                  <a:pt x="297" y="100"/>
                </a:lnTo>
                <a:lnTo>
                  <a:pt x="297" y="100"/>
                </a:lnTo>
                <a:lnTo>
                  <a:pt x="295" y="100"/>
                </a:lnTo>
                <a:lnTo>
                  <a:pt x="295" y="100"/>
                </a:lnTo>
                <a:lnTo>
                  <a:pt x="295" y="101"/>
                </a:lnTo>
                <a:lnTo>
                  <a:pt x="297" y="101"/>
                </a:lnTo>
                <a:lnTo>
                  <a:pt x="297" y="103"/>
                </a:lnTo>
                <a:lnTo>
                  <a:pt x="297" y="105"/>
                </a:lnTo>
                <a:lnTo>
                  <a:pt x="295" y="105"/>
                </a:lnTo>
                <a:lnTo>
                  <a:pt x="295" y="107"/>
                </a:lnTo>
                <a:lnTo>
                  <a:pt x="297" y="107"/>
                </a:lnTo>
                <a:lnTo>
                  <a:pt x="297" y="108"/>
                </a:lnTo>
                <a:lnTo>
                  <a:pt x="297" y="110"/>
                </a:lnTo>
                <a:lnTo>
                  <a:pt x="297" y="112"/>
                </a:lnTo>
                <a:lnTo>
                  <a:pt x="297" y="113"/>
                </a:lnTo>
                <a:lnTo>
                  <a:pt x="295" y="113"/>
                </a:lnTo>
                <a:lnTo>
                  <a:pt x="295" y="115"/>
                </a:lnTo>
                <a:lnTo>
                  <a:pt x="294" y="115"/>
                </a:lnTo>
                <a:lnTo>
                  <a:pt x="294" y="115"/>
                </a:lnTo>
                <a:lnTo>
                  <a:pt x="295" y="115"/>
                </a:lnTo>
                <a:lnTo>
                  <a:pt x="297" y="115"/>
                </a:lnTo>
                <a:lnTo>
                  <a:pt x="297" y="115"/>
                </a:lnTo>
                <a:lnTo>
                  <a:pt x="299" y="115"/>
                </a:lnTo>
                <a:lnTo>
                  <a:pt x="299" y="115"/>
                </a:lnTo>
                <a:lnTo>
                  <a:pt x="299" y="117"/>
                </a:lnTo>
                <a:lnTo>
                  <a:pt x="301" y="117"/>
                </a:lnTo>
                <a:lnTo>
                  <a:pt x="301" y="119"/>
                </a:lnTo>
                <a:lnTo>
                  <a:pt x="302" y="119"/>
                </a:lnTo>
                <a:lnTo>
                  <a:pt x="302" y="117"/>
                </a:lnTo>
                <a:lnTo>
                  <a:pt x="304" y="117"/>
                </a:lnTo>
                <a:lnTo>
                  <a:pt x="304" y="115"/>
                </a:lnTo>
                <a:lnTo>
                  <a:pt x="306" y="115"/>
                </a:lnTo>
                <a:lnTo>
                  <a:pt x="306" y="117"/>
                </a:lnTo>
                <a:lnTo>
                  <a:pt x="306" y="119"/>
                </a:lnTo>
                <a:lnTo>
                  <a:pt x="306" y="120"/>
                </a:lnTo>
                <a:lnTo>
                  <a:pt x="304" y="122"/>
                </a:lnTo>
                <a:lnTo>
                  <a:pt x="304" y="124"/>
                </a:lnTo>
                <a:lnTo>
                  <a:pt x="306" y="124"/>
                </a:lnTo>
                <a:lnTo>
                  <a:pt x="306" y="124"/>
                </a:lnTo>
                <a:lnTo>
                  <a:pt x="307" y="124"/>
                </a:lnTo>
                <a:lnTo>
                  <a:pt x="307" y="125"/>
                </a:lnTo>
                <a:lnTo>
                  <a:pt x="309" y="127"/>
                </a:lnTo>
                <a:lnTo>
                  <a:pt x="307" y="127"/>
                </a:lnTo>
                <a:lnTo>
                  <a:pt x="306" y="129"/>
                </a:lnTo>
                <a:lnTo>
                  <a:pt x="306" y="127"/>
                </a:lnTo>
                <a:lnTo>
                  <a:pt x="306" y="129"/>
                </a:lnTo>
                <a:lnTo>
                  <a:pt x="307" y="129"/>
                </a:lnTo>
                <a:lnTo>
                  <a:pt x="309" y="131"/>
                </a:lnTo>
                <a:lnTo>
                  <a:pt x="311" y="131"/>
                </a:lnTo>
                <a:lnTo>
                  <a:pt x="311" y="131"/>
                </a:lnTo>
                <a:lnTo>
                  <a:pt x="313" y="131"/>
                </a:lnTo>
                <a:lnTo>
                  <a:pt x="314" y="131"/>
                </a:lnTo>
                <a:lnTo>
                  <a:pt x="313" y="132"/>
                </a:lnTo>
                <a:lnTo>
                  <a:pt x="313" y="134"/>
                </a:lnTo>
                <a:lnTo>
                  <a:pt x="314" y="134"/>
                </a:lnTo>
                <a:lnTo>
                  <a:pt x="316" y="134"/>
                </a:lnTo>
                <a:lnTo>
                  <a:pt x="314" y="136"/>
                </a:lnTo>
                <a:lnTo>
                  <a:pt x="313" y="136"/>
                </a:lnTo>
                <a:lnTo>
                  <a:pt x="311" y="136"/>
                </a:lnTo>
                <a:lnTo>
                  <a:pt x="311" y="138"/>
                </a:lnTo>
                <a:lnTo>
                  <a:pt x="313" y="138"/>
                </a:lnTo>
                <a:lnTo>
                  <a:pt x="313" y="139"/>
                </a:lnTo>
                <a:lnTo>
                  <a:pt x="314" y="139"/>
                </a:lnTo>
                <a:lnTo>
                  <a:pt x="316" y="139"/>
                </a:lnTo>
                <a:lnTo>
                  <a:pt x="318" y="139"/>
                </a:lnTo>
                <a:lnTo>
                  <a:pt x="320" y="139"/>
                </a:lnTo>
                <a:lnTo>
                  <a:pt x="318" y="139"/>
                </a:lnTo>
                <a:lnTo>
                  <a:pt x="318" y="141"/>
                </a:lnTo>
                <a:lnTo>
                  <a:pt x="320" y="143"/>
                </a:lnTo>
                <a:lnTo>
                  <a:pt x="318" y="144"/>
                </a:lnTo>
                <a:lnTo>
                  <a:pt x="320" y="144"/>
                </a:lnTo>
                <a:lnTo>
                  <a:pt x="321" y="144"/>
                </a:lnTo>
                <a:lnTo>
                  <a:pt x="321" y="146"/>
                </a:lnTo>
                <a:lnTo>
                  <a:pt x="321" y="146"/>
                </a:lnTo>
                <a:lnTo>
                  <a:pt x="321" y="146"/>
                </a:lnTo>
                <a:lnTo>
                  <a:pt x="321" y="148"/>
                </a:lnTo>
                <a:lnTo>
                  <a:pt x="321" y="148"/>
                </a:lnTo>
                <a:lnTo>
                  <a:pt x="321" y="150"/>
                </a:lnTo>
                <a:lnTo>
                  <a:pt x="321" y="151"/>
                </a:lnTo>
                <a:lnTo>
                  <a:pt x="323" y="151"/>
                </a:lnTo>
                <a:lnTo>
                  <a:pt x="321" y="151"/>
                </a:lnTo>
                <a:lnTo>
                  <a:pt x="321" y="151"/>
                </a:lnTo>
                <a:lnTo>
                  <a:pt x="321" y="151"/>
                </a:lnTo>
                <a:lnTo>
                  <a:pt x="321" y="153"/>
                </a:lnTo>
                <a:lnTo>
                  <a:pt x="323" y="153"/>
                </a:lnTo>
                <a:lnTo>
                  <a:pt x="325" y="153"/>
                </a:lnTo>
                <a:lnTo>
                  <a:pt x="325" y="155"/>
                </a:lnTo>
                <a:lnTo>
                  <a:pt x="325" y="156"/>
                </a:lnTo>
                <a:lnTo>
                  <a:pt x="326" y="156"/>
                </a:lnTo>
                <a:lnTo>
                  <a:pt x="326" y="158"/>
                </a:lnTo>
                <a:lnTo>
                  <a:pt x="326" y="160"/>
                </a:lnTo>
                <a:lnTo>
                  <a:pt x="328" y="160"/>
                </a:lnTo>
                <a:lnTo>
                  <a:pt x="328" y="158"/>
                </a:lnTo>
                <a:lnTo>
                  <a:pt x="330" y="158"/>
                </a:lnTo>
                <a:lnTo>
                  <a:pt x="330" y="160"/>
                </a:lnTo>
                <a:lnTo>
                  <a:pt x="328" y="162"/>
                </a:lnTo>
                <a:lnTo>
                  <a:pt x="328" y="162"/>
                </a:lnTo>
                <a:lnTo>
                  <a:pt x="328" y="163"/>
                </a:lnTo>
                <a:lnTo>
                  <a:pt x="330" y="163"/>
                </a:lnTo>
                <a:lnTo>
                  <a:pt x="330" y="162"/>
                </a:lnTo>
                <a:lnTo>
                  <a:pt x="332" y="162"/>
                </a:lnTo>
                <a:lnTo>
                  <a:pt x="332" y="163"/>
                </a:lnTo>
                <a:lnTo>
                  <a:pt x="330" y="163"/>
                </a:lnTo>
                <a:lnTo>
                  <a:pt x="330" y="165"/>
                </a:lnTo>
                <a:lnTo>
                  <a:pt x="328" y="165"/>
                </a:lnTo>
                <a:lnTo>
                  <a:pt x="328" y="167"/>
                </a:lnTo>
                <a:lnTo>
                  <a:pt x="328" y="168"/>
                </a:lnTo>
                <a:lnTo>
                  <a:pt x="328" y="170"/>
                </a:lnTo>
                <a:lnTo>
                  <a:pt x="330" y="170"/>
                </a:lnTo>
                <a:lnTo>
                  <a:pt x="330" y="172"/>
                </a:lnTo>
                <a:lnTo>
                  <a:pt x="332" y="172"/>
                </a:lnTo>
                <a:lnTo>
                  <a:pt x="333" y="172"/>
                </a:lnTo>
                <a:lnTo>
                  <a:pt x="333" y="174"/>
                </a:lnTo>
                <a:lnTo>
                  <a:pt x="333" y="175"/>
                </a:lnTo>
                <a:lnTo>
                  <a:pt x="335" y="175"/>
                </a:lnTo>
                <a:lnTo>
                  <a:pt x="335" y="174"/>
                </a:lnTo>
                <a:lnTo>
                  <a:pt x="335" y="172"/>
                </a:lnTo>
                <a:lnTo>
                  <a:pt x="335" y="172"/>
                </a:lnTo>
                <a:lnTo>
                  <a:pt x="335" y="174"/>
                </a:lnTo>
                <a:lnTo>
                  <a:pt x="337" y="174"/>
                </a:lnTo>
                <a:lnTo>
                  <a:pt x="337" y="175"/>
                </a:lnTo>
                <a:lnTo>
                  <a:pt x="337" y="175"/>
                </a:lnTo>
                <a:lnTo>
                  <a:pt x="335" y="175"/>
                </a:lnTo>
                <a:lnTo>
                  <a:pt x="335" y="175"/>
                </a:lnTo>
                <a:lnTo>
                  <a:pt x="333" y="175"/>
                </a:lnTo>
                <a:lnTo>
                  <a:pt x="333" y="177"/>
                </a:lnTo>
                <a:lnTo>
                  <a:pt x="335" y="177"/>
                </a:lnTo>
                <a:lnTo>
                  <a:pt x="335" y="177"/>
                </a:lnTo>
                <a:lnTo>
                  <a:pt x="335" y="179"/>
                </a:lnTo>
                <a:lnTo>
                  <a:pt x="337" y="181"/>
                </a:lnTo>
                <a:lnTo>
                  <a:pt x="335" y="181"/>
                </a:lnTo>
                <a:lnTo>
                  <a:pt x="335" y="181"/>
                </a:lnTo>
                <a:lnTo>
                  <a:pt x="335" y="182"/>
                </a:lnTo>
                <a:lnTo>
                  <a:pt x="333" y="182"/>
                </a:lnTo>
                <a:lnTo>
                  <a:pt x="332" y="182"/>
                </a:lnTo>
                <a:lnTo>
                  <a:pt x="332" y="184"/>
                </a:lnTo>
                <a:lnTo>
                  <a:pt x="333" y="186"/>
                </a:lnTo>
                <a:lnTo>
                  <a:pt x="335" y="186"/>
                </a:lnTo>
                <a:lnTo>
                  <a:pt x="335" y="186"/>
                </a:lnTo>
                <a:lnTo>
                  <a:pt x="335" y="187"/>
                </a:lnTo>
                <a:lnTo>
                  <a:pt x="335" y="187"/>
                </a:lnTo>
                <a:lnTo>
                  <a:pt x="333" y="187"/>
                </a:lnTo>
                <a:lnTo>
                  <a:pt x="332" y="187"/>
                </a:lnTo>
                <a:lnTo>
                  <a:pt x="332" y="189"/>
                </a:lnTo>
                <a:lnTo>
                  <a:pt x="333" y="191"/>
                </a:lnTo>
                <a:lnTo>
                  <a:pt x="335" y="191"/>
                </a:lnTo>
                <a:lnTo>
                  <a:pt x="335" y="191"/>
                </a:lnTo>
                <a:lnTo>
                  <a:pt x="333" y="191"/>
                </a:lnTo>
                <a:lnTo>
                  <a:pt x="332" y="191"/>
                </a:lnTo>
                <a:lnTo>
                  <a:pt x="333" y="193"/>
                </a:lnTo>
                <a:lnTo>
                  <a:pt x="335" y="193"/>
                </a:lnTo>
                <a:lnTo>
                  <a:pt x="335" y="193"/>
                </a:lnTo>
                <a:lnTo>
                  <a:pt x="337" y="193"/>
                </a:lnTo>
                <a:lnTo>
                  <a:pt x="337" y="194"/>
                </a:lnTo>
                <a:lnTo>
                  <a:pt x="335" y="194"/>
                </a:lnTo>
                <a:lnTo>
                  <a:pt x="335" y="196"/>
                </a:lnTo>
                <a:lnTo>
                  <a:pt x="337" y="196"/>
                </a:lnTo>
                <a:lnTo>
                  <a:pt x="338" y="196"/>
                </a:lnTo>
                <a:lnTo>
                  <a:pt x="340" y="196"/>
                </a:lnTo>
                <a:lnTo>
                  <a:pt x="340" y="198"/>
                </a:lnTo>
                <a:lnTo>
                  <a:pt x="340" y="199"/>
                </a:lnTo>
                <a:lnTo>
                  <a:pt x="340" y="201"/>
                </a:lnTo>
                <a:lnTo>
                  <a:pt x="338" y="203"/>
                </a:lnTo>
                <a:lnTo>
                  <a:pt x="337" y="203"/>
                </a:lnTo>
                <a:lnTo>
                  <a:pt x="335" y="205"/>
                </a:lnTo>
                <a:lnTo>
                  <a:pt x="335" y="205"/>
                </a:lnTo>
                <a:lnTo>
                  <a:pt x="335" y="203"/>
                </a:lnTo>
                <a:lnTo>
                  <a:pt x="333" y="205"/>
                </a:lnTo>
                <a:lnTo>
                  <a:pt x="335" y="206"/>
                </a:lnTo>
                <a:lnTo>
                  <a:pt x="335" y="206"/>
                </a:lnTo>
                <a:lnTo>
                  <a:pt x="335" y="208"/>
                </a:lnTo>
                <a:lnTo>
                  <a:pt x="335" y="210"/>
                </a:lnTo>
                <a:lnTo>
                  <a:pt x="335" y="210"/>
                </a:lnTo>
                <a:lnTo>
                  <a:pt x="337" y="210"/>
                </a:lnTo>
                <a:lnTo>
                  <a:pt x="338" y="212"/>
                </a:lnTo>
                <a:lnTo>
                  <a:pt x="337" y="212"/>
                </a:lnTo>
                <a:lnTo>
                  <a:pt x="337" y="213"/>
                </a:lnTo>
                <a:lnTo>
                  <a:pt x="338" y="213"/>
                </a:lnTo>
                <a:lnTo>
                  <a:pt x="338" y="215"/>
                </a:lnTo>
                <a:lnTo>
                  <a:pt x="338" y="217"/>
                </a:lnTo>
                <a:lnTo>
                  <a:pt x="337" y="217"/>
                </a:lnTo>
                <a:lnTo>
                  <a:pt x="335" y="217"/>
                </a:lnTo>
                <a:lnTo>
                  <a:pt x="335" y="217"/>
                </a:lnTo>
                <a:lnTo>
                  <a:pt x="333" y="217"/>
                </a:lnTo>
                <a:lnTo>
                  <a:pt x="333" y="218"/>
                </a:lnTo>
                <a:lnTo>
                  <a:pt x="335" y="218"/>
                </a:lnTo>
                <a:lnTo>
                  <a:pt x="335" y="217"/>
                </a:lnTo>
                <a:lnTo>
                  <a:pt x="335" y="217"/>
                </a:lnTo>
                <a:lnTo>
                  <a:pt x="335" y="218"/>
                </a:lnTo>
                <a:lnTo>
                  <a:pt x="337" y="218"/>
                </a:lnTo>
                <a:lnTo>
                  <a:pt x="335" y="220"/>
                </a:lnTo>
                <a:lnTo>
                  <a:pt x="335" y="222"/>
                </a:lnTo>
                <a:lnTo>
                  <a:pt x="335" y="222"/>
                </a:lnTo>
                <a:lnTo>
                  <a:pt x="335" y="222"/>
                </a:lnTo>
                <a:lnTo>
                  <a:pt x="335" y="222"/>
                </a:lnTo>
                <a:lnTo>
                  <a:pt x="333" y="222"/>
                </a:lnTo>
                <a:lnTo>
                  <a:pt x="333" y="224"/>
                </a:lnTo>
                <a:lnTo>
                  <a:pt x="335" y="224"/>
                </a:lnTo>
                <a:lnTo>
                  <a:pt x="335" y="225"/>
                </a:lnTo>
                <a:lnTo>
                  <a:pt x="333" y="225"/>
                </a:lnTo>
                <a:lnTo>
                  <a:pt x="333" y="224"/>
                </a:lnTo>
                <a:lnTo>
                  <a:pt x="332" y="224"/>
                </a:lnTo>
                <a:lnTo>
                  <a:pt x="332" y="225"/>
                </a:lnTo>
                <a:lnTo>
                  <a:pt x="330" y="225"/>
                </a:lnTo>
                <a:lnTo>
                  <a:pt x="330" y="224"/>
                </a:lnTo>
                <a:lnTo>
                  <a:pt x="328" y="224"/>
                </a:lnTo>
                <a:lnTo>
                  <a:pt x="328" y="225"/>
                </a:lnTo>
                <a:lnTo>
                  <a:pt x="330" y="225"/>
                </a:lnTo>
                <a:lnTo>
                  <a:pt x="330" y="227"/>
                </a:lnTo>
                <a:lnTo>
                  <a:pt x="332" y="227"/>
                </a:lnTo>
                <a:lnTo>
                  <a:pt x="333" y="227"/>
                </a:lnTo>
                <a:lnTo>
                  <a:pt x="333" y="225"/>
                </a:lnTo>
                <a:lnTo>
                  <a:pt x="333" y="227"/>
                </a:lnTo>
                <a:lnTo>
                  <a:pt x="335" y="229"/>
                </a:lnTo>
                <a:lnTo>
                  <a:pt x="335" y="230"/>
                </a:lnTo>
                <a:lnTo>
                  <a:pt x="333" y="230"/>
                </a:lnTo>
                <a:lnTo>
                  <a:pt x="332" y="230"/>
                </a:lnTo>
                <a:lnTo>
                  <a:pt x="330" y="230"/>
                </a:lnTo>
                <a:lnTo>
                  <a:pt x="330" y="229"/>
                </a:lnTo>
                <a:lnTo>
                  <a:pt x="328" y="229"/>
                </a:lnTo>
                <a:lnTo>
                  <a:pt x="328" y="227"/>
                </a:lnTo>
                <a:lnTo>
                  <a:pt x="328" y="229"/>
                </a:lnTo>
                <a:lnTo>
                  <a:pt x="328" y="230"/>
                </a:lnTo>
                <a:lnTo>
                  <a:pt x="328" y="232"/>
                </a:lnTo>
                <a:lnTo>
                  <a:pt x="330" y="232"/>
                </a:lnTo>
                <a:lnTo>
                  <a:pt x="330" y="234"/>
                </a:lnTo>
                <a:lnTo>
                  <a:pt x="328" y="234"/>
                </a:lnTo>
                <a:lnTo>
                  <a:pt x="328" y="232"/>
                </a:lnTo>
                <a:lnTo>
                  <a:pt x="326" y="232"/>
                </a:lnTo>
                <a:lnTo>
                  <a:pt x="326" y="230"/>
                </a:lnTo>
                <a:lnTo>
                  <a:pt x="325" y="230"/>
                </a:lnTo>
                <a:lnTo>
                  <a:pt x="325" y="232"/>
                </a:lnTo>
                <a:lnTo>
                  <a:pt x="326" y="234"/>
                </a:lnTo>
                <a:lnTo>
                  <a:pt x="328" y="234"/>
                </a:lnTo>
                <a:lnTo>
                  <a:pt x="328" y="236"/>
                </a:lnTo>
                <a:lnTo>
                  <a:pt x="328" y="236"/>
                </a:lnTo>
                <a:lnTo>
                  <a:pt x="326" y="236"/>
                </a:lnTo>
                <a:lnTo>
                  <a:pt x="326" y="237"/>
                </a:lnTo>
                <a:lnTo>
                  <a:pt x="325" y="237"/>
                </a:lnTo>
                <a:lnTo>
                  <a:pt x="325" y="236"/>
                </a:lnTo>
                <a:lnTo>
                  <a:pt x="325" y="236"/>
                </a:lnTo>
                <a:lnTo>
                  <a:pt x="325" y="234"/>
                </a:lnTo>
                <a:lnTo>
                  <a:pt x="323" y="234"/>
                </a:lnTo>
                <a:lnTo>
                  <a:pt x="323" y="236"/>
                </a:lnTo>
                <a:lnTo>
                  <a:pt x="321" y="236"/>
                </a:lnTo>
                <a:lnTo>
                  <a:pt x="321" y="236"/>
                </a:lnTo>
                <a:lnTo>
                  <a:pt x="321" y="236"/>
                </a:lnTo>
                <a:lnTo>
                  <a:pt x="321" y="236"/>
                </a:lnTo>
                <a:lnTo>
                  <a:pt x="321" y="237"/>
                </a:lnTo>
                <a:lnTo>
                  <a:pt x="321" y="239"/>
                </a:lnTo>
                <a:lnTo>
                  <a:pt x="321" y="241"/>
                </a:lnTo>
                <a:lnTo>
                  <a:pt x="323" y="241"/>
                </a:lnTo>
                <a:lnTo>
                  <a:pt x="325" y="241"/>
                </a:lnTo>
                <a:lnTo>
                  <a:pt x="325" y="242"/>
                </a:lnTo>
                <a:lnTo>
                  <a:pt x="325" y="244"/>
                </a:lnTo>
                <a:lnTo>
                  <a:pt x="323" y="244"/>
                </a:lnTo>
                <a:lnTo>
                  <a:pt x="321" y="244"/>
                </a:lnTo>
                <a:lnTo>
                  <a:pt x="321" y="244"/>
                </a:lnTo>
                <a:lnTo>
                  <a:pt x="321" y="246"/>
                </a:lnTo>
                <a:lnTo>
                  <a:pt x="321" y="248"/>
                </a:lnTo>
                <a:lnTo>
                  <a:pt x="320" y="248"/>
                </a:lnTo>
                <a:lnTo>
                  <a:pt x="318" y="248"/>
                </a:lnTo>
                <a:lnTo>
                  <a:pt x="316" y="248"/>
                </a:lnTo>
                <a:lnTo>
                  <a:pt x="318" y="248"/>
                </a:lnTo>
                <a:lnTo>
                  <a:pt x="318" y="246"/>
                </a:lnTo>
                <a:lnTo>
                  <a:pt x="318" y="244"/>
                </a:lnTo>
                <a:lnTo>
                  <a:pt x="320" y="244"/>
                </a:lnTo>
                <a:lnTo>
                  <a:pt x="318" y="244"/>
                </a:lnTo>
                <a:lnTo>
                  <a:pt x="318" y="242"/>
                </a:lnTo>
                <a:lnTo>
                  <a:pt x="318" y="244"/>
                </a:lnTo>
                <a:lnTo>
                  <a:pt x="316" y="244"/>
                </a:lnTo>
                <a:lnTo>
                  <a:pt x="316" y="246"/>
                </a:lnTo>
                <a:lnTo>
                  <a:pt x="316" y="248"/>
                </a:lnTo>
                <a:lnTo>
                  <a:pt x="316" y="249"/>
                </a:lnTo>
                <a:lnTo>
                  <a:pt x="318" y="249"/>
                </a:lnTo>
                <a:lnTo>
                  <a:pt x="318" y="251"/>
                </a:lnTo>
                <a:lnTo>
                  <a:pt x="316" y="251"/>
                </a:lnTo>
                <a:lnTo>
                  <a:pt x="318" y="251"/>
                </a:lnTo>
                <a:lnTo>
                  <a:pt x="318" y="253"/>
                </a:lnTo>
                <a:lnTo>
                  <a:pt x="320" y="253"/>
                </a:lnTo>
                <a:lnTo>
                  <a:pt x="318" y="253"/>
                </a:lnTo>
                <a:lnTo>
                  <a:pt x="316" y="253"/>
                </a:lnTo>
                <a:lnTo>
                  <a:pt x="314" y="253"/>
                </a:lnTo>
                <a:lnTo>
                  <a:pt x="314" y="251"/>
                </a:lnTo>
                <a:lnTo>
                  <a:pt x="314" y="251"/>
                </a:lnTo>
                <a:lnTo>
                  <a:pt x="313" y="251"/>
                </a:lnTo>
                <a:lnTo>
                  <a:pt x="313" y="251"/>
                </a:lnTo>
                <a:lnTo>
                  <a:pt x="313" y="253"/>
                </a:lnTo>
                <a:lnTo>
                  <a:pt x="313" y="255"/>
                </a:lnTo>
                <a:lnTo>
                  <a:pt x="311" y="255"/>
                </a:lnTo>
                <a:lnTo>
                  <a:pt x="313" y="256"/>
                </a:lnTo>
                <a:lnTo>
                  <a:pt x="314" y="256"/>
                </a:lnTo>
                <a:lnTo>
                  <a:pt x="314" y="258"/>
                </a:lnTo>
                <a:lnTo>
                  <a:pt x="313" y="258"/>
                </a:lnTo>
                <a:lnTo>
                  <a:pt x="311" y="258"/>
                </a:lnTo>
                <a:lnTo>
                  <a:pt x="311" y="256"/>
                </a:lnTo>
                <a:lnTo>
                  <a:pt x="309" y="258"/>
                </a:lnTo>
                <a:lnTo>
                  <a:pt x="311" y="260"/>
                </a:lnTo>
                <a:lnTo>
                  <a:pt x="311" y="261"/>
                </a:lnTo>
                <a:lnTo>
                  <a:pt x="311" y="263"/>
                </a:lnTo>
                <a:lnTo>
                  <a:pt x="313" y="263"/>
                </a:lnTo>
                <a:lnTo>
                  <a:pt x="313" y="261"/>
                </a:lnTo>
                <a:lnTo>
                  <a:pt x="314" y="261"/>
                </a:lnTo>
                <a:lnTo>
                  <a:pt x="314" y="263"/>
                </a:lnTo>
                <a:lnTo>
                  <a:pt x="313" y="263"/>
                </a:lnTo>
                <a:lnTo>
                  <a:pt x="311" y="263"/>
                </a:lnTo>
                <a:lnTo>
                  <a:pt x="311" y="265"/>
                </a:lnTo>
                <a:lnTo>
                  <a:pt x="309" y="265"/>
                </a:lnTo>
                <a:lnTo>
                  <a:pt x="309" y="267"/>
                </a:lnTo>
                <a:lnTo>
                  <a:pt x="311" y="267"/>
                </a:lnTo>
                <a:lnTo>
                  <a:pt x="313" y="267"/>
                </a:lnTo>
                <a:lnTo>
                  <a:pt x="313" y="267"/>
                </a:lnTo>
                <a:lnTo>
                  <a:pt x="311" y="267"/>
                </a:lnTo>
                <a:lnTo>
                  <a:pt x="311" y="268"/>
                </a:lnTo>
                <a:lnTo>
                  <a:pt x="311" y="270"/>
                </a:lnTo>
                <a:lnTo>
                  <a:pt x="313" y="270"/>
                </a:lnTo>
                <a:lnTo>
                  <a:pt x="314" y="272"/>
                </a:lnTo>
                <a:lnTo>
                  <a:pt x="314" y="273"/>
                </a:lnTo>
                <a:lnTo>
                  <a:pt x="313" y="273"/>
                </a:lnTo>
                <a:lnTo>
                  <a:pt x="313" y="275"/>
                </a:lnTo>
                <a:lnTo>
                  <a:pt x="313" y="277"/>
                </a:lnTo>
                <a:lnTo>
                  <a:pt x="313" y="279"/>
                </a:lnTo>
                <a:lnTo>
                  <a:pt x="313" y="280"/>
                </a:lnTo>
                <a:lnTo>
                  <a:pt x="311" y="280"/>
                </a:lnTo>
                <a:lnTo>
                  <a:pt x="311" y="282"/>
                </a:lnTo>
                <a:lnTo>
                  <a:pt x="309" y="282"/>
                </a:lnTo>
                <a:lnTo>
                  <a:pt x="309" y="282"/>
                </a:lnTo>
                <a:lnTo>
                  <a:pt x="309" y="284"/>
                </a:lnTo>
                <a:lnTo>
                  <a:pt x="311" y="284"/>
                </a:lnTo>
                <a:lnTo>
                  <a:pt x="311" y="285"/>
                </a:lnTo>
                <a:lnTo>
                  <a:pt x="311" y="287"/>
                </a:lnTo>
                <a:lnTo>
                  <a:pt x="313" y="287"/>
                </a:lnTo>
                <a:lnTo>
                  <a:pt x="311" y="289"/>
                </a:lnTo>
                <a:lnTo>
                  <a:pt x="311" y="291"/>
                </a:lnTo>
                <a:lnTo>
                  <a:pt x="309" y="291"/>
                </a:lnTo>
                <a:lnTo>
                  <a:pt x="309" y="292"/>
                </a:lnTo>
                <a:lnTo>
                  <a:pt x="307" y="292"/>
                </a:lnTo>
                <a:lnTo>
                  <a:pt x="306" y="291"/>
                </a:lnTo>
                <a:lnTo>
                  <a:pt x="306" y="289"/>
                </a:lnTo>
                <a:lnTo>
                  <a:pt x="307" y="289"/>
                </a:lnTo>
                <a:lnTo>
                  <a:pt x="309" y="289"/>
                </a:lnTo>
                <a:lnTo>
                  <a:pt x="309" y="287"/>
                </a:lnTo>
                <a:lnTo>
                  <a:pt x="307" y="287"/>
                </a:lnTo>
                <a:lnTo>
                  <a:pt x="306" y="289"/>
                </a:lnTo>
                <a:lnTo>
                  <a:pt x="306" y="289"/>
                </a:lnTo>
                <a:lnTo>
                  <a:pt x="306" y="287"/>
                </a:lnTo>
                <a:lnTo>
                  <a:pt x="304" y="287"/>
                </a:lnTo>
                <a:lnTo>
                  <a:pt x="304" y="289"/>
                </a:lnTo>
                <a:lnTo>
                  <a:pt x="304" y="291"/>
                </a:lnTo>
                <a:lnTo>
                  <a:pt x="304" y="292"/>
                </a:lnTo>
                <a:lnTo>
                  <a:pt x="304" y="294"/>
                </a:lnTo>
                <a:lnTo>
                  <a:pt x="302" y="294"/>
                </a:lnTo>
                <a:lnTo>
                  <a:pt x="301" y="294"/>
                </a:lnTo>
                <a:lnTo>
                  <a:pt x="301" y="292"/>
                </a:lnTo>
                <a:lnTo>
                  <a:pt x="301" y="291"/>
                </a:lnTo>
                <a:lnTo>
                  <a:pt x="299" y="291"/>
                </a:lnTo>
                <a:lnTo>
                  <a:pt x="299" y="292"/>
                </a:lnTo>
                <a:lnTo>
                  <a:pt x="297" y="292"/>
                </a:lnTo>
                <a:lnTo>
                  <a:pt x="297" y="294"/>
                </a:lnTo>
                <a:lnTo>
                  <a:pt x="297" y="296"/>
                </a:lnTo>
                <a:lnTo>
                  <a:pt x="297" y="296"/>
                </a:lnTo>
                <a:lnTo>
                  <a:pt x="295" y="296"/>
                </a:lnTo>
                <a:lnTo>
                  <a:pt x="295" y="298"/>
                </a:lnTo>
                <a:lnTo>
                  <a:pt x="295" y="299"/>
                </a:lnTo>
                <a:lnTo>
                  <a:pt x="297" y="299"/>
                </a:lnTo>
                <a:lnTo>
                  <a:pt x="297" y="301"/>
                </a:lnTo>
                <a:lnTo>
                  <a:pt x="299" y="301"/>
                </a:lnTo>
                <a:lnTo>
                  <a:pt x="301" y="301"/>
                </a:lnTo>
                <a:lnTo>
                  <a:pt x="301" y="303"/>
                </a:lnTo>
                <a:lnTo>
                  <a:pt x="299" y="303"/>
                </a:lnTo>
                <a:lnTo>
                  <a:pt x="297" y="303"/>
                </a:lnTo>
                <a:lnTo>
                  <a:pt x="295" y="303"/>
                </a:lnTo>
                <a:lnTo>
                  <a:pt x="294" y="303"/>
                </a:lnTo>
                <a:lnTo>
                  <a:pt x="292" y="304"/>
                </a:lnTo>
                <a:lnTo>
                  <a:pt x="292" y="306"/>
                </a:lnTo>
                <a:lnTo>
                  <a:pt x="294" y="306"/>
                </a:lnTo>
                <a:lnTo>
                  <a:pt x="294" y="308"/>
                </a:lnTo>
                <a:lnTo>
                  <a:pt x="295" y="308"/>
                </a:lnTo>
                <a:lnTo>
                  <a:pt x="294" y="308"/>
                </a:lnTo>
                <a:lnTo>
                  <a:pt x="294" y="310"/>
                </a:lnTo>
                <a:lnTo>
                  <a:pt x="292" y="310"/>
                </a:lnTo>
                <a:lnTo>
                  <a:pt x="290" y="310"/>
                </a:lnTo>
                <a:lnTo>
                  <a:pt x="290" y="311"/>
                </a:lnTo>
                <a:lnTo>
                  <a:pt x="292" y="311"/>
                </a:lnTo>
                <a:lnTo>
                  <a:pt x="292" y="313"/>
                </a:lnTo>
                <a:lnTo>
                  <a:pt x="292" y="315"/>
                </a:lnTo>
                <a:lnTo>
                  <a:pt x="292" y="316"/>
                </a:lnTo>
                <a:lnTo>
                  <a:pt x="290" y="318"/>
                </a:lnTo>
                <a:lnTo>
                  <a:pt x="290" y="320"/>
                </a:lnTo>
                <a:lnTo>
                  <a:pt x="292" y="320"/>
                </a:lnTo>
                <a:lnTo>
                  <a:pt x="294" y="320"/>
                </a:lnTo>
                <a:lnTo>
                  <a:pt x="294" y="322"/>
                </a:lnTo>
                <a:lnTo>
                  <a:pt x="292" y="322"/>
                </a:lnTo>
                <a:lnTo>
                  <a:pt x="292" y="323"/>
                </a:lnTo>
                <a:lnTo>
                  <a:pt x="292" y="325"/>
                </a:lnTo>
                <a:lnTo>
                  <a:pt x="294" y="325"/>
                </a:lnTo>
                <a:lnTo>
                  <a:pt x="292" y="325"/>
                </a:lnTo>
                <a:lnTo>
                  <a:pt x="292" y="327"/>
                </a:lnTo>
                <a:lnTo>
                  <a:pt x="292" y="327"/>
                </a:lnTo>
                <a:lnTo>
                  <a:pt x="290" y="327"/>
                </a:lnTo>
                <a:lnTo>
                  <a:pt x="287" y="327"/>
                </a:lnTo>
                <a:lnTo>
                  <a:pt x="285" y="327"/>
                </a:lnTo>
                <a:lnTo>
                  <a:pt x="275" y="327"/>
                </a:lnTo>
                <a:lnTo>
                  <a:pt x="275" y="327"/>
                </a:lnTo>
                <a:lnTo>
                  <a:pt x="273" y="327"/>
                </a:lnTo>
                <a:lnTo>
                  <a:pt x="263" y="327"/>
                </a:lnTo>
                <a:lnTo>
                  <a:pt x="256" y="328"/>
                </a:lnTo>
                <a:lnTo>
                  <a:pt x="251" y="328"/>
                </a:lnTo>
                <a:lnTo>
                  <a:pt x="249" y="328"/>
                </a:lnTo>
                <a:lnTo>
                  <a:pt x="246" y="328"/>
                </a:lnTo>
                <a:lnTo>
                  <a:pt x="242" y="328"/>
                </a:lnTo>
                <a:lnTo>
                  <a:pt x="240" y="328"/>
                </a:lnTo>
                <a:lnTo>
                  <a:pt x="235" y="328"/>
                </a:lnTo>
                <a:lnTo>
                  <a:pt x="230" y="328"/>
                </a:lnTo>
                <a:lnTo>
                  <a:pt x="227" y="328"/>
                </a:lnTo>
                <a:lnTo>
                  <a:pt x="216" y="328"/>
                </a:lnTo>
                <a:lnTo>
                  <a:pt x="206" y="328"/>
                </a:lnTo>
                <a:lnTo>
                  <a:pt x="197" y="328"/>
                </a:lnTo>
                <a:lnTo>
                  <a:pt x="196" y="328"/>
                </a:lnTo>
                <a:lnTo>
                  <a:pt x="194" y="328"/>
                </a:lnTo>
                <a:lnTo>
                  <a:pt x="191" y="328"/>
                </a:lnTo>
                <a:lnTo>
                  <a:pt x="182" y="330"/>
                </a:lnTo>
                <a:lnTo>
                  <a:pt x="165" y="330"/>
                </a:lnTo>
                <a:lnTo>
                  <a:pt x="161" y="330"/>
                </a:lnTo>
                <a:lnTo>
                  <a:pt x="160" y="330"/>
                </a:lnTo>
                <a:lnTo>
                  <a:pt x="158" y="330"/>
                </a:lnTo>
                <a:lnTo>
                  <a:pt x="154" y="330"/>
                </a:lnTo>
                <a:lnTo>
                  <a:pt x="149" y="330"/>
                </a:lnTo>
                <a:lnTo>
                  <a:pt x="146" y="330"/>
                </a:lnTo>
                <a:lnTo>
                  <a:pt x="139" y="330"/>
                </a:lnTo>
                <a:lnTo>
                  <a:pt x="137" y="330"/>
                </a:lnTo>
                <a:lnTo>
                  <a:pt x="130" y="330"/>
                </a:lnTo>
                <a:lnTo>
                  <a:pt x="129" y="332"/>
                </a:lnTo>
                <a:lnTo>
                  <a:pt x="127" y="332"/>
                </a:lnTo>
                <a:lnTo>
                  <a:pt x="122" y="332"/>
                </a:lnTo>
                <a:lnTo>
                  <a:pt x="118" y="332"/>
                </a:lnTo>
                <a:lnTo>
                  <a:pt x="115" y="332"/>
                </a:lnTo>
                <a:lnTo>
                  <a:pt x="113" y="332"/>
                </a:lnTo>
                <a:lnTo>
                  <a:pt x="111" y="332"/>
                </a:lnTo>
                <a:lnTo>
                  <a:pt x="110" y="332"/>
                </a:lnTo>
                <a:lnTo>
                  <a:pt x="108" y="332"/>
                </a:lnTo>
                <a:lnTo>
                  <a:pt x="106" y="332"/>
                </a:lnTo>
                <a:lnTo>
                  <a:pt x="105" y="332"/>
                </a:lnTo>
                <a:lnTo>
                  <a:pt x="99" y="332"/>
                </a:lnTo>
                <a:lnTo>
                  <a:pt x="98" y="332"/>
                </a:lnTo>
                <a:lnTo>
                  <a:pt x="96" y="332"/>
                </a:lnTo>
                <a:lnTo>
                  <a:pt x="94" y="332"/>
                </a:lnTo>
                <a:lnTo>
                  <a:pt x="94" y="332"/>
                </a:lnTo>
                <a:lnTo>
                  <a:pt x="91" y="332"/>
                </a:lnTo>
                <a:lnTo>
                  <a:pt x="87" y="332"/>
                </a:lnTo>
                <a:lnTo>
                  <a:pt x="84" y="332"/>
                </a:lnTo>
                <a:lnTo>
                  <a:pt x="82" y="332"/>
                </a:lnTo>
                <a:lnTo>
                  <a:pt x="80" y="332"/>
                </a:lnTo>
                <a:lnTo>
                  <a:pt x="77" y="332"/>
                </a:lnTo>
                <a:lnTo>
                  <a:pt x="75" y="332"/>
                </a:lnTo>
                <a:lnTo>
                  <a:pt x="70" y="332"/>
                </a:lnTo>
                <a:lnTo>
                  <a:pt x="70" y="325"/>
                </a:lnTo>
                <a:lnTo>
                  <a:pt x="70" y="318"/>
                </a:lnTo>
                <a:lnTo>
                  <a:pt x="70" y="316"/>
                </a:lnTo>
                <a:lnTo>
                  <a:pt x="70" y="311"/>
                </a:lnTo>
                <a:lnTo>
                  <a:pt x="70" y="308"/>
                </a:lnTo>
                <a:lnTo>
                  <a:pt x="70" y="304"/>
                </a:lnTo>
                <a:lnTo>
                  <a:pt x="70" y="301"/>
                </a:lnTo>
                <a:lnTo>
                  <a:pt x="70" y="296"/>
                </a:lnTo>
                <a:lnTo>
                  <a:pt x="70" y="294"/>
                </a:lnTo>
                <a:lnTo>
                  <a:pt x="70" y="289"/>
                </a:lnTo>
                <a:lnTo>
                  <a:pt x="70" y="284"/>
                </a:lnTo>
                <a:lnTo>
                  <a:pt x="70" y="279"/>
                </a:lnTo>
                <a:lnTo>
                  <a:pt x="70" y="273"/>
                </a:lnTo>
                <a:lnTo>
                  <a:pt x="70" y="272"/>
                </a:lnTo>
                <a:lnTo>
                  <a:pt x="70" y="261"/>
                </a:lnTo>
                <a:lnTo>
                  <a:pt x="68" y="261"/>
                </a:lnTo>
                <a:lnTo>
                  <a:pt x="65" y="261"/>
                </a:lnTo>
                <a:lnTo>
                  <a:pt x="63" y="261"/>
                </a:lnTo>
                <a:lnTo>
                  <a:pt x="63" y="261"/>
                </a:lnTo>
                <a:lnTo>
                  <a:pt x="60" y="261"/>
                </a:lnTo>
                <a:lnTo>
                  <a:pt x="58" y="261"/>
                </a:lnTo>
                <a:lnTo>
                  <a:pt x="58" y="255"/>
                </a:lnTo>
                <a:lnTo>
                  <a:pt x="58" y="253"/>
                </a:lnTo>
                <a:lnTo>
                  <a:pt x="58" y="251"/>
                </a:lnTo>
                <a:lnTo>
                  <a:pt x="58" y="246"/>
                </a:lnTo>
                <a:lnTo>
                  <a:pt x="58" y="244"/>
                </a:lnTo>
                <a:lnTo>
                  <a:pt x="58" y="241"/>
                </a:lnTo>
                <a:lnTo>
                  <a:pt x="58" y="237"/>
                </a:lnTo>
                <a:lnTo>
                  <a:pt x="58" y="236"/>
                </a:lnTo>
                <a:lnTo>
                  <a:pt x="58" y="236"/>
                </a:lnTo>
                <a:lnTo>
                  <a:pt x="58" y="234"/>
                </a:lnTo>
                <a:lnTo>
                  <a:pt x="58" y="229"/>
                </a:lnTo>
                <a:lnTo>
                  <a:pt x="58" y="227"/>
                </a:lnTo>
                <a:lnTo>
                  <a:pt x="58" y="225"/>
                </a:lnTo>
                <a:lnTo>
                  <a:pt x="58" y="224"/>
                </a:lnTo>
                <a:lnTo>
                  <a:pt x="58" y="222"/>
                </a:lnTo>
                <a:lnTo>
                  <a:pt x="58" y="217"/>
                </a:lnTo>
                <a:lnTo>
                  <a:pt x="58" y="210"/>
                </a:lnTo>
                <a:lnTo>
                  <a:pt x="58" y="208"/>
                </a:lnTo>
                <a:lnTo>
                  <a:pt x="58" y="206"/>
                </a:lnTo>
                <a:lnTo>
                  <a:pt x="58" y="205"/>
                </a:lnTo>
                <a:lnTo>
                  <a:pt x="58" y="203"/>
                </a:lnTo>
                <a:lnTo>
                  <a:pt x="58" y="199"/>
                </a:lnTo>
                <a:lnTo>
                  <a:pt x="58" y="196"/>
                </a:lnTo>
                <a:lnTo>
                  <a:pt x="58" y="194"/>
                </a:lnTo>
                <a:lnTo>
                  <a:pt x="56" y="194"/>
                </a:lnTo>
                <a:lnTo>
                  <a:pt x="46" y="194"/>
                </a:lnTo>
                <a:lnTo>
                  <a:pt x="36" y="194"/>
                </a:lnTo>
                <a:lnTo>
                  <a:pt x="34" y="194"/>
                </a:lnTo>
                <a:lnTo>
                  <a:pt x="34" y="193"/>
                </a:lnTo>
                <a:lnTo>
                  <a:pt x="34" y="191"/>
                </a:lnTo>
                <a:lnTo>
                  <a:pt x="34" y="191"/>
                </a:lnTo>
                <a:lnTo>
                  <a:pt x="34" y="184"/>
                </a:lnTo>
                <a:lnTo>
                  <a:pt x="34" y="179"/>
                </a:lnTo>
                <a:lnTo>
                  <a:pt x="34" y="175"/>
                </a:lnTo>
                <a:lnTo>
                  <a:pt x="34" y="174"/>
                </a:lnTo>
                <a:lnTo>
                  <a:pt x="34" y="168"/>
                </a:lnTo>
                <a:lnTo>
                  <a:pt x="34" y="165"/>
                </a:lnTo>
                <a:lnTo>
                  <a:pt x="34" y="162"/>
                </a:lnTo>
                <a:lnTo>
                  <a:pt x="34" y="162"/>
                </a:lnTo>
                <a:lnTo>
                  <a:pt x="34" y="141"/>
                </a:lnTo>
                <a:lnTo>
                  <a:pt x="34" y="139"/>
                </a:lnTo>
                <a:lnTo>
                  <a:pt x="34" y="138"/>
                </a:lnTo>
                <a:lnTo>
                  <a:pt x="34" y="132"/>
                </a:lnTo>
                <a:lnTo>
                  <a:pt x="34" y="129"/>
                </a:lnTo>
                <a:lnTo>
                  <a:pt x="34" y="124"/>
                </a:lnTo>
                <a:lnTo>
                  <a:pt x="34" y="115"/>
                </a:lnTo>
                <a:lnTo>
                  <a:pt x="34" y="112"/>
                </a:lnTo>
                <a:lnTo>
                  <a:pt x="34" y="107"/>
                </a:lnTo>
                <a:lnTo>
                  <a:pt x="34" y="105"/>
                </a:lnTo>
                <a:lnTo>
                  <a:pt x="34" y="93"/>
                </a:lnTo>
                <a:lnTo>
                  <a:pt x="24" y="95"/>
                </a:lnTo>
                <a:lnTo>
                  <a:pt x="20" y="95"/>
                </a:lnTo>
                <a:lnTo>
                  <a:pt x="17" y="95"/>
                </a:lnTo>
                <a:lnTo>
                  <a:pt x="15" y="95"/>
                </a:lnTo>
                <a:lnTo>
                  <a:pt x="12" y="95"/>
                </a:lnTo>
                <a:lnTo>
                  <a:pt x="12" y="91"/>
                </a:lnTo>
                <a:lnTo>
                  <a:pt x="12" y="82"/>
                </a:lnTo>
                <a:lnTo>
                  <a:pt x="12" y="62"/>
                </a:lnTo>
                <a:lnTo>
                  <a:pt x="12" y="60"/>
                </a:lnTo>
                <a:lnTo>
                  <a:pt x="12" y="45"/>
                </a:lnTo>
                <a:lnTo>
                  <a:pt x="10" y="45"/>
                </a:lnTo>
                <a:lnTo>
                  <a:pt x="10" y="41"/>
                </a:lnTo>
                <a:lnTo>
                  <a:pt x="10" y="39"/>
                </a:lnTo>
                <a:lnTo>
                  <a:pt x="6" y="39"/>
                </a:lnTo>
                <a:lnTo>
                  <a:pt x="5" y="39"/>
                </a:lnTo>
                <a:lnTo>
                  <a:pt x="1" y="39"/>
                </a:lnTo>
                <a:lnTo>
                  <a:pt x="0" y="39"/>
                </a:lnTo>
                <a:lnTo>
                  <a:pt x="0" y="29"/>
                </a:lnTo>
                <a:lnTo>
                  <a:pt x="0" y="27"/>
                </a:lnTo>
                <a:lnTo>
                  <a:pt x="0" y="26"/>
                </a:lnTo>
                <a:lnTo>
                  <a:pt x="0" y="22"/>
                </a:lnTo>
                <a:lnTo>
                  <a:pt x="0" y="19"/>
                </a:lnTo>
                <a:lnTo>
                  <a:pt x="0" y="15"/>
                </a:lnTo>
                <a:lnTo>
                  <a:pt x="0" y="12"/>
                </a:lnTo>
                <a:lnTo>
                  <a:pt x="0" y="7"/>
                </a:lnTo>
                <a:lnTo>
                  <a:pt x="0" y="5"/>
                </a:lnTo>
                <a:lnTo>
                  <a:pt x="1" y="5"/>
                </a:lnTo>
                <a:lnTo>
                  <a:pt x="3" y="5"/>
                </a:lnTo>
                <a:lnTo>
                  <a:pt x="12" y="5"/>
                </a:lnTo>
                <a:lnTo>
                  <a:pt x="15" y="5"/>
                </a:lnTo>
                <a:lnTo>
                  <a:pt x="17" y="5"/>
                </a:lnTo>
                <a:lnTo>
                  <a:pt x="19" y="5"/>
                </a:lnTo>
                <a:lnTo>
                  <a:pt x="22" y="5"/>
                </a:lnTo>
                <a:lnTo>
                  <a:pt x="24" y="5"/>
                </a:lnTo>
                <a:lnTo>
                  <a:pt x="29" y="5"/>
                </a:lnTo>
                <a:lnTo>
                  <a:pt x="32" y="5"/>
                </a:lnTo>
                <a:lnTo>
                  <a:pt x="36" y="5"/>
                </a:lnTo>
                <a:lnTo>
                  <a:pt x="41" y="5"/>
                </a:lnTo>
                <a:lnTo>
                  <a:pt x="44" y="5"/>
                </a:lnTo>
                <a:lnTo>
                  <a:pt x="55" y="5"/>
                </a:lnTo>
                <a:lnTo>
                  <a:pt x="58" y="5"/>
                </a:lnTo>
                <a:lnTo>
                  <a:pt x="65" y="3"/>
                </a:lnTo>
                <a:lnTo>
                  <a:pt x="67" y="3"/>
                </a:lnTo>
                <a:lnTo>
                  <a:pt x="72" y="3"/>
                </a:lnTo>
                <a:lnTo>
                  <a:pt x="77" y="3"/>
                </a:lnTo>
                <a:lnTo>
                  <a:pt x="87" y="3"/>
                </a:lnTo>
                <a:lnTo>
                  <a:pt x="94" y="3"/>
                </a:lnTo>
                <a:lnTo>
                  <a:pt x="94" y="3"/>
                </a:lnTo>
                <a:lnTo>
                  <a:pt x="96" y="3"/>
                </a:lnTo>
                <a:lnTo>
                  <a:pt x="98" y="3"/>
                </a:lnTo>
                <a:lnTo>
                  <a:pt x="99" y="3"/>
                </a:lnTo>
                <a:lnTo>
                  <a:pt x="101" y="3"/>
                </a:lnTo>
                <a:lnTo>
                  <a:pt x="103" y="3"/>
                </a:lnTo>
                <a:lnTo>
                  <a:pt x="106" y="3"/>
                </a:lnTo>
                <a:lnTo>
                  <a:pt x="108" y="3"/>
                </a:lnTo>
                <a:lnTo>
                  <a:pt x="110" y="3"/>
                </a:lnTo>
                <a:lnTo>
                  <a:pt x="110" y="3"/>
                </a:lnTo>
                <a:lnTo>
                  <a:pt x="113" y="2"/>
                </a:lnTo>
                <a:lnTo>
                  <a:pt x="117" y="3"/>
                </a:lnTo>
                <a:lnTo>
                  <a:pt x="122" y="3"/>
                </a:lnTo>
                <a:lnTo>
                  <a:pt x="125" y="3"/>
                </a:lnTo>
                <a:lnTo>
                  <a:pt x="134" y="2"/>
                </a:lnTo>
                <a:lnTo>
                  <a:pt x="135" y="2"/>
                </a:lnTo>
                <a:lnTo>
                  <a:pt x="139" y="2"/>
                </a:lnTo>
                <a:lnTo>
                  <a:pt x="141" y="2"/>
                </a:lnTo>
                <a:lnTo>
                  <a:pt x="142" y="2"/>
                </a:lnTo>
                <a:lnTo>
                  <a:pt x="144" y="2"/>
                </a:lnTo>
                <a:lnTo>
                  <a:pt x="154" y="2"/>
                </a:lnTo>
                <a:lnTo>
                  <a:pt x="156" y="2"/>
                </a:lnTo>
                <a:lnTo>
                  <a:pt x="161" y="2"/>
                </a:lnTo>
                <a:lnTo>
                  <a:pt x="168" y="2"/>
                </a:lnTo>
                <a:lnTo>
                  <a:pt x="177" y="2"/>
                </a:lnTo>
                <a:lnTo>
                  <a:pt x="178" y="2"/>
                </a:lnTo>
                <a:lnTo>
                  <a:pt x="185" y="2"/>
                </a:lnTo>
                <a:lnTo>
                  <a:pt x="185" y="2"/>
                </a:lnTo>
                <a:lnTo>
                  <a:pt x="196" y="0"/>
                </a:lnTo>
                <a:lnTo>
                  <a:pt x="199" y="0"/>
                </a:lnTo>
                <a:lnTo>
                  <a:pt x="199" y="0"/>
                </a:lnTo>
                <a:lnTo>
                  <a:pt x="201" y="0"/>
                </a:lnTo>
                <a:lnTo>
                  <a:pt x="209" y="0"/>
                </a:lnTo>
                <a:lnTo>
                  <a:pt x="211" y="0"/>
                </a:lnTo>
                <a:lnTo>
                  <a:pt x="213" y="0"/>
                </a:lnTo>
                <a:lnTo>
                  <a:pt x="215" y="0"/>
                </a:lnTo>
                <a:lnTo>
                  <a:pt x="215" y="0"/>
                </a:lnTo>
                <a:lnTo>
                  <a:pt x="216" y="0"/>
                </a:lnTo>
                <a:lnTo>
                  <a:pt x="218" y="0"/>
                </a:lnTo>
                <a:lnTo>
                  <a:pt x="220" y="0"/>
                </a:lnTo>
                <a:lnTo>
                  <a:pt x="221" y="0"/>
                </a:lnTo>
                <a:lnTo>
                  <a:pt x="225" y="2"/>
                </a:lnTo>
                <a:lnTo>
                  <a:pt x="227" y="2"/>
                </a:lnTo>
                <a:lnTo>
                  <a:pt x="234" y="2"/>
                </a:lnTo>
                <a:lnTo>
                  <a:pt x="235" y="2"/>
                </a:lnTo>
                <a:lnTo>
                  <a:pt x="237" y="2"/>
                </a:lnTo>
                <a:lnTo>
                  <a:pt x="239" y="2"/>
                </a:lnTo>
                <a:lnTo>
                  <a:pt x="240" y="2"/>
                </a:lnTo>
                <a:lnTo>
                  <a:pt x="242" y="2"/>
                </a:lnTo>
                <a:lnTo>
                  <a:pt x="246" y="2"/>
                </a:lnTo>
                <a:lnTo>
                  <a:pt x="252" y="2"/>
                </a:lnTo>
                <a:lnTo>
                  <a:pt x="254" y="2"/>
                </a:lnTo>
                <a:lnTo>
                  <a:pt x="256" y="2"/>
                </a:lnTo>
                <a:lnTo>
                  <a:pt x="259" y="2"/>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314" name="Freeform 242"/>
          <p:cNvSpPr>
            <a:spLocks/>
          </p:cNvSpPr>
          <p:nvPr/>
        </p:nvSpPr>
        <p:spPr bwMode="auto">
          <a:xfrm>
            <a:off x="7856935" y="4816079"/>
            <a:ext cx="469106" cy="488156"/>
          </a:xfrm>
          <a:custGeom>
            <a:avLst/>
            <a:gdLst/>
            <a:ahLst/>
            <a:cxnLst>
              <a:cxn ang="0">
                <a:pos x="204" y="9"/>
              </a:cxn>
              <a:cxn ang="0">
                <a:pos x="218" y="4"/>
              </a:cxn>
              <a:cxn ang="0">
                <a:pos x="235" y="0"/>
              </a:cxn>
              <a:cxn ang="0">
                <a:pos x="256" y="0"/>
              </a:cxn>
              <a:cxn ang="0">
                <a:pos x="280" y="16"/>
              </a:cxn>
              <a:cxn ang="0">
                <a:pos x="299" y="42"/>
              </a:cxn>
              <a:cxn ang="0">
                <a:pos x="316" y="68"/>
              </a:cxn>
              <a:cxn ang="0">
                <a:pos x="335" y="92"/>
              </a:cxn>
              <a:cxn ang="0">
                <a:pos x="363" y="126"/>
              </a:cxn>
              <a:cxn ang="0">
                <a:pos x="376" y="150"/>
              </a:cxn>
              <a:cxn ang="0">
                <a:pos x="394" y="174"/>
              </a:cxn>
              <a:cxn ang="0">
                <a:pos x="368" y="188"/>
              </a:cxn>
              <a:cxn ang="0">
                <a:pos x="363" y="203"/>
              </a:cxn>
              <a:cxn ang="0">
                <a:pos x="361" y="221"/>
              </a:cxn>
              <a:cxn ang="0">
                <a:pos x="356" y="234"/>
              </a:cxn>
              <a:cxn ang="0">
                <a:pos x="354" y="250"/>
              </a:cxn>
              <a:cxn ang="0">
                <a:pos x="344" y="277"/>
              </a:cxn>
              <a:cxn ang="0">
                <a:pos x="327" y="307"/>
              </a:cxn>
              <a:cxn ang="0">
                <a:pos x="296" y="308"/>
              </a:cxn>
              <a:cxn ang="0">
                <a:pos x="303" y="283"/>
              </a:cxn>
              <a:cxn ang="0">
                <a:pos x="311" y="267"/>
              </a:cxn>
              <a:cxn ang="0">
                <a:pos x="311" y="250"/>
              </a:cxn>
              <a:cxn ang="0">
                <a:pos x="304" y="234"/>
              </a:cxn>
              <a:cxn ang="0">
                <a:pos x="287" y="224"/>
              </a:cxn>
              <a:cxn ang="0">
                <a:pos x="256" y="226"/>
              </a:cxn>
              <a:cxn ang="0">
                <a:pos x="251" y="260"/>
              </a:cxn>
              <a:cxn ang="0">
                <a:pos x="268" y="289"/>
              </a:cxn>
              <a:cxn ang="0">
                <a:pos x="280" y="305"/>
              </a:cxn>
              <a:cxn ang="0">
                <a:pos x="268" y="329"/>
              </a:cxn>
              <a:cxn ang="0">
                <a:pos x="282" y="367"/>
              </a:cxn>
              <a:cxn ang="0">
                <a:pos x="272" y="410"/>
              </a:cxn>
              <a:cxn ang="0">
                <a:pos x="249" y="381"/>
              </a:cxn>
              <a:cxn ang="0">
                <a:pos x="235" y="360"/>
              </a:cxn>
              <a:cxn ang="0">
                <a:pos x="210" y="362"/>
              </a:cxn>
              <a:cxn ang="0">
                <a:pos x="189" y="365"/>
              </a:cxn>
              <a:cxn ang="0">
                <a:pos x="175" y="358"/>
              </a:cxn>
              <a:cxn ang="0">
                <a:pos x="160" y="348"/>
              </a:cxn>
              <a:cxn ang="0">
                <a:pos x="144" y="346"/>
              </a:cxn>
              <a:cxn ang="0">
                <a:pos x="143" y="362"/>
              </a:cxn>
              <a:cxn ang="0">
                <a:pos x="139" y="372"/>
              </a:cxn>
              <a:cxn ang="0">
                <a:pos x="131" y="375"/>
              </a:cxn>
              <a:cxn ang="0">
                <a:pos x="101" y="377"/>
              </a:cxn>
              <a:cxn ang="0">
                <a:pos x="58" y="379"/>
              </a:cxn>
              <a:cxn ang="0">
                <a:pos x="19" y="379"/>
              </a:cxn>
              <a:cxn ang="0">
                <a:pos x="2" y="374"/>
              </a:cxn>
              <a:cxn ang="0">
                <a:pos x="5" y="358"/>
              </a:cxn>
              <a:cxn ang="0">
                <a:pos x="8" y="336"/>
              </a:cxn>
              <a:cxn ang="0">
                <a:pos x="7" y="317"/>
              </a:cxn>
              <a:cxn ang="0">
                <a:pos x="8" y="300"/>
              </a:cxn>
              <a:cxn ang="0">
                <a:pos x="7" y="281"/>
              </a:cxn>
              <a:cxn ang="0">
                <a:pos x="7" y="265"/>
              </a:cxn>
              <a:cxn ang="0">
                <a:pos x="8" y="252"/>
              </a:cxn>
              <a:cxn ang="0">
                <a:pos x="7" y="236"/>
              </a:cxn>
              <a:cxn ang="0">
                <a:pos x="2" y="214"/>
              </a:cxn>
              <a:cxn ang="0">
                <a:pos x="0" y="197"/>
              </a:cxn>
              <a:cxn ang="0">
                <a:pos x="51" y="195"/>
              </a:cxn>
              <a:cxn ang="0">
                <a:pos x="75" y="195"/>
              </a:cxn>
              <a:cxn ang="0">
                <a:pos x="96" y="193"/>
              </a:cxn>
              <a:cxn ang="0">
                <a:pos x="144" y="191"/>
              </a:cxn>
              <a:cxn ang="0">
                <a:pos x="161" y="164"/>
              </a:cxn>
              <a:cxn ang="0">
                <a:pos x="160" y="102"/>
              </a:cxn>
              <a:cxn ang="0">
                <a:pos x="158" y="57"/>
              </a:cxn>
            </a:cxnLst>
            <a:rect l="0" t="0" r="r" b="b"/>
            <a:pathLst>
              <a:path w="394" h="410">
                <a:moveTo>
                  <a:pt x="161" y="12"/>
                </a:moveTo>
                <a:lnTo>
                  <a:pt x="165" y="12"/>
                </a:lnTo>
                <a:lnTo>
                  <a:pt x="175" y="12"/>
                </a:lnTo>
                <a:lnTo>
                  <a:pt x="177" y="12"/>
                </a:lnTo>
                <a:lnTo>
                  <a:pt x="182" y="11"/>
                </a:lnTo>
                <a:lnTo>
                  <a:pt x="189" y="11"/>
                </a:lnTo>
                <a:lnTo>
                  <a:pt x="192" y="11"/>
                </a:lnTo>
                <a:lnTo>
                  <a:pt x="194" y="11"/>
                </a:lnTo>
                <a:lnTo>
                  <a:pt x="196" y="11"/>
                </a:lnTo>
                <a:lnTo>
                  <a:pt x="199" y="11"/>
                </a:lnTo>
                <a:lnTo>
                  <a:pt x="204" y="9"/>
                </a:lnTo>
                <a:lnTo>
                  <a:pt x="204" y="9"/>
                </a:lnTo>
                <a:lnTo>
                  <a:pt x="206" y="9"/>
                </a:lnTo>
                <a:lnTo>
                  <a:pt x="208" y="9"/>
                </a:lnTo>
                <a:lnTo>
                  <a:pt x="210" y="9"/>
                </a:lnTo>
                <a:lnTo>
                  <a:pt x="215" y="9"/>
                </a:lnTo>
                <a:lnTo>
                  <a:pt x="217" y="9"/>
                </a:lnTo>
                <a:lnTo>
                  <a:pt x="218" y="9"/>
                </a:lnTo>
                <a:lnTo>
                  <a:pt x="217" y="7"/>
                </a:lnTo>
                <a:lnTo>
                  <a:pt x="217" y="6"/>
                </a:lnTo>
                <a:lnTo>
                  <a:pt x="218" y="6"/>
                </a:lnTo>
                <a:lnTo>
                  <a:pt x="218" y="4"/>
                </a:lnTo>
                <a:lnTo>
                  <a:pt x="220" y="4"/>
                </a:lnTo>
                <a:lnTo>
                  <a:pt x="220" y="4"/>
                </a:lnTo>
                <a:lnTo>
                  <a:pt x="222" y="4"/>
                </a:lnTo>
                <a:lnTo>
                  <a:pt x="223" y="4"/>
                </a:lnTo>
                <a:lnTo>
                  <a:pt x="225" y="2"/>
                </a:lnTo>
                <a:lnTo>
                  <a:pt x="227" y="2"/>
                </a:lnTo>
                <a:lnTo>
                  <a:pt x="229" y="2"/>
                </a:lnTo>
                <a:lnTo>
                  <a:pt x="230" y="2"/>
                </a:lnTo>
                <a:lnTo>
                  <a:pt x="232" y="2"/>
                </a:lnTo>
                <a:lnTo>
                  <a:pt x="234" y="2"/>
                </a:lnTo>
                <a:lnTo>
                  <a:pt x="235" y="0"/>
                </a:lnTo>
                <a:lnTo>
                  <a:pt x="235" y="0"/>
                </a:lnTo>
                <a:lnTo>
                  <a:pt x="239" y="0"/>
                </a:lnTo>
                <a:lnTo>
                  <a:pt x="239" y="2"/>
                </a:lnTo>
                <a:lnTo>
                  <a:pt x="242" y="0"/>
                </a:lnTo>
                <a:lnTo>
                  <a:pt x="247" y="0"/>
                </a:lnTo>
                <a:lnTo>
                  <a:pt x="249" y="0"/>
                </a:lnTo>
                <a:lnTo>
                  <a:pt x="251" y="0"/>
                </a:lnTo>
                <a:lnTo>
                  <a:pt x="251" y="0"/>
                </a:lnTo>
                <a:lnTo>
                  <a:pt x="253" y="0"/>
                </a:lnTo>
                <a:lnTo>
                  <a:pt x="254" y="0"/>
                </a:lnTo>
                <a:lnTo>
                  <a:pt x="256" y="0"/>
                </a:lnTo>
                <a:lnTo>
                  <a:pt x="258" y="0"/>
                </a:lnTo>
                <a:lnTo>
                  <a:pt x="261" y="0"/>
                </a:lnTo>
                <a:lnTo>
                  <a:pt x="263" y="0"/>
                </a:lnTo>
                <a:lnTo>
                  <a:pt x="265" y="0"/>
                </a:lnTo>
                <a:lnTo>
                  <a:pt x="265" y="0"/>
                </a:lnTo>
                <a:lnTo>
                  <a:pt x="268" y="0"/>
                </a:lnTo>
                <a:lnTo>
                  <a:pt x="268" y="4"/>
                </a:lnTo>
                <a:lnTo>
                  <a:pt x="268" y="14"/>
                </a:lnTo>
                <a:lnTo>
                  <a:pt x="268" y="18"/>
                </a:lnTo>
                <a:lnTo>
                  <a:pt x="278" y="16"/>
                </a:lnTo>
                <a:lnTo>
                  <a:pt x="280" y="16"/>
                </a:lnTo>
                <a:lnTo>
                  <a:pt x="280" y="23"/>
                </a:lnTo>
                <a:lnTo>
                  <a:pt x="280" y="28"/>
                </a:lnTo>
                <a:lnTo>
                  <a:pt x="282" y="28"/>
                </a:lnTo>
                <a:lnTo>
                  <a:pt x="284" y="28"/>
                </a:lnTo>
                <a:lnTo>
                  <a:pt x="285" y="28"/>
                </a:lnTo>
                <a:lnTo>
                  <a:pt x="289" y="28"/>
                </a:lnTo>
                <a:lnTo>
                  <a:pt x="292" y="28"/>
                </a:lnTo>
                <a:lnTo>
                  <a:pt x="294" y="40"/>
                </a:lnTo>
                <a:lnTo>
                  <a:pt x="296" y="40"/>
                </a:lnTo>
                <a:lnTo>
                  <a:pt x="299" y="40"/>
                </a:lnTo>
                <a:lnTo>
                  <a:pt x="299" y="42"/>
                </a:lnTo>
                <a:lnTo>
                  <a:pt x="299" y="43"/>
                </a:lnTo>
                <a:lnTo>
                  <a:pt x="299" y="49"/>
                </a:lnTo>
                <a:lnTo>
                  <a:pt x="299" y="50"/>
                </a:lnTo>
                <a:lnTo>
                  <a:pt x="306" y="50"/>
                </a:lnTo>
                <a:lnTo>
                  <a:pt x="306" y="55"/>
                </a:lnTo>
                <a:lnTo>
                  <a:pt x="306" y="61"/>
                </a:lnTo>
                <a:lnTo>
                  <a:pt x="311" y="61"/>
                </a:lnTo>
                <a:lnTo>
                  <a:pt x="313" y="61"/>
                </a:lnTo>
                <a:lnTo>
                  <a:pt x="316" y="61"/>
                </a:lnTo>
                <a:lnTo>
                  <a:pt x="316" y="66"/>
                </a:lnTo>
                <a:lnTo>
                  <a:pt x="316" y="68"/>
                </a:lnTo>
                <a:lnTo>
                  <a:pt x="316" y="69"/>
                </a:lnTo>
                <a:lnTo>
                  <a:pt x="316" y="73"/>
                </a:lnTo>
                <a:lnTo>
                  <a:pt x="316" y="74"/>
                </a:lnTo>
                <a:lnTo>
                  <a:pt x="316" y="76"/>
                </a:lnTo>
                <a:lnTo>
                  <a:pt x="323" y="76"/>
                </a:lnTo>
                <a:lnTo>
                  <a:pt x="323" y="83"/>
                </a:lnTo>
                <a:lnTo>
                  <a:pt x="328" y="83"/>
                </a:lnTo>
                <a:lnTo>
                  <a:pt x="328" y="90"/>
                </a:lnTo>
                <a:lnTo>
                  <a:pt x="328" y="93"/>
                </a:lnTo>
                <a:lnTo>
                  <a:pt x="330" y="93"/>
                </a:lnTo>
                <a:lnTo>
                  <a:pt x="335" y="92"/>
                </a:lnTo>
                <a:lnTo>
                  <a:pt x="335" y="95"/>
                </a:lnTo>
                <a:lnTo>
                  <a:pt x="335" y="98"/>
                </a:lnTo>
                <a:lnTo>
                  <a:pt x="337" y="98"/>
                </a:lnTo>
                <a:lnTo>
                  <a:pt x="340" y="102"/>
                </a:lnTo>
                <a:lnTo>
                  <a:pt x="344" y="104"/>
                </a:lnTo>
                <a:lnTo>
                  <a:pt x="346" y="104"/>
                </a:lnTo>
                <a:lnTo>
                  <a:pt x="347" y="116"/>
                </a:lnTo>
                <a:lnTo>
                  <a:pt x="352" y="116"/>
                </a:lnTo>
                <a:lnTo>
                  <a:pt x="352" y="126"/>
                </a:lnTo>
                <a:lnTo>
                  <a:pt x="356" y="126"/>
                </a:lnTo>
                <a:lnTo>
                  <a:pt x="363" y="126"/>
                </a:lnTo>
                <a:lnTo>
                  <a:pt x="364" y="126"/>
                </a:lnTo>
                <a:lnTo>
                  <a:pt x="364" y="128"/>
                </a:lnTo>
                <a:lnTo>
                  <a:pt x="364" y="129"/>
                </a:lnTo>
                <a:lnTo>
                  <a:pt x="364" y="131"/>
                </a:lnTo>
                <a:lnTo>
                  <a:pt x="364" y="136"/>
                </a:lnTo>
                <a:lnTo>
                  <a:pt x="371" y="136"/>
                </a:lnTo>
                <a:lnTo>
                  <a:pt x="371" y="140"/>
                </a:lnTo>
                <a:lnTo>
                  <a:pt x="371" y="143"/>
                </a:lnTo>
                <a:lnTo>
                  <a:pt x="371" y="148"/>
                </a:lnTo>
                <a:lnTo>
                  <a:pt x="376" y="148"/>
                </a:lnTo>
                <a:lnTo>
                  <a:pt x="376" y="150"/>
                </a:lnTo>
                <a:lnTo>
                  <a:pt x="376" y="152"/>
                </a:lnTo>
                <a:lnTo>
                  <a:pt x="380" y="152"/>
                </a:lnTo>
                <a:lnTo>
                  <a:pt x="382" y="152"/>
                </a:lnTo>
                <a:lnTo>
                  <a:pt x="382" y="154"/>
                </a:lnTo>
                <a:lnTo>
                  <a:pt x="383" y="164"/>
                </a:lnTo>
                <a:lnTo>
                  <a:pt x="383" y="164"/>
                </a:lnTo>
                <a:lnTo>
                  <a:pt x="387" y="164"/>
                </a:lnTo>
                <a:lnTo>
                  <a:pt x="387" y="164"/>
                </a:lnTo>
                <a:lnTo>
                  <a:pt x="387" y="169"/>
                </a:lnTo>
                <a:lnTo>
                  <a:pt x="394" y="169"/>
                </a:lnTo>
                <a:lnTo>
                  <a:pt x="394" y="174"/>
                </a:lnTo>
                <a:lnTo>
                  <a:pt x="394" y="176"/>
                </a:lnTo>
                <a:lnTo>
                  <a:pt x="394" y="179"/>
                </a:lnTo>
                <a:lnTo>
                  <a:pt x="390" y="179"/>
                </a:lnTo>
                <a:lnTo>
                  <a:pt x="385" y="179"/>
                </a:lnTo>
                <a:lnTo>
                  <a:pt x="376" y="181"/>
                </a:lnTo>
                <a:lnTo>
                  <a:pt x="371" y="185"/>
                </a:lnTo>
                <a:lnTo>
                  <a:pt x="371" y="185"/>
                </a:lnTo>
                <a:lnTo>
                  <a:pt x="371" y="186"/>
                </a:lnTo>
                <a:lnTo>
                  <a:pt x="370" y="186"/>
                </a:lnTo>
                <a:lnTo>
                  <a:pt x="370" y="188"/>
                </a:lnTo>
                <a:lnTo>
                  <a:pt x="368" y="188"/>
                </a:lnTo>
                <a:lnTo>
                  <a:pt x="368" y="190"/>
                </a:lnTo>
                <a:lnTo>
                  <a:pt x="366" y="191"/>
                </a:lnTo>
                <a:lnTo>
                  <a:pt x="366" y="193"/>
                </a:lnTo>
                <a:lnTo>
                  <a:pt x="364" y="193"/>
                </a:lnTo>
                <a:lnTo>
                  <a:pt x="364" y="195"/>
                </a:lnTo>
                <a:lnTo>
                  <a:pt x="364" y="195"/>
                </a:lnTo>
                <a:lnTo>
                  <a:pt x="364" y="197"/>
                </a:lnTo>
                <a:lnTo>
                  <a:pt x="364" y="198"/>
                </a:lnTo>
                <a:lnTo>
                  <a:pt x="364" y="200"/>
                </a:lnTo>
                <a:lnTo>
                  <a:pt x="363" y="202"/>
                </a:lnTo>
                <a:lnTo>
                  <a:pt x="363" y="203"/>
                </a:lnTo>
                <a:lnTo>
                  <a:pt x="363" y="205"/>
                </a:lnTo>
                <a:lnTo>
                  <a:pt x="363" y="207"/>
                </a:lnTo>
                <a:lnTo>
                  <a:pt x="363" y="209"/>
                </a:lnTo>
                <a:lnTo>
                  <a:pt x="363" y="209"/>
                </a:lnTo>
                <a:lnTo>
                  <a:pt x="363" y="210"/>
                </a:lnTo>
                <a:lnTo>
                  <a:pt x="363" y="212"/>
                </a:lnTo>
                <a:lnTo>
                  <a:pt x="363" y="214"/>
                </a:lnTo>
                <a:lnTo>
                  <a:pt x="361" y="215"/>
                </a:lnTo>
                <a:lnTo>
                  <a:pt x="361" y="217"/>
                </a:lnTo>
                <a:lnTo>
                  <a:pt x="361" y="219"/>
                </a:lnTo>
                <a:lnTo>
                  <a:pt x="361" y="221"/>
                </a:lnTo>
                <a:lnTo>
                  <a:pt x="359" y="221"/>
                </a:lnTo>
                <a:lnTo>
                  <a:pt x="359" y="222"/>
                </a:lnTo>
                <a:lnTo>
                  <a:pt x="359" y="224"/>
                </a:lnTo>
                <a:lnTo>
                  <a:pt x="358" y="224"/>
                </a:lnTo>
                <a:lnTo>
                  <a:pt x="358" y="226"/>
                </a:lnTo>
                <a:lnTo>
                  <a:pt x="358" y="228"/>
                </a:lnTo>
                <a:lnTo>
                  <a:pt x="356" y="228"/>
                </a:lnTo>
                <a:lnTo>
                  <a:pt x="356" y="229"/>
                </a:lnTo>
                <a:lnTo>
                  <a:pt x="356" y="231"/>
                </a:lnTo>
                <a:lnTo>
                  <a:pt x="356" y="233"/>
                </a:lnTo>
                <a:lnTo>
                  <a:pt x="356" y="234"/>
                </a:lnTo>
                <a:lnTo>
                  <a:pt x="356" y="236"/>
                </a:lnTo>
                <a:lnTo>
                  <a:pt x="354" y="236"/>
                </a:lnTo>
                <a:lnTo>
                  <a:pt x="354" y="238"/>
                </a:lnTo>
                <a:lnTo>
                  <a:pt x="354" y="240"/>
                </a:lnTo>
                <a:lnTo>
                  <a:pt x="354" y="240"/>
                </a:lnTo>
                <a:lnTo>
                  <a:pt x="354" y="241"/>
                </a:lnTo>
                <a:lnTo>
                  <a:pt x="354" y="243"/>
                </a:lnTo>
                <a:lnTo>
                  <a:pt x="354" y="245"/>
                </a:lnTo>
                <a:lnTo>
                  <a:pt x="354" y="246"/>
                </a:lnTo>
                <a:lnTo>
                  <a:pt x="354" y="248"/>
                </a:lnTo>
                <a:lnTo>
                  <a:pt x="354" y="250"/>
                </a:lnTo>
                <a:lnTo>
                  <a:pt x="352" y="252"/>
                </a:lnTo>
                <a:lnTo>
                  <a:pt x="352" y="253"/>
                </a:lnTo>
                <a:lnTo>
                  <a:pt x="351" y="255"/>
                </a:lnTo>
                <a:lnTo>
                  <a:pt x="351" y="257"/>
                </a:lnTo>
                <a:lnTo>
                  <a:pt x="349" y="260"/>
                </a:lnTo>
                <a:lnTo>
                  <a:pt x="347" y="264"/>
                </a:lnTo>
                <a:lnTo>
                  <a:pt x="347" y="265"/>
                </a:lnTo>
                <a:lnTo>
                  <a:pt x="347" y="269"/>
                </a:lnTo>
                <a:lnTo>
                  <a:pt x="346" y="271"/>
                </a:lnTo>
                <a:lnTo>
                  <a:pt x="344" y="274"/>
                </a:lnTo>
                <a:lnTo>
                  <a:pt x="344" y="277"/>
                </a:lnTo>
                <a:lnTo>
                  <a:pt x="344" y="279"/>
                </a:lnTo>
                <a:lnTo>
                  <a:pt x="342" y="281"/>
                </a:lnTo>
                <a:lnTo>
                  <a:pt x="342" y="283"/>
                </a:lnTo>
                <a:lnTo>
                  <a:pt x="342" y="284"/>
                </a:lnTo>
                <a:lnTo>
                  <a:pt x="340" y="286"/>
                </a:lnTo>
                <a:lnTo>
                  <a:pt x="340" y="291"/>
                </a:lnTo>
                <a:lnTo>
                  <a:pt x="337" y="295"/>
                </a:lnTo>
                <a:lnTo>
                  <a:pt x="335" y="296"/>
                </a:lnTo>
                <a:lnTo>
                  <a:pt x="333" y="300"/>
                </a:lnTo>
                <a:lnTo>
                  <a:pt x="332" y="301"/>
                </a:lnTo>
                <a:lnTo>
                  <a:pt x="327" y="307"/>
                </a:lnTo>
                <a:lnTo>
                  <a:pt x="325" y="310"/>
                </a:lnTo>
                <a:lnTo>
                  <a:pt x="321" y="314"/>
                </a:lnTo>
                <a:lnTo>
                  <a:pt x="316" y="315"/>
                </a:lnTo>
                <a:lnTo>
                  <a:pt x="315" y="315"/>
                </a:lnTo>
                <a:lnTo>
                  <a:pt x="311" y="315"/>
                </a:lnTo>
                <a:lnTo>
                  <a:pt x="308" y="315"/>
                </a:lnTo>
                <a:lnTo>
                  <a:pt x="304" y="315"/>
                </a:lnTo>
                <a:lnTo>
                  <a:pt x="301" y="314"/>
                </a:lnTo>
                <a:lnTo>
                  <a:pt x="299" y="312"/>
                </a:lnTo>
                <a:lnTo>
                  <a:pt x="297" y="310"/>
                </a:lnTo>
                <a:lnTo>
                  <a:pt x="296" y="308"/>
                </a:lnTo>
                <a:lnTo>
                  <a:pt x="296" y="307"/>
                </a:lnTo>
                <a:lnTo>
                  <a:pt x="296" y="305"/>
                </a:lnTo>
                <a:lnTo>
                  <a:pt x="296" y="301"/>
                </a:lnTo>
                <a:lnTo>
                  <a:pt x="296" y="300"/>
                </a:lnTo>
                <a:lnTo>
                  <a:pt x="296" y="298"/>
                </a:lnTo>
                <a:lnTo>
                  <a:pt x="297" y="295"/>
                </a:lnTo>
                <a:lnTo>
                  <a:pt x="297" y="291"/>
                </a:lnTo>
                <a:lnTo>
                  <a:pt x="299" y="288"/>
                </a:lnTo>
                <a:lnTo>
                  <a:pt x="301" y="284"/>
                </a:lnTo>
                <a:lnTo>
                  <a:pt x="301" y="284"/>
                </a:lnTo>
                <a:lnTo>
                  <a:pt x="303" y="283"/>
                </a:lnTo>
                <a:lnTo>
                  <a:pt x="304" y="281"/>
                </a:lnTo>
                <a:lnTo>
                  <a:pt x="304" y="279"/>
                </a:lnTo>
                <a:lnTo>
                  <a:pt x="306" y="279"/>
                </a:lnTo>
                <a:lnTo>
                  <a:pt x="306" y="277"/>
                </a:lnTo>
                <a:lnTo>
                  <a:pt x="308" y="276"/>
                </a:lnTo>
                <a:lnTo>
                  <a:pt x="308" y="274"/>
                </a:lnTo>
                <a:lnTo>
                  <a:pt x="308" y="272"/>
                </a:lnTo>
                <a:lnTo>
                  <a:pt x="309" y="271"/>
                </a:lnTo>
                <a:lnTo>
                  <a:pt x="309" y="269"/>
                </a:lnTo>
                <a:lnTo>
                  <a:pt x="311" y="269"/>
                </a:lnTo>
                <a:lnTo>
                  <a:pt x="311" y="267"/>
                </a:lnTo>
                <a:lnTo>
                  <a:pt x="311" y="265"/>
                </a:lnTo>
                <a:lnTo>
                  <a:pt x="311" y="264"/>
                </a:lnTo>
                <a:lnTo>
                  <a:pt x="311" y="262"/>
                </a:lnTo>
                <a:lnTo>
                  <a:pt x="311" y="260"/>
                </a:lnTo>
                <a:lnTo>
                  <a:pt x="311" y="258"/>
                </a:lnTo>
                <a:lnTo>
                  <a:pt x="311" y="257"/>
                </a:lnTo>
                <a:lnTo>
                  <a:pt x="311" y="255"/>
                </a:lnTo>
                <a:lnTo>
                  <a:pt x="311" y="255"/>
                </a:lnTo>
                <a:lnTo>
                  <a:pt x="311" y="253"/>
                </a:lnTo>
                <a:lnTo>
                  <a:pt x="311" y="252"/>
                </a:lnTo>
                <a:lnTo>
                  <a:pt x="311" y="250"/>
                </a:lnTo>
                <a:lnTo>
                  <a:pt x="311" y="248"/>
                </a:lnTo>
                <a:lnTo>
                  <a:pt x="311" y="246"/>
                </a:lnTo>
                <a:lnTo>
                  <a:pt x="309" y="245"/>
                </a:lnTo>
                <a:lnTo>
                  <a:pt x="309" y="243"/>
                </a:lnTo>
                <a:lnTo>
                  <a:pt x="308" y="241"/>
                </a:lnTo>
                <a:lnTo>
                  <a:pt x="308" y="240"/>
                </a:lnTo>
                <a:lnTo>
                  <a:pt x="308" y="240"/>
                </a:lnTo>
                <a:lnTo>
                  <a:pt x="306" y="238"/>
                </a:lnTo>
                <a:lnTo>
                  <a:pt x="306" y="236"/>
                </a:lnTo>
                <a:lnTo>
                  <a:pt x="304" y="236"/>
                </a:lnTo>
                <a:lnTo>
                  <a:pt x="304" y="234"/>
                </a:lnTo>
                <a:lnTo>
                  <a:pt x="303" y="233"/>
                </a:lnTo>
                <a:lnTo>
                  <a:pt x="303" y="231"/>
                </a:lnTo>
                <a:lnTo>
                  <a:pt x="301" y="231"/>
                </a:lnTo>
                <a:lnTo>
                  <a:pt x="301" y="229"/>
                </a:lnTo>
                <a:lnTo>
                  <a:pt x="299" y="229"/>
                </a:lnTo>
                <a:lnTo>
                  <a:pt x="297" y="228"/>
                </a:lnTo>
                <a:lnTo>
                  <a:pt x="296" y="228"/>
                </a:lnTo>
                <a:lnTo>
                  <a:pt x="296" y="228"/>
                </a:lnTo>
                <a:lnTo>
                  <a:pt x="294" y="228"/>
                </a:lnTo>
                <a:lnTo>
                  <a:pt x="289" y="224"/>
                </a:lnTo>
                <a:lnTo>
                  <a:pt x="287" y="224"/>
                </a:lnTo>
                <a:lnTo>
                  <a:pt x="282" y="224"/>
                </a:lnTo>
                <a:lnTo>
                  <a:pt x="280" y="224"/>
                </a:lnTo>
                <a:lnTo>
                  <a:pt x="278" y="224"/>
                </a:lnTo>
                <a:lnTo>
                  <a:pt x="275" y="224"/>
                </a:lnTo>
                <a:lnTo>
                  <a:pt x="273" y="224"/>
                </a:lnTo>
                <a:lnTo>
                  <a:pt x="272" y="222"/>
                </a:lnTo>
                <a:lnTo>
                  <a:pt x="265" y="224"/>
                </a:lnTo>
                <a:lnTo>
                  <a:pt x="263" y="224"/>
                </a:lnTo>
                <a:lnTo>
                  <a:pt x="261" y="224"/>
                </a:lnTo>
                <a:lnTo>
                  <a:pt x="258" y="226"/>
                </a:lnTo>
                <a:lnTo>
                  <a:pt x="256" y="226"/>
                </a:lnTo>
                <a:lnTo>
                  <a:pt x="253" y="229"/>
                </a:lnTo>
                <a:lnTo>
                  <a:pt x="251" y="233"/>
                </a:lnTo>
                <a:lnTo>
                  <a:pt x="249" y="236"/>
                </a:lnTo>
                <a:lnTo>
                  <a:pt x="247" y="240"/>
                </a:lnTo>
                <a:lnTo>
                  <a:pt x="247" y="241"/>
                </a:lnTo>
                <a:lnTo>
                  <a:pt x="246" y="245"/>
                </a:lnTo>
                <a:lnTo>
                  <a:pt x="246" y="250"/>
                </a:lnTo>
                <a:lnTo>
                  <a:pt x="247" y="252"/>
                </a:lnTo>
                <a:lnTo>
                  <a:pt x="249" y="255"/>
                </a:lnTo>
                <a:lnTo>
                  <a:pt x="251" y="257"/>
                </a:lnTo>
                <a:lnTo>
                  <a:pt x="251" y="260"/>
                </a:lnTo>
                <a:lnTo>
                  <a:pt x="251" y="264"/>
                </a:lnTo>
                <a:lnTo>
                  <a:pt x="253" y="267"/>
                </a:lnTo>
                <a:lnTo>
                  <a:pt x="254" y="269"/>
                </a:lnTo>
                <a:lnTo>
                  <a:pt x="258" y="272"/>
                </a:lnTo>
                <a:lnTo>
                  <a:pt x="260" y="276"/>
                </a:lnTo>
                <a:lnTo>
                  <a:pt x="263" y="279"/>
                </a:lnTo>
                <a:lnTo>
                  <a:pt x="265" y="283"/>
                </a:lnTo>
                <a:lnTo>
                  <a:pt x="266" y="284"/>
                </a:lnTo>
                <a:lnTo>
                  <a:pt x="266" y="286"/>
                </a:lnTo>
                <a:lnTo>
                  <a:pt x="266" y="288"/>
                </a:lnTo>
                <a:lnTo>
                  <a:pt x="268" y="289"/>
                </a:lnTo>
                <a:lnTo>
                  <a:pt x="270" y="291"/>
                </a:lnTo>
                <a:lnTo>
                  <a:pt x="272" y="293"/>
                </a:lnTo>
                <a:lnTo>
                  <a:pt x="273" y="295"/>
                </a:lnTo>
                <a:lnTo>
                  <a:pt x="275" y="296"/>
                </a:lnTo>
                <a:lnTo>
                  <a:pt x="277" y="298"/>
                </a:lnTo>
                <a:lnTo>
                  <a:pt x="278" y="300"/>
                </a:lnTo>
                <a:lnTo>
                  <a:pt x="278" y="300"/>
                </a:lnTo>
                <a:lnTo>
                  <a:pt x="280" y="300"/>
                </a:lnTo>
                <a:lnTo>
                  <a:pt x="280" y="301"/>
                </a:lnTo>
                <a:lnTo>
                  <a:pt x="280" y="303"/>
                </a:lnTo>
                <a:lnTo>
                  <a:pt x="280" y="305"/>
                </a:lnTo>
                <a:lnTo>
                  <a:pt x="280" y="308"/>
                </a:lnTo>
                <a:lnTo>
                  <a:pt x="280" y="310"/>
                </a:lnTo>
                <a:lnTo>
                  <a:pt x="280" y="312"/>
                </a:lnTo>
                <a:lnTo>
                  <a:pt x="280" y="315"/>
                </a:lnTo>
                <a:lnTo>
                  <a:pt x="278" y="315"/>
                </a:lnTo>
                <a:lnTo>
                  <a:pt x="278" y="317"/>
                </a:lnTo>
                <a:lnTo>
                  <a:pt x="277" y="320"/>
                </a:lnTo>
                <a:lnTo>
                  <a:pt x="277" y="322"/>
                </a:lnTo>
                <a:lnTo>
                  <a:pt x="273" y="324"/>
                </a:lnTo>
                <a:lnTo>
                  <a:pt x="272" y="327"/>
                </a:lnTo>
                <a:lnTo>
                  <a:pt x="268" y="329"/>
                </a:lnTo>
                <a:lnTo>
                  <a:pt x="266" y="329"/>
                </a:lnTo>
                <a:lnTo>
                  <a:pt x="265" y="332"/>
                </a:lnTo>
                <a:lnTo>
                  <a:pt x="265" y="334"/>
                </a:lnTo>
                <a:lnTo>
                  <a:pt x="265" y="339"/>
                </a:lnTo>
                <a:lnTo>
                  <a:pt x="265" y="341"/>
                </a:lnTo>
                <a:lnTo>
                  <a:pt x="265" y="344"/>
                </a:lnTo>
                <a:lnTo>
                  <a:pt x="266" y="346"/>
                </a:lnTo>
                <a:lnTo>
                  <a:pt x="270" y="350"/>
                </a:lnTo>
                <a:lnTo>
                  <a:pt x="275" y="357"/>
                </a:lnTo>
                <a:lnTo>
                  <a:pt x="278" y="360"/>
                </a:lnTo>
                <a:lnTo>
                  <a:pt x="282" y="367"/>
                </a:lnTo>
                <a:lnTo>
                  <a:pt x="285" y="374"/>
                </a:lnTo>
                <a:lnTo>
                  <a:pt x="289" y="377"/>
                </a:lnTo>
                <a:lnTo>
                  <a:pt x="289" y="381"/>
                </a:lnTo>
                <a:lnTo>
                  <a:pt x="289" y="388"/>
                </a:lnTo>
                <a:lnTo>
                  <a:pt x="287" y="391"/>
                </a:lnTo>
                <a:lnTo>
                  <a:pt x="285" y="396"/>
                </a:lnTo>
                <a:lnTo>
                  <a:pt x="284" y="401"/>
                </a:lnTo>
                <a:lnTo>
                  <a:pt x="280" y="405"/>
                </a:lnTo>
                <a:lnTo>
                  <a:pt x="280" y="406"/>
                </a:lnTo>
                <a:lnTo>
                  <a:pt x="277" y="408"/>
                </a:lnTo>
                <a:lnTo>
                  <a:pt x="272" y="410"/>
                </a:lnTo>
                <a:lnTo>
                  <a:pt x="266" y="410"/>
                </a:lnTo>
                <a:lnTo>
                  <a:pt x="265" y="405"/>
                </a:lnTo>
                <a:lnTo>
                  <a:pt x="263" y="401"/>
                </a:lnTo>
                <a:lnTo>
                  <a:pt x="256" y="391"/>
                </a:lnTo>
                <a:lnTo>
                  <a:pt x="254" y="389"/>
                </a:lnTo>
                <a:lnTo>
                  <a:pt x="253" y="388"/>
                </a:lnTo>
                <a:lnTo>
                  <a:pt x="251" y="384"/>
                </a:lnTo>
                <a:lnTo>
                  <a:pt x="251" y="384"/>
                </a:lnTo>
                <a:lnTo>
                  <a:pt x="251" y="382"/>
                </a:lnTo>
                <a:lnTo>
                  <a:pt x="249" y="382"/>
                </a:lnTo>
                <a:lnTo>
                  <a:pt x="249" y="381"/>
                </a:lnTo>
                <a:lnTo>
                  <a:pt x="244" y="377"/>
                </a:lnTo>
                <a:lnTo>
                  <a:pt x="242" y="375"/>
                </a:lnTo>
                <a:lnTo>
                  <a:pt x="242" y="375"/>
                </a:lnTo>
                <a:lnTo>
                  <a:pt x="241" y="374"/>
                </a:lnTo>
                <a:lnTo>
                  <a:pt x="241" y="372"/>
                </a:lnTo>
                <a:lnTo>
                  <a:pt x="241" y="370"/>
                </a:lnTo>
                <a:lnTo>
                  <a:pt x="239" y="369"/>
                </a:lnTo>
                <a:lnTo>
                  <a:pt x="239" y="367"/>
                </a:lnTo>
                <a:lnTo>
                  <a:pt x="237" y="360"/>
                </a:lnTo>
                <a:lnTo>
                  <a:pt x="235" y="360"/>
                </a:lnTo>
                <a:lnTo>
                  <a:pt x="235" y="360"/>
                </a:lnTo>
                <a:lnTo>
                  <a:pt x="227" y="357"/>
                </a:lnTo>
                <a:lnTo>
                  <a:pt x="225" y="355"/>
                </a:lnTo>
                <a:lnTo>
                  <a:pt x="223" y="355"/>
                </a:lnTo>
                <a:lnTo>
                  <a:pt x="223" y="357"/>
                </a:lnTo>
                <a:lnTo>
                  <a:pt x="222" y="357"/>
                </a:lnTo>
                <a:lnTo>
                  <a:pt x="220" y="357"/>
                </a:lnTo>
                <a:lnTo>
                  <a:pt x="218" y="358"/>
                </a:lnTo>
                <a:lnTo>
                  <a:pt x="217" y="360"/>
                </a:lnTo>
                <a:lnTo>
                  <a:pt x="215" y="360"/>
                </a:lnTo>
                <a:lnTo>
                  <a:pt x="213" y="360"/>
                </a:lnTo>
                <a:lnTo>
                  <a:pt x="210" y="362"/>
                </a:lnTo>
                <a:lnTo>
                  <a:pt x="206" y="363"/>
                </a:lnTo>
                <a:lnTo>
                  <a:pt x="204" y="363"/>
                </a:lnTo>
                <a:lnTo>
                  <a:pt x="203" y="363"/>
                </a:lnTo>
                <a:lnTo>
                  <a:pt x="201" y="363"/>
                </a:lnTo>
                <a:lnTo>
                  <a:pt x="201" y="365"/>
                </a:lnTo>
                <a:lnTo>
                  <a:pt x="198" y="365"/>
                </a:lnTo>
                <a:lnTo>
                  <a:pt x="196" y="365"/>
                </a:lnTo>
                <a:lnTo>
                  <a:pt x="194" y="365"/>
                </a:lnTo>
                <a:lnTo>
                  <a:pt x="192" y="365"/>
                </a:lnTo>
                <a:lnTo>
                  <a:pt x="191" y="365"/>
                </a:lnTo>
                <a:lnTo>
                  <a:pt x="189" y="365"/>
                </a:lnTo>
                <a:lnTo>
                  <a:pt x="187" y="365"/>
                </a:lnTo>
                <a:lnTo>
                  <a:pt x="186" y="363"/>
                </a:lnTo>
                <a:lnTo>
                  <a:pt x="184" y="363"/>
                </a:lnTo>
                <a:lnTo>
                  <a:pt x="182" y="363"/>
                </a:lnTo>
                <a:lnTo>
                  <a:pt x="182" y="362"/>
                </a:lnTo>
                <a:lnTo>
                  <a:pt x="179" y="362"/>
                </a:lnTo>
                <a:lnTo>
                  <a:pt x="177" y="360"/>
                </a:lnTo>
                <a:lnTo>
                  <a:pt x="177" y="360"/>
                </a:lnTo>
                <a:lnTo>
                  <a:pt x="175" y="360"/>
                </a:lnTo>
                <a:lnTo>
                  <a:pt x="175" y="358"/>
                </a:lnTo>
                <a:lnTo>
                  <a:pt x="175" y="358"/>
                </a:lnTo>
                <a:lnTo>
                  <a:pt x="174" y="355"/>
                </a:lnTo>
                <a:lnTo>
                  <a:pt x="174" y="353"/>
                </a:lnTo>
                <a:lnTo>
                  <a:pt x="172" y="353"/>
                </a:lnTo>
                <a:lnTo>
                  <a:pt x="170" y="351"/>
                </a:lnTo>
                <a:lnTo>
                  <a:pt x="168" y="351"/>
                </a:lnTo>
                <a:lnTo>
                  <a:pt x="167" y="351"/>
                </a:lnTo>
                <a:lnTo>
                  <a:pt x="167" y="350"/>
                </a:lnTo>
                <a:lnTo>
                  <a:pt x="165" y="350"/>
                </a:lnTo>
                <a:lnTo>
                  <a:pt x="163" y="350"/>
                </a:lnTo>
                <a:lnTo>
                  <a:pt x="161" y="348"/>
                </a:lnTo>
                <a:lnTo>
                  <a:pt x="160" y="348"/>
                </a:lnTo>
                <a:lnTo>
                  <a:pt x="160" y="348"/>
                </a:lnTo>
                <a:lnTo>
                  <a:pt x="160" y="346"/>
                </a:lnTo>
                <a:lnTo>
                  <a:pt x="158" y="346"/>
                </a:lnTo>
                <a:lnTo>
                  <a:pt x="156" y="344"/>
                </a:lnTo>
                <a:lnTo>
                  <a:pt x="155" y="344"/>
                </a:lnTo>
                <a:lnTo>
                  <a:pt x="153" y="344"/>
                </a:lnTo>
                <a:lnTo>
                  <a:pt x="149" y="344"/>
                </a:lnTo>
                <a:lnTo>
                  <a:pt x="148" y="344"/>
                </a:lnTo>
                <a:lnTo>
                  <a:pt x="146" y="344"/>
                </a:lnTo>
                <a:lnTo>
                  <a:pt x="144" y="344"/>
                </a:lnTo>
                <a:lnTo>
                  <a:pt x="144" y="346"/>
                </a:lnTo>
                <a:lnTo>
                  <a:pt x="144" y="348"/>
                </a:lnTo>
                <a:lnTo>
                  <a:pt x="143" y="348"/>
                </a:lnTo>
                <a:lnTo>
                  <a:pt x="143" y="350"/>
                </a:lnTo>
                <a:lnTo>
                  <a:pt x="143" y="351"/>
                </a:lnTo>
                <a:lnTo>
                  <a:pt x="143" y="353"/>
                </a:lnTo>
                <a:lnTo>
                  <a:pt x="143" y="355"/>
                </a:lnTo>
                <a:lnTo>
                  <a:pt x="143" y="357"/>
                </a:lnTo>
                <a:lnTo>
                  <a:pt x="141" y="358"/>
                </a:lnTo>
                <a:lnTo>
                  <a:pt x="141" y="360"/>
                </a:lnTo>
                <a:lnTo>
                  <a:pt x="141" y="360"/>
                </a:lnTo>
                <a:lnTo>
                  <a:pt x="143" y="362"/>
                </a:lnTo>
                <a:lnTo>
                  <a:pt x="141" y="363"/>
                </a:lnTo>
                <a:lnTo>
                  <a:pt x="139" y="363"/>
                </a:lnTo>
                <a:lnTo>
                  <a:pt x="137" y="363"/>
                </a:lnTo>
                <a:lnTo>
                  <a:pt x="137" y="365"/>
                </a:lnTo>
                <a:lnTo>
                  <a:pt x="136" y="365"/>
                </a:lnTo>
                <a:lnTo>
                  <a:pt x="136" y="367"/>
                </a:lnTo>
                <a:lnTo>
                  <a:pt x="137" y="367"/>
                </a:lnTo>
                <a:lnTo>
                  <a:pt x="139" y="367"/>
                </a:lnTo>
                <a:lnTo>
                  <a:pt x="139" y="369"/>
                </a:lnTo>
                <a:lnTo>
                  <a:pt x="139" y="370"/>
                </a:lnTo>
                <a:lnTo>
                  <a:pt x="139" y="372"/>
                </a:lnTo>
                <a:lnTo>
                  <a:pt x="139" y="374"/>
                </a:lnTo>
                <a:lnTo>
                  <a:pt x="139" y="375"/>
                </a:lnTo>
                <a:lnTo>
                  <a:pt x="137" y="375"/>
                </a:lnTo>
                <a:lnTo>
                  <a:pt x="137" y="377"/>
                </a:lnTo>
                <a:lnTo>
                  <a:pt x="136" y="377"/>
                </a:lnTo>
                <a:lnTo>
                  <a:pt x="134" y="379"/>
                </a:lnTo>
                <a:lnTo>
                  <a:pt x="134" y="377"/>
                </a:lnTo>
                <a:lnTo>
                  <a:pt x="132" y="377"/>
                </a:lnTo>
                <a:lnTo>
                  <a:pt x="132" y="375"/>
                </a:lnTo>
                <a:lnTo>
                  <a:pt x="131" y="375"/>
                </a:lnTo>
                <a:lnTo>
                  <a:pt x="131" y="375"/>
                </a:lnTo>
                <a:lnTo>
                  <a:pt x="129" y="375"/>
                </a:lnTo>
                <a:lnTo>
                  <a:pt x="129" y="377"/>
                </a:lnTo>
                <a:lnTo>
                  <a:pt x="125" y="377"/>
                </a:lnTo>
                <a:lnTo>
                  <a:pt x="117" y="377"/>
                </a:lnTo>
                <a:lnTo>
                  <a:pt x="115" y="377"/>
                </a:lnTo>
                <a:lnTo>
                  <a:pt x="113" y="377"/>
                </a:lnTo>
                <a:lnTo>
                  <a:pt x="108" y="377"/>
                </a:lnTo>
                <a:lnTo>
                  <a:pt x="105" y="377"/>
                </a:lnTo>
                <a:lnTo>
                  <a:pt x="103" y="379"/>
                </a:lnTo>
                <a:lnTo>
                  <a:pt x="101" y="379"/>
                </a:lnTo>
                <a:lnTo>
                  <a:pt x="101" y="377"/>
                </a:lnTo>
                <a:lnTo>
                  <a:pt x="98" y="377"/>
                </a:lnTo>
                <a:lnTo>
                  <a:pt x="94" y="377"/>
                </a:lnTo>
                <a:lnTo>
                  <a:pt x="86" y="379"/>
                </a:lnTo>
                <a:lnTo>
                  <a:pt x="81" y="379"/>
                </a:lnTo>
                <a:lnTo>
                  <a:pt x="77" y="379"/>
                </a:lnTo>
                <a:lnTo>
                  <a:pt x="74" y="379"/>
                </a:lnTo>
                <a:lnTo>
                  <a:pt x="69" y="379"/>
                </a:lnTo>
                <a:lnTo>
                  <a:pt x="67" y="379"/>
                </a:lnTo>
                <a:lnTo>
                  <a:pt x="62" y="379"/>
                </a:lnTo>
                <a:lnTo>
                  <a:pt x="60" y="379"/>
                </a:lnTo>
                <a:lnTo>
                  <a:pt x="58" y="379"/>
                </a:lnTo>
                <a:lnTo>
                  <a:pt x="57" y="379"/>
                </a:lnTo>
                <a:lnTo>
                  <a:pt x="53" y="379"/>
                </a:lnTo>
                <a:lnTo>
                  <a:pt x="50" y="379"/>
                </a:lnTo>
                <a:lnTo>
                  <a:pt x="48" y="379"/>
                </a:lnTo>
                <a:lnTo>
                  <a:pt x="39" y="381"/>
                </a:lnTo>
                <a:lnTo>
                  <a:pt x="38" y="381"/>
                </a:lnTo>
                <a:lnTo>
                  <a:pt x="32" y="381"/>
                </a:lnTo>
                <a:lnTo>
                  <a:pt x="31" y="381"/>
                </a:lnTo>
                <a:lnTo>
                  <a:pt x="24" y="379"/>
                </a:lnTo>
                <a:lnTo>
                  <a:pt x="22" y="379"/>
                </a:lnTo>
                <a:lnTo>
                  <a:pt x="19" y="379"/>
                </a:lnTo>
                <a:lnTo>
                  <a:pt x="17" y="379"/>
                </a:lnTo>
                <a:lnTo>
                  <a:pt x="14" y="379"/>
                </a:lnTo>
                <a:lnTo>
                  <a:pt x="12" y="379"/>
                </a:lnTo>
                <a:lnTo>
                  <a:pt x="8" y="379"/>
                </a:lnTo>
                <a:lnTo>
                  <a:pt x="7" y="379"/>
                </a:lnTo>
                <a:lnTo>
                  <a:pt x="3" y="379"/>
                </a:lnTo>
                <a:lnTo>
                  <a:pt x="2" y="379"/>
                </a:lnTo>
                <a:lnTo>
                  <a:pt x="2" y="377"/>
                </a:lnTo>
                <a:lnTo>
                  <a:pt x="2" y="375"/>
                </a:lnTo>
                <a:lnTo>
                  <a:pt x="2" y="375"/>
                </a:lnTo>
                <a:lnTo>
                  <a:pt x="2" y="374"/>
                </a:lnTo>
                <a:lnTo>
                  <a:pt x="3" y="372"/>
                </a:lnTo>
                <a:lnTo>
                  <a:pt x="3" y="370"/>
                </a:lnTo>
                <a:lnTo>
                  <a:pt x="3" y="369"/>
                </a:lnTo>
                <a:lnTo>
                  <a:pt x="3" y="367"/>
                </a:lnTo>
                <a:lnTo>
                  <a:pt x="3" y="365"/>
                </a:lnTo>
                <a:lnTo>
                  <a:pt x="5" y="365"/>
                </a:lnTo>
                <a:lnTo>
                  <a:pt x="5" y="363"/>
                </a:lnTo>
                <a:lnTo>
                  <a:pt x="7" y="362"/>
                </a:lnTo>
                <a:lnTo>
                  <a:pt x="7" y="360"/>
                </a:lnTo>
                <a:lnTo>
                  <a:pt x="5" y="360"/>
                </a:lnTo>
                <a:lnTo>
                  <a:pt x="5" y="358"/>
                </a:lnTo>
                <a:lnTo>
                  <a:pt x="5" y="357"/>
                </a:lnTo>
                <a:lnTo>
                  <a:pt x="5" y="353"/>
                </a:lnTo>
                <a:lnTo>
                  <a:pt x="5" y="351"/>
                </a:lnTo>
                <a:lnTo>
                  <a:pt x="7" y="350"/>
                </a:lnTo>
                <a:lnTo>
                  <a:pt x="7" y="346"/>
                </a:lnTo>
                <a:lnTo>
                  <a:pt x="7" y="344"/>
                </a:lnTo>
                <a:lnTo>
                  <a:pt x="7" y="344"/>
                </a:lnTo>
                <a:lnTo>
                  <a:pt x="7" y="343"/>
                </a:lnTo>
                <a:lnTo>
                  <a:pt x="7" y="341"/>
                </a:lnTo>
                <a:lnTo>
                  <a:pt x="7" y="338"/>
                </a:lnTo>
                <a:lnTo>
                  <a:pt x="8" y="336"/>
                </a:lnTo>
                <a:lnTo>
                  <a:pt x="8" y="334"/>
                </a:lnTo>
                <a:lnTo>
                  <a:pt x="8" y="332"/>
                </a:lnTo>
                <a:lnTo>
                  <a:pt x="8" y="331"/>
                </a:lnTo>
                <a:lnTo>
                  <a:pt x="8" y="329"/>
                </a:lnTo>
                <a:lnTo>
                  <a:pt x="8" y="329"/>
                </a:lnTo>
                <a:lnTo>
                  <a:pt x="8" y="327"/>
                </a:lnTo>
                <a:lnTo>
                  <a:pt x="8" y="326"/>
                </a:lnTo>
                <a:lnTo>
                  <a:pt x="8" y="324"/>
                </a:lnTo>
                <a:lnTo>
                  <a:pt x="7" y="322"/>
                </a:lnTo>
                <a:lnTo>
                  <a:pt x="7" y="319"/>
                </a:lnTo>
                <a:lnTo>
                  <a:pt x="7" y="317"/>
                </a:lnTo>
                <a:lnTo>
                  <a:pt x="8" y="315"/>
                </a:lnTo>
                <a:lnTo>
                  <a:pt x="8" y="315"/>
                </a:lnTo>
                <a:lnTo>
                  <a:pt x="8" y="314"/>
                </a:lnTo>
                <a:lnTo>
                  <a:pt x="8" y="312"/>
                </a:lnTo>
                <a:lnTo>
                  <a:pt x="8" y="310"/>
                </a:lnTo>
                <a:lnTo>
                  <a:pt x="8" y="308"/>
                </a:lnTo>
                <a:lnTo>
                  <a:pt x="8" y="307"/>
                </a:lnTo>
                <a:lnTo>
                  <a:pt x="8" y="305"/>
                </a:lnTo>
                <a:lnTo>
                  <a:pt x="8" y="303"/>
                </a:lnTo>
                <a:lnTo>
                  <a:pt x="8" y="301"/>
                </a:lnTo>
                <a:lnTo>
                  <a:pt x="8" y="300"/>
                </a:lnTo>
                <a:lnTo>
                  <a:pt x="8" y="300"/>
                </a:lnTo>
                <a:lnTo>
                  <a:pt x="8" y="298"/>
                </a:lnTo>
                <a:lnTo>
                  <a:pt x="7" y="296"/>
                </a:lnTo>
                <a:lnTo>
                  <a:pt x="7" y="295"/>
                </a:lnTo>
                <a:lnTo>
                  <a:pt x="7" y="293"/>
                </a:lnTo>
                <a:lnTo>
                  <a:pt x="7" y="291"/>
                </a:lnTo>
                <a:lnTo>
                  <a:pt x="7" y="289"/>
                </a:lnTo>
                <a:lnTo>
                  <a:pt x="7" y="286"/>
                </a:lnTo>
                <a:lnTo>
                  <a:pt x="7" y="284"/>
                </a:lnTo>
                <a:lnTo>
                  <a:pt x="7" y="283"/>
                </a:lnTo>
                <a:lnTo>
                  <a:pt x="7" y="281"/>
                </a:lnTo>
                <a:lnTo>
                  <a:pt x="5" y="279"/>
                </a:lnTo>
                <a:lnTo>
                  <a:pt x="5" y="277"/>
                </a:lnTo>
                <a:lnTo>
                  <a:pt x="7" y="276"/>
                </a:lnTo>
                <a:lnTo>
                  <a:pt x="7" y="274"/>
                </a:lnTo>
                <a:lnTo>
                  <a:pt x="5" y="272"/>
                </a:lnTo>
                <a:lnTo>
                  <a:pt x="5" y="271"/>
                </a:lnTo>
                <a:lnTo>
                  <a:pt x="7" y="269"/>
                </a:lnTo>
                <a:lnTo>
                  <a:pt x="7" y="269"/>
                </a:lnTo>
                <a:lnTo>
                  <a:pt x="8" y="267"/>
                </a:lnTo>
                <a:lnTo>
                  <a:pt x="7" y="267"/>
                </a:lnTo>
                <a:lnTo>
                  <a:pt x="7" y="265"/>
                </a:lnTo>
                <a:lnTo>
                  <a:pt x="7" y="264"/>
                </a:lnTo>
                <a:lnTo>
                  <a:pt x="7" y="262"/>
                </a:lnTo>
                <a:lnTo>
                  <a:pt x="8" y="260"/>
                </a:lnTo>
                <a:lnTo>
                  <a:pt x="8" y="258"/>
                </a:lnTo>
                <a:lnTo>
                  <a:pt x="8" y="258"/>
                </a:lnTo>
                <a:lnTo>
                  <a:pt x="8" y="257"/>
                </a:lnTo>
                <a:lnTo>
                  <a:pt x="8" y="255"/>
                </a:lnTo>
                <a:lnTo>
                  <a:pt x="8" y="255"/>
                </a:lnTo>
                <a:lnTo>
                  <a:pt x="8" y="255"/>
                </a:lnTo>
                <a:lnTo>
                  <a:pt x="8" y="253"/>
                </a:lnTo>
                <a:lnTo>
                  <a:pt x="8" y="252"/>
                </a:lnTo>
                <a:lnTo>
                  <a:pt x="7" y="252"/>
                </a:lnTo>
                <a:lnTo>
                  <a:pt x="7" y="250"/>
                </a:lnTo>
                <a:lnTo>
                  <a:pt x="7" y="248"/>
                </a:lnTo>
                <a:lnTo>
                  <a:pt x="7" y="246"/>
                </a:lnTo>
                <a:lnTo>
                  <a:pt x="7" y="245"/>
                </a:lnTo>
                <a:lnTo>
                  <a:pt x="7" y="243"/>
                </a:lnTo>
                <a:lnTo>
                  <a:pt x="7" y="241"/>
                </a:lnTo>
                <a:lnTo>
                  <a:pt x="7" y="240"/>
                </a:lnTo>
                <a:lnTo>
                  <a:pt x="7" y="238"/>
                </a:lnTo>
                <a:lnTo>
                  <a:pt x="5" y="238"/>
                </a:lnTo>
                <a:lnTo>
                  <a:pt x="7" y="236"/>
                </a:lnTo>
                <a:lnTo>
                  <a:pt x="5" y="233"/>
                </a:lnTo>
                <a:lnTo>
                  <a:pt x="5" y="231"/>
                </a:lnTo>
                <a:lnTo>
                  <a:pt x="5" y="228"/>
                </a:lnTo>
                <a:lnTo>
                  <a:pt x="5" y="226"/>
                </a:lnTo>
                <a:lnTo>
                  <a:pt x="5" y="224"/>
                </a:lnTo>
                <a:lnTo>
                  <a:pt x="3" y="222"/>
                </a:lnTo>
                <a:lnTo>
                  <a:pt x="3" y="221"/>
                </a:lnTo>
                <a:lnTo>
                  <a:pt x="3" y="219"/>
                </a:lnTo>
                <a:lnTo>
                  <a:pt x="2" y="217"/>
                </a:lnTo>
                <a:lnTo>
                  <a:pt x="2" y="215"/>
                </a:lnTo>
                <a:lnTo>
                  <a:pt x="2" y="214"/>
                </a:lnTo>
                <a:lnTo>
                  <a:pt x="2" y="212"/>
                </a:lnTo>
                <a:lnTo>
                  <a:pt x="2" y="210"/>
                </a:lnTo>
                <a:lnTo>
                  <a:pt x="2" y="209"/>
                </a:lnTo>
                <a:lnTo>
                  <a:pt x="2" y="209"/>
                </a:lnTo>
                <a:lnTo>
                  <a:pt x="2" y="207"/>
                </a:lnTo>
                <a:lnTo>
                  <a:pt x="2" y="205"/>
                </a:lnTo>
                <a:lnTo>
                  <a:pt x="2" y="203"/>
                </a:lnTo>
                <a:lnTo>
                  <a:pt x="2" y="202"/>
                </a:lnTo>
                <a:lnTo>
                  <a:pt x="0" y="202"/>
                </a:lnTo>
                <a:lnTo>
                  <a:pt x="2" y="200"/>
                </a:lnTo>
                <a:lnTo>
                  <a:pt x="0" y="197"/>
                </a:lnTo>
                <a:lnTo>
                  <a:pt x="2" y="197"/>
                </a:lnTo>
                <a:lnTo>
                  <a:pt x="3" y="195"/>
                </a:lnTo>
                <a:lnTo>
                  <a:pt x="5" y="195"/>
                </a:lnTo>
                <a:lnTo>
                  <a:pt x="15" y="195"/>
                </a:lnTo>
                <a:lnTo>
                  <a:pt x="22" y="195"/>
                </a:lnTo>
                <a:lnTo>
                  <a:pt x="27" y="195"/>
                </a:lnTo>
                <a:lnTo>
                  <a:pt x="38" y="195"/>
                </a:lnTo>
                <a:lnTo>
                  <a:pt x="39" y="195"/>
                </a:lnTo>
                <a:lnTo>
                  <a:pt x="45" y="195"/>
                </a:lnTo>
                <a:lnTo>
                  <a:pt x="48" y="195"/>
                </a:lnTo>
                <a:lnTo>
                  <a:pt x="51" y="195"/>
                </a:lnTo>
                <a:lnTo>
                  <a:pt x="55" y="195"/>
                </a:lnTo>
                <a:lnTo>
                  <a:pt x="58" y="195"/>
                </a:lnTo>
                <a:lnTo>
                  <a:pt x="62" y="195"/>
                </a:lnTo>
                <a:lnTo>
                  <a:pt x="65" y="195"/>
                </a:lnTo>
                <a:lnTo>
                  <a:pt x="67" y="195"/>
                </a:lnTo>
                <a:lnTo>
                  <a:pt x="69" y="195"/>
                </a:lnTo>
                <a:lnTo>
                  <a:pt x="69" y="195"/>
                </a:lnTo>
                <a:lnTo>
                  <a:pt x="70" y="195"/>
                </a:lnTo>
                <a:lnTo>
                  <a:pt x="72" y="195"/>
                </a:lnTo>
                <a:lnTo>
                  <a:pt x="74" y="195"/>
                </a:lnTo>
                <a:lnTo>
                  <a:pt x="75" y="195"/>
                </a:lnTo>
                <a:lnTo>
                  <a:pt x="77" y="195"/>
                </a:lnTo>
                <a:lnTo>
                  <a:pt x="79" y="195"/>
                </a:lnTo>
                <a:lnTo>
                  <a:pt x="81" y="195"/>
                </a:lnTo>
                <a:lnTo>
                  <a:pt x="82" y="195"/>
                </a:lnTo>
                <a:lnTo>
                  <a:pt x="84" y="195"/>
                </a:lnTo>
                <a:lnTo>
                  <a:pt x="84" y="195"/>
                </a:lnTo>
                <a:lnTo>
                  <a:pt x="86" y="193"/>
                </a:lnTo>
                <a:lnTo>
                  <a:pt x="88" y="193"/>
                </a:lnTo>
                <a:lnTo>
                  <a:pt x="91" y="193"/>
                </a:lnTo>
                <a:lnTo>
                  <a:pt x="94" y="193"/>
                </a:lnTo>
                <a:lnTo>
                  <a:pt x="96" y="193"/>
                </a:lnTo>
                <a:lnTo>
                  <a:pt x="101" y="193"/>
                </a:lnTo>
                <a:lnTo>
                  <a:pt x="106" y="193"/>
                </a:lnTo>
                <a:lnTo>
                  <a:pt x="112" y="193"/>
                </a:lnTo>
                <a:lnTo>
                  <a:pt x="117" y="193"/>
                </a:lnTo>
                <a:lnTo>
                  <a:pt x="118" y="193"/>
                </a:lnTo>
                <a:lnTo>
                  <a:pt x="127" y="193"/>
                </a:lnTo>
                <a:lnTo>
                  <a:pt x="131" y="193"/>
                </a:lnTo>
                <a:lnTo>
                  <a:pt x="132" y="191"/>
                </a:lnTo>
                <a:lnTo>
                  <a:pt x="141" y="191"/>
                </a:lnTo>
                <a:lnTo>
                  <a:pt x="144" y="191"/>
                </a:lnTo>
                <a:lnTo>
                  <a:pt x="144" y="191"/>
                </a:lnTo>
                <a:lnTo>
                  <a:pt x="146" y="191"/>
                </a:lnTo>
                <a:lnTo>
                  <a:pt x="148" y="191"/>
                </a:lnTo>
                <a:lnTo>
                  <a:pt x="151" y="191"/>
                </a:lnTo>
                <a:lnTo>
                  <a:pt x="158" y="191"/>
                </a:lnTo>
                <a:lnTo>
                  <a:pt x="163" y="191"/>
                </a:lnTo>
                <a:lnTo>
                  <a:pt x="163" y="185"/>
                </a:lnTo>
                <a:lnTo>
                  <a:pt x="163" y="179"/>
                </a:lnTo>
                <a:lnTo>
                  <a:pt x="161" y="176"/>
                </a:lnTo>
                <a:lnTo>
                  <a:pt x="161" y="169"/>
                </a:lnTo>
                <a:lnTo>
                  <a:pt x="161" y="167"/>
                </a:lnTo>
                <a:lnTo>
                  <a:pt x="161" y="164"/>
                </a:lnTo>
                <a:lnTo>
                  <a:pt x="161" y="157"/>
                </a:lnTo>
                <a:lnTo>
                  <a:pt x="161" y="148"/>
                </a:lnTo>
                <a:lnTo>
                  <a:pt x="161" y="147"/>
                </a:lnTo>
                <a:lnTo>
                  <a:pt x="161" y="145"/>
                </a:lnTo>
                <a:lnTo>
                  <a:pt x="160" y="135"/>
                </a:lnTo>
                <a:lnTo>
                  <a:pt x="160" y="123"/>
                </a:lnTo>
                <a:lnTo>
                  <a:pt x="160" y="119"/>
                </a:lnTo>
                <a:lnTo>
                  <a:pt x="160" y="107"/>
                </a:lnTo>
                <a:lnTo>
                  <a:pt x="160" y="104"/>
                </a:lnTo>
                <a:lnTo>
                  <a:pt x="160" y="104"/>
                </a:lnTo>
                <a:lnTo>
                  <a:pt x="160" y="102"/>
                </a:lnTo>
                <a:lnTo>
                  <a:pt x="160" y="97"/>
                </a:lnTo>
                <a:lnTo>
                  <a:pt x="160" y="90"/>
                </a:lnTo>
                <a:lnTo>
                  <a:pt x="160" y="88"/>
                </a:lnTo>
                <a:lnTo>
                  <a:pt x="160" y="86"/>
                </a:lnTo>
                <a:lnTo>
                  <a:pt x="160" y="85"/>
                </a:lnTo>
                <a:lnTo>
                  <a:pt x="160" y="83"/>
                </a:lnTo>
                <a:lnTo>
                  <a:pt x="160" y="81"/>
                </a:lnTo>
                <a:lnTo>
                  <a:pt x="160" y="78"/>
                </a:lnTo>
                <a:lnTo>
                  <a:pt x="160" y="74"/>
                </a:lnTo>
                <a:lnTo>
                  <a:pt x="158" y="69"/>
                </a:lnTo>
                <a:lnTo>
                  <a:pt x="158" y="57"/>
                </a:lnTo>
                <a:lnTo>
                  <a:pt x="158" y="52"/>
                </a:lnTo>
                <a:lnTo>
                  <a:pt x="158" y="49"/>
                </a:lnTo>
                <a:lnTo>
                  <a:pt x="156" y="28"/>
                </a:lnTo>
                <a:lnTo>
                  <a:pt x="156" y="28"/>
                </a:lnTo>
                <a:lnTo>
                  <a:pt x="156" y="26"/>
                </a:lnTo>
                <a:lnTo>
                  <a:pt x="155" y="12"/>
                </a:lnTo>
                <a:lnTo>
                  <a:pt x="156" y="12"/>
                </a:lnTo>
                <a:lnTo>
                  <a:pt x="161" y="12"/>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1" name="Freeform 189"/>
          <p:cNvSpPr>
            <a:spLocks/>
          </p:cNvSpPr>
          <p:nvPr/>
        </p:nvSpPr>
        <p:spPr bwMode="auto">
          <a:xfrm>
            <a:off x="6593682" y="3168254"/>
            <a:ext cx="204788" cy="513160"/>
          </a:xfrm>
          <a:custGeom>
            <a:avLst/>
            <a:gdLst/>
            <a:ahLst/>
            <a:cxnLst>
              <a:cxn ang="0">
                <a:pos x="13" y="12"/>
              </a:cxn>
              <a:cxn ang="0">
                <a:pos x="24" y="20"/>
              </a:cxn>
              <a:cxn ang="0">
                <a:pos x="44" y="27"/>
              </a:cxn>
              <a:cxn ang="0">
                <a:pos x="58" y="29"/>
              </a:cxn>
              <a:cxn ang="0">
                <a:pos x="80" y="15"/>
              </a:cxn>
              <a:cxn ang="0">
                <a:pos x="86" y="6"/>
              </a:cxn>
              <a:cxn ang="0">
                <a:pos x="91" y="0"/>
              </a:cxn>
              <a:cxn ang="0">
                <a:pos x="99" y="1"/>
              </a:cxn>
              <a:cxn ang="0">
                <a:pos x="104" y="3"/>
              </a:cxn>
              <a:cxn ang="0">
                <a:pos x="111" y="3"/>
              </a:cxn>
              <a:cxn ang="0">
                <a:pos x="122" y="1"/>
              </a:cxn>
              <a:cxn ang="0">
                <a:pos x="135" y="1"/>
              </a:cxn>
              <a:cxn ang="0">
                <a:pos x="149" y="3"/>
              </a:cxn>
              <a:cxn ang="0">
                <a:pos x="165" y="18"/>
              </a:cxn>
              <a:cxn ang="0">
                <a:pos x="165" y="44"/>
              </a:cxn>
              <a:cxn ang="0">
                <a:pos x="165" y="74"/>
              </a:cxn>
              <a:cxn ang="0">
                <a:pos x="165" y="91"/>
              </a:cxn>
              <a:cxn ang="0">
                <a:pos x="165" y="106"/>
              </a:cxn>
              <a:cxn ang="0">
                <a:pos x="165" y="122"/>
              </a:cxn>
              <a:cxn ang="0">
                <a:pos x="166" y="153"/>
              </a:cxn>
              <a:cxn ang="0">
                <a:pos x="166" y="178"/>
              </a:cxn>
              <a:cxn ang="0">
                <a:pos x="166" y="199"/>
              </a:cxn>
              <a:cxn ang="0">
                <a:pos x="168" y="213"/>
              </a:cxn>
              <a:cxn ang="0">
                <a:pos x="168" y="230"/>
              </a:cxn>
              <a:cxn ang="0">
                <a:pos x="168" y="246"/>
              </a:cxn>
              <a:cxn ang="0">
                <a:pos x="170" y="263"/>
              </a:cxn>
              <a:cxn ang="0">
                <a:pos x="170" y="292"/>
              </a:cxn>
              <a:cxn ang="0">
                <a:pos x="170" y="309"/>
              </a:cxn>
              <a:cxn ang="0">
                <a:pos x="172" y="328"/>
              </a:cxn>
              <a:cxn ang="0">
                <a:pos x="172" y="354"/>
              </a:cxn>
              <a:cxn ang="0">
                <a:pos x="172" y="371"/>
              </a:cxn>
              <a:cxn ang="0">
                <a:pos x="165" y="387"/>
              </a:cxn>
              <a:cxn ang="0">
                <a:pos x="149" y="387"/>
              </a:cxn>
              <a:cxn ang="0">
                <a:pos x="134" y="385"/>
              </a:cxn>
              <a:cxn ang="0">
                <a:pos x="122" y="387"/>
              </a:cxn>
              <a:cxn ang="0">
                <a:pos x="104" y="387"/>
              </a:cxn>
              <a:cxn ang="0">
                <a:pos x="91" y="387"/>
              </a:cxn>
              <a:cxn ang="0">
                <a:pos x="70" y="388"/>
              </a:cxn>
              <a:cxn ang="0">
                <a:pos x="70" y="418"/>
              </a:cxn>
              <a:cxn ang="0">
                <a:pos x="65" y="431"/>
              </a:cxn>
              <a:cxn ang="0">
                <a:pos x="25" y="431"/>
              </a:cxn>
              <a:cxn ang="0">
                <a:pos x="3" y="431"/>
              </a:cxn>
              <a:cxn ang="0">
                <a:pos x="3" y="407"/>
              </a:cxn>
              <a:cxn ang="0">
                <a:pos x="3" y="387"/>
              </a:cxn>
              <a:cxn ang="0">
                <a:pos x="3" y="357"/>
              </a:cxn>
              <a:cxn ang="0">
                <a:pos x="1" y="344"/>
              </a:cxn>
              <a:cxn ang="0">
                <a:pos x="1" y="328"/>
              </a:cxn>
              <a:cxn ang="0">
                <a:pos x="1" y="314"/>
              </a:cxn>
              <a:cxn ang="0">
                <a:pos x="1" y="278"/>
              </a:cxn>
              <a:cxn ang="0">
                <a:pos x="1" y="259"/>
              </a:cxn>
              <a:cxn ang="0">
                <a:pos x="1" y="218"/>
              </a:cxn>
              <a:cxn ang="0">
                <a:pos x="1" y="194"/>
              </a:cxn>
              <a:cxn ang="0">
                <a:pos x="1" y="172"/>
              </a:cxn>
              <a:cxn ang="0">
                <a:pos x="0" y="149"/>
              </a:cxn>
              <a:cxn ang="0">
                <a:pos x="0" y="130"/>
              </a:cxn>
              <a:cxn ang="0">
                <a:pos x="0" y="101"/>
              </a:cxn>
              <a:cxn ang="0">
                <a:pos x="0" y="80"/>
              </a:cxn>
              <a:cxn ang="0">
                <a:pos x="0" y="61"/>
              </a:cxn>
              <a:cxn ang="0">
                <a:pos x="0" y="48"/>
              </a:cxn>
              <a:cxn ang="0">
                <a:pos x="0" y="29"/>
              </a:cxn>
              <a:cxn ang="0">
                <a:pos x="0" y="10"/>
              </a:cxn>
            </a:cxnLst>
            <a:rect l="0" t="0" r="r" b="b"/>
            <a:pathLst>
              <a:path w="172" h="431">
                <a:moveTo>
                  <a:pt x="0" y="10"/>
                </a:moveTo>
                <a:lnTo>
                  <a:pt x="1" y="10"/>
                </a:lnTo>
                <a:lnTo>
                  <a:pt x="3" y="10"/>
                </a:lnTo>
                <a:lnTo>
                  <a:pt x="10" y="12"/>
                </a:lnTo>
                <a:lnTo>
                  <a:pt x="12" y="12"/>
                </a:lnTo>
                <a:lnTo>
                  <a:pt x="13" y="12"/>
                </a:lnTo>
                <a:lnTo>
                  <a:pt x="15" y="12"/>
                </a:lnTo>
                <a:lnTo>
                  <a:pt x="15" y="13"/>
                </a:lnTo>
                <a:lnTo>
                  <a:pt x="17" y="15"/>
                </a:lnTo>
                <a:lnTo>
                  <a:pt x="18" y="17"/>
                </a:lnTo>
                <a:lnTo>
                  <a:pt x="20" y="18"/>
                </a:lnTo>
                <a:lnTo>
                  <a:pt x="24" y="20"/>
                </a:lnTo>
                <a:lnTo>
                  <a:pt x="25" y="22"/>
                </a:lnTo>
                <a:lnTo>
                  <a:pt x="27" y="22"/>
                </a:lnTo>
                <a:lnTo>
                  <a:pt x="37" y="25"/>
                </a:lnTo>
                <a:lnTo>
                  <a:pt x="39" y="25"/>
                </a:lnTo>
                <a:lnTo>
                  <a:pt x="43" y="25"/>
                </a:lnTo>
                <a:lnTo>
                  <a:pt x="44" y="27"/>
                </a:lnTo>
                <a:lnTo>
                  <a:pt x="46" y="27"/>
                </a:lnTo>
                <a:lnTo>
                  <a:pt x="49" y="29"/>
                </a:lnTo>
                <a:lnTo>
                  <a:pt x="53" y="29"/>
                </a:lnTo>
                <a:lnTo>
                  <a:pt x="55" y="29"/>
                </a:lnTo>
                <a:lnTo>
                  <a:pt x="56" y="29"/>
                </a:lnTo>
                <a:lnTo>
                  <a:pt x="58" y="29"/>
                </a:lnTo>
                <a:lnTo>
                  <a:pt x="58" y="27"/>
                </a:lnTo>
                <a:lnTo>
                  <a:pt x="63" y="25"/>
                </a:lnTo>
                <a:lnTo>
                  <a:pt x="70" y="20"/>
                </a:lnTo>
                <a:lnTo>
                  <a:pt x="72" y="20"/>
                </a:lnTo>
                <a:lnTo>
                  <a:pt x="74" y="18"/>
                </a:lnTo>
                <a:lnTo>
                  <a:pt x="80" y="15"/>
                </a:lnTo>
                <a:lnTo>
                  <a:pt x="80" y="13"/>
                </a:lnTo>
                <a:lnTo>
                  <a:pt x="82" y="12"/>
                </a:lnTo>
                <a:lnTo>
                  <a:pt x="82" y="10"/>
                </a:lnTo>
                <a:lnTo>
                  <a:pt x="84" y="10"/>
                </a:lnTo>
                <a:lnTo>
                  <a:pt x="84" y="8"/>
                </a:lnTo>
                <a:lnTo>
                  <a:pt x="86" y="6"/>
                </a:lnTo>
                <a:lnTo>
                  <a:pt x="86" y="5"/>
                </a:lnTo>
                <a:lnTo>
                  <a:pt x="87" y="3"/>
                </a:lnTo>
                <a:lnTo>
                  <a:pt x="89" y="3"/>
                </a:lnTo>
                <a:lnTo>
                  <a:pt x="89" y="1"/>
                </a:lnTo>
                <a:lnTo>
                  <a:pt x="91" y="1"/>
                </a:lnTo>
                <a:lnTo>
                  <a:pt x="91" y="0"/>
                </a:lnTo>
                <a:lnTo>
                  <a:pt x="92" y="0"/>
                </a:lnTo>
                <a:lnTo>
                  <a:pt x="94" y="0"/>
                </a:lnTo>
                <a:lnTo>
                  <a:pt x="96" y="0"/>
                </a:lnTo>
                <a:lnTo>
                  <a:pt x="96" y="1"/>
                </a:lnTo>
                <a:lnTo>
                  <a:pt x="98" y="1"/>
                </a:lnTo>
                <a:lnTo>
                  <a:pt x="99" y="1"/>
                </a:lnTo>
                <a:lnTo>
                  <a:pt x="99" y="3"/>
                </a:lnTo>
                <a:lnTo>
                  <a:pt x="101" y="3"/>
                </a:lnTo>
                <a:lnTo>
                  <a:pt x="101" y="5"/>
                </a:lnTo>
                <a:lnTo>
                  <a:pt x="103" y="5"/>
                </a:lnTo>
                <a:lnTo>
                  <a:pt x="104" y="3"/>
                </a:lnTo>
                <a:lnTo>
                  <a:pt x="104" y="3"/>
                </a:lnTo>
                <a:lnTo>
                  <a:pt x="106" y="3"/>
                </a:lnTo>
                <a:lnTo>
                  <a:pt x="108" y="3"/>
                </a:lnTo>
                <a:lnTo>
                  <a:pt x="110" y="3"/>
                </a:lnTo>
                <a:lnTo>
                  <a:pt x="110" y="1"/>
                </a:lnTo>
                <a:lnTo>
                  <a:pt x="111" y="1"/>
                </a:lnTo>
                <a:lnTo>
                  <a:pt x="111" y="3"/>
                </a:lnTo>
                <a:lnTo>
                  <a:pt x="113" y="1"/>
                </a:lnTo>
                <a:lnTo>
                  <a:pt x="113" y="3"/>
                </a:lnTo>
                <a:lnTo>
                  <a:pt x="115" y="3"/>
                </a:lnTo>
                <a:lnTo>
                  <a:pt x="118" y="3"/>
                </a:lnTo>
                <a:lnTo>
                  <a:pt x="120" y="3"/>
                </a:lnTo>
                <a:lnTo>
                  <a:pt x="122" y="1"/>
                </a:lnTo>
                <a:lnTo>
                  <a:pt x="123" y="1"/>
                </a:lnTo>
                <a:lnTo>
                  <a:pt x="127" y="1"/>
                </a:lnTo>
                <a:lnTo>
                  <a:pt x="129" y="1"/>
                </a:lnTo>
                <a:lnTo>
                  <a:pt x="132" y="1"/>
                </a:lnTo>
                <a:lnTo>
                  <a:pt x="134" y="1"/>
                </a:lnTo>
                <a:lnTo>
                  <a:pt x="135" y="1"/>
                </a:lnTo>
                <a:lnTo>
                  <a:pt x="137" y="1"/>
                </a:lnTo>
                <a:lnTo>
                  <a:pt x="142" y="1"/>
                </a:lnTo>
                <a:lnTo>
                  <a:pt x="144" y="1"/>
                </a:lnTo>
                <a:lnTo>
                  <a:pt x="146" y="3"/>
                </a:lnTo>
                <a:lnTo>
                  <a:pt x="147" y="3"/>
                </a:lnTo>
                <a:lnTo>
                  <a:pt x="149" y="3"/>
                </a:lnTo>
                <a:lnTo>
                  <a:pt x="151" y="5"/>
                </a:lnTo>
                <a:lnTo>
                  <a:pt x="156" y="6"/>
                </a:lnTo>
                <a:lnTo>
                  <a:pt x="160" y="8"/>
                </a:lnTo>
                <a:lnTo>
                  <a:pt x="165" y="10"/>
                </a:lnTo>
                <a:lnTo>
                  <a:pt x="165" y="12"/>
                </a:lnTo>
                <a:lnTo>
                  <a:pt x="165" y="18"/>
                </a:lnTo>
                <a:lnTo>
                  <a:pt x="165" y="20"/>
                </a:lnTo>
                <a:lnTo>
                  <a:pt x="165" y="34"/>
                </a:lnTo>
                <a:lnTo>
                  <a:pt x="165" y="36"/>
                </a:lnTo>
                <a:lnTo>
                  <a:pt x="165" y="41"/>
                </a:lnTo>
                <a:lnTo>
                  <a:pt x="165" y="43"/>
                </a:lnTo>
                <a:lnTo>
                  <a:pt x="165" y="44"/>
                </a:lnTo>
                <a:lnTo>
                  <a:pt x="165" y="48"/>
                </a:lnTo>
                <a:lnTo>
                  <a:pt x="165" y="55"/>
                </a:lnTo>
                <a:lnTo>
                  <a:pt x="165" y="60"/>
                </a:lnTo>
                <a:lnTo>
                  <a:pt x="165" y="67"/>
                </a:lnTo>
                <a:lnTo>
                  <a:pt x="165" y="68"/>
                </a:lnTo>
                <a:lnTo>
                  <a:pt x="165" y="74"/>
                </a:lnTo>
                <a:lnTo>
                  <a:pt x="165" y="75"/>
                </a:lnTo>
                <a:lnTo>
                  <a:pt x="165" y="79"/>
                </a:lnTo>
                <a:lnTo>
                  <a:pt x="165" y="84"/>
                </a:lnTo>
                <a:lnTo>
                  <a:pt x="165" y="86"/>
                </a:lnTo>
                <a:lnTo>
                  <a:pt x="165" y="86"/>
                </a:lnTo>
                <a:lnTo>
                  <a:pt x="165" y="91"/>
                </a:lnTo>
                <a:lnTo>
                  <a:pt x="165" y="92"/>
                </a:lnTo>
                <a:lnTo>
                  <a:pt x="165" y="98"/>
                </a:lnTo>
                <a:lnTo>
                  <a:pt x="165" y="99"/>
                </a:lnTo>
                <a:lnTo>
                  <a:pt x="165" y="101"/>
                </a:lnTo>
                <a:lnTo>
                  <a:pt x="165" y="103"/>
                </a:lnTo>
                <a:lnTo>
                  <a:pt x="165" y="106"/>
                </a:lnTo>
                <a:lnTo>
                  <a:pt x="165" y="110"/>
                </a:lnTo>
                <a:lnTo>
                  <a:pt x="165" y="113"/>
                </a:lnTo>
                <a:lnTo>
                  <a:pt x="165" y="117"/>
                </a:lnTo>
                <a:lnTo>
                  <a:pt x="165" y="118"/>
                </a:lnTo>
                <a:lnTo>
                  <a:pt x="165" y="120"/>
                </a:lnTo>
                <a:lnTo>
                  <a:pt x="165" y="122"/>
                </a:lnTo>
                <a:lnTo>
                  <a:pt x="165" y="127"/>
                </a:lnTo>
                <a:lnTo>
                  <a:pt x="165" y="135"/>
                </a:lnTo>
                <a:lnTo>
                  <a:pt x="165" y="141"/>
                </a:lnTo>
                <a:lnTo>
                  <a:pt x="166" y="148"/>
                </a:lnTo>
                <a:lnTo>
                  <a:pt x="166" y="151"/>
                </a:lnTo>
                <a:lnTo>
                  <a:pt x="166" y="153"/>
                </a:lnTo>
                <a:lnTo>
                  <a:pt x="166" y="156"/>
                </a:lnTo>
                <a:lnTo>
                  <a:pt x="166" y="161"/>
                </a:lnTo>
                <a:lnTo>
                  <a:pt x="166" y="165"/>
                </a:lnTo>
                <a:lnTo>
                  <a:pt x="166" y="175"/>
                </a:lnTo>
                <a:lnTo>
                  <a:pt x="166" y="177"/>
                </a:lnTo>
                <a:lnTo>
                  <a:pt x="166" y="178"/>
                </a:lnTo>
                <a:lnTo>
                  <a:pt x="166" y="180"/>
                </a:lnTo>
                <a:lnTo>
                  <a:pt x="166" y="184"/>
                </a:lnTo>
                <a:lnTo>
                  <a:pt x="166" y="185"/>
                </a:lnTo>
                <a:lnTo>
                  <a:pt x="166" y="192"/>
                </a:lnTo>
                <a:lnTo>
                  <a:pt x="166" y="194"/>
                </a:lnTo>
                <a:lnTo>
                  <a:pt x="166" y="199"/>
                </a:lnTo>
                <a:lnTo>
                  <a:pt x="168" y="203"/>
                </a:lnTo>
                <a:lnTo>
                  <a:pt x="168" y="206"/>
                </a:lnTo>
                <a:lnTo>
                  <a:pt x="168" y="208"/>
                </a:lnTo>
                <a:lnTo>
                  <a:pt x="168" y="209"/>
                </a:lnTo>
                <a:lnTo>
                  <a:pt x="168" y="211"/>
                </a:lnTo>
                <a:lnTo>
                  <a:pt x="168" y="213"/>
                </a:lnTo>
                <a:lnTo>
                  <a:pt x="168" y="216"/>
                </a:lnTo>
                <a:lnTo>
                  <a:pt x="168" y="220"/>
                </a:lnTo>
                <a:lnTo>
                  <a:pt x="168" y="223"/>
                </a:lnTo>
                <a:lnTo>
                  <a:pt x="168" y="225"/>
                </a:lnTo>
                <a:lnTo>
                  <a:pt x="168" y="228"/>
                </a:lnTo>
                <a:lnTo>
                  <a:pt x="168" y="230"/>
                </a:lnTo>
                <a:lnTo>
                  <a:pt x="168" y="235"/>
                </a:lnTo>
                <a:lnTo>
                  <a:pt x="168" y="237"/>
                </a:lnTo>
                <a:lnTo>
                  <a:pt x="168" y="240"/>
                </a:lnTo>
                <a:lnTo>
                  <a:pt x="168" y="242"/>
                </a:lnTo>
                <a:lnTo>
                  <a:pt x="168" y="244"/>
                </a:lnTo>
                <a:lnTo>
                  <a:pt x="168" y="246"/>
                </a:lnTo>
                <a:lnTo>
                  <a:pt x="168" y="247"/>
                </a:lnTo>
                <a:lnTo>
                  <a:pt x="168" y="252"/>
                </a:lnTo>
                <a:lnTo>
                  <a:pt x="170" y="258"/>
                </a:lnTo>
                <a:lnTo>
                  <a:pt x="170" y="259"/>
                </a:lnTo>
                <a:lnTo>
                  <a:pt x="170" y="261"/>
                </a:lnTo>
                <a:lnTo>
                  <a:pt x="170" y="263"/>
                </a:lnTo>
                <a:lnTo>
                  <a:pt x="170" y="268"/>
                </a:lnTo>
                <a:lnTo>
                  <a:pt x="170" y="273"/>
                </a:lnTo>
                <a:lnTo>
                  <a:pt x="170" y="278"/>
                </a:lnTo>
                <a:lnTo>
                  <a:pt x="170" y="282"/>
                </a:lnTo>
                <a:lnTo>
                  <a:pt x="170" y="287"/>
                </a:lnTo>
                <a:lnTo>
                  <a:pt x="170" y="292"/>
                </a:lnTo>
                <a:lnTo>
                  <a:pt x="170" y="294"/>
                </a:lnTo>
                <a:lnTo>
                  <a:pt x="170" y="297"/>
                </a:lnTo>
                <a:lnTo>
                  <a:pt x="170" y="299"/>
                </a:lnTo>
                <a:lnTo>
                  <a:pt x="170" y="306"/>
                </a:lnTo>
                <a:lnTo>
                  <a:pt x="170" y="308"/>
                </a:lnTo>
                <a:lnTo>
                  <a:pt x="170" y="309"/>
                </a:lnTo>
                <a:lnTo>
                  <a:pt x="172" y="314"/>
                </a:lnTo>
                <a:lnTo>
                  <a:pt x="172" y="316"/>
                </a:lnTo>
                <a:lnTo>
                  <a:pt x="172" y="321"/>
                </a:lnTo>
                <a:lnTo>
                  <a:pt x="172" y="325"/>
                </a:lnTo>
                <a:lnTo>
                  <a:pt x="172" y="326"/>
                </a:lnTo>
                <a:lnTo>
                  <a:pt x="172" y="328"/>
                </a:lnTo>
                <a:lnTo>
                  <a:pt x="172" y="333"/>
                </a:lnTo>
                <a:lnTo>
                  <a:pt x="172" y="342"/>
                </a:lnTo>
                <a:lnTo>
                  <a:pt x="172" y="344"/>
                </a:lnTo>
                <a:lnTo>
                  <a:pt x="172" y="347"/>
                </a:lnTo>
                <a:lnTo>
                  <a:pt x="172" y="351"/>
                </a:lnTo>
                <a:lnTo>
                  <a:pt x="172" y="354"/>
                </a:lnTo>
                <a:lnTo>
                  <a:pt x="172" y="356"/>
                </a:lnTo>
                <a:lnTo>
                  <a:pt x="172" y="359"/>
                </a:lnTo>
                <a:lnTo>
                  <a:pt x="172" y="361"/>
                </a:lnTo>
                <a:lnTo>
                  <a:pt x="172" y="366"/>
                </a:lnTo>
                <a:lnTo>
                  <a:pt x="172" y="369"/>
                </a:lnTo>
                <a:lnTo>
                  <a:pt x="172" y="371"/>
                </a:lnTo>
                <a:lnTo>
                  <a:pt x="172" y="373"/>
                </a:lnTo>
                <a:lnTo>
                  <a:pt x="172" y="383"/>
                </a:lnTo>
                <a:lnTo>
                  <a:pt x="172" y="387"/>
                </a:lnTo>
                <a:lnTo>
                  <a:pt x="168" y="387"/>
                </a:lnTo>
                <a:lnTo>
                  <a:pt x="166" y="387"/>
                </a:lnTo>
                <a:lnTo>
                  <a:pt x="165" y="387"/>
                </a:lnTo>
                <a:lnTo>
                  <a:pt x="163" y="387"/>
                </a:lnTo>
                <a:lnTo>
                  <a:pt x="158" y="387"/>
                </a:lnTo>
                <a:lnTo>
                  <a:pt x="156" y="387"/>
                </a:lnTo>
                <a:lnTo>
                  <a:pt x="154" y="387"/>
                </a:lnTo>
                <a:lnTo>
                  <a:pt x="151" y="387"/>
                </a:lnTo>
                <a:lnTo>
                  <a:pt x="149" y="387"/>
                </a:lnTo>
                <a:lnTo>
                  <a:pt x="144" y="387"/>
                </a:lnTo>
                <a:lnTo>
                  <a:pt x="139" y="387"/>
                </a:lnTo>
                <a:lnTo>
                  <a:pt x="137" y="387"/>
                </a:lnTo>
                <a:lnTo>
                  <a:pt x="135" y="387"/>
                </a:lnTo>
                <a:lnTo>
                  <a:pt x="135" y="385"/>
                </a:lnTo>
                <a:lnTo>
                  <a:pt x="134" y="385"/>
                </a:lnTo>
                <a:lnTo>
                  <a:pt x="132" y="385"/>
                </a:lnTo>
                <a:lnTo>
                  <a:pt x="132" y="387"/>
                </a:lnTo>
                <a:lnTo>
                  <a:pt x="130" y="387"/>
                </a:lnTo>
                <a:lnTo>
                  <a:pt x="129" y="387"/>
                </a:lnTo>
                <a:lnTo>
                  <a:pt x="127" y="387"/>
                </a:lnTo>
                <a:lnTo>
                  <a:pt x="122" y="387"/>
                </a:lnTo>
                <a:lnTo>
                  <a:pt x="120" y="387"/>
                </a:lnTo>
                <a:lnTo>
                  <a:pt x="115" y="387"/>
                </a:lnTo>
                <a:lnTo>
                  <a:pt x="113" y="387"/>
                </a:lnTo>
                <a:lnTo>
                  <a:pt x="110" y="387"/>
                </a:lnTo>
                <a:lnTo>
                  <a:pt x="108" y="387"/>
                </a:lnTo>
                <a:lnTo>
                  <a:pt x="104" y="387"/>
                </a:lnTo>
                <a:lnTo>
                  <a:pt x="103" y="387"/>
                </a:lnTo>
                <a:lnTo>
                  <a:pt x="98" y="387"/>
                </a:lnTo>
                <a:lnTo>
                  <a:pt x="96" y="387"/>
                </a:lnTo>
                <a:lnTo>
                  <a:pt x="94" y="387"/>
                </a:lnTo>
                <a:lnTo>
                  <a:pt x="91" y="387"/>
                </a:lnTo>
                <a:lnTo>
                  <a:pt x="91" y="387"/>
                </a:lnTo>
                <a:lnTo>
                  <a:pt x="89" y="387"/>
                </a:lnTo>
                <a:lnTo>
                  <a:pt x="80" y="387"/>
                </a:lnTo>
                <a:lnTo>
                  <a:pt x="79" y="387"/>
                </a:lnTo>
                <a:lnTo>
                  <a:pt x="75" y="387"/>
                </a:lnTo>
                <a:lnTo>
                  <a:pt x="70" y="387"/>
                </a:lnTo>
                <a:lnTo>
                  <a:pt x="70" y="388"/>
                </a:lnTo>
                <a:lnTo>
                  <a:pt x="70" y="397"/>
                </a:lnTo>
                <a:lnTo>
                  <a:pt x="70" y="400"/>
                </a:lnTo>
                <a:lnTo>
                  <a:pt x="70" y="404"/>
                </a:lnTo>
                <a:lnTo>
                  <a:pt x="70" y="414"/>
                </a:lnTo>
                <a:lnTo>
                  <a:pt x="70" y="418"/>
                </a:lnTo>
                <a:lnTo>
                  <a:pt x="70" y="418"/>
                </a:lnTo>
                <a:lnTo>
                  <a:pt x="70" y="419"/>
                </a:lnTo>
                <a:lnTo>
                  <a:pt x="70" y="424"/>
                </a:lnTo>
                <a:lnTo>
                  <a:pt x="72" y="428"/>
                </a:lnTo>
                <a:lnTo>
                  <a:pt x="72" y="431"/>
                </a:lnTo>
                <a:lnTo>
                  <a:pt x="68" y="431"/>
                </a:lnTo>
                <a:lnTo>
                  <a:pt x="65" y="431"/>
                </a:lnTo>
                <a:lnTo>
                  <a:pt x="51" y="431"/>
                </a:lnTo>
                <a:lnTo>
                  <a:pt x="44" y="431"/>
                </a:lnTo>
                <a:lnTo>
                  <a:pt x="41" y="431"/>
                </a:lnTo>
                <a:lnTo>
                  <a:pt x="37" y="431"/>
                </a:lnTo>
                <a:lnTo>
                  <a:pt x="27" y="431"/>
                </a:lnTo>
                <a:lnTo>
                  <a:pt x="25" y="431"/>
                </a:lnTo>
                <a:lnTo>
                  <a:pt x="20" y="431"/>
                </a:lnTo>
                <a:lnTo>
                  <a:pt x="15" y="431"/>
                </a:lnTo>
                <a:lnTo>
                  <a:pt x="13" y="431"/>
                </a:lnTo>
                <a:lnTo>
                  <a:pt x="12" y="431"/>
                </a:lnTo>
                <a:lnTo>
                  <a:pt x="5" y="431"/>
                </a:lnTo>
                <a:lnTo>
                  <a:pt x="3" y="431"/>
                </a:lnTo>
                <a:lnTo>
                  <a:pt x="3" y="430"/>
                </a:lnTo>
                <a:lnTo>
                  <a:pt x="3" y="428"/>
                </a:lnTo>
                <a:lnTo>
                  <a:pt x="3" y="423"/>
                </a:lnTo>
                <a:lnTo>
                  <a:pt x="3" y="411"/>
                </a:lnTo>
                <a:lnTo>
                  <a:pt x="3" y="409"/>
                </a:lnTo>
                <a:lnTo>
                  <a:pt x="3" y="407"/>
                </a:lnTo>
                <a:lnTo>
                  <a:pt x="3" y="406"/>
                </a:lnTo>
                <a:lnTo>
                  <a:pt x="3" y="400"/>
                </a:lnTo>
                <a:lnTo>
                  <a:pt x="3" y="397"/>
                </a:lnTo>
                <a:lnTo>
                  <a:pt x="3" y="392"/>
                </a:lnTo>
                <a:lnTo>
                  <a:pt x="3" y="390"/>
                </a:lnTo>
                <a:lnTo>
                  <a:pt x="3" y="387"/>
                </a:lnTo>
                <a:lnTo>
                  <a:pt x="3" y="378"/>
                </a:lnTo>
                <a:lnTo>
                  <a:pt x="3" y="373"/>
                </a:lnTo>
                <a:lnTo>
                  <a:pt x="3" y="373"/>
                </a:lnTo>
                <a:lnTo>
                  <a:pt x="3" y="366"/>
                </a:lnTo>
                <a:lnTo>
                  <a:pt x="3" y="363"/>
                </a:lnTo>
                <a:lnTo>
                  <a:pt x="3" y="357"/>
                </a:lnTo>
                <a:lnTo>
                  <a:pt x="3" y="357"/>
                </a:lnTo>
                <a:lnTo>
                  <a:pt x="1" y="357"/>
                </a:lnTo>
                <a:lnTo>
                  <a:pt x="1" y="349"/>
                </a:lnTo>
                <a:lnTo>
                  <a:pt x="1" y="347"/>
                </a:lnTo>
                <a:lnTo>
                  <a:pt x="1" y="345"/>
                </a:lnTo>
                <a:lnTo>
                  <a:pt x="1" y="344"/>
                </a:lnTo>
                <a:lnTo>
                  <a:pt x="1" y="342"/>
                </a:lnTo>
                <a:lnTo>
                  <a:pt x="1" y="340"/>
                </a:lnTo>
                <a:lnTo>
                  <a:pt x="1" y="335"/>
                </a:lnTo>
                <a:lnTo>
                  <a:pt x="1" y="333"/>
                </a:lnTo>
                <a:lnTo>
                  <a:pt x="1" y="330"/>
                </a:lnTo>
                <a:lnTo>
                  <a:pt x="1" y="328"/>
                </a:lnTo>
                <a:lnTo>
                  <a:pt x="1" y="326"/>
                </a:lnTo>
                <a:lnTo>
                  <a:pt x="1" y="323"/>
                </a:lnTo>
                <a:lnTo>
                  <a:pt x="1" y="320"/>
                </a:lnTo>
                <a:lnTo>
                  <a:pt x="1" y="318"/>
                </a:lnTo>
                <a:lnTo>
                  <a:pt x="1" y="316"/>
                </a:lnTo>
                <a:lnTo>
                  <a:pt x="1" y="314"/>
                </a:lnTo>
                <a:lnTo>
                  <a:pt x="1" y="306"/>
                </a:lnTo>
                <a:lnTo>
                  <a:pt x="1" y="295"/>
                </a:lnTo>
                <a:lnTo>
                  <a:pt x="1" y="294"/>
                </a:lnTo>
                <a:lnTo>
                  <a:pt x="1" y="283"/>
                </a:lnTo>
                <a:lnTo>
                  <a:pt x="1" y="282"/>
                </a:lnTo>
                <a:lnTo>
                  <a:pt x="1" y="278"/>
                </a:lnTo>
                <a:lnTo>
                  <a:pt x="1" y="277"/>
                </a:lnTo>
                <a:lnTo>
                  <a:pt x="1" y="275"/>
                </a:lnTo>
                <a:lnTo>
                  <a:pt x="1" y="271"/>
                </a:lnTo>
                <a:lnTo>
                  <a:pt x="1" y="266"/>
                </a:lnTo>
                <a:lnTo>
                  <a:pt x="1" y="261"/>
                </a:lnTo>
                <a:lnTo>
                  <a:pt x="1" y="259"/>
                </a:lnTo>
                <a:lnTo>
                  <a:pt x="1" y="237"/>
                </a:lnTo>
                <a:lnTo>
                  <a:pt x="1" y="235"/>
                </a:lnTo>
                <a:lnTo>
                  <a:pt x="1" y="234"/>
                </a:lnTo>
                <a:lnTo>
                  <a:pt x="1" y="223"/>
                </a:lnTo>
                <a:lnTo>
                  <a:pt x="1" y="220"/>
                </a:lnTo>
                <a:lnTo>
                  <a:pt x="1" y="218"/>
                </a:lnTo>
                <a:lnTo>
                  <a:pt x="1" y="215"/>
                </a:lnTo>
                <a:lnTo>
                  <a:pt x="1" y="213"/>
                </a:lnTo>
                <a:lnTo>
                  <a:pt x="1" y="206"/>
                </a:lnTo>
                <a:lnTo>
                  <a:pt x="1" y="204"/>
                </a:lnTo>
                <a:lnTo>
                  <a:pt x="1" y="197"/>
                </a:lnTo>
                <a:lnTo>
                  <a:pt x="1" y="194"/>
                </a:lnTo>
                <a:lnTo>
                  <a:pt x="1" y="192"/>
                </a:lnTo>
                <a:lnTo>
                  <a:pt x="1" y="182"/>
                </a:lnTo>
                <a:lnTo>
                  <a:pt x="1" y="178"/>
                </a:lnTo>
                <a:lnTo>
                  <a:pt x="1" y="177"/>
                </a:lnTo>
                <a:lnTo>
                  <a:pt x="1" y="177"/>
                </a:lnTo>
                <a:lnTo>
                  <a:pt x="1" y="172"/>
                </a:lnTo>
                <a:lnTo>
                  <a:pt x="1" y="165"/>
                </a:lnTo>
                <a:lnTo>
                  <a:pt x="1" y="163"/>
                </a:lnTo>
                <a:lnTo>
                  <a:pt x="1" y="161"/>
                </a:lnTo>
                <a:lnTo>
                  <a:pt x="1" y="161"/>
                </a:lnTo>
                <a:lnTo>
                  <a:pt x="1" y="156"/>
                </a:lnTo>
                <a:lnTo>
                  <a:pt x="0" y="149"/>
                </a:lnTo>
                <a:lnTo>
                  <a:pt x="0" y="148"/>
                </a:lnTo>
                <a:lnTo>
                  <a:pt x="0" y="146"/>
                </a:lnTo>
                <a:lnTo>
                  <a:pt x="0" y="142"/>
                </a:lnTo>
                <a:lnTo>
                  <a:pt x="0" y="139"/>
                </a:lnTo>
                <a:lnTo>
                  <a:pt x="0" y="132"/>
                </a:lnTo>
                <a:lnTo>
                  <a:pt x="0" y="130"/>
                </a:lnTo>
                <a:lnTo>
                  <a:pt x="0" y="127"/>
                </a:lnTo>
                <a:lnTo>
                  <a:pt x="0" y="122"/>
                </a:lnTo>
                <a:lnTo>
                  <a:pt x="0" y="117"/>
                </a:lnTo>
                <a:lnTo>
                  <a:pt x="0" y="117"/>
                </a:lnTo>
                <a:lnTo>
                  <a:pt x="0" y="115"/>
                </a:lnTo>
                <a:lnTo>
                  <a:pt x="0" y="101"/>
                </a:lnTo>
                <a:lnTo>
                  <a:pt x="0" y="101"/>
                </a:lnTo>
                <a:lnTo>
                  <a:pt x="0" y="92"/>
                </a:lnTo>
                <a:lnTo>
                  <a:pt x="0" y="86"/>
                </a:lnTo>
                <a:lnTo>
                  <a:pt x="0" y="84"/>
                </a:lnTo>
                <a:lnTo>
                  <a:pt x="0" y="82"/>
                </a:lnTo>
                <a:lnTo>
                  <a:pt x="0" y="80"/>
                </a:lnTo>
                <a:lnTo>
                  <a:pt x="0" y="74"/>
                </a:lnTo>
                <a:lnTo>
                  <a:pt x="0" y="72"/>
                </a:lnTo>
                <a:lnTo>
                  <a:pt x="0" y="70"/>
                </a:lnTo>
                <a:lnTo>
                  <a:pt x="0" y="68"/>
                </a:lnTo>
                <a:lnTo>
                  <a:pt x="0" y="63"/>
                </a:lnTo>
                <a:lnTo>
                  <a:pt x="0" y="61"/>
                </a:lnTo>
                <a:lnTo>
                  <a:pt x="0" y="58"/>
                </a:lnTo>
                <a:lnTo>
                  <a:pt x="0" y="56"/>
                </a:lnTo>
                <a:lnTo>
                  <a:pt x="0" y="55"/>
                </a:lnTo>
                <a:lnTo>
                  <a:pt x="0" y="53"/>
                </a:lnTo>
                <a:lnTo>
                  <a:pt x="0" y="49"/>
                </a:lnTo>
                <a:lnTo>
                  <a:pt x="0" y="48"/>
                </a:lnTo>
                <a:lnTo>
                  <a:pt x="0" y="46"/>
                </a:lnTo>
                <a:lnTo>
                  <a:pt x="0" y="41"/>
                </a:lnTo>
                <a:lnTo>
                  <a:pt x="0" y="41"/>
                </a:lnTo>
                <a:lnTo>
                  <a:pt x="0" y="37"/>
                </a:lnTo>
                <a:lnTo>
                  <a:pt x="0" y="31"/>
                </a:lnTo>
                <a:lnTo>
                  <a:pt x="0" y="29"/>
                </a:lnTo>
                <a:lnTo>
                  <a:pt x="0" y="25"/>
                </a:lnTo>
                <a:lnTo>
                  <a:pt x="0" y="22"/>
                </a:lnTo>
                <a:lnTo>
                  <a:pt x="0" y="18"/>
                </a:lnTo>
                <a:lnTo>
                  <a:pt x="0" y="15"/>
                </a:lnTo>
                <a:lnTo>
                  <a:pt x="0" y="12"/>
                </a:lnTo>
                <a:lnTo>
                  <a:pt x="0" y="1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72" name="Freeform 200"/>
          <p:cNvSpPr>
            <a:spLocks/>
          </p:cNvSpPr>
          <p:nvPr/>
        </p:nvSpPr>
        <p:spPr bwMode="auto">
          <a:xfrm>
            <a:off x="6992542" y="3624263"/>
            <a:ext cx="335756" cy="429816"/>
          </a:xfrm>
          <a:custGeom>
            <a:avLst/>
            <a:gdLst/>
            <a:ahLst/>
            <a:cxnLst>
              <a:cxn ang="0">
                <a:pos x="210" y="21"/>
              </a:cxn>
              <a:cxn ang="0">
                <a:pos x="225" y="41"/>
              </a:cxn>
              <a:cxn ang="0">
                <a:pos x="234" y="50"/>
              </a:cxn>
              <a:cxn ang="0">
                <a:pos x="246" y="66"/>
              </a:cxn>
              <a:cxn ang="0">
                <a:pos x="256" y="79"/>
              </a:cxn>
              <a:cxn ang="0">
                <a:pos x="253" y="84"/>
              </a:cxn>
              <a:cxn ang="0">
                <a:pos x="256" y="88"/>
              </a:cxn>
              <a:cxn ang="0">
                <a:pos x="265" y="88"/>
              </a:cxn>
              <a:cxn ang="0">
                <a:pos x="268" y="81"/>
              </a:cxn>
              <a:cxn ang="0">
                <a:pos x="272" y="83"/>
              </a:cxn>
              <a:cxn ang="0">
                <a:pos x="267" y="88"/>
              </a:cxn>
              <a:cxn ang="0">
                <a:pos x="273" y="93"/>
              </a:cxn>
              <a:cxn ang="0">
                <a:pos x="280" y="105"/>
              </a:cxn>
              <a:cxn ang="0">
                <a:pos x="280" y="127"/>
              </a:cxn>
              <a:cxn ang="0">
                <a:pos x="280" y="140"/>
              </a:cxn>
              <a:cxn ang="0">
                <a:pos x="282" y="155"/>
              </a:cxn>
              <a:cxn ang="0">
                <a:pos x="282" y="174"/>
              </a:cxn>
              <a:cxn ang="0">
                <a:pos x="282" y="188"/>
              </a:cxn>
              <a:cxn ang="0">
                <a:pos x="282" y="200"/>
              </a:cxn>
              <a:cxn ang="0">
                <a:pos x="282" y="231"/>
              </a:cxn>
              <a:cxn ang="0">
                <a:pos x="282" y="253"/>
              </a:cxn>
              <a:cxn ang="0">
                <a:pos x="282" y="270"/>
              </a:cxn>
              <a:cxn ang="0">
                <a:pos x="282" y="291"/>
              </a:cxn>
              <a:cxn ang="0">
                <a:pos x="282" y="313"/>
              </a:cxn>
              <a:cxn ang="0">
                <a:pos x="282" y="332"/>
              </a:cxn>
              <a:cxn ang="0">
                <a:pos x="282" y="358"/>
              </a:cxn>
              <a:cxn ang="0">
                <a:pos x="249" y="358"/>
              </a:cxn>
              <a:cxn ang="0">
                <a:pos x="218" y="358"/>
              </a:cxn>
              <a:cxn ang="0">
                <a:pos x="199" y="358"/>
              </a:cxn>
              <a:cxn ang="0">
                <a:pos x="184" y="360"/>
              </a:cxn>
              <a:cxn ang="0">
                <a:pos x="163" y="361"/>
              </a:cxn>
              <a:cxn ang="0">
                <a:pos x="141" y="361"/>
              </a:cxn>
              <a:cxn ang="0">
                <a:pos x="120" y="361"/>
              </a:cxn>
              <a:cxn ang="0">
                <a:pos x="88" y="360"/>
              </a:cxn>
              <a:cxn ang="0">
                <a:pos x="58" y="360"/>
              </a:cxn>
              <a:cxn ang="0">
                <a:pos x="45" y="360"/>
              </a:cxn>
              <a:cxn ang="0">
                <a:pos x="24" y="360"/>
              </a:cxn>
              <a:cxn ang="0">
                <a:pos x="9" y="360"/>
              </a:cxn>
              <a:cxn ang="0">
                <a:pos x="5" y="346"/>
              </a:cxn>
              <a:cxn ang="0">
                <a:pos x="5" y="330"/>
              </a:cxn>
              <a:cxn ang="0">
                <a:pos x="5" y="310"/>
              </a:cxn>
              <a:cxn ang="0">
                <a:pos x="7" y="270"/>
              </a:cxn>
              <a:cxn ang="0">
                <a:pos x="7" y="243"/>
              </a:cxn>
              <a:cxn ang="0">
                <a:pos x="5" y="224"/>
              </a:cxn>
              <a:cxn ang="0">
                <a:pos x="5" y="201"/>
              </a:cxn>
              <a:cxn ang="0">
                <a:pos x="5" y="191"/>
              </a:cxn>
              <a:cxn ang="0">
                <a:pos x="5" y="176"/>
              </a:cxn>
              <a:cxn ang="0">
                <a:pos x="5" y="140"/>
              </a:cxn>
              <a:cxn ang="0">
                <a:pos x="3" y="97"/>
              </a:cxn>
              <a:cxn ang="0">
                <a:pos x="2" y="69"/>
              </a:cxn>
              <a:cxn ang="0">
                <a:pos x="2" y="38"/>
              </a:cxn>
              <a:cxn ang="0">
                <a:pos x="2" y="23"/>
              </a:cxn>
              <a:cxn ang="0">
                <a:pos x="2" y="4"/>
              </a:cxn>
              <a:cxn ang="0">
                <a:pos x="27" y="4"/>
              </a:cxn>
              <a:cxn ang="0">
                <a:pos x="65" y="2"/>
              </a:cxn>
              <a:cxn ang="0">
                <a:pos x="88" y="2"/>
              </a:cxn>
              <a:cxn ang="0">
                <a:pos x="122" y="0"/>
              </a:cxn>
              <a:cxn ang="0">
                <a:pos x="136" y="0"/>
              </a:cxn>
              <a:cxn ang="0">
                <a:pos x="169" y="0"/>
              </a:cxn>
              <a:cxn ang="0">
                <a:pos x="193" y="0"/>
              </a:cxn>
            </a:cxnLst>
            <a:rect l="0" t="0" r="r" b="b"/>
            <a:pathLst>
              <a:path w="282" h="361">
                <a:moveTo>
                  <a:pt x="193" y="0"/>
                </a:moveTo>
                <a:lnTo>
                  <a:pt x="199" y="9"/>
                </a:lnTo>
                <a:lnTo>
                  <a:pt x="201" y="11"/>
                </a:lnTo>
                <a:lnTo>
                  <a:pt x="206" y="16"/>
                </a:lnTo>
                <a:lnTo>
                  <a:pt x="208" y="19"/>
                </a:lnTo>
                <a:lnTo>
                  <a:pt x="210" y="21"/>
                </a:lnTo>
                <a:lnTo>
                  <a:pt x="212" y="23"/>
                </a:lnTo>
                <a:lnTo>
                  <a:pt x="215" y="26"/>
                </a:lnTo>
                <a:lnTo>
                  <a:pt x="217" y="29"/>
                </a:lnTo>
                <a:lnTo>
                  <a:pt x="218" y="31"/>
                </a:lnTo>
                <a:lnTo>
                  <a:pt x="220" y="33"/>
                </a:lnTo>
                <a:lnTo>
                  <a:pt x="225" y="41"/>
                </a:lnTo>
                <a:lnTo>
                  <a:pt x="227" y="43"/>
                </a:lnTo>
                <a:lnTo>
                  <a:pt x="229" y="45"/>
                </a:lnTo>
                <a:lnTo>
                  <a:pt x="230" y="48"/>
                </a:lnTo>
                <a:lnTo>
                  <a:pt x="232" y="48"/>
                </a:lnTo>
                <a:lnTo>
                  <a:pt x="234" y="50"/>
                </a:lnTo>
                <a:lnTo>
                  <a:pt x="234" y="50"/>
                </a:lnTo>
                <a:lnTo>
                  <a:pt x="236" y="50"/>
                </a:lnTo>
                <a:lnTo>
                  <a:pt x="237" y="55"/>
                </a:lnTo>
                <a:lnTo>
                  <a:pt x="241" y="59"/>
                </a:lnTo>
                <a:lnTo>
                  <a:pt x="241" y="62"/>
                </a:lnTo>
                <a:lnTo>
                  <a:pt x="244" y="66"/>
                </a:lnTo>
                <a:lnTo>
                  <a:pt x="246" y="66"/>
                </a:lnTo>
                <a:lnTo>
                  <a:pt x="248" y="67"/>
                </a:lnTo>
                <a:lnTo>
                  <a:pt x="249" y="69"/>
                </a:lnTo>
                <a:lnTo>
                  <a:pt x="253" y="76"/>
                </a:lnTo>
                <a:lnTo>
                  <a:pt x="255" y="78"/>
                </a:lnTo>
                <a:lnTo>
                  <a:pt x="255" y="79"/>
                </a:lnTo>
                <a:lnTo>
                  <a:pt x="256" y="79"/>
                </a:lnTo>
                <a:lnTo>
                  <a:pt x="256" y="81"/>
                </a:lnTo>
                <a:lnTo>
                  <a:pt x="258" y="81"/>
                </a:lnTo>
                <a:lnTo>
                  <a:pt x="256" y="83"/>
                </a:lnTo>
                <a:lnTo>
                  <a:pt x="255" y="84"/>
                </a:lnTo>
                <a:lnTo>
                  <a:pt x="253" y="83"/>
                </a:lnTo>
                <a:lnTo>
                  <a:pt x="253" y="84"/>
                </a:lnTo>
                <a:lnTo>
                  <a:pt x="253" y="84"/>
                </a:lnTo>
                <a:lnTo>
                  <a:pt x="253" y="86"/>
                </a:lnTo>
                <a:lnTo>
                  <a:pt x="253" y="88"/>
                </a:lnTo>
                <a:lnTo>
                  <a:pt x="253" y="88"/>
                </a:lnTo>
                <a:lnTo>
                  <a:pt x="255" y="88"/>
                </a:lnTo>
                <a:lnTo>
                  <a:pt x="256" y="88"/>
                </a:lnTo>
                <a:lnTo>
                  <a:pt x="258" y="88"/>
                </a:lnTo>
                <a:lnTo>
                  <a:pt x="260" y="86"/>
                </a:lnTo>
                <a:lnTo>
                  <a:pt x="261" y="86"/>
                </a:lnTo>
                <a:lnTo>
                  <a:pt x="263" y="86"/>
                </a:lnTo>
                <a:lnTo>
                  <a:pt x="263" y="88"/>
                </a:lnTo>
                <a:lnTo>
                  <a:pt x="265" y="88"/>
                </a:lnTo>
                <a:lnTo>
                  <a:pt x="267" y="86"/>
                </a:lnTo>
                <a:lnTo>
                  <a:pt x="267" y="84"/>
                </a:lnTo>
                <a:lnTo>
                  <a:pt x="268" y="83"/>
                </a:lnTo>
                <a:lnTo>
                  <a:pt x="268" y="81"/>
                </a:lnTo>
                <a:lnTo>
                  <a:pt x="267" y="81"/>
                </a:lnTo>
                <a:lnTo>
                  <a:pt x="268" y="81"/>
                </a:lnTo>
                <a:lnTo>
                  <a:pt x="268" y="79"/>
                </a:lnTo>
                <a:lnTo>
                  <a:pt x="268" y="79"/>
                </a:lnTo>
                <a:lnTo>
                  <a:pt x="270" y="79"/>
                </a:lnTo>
                <a:lnTo>
                  <a:pt x="270" y="81"/>
                </a:lnTo>
                <a:lnTo>
                  <a:pt x="272" y="81"/>
                </a:lnTo>
                <a:lnTo>
                  <a:pt x="272" y="83"/>
                </a:lnTo>
                <a:lnTo>
                  <a:pt x="272" y="84"/>
                </a:lnTo>
                <a:lnTo>
                  <a:pt x="270" y="86"/>
                </a:lnTo>
                <a:lnTo>
                  <a:pt x="268" y="86"/>
                </a:lnTo>
                <a:lnTo>
                  <a:pt x="268" y="88"/>
                </a:lnTo>
                <a:lnTo>
                  <a:pt x="268" y="88"/>
                </a:lnTo>
                <a:lnTo>
                  <a:pt x="267" y="88"/>
                </a:lnTo>
                <a:lnTo>
                  <a:pt x="267" y="90"/>
                </a:lnTo>
                <a:lnTo>
                  <a:pt x="268" y="91"/>
                </a:lnTo>
                <a:lnTo>
                  <a:pt x="268" y="93"/>
                </a:lnTo>
                <a:lnTo>
                  <a:pt x="270" y="93"/>
                </a:lnTo>
                <a:lnTo>
                  <a:pt x="272" y="93"/>
                </a:lnTo>
                <a:lnTo>
                  <a:pt x="273" y="93"/>
                </a:lnTo>
                <a:lnTo>
                  <a:pt x="277" y="95"/>
                </a:lnTo>
                <a:lnTo>
                  <a:pt x="279" y="95"/>
                </a:lnTo>
                <a:lnTo>
                  <a:pt x="279" y="95"/>
                </a:lnTo>
                <a:lnTo>
                  <a:pt x="280" y="95"/>
                </a:lnTo>
                <a:lnTo>
                  <a:pt x="280" y="103"/>
                </a:lnTo>
                <a:lnTo>
                  <a:pt x="280" y="105"/>
                </a:lnTo>
                <a:lnTo>
                  <a:pt x="280" y="107"/>
                </a:lnTo>
                <a:lnTo>
                  <a:pt x="280" y="110"/>
                </a:lnTo>
                <a:lnTo>
                  <a:pt x="280" y="114"/>
                </a:lnTo>
                <a:lnTo>
                  <a:pt x="280" y="115"/>
                </a:lnTo>
                <a:lnTo>
                  <a:pt x="280" y="126"/>
                </a:lnTo>
                <a:lnTo>
                  <a:pt x="280" y="127"/>
                </a:lnTo>
                <a:lnTo>
                  <a:pt x="280" y="129"/>
                </a:lnTo>
                <a:lnTo>
                  <a:pt x="280" y="131"/>
                </a:lnTo>
                <a:lnTo>
                  <a:pt x="280" y="133"/>
                </a:lnTo>
                <a:lnTo>
                  <a:pt x="280" y="138"/>
                </a:lnTo>
                <a:lnTo>
                  <a:pt x="280" y="140"/>
                </a:lnTo>
                <a:lnTo>
                  <a:pt x="280" y="140"/>
                </a:lnTo>
                <a:lnTo>
                  <a:pt x="280" y="143"/>
                </a:lnTo>
                <a:lnTo>
                  <a:pt x="280" y="145"/>
                </a:lnTo>
                <a:lnTo>
                  <a:pt x="282" y="148"/>
                </a:lnTo>
                <a:lnTo>
                  <a:pt x="282" y="150"/>
                </a:lnTo>
                <a:lnTo>
                  <a:pt x="282" y="155"/>
                </a:lnTo>
                <a:lnTo>
                  <a:pt x="282" y="155"/>
                </a:lnTo>
                <a:lnTo>
                  <a:pt x="282" y="160"/>
                </a:lnTo>
                <a:lnTo>
                  <a:pt x="282" y="162"/>
                </a:lnTo>
                <a:lnTo>
                  <a:pt x="282" y="165"/>
                </a:lnTo>
                <a:lnTo>
                  <a:pt x="282" y="169"/>
                </a:lnTo>
                <a:lnTo>
                  <a:pt x="282" y="171"/>
                </a:lnTo>
                <a:lnTo>
                  <a:pt x="282" y="174"/>
                </a:lnTo>
                <a:lnTo>
                  <a:pt x="282" y="176"/>
                </a:lnTo>
                <a:lnTo>
                  <a:pt x="282" y="177"/>
                </a:lnTo>
                <a:lnTo>
                  <a:pt x="282" y="181"/>
                </a:lnTo>
                <a:lnTo>
                  <a:pt x="282" y="183"/>
                </a:lnTo>
                <a:lnTo>
                  <a:pt x="282" y="184"/>
                </a:lnTo>
                <a:lnTo>
                  <a:pt x="282" y="188"/>
                </a:lnTo>
                <a:lnTo>
                  <a:pt x="282" y="191"/>
                </a:lnTo>
                <a:lnTo>
                  <a:pt x="282" y="193"/>
                </a:lnTo>
                <a:lnTo>
                  <a:pt x="282" y="195"/>
                </a:lnTo>
                <a:lnTo>
                  <a:pt x="282" y="196"/>
                </a:lnTo>
                <a:lnTo>
                  <a:pt x="282" y="198"/>
                </a:lnTo>
                <a:lnTo>
                  <a:pt x="282" y="200"/>
                </a:lnTo>
                <a:lnTo>
                  <a:pt x="282" y="203"/>
                </a:lnTo>
                <a:lnTo>
                  <a:pt x="282" y="217"/>
                </a:lnTo>
                <a:lnTo>
                  <a:pt x="282" y="222"/>
                </a:lnTo>
                <a:lnTo>
                  <a:pt x="282" y="227"/>
                </a:lnTo>
                <a:lnTo>
                  <a:pt x="282" y="229"/>
                </a:lnTo>
                <a:lnTo>
                  <a:pt x="282" y="231"/>
                </a:lnTo>
                <a:lnTo>
                  <a:pt x="282" y="232"/>
                </a:lnTo>
                <a:lnTo>
                  <a:pt x="282" y="241"/>
                </a:lnTo>
                <a:lnTo>
                  <a:pt x="282" y="243"/>
                </a:lnTo>
                <a:lnTo>
                  <a:pt x="282" y="250"/>
                </a:lnTo>
                <a:lnTo>
                  <a:pt x="282" y="251"/>
                </a:lnTo>
                <a:lnTo>
                  <a:pt x="282" y="253"/>
                </a:lnTo>
                <a:lnTo>
                  <a:pt x="282" y="255"/>
                </a:lnTo>
                <a:lnTo>
                  <a:pt x="282" y="258"/>
                </a:lnTo>
                <a:lnTo>
                  <a:pt x="282" y="262"/>
                </a:lnTo>
                <a:lnTo>
                  <a:pt x="282" y="267"/>
                </a:lnTo>
                <a:lnTo>
                  <a:pt x="282" y="269"/>
                </a:lnTo>
                <a:lnTo>
                  <a:pt x="282" y="270"/>
                </a:lnTo>
                <a:lnTo>
                  <a:pt x="282" y="272"/>
                </a:lnTo>
                <a:lnTo>
                  <a:pt x="282" y="274"/>
                </a:lnTo>
                <a:lnTo>
                  <a:pt x="282" y="275"/>
                </a:lnTo>
                <a:lnTo>
                  <a:pt x="282" y="287"/>
                </a:lnTo>
                <a:lnTo>
                  <a:pt x="282" y="289"/>
                </a:lnTo>
                <a:lnTo>
                  <a:pt x="282" y="291"/>
                </a:lnTo>
                <a:lnTo>
                  <a:pt x="282" y="293"/>
                </a:lnTo>
                <a:lnTo>
                  <a:pt x="282" y="301"/>
                </a:lnTo>
                <a:lnTo>
                  <a:pt x="282" y="303"/>
                </a:lnTo>
                <a:lnTo>
                  <a:pt x="282" y="306"/>
                </a:lnTo>
                <a:lnTo>
                  <a:pt x="282" y="312"/>
                </a:lnTo>
                <a:lnTo>
                  <a:pt x="282" y="313"/>
                </a:lnTo>
                <a:lnTo>
                  <a:pt x="282" y="315"/>
                </a:lnTo>
                <a:lnTo>
                  <a:pt x="282" y="318"/>
                </a:lnTo>
                <a:lnTo>
                  <a:pt x="282" y="320"/>
                </a:lnTo>
                <a:lnTo>
                  <a:pt x="282" y="325"/>
                </a:lnTo>
                <a:lnTo>
                  <a:pt x="282" y="329"/>
                </a:lnTo>
                <a:lnTo>
                  <a:pt x="282" y="332"/>
                </a:lnTo>
                <a:lnTo>
                  <a:pt x="282" y="336"/>
                </a:lnTo>
                <a:lnTo>
                  <a:pt x="282" y="336"/>
                </a:lnTo>
                <a:lnTo>
                  <a:pt x="282" y="339"/>
                </a:lnTo>
                <a:lnTo>
                  <a:pt x="282" y="346"/>
                </a:lnTo>
                <a:lnTo>
                  <a:pt x="282" y="349"/>
                </a:lnTo>
                <a:lnTo>
                  <a:pt x="282" y="358"/>
                </a:lnTo>
                <a:lnTo>
                  <a:pt x="275" y="358"/>
                </a:lnTo>
                <a:lnTo>
                  <a:pt x="273" y="358"/>
                </a:lnTo>
                <a:lnTo>
                  <a:pt x="263" y="358"/>
                </a:lnTo>
                <a:lnTo>
                  <a:pt x="260" y="358"/>
                </a:lnTo>
                <a:lnTo>
                  <a:pt x="251" y="358"/>
                </a:lnTo>
                <a:lnTo>
                  <a:pt x="249" y="358"/>
                </a:lnTo>
                <a:lnTo>
                  <a:pt x="241" y="358"/>
                </a:lnTo>
                <a:lnTo>
                  <a:pt x="234" y="358"/>
                </a:lnTo>
                <a:lnTo>
                  <a:pt x="224" y="358"/>
                </a:lnTo>
                <a:lnTo>
                  <a:pt x="222" y="358"/>
                </a:lnTo>
                <a:lnTo>
                  <a:pt x="220" y="358"/>
                </a:lnTo>
                <a:lnTo>
                  <a:pt x="218" y="358"/>
                </a:lnTo>
                <a:lnTo>
                  <a:pt x="213" y="358"/>
                </a:lnTo>
                <a:lnTo>
                  <a:pt x="212" y="358"/>
                </a:lnTo>
                <a:lnTo>
                  <a:pt x="212" y="356"/>
                </a:lnTo>
                <a:lnTo>
                  <a:pt x="205" y="358"/>
                </a:lnTo>
                <a:lnTo>
                  <a:pt x="201" y="358"/>
                </a:lnTo>
                <a:lnTo>
                  <a:pt x="199" y="358"/>
                </a:lnTo>
                <a:lnTo>
                  <a:pt x="198" y="358"/>
                </a:lnTo>
                <a:lnTo>
                  <a:pt x="194" y="360"/>
                </a:lnTo>
                <a:lnTo>
                  <a:pt x="193" y="360"/>
                </a:lnTo>
                <a:lnTo>
                  <a:pt x="191" y="360"/>
                </a:lnTo>
                <a:lnTo>
                  <a:pt x="189" y="360"/>
                </a:lnTo>
                <a:lnTo>
                  <a:pt x="184" y="360"/>
                </a:lnTo>
                <a:lnTo>
                  <a:pt x="181" y="360"/>
                </a:lnTo>
                <a:lnTo>
                  <a:pt x="177" y="360"/>
                </a:lnTo>
                <a:lnTo>
                  <a:pt x="177" y="360"/>
                </a:lnTo>
                <a:lnTo>
                  <a:pt x="174" y="360"/>
                </a:lnTo>
                <a:lnTo>
                  <a:pt x="165" y="361"/>
                </a:lnTo>
                <a:lnTo>
                  <a:pt x="163" y="361"/>
                </a:lnTo>
                <a:lnTo>
                  <a:pt x="158" y="361"/>
                </a:lnTo>
                <a:lnTo>
                  <a:pt x="156" y="361"/>
                </a:lnTo>
                <a:lnTo>
                  <a:pt x="144" y="361"/>
                </a:lnTo>
                <a:lnTo>
                  <a:pt x="144" y="360"/>
                </a:lnTo>
                <a:lnTo>
                  <a:pt x="143" y="360"/>
                </a:lnTo>
                <a:lnTo>
                  <a:pt x="141" y="361"/>
                </a:lnTo>
                <a:lnTo>
                  <a:pt x="134" y="361"/>
                </a:lnTo>
                <a:lnTo>
                  <a:pt x="132" y="361"/>
                </a:lnTo>
                <a:lnTo>
                  <a:pt x="127" y="361"/>
                </a:lnTo>
                <a:lnTo>
                  <a:pt x="124" y="361"/>
                </a:lnTo>
                <a:lnTo>
                  <a:pt x="122" y="361"/>
                </a:lnTo>
                <a:lnTo>
                  <a:pt x="120" y="361"/>
                </a:lnTo>
                <a:lnTo>
                  <a:pt x="107" y="360"/>
                </a:lnTo>
                <a:lnTo>
                  <a:pt x="101" y="360"/>
                </a:lnTo>
                <a:lnTo>
                  <a:pt x="100" y="360"/>
                </a:lnTo>
                <a:lnTo>
                  <a:pt x="95" y="360"/>
                </a:lnTo>
                <a:lnTo>
                  <a:pt x="89" y="360"/>
                </a:lnTo>
                <a:lnTo>
                  <a:pt x="88" y="360"/>
                </a:lnTo>
                <a:lnTo>
                  <a:pt x="83" y="360"/>
                </a:lnTo>
                <a:lnTo>
                  <a:pt x="77" y="360"/>
                </a:lnTo>
                <a:lnTo>
                  <a:pt x="77" y="358"/>
                </a:lnTo>
                <a:lnTo>
                  <a:pt x="69" y="360"/>
                </a:lnTo>
                <a:lnTo>
                  <a:pt x="67" y="360"/>
                </a:lnTo>
                <a:lnTo>
                  <a:pt x="58" y="360"/>
                </a:lnTo>
                <a:lnTo>
                  <a:pt x="57" y="360"/>
                </a:lnTo>
                <a:lnTo>
                  <a:pt x="57" y="360"/>
                </a:lnTo>
                <a:lnTo>
                  <a:pt x="53" y="360"/>
                </a:lnTo>
                <a:lnTo>
                  <a:pt x="52" y="360"/>
                </a:lnTo>
                <a:lnTo>
                  <a:pt x="48" y="360"/>
                </a:lnTo>
                <a:lnTo>
                  <a:pt x="45" y="360"/>
                </a:lnTo>
                <a:lnTo>
                  <a:pt x="41" y="360"/>
                </a:lnTo>
                <a:lnTo>
                  <a:pt x="33" y="360"/>
                </a:lnTo>
                <a:lnTo>
                  <a:pt x="31" y="360"/>
                </a:lnTo>
                <a:lnTo>
                  <a:pt x="29" y="360"/>
                </a:lnTo>
                <a:lnTo>
                  <a:pt x="26" y="360"/>
                </a:lnTo>
                <a:lnTo>
                  <a:pt x="24" y="360"/>
                </a:lnTo>
                <a:lnTo>
                  <a:pt x="21" y="360"/>
                </a:lnTo>
                <a:lnTo>
                  <a:pt x="15" y="360"/>
                </a:lnTo>
                <a:lnTo>
                  <a:pt x="14" y="361"/>
                </a:lnTo>
                <a:lnTo>
                  <a:pt x="14" y="360"/>
                </a:lnTo>
                <a:lnTo>
                  <a:pt x="12" y="361"/>
                </a:lnTo>
                <a:lnTo>
                  <a:pt x="9" y="360"/>
                </a:lnTo>
                <a:lnTo>
                  <a:pt x="7" y="360"/>
                </a:lnTo>
                <a:lnTo>
                  <a:pt x="5" y="360"/>
                </a:lnTo>
                <a:lnTo>
                  <a:pt x="7" y="355"/>
                </a:lnTo>
                <a:lnTo>
                  <a:pt x="7" y="351"/>
                </a:lnTo>
                <a:lnTo>
                  <a:pt x="5" y="351"/>
                </a:lnTo>
                <a:lnTo>
                  <a:pt x="5" y="346"/>
                </a:lnTo>
                <a:lnTo>
                  <a:pt x="5" y="344"/>
                </a:lnTo>
                <a:lnTo>
                  <a:pt x="5" y="341"/>
                </a:lnTo>
                <a:lnTo>
                  <a:pt x="5" y="337"/>
                </a:lnTo>
                <a:lnTo>
                  <a:pt x="5" y="336"/>
                </a:lnTo>
                <a:lnTo>
                  <a:pt x="5" y="336"/>
                </a:lnTo>
                <a:lnTo>
                  <a:pt x="5" y="330"/>
                </a:lnTo>
                <a:lnTo>
                  <a:pt x="5" y="329"/>
                </a:lnTo>
                <a:lnTo>
                  <a:pt x="5" y="327"/>
                </a:lnTo>
                <a:lnTo>
                  <a:pt x="5" y="325"/>
                </a:lnTo>
                <a:lnTo>
                  <a:pt x="5" y="320"/>
                </a:lnTo>
                <a:lnTo>
                  <a:pt x="5" y="312"/>
                </a:lnTo>
                <a:lnTo>
                  <a:pt x="5" y="310"/>
                </a:lnTo>
                <a:lnTo>
                  <a:pt x="5" y="300"/>
                </a:lnTo>
                <a:lnTo>
                  <a:pt x="5" y="294"/>
                </a:lnTo>
                <a:lnTo>
                  <a:pt x="5" y="286"/>
                </a:lnTo>
                <a:lnTo>
                  <a:pt x="5" y="282"/>
                </a:lnTo>
                <a:lnTo>
                  <a:pt x="5" y="275"/>
                </a:lnTo>
                <a:lnTo>
                  <a:pt x="7" y="270"/>
                </a:lnTo>
                <a:lnTo>
                  <a:pt x="7" y="263"/>
                </a:lnTo>
                <a:lnTo>
                  <a:pt x="7" y="260"/>
                </a:lnTo>
                <a:lnTo>
                  <a:pt x="7" y="258"/>
                </a:lnTo>
                <a:lnTo>
                  <a:pt x="7" y="257"/>
                </a:lnTo>
                <a:lnTo>
                  <a:pt x="7" y="246"/>
                </a:lnTo>
                <a:lnTo>
                  <a:pt x="7" y="243"/>
                </a:lnTo>
                <a:lnTo>
                  <a:pt x="7" y="234"/>
                </a:lnTo>
                <a:lnTo>
                  <a:pt x="7" y="232"/>
                </a:lnTo>
                <a:lnTo>
                  <a:pt x="5" y="231"/>
                </a:lnTo>
                <a:lnTo>
                  <a:pt x="5" y="229"/>
                </a:lnTo>
                <a:lnTo>
                  <a:pt x="5" y="227"/>
                </a:lnTo>
                <a:lnTo>
                  <a:pt x="5" y="224"/>
                </a:lnTo>
                <a:lnTo>
                  <a:pt x="5" y="222"/>
                </a:lnTo>
                <a:lnTo>
                  <a:pt x="5" y="215"/>
                </a:lnTo>
                <a:lnTo>
                  <a:pt x="5" y="210"/>
                </a:lnTo>
                <a:lnTo>
                  <a:pt x="5" y="208"/>
                </a:lnTo>
                <a:lnTo>
                  <a:pt x="5" y="207"/>
                </a:lnTo>
                <a:lnTo>
                  <a:pt x="5" y="201"/>
                </a:lnTo>
                <a:lnTo>
                  <a:pt x="5" y="200"/>
                </a:lnTo>
                <a:lnTo>
                  <a:pt x="5" y="200"/>
                </a:lnTo>
                <a:lnTo>
                  <a:pt x="5" y="198"/>
                </a:lnTo>
                <a:lnTo>
                  <a:pt x="5" y="196"/>
                </a:lnTo>
                <a:lnTo>
                  <a:pt x="5" y="193"/>
                </a:lnTo>
                <a:lnTo>
                  <a:pt x="5" y="191"/>
                </a:lnTo>
                <a:lnTo>
                  <a:pt x="5" y="188"/>
                </a:lnTo>
                <a:lnTo>
                  <a:pt x="5" y="184"/>
                </a:lnTo>
                <a:lnTo>
                  <a:pt x="5" y="183"/>
                </a:lnTo>
                <a:lnTo>
                  <a:pt x="5" y="181"/>
                </a:lnTo>
                <a:lnTo>
                  <a:pt x="5" y="179"/>
                </a:lnTo>
                <a:lnTo>
                  <a:pt x="5" y="176"/>
                </a:lnTo>
                <a:lnTo>
                  <a:pt x="5" y="162"/>
                </a:lnTo>
                <a:lnTo>
                  <a:pt x="5" y="160"/>
                </a:lnTo>
                <a:lnTo>
                  <a:pt x="5" y="158"/>
                </a:lnTo>
                <a:lnTo>
                  <a:pt x="5" y="148"/>
                </a:lnTo>
                <a:lnTo>
                  <a:pt x="5" y="146"/>
                </a:lnTo>
                <a:lnTo>
                  <a:pt x="5" y="140"/>
                </a:lnTo>
                <a:lnTo>
                  <a:pt x="5" y="131"/>
                </a:lnTo>
                <a:lnTo>
                  <a:pt x="5" y="126"/>
                </a:lnTo>
                <a:lnTo>
                  <a:pt x="3" y="122"/>
                </a:lnTo>
                <a:lnTo>
                  <a:pt x="5" y="122"/>
                </a:lnTo>
                <a:lnTo>
                  <a:pt x="5" y="121"/>
                </a:lnTo>
                <a:lnTo>
                  <a:pt x="3" y="97"/>
                </a:lnTo>
                <a:lnTo>
                  <a:pt x="3" y="95"/>
                </a:lnTo>
                <a:lnTo>
                  <a:pt x="3" y="93"/>
                </a:lnTo>
                <a:lnTo>
                  <a:pt x="3" y="84"/>
                </a:lnTo>
                <a:lnTo>
                  <a:pt x="3" y="74"/>
                </a:lnTo>
                <a:lnTo>
                  <a:pt x="3" y="71"/>
                </a:lnTo>
                <a:lnTo>
                  <a:pt x="2" y="69"/>
                </a:lnTo>
                <a:lnTo>
                  <a:pt x="2" y="66"/>
                </a:lnTo>
                <a:lnTo>
                  <a:pt x="2" y="52"/>
                </a:lnTo>
                <a:lnTo>
                  <a:pt x="2" y="45"/>
                </a:lnTo>
                <a:lnTo>
                  <a:pt x="2" y="43"/>
                </a:lnTo>
                <a:lnTo>
                  <a:pt x="2" y="40"/>
                </a:lnTo>
                <a:lnTo>
                  <a:pt x="2" y="38"/>
                </a:lnTo>
                <a:lnTo>
                  <a:pt x="2" y="33"/>
                </a:lnTo>
                <a:lnTo>
                  <a:pt x="2" y="29"/>
                </a:lnTo>
                <a:lnTo>
                  <a:pt x="2" y="28"/>
                </a:lnTo>
                <a:lnTo>
                  <a:pt x="2" y="26"/>
                </a:lnTo>
                <a:lnTo>
                  <a:pt x="2" y="24"/>
                </a:lnTo>
                <a:lnTo>
                  <a:pt x="2" y="23"/>
                </a:lnTo>
                <a:lnTo>
                  <a:pt x="2" y="21"/>
                </a:lnTo>
                <a:lnTo>
                  <a:pt x="2" y="17"/>
                </a:lnTo>
                <a:lnTo>
                  <a:pt x="2" y="11"/>
                </a:lnTo>
                <a:lnTo>
                  <a:pt x="0" y="5"/>
                </a:lnTo>
                <a:lnTo>
                  <a:pt x="0" y="4"/>
                </a:lnTo>
                <a:lnTo>
                  <a:pt x="2" y="4"/>
                </a:lnTo>
                <a:lnTo>
                  <a:pt x="7" y="4"/>
                </a:lnTo>
                <a:lnTo>
                  <a:pt x="9" y="4"/>
                </a:lnTo>
                <a:lnTo>
                  <a:pt x="12" y="4"/>
                </a:lnTo>
                <a:lnTo>
                  <a:pt x="21" y="4"/>
                </a:lnTo>
                <a:lnTo>
                  <a:pt x="26" y="4"/>
                </a:lnTo>
                <a:lnTo>
                  <a:pt x="27" y="4"/>
                </a:lnTo>
                <a:lnTo>
                  <a:pt x="41" y="4"/>
                </a:lnTo>
                <a:lnTo>
                  <a:pt x="46" y="4"/>
                </a:lnTo>
                <a:lnTo>
                  <a:pt x="55" y="4"/>
                </a:lnTo>
                <a:lnTo>
                  <a:pt x="57" y="4"/>
                </a:lnTo>
                <a:lnTo>
                  <a:pt x="58" y="4"/>
                </a:lnTo>
                <a:lnTo>
                  <a:pt x="65" y="2"/>
                </a:lnTo>
                <a:lnTo>
                  <a:pt x="70" y="2"/>
                </a:lnTo>
                <a:lnTo>
                  <a:pt x="72" y="2"/>
                </a:lnTo>
                <a:lnTo>
                  <a:pt x="77" y="0"/>
                </a:lnTo>
                <a:lnTo>
                  <a:pt x="77" y="2"/>
                </a:lnTo>
                <a:lnTo>
                  <a:pt x="84" y="2"/>
                </a:lnTo>
                <a:lnTo>
                  <a:pt x="88" y="2"/>
                </a:lnTo>
                <a:lnTo>
                  <a:pt x="100" y="2"/>
                </a:lnTo>
                <a:lnTo>
                  <a:pt x="101" y="0"/>
                </a:lnTo>
                <a:lnTo>
                  <a:pt x="107" y="0"/>
                </a:lnTo>
                <a:lnTo>
                  <a:pt x="117" y="0"/>
                </a:lnTo>
                <a:lnTo>
                  <a:pt x="119" y="0"/>
                </a:lnTo>
                <a:lnTo>
                  <a:pt x="122" y="0"/>
                </a:lnTo>
                <a:lnTo>
                  <a:pt x="124" y="0"/>
                </a:lnTo>
                <a:lnTo>
                  <a:pt x="129" y="0"/>
                </a:lnTo>
                <a:lnTo>
                  <a:pt x="131" y="0"/>
                </a:lnTo>
                <a:lnTo>
                  <a:pt x="132" y="0"/>
                </a:lnTo>
                <a:lnTo>
                  <a:pt x="134" y="0"/>
                </a:lnTo>
                <a:lnTo>
                  <a:pt x="136" y="0"/>
                </a:lnTo>
                <a:lnTo>
                  <a:pt x="143" y="0"/>
                </a:lnTo>
                <a:lnTo>
                  <a:pt x="146" y="0"/>
                </a:lnTo>
                <a:lnTo>
                  <a:pt x="151" y="0"/>
                </a:lnTo>
                <a:lnTo>
                  <a:pt x="156" y="0"/>
                </a:lnTo>
                <a:lnTo>
                  <a:pt x="160" y="0"/>
                </a:lnTo>
                <a:lnTo>
                  <a:pt x="169" y="0"/>
                </a:lnTo>
                <a:lnTo>
                  <a:pt x="170" y="0"/>
                </a:lnTo>
                <a:lnTo>
                  <a:pt x="172" y="0"/>
                </a:lnTo>
                <a:lnTo>
                  <a:pt x="175" y="0"/>
                </a:lnTo>
                <a:lnTo>
                  <a:pt x="177" y="0"/>
                </a:lnTo>
                <a:lnTo>
                  <a:pt x="186" y="0"/>
                </a:lnTo>
                <a:lnTo>
                  <a:pt x="193" y="0"/>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76" name="Freeform 204"/>
          <p:cNvSpPr>
            <a:spLocks/>
          </p:cNvSpPr>
          <p:nvPr/>
        </p:nvSpPr>
        <p:spPr bwMode="auto">
          <a:xfrm>
            <a:off x="7461648" y="3683794"/>
            <a:ext cx="384572" cy="417910"/>
          </a:xfrm>
          <a:custGeom>
            <a:avLst/>
            <a:gdLst/>
            <a:ahLst/>
            <a:cxnLst>
              <a:cxn ang="0">
                <a:pos x="170" y="43"/>
              </a:cxn>
              <a:cxn ang="0">
                <a:pos x="180" y="40"/>
              </a:cxn>
              <a:cxn ang="0">
                <a:pos x="191" y="45"/>
              </a:cxn>
              <a:cxn ang="0">
                <a:pos x="199" y="57"/>
              </a:cxn>
              <a:cxn ang="0">
                <a:pos x="201" y="67"/>
              </a:cxn>
              <a:cxn ang="0">
                <a:pos x="208" y="76"/>
              </a:cxn>
              <a:cxn ang="0">
                <a:pos x="218" y="79"/>
              </a:cxn>
              <a:cxn ang="0">
                <a:pos x="227" y="83"/>
              </a:cxn>
              <a:cxn ang="0">
                <a:pos x="237" y="81"/>
              </a:cxn>
              <a:cxn ang="0">
                <a:pos x="244" y="88"/>
              </a:cxn>
              <a:cxn ang="0">
                <a:pos x="249" y="93"/>
              </a:cxn>
              <a:cxn ang="0">
                <a:pos x="280" y="121"/>
              </a:cxn>
              <a:cxn ang="0">
                <a:pos x="313" y="117"/>
              </a:cxn>
              <a:cxn ang="0">
                <a:pos x="323" y="124"/>
              </a:cxn>
              <a:cxn ang="0">
                <a:pos x="316" y="133"/>
              </a:cxn>
              <a:cxn ang="0">
                <a:pos x="304" y="138"/>
              </a:cxn>
              <a:cxn ang="0">
                <a:pos x="296" y="146"/>
              </a:cxn>
              <a:cxn ang="0">
                <a:pos x="297" y="160"/>
              </a:cxn>
              <a:cxn ang="0">
                <a:pos x="301" y="169"/>
              </a:cxn>
              <a:cxn ang="0">
                <a:pos x="311" y="184"/>
              </a:cxn>
              <a:cxn ang="0">
                <a:pos x="315" y="191"/>
              </a:cxn>
              <a:cxn ang="0">
                <a:pos x="289" y="220"/>
              </a:cxn>
              <a:cxn ang="0">
                <a:pos x="272" y="246"/>
              </a:cxn>
              <a:cxn ang="0">
                <a:pos x="254" y="279"/>
              </a:cxn>
              <a:cxn ang="0">
                <a:pos x="239" y="306"/>
              </a:cxn>
              <a:cxn ang="0">
                <a:pos x="218" y="348"/>
              </a:cxn>
              <a:cxn ang="0">
                <a:pos x="182" y="334"/>
              </a:cxn>
              <a:cxn ang="0">
                <a:pos x="165" y="348"/>
              </a:cxn>
              <a:cxn ang="0">
                <a:pos x="131" y="320"/>
              </a:cxn>
              <a:cxn ang="0">
                <a:pos x="113" y="301"/>
              </a:cxn>
              <a:cxn ang="0">
                <a:pos x="94" y="286"/>
              </a:cxn>
              <a:cxn ang="0">
                <a:pos x="76" y="268"/>
              </a:cxn>
              <a:cxn ang="0">
                <a:pos x="51" y="244"/>
              </a:cxn>
              <a:cxn ang="0">
                <a:pos x="41" y="236"/>
              </a:cxn>
              <a:cxn ang="0">
                <a:pos x="31" y="225"/>
              </a:cxn>
              <a:cxn ang="0">
                <a:pos x="3" y="196"/>
              </a:cxn>
              <a:cxn ang="0">
                <a:pos x="7" y="188"/>
              </a:cxn>
              <a:cxn ang="0">
                <a:pos x="20" y="174"/>
              </a:cxn>
              <a:cxn ang="0">
                <a:pos x="41" y="151"/>
              </a:cxn>
              <a:cxn ang="0">
                <a:pos x="55" y="139"/>
              </a:cxn>
              <a:cxn ang="0">
                <a:pos x="74" y="121"/>
              </a:cxn>
              <a:cxn ang="0">
                <a:pos x="74" y="108"/>
              </a:cxn>
              <a:cxn ang="0">
                <a:pos x="53" y="91"/>
              </a:cxn>
              <a:cxn ang="0">
                <a:pos x="39" y="81"/>
              </a:cxn>
              <a:cxn ang="0">
                <a:pos x="29" y="62"/>
              </a:cxn>
              <a:cxn ang="0">
                <a:pos x="50" y="45"/>
              </a:cxn>
              <a:cxn ang="0">
                <a:pos x="67" y="31"/>
              </a:cxn>
              <a:cxn ang="0">
                <a:pos x="82" y="28"/>
              </a:cxn>
              <a:cxn ang="0">
                <a:pos x="91" y="29"/>
              </a:cxn>
              <a:cxn ang="0">
                <a:pos x="100" y="28"/>
              </a:cxn>
              <a:cxn ang="0">
                <a:pos x="101" y="22"/>
              </a:cxn>
              <a:cxn ang="0">
                <a:pos x="106" y="16"/>
              </a:cxn>
              <a:cxn ang="0">
                <a:pos x="112" y="16"/>
              </a:cxn>
              <a:cxn ang="0">
                <a:pos x="115" y="10"/>
              </a:cxn>
              <a:cxn ang="0">
                <a:pos x="120" y="7"/>
              </a:cxn>
            </a:cxnLst>
            <a:rect l="0" t="0" r="r" b="b"/>
            <a:pathLst>
              <a:path w="323" h="351">
                <a:moveTo>
                  <a:pt x="120" y="0"/>
                </a:moveTo>
                <a:lnTo>
                  <a:pt x="122" y="0"/>
                </a:lnTo>
                <a:lnTo>
                  <a:pt x="124" y="5"/>
                </a:lnTo>
                <a:lnTo>
                  <a:pt x="127" y="12"/>
                </a:lnTo>
                <a:lnTo>
                  <a:pt x="143" y="24"/>
                </a:lnTo>
                <a:lnTo>
                  <a:pt x="148" y="29"/>
                </a:lnTo>
                <a:lnTo>
                  <a:pt x="170" y="43"/>
                </a:lnTo>
                <a:lnTo>
                  <a:pt x="174" y="41"/>
                </a:lnTo>
                <a:lnTo>
                  <a:pt x="175" y="40"/>
                </a:lnTo>
                <a:lnTo>
                  <a:pt x="175" y="40"/>
                </a:lnTo>
                <a:lnTo>
                  <a:pt x="175" y="38"/>
                </a:lnTo>
                <a:lnTo>
                  <a:pt x="177" y="38"/>
                </a:lnTo>
                <a:lnTo>
                  <a:pt x="179" y="40"/>
                </a:lnTo>
                <a:lnTo>
                  <a:pt x="180" y="40"/>
                </a:lnTo>
                <a:lnTo>
                  <a:pt x="182" y="41"/>
                </a:lnTo>
                <a:lnTo>
                  <a:pt x="184" y="41"/>
                </a:lnTo>
                <a:lnTo>
                  <a:pt x="186" y="43"/>
                </a:lnTo>
                <a:lnTo>
                  <a:pt x="187" y="43"/>
                </a:lnTo>
                <a:lnTo>
                  <a:pt x="189" y="43"/>
                </a:lnTo>
                <a:lnTo>
                  <a:pt x="189" y="45"/>
                </a:lnTo>
                <a:lnTo>
                  <a:pt x="191" y="45"/>
                </a:lnTo>
                <a:lnTo>
                  <a:pt x="191" y="45"/>
                </a:lnTo>
                <a:lnTo>
                  <a:pt x="192" y="45"/>
                </a:lnTo>
                <a:lnTo>
                  <a:pt x="196" y="47"/>
                </a:lnTo>
                <a:lnTo>
                  <a:pt x="196" y="48"/>
                </a:lnTo>
                <a:lnTo>
                  <a:pt x="198" y="50"/>
                </a:lnTo>
                <a:lnTo>
                  <a:pt x="198" y="53"/>
                </a:lnTo>
                <a:lnTo>
                  <a:pt x="199" y="57"/>
                </a:lnTo>
                <a:lnTo>
                  <a:pt x="199" y="60"/>
                </a:lnTo>
                <a:lnTo>
                  <a:pt x="199" y="60"/>
                </a:lnTo>
                <a:lnTo>
                  <a:pt x="199" y="62"/>
                </a:lnTo>
                <a:lnTo>
                  <a:pt x="199" y="64"/>
                </a:lnTo>
                <a:lnTo>
                  <a:pt x="199" y="65"/>
                </a:lnTo>
                <a:lnTo>
                  <a:pt x="201" y="65"/>
                </a:lnTo>
                <a:lnTo>
                  <a:pt x="201" y="67"/>
                </a:lnTo>
                <a:lnTo>
                  <a:pt x="203" y="67"/>
                </a:lnTo>
                <a:lnTo>
                  <a:pt x="203" y="69"/>
                </a:lnTo>
                <a:lnTo>
                  <a:pt x="205" y="71"/>
                </a:lnTo>
                <a:lnTo>
                  <a:pt x="206" y="72"/>
                </a:lnTo>
                <a:lnTo>
                  <a:pt x="206" y="74"/>
                </a:lnTo>
                <a:lnTo>
                  <a:pt x="208" y="74"/>
                </a:lnTo>
                <a:lnTo>
                  <a:pt x="208" y="76"/>
                </a:lnTo>
                <a:lnTo>
                  <a:pt x="210" y="76"/>
                </a:lnTo>
                <a:lnTo>
                  <a:pt x="211" y="76"/>
                </a:lnTo>
                <a:lnTo>
                  <a:pt x="213" y="76"/>
                </a:lnTo>
                <a:lnTo>
                  <a:pt x="213" y="77"/>
                </a:lnTo>
                <a:lnTo>
                  <a:pt x="215" y="77"/>
                </a:lnTo>
                <a:lnTo>
                  <a:pt x="217" y="79"/>
                </a:lnTo>
                <a:lnTo>
                  <a:pt x="218" y="79"/>
                </a:lnTo>
                <a:lnTo>
                  <a:pt x="220" y="81"/>
                </a:lnTo>
                <a:lnTo>
                  <a:pt x="220" y="81"/>
                </a:lnTo>
                <a:lnTo>
                  <a:pt x="220" y="83"/>
                </a:lnTo>
                <a:lnTo>
                  <a:pt x="222" y="83"/>
                </a:lnTo>
                <a:lnTo>
                  <a:pt x="223" y="83"/>
                </a:lnTo>
                <a:lnTo>
                  <a:pt x="225" y="83"/>
                </a:lnTo>
                <a:lnTo>
                  <a:pt x="227" y="83"/>
                </a:lnTo>
                <a:lnTo>
                  <a:pt x="229" y="83"/>
                </a:lnTo>
                <a:lnTo>
                  <a:pt x="230" y="81"/>
                </a:lnTo>
                <a:lnTo>
                  <a:pt x="232" y="81"/>
                </a:lnTo>
                <a:lnTo>
                  <a:pt x="234" y="81"/>
                </a:lnTo>
                <a:lnTo>
                  <a:pt x="235" y="81"/>
                </a:lnTo>
                <a:lnTo>
                  <a:pt x="235" y="81"/>
                </a:lnTo>
                <a:lnTo>
                  <a:pt x="237" y="81"/>
                </a:lnTo>
                <a:lnTo>
                  <a:pt x="239" y="81"/>
                </a:lnTo>
                <a:lnTo>
                  <a:pt x="239" y="83"/>
                </a:lnTo>
                <a:lnTo>
                  <a:pt x="241" y="83"/>
                </a:lnTo>
                <a:lnTo>
                  <a:pt x="242" y="84"/>
                </a:lnTo>
                <a:lnTo>
                  <a:pt x="242" y="86"/>
                </a:lnTo>
                <a:lnTo>
                  <a:pt x="244" y="86"/>
                </a:lnTo>
                <a:lnTo>
                  <a:pt x="244" y="88"/>
                </a:lnTo>
                <a:lnTo>
                  <a:pt x="244" y="90"/>
                </a:lnTo>
                <a:lnTo>
                  <a:pt x="244" y="90"/>
                </a:lnTo>
                <a:lnTo>
                  <a:pt x="246" y="90"/>
                </a:lnTo>
                <a:lnTo>
                  <a:pt x="246" y="91"/>
                </a:lnTo>
                <a:lnTo>
                  <a:pt x="248" y="91"/>
                </a:lnTo>
                <a:lnTo>
                  <a:pt x="248" y="93"/>
                </a:lnTo>
                <a:lnTo>
                  <a:pt x="249" y="93"/>
                </a:lnTo>
                <a:lnTo>
                  <a:pt x="251" y="95"/>
                </a:lnTo>
                <a:lnTo>
                  <a:pt x="256" y="96"/>
                </a:lnTo>
                <a:lnTo>
                  <a:pt x="263" y="105"/>
                </a:lnTo>
                <a:lnTo>
                  <a:pt x="266" y="108"/>
                </a:lnTo>
                <a:lnTo>
                  <a:pt x="272" y="117"/>
                </a:lnTo>
                <a:lnTo>
                  <a:pt x="278" y="121"/>
                </a:lnTo>
                <a:lnTo>
                  <a:pt x="280" y="121"/>
                </a:lnTo>
                <a:lnTo>
                  <a:pt x="282" y="121"/>
                </a:lnTo>
                <a:lnTo>
                  <a:pt x="285" y="121"/>
                </a:lnTo>
                <a:lnTo>
                  <a:pt x="287" y="121"/>
                </a:lnTo>
                <a:lnTo>
                  <a:pt x="291" y="121"/>
                </a:lnTo>
                <a:lnTo>
                  <a:pt x="304" y="119"/>
                </a:lnTo>
                <a:lnTo>
                  <a:pt x="311" y="115"/>
                </a:lnTo>
                <a:lnTo>
                  <a:pt x="313" y="117"/>
                </a:lnTo>
                <a:lnTo>
                  <a:pt x="315" y="119"/>
                </a:lnTo>
                <a:lnTo>
                  <a:pt x="315" y="121"/>
                </a:lnTo>
                <a:lnTo>
                  <a:pt x="316" y="121"/>
                </a:lnTo>
                <a:lnTo>
                  <a:pt x="316" y="122"/>
                </a:lnTo>
                <a:lnTo>
                  <a:pt x="318" y="122"/>
                </a:lnTo>
                <a:lnTo>
                  <a:pt x="323" y="122"/>
                </a:lnTo>
                <a:lnTo>
                  <a:pt x="323" y="124"/>
                </a:lnTo>
                <a:lnTo>
                  <a:pt x="323" y="126"/>
                </a:lnTo>
                <a:lnTo>
                  <a:pt x="323" y="127"/>
                </a:lnTo>
                <a:lnTo>
                  <a:pt x="321" y="129"/>
                </a:lnTo>
                <a:lnTo>
                  <a:pt x="320" y="131"/>
                </a:lnTo>
                <a:lnTo>
                  <a:pt x="320" y="133"/>
                </a:lnTo>
                <a:lnTo>
                  <a:pt x="318" y="133"/>
                </a:lnTo>
                <a:lnTo>
                  <a:pt x="316" y="133"/>
                </a:lnTo>
                <a:lnTo>
                  <a:pt x="315" y="134"/>
                </a:lnTo>
                <a:lnTo>
                  <a:pt x="313" y="136"/>
                </a:lnTo>
                <a:lnTo>
                  <a:pt x="311" y="136"/>
                </a:lnTo>
                <a:lnTo>
                  <a:pt x="311" y="138"/>
                </a:lnTo>
                <a:lnTo>
                  <a:pt x="309" y="138"/>
                </a:lnTo>
                <a:lnTo>
                  <a:pt x="306" y="138"/>
                </a:lnTo>
                <a:lnTo>
                  <a:pt x="304" y="138"/>
                </a:lnTo>
                <a:lnTo>
                  <a:pt x="303" y="138"/>
                </a:lnTo>
                <a:lnTo>
                  <a:pt x="303" y="139"/>
                </a:lnTo>
                <a:lnTo>
                  <a:pt x="301" y="141"/>
                </a:lnTo>
                <a:lnTo>
                  <a:pt x="301" y="143"/>
                </a:lnTo>
                <a:lnTo>
                  <a:pt x="299" y="143"/>
                </a:lnTo>
                <a:lnTo>
                  <a:pt x="297" y="145"/>
                </a:lnTo>
                <a:lnTo>
                  <a:pt x="296" y="146"/>
                </a:lnTo>
                <a:lnTo>
                  <a:pt x="296" y="148"/>
                </a:lnTo>
                <a:lnTo>
                  <a:pt x="294" y="150"/>
                </a:lnTo>
                <a:lnTo>
                  <a:pt x="294" y="150"/>
                </a:lnTo>
                <a:lnTo>
                  <a:pt x="294" y="151"/>
                </a:lnTo>
                <a:lnTo>
                  <a:pt x="296" y="155"/>
                </a:lnTo>
                <a:lnTo>
                  <a:pt x="296" y="157"/>
                </a:lnTo>
                <a:lnTo>
                  <a:pt x="297" y="160"/>
                </a:lnTo>
                <a:lnTo>
                  <a:pt x="297" y="162"/>
                </a:lnTo>
                <a:lnTo>
                  <a:pt x="297" y="164"/>
                </a:lnTo>
                <a:lnTo>
                  <a:pt x="299" y="165"/>
                </a:lnTo>
                <a:lnTo>
                  <a:pt x="299" y="165"/>
                </a:lnTo>
                <a:lnTo>
                  <a:pt x="299" y="167"/>
                </a:lnTo>
                <a:lnTo>
                  <a:pt x="301" y="167"/>
                </a:lnTo>
                <a:lnTo>
                  <a:pt x="301" y="169"/>
                </a:lnTo>
                <a:lnTo>
                  <a:pt x="303" y="170"/>
                </a:lnTo>
                <a:lnTo>
                  <a:pt x="304" y="174"/>
                </a:lnTo>
                <a:lnTo>
                  <a:pt x="308" y="181"/>
                </a:lnTo>
                <a:lnTo>
                  <a:pt x="308" y="181"/>
                </a:lnTo>
                <a:lnTo>
                  <a:pt x="309" y="181"/>
                </a:lnTo>
                <a:lnTo>
                  <a:pt x="309" y="182"/>
                </a:lnTo>
                <a:lnTo>
                  <a:pt x="311" y="184"/>
                </a:lnTo>
                <a:lnTo>
                  <a:pt x="311" y="184"/>
                </a:lnTo>
                <a:lnTo>
                  <a:pt x="316" y="188"/>
                </a:lnTo>
                <a:lnTo>
                  <a:pt x="318" y="188"/>
                </a:lnTo>
                <a:lnTo>
                  <a:pt x="316" y="188"/>
                </a:lnTo>
                <a:lnTo>
                  <a:pt x="316" y="189"/>
                </a:lnTo>
                <a:lnTo>
                  <a:pt x="315" y="189"/>
                </a:lnTo>
                <a:lnTo>
                  <a:pt x="315" y="191"/>
                </a:lnTo>
                <a:lnTo>
                  <a:pt x="311" y="194"/>
                </a:lnTo>
                <a:lnTo>
                  <a:pt x="311" y="196"/>
                </a:lnTo>
                <a:lnTo>
                  <a:pt x="304" y="203"/>
                </a:lnTo>
                <a:lnTo>
                  <a:pt x="296" y="212"/>
                </a:lnTo>
                <a:lnTo>
                  <a:pt x="294" y="215"/>
                </a:lnTo>
                <a:lnTo>
                  <a:pt x="292" y="217"/>
                </a:lnTo>
                <a:lnTo>
                  <a:pt x="289" y="220"/>
                </a:lnTo>
                <a:lnTo>
                  <a:pt x="285" y="225"/>
                </a:lnTo>
                <a:lnTo>
                  <a:pt x="280" y="229"/>
                </a:lnTo>
                <a:lnTo>
                  <a:pt x="280" y="231"/>
                </a:lnTo>
                <a:lnTo>
                  <a:pt x="280" y="234"/>
                </a:lnTo>
                <a:lnTo>
                  <a:pt x="277" y="241"/>
                </a:lnTo>
                <a:lnTo>
                  <a:pt x="275" y="241"/>
                </a:lnTo>
                <a:lnTo>
                  <a:pt x="272" y="246"/>
                </a:lnTo>
                <a:lnTo>
                  <a:pt x="265" y="262"/>
                </a:lnTo>
                <a:lnTo>
                  <a:pt x="265" y="263"/>
                </a:lnTo>
                <a:lnTo>
                  <a:pt x="261" y="268"/>
                </a:lnTo>
                <a:lnTo>
                  <a:pt x="261" y="270"/>
                </a:lnTo>
                <a:lnTo>
                  <a:pt x="260" y="270"/>
                </a:lnTo>
                <a:lnTo>
                  <a:pt x="256" y="275"/>
                </a:lnTo>
                <a:lnTo>
                  <a:pt x="254" y="279"/>
                </a:lnTo>
                <a:lnTo>
                  <a:pt x="253" y="282"/>
                </a:lnTo>
                <a:lnTo>
                  <a:pt x="253" y="286"/>
                </a:lnTo>
                <a:lnTo>
                  <a:pt x="251" y="286"/>
                </a:lnTo>
                <a:lnTo>
                  <a:pt x="249" y="289"/>
                </a:lnTo>
                <a:lnTo>
                  <a:pt x="244" y="299"/>
                </a:lnTo>
                <a:lnTo>
                  <a:pt x="242" y="301"/>
                </a:lnTo>
                <a:lnTo>
                  <a:pt x="239" y="306"/>
                </a:lnTo>
                <a:lnTo>
                  <a:pt x="237" y="310"/>
                </a:lnTo>
                <a:lnTo>
                  <a:pt x="235" y="315"/>
                </a:lnTo>
                <a:lnTo>
                  <a:pt x="232" y="320"/>
                </a:lnTo>
                <a:lnTo>
                  <a:pt x="229" y="329"/>
                </a:lnTo>
                <a:lnTo>
                  <a:pt x="223" y="336"/>
                </a:lnTo>
                <a:lnTo>
                  <a:pt x="218" y="346"/>
                </a:lnTo>
                <a:lnTo>
                  <a:pt x="218" y="348"/>
                </a:lnTo>
                <a:lnTo>
                  <a:pt x="217" y="346"/>
                </a:lnTo>
                <a:lnTo>
                  <a:pt x="208" y="341"/>
                </a:lnTo>
                <a:lnTo>
                  <a:pt x="201" y="334"/>
                </a:lnTo>
                <a:lnTo>
                  <a:pt x="198" y="332"/>
                </a:lnTo>
                <a:lnTo>
                  <a:pt x="191" y="329"/>
                </a:lnTo>
                <a:lnTo>
                  <a:pt x="191" y="327"/>
                </a:lnTo>
                <a:lnTo>
                  <a:pt x="182" y="334"/>
                </a:lnTo>
                <a:lnTo>
                  <a:pt x="180" y="334"/>
                </a:lnTo>
                <a:lnTo>
                  <a:pt x="179" y="336"/>
                </a:lnTo>
                <a:lnTo>
                  <a:pt x="175" y="339"/>
                </a:lnTo>
                <a:lnTo>
                  <a:pt x="175" y="339"/>
                </a:lnTo>
                <a:lnTo>
                  <a:pt x="172" y="344"/>
                </a:lnTo>
                <a:lnTo>
                  <a:pt x="170" y="346"/>
                </a:lnTo>
                <a:lnTo>
                  <a:pt x="165" y="348"/>
                </a:lnTo>
                <a:lnTo>
                  <a:pt x="162" y="351"/>
                </a:lnTo>
                <a:lnTo>
                  <a:pt x="156" y="346"/>
                </a:lnTo>
                <a:lnTo>
                  <a:pt x="156" y="344"/>
                </a:lnTo>
                <a:lnTo>
                  <a:pt x="153" y="342"/>
                </a:lnTo>
                <a:lnTo>
                  <a:pt x="139" y="330"/>
                </a:lnTo>
                <a:lnTo>
                  <a:pt x="139" y="329"/>
                </a:lnTo>
                <a:lnTo>
                  <a:pt x="131" y="320"/>
                </a:lnTo>
                <a:lnTo>
                  <a:pt x="127" y="317"/>
                </a:lnTo>
                <a:lnTo>
                  <a:pt x="120" y="311"/>
                </a:lnTo>
                <a:lnTo>
                  <a:pt x="119" y="310"/>
                </a:lnTo>
                <a:lnTo>
                  <a:pt x="115" y="306"/>
                </a:lnTo>
                <a:lnTo>
                  <a:pt x="115" y="303"/>
                </a:lnTo>
                <a:lnTo>
                  <a:pt x="113" y="303"/>
                </a:lnTo>
                <a:lnTo>
                  <a:pt x="113" y="301"/>
                </a:lnTo>
                <a:lnTo>
                  <a:pt x="108" y="298"/>
                </a:lnTo>
                <a:lnTo>
                  <a:pt x="106" y="298"/>
                </a:lnTo>
                <a:lnTo>
                  <a:pt x="106" y="296"/>
                </a:lnTo>
                <a:lnTo>
                  <a:pt x="103" y="294"/>
                </a:lnTo>
                <a:lnTo>
                  <a:pt x="101" y="291"/>
                </a:lnTo>
                <a:lnTo>
                  <a:pt x="100" y="291"/>
                </a:lnTo>
                <a:lnTo>
                  <a:pt x="94" y="286"/>
                </a:lnTo>
                <a:lnTo>
                  <a:pt x="91" y="282"/>
                </a:lnTo>
                <a:lnTo>
                  <a:pt x="89" y="280"/>
                </a:lnTo>
                <a:lnTo>
                  <a:pt x="88" y="280"/>
                </a:lnTo>
                <a:lnTo>
                  <a:pt x="88" y="279"/>
                </a:lnTo>
                <a:lnTo>
                  <a:pt x="84" y="277"/>
                </a:lnTo>
                <a:lnTo>
                  <a:pt x="81" y="272"/>
                </a:lnTo>
                <a:lnTo>
                  <a:pt x="76" y="268"/>
                </a:lnTo>
                <a:lnTo>
                  <a:pt x="70" y="263"/>
                </a:lnTo>
                <a:lnTo>
                  <a:pt x="67" y="258"/>
                </a:lnTo>
                <a:lnTo>
                  <a:pt x="62" y="255"/>
                </a:lnTo>
                <a:lnTo>
                  <a:pt x="60" y="253"/>
                </a:lnTo>
                <a:lnTo>
                  <a:pt x="55" y="246"/>
                </a:lnTo>
                <a:lnTo>
                  <a:pt x="53" y="244"/>
                </a:lnTo>
                <a:lnTo>
                  <a:pt x="51" y="244"/>
                </a:lnTo>
                <a:lnTo>
                  <a:pt x="50" y="243"/>
                </a:lnTo>
                <a:lnTo>
                  <a:pt x="48" y="243"/>
                </a:lnTo>
                <a:lnTo>
                  <a:pt x="46" y="241"/>
                </a:lnTo>
                <a:lnTo>
                  <a:pt x="45" y="239"/>
                </a:lnTo>
                <a:lnTo>
                  <a:pt x="43" y="239"/>
                </a:lnTo>
                <a:lnTo>
                  <a:pt x="43" y="237"/>
                </a:lnTo>
                <a:lnTo>
                  <a:pt x="41" y="236"/>
                </a:lnTo>
                <a:lnTo>
                  <a:pt x="41" y="234"/>
                </a:lnTo>
                <a:lnTo>
                  <a:pt x="39" y="232"/>
                </a:lnTo>
                <a:lnTo>
                  <a:pt x="39" y="232"/>
                </a:lnTo>
                <a:lnTo>
                  <a:pt x="39" y="231"/>
                </a:lnTo>
                <a:lnTo>
                  <a:pt x="36" y="229"/>
                </a:lnTo>
                <a:lnTo>
                  <a:pt x="34" y="227"/>
                </a:lnTo>
                <a:lnTo>
                  <a:pt x="31" y="225"/>
                </a:lnTo>
                <a:lnTo>
                  <a:pt x="29" y="224"/>
                </a:lnTo>
                <a:lnTo>
                  <a:pt x="27" y="222"/>
                </a:lnTo>
                <a:lnTo>
                  <a:pt x="24" y="217"/>
                </a:lnTo>
                <a:lnTo>
                  <a:pt x="22" y="213"/>
                </a:lnTo>
                <a:lnTo>
                  <a:pt x="19" y="212"/>
                </a:lnTo>
                <a:lnTo>
                  <a:pt x="10" y="205"/>
                </a:lnTo>
                <a:lnTo>
                  <a:pt x="3" y="196"/>
                </a:lnTo>
                <a:lnTo>
                  <a:pt x="2" y="196"/>
                </a:lnTo>
                <a:lnTo>
                  <a:pt x="2" y="196"/>
                </a:lnTo>
                <a:lnTo>
                  <a:pt x="0" y="194"/>
                </a:lnTo>
                <a:lnTo>
                  <a:pt x="2" y="194"/>
                </a:lnTo>
                <a:lnTo>
                  <a:pt x="2" y="193"/>
                </a:lnTo>
                <a:lnTo>
                  <a:pt x="5" y="189"/>
                </a:lnTo>
                <a:lnTo>
                  <a:pt x="7" y="188"/>
                </a:lnTo>
                <a:lnTo>
                  <a:pt x="8" y="186"/>
                </a:lnTo>
                <a:lnTo>
                  <a:pt x="10" y="184"/>
                </a:lnTo>
                <a:lnTo>
                  <a:pt x="12" y="181"/>
                </a:lnTo>
                <a:lnTo>
                  <a:pt x="15" y="179"/>
                </a:lnTo>
                <a:lnTo>
                  <a:pt x="17" y="177"/>
                </a:lnTo>
                <a:lnTo>
                  <a:pt x="19" y="176"/>
                </a:lnTo>
                <a:lnTo>
                  <a:pt x="20" y="174"/>
                </a:lnTo>
                <a:lnTo>
                  <a:pt x="24" y="170"/>
                </a:lnTo>
                <a:lnTo>
                  <a:pt x="26" y="167"/>
                </a:lnTo>
                <a:lnTo>
                  <a:pt x="29" y="165"/>
                </a:lnTo>
                <a:lnTo>
                  <a:pt x="31" y="164"/>
                </a:lnTo>
                <a:lnTo>
                  <a:pt x="33" y="162"/>
                </a:lnTo>
                <a:lnTo>
                  <a:pt x="36" y="158"/>
                </a:lnTo>
                <a:lnTo>
                  <a:pt x="41" y="151"/>
                </a:lnTo>
                <a:lnTo>
                  <a:pt x="43" y="150"/>
                </a:lnTo>
                <a:lnTo>
                  <a:pt x="45" y="150"/>
                </a:lnTo>
                <a:lnTo>
                  <a:pt x="46" y="148"/>
                </a:lnTo>
                <a:lnTo>
                  <a:pt x="48" y="146"/>
                </a:lnTo>
                <a:lnTo>
                  <a:pt x="50" y="145"/>
                </a:lnTo>
                <a:lnTo>
                  <a:pt x="51" y="143"/>
                </a:lnTo>
                <a:lnTo>
                  <a:pt x="55" y="139"/>
                </a:lnTo>
                <a:lnTo>
                  <a:pt x="55" y="136"/>
                </a:lnTo>
                <a:lnTo>
                  <a:pt x="57" y="136"/>
                </a:lnTo>
                <a:lnTo>
                  <a:pt x="70" y="124"/>
                </a:lnTo>
                <a:lnTo>
                  <a:pt x="70" y="122"/>
                </a:lnTo>
                <a:lnTo>
                  <a:pt x="72" y="121"/>
                </a:lnTo>
                <a:lnTo>
                  <a:pt x="72" y="121"/>
                </a:lnTo>
                <a:lnTo>
                  <a:pt x="74" y="121"/>
                </a:lnTo>
                <a:lnTo>
                  <a:pt x="76" y="119"/>
                </a:lnTo>
                <a:lnTo>
                  <a:pt x="76" y="117"/>
                </a:lnTo>
                <a:lnTo>
                  <a:pt x="77" y="117"/>
                </a:lnTo>
                <a:lnTo>
                  <a:pt x="81" y="114"/>
                </a:lnTo>
                <a:lnTo>
                  <a:pt x="77" y="110"/>
                </a:lnTo>
                <a:lnTo>
                  <a:pt x="76" y="108"/>
                </a:lnTo>
                <a:lnTo>
                  <a:pt x="74" y="108"/>
                </a:lnTo>
                <a:lnTo>
                  <a:pt x="72" y="107"/>
                </a:lnTo>
                <a:lnTo>
                  <a:pt x="70" y="105"/>
                </a:lnTo>
                <a:lnTo>
                  <a:pt x="70" y="105"/>
                </a:lnTo>
                <a:lnTo>
                  <a:pt x="63" y="100"/>
                </a:lnTo>
                <a:lnTo>
                  <a:pt x="62" y="98"/>
                </a:lnTo>
                <a:lnTo>
                  <a:pt x="55" y="93"/>
                </a:lnTo>
                <a:lnTo>
                  <a:pt x="53" y="91"/>
                </a:lnTo>
                <a:lnTo>
                  <a:pt x="51" y="90"/>
                </a:lnTo>
                <a:lnTo>
                  <a:pt x="50" y="90"/>
                </a:lnTo>
                <a:lnTo>
                  <a:pt x="48" y="88"/>
                </a:lnTo>
                <a:lnTo>
                  <a:pt x="46" y="86"/>
                </a:lnTo>
                <a:lnTo>
                  <a:pt x="43" y="84"/>
                </a:lnTo>
                <a:lnTo>
                  <a:pt x="41" y="83"/>
                </a:lnTo>
                <a:lnTo>
                  <a:pt x="39" y="81"/>
                </a:lnTo>
                <a:lnTo>
                  <a:pt x="39" y="81"/>
                </a:lnTo>
                <a:lnTo>
                  <a:pt x="33" y="76"/>
                </a:lnTo>
                <a:lnTo>
                  <a:pt x="29" y="74"/>
                </a:lnTo>
                <a:lnTo>
                  <a:pt x="24" y="71"/>
                </a:lnTo>
                <a:lnTo>
                  <a:pt x="24" y="69"/>
                </a:lnTo>
                <a:lnTo>
                  <a:pt x="24" y="67"/>
                </a:lnTo>
                <a:lnTo>
                  <a:pt x="29" y="62"/>
                </a:lnTo>
                <a:lnTo>
                  <a:pt x="31" y="62"/>
                </a:lnTo>
                <a:lnTo>
                  <a:pt x="34" y="60"/>
                </a:lnTo>
                <a:lnTo>
                  <a:pt x="39" y="55"/>
                </a:lnTo>
                <a:lnTo>
                  <a:pt x="43" y="52"/>
                </a:lnTo>
                <a:lnTo>
                  <a:pt x="45" y="50"/>
                </a:lnTo>
                <a:lnTo>
                  <a:pt x="46" y="48"/>
                </a:lnTo>
                <a:lnTo>
                  <a:pt x="50" y="45"/>
                </a:lnTo>
                <a:lnTo>
                  <a:pt x="51" y="45"/>
                </a:lnTo>
                <a:lnTo>
                  <a:pt x="53" y="45"/>
                </a:lnTo>
                <a:lnTo>
                  <a:pt x="55" y="43"/>
                </a:lnTo>
                <a:lnTo>
                  <a:pt x="57" y="40"/>
                </a:lnTo>
                <a:lnTo>
                  <a:pt x="58" y="40"/>
                </a:lnTo>
                <a:lnTo>
                  <a:pt x="62" y="36"/>
                </a:lnTo>
                <a:lnTo>
                  <a:pt x="67" y="31"/>
                </a:lnTo>
                <a:lnTo>
                  <a:pt x="74" y="28"/>
                </a:lnTo>
                <a:lnTo>
                  <a:pt x="76" y="28"/>
                </a:lnTo>
                <a:lnTo>
                  <a:pt x="77" y="28"/>
                </a:lnTo>
                <a:lnTo>
                  <a:pt x="79" y="28"/>
                </a:lnTo>
                <a:lnTo>
                  <a:pt x="79" y="26"/>
                </a:lnTo>
                <a:lnTo>
                  <a:pt x="81" y="26"/>
                </a:lnTo>
                <a:lnTo>
                  <a:pt x="82" y="28"/>
                </a:lnTo>
                <a:lnTo>
                  <a:pt x="84" y="29"/>
                </a:lnTo>
                <a:lnTo>
                  <a:pt x="84" y="29"/>
                </a:lnTo>
                <a:lnTo>
                  <a:pt x="86" y="29"/>
                </a:lnTo>
                <a:lnTo>
                  <a:pt x="88" y="29"/>
                </a:lnTo>
                <a:lnTo>
                  <a:pt x="89" y="29"/>
                </a:lnTo>
                <a:lnTo>
                  <a:pt x="89" y="29"/>
                </a:lnTo>
                <a:lnTo>
                  <a:pt x="91" y="29"/>
                </a:lnTo>
                <a:lnTo>
                  <a:pt x="93" y="29"/>
                </a:lnTo>
                <a:lnTo>
                  <a:pt x="94" y="29"/>
                </a:lnTo>
                <a:lnTo>
                  <a:pt x="96" y="29"/>
                </a:lnTo>
                <a:lnTo>
                  <a:pt x="96" y="29"/>
                </a:lnTo>
                <a:lnTo>
                  <a:pt x="98" y="29"/>
                </a:lnTo>
                <a:lnTo>
                  <a:pt x="98" y="28"/>
                </a:lnTo>
                <a:lnTo>
                  <a:pt x="100" y="28"/>
                </a:lnTo>
                <a:lnTo>
                  <a:pt x="100" y="29"/>
                </a:lnTo>
                <a:lnTo>
                  <a:pt x="100" y="28"/>
                </a:lnTo>
                <a:lnTo>
                  <a:pt x="100" y="28"/>
                </a:lnTo>
                <a:lnTo>
                  <a:pt x="100" y="26"/>
                </a:lnTo>
                <a:lnTo>
                  <a:pt x="100" y="24"/>
                </a:lnTo>
                <a:lnTo>
                  <a:pt x="101" y="24"/>
                </a:lnTo>
                <a:lnTo>
                  <a:pt x="101" y="22"/>
                </a:lnTo>
                <a:lnTo>
                  <a:pt x="103" y="22"/>
                </a:lnTo>
                <a:lnTo>
                  <a:pt x="103" y="21"/>
                </a:lnTo>
                <a:lnTo>
                  <a:pt x="103" y="19"/>
                </a:lnTo>
                <a:lnTo>
                  <a:pt x="103" y="17"/>
                </a:lnTo>
                <a:lnTo>
                  <a:pt x="105" y="17"/>
                </a:lnTo>
                <a:lnTo>
                  <a:pt x="106" y="17"/>
                </a:lnTo>
                <a:lnTo>
                  <a:pt x="106" y="16"/>
                </a:lnTo>
                <a:lnTo>
                  <a:pt x="106" y="17"/>
                </a:lnTo>
                <a:lnTo>
                  <a:pt x="108" y="17"/>
                </a:lnTo>
                <a:lnTo>
                  <a:pt x="108" y="16"/>
                </a:lnTo>
                <a:lnTo>
                  <a:pt x="110" y="16"/>
                </a:lnTo>
                <a:lnTo>
                  <a:pt x="110" y="16"/>
                </a:lnTo>
                <a:lnTo>
                  <a:pt x="112" y="16"/>
                </a:lnTo>
                <a:lnTo>
                  <a:pt x="112" y="16"/>
                </a:lnTo>
                <a:lnTo>
                  <a:pt x="112" y="16"/>
                </a:lnTo>
                <a:lnTo>
                  <a:pt x="113" y="16"/>
                </a:lnTo>
                <a:lnTo>
                  <a:pt x="113" y="16"/>
                </a:lnTo>
                <a:lnTo>
                  <a:pt x="115" y="16"/>
                </a:lnTo>
                <a:lnTo>
                  <a:pt x="115" y="14"/>
                </a:lnTo>
                <a:lnTo>
                  <a:pt x="115" y="12"/>
                </a:lnTo>
                <a:lnTo>
                  <a:pt x="115" y="10"/>
                </a:lnTo>
                <a:lnTo>
                  <a:pt x="117" y="10"/>
                </a:lnTo>
                <a:lnTo>
                  <a:pt x="117" y="9"/>
                </a:lnTo>
                <a:lnTo>
                  <a:pt x="119" y="9"/>
                </a:lnTo>
                <a:lnTo>
                  <a:pt x="120" y="10"/>
                </a:lnTo>
                <a:lnTo>
                  <a:pt x="122" y="10"/>
                </a:lnTo>
                <a:lnTo>
                  <a:pt x="122" y="9"/>
                </a:lnTo>
                <a:lnTo>
                  <a:pt x="120" y="7"/>
                </a:lnTo>
                <a:lnTo>
                  <a:pt x="120" y="5"/>
                </a:lnTo>
                <a:lnTo>
                  <a:pt x="119" y="2"/>
                </a:lnTo>
                <a:lnTo>
                  <a:pt x="117" y="0"/>
                </a:lnTo>
                <a:lnTo>
                  <a:pt x="120" y="0"/>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84" name="Freeform 212"/>
          <p:cNvSpPr>
            <a:spLocks/>
          </p:cNvSpPr>
          <p:nvPr/>
        </p:nvSpPr>
        <p:spPr bwMode="auto">
          <a:xfrm>
            <a:off x="5479257" y="3917156"/>
            <a:ext cx="251222" cy="448866"/>
          </a:xfrm>
          <a:custGeom>
            <a:avLst/>
            <a:gdLst/>
            <a:ahLst/>
            <a:cxnLst>
              <a:cxn ang="0">
                <a:pos x="3" y="67"/>
              </a:cxn>
              <a:cxn ang="0">
                <a:pos x="5" y="33"/>
              </a:cxn>
              <a:cxn ang="0">
                <a:pos x="5" y="11"/>
              </a:cxn>
              <a:cxn ang="0">
                <a:pos x="15" y="0"/>
              </a:cxn>
              <a:cxn ang="0">
                <a:pos x="39" y="0"/>
              </a:cxn>
              <a:cxn ang="0">
                <a:pos x="57" y="0"/>
              </a:cxn>
              <a:cxn ang="0">
                <a:pos x="69" y="0"/>
              </a:cxn>
              <a:cxn ang="0">
                <a:pos x="98" y="2"/>
              </a:cxn>
              <a:cxn ang="0">
                <a:pos x="119" y="2"/>
              </a:cxn>
              <a:cxn ang="0">
                <a:pos x="139" y="4"/>
              </a:cxn>
              <a:cxn ang="0">
                <a:pos x="167" y="5"/>
              </a:cxn>
              <a:cxn ang="0">
                <a:pos x="186" y="5"/>
              </a:cxn>
              <a:cxn ang="0">
                <a:pos x="198" y="5"/>
              </a:cxn>
              <a:cxn ang="0">
                <a:pos x="205" y="23"/>
              </a:cxn>
              <a:cxn ang="0">
                <a:pos x="205" y="45"/>
              </a:cxn>
              <a:cxn ang="0">
                <a:pos x="205" y="62"/>
              </a:cxn>
              <a:cxn ang="0">
                <a:pos x="205" y="74"/>
              </a:cxn>
              <a:cxn ang="0">
                <a:pos x="203" y="91"/>
              </a:cxn>
              <a:cxn ang="0">
                <a:pos x="205" y="109"/>
              </a:cxn>
              <a:cxn ang="0">
                <a:pos x="203" y="121"/>
              </a:cxn>
              <a:cxn ang="0">
                <a:pos x="203" y="134"/>
              </a:cxn>
              <a:cxn ang="0">
                <a:pos x="211" y="140"/>
              </a:cxn>
              <a:cxn ang="0">
                <a:pos x="211" y="167"/>
              </a:cxn>
              <a:cxn ang="0">
                <a:pos x="211" y="186"/>
              </a:cxn>
              <a:cxn ang="0">
                <a:pos x="210" y="198"/>
              </a:cxn>
              <a:cxn ang="0">
                <a:pos x="210" y="215"/>
              </a:cxn>
              <a:cxn ang="0">
                <a:pos x="210" y="231"/>
              </a:cxn>
              <a:cxn ang="0">
                <a:pos x="210" y="244"/>
              </a:cxn>
              <a:cxn ang="0">
                <a:pos x="210" y="257"/>
              </a:cxn>
              <a:cxn ang="0">
                <a:pos x="208" y="279"/>
              </a:cxn>
              <a:cxn ang="0">
                <a:pos x="208" y="301"/>
              </a:cxn>
              <a:cxn ang="0">
                <a:pos x="208" y="318"/>
              </a:cxn>
              <a:cxn ang="0">
                <a:pos x="196" y="322"/>
              </a:cxn>
              <a:cxn ang="0">
                <a:pos x="179" y="322"/>
              </a:cxn>
              <a:cxn ang="0">
                <a:pos x="167" y="322"/>
              </a:cxn>
              <a:cxn ang="0">
                <a:pos x="144" y="322"/>
              </a:cxn>
              <a:cxn ang="0">
                <a:pos x="136" y="322"/>
              </a:cxn>
              <a:cxn ang="0">
                <a:pos x="122" y="320"/>
              </a:cxn>
              <a:cxn ang="0">
                <a:pos x="108" y="320"/>
              </a:cxn>
              <a:cxn ang="0">
                <a:pos x="88" y="320"/>
              </a:cxn>
              <a:cxn ang="0">
                <a:pos x="74" y="329"/>
              </a:cxn>
              <a:cxn ang="0">
                <a:pos x="74" y="348"/>
              </a:cxn>
              <a:cxn ang="0">
                <a:pos x="74" y="361"/>
              </a:cxn>
              <a:cxn ang="0">
                <a:pos x="72" y="377"/>
              </a:cxn>
              <a:cxn ang="0">
                <a:pos x="60" y="377"/>
              </a:cxn>
              <a:cxn ang="0">
                <a:pos x="31" y="375"/>
              </a:cxn>
              <a:cxn ang="0">
                <a:pos x="15" y="375"/>
              </a:cxn>
              <a:cxn ang="0">
                <a:pos x="5" y="361"/>
              </a:cxn>
              <a:cxn ang="0">
                <a:pos x="7" y="346"/>
              </a:cxn>
              <a:cxn ang="0">
                <a:pos x="7" y="331"/>
              </a:cxn>
              <a:cxn ang="0">
                <a:pos x="7" y="317"/>
              </a:cxn>
              <a:cxn ang="0">
                <a:pos x="7" y="300"/>
              </a:cxn>
              <a:cxn ang="0">
                <a:pos x="8" y="279"/>
              </a:cxn>
              <a:cxn ang="0">
                <a:pos x="8" y="258"/>
              </a:cxn>
              <a:cxn ang="0">
                <a:pos x="8" y="250"/>
              </a:cxn>
              <a:cxn ang="0">
                <a:pos x="8" y="241"/>
              </a:cxn>
              <a:cxn ang="0">
                <a:pos x="10" y="214"/>
              </a:cxn>
              <a:cxn ang="0">
                <a:pos x="10" y="196"/>
              </a:cxn>
              <a:cxn ang="0">
                <a:pos x="10" y="176"/>
              </a:cxn>
              <a:cxn ang="0">
                <a:pos x="12" y="134"/>
              </a:cxn>
              <a:cxn ang="0">
                <a:pos x="0" y="128"/>
              </a:cxn>
              <a:cxn ang="0">
                <a:pos x="2" y="112"/>
              </a:cxn>
              <a:cxn ang="0">
                <a:pos x="2" y="97"/>
              </a:cxn>
            </a:cxnLst>
            <a:rect l="0" t="0" r="r" b="b"/>
            <a:pathLst>
              <a:path w="211" h="377">
                <a:moveTo>
                  <a:pt x="3" y="78"/>
                </a:moveTo>
                <a:lnTo>
                  <a:pt x="3" y="76"/>
                </a:lnTo>
                <a:lnTo>
                  <a:pt x="3" y="72"/>
                </a:lnTo>
                <a:lnTo>
                  <a:pt x="3" y="69"/>
                </a:lnTo>
                <a:lnTo>
                  <a:pt x="3" y="67"/>
                </a:lnTo>
                <a:lnTo>
                  <a:pt x="3" y="62"/>
                </a:lnTo>
                <a:lnTo>
                  <a:pt x="3" y="55"/>
                </a:lnTo>
                <a:lnTo>
                  <a:pt x="3" y="45"/>
                </a:lnTo>
                <a:lnTo>
                  <a:pt x="5" y="40"/>
                </a:lnTo>
                <a:lnTo>
                  <a:pt x="5" y="33"/>
                </a:lnTo>
                <a:lnTo>
                  <a:pt x="5" y="28"/>
                </a:lnTo>
                <a:lnTo>
                  <a:pt x="5" y="26"/>
                </a:lnTo>
                <a:lnTo>
                  <a:pt x="5" y="23"/>
                </a:lnTo>
                <a:lnTo>
                  <a:pt x="5" y="16"/>
                </a:lnTo>
                <a:lnTo>
                  <a:pt x="5" y="11"/>
                </a:lnTo>
                <a:lnTo>
                  <a:pt x="7" y="2"/>
                </a:lnTo>
                <a:lnTo>
                  <a:pt x="7" y="0"/>
                </a:lnTo>
                <a:lnTo>
                  <a:pt x="8" y="0"/>
                </a:lnTo>
                <a:lnTo>
                  <a:pt x="10" y="0"/>
                </a:lnTo>
                <a:lnTo>
                  <a:pt x="15" y="0"/>
                </a:lnTo>
                <a:lnTo>
                  <a:pt x="17" y="0"/>
                </a:lnTo>
                <a:lnTo>
                  <a:pt x="20" y="0"/>
                </a:lnTo>
                <a:lnTo>
                  <a:pt x="29" y="0"/>
                </a:lnTo>
                <a:lnTo>
                  <a:pt x="33" y="0"/>
                </a:lnTo>
                <a:lnTo>
                  <a:pt x="39" y="0"/>
                </a:lnTo>
                <a:lnTo>
                  <a:pt x="41" y="0"/>
                </a:lnTo>
                <a:lnTo>
                  <a:pt x="43" y="0"/>
                </a:lnTo>
                <a:lnTo>
                  <a:pt x="48" y="0"/>
                </a:lnTo>
                <a:lnTo>
                  <a:pt x="55" y="0"/>
                </a:lnTo>
                <a:lnTo>
                  <a:pt x="57" y="0"/>
                </a:lnTo>
                <a:lnTo>
                  <a:pt x="58" y="0"/>
                </a:lnTo>
                <a:lnTo>
                  <a:pt x="60" y="0"/>
                </a:lnTo>
                <a:lnTo>
                  <a:pt x="62" y="0"/>
                </a:lnTo>
                <a:lnTo>
                  <a:pt x="65" y="0"/>
                </a:lnTo>
                <a:lnTo>
                  <a:pt x="69" y="0"/>
                </a:lnTo>
                <a:lnTo>
                  <a:pt x="74" y="0"/>
                </a:lnTo>
                <a:lnTo>
                  <a:pt x="76" y="0"/>
                </a:lnTo>
                <a:lnTo>
                  <a:pt x="77" y="0"/>
                </a:lnTo>
                <a:lnTo>
                  <a:pt x="91" y="2"/>
                </a:lnTo>
                <a:lnTo>
                  <a:pt x="98" y="2"/>
                </a:lnTo>
                <a:lnTo>
                  <a:pt x="101" y="2"/>
                </a:lnTo>
                <a:lnTo>
                  <a:pt x="105" y="2"/>
                </a:lnTo>
                <a:lnTo>
                  <a:pt x="106" y="2"/>
                </a:lnTo>
                <a:lnTo>
                  <a:pt x="115" y="2"/>
                </a:lnTo>
                <a:lnTo>
                  <a:pt x="119" y="2"/>
                </a:lnTo>
                <a:lnTo>
                  <a:pt x="129" y="4"/>
                </a:lnTo>
                <a:lnTo>
                  <a:pt x="131" y="4"/>
                </a:lnTo>
                <a:lnTo>
                  <a:pt x="134" y="4"/>
                </a:lnTo>
                <a:lnTo>
                  <a:pt x="136" y="4"/>
                </a:lnTo>
                <a:lnTo>
                  <a:pt x="139" y="4"/>
                </a:lnTo>
                <a:lnTo>
                  <a:pt x="141" y="4"/>
                </a:lnTo>
                <a:lnTo>
                  <a:pt x="149" y="4"/>
                </a:lnTo>
                <a:lnTo>
                  <a:pt x="165" y="5"/>
                </a:lnTo>
                <a:lnTo>
                  <a:pt x="167" y="5"/>
                </a:lnTo>
                <a:lnTo>
                  <a:pt x="167" y="5"/>
                </a:lnTo>
                <a:lnTo>
                  <a:pt x="172" y="5"/>
                </a:lnTo>
                <a:lnTo>
                  <a:pt x="177" y="5"/>
                </a:lnTo>
                <a:lnTo>
                  <a:pt x="180" y="5"/>
                </a:lnTo>
                <a:lnTo>
                  <a:pt x="182" y="5"/>
                </a:lnTo>
                <a:lnTo>
                  <a:pt x="186" y="5"/>
                </a:lnTo>
                <a:lnTo>
                  <a:pt x="187" y="5"/>
                </a:lnTo>
                <a:lnTo>
                  <a:pt x="189" y="5"/>
                </a:lnTo>
                <a:lnTo>
                  <a:pt x="194" y="5"/>
                </a:lnTo>
                <a:lnTo>
                  <a:pt x="196" y="5"/>
                </a:lnTo>
                <a:lnTo>
                  <a:pt x="198" y="5"/>
                </a:lnTo>
                <a:lnTo>
                  <a:pt x="203" y="5"/>
                </a:lnTo>
                <a:lnTo>
                  <a:pt x="206" y="7"/>
                </a:lnTo>
                <a:lnTo>
                  <a:pt x="206" y="17"/>
                </a:lnTo>
                <a:lnTo>
                  <a:pt x="205" y="19"/>
                </a:lnTo>
                <a:lnTo>
                  <a:pt x="205" y="23"/>
                </a:lnTo>
                <a:lnTo>
                  <a:pt x="205" y="28"/>
                </a:lnTo>
                <a:lnTo>
                  <a:pt x="205" y="36"/>
                </a:lnTo>
                <a:lnTo>
                  <a:pt x="205" y="38"/>
                </a:lnTo>
                <a:lnTo>
                  <a:pt x="205" y="43"/>
                </a:lnTo>
                <a:lnTo>
                  <a:pt x="205" y="45"/>
                </a:lnTo>
                <a:lnTo>
                  <a:pt x="205" y="48"/>
                </a:lnTo>
                <a:lnTo>
                  <a:pt x="205" y="50"/>
                </a:lnTo>
                <a:lnTo>
                  <a:pt x="205" y="52"/>
                </a:lnTo>
                <a:lnTo>
                  <a:pt x="205" y="60"/>
                </a:lnTo>
                <a:lnTo>
                  <a:pt x="205" y="62"/>
                </a:lnTo>
                <a:lnTo>
                  <a:pt x="205" y="64"/>
                </a:lnTo>
                <a:lnTo>
                  <a:pt x="205" y="66"/>
                </a:lnTo>
                <a:lnTo>
                  <a:pt x="205" y="71"/>
                </a:lnTo>
                <a:lnTo>
                  <a:pt x="205" y="74"/>
                </a:lnTo>
                <a:lnTo>
                  <a:pt x="205" y="74"/>
                </a:lnTo>
                <a:lnTo>
                  <a:pt x="205" y="76"/>
                </a:lnTo>
                <a:lnTo>
                  <a:pt x="205" y="78"/>
                </a:lnTo>
                <a:lnTo>
                  <a:pt x="205" y="84"/>
                </a:lnTo>
                <a:lnTo>
                  <a:pt x="203" y="90"/>
                </a:lnTo>
                <a:lnTo>
                  <a:pt x="203" y="91"/>
                </a:lnTo>
                <a:lnTo>
                  <a:pt x="205" y="97"/>
                </a:lnTo>
                <a:lnTo>
                  <a:pt x="205" y="103"/>
                </a:lnTo>
                <a:lnTo>
                  <a:pt x="205" y="105"/>
                </a:lnTo>
                <a:lnTo>
                  <a:pt x="205" y="107"/>
                </a:lnTo>
                <a:lnTo>
                  <a:pt x="205" y="109"/>
                </a:lnTo>
                <a:lnTo>
                  <a:pt x="205" y="110"/>
                </a:lnTo>
                <a:lnTo>
                  <a:pt x="203" y="112"/>
                </a:lnTo>
                <a:lnTo>
                  <a:pt x="203" y="119"/>
                </a:lnTo>
                <a:lnTo>
                  <a:pt x="203" y="121"/>
                </a:lnTo>
                <a:lnTo>
                  <a:pt x="203" y="121"/>
                </a:lnTo>
                <a:lnTo>
                  <a:pt x="203" y="122"/>
                </a:lnTo>
                <a:lnTo>
                  <a:pt x="203" y="128"/>
                </a:lnTo>
                <a:lnTo>
                  <a:pt x="203" y="131"/>
                </a:lnTo>
                <a:lnTo>
                  <a:pt x="203" y="133"/>
                </a:lnTo>
                <a:lnTo>
                  <a:pt x="203" y="134"/>
                </a:lnTo>
                <a:lnTo>
                  <a:pt x="203" y="136"/>
                </a:lnTo>
                <a:lnTo>
                  <a:pt x="203" y="136"/>
                </a:lnTo>
                <a:lnTo>
                  <a:pt x="203" y="140"/>
                </a:lnTo>
                <a:lnTo>
                  <a:pt x="205" y="140"/>
                </a:lnTo>
                <a:lnTo>
                  <a:pt x="211" y="140"/>
                </a:lnTo>
                <a:lnTo>
                  <a:pt x="211" y="141"/>
                </a:lnTo>
                <a:lnTo>
                  <a:pt x="211" y="148"/>
                </a:lnTo>
                <a:lnTo>
                  <a:pt x="211" y="150"/>
                </a:lnTo>
                <a:lnTo>
                  <a:pt x="211" y="153"/>
                </a:lnTo>
                <a:lnTo>
                  <a:pt x="211" y="167"/>
                </a:lnTo>
                <a:lnTo>
                  <a:pt x="211" y="176"/>
                </a:lnTo>
                <a:lnTo>
                  <a:pt x="211" y="179"/>
                </a:lnTo>
                <a:lnTo>
                  <a:pt x="211" y="181"/>
                </a:lnTo>
                <a:lnTo>
                  <a:pt x="211" y="183"/>
                </a:lnTo>
                <a:lnTo>
                  <a:pt x="211" y="186"/>
                </a:lnTo>
                <a:lnTo>
                  <a:pt x="211" y="188"/>
                </a:lnTo>
                <a:lnTo>
                  <a:pt x="211" y="189"/>
                </a:lnTo>
                <a:lnTo>
                  <a:pt x="211" y="196"/>
                </a:lnTo>
                <a:lnTo>
                  <a:pt x="210" y="196"/>
                </a:lnTo>
                <a:lnTo>
                  <a:pt x="210" y="198"/>
                </a:lnTo>
                <a:lnTo>
                  <a:pt x="210" y="200"/>
                </a:lnTo>
                <a:lnTo>
                  <a:pt x="210" y="210"/>
                </a:lnTo>
                <a:lnTo>
                  <a:pt x="210" y="212"/>
                </a:lnTo>
                <a:lnTo>
                  <a:pt x="210" y="214"/>
                </a:lnTo>
                <a:lnTo>
                  <a:pt x="210" y="215"/>
                </a:lnTo>
                <a:lnTo>
                  <a:pt x="210" y="222"/>
                </a:lnTo>
                <a:lnTo>
                  <a:pt x="210" y="224"/>
                </a:lnTo>
                <a:lnTo>
                  <a:pt x="210" y="227"/>
                </a:lnTo>
                <a:lnTo>
                  <a:pt x="210" y="229"/>
                </a:lnTo>
                <a:lnTo>
                  <a:pt x="210" y="231"/>
                </a:lnTo>
                <a:lnTo>
                  <a:pt x="210" y="232"/>
                </a:lnTo>
                <a:lnTo>
                  <a:pt x="210" y="234"/>
                </a:lnTo>
                <a:lnTo>
                  <a:pt x="210" y="238"/>
                </a:lnTo>
                <a:lnTo>
                  <a:pt x="210" y="241"/>
                </a:lnTo>
                <a:lnTo>
                  <a:pt x="210" y="244"/>
                </a:lnTo>
                <a:lnTo>
                  <a:pt x="210" y="246"/>
                </a:lnTo>
                <a:lnTo>
                  <a:pt x="210" y="251"/>
                </a:lnTo>
                <a:lnTo>
                  <a:pt x="210" y="253"/>
                </a:lnTo>
                <a:lnTo>
                  <a:pt x="210" y="255"/>
                </a:lnTo>
                <a:lnTo>
                  <a:pt x="210" y="257"/>
                </a:lnTo>
                <a:lnTo>
                  <a:pt x="210" y="265"/>
                </a:lnTo>
                <a:lnTo>
                  <a:pt x="210" y="267"/>
                </a:lnTo>
                <a:lnTo>
                  <a:pt x="210" y="270"/>
                </a:lnTo>
                <a:lnTo>
                  <a:pt x="210" y="270"/>
                </a:lnTo>
                <a:lnTo>
                  <a:pt x="208" y="279"/>
                </a:lnTo>
                <a:lnTo>
                  <a:pt x="208" y="281"/>
                </a:lnTo>
                <a:lnTo>
                  <a:pt x="208" y="284"/>
                </a:lnTo>
                <a:lnTo>
                  <a:pt x="208" y="293"/>
                </a:lnTo>
                <a:lnTo>
                  <a:pt x="208" y="301"/>
                </a:lnTo>
                <a:lnTo>
                  <a:pt x="208" y="301"/>
                </a:lnTo>
                <a:lnTo>
                  <a:pt x="208" y="305"/>
                </a:lnTo>
                <a:lnTo>
                  <a:pt x="208" y="308"/>
                </a:lnTo>
                <a:lnTo>
                  <a:pt x="208" y="310"/>
                </a:lnTo>
                <a:lnTo>
                  <a:pt x="208" y="313"/>
                </a:lnTo>
                <a:lnTo>
                  <a:pt x="208" y="318"/>
                </a:lnTo>
                <a:lnTo>
                  <a:pt x="208" y="322"/>
                </a:lnTo>
                <a:lnTo>
                  <a:pt x="206" y="322"/>
                </a:lnTo>
                <a:lnTo>
                  <a:pt x="205" y="322"/>
                </a:lnTo>
                <a:lnTo>
                  <a:pt x="201" y="322"/>
                </a:lnTo>
                <a:lnTo>
                  <a:pt x="196" y="322"/>
                </a:lnTo>
                <a:lnTo>
                  <a:pt x="196" y="322"/>
                </a:lnTo>
                <a:lnTo>
                  <a:pt x="194" y="322"/>
                </a:lnTo>
                <a:lnTo>
                  <a:pt x="191" y="322"/>
                </a:lnTo>
                <a:lnTo>
                  <a:pt x="187" y="322"/>
                </a:lnTo>
                <a:lnTo>
                  <a:pt x="179" y="322"/>
                </a:lnTo>
                <a:lnTo>
                  <a:pt x="174" y="322"/>
                </a:lnTo>
                <a:lnTo>
                  <a:pt x="170" y="322"/>
                </a:lnTo>
                <a:lnTo>
                  <a:pt x="168" y="322"/>
                </a:lnTo>
                <a:lnTo>
                  <a:pt x="167" y="322"/>
                </a:lnTo>
                <a:lnTo>
                  <a:pt x="167" y="322"/>
                </a:lnTo>
                <a:lnTo>
                  <a:pt x="165" y="322"/>
                </a:lnTo>
                <a:lnTo>
                  <a:pt x="163" y="322"/>
                </a:lnTo>
                <a:lnTo>
                  <a:pt x="160" y="322"/>
                </a:lnTo>
                <a:lnTo>
                  <a:pt x="151" y="322"/>
                </a:lnTo>
                <a:lnTo>
                  <a:pt x="144" y="322"/>
                </a:lnTo>
                <a:lnTo>
                  <a:pt x="143" y="322"/>
                </a:lnTo>
                <a:lnTo>
                  <a:pt x="141" y="322"/>
                </a:lnTo>
                <a:lnTo>
                  <a:pt x="139" y="322"/>
                </a:lnTo>
                <a:lnTo>
                  <a:pt x="137" y="322"/>
                </a:lnTo>
                <a:lnTo>
                  <a:pt x="136" y="322"/>
                </a:lnTo>
                <a:lnTo>
                  <a:pt x="131" y="322"/>
                </a:lnTo>
                <a:lnTo>
                  <a:pt x="127" y="322"/>
                </a:lnTo>
                <a:lnTo>
                  <a:pt x="125" y="322"/>
                </a:lnTo>
                <a:lnTo>
                  <a:pt x="124" y="320"/>
                </a:lnTo>
                <a:lnTo>
                  <a:pt x="122" y="320"/>
                </a:lnTo>
                <a:lnTo>
                  <a:pt x="120" y="320"/>
                </a:lnTo>
                <a:lnTo>
                  <a:pt x="119" y="320"/>
                </a:lnTo>
                <a:lnTo>
                  <a:pt x="117" y="320"/>
                </a:lnTo>
                <a:lnTo>
                  <a:pt x="113" y="320"/>
                </a:lnTo>
                <a:lnTo>
                  <a:pt x="108" y="320"/>
                </a:lnTo>
                <a:lnTo>
                  <a:pt x="106" y="320"/>
                </a:lnTo>
                <a:lnTo>
                  <a:pt x="106" y="320"/>
                </a:lnTo>
                <a:lnTo>
                  <a:pt x="98" y="320"/>
                </a:lnTo>
                <a:lnTo>
                  <a:pt x="91" y="320"/>
                </a:lnTo>
                <a:lnTo>
                  <a:pt x="88" y="320"/>
                </a:lnTo>
                <a:lnTo>
                  <a:pt x="76" y="320"/>
                </a:lnTo>
                <a:lnTo>
                  <a:pt x="74" y="320"/>
                </a:lnTo>
                <a:lnTo>
                  <a:pt x="74" y="322"/>
                </a:lnTo>
                <a:lnTo>
                  <a:pt x="74" y="325"/>
                </a:lnTo>
                <a:lnTo>
                  <a:pt x="74" y="329"/>
                </a:lnTo>
                <a:lnTo>
                  <a:pt x="74" y="331"/>
                </a:lnTo>
                <a:lnTo>
                  <a:pt x="74" y="337"/>
                </a:lnTo>
                <a:lnTo>
                  <a:pt x="74" y="341"/>
                </a:lnTo>
                <a:lnTo>
                  <a:pt x="74" y="343"/>
                </a:lnTo>
                <a:lnTo>
                  <a:pt x="74" y="348"/>
                </a:lnTo>
                <a:lnTo>
                  <a:pt x="74" y="349"/>
                </a:lnTo>
                <a:lnTo>
                  <a:pt x="74" y="353"/>
                </a:lnTo>
                <a:lnTo>
                  <a:pt x="74" y="355"/>
                </a:lnTo>
                <a:lnTo>
                  <a:pt x="74" y="360"/>
                </a:lnTo>
                <a:lnTo>
                  <a:pt x="74" y="361"/>
                </a:lnTo>
                <a:lnTo>
                  <a:pt x="74" y="365"/>
                </a:lnTo>
                <a:lnTo>
                  <a:pt x="74" y="374"/>
                </a:lnTo>
                <a:lnTo>
                  <a:pt x="74" y="375"/>
                </a:lnTo>
                <a:lnTo>
                  <a:pt x="74" y="377"/>
                </a:lnTo>
                <a:lnTo>
                  <a:pt x="72" y="377"/>
                </a:lnTo>
                <a:lnTo>
                  <a:pt x="70" y="377"/>
                </a:lnTo>
                <a:lnTo>
                  <a:pt x="67" y="377"/>
                </a:lnTo>
                <a:lnTo>
                  <a:pt x="65" y="377"/>
                </a:lnTo>
                <a:lnTo>
                  <a:pt x="62" y="377"/>
                </a:lnTo>
                <a:lnTo>
                  <a:pt x="60" y="377"/>
                </a:lnTo>
                <a:lnTo>
                  <a:pt x="50" y="377"/>
                </a:lnTo>
                <a:lnTo>
                  <a:pt x="45" y="375"/>
                </a:lnTo>
                <a:lnTo>
                  <a:pt x="41" y="375"/>
                </a:lnTo>
                <a:lnTo>
                  <a:pt x="33" y="375"/>
                </a:lnTo>
                <a:lnTo>
                  <a:pt x="31" y="375"/>
                </a:lnTo>
                <a:lnTo>
                  <a:pt x="31" y="375"/>
                </a:lnTo>
                <a:lnTo>
                  <a:pt x="29" y="375"/>
                </a:lnTo>
                <a:lnTo>
                  <a:pt x="20" y="375"/>
                </a:lnTo>
                <a:lnTo>
                  <a:pt x="19" y="375"/>
                </a:lnTo>
                <a:lnTo>
                  <a:pt x="15" y="375"/>
                </a:lnTo>
                <a:lnTo>
                  <a:pt x="8" y="375"/>
                </a:lnTo>
                <a:lnTo>
                  <a:pt x="7" y="375"/>
                </a:lnTo>
                <a:lnTo>
                  <a:pt x="5" y="375"/>
                </a:lnTo>
                <a:lnTo>
                  <a:pt x="5" y="370"/>
                </a:lnTo>
                <a:lnTo>
                  <a:pt x="5" y="361"/>
                </a:lnTo>
                <a:lnTo>
                  <a:pt x="7" y="358"/>
                </a:lnTo>
                <a:lnTo>
                  <a:pt x="7" y="351"/>
                </a:lnTo>
                <a:lnTo>
                  <a:pt x="7" y="348"/>
                </a:lnTo>
                <a:lnTo>
                  <a:pt x="7" y="346"/>
                </a:lnTo>
                <a:lnTo>
                  <a:pt x="7" y="346"/>
                </a:lnTo>
                <a:lnTo>
                  <a:pt x="7" y="343"/>
                </a:lnTo>
                <a:lnTo>
                  <a:pt x="7" y="341"/>
                </a:lnTo>
                <a:lnTo>
                  <a:pt x="7" y="337"/>
                </a:lnTo>
                <a:lnTo>
                  <a:pt x="7" y="331"/>
                </a:lnTo>
                <a:lnTo>
                  <a:pt x="7" y="331"/>
                </a:lnTo>
                <a:lnTo>
                  <a:pt x="7" y="329"/>
                </a:lnTo>
                <a:lnTo>
                  <a:pt x="7" y="327"/>
                </a:lnTo>
                <a:lnTo>
                  <a:pt x="7" y="320"/>
                </a:lnTo>
                <a:lnTo>
                  <a:pt x="7" y="318"/>
                </a:lnTo>
                <a:lnTo>
                  <a:pt x="7" y="317"/>
                </a:lnTo>
                <a:lnTo>
                  <a:pt x="7" y="315"/>
                </a:lnTo>
                <a:lnTo>
                  <a:pt x="7" y="310"/>
                </a:lnTo>
                <a:lnTo>
                  <a:pt x="7" y="306"/>
                </a:lnTo>
                <a:lnTo>
                  <a:pt x="7" y="301"/>
                </a:lnTo>
                <a:lnTo>
                  <a:pt x="7" y="300"/>
                </a:lnTo>
                <a:lnTo>
                  <a:pt x="7" y="298"/>
                </a:lnTo>
                <a:lnTo>
                  <a:pt x="7" y="296"/>
                </a:lnTo>
                <a:lnTo>
                  <a:pt x="8" y="289"/>
                </a:lnTo>
                <a:lnTo>
                  <a:pt x="8" y="286"/>
                </a:lnTo>
                <a:lnTo>
                  <a:pt x="8" y="279"/>
                </a:lnTo>
                <a:lnTo>
                  <a:pt x="8" y="274"/>
                </a:lnTo>
                <a:lnTo>
                  <a:pt x="8" y="263"/>
                </a:lnTo>
                <a:lnTo>
                  <a:pt x="8" y="262"/>
                </a:lnTo>
                <a:lnTo>
                  <a:pt x="8" y="260"/>
                </a:lnTo>
                <a:lnTo>
                  <a:pt x="8" y="258"/>
                </a:lnTo>
                <a:lnTo>
                  <a:pt x="8" y="257"/>
                </a:lnTo>
                <a:lnTo>
                  <a:pt x="8" y="257"/>
                </a:lnTo>
                <a:lnTo>
                  <a:pt x="8" y="253"/>
                </a:lnTo>
                <a:lnTo>
                  <a:pt x="8" y="251"/>
                </a:lnTo>
                <a:lnTo>
                  <a:pt x="8" y="250"/>
                </a:lnTo>
                <a:lnTo>
                  <a:pt x="8" y="246"/>
                </a:lnTo>
                <a:lnTo>
                  <a:pt x="8" y="244"/>
                </a:lnTo>
                <a:lnTo>
                  <a:pt x="8" y="243"/>
                </a:lnTo>
                <a:lnTo>
                  <a:pt x="8" y="241"/>
                </a:lnTo>
                <a:lnTo>
                  <a:pt x="8" y="241"/>
                </a:lnTo>
                <a:lnTo>
                  <a:pt x="10" y="234"/>
                </a:lnTo>
                <a:lnTo>
                  <a:pt x="10" y="229"/>
                </a:lnTo>
                <a:lnTo>
                  <a:pt x="10" y="226"/>
                </a:lnTo>
                <a:lnTo>
                  <a:pt x="10" y="224"/>
                </a:lnTo>
                <a:lnTo>
                  <a:pt x="10" y="214"/>
                </a:lnTo>
                <a:lnTo>
                  <a:pt x="10" y="207"/>
                </a:lnTo>
                <a:lnTo>
                  <a:pt x="10" y="205"/>
                </a:lnTo>
                <a:lnTo>
                  <a:pt x="10" y="203"/>
                </a:lnTo>
                <a:lnTo>
                  <a:pt x="10" y="196"/>
                </a:lnTo>
                <a:lnTo>
                  <a:pt x="10" y="196"/>
                </a:lnTo>
                <a:lnTo>
                  <a:pt x="10" y="189"/>
                </a:lnTo>
                <a:lnTo>
                  <a:pt x="10" y="184"/>
                </a:lnTo>
                <a:lnTo>
                  <a:pt x="10" y="181"/>
                </a:lnTo>
                <a:lnTo>
                  <a:pt x="10" y="179"/>
                </a:lnTo>
                <a:lnTo>
                  <a:pt x="10" y="176"/>
                </a:lnTo>
                <a:lnTo>
                  <a:pt x="12" y="171"/>
                </a:lnTo>
                <a:lnTo>
                  <a:pt x="12" y="160"/>
                </a:lnTo>
                <a:lnTo>
                  <a:pt x="12" y="152"/>
                </a:lnTo>
                <a:lnTo>
                  <a:pt x="12" y="140"/>
                </a:lnTo>
                <a:lnTo>
                  <a:pt x="12" y="134"/>
                </a:lnTo>
                <a:lnTo>
                  <a:pt x="8" y="134"/>
                </a:lnTo>
                <a:lnTo>
                  <a:pt x="2" y="134"/>
                </a:lnTo>
                <a:lnTo>
                  <a:pt x="0" y="134"/>
                </a:lnTo>
                <a:lnTo>
                  <a:pt x="0" y="131"/>
                </a:lnTo>
                <a:lnTo>
                  <a:pt x="0" y="128"/>
                </a:lnTo>
                <a:lnTo>
                  <a:pt x="0" y="126"/>
                </a:lnTo>
                <a:lnTo>
                  <a:pt x="0" y="122"/>
                </a:lnTo>
                <a:lnTo>
                  <a:pt x="0" y="119"/>
                </a:lnTo>
                <a:lnTo>
                  <a:pt x="2" y="114"/>
                </a:lnTo>
                <a:lnTo>
                  <a:pt x="2" y="112"/>
                </a:lnTo>
                <a:lnTo>
                  <a:pt x="2" y="110"/>
                </a:lnTo>
                <a:lnTo>
                  <a:pt x="2" y="107"/>
                </a:lnTo>
                <a:lnTo>
                  <a:pt x="2" y="103"/>
                </a:lnTo>
                <a:lnTo>
                  <a:pt x="2" y="100"/>
                </a:lnTo>
                <a:lnTo>
                  <a:pt x="2" y="97"/>
                </a:lnTo>
                <a:lnTo>
                  <a:pt x="2" y="90"/>
                </a:lnTo>
                <a:lnTo>
                  <a:pt x="2" y="86"/>
                </a:lnTo>
                <a:lnTo>
                  <a:pt x="3" y="78"/>
                </a:lnTo>
                <a:lnTo>
                  <a:pt x="3" y="78"/>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87" name="Freeform 215"/>
          <p:cNvSpPr>
            <a:spLocks/>
          </p:cNvSpPr>
          <p:nvPr/>
        </p:nvSpPr>
        <p:spPr bwMode="auto">
          <a:xfrm>
            <a:off x="6484144" y="4013597"/>
            <a:ext cx="477441" cy="338138"/>
          </a:xfrm>
          <a:custGeom>
            <a:avLst/>
            <a:gdLst/>
            <a:ahLst/>
            <a:cxnLst>
              <a:cxn ang="0">
                <a:pos x="401" y="90"/>
              </a:cxn>
              <a:cxn ang="0">
                <a:pos x="401" y="115"/>
              </a:cxn>
              <a:cxn ang="0">
                <a:pos x="401" y="138"/>
              </a:cxn>
              <a:cxn ang="0">
                <a:pos x="391" y="150"/>
              </a:cxn>
              <a:cxn ang="0">
                <a:pos x="368" y="151"/>
              </a:cxn>
              <a:cxn ang="0">
                <a:pos x="344" y="150"/>
              </a:cxn>
              <a:cxn ang="0">
                <a:pos x="305" y="148"/>
              </a:cxn>
              <a:cxn ang="0">
                <a:pos x="305" y="174"/>
              </a:cxn>
              <a:cxn ang="0">
                <a:pos x="305" y="194"/>
              </a:cxn>
              <a:cxn ang="0">
                <a:pos x="310" y="217"/>
              </a:cxn>
              <a:cxn ang="0">
                <a:pos x="324" y="217"/>
              </a:cxn>
              <a:cxn ang="0">
                <a:pos x="348" y="219"/>
              </a:cxn>
              <a:cxn ang="0">
                <a:pos x="368" y="232"/>
              </a:cxn>
              <a:cxn ang="0">
                <a:pos x="368" y="255"/>
              </a:cxn>
              <a:cxn ang="0">
                <a:pos x="358" y="284"/>
              </a:cxn>
              <a:cxn ang="0">
                <a:pos x="329" y="284"/>
              </a:cxn>
              <a:cxn ang="0">
                <a:pos x="310" y="284"/>
              </a:cxn>
              <a:cxn ang="0">
                <a:pos x="286" y="284"/>
              </a:cxn>
              <a:cxn ang="0">
                <a:pos x="265" y="284"/>
              </a:cxn>
              <a:cxn ang="0">
                <a:pos x="248" y="284"/>
              </a:cxn>
              <a:cxn ang="0">
                <a:pos x="238" y="284"/>
              </a:cxn>
              <a:cxn ang="0">
                <a:pos x="226" y="284"/>
              </a:cxn>
              <a:cxn ang="0">
                <a:pos x="203" y="284"/>
              </a:cxn>
              <a:cxn ang="0">
                <a:pos x="179" y="284"/>
              </a:cxn>
              <a:cxn ang="0">
                <a:pos x="155" y="282"/>
              </a:cxn>
              <a:cxn ang="0">
                <a:pos x="136" y="282"/>
              </a:cxn>
              <a:cxn ang="0">
                <a:pos x="112" y="282"/>
              </a:cxn>
              <a:cxn ang="0">
                <a:pos x="95" y="282"/>
              </a:cxn>
              <a:cxn ang="0">
                <a:pos x="62" y="282"/>
              </a:cxn>
              <a:cxn ang="0">
                <a:pos x="38" y="282"/>
              </a:cxn>
              <a:cxn ang="0">
                <a:pos x="37" y="267"/>
              </a:cxn>
              <a:cxn ang="0">
                <a:pos x="35" y="250"/>
              </a:cxn>
              <a:cxn ang="0">
                <a:pos x="35" y="225"/>
              </a:cxn>
              <a:cxn ang="0">
                <a:pos x="35" y="206"/>
              </a:cxn>
              <a:cxn ang="0">
                <a:pos x="35" y="170"/>
              </a:cxn>
              <a:cxn ang="0">
                <a:pos x="35" y="148"/>
              </a:cxn>
              <a:cxn ang="0">
                <a:pos x="0" y="148"/>
              </a:cxn>
              <a:cxn ang="0">
                <a:pos x="0" y="112"/>
              </a:cxn>
              <a:cxn ang="0">
                <a:pos x="0" y="69"/>
              </a:cxn>
              <a:cxn ang="0">
                <a:pos x="0" y="43"/>
              </a:cxn>
              <a:cxn ang="0">
                <a:pos x="0" y="12"/>
              </a:cxn>
              <a:cxn ang="0">
                <a:pos x="24" y="0"/>
              </a:cxn>
              <a:cxn ang="0">
                <a:pos x="47" y="0"/>
              </a:cxn>
              <a:cxn ang="0">
                <a:pos x="76" y="0"/>
              </a:cxn>
              <a:cxn ang="0">
                <a:pos x="104" y="0"/>
              </a:cxn>
              <a:cxn ang="0">
                <a:pos x="136" y="0"/>
              </a:cxn>
              <a:cxn ang="0">
                <a:pos x="171" y="0"/>
              </a:cxn>
              <a:cxn ang="0">
                <a:pos x="212" y="0"/>
              </a:cxn>
              <a:cxn ang="0">
                <a:pos x="239" y="0"/>
              </a:cxn>
              <a:cxn ang="0">
                <a:pos x="279" y="0"/>
              </a:cxn>
              <a:cxn ang="0">
                <a:pos x="305" y="28"/>
              </a:cxn>
              <a:cxn ang="0">
                <a:pos x="305" y="59"/>
              </a:cxn>
              <a:cxn ang="0">
                <a:pos x="341" y="67"/>
              </a:cxn>
              <a:cxn ang="0">
                <a:pos x="363" y="67"/>
              </a:cxn>
              <a:cxn ang="0">
                <a:pos x="387" y="67"/>
              </a:cxn>
            </a:cxnLst>
            <a:rect l="0" t="0" r="r" b="b"/>
            <a:pathLst>
              <a:path w="401" h="284">
                <a:moveTo>
                  <a:pt x="401" y="67"/>
                </a:moveTo>
                <a:lnTo>
                  <a:pt x="401" y="69"/>
                </a:lnTo>
                <a:lnTo>
                  <a:pt x="401" y="71"/>
                </a:lnTo>
                <a:lnTo>
                  <a:pt x="401" y="72"/>
                </a:lnTo>
                <a:lnTo>
                  <a:pt x="401" y="76"/>
                </a:lnTo>
                <a:lnTo>
                  <a:pt x="401" y="84"/>
                </a:lnTo>
                <a:lnTo>
                  <a:pt x="401" y="90"/>
                </a:lnTo>
                <a:lnTo>
                  <a:pt x="401" y="98"/>
                </a:lnTo>
                <a:lnTo>
                  <a:pt x="401" y="103"/>
                </a:lnTo>
                <a:lnTo>
                  <a:pt x="401" y="105"/>
                </a:lnTo>
                <a:lnTo>
                  <a:pt x="401" y="107"/>
                </a:lnTo>
                <a:lnTo>
                  <a:pt x="401" y="110"/>
                </a:lnTo>
                <a:lnTo>
                  <a:pt x="401" y="115"/>
                </a:lnTo>
                <a:lnTo>
                  <a:pt x="401" y="115"/>
                </a:lnTo>
                <a:lnTo>
                  <a:pt x="401" y="119"/>
                </a:lnTo>
                <a:lnTo>
                  <a:pt x="401" y="122"/>
                </a:lnTo>
                <a:lnTo>
                  <a:pt x="401" y="129"/>
                </a:lnTo>
                <a:lnTo>
                  <a:pt x="401" y="131"/>
                </a:lnTo>
                <a:lnTo>
                  <a:pt x="401" y="134"/>
                </a:lnTo>
                <a:lnTo>
                  <a:pt x="401" y="136"/>
                </a:lnTo>
                <a:lnTo>
                  <a:pt x="401" y="138"/>
                </a:lnTo>
                <a:lnTo>
                  <a:pt x="401" y="145"/>
                </a:lnTo>
                <a:lnTo>
                  <a:pt x="401" y="146"/>
                </a:lnTo>
                <a:lnTo>
                  <a:pt x="401" y="148"/>
                </a:lnTo>
                <a:lnTo>
                  <a:pt x="401" y="150"/>
                </a:lnTo>
                <a:lnTo>
                  <a:pt x="396" y="150"/>
                </a:lnTo>
                <a:lnTo>
                  <a:pt x="393" y="150"/>
                </a:lnTo>
                <a:lnTo>
                  <a:pt x="391" y="150"/>
                </a:lnTo>
                <a:lnTo>
                  <a:pt x="389" y="150"/>
                </a:lnTo>
                <a:lnTo>
                  <a:pt x="387" y="150"/>
                </a:lnTo>
                <a:lnTo>
                  <a:pt x="384" y="150"/>
                </a:lnTo>
                <a:lnTo>
                  <a:pt x="379" y="150"/>
                </a:lnTo>
                <a:lnTo>
                  <a:pt x="377" y="150"/>
                </a:lnTo>
                <a:lnTo>
                  <a:pt x="374" y="150"/>
                </a:lnTo>
                <a:lnTo>
                  <a:pt x="368" y="151"/>
                </a:lnTo>
                <a:lnTo>
                  <a:pt x="367" y="151"/>
                </a:lnTo>
                <a:lnTo>
                  <a:pt x="365" y="151"/>
                </a:lnTo>
                <a:lnTo>
                  <a:pt x="362" y="150"/>
                </a:lnTo>
                <a:lnTo>
                  <a:pt x="355" y="150"/>
                </a:lnTo>
                <a:lnTo>
                  <a:pt x="350" y="150"/>
                </a:lnTo>
                <a:lnTo>
                  <a:pt x="346" y="150"/>
                </a:lnTo>
                <a:lnTo>
                  <a:pt x="344" y="150"/>
                </a:lnTo>
                <a:lnTo>
                  <a:pt x="336" y="150"/>
                </a:lnTo>
                <a:lnTo>
                  <a:pt x="334" y="150"/>
                </a:lnTo>
                <a:lnTo>
                  <a:pt x="325" y="148"/>
                </a:lnTo>
                <a:lnTo>
                  <a:pt x="324" y="148"/>
                </a:lnTo>
                <a:lnTo>
                  <a:pt x="317" y="148"/>
                </a:lnTo>
                <a:lnTo>
                  <a:pt x="315" y="148"/>
                </a:lnTo>
                <a:lnTo>
                  <a:pt x="305" y="148"/>
                </a:lnTo>
                <a:lnTo>
                  <a:pt x="305" y="160"/>
                </a:lnTo>
                <a:lnTo>
                  <a:pt x="305" y="160"/>
                </a:lnTo>
                <a:lnTo>
                  <a:pt x="305" y="162"/>
                </a:lnTo>
                <a:lnTo>
                  <a:pt x="305" y="163"/>
                </a:lnTo>
                <a:lnTo>
                  <a:pt x="305" y="167"/>
                </a:lnTo>
                <a:lnTo>
                  <a:pt x="305" y="169"/>
                </a:lnTo>
                <a:lnTo>
                  <a:pt x="305" y="174"/>
                </a:lnTo>
                <a:lnTo>
                  <a:pt x="305" y="176"/>
                </a:lnTo>
                <a:lnTo>
                  <a:pt x="305" y="177"/>
                </a:lnTo>
                <a:lnTo>
                  <a:pt x="305" y="181"/>
                </a:lnTo>
                <a:lnTo>
                  <a:pt x="305" y="189"/>
                </a:lnTo>
                <a:lnTo>
                  <a:pt x="305" y="189"/>
                </a:lnTo>
                <a:lnTo>
                  <a:pt x="305" y="193"/>
                </a:lnTo>
                <a:lnTo>
                  <a:pt x="305" y="194"/>
                </a:lnTo>
                <a:lnTo>
                  <a:pt x="305" y="198"/>
                </a:lnTo>
                <a:lnTo>
                  <a:pt x="305" y="201"/>
                </a:lnTo>
                <a:lnTo>
                  <a:pt x="305" y="205"/>
                </a:lnTo>
                <a:lnTo>
                  <a:pt x="305" y="206"/>
                </a:lnTo>
                <a:lnTo>
                  <a:pt x="305" y="212"/>
                </a:lnTo>
                <a:lnTo>
                  <a:pt x="305" y="217"/>
                </a:lnTo>
                <a:lnTo>
                  <a:pt x="310" y="217"/>
                </a:lnTo>
                <a:lnTo>
                  <a:pt x="313" y="217"/>
                </a:lnTo>
                <a:lnTo>
                  <a:pt x="315" y="217"/>
                </a:lnTo>
                <a:lnTo>
                  <a:pt x="317" y="217"/>
                </a:lnTo>
                <a:lnTo>
                  <a:pt x="317" y="217"/>
                </a:lnTo>
                <a:lnTo>
                  <a:pt x="320" y="217"/>
                </a:lnTo>
                <a:lnTo>
                  <a:pt x="322" y="217"/>
                </a:lnTo>
                <a:lnTo>
                  <a:pt x="324" y="217"/>
                </a:lnTo>
                <a:lnTo>
                  <a:pt x="327" y="217"/>
                </a:lnTo>
                <a:lnTo>
                  <a:pt x="329" y="217"/>
                </a:lnTo>
                <a:lnTo>
                  <a:pt x="336" y="217"/>
                </a:lnTo>
                <a:lnTo>
                  <a:pt x="338" y="217"/>
                </a:lnTo>
                <a:lnTo>
                  <a:pt x="343" y="217"/>
                </a:lnTo>
                <a:lnTo>
                  <a:pt x="344" y="217"/>
                </a:lnTo>
                <a:lnTo>
                  <a:pt x="348" y="219"/>
                </a:lnTo>
                <a:lnTo>
                  <a:pt x="355" y="219"/>
                </a:lnTo>
                <a:lnTo>
                  <a:pt x="358" y="219"/>
                </a:lnTo>
                <a:lnTo>
                  <a:pt x="363" y="219"/>
                </a:lnTo>
                <a:lnTo>
                  <a:pt x="368" y="219"/>
                </a:lnTo>
                <a:lnTo>
                  <a:pt x="368" y="220"/>
                </a:lnTo>
                <a:lnTo>
                  <a:pt x="368" y="222"/>
                </a:lnTo>
                <a:lnTo>
                  <a:pt x="368" y="232"/>
                </a:lnTo>
                <a:lnTo>
                  <a:pt x="368" y="237"/>
                </a:lnTo>
                <a:lnTo>
                  <a:pt x="368" y="243"/>
                </a:lnTo>
                <a:lnTo>
                  <a:pt x="368" y="248"/>
                </a:lnTo>
                <a:lnTo>
                  <a:pt x="368" y="250"/>
                </a:lnTo>
                <a:lnTo>
                  <a:pt x="368" y="251"/>
                </a:lnTo>
                <a:lnTo>
                  <a:pt x="368" y="253"/>
                </a:lnTo>
                <a:lnTo>
                  <a:pt x="368" y="255"/>
                </a:lnTo>
                <a:lnTo>
                  <a:pt x="368" y="256"/>
                </a:lnTo>
                <a:lnTo>
                  <a:pt x="368" y="263"/>
                </a:lnTo>
                <a:lnTo>
                  <a:pt x="368" y="280"/>
                </a:lnTo>
                <a:lnTo>
                  <a:pt x="368" y="284"/>
                </a:lnTo>
                <a:lnTo>
                  <a:pt x="365" y="284"/>
                </a:lnTo>
                <a:lnTo>
                  <a:pt x="363" y="284"/>
                </a:lnTo>
                <a:lnTo>
                  <a:pt x="358" y="284"/>
                </a:lnTo>
                <a:lnTo>
                  <a:pt x="351" y="284"/>
                </a:lnTo>
                <a:lnTo>
                  <a:pt x="346" y="284"/>
                </a:lnTo>
                <a:lnTo>
                  <a:pt x="344" y="284"/>
                </a:lnTo>
                <a:lnTo>
                  <a:pt x="341" y="284"/>
                </a:lnTo>
                <a:lnTo>
                  <a:pt x="336" y="284"/>
                </a:lnTo>
                <a:lnTo>
                  <a:pt x="332" y="284"/>
                </a:lnTo>
                <a:lnTo>
                  <a:pt x="329" y="284"/>
                </a:lnTo>
                <a:lnTo>
                  <a:pt x="325" y="284"/>
                </a:lnTo>
                <a:lnTo>
                  <a:pt x="324" y="284"/>
                </a:lnTo>
                <a:lnTo>
                  <a:pt x="320" y="284"/>
                </a:lnTo>
                <a:lnTo>
                  <a:pt x="317" y="284"/>
                </a:lnTo>
                <a:lnTo>
                  <a:pt x="313" y="284"/>
                </a:lnTo>
                <a:lnTo>
                  <a:pt x="312" y="284"/>
                </a:lnTo>
                <a:lnTo>
                  <a:pt x="310" y="284"/>
                </a:lnTo>
                <a:lnTo>
                  <a:pt x="307" y="284"/>
                </a:lnTo>
                <a:lnTo>
                  <a:pt x="305" y="284"/>
                </a:lnTo>
                <a:lnTo>
                  <a:pt x="300" y="284"/>
                </a:lnTo>
                <a:lnTo>
                  <a:pt x="295" y="284"/>
                </a:lnTo>
                <a:lnTo>
                  <a:pt x="291" y="284"/>
                </a:lnTo>
                <a:lnTo>
                  <a:pt x="288" y="284"/>
                </a:lnTo>
                <a:lnTo>
                  <a:pt x="286" y="284"/>
                </a:lnTo>
                <a:lnTo>
                  <a:pt x="284" y="284"/>
                </a:lnTo>
                <a:lnTo>
                  <a:pt x="282" y="284"/>
                </a:lnTo>
                <a:lnTo>
                  <a:pt x="279" y="284"/>
                </a:lnTo>
                <a:lnTo>
                  <a:pt x="272" y="284"/>
                </a:lnTo>
                <a:lnTo>
                  <a:pt x="270" y="284"/>
                </a:lnTo>
                <a:lnTo>
                  <a:pt x="267" y="284"/>
                </a:lnTo>
                <a:lnTo>
                  <a:pt x="265" y="284"/>
                </a:lnTo>
                <a:lnTo>
                  <a:pt x="260" y="284"/>
                </a:lnTo>
                <a:lnTo>
                  <a:pt x="258" y="284"/>
                </a:lnTo>
                <a:lnTo>
                  <a:pt x="257" y="284"/>
                </a:lnTo>
                <a:lnTo>
                  <a:pt x="255" y="284"/>
                </a:lnTo>
                <a:lnTo>
                  <a:pt x="252" y="284"/>
                </a:lnTo>
                <a:lnTo>
                  <a:pt x="250" y="284"/>
                </a:lnTo>
                <a:lnTo>
                  <a:pt x="248" y="284"/>
                </a:lnTo>
                <a:lnTo>
                  <a:pt x="246" y="284"/>
                </a:lnTo>
                <a:lnTo>
                  <a:pt x="245" y="284"/>
                </a:lnTo>
                <a:lnTo>
                  <a:pt x="243" y="284"/>
                </a:lnTo>
                <a:lnTo>
                  <a:pt x="243" y="284"/>
                </a:lnTo>
                <a:lnTo>
                  <a:pt x="241" y="284"/>
                </a:lnTo>
                <a:lnTo>
                  <a:pt x="239" y="284"/>
                </a:lnTo>
                <a:lnTo>
                  <a:pt x="238" y="284"/>
                </a:lnTo>
                <a:lnTo>
                  <a:pt x="236" y="284"/>
                </a:lnTo>
                <a:lnTo>
                  <a:pt x="234" y="284"/>
                </a:lnTo>
                <a:lnTo>
                  <a:pt x="233" y="284"/>
                </a:lnTo>
                <a:lnTo>
                  <a:pt x="231" y="284"/>
                </a:lnTo>
                <a:lnTo>
                  <a:pt x="227" y="284"/>
                </a:lnTo>
                <a:lnTo>
                  <a:pt x="227" y="284"/>
                </a:lnTo>
                <a:lnTo>
                  <a:pt x="226" y="284"/>
                </a:lnTo>
                <a:lnTo>
                  <a:pt x="222" y="284"/>
                </a:lnTo>
                <a:lnTo>
                  <a:pt x="219" y="284"/>
                </a:lnTo>
                <a:lnTo>
                  <a:pt x="215" y="284"/>
                </a:lnTo>
                <a:lnTo>
                  <a:pt x="214" y="284"/>
                </a:lnTo>
                <a:lnTo>
                  <a:pt x="212" y="284"/>
                </a:lnTo>
                <a:lnTo>
                  <a:pt x="210" y="284"/>
                </a:lnTo>
                <a:lnTo>
                  <a:pt x="203" y="284"/>
                </a:lnTo>
                <a:lnTo>
                  <a:pt x="196" y="284"/>
                </a:lnTo>
                <a:lnTo>
                  <a:pt x="196" y="284"/>
                </a:lnTo>
                <a:lnTo>
                  <a:pt x="193" y="284"/>
                </a:lnTo>
                <a:lnTo>
                  <a:pt x="191" y="284"/>
                </a:lnTo>
                <a:lnTo>
                  <a:pt x="188" y="284"/>
                </a:lnTo>
                <a:lnTo>
                  <a:pt x="181" y="284"/>
                </a:lnTo>
                <a:lnTo>
                  <a:pt x="179" y="284"/>
                </a:lnTo>
                <a:lnTo>
                  <a:pt x="174" y="282"/>
                </a:lnTo>
                <a:lnTo>
                  <a:pt x="172" y="282"/>
                </a:lnTo>
                <a:lnTo>
                  <a:pt x="171" y="282"/>
                </a:lnTo>
                <a:lnTo>
                  <a:pt x="164" y="282"/>
                </a:lnTo>
                <a:lnTo>
                  <a:pt x="162" y="282"/>
                </a:lnTo>
                <a:lnTo>
                  <a:pt x="159" y="282"/>
                </a:lnTo>
                <a:lnTo>
                  <a:pt x="155" y="282"/>
                </a:lnTo>
                <a:lnTo>
                  <a:pt x="152" y="282"/>
                </a:lnTo>
                <a:lnTo>
                  <a:pt x="152" y="282"/>
                </a:lnTo>
                <a:lnTo>
                  <a:pt x="150" y="282"/>
                </a:lnTo>
                <a:lnTo>
                  <a:pt x="147" y="282"/>
                </a:lnTo>
                <a:lnTo>
                  <a:pt x="138" y="282"/>
                </a:lnTo>
                <a:lnTo>
                  <a:pt x="136" y="282"/>
                </a:lnTo>
                <a:lnTo>
                  <a:pt x="136" y="282"/>
                </a:lnTo>
                <a:lnTo>
                  <a:pt x="129" y="282"/>
                </a:lnTo>
                <a:lnTo>
                  <a:pt x="128" y="282"/>
                </a:lnTo>
                <a:lnTo>
                  <a:pt x="126" y="282"/>
                </a:lnTo>
                <a:lnTo>
                  <a:pt x="123" y="282"/>
                </a:lnTo>
                <a:lnTo>
                  <a:pt x="123" y="282"/>
                </a:lnTo>
                <a:lnTo>
                  <a:pt x="116" y="282"/>
                </a:lnTo>
                <a:lnTo>
                  <a:pt x="112" y="282"/>
                </a:lnTo>
                <a:lnTo>
                  <a:pt x="107" y="282"/>
                </a:lnTo>
                <a:lnTo>
                  <a:pt x="107" y="282"/>
                </a:lnTo>
                <a:lnTo>
                  <a:pt x="104" y="282"/>
                </a:lnTo>
                <a:lnTo>
                  <a:pt x="102" y="282"/>
                </a:lnTo>
                <a:lnTo>
                  <a:pt x="98" y="282"/>
                </a:lnTo>
                <a:lnTo>
                  <a:pt x="97" y="282"/>
                </a:lnTo>
                <a:lnTo>
                  <a:pt x="95" y="282"/>
                </a:lnTo>
                <a:lnTo>
                  <a:pt x="93" y="282"/>
                </a:lnTo>
                <a:lnTo>
                  <a:pt x="86" y="282"/>
                </a:lnTo>
                <a:lnTo>
                  <a:pt x="81" y="282"/>
                </a:lnTo>
                <a:lnTo>
                  <a:pt x="78" y="282"/>
                </a:lnTo>
                <a:lnTo>
                  <a:pt x="76" y="282"/>
                </a:lnTo>
                <a:lnTo>
                  <a:pt x="66" y="282"/>
                </a:lnTo>
                <a:lnTo>
                  <a:pt x="62" y="282"/>
                </a:lnTo>
                <a:lnTo>
                  <a:pt x="61" y="282"/>
                </a:lnTo>
                <a:lnTo>
                  <a:pt x="55" y="282"/>
                </a:lnTo>
                <a:lnTo>
                  <a:pt x="45" y="282"/>
                </a:lnTo>
                <a:lnTo>
                  <a:pt x="43" y="282"/>
                </a:lnTo>
                <a:lnTo>
                  <a:pt x="42" y="282"/>
                </a:lnTo>
                <a:lnTo>
                  <a:pt x="40" y="282"/>
                </a:lnTo>
                <a:lnTo>
                  <a:pt x="38" y="282"/>
                </a:lnTo>
                <a:lnTo>
                  <a:pt x="37" y="282"/>
                </a:lnTo>
                <a:lnTo>
                  <a:pt x="37" y="280"/>
                </a:lnTo>
                <a:lnTo>
                  <a:pt x="37" y="280"/>
                </a:lnTo>
                <a:lnTo>
                  <a:pt x="37" y="279"/>
                </a:lnTo>
                <a:lnTo>
                  <a:pt x="37" y="272"/>
                </a:lnTo>
                <a:lnTo>
                  <a:pt x="37" y="268"/>
                </a:lnTo>
                <a:lnTo>
                  <a:pt x="37" y="267"/>
                </a:lnTo>
                <a:lnTo>
                  <a:pt x="37" y="263"/>
                </a:lnTo>
                <a:lnTo>
                  <a:pt x="37" y="262"/>
                </a:lnTo>
                <a:lnTo>
                  <a:pt x="37" y="260"/>
                </a:lnTo>
                <a:lnTo>
                  <a:pt x="35" y="256"/>
                </a:lnTo>
                <a:lnTo>
                  <a:pt x="35" y="255"/>
                </a:lnTo>
                <a:lnTo>
                  <a:pt x="35" y="251"/>
                </a:lnTo>
                <a:lnTo>
                  <a:pt x="35" y="250"/>
                </a:lnTo>
                <a:lnTo>
                  <a:pt x="35" y="248"/>
                </a:lnTo>
                <a:lnTo>
                  <a:pt x="35" y="243"/>
                </a:lnTo>
                <a:lnTo>
                  <a:pt x="35" y="241"/>
                </a:lnTo>
                <a:lnTo>
                  <a:pt x="35" y="239"/>
                </a:lnTo>
                <a:lnTo>
                  <a:pt x="35" y="236"/>
                </a:lnTo>
                <a:lnTo>
                  <a:pt x="35" y="232"/>
                </a:lnTo>
                <a:lnTo>
                  <a:pt x="35" y="225"/>
                </a:lnTo>
                <a:lnTo>
                  <a:pt x="35" y="224"/>
                </a:lnTo>
                <a:lnTo>
                  <a:pt x="35" y="220"/>
                </a:lnTo>
                <a:lnTo>
                  <a:pt x="35" y="217"/>
                </a:lnTo>
                <a:lnTo>
                  <a:pt x="35" y="213"/>
                </a:lnTo>
                <a:lnTo>
                  <a:pt x="35" y="210"/>
                </a:lnTo>
                <a:lnTo>
                  <a:pt x="35" y="208"/>
                </a:lnTo>
                <a:lnTo>
                  <a:pt x="35" y="206"/>
                </a:lnTo>
                <a:lnTo>
                  <a:pt x="35" y="201"/>
                </a:lnTo>
                <a:lnTo>
                  <a:pt x="35" y="193"/>
                </a:lnTo>
                <a:lnTo>
                  <a:pt x="35" y="176"/>
                </a:lnTo>
                <a:lnTo>
                  <a:pt x="35" y="176"/>
                </a:lnTo>
                <a:lnTo>
                  <a:pt x="35" y="174"/>
                </a:lnTo>
                <a:lnTo>
                  <a:pt x="35" y="172"/>
                </a:lnTo>
                <a:lnTo>
                  <a:pt x="35" y="170"/>
                </a:lnTo>
                <a:lnTo>
                  <a:pt x="35" y="165"/>
                </a:lnTo>
                <a:lnTo>
                  <a:pt x="35" y="160"/>
                </a:lnTo>
                <a:lnTo>
                  <a:pt x="35" y="158"/>
                </a:lnTo>
                <a:lnTo>
                  <a:pt x="35" y="153"/>
                </a:lnTo>
                <a:lnTo>
                  <a:pt x="35" y="151"/>
                </a:lnTo>
                <a:lnTo>
                  <a:pt x="35" y="150"/>
                </a:lnTo>
                <a:lnTo>
                  <a:pt x="35" y="148"/>
                </a:lnTo>
                <a:lnTo>
                  <a:pt x="33" y="148"/>
                </a:lnTo>
                <a:lnTo>
                  <a:pt x="26" y="148"/>
                </a:lnTo>
                <a:lnTo>
                  <a:pt x="23" y="148"/>
                </a:lnTo>
                <a:lnTo>
                  <a:pt x="18" y="148"/>
                </a:lnTo>
                <a:lnTo>
                  <a:pt x="14" y="148"/>
                </a:lnTo>
                <a:lnTo>
                  <a:pt x="6" y="148"/>
                </a:lnTo>
                <a:lnTo>
                  <a:pt x="0" y="148"/>
                </a:lnTo>
                <a:lnTo>
                  <a:pt x="0" y="146"/>
                </a:lnTo>
                <a:lnTo>
                  <a:pt x="0" y="143"/>
                </a:lnTo>
                <a:lnTo>
                  <a:pt x="0" y="136"/>
                </a:lnTo>
                <a:lnTo>
                  <a:pt x="0" y="129"/>
                </a:lnTo>
                <a:lnTo>
                  <a:pt x="0" y="124"/>
                </a:lnTo>
                <a:lnTo>
                  <a:pt x="0" y="115"/>
                </a:lnTo>
                <a:lnTo>
                  <a:pt x="0" y="112"/>
                </a:lnTo>
                <a:lnTo>
                  <a:pt x="0" y="108"/>
                </a:lnTo>
                <a:lnTo>
                  <a:pt x="0" y="105"/>
                </a:lnTo>
                <a:lnTo>
                  <a:pt x="0" y="91"/>
                </a:lnTo>
                <a:lnTo>
                  <a:pt x="0" y="90"/>
                </a:lnTo>
                <a:lnTo>
                  <a:pt x="0" y="88"/>
                </a:lnTo>
                <a:lnTo>
                  <a:pt x="0" y="76"/>
                </a:lnTo>
                <a:lnTo>
                  <a:pt x="0" y="69"/>
                </a:lnTo>
                <a:lnTo>
                  <a:pt x="0" y="69"/>
                </a:lnTo>
                <a:lnTo>
                  <a:pt x="0" y="57"/>
                </a:lnTo>
                <a:lnTo>
                  <a:pt x="0" y="55"/>
                </a:lnTo>
                <a:lnTo>
                  <a:pt x="0" y="55"/>
                </a:lnTo>
                <a:lnTo>
                  <a:pt x="0" y="52"/>
                </a:lnTo>
                <a:lnTo>
                  <a:pt x="0" y="50"/>
                </a:lnTo>
                <a:lnTo>
                  <a:pt x="0" y="43"/>
                </a:lnTo>
                <a:lnTo>
                  <a:pt x="0" y="40"/>
                </a:lnTo>
                <a:lnTo>
                  <a:pt x="0" y="38"/>
                </a:lnTo>
                <a:lnTo>
                  <a:pt x="0" y="33"/>
                </a:lnTo>
                <a:lnTo>
                  <a:pt x="0" y="26"/>
                </a:lnTo>
                <a:lnTo>
                  <a:pt x="0" y="24"/>
                </a:lnTo>
                <a:lnTo>
                  <a:pt x="0" y="24"/>
                </a:lnTo>
                <a:lnTo>
                  <a:pt x="0" y="12"/>
                </a:lnTo>
                <a:lnTo>
                  <a:pt x="0" y="9"/>
                </a:lnTo>
                <a:lnTo>
                  <a:pt x="0" y="9"/>
                </a:lnTo>
                <a:lnTo>
                  <a:pt x="0" y="2"/>
                </a:lnTo>
                <a:lnTo>
                  <a:pt x="9" y="0"/>
                </a:lnTo>
                <a:lnTo>
                  <a:pt x="16" y="0"/>
                </a:lnTo>
                <a:lnTo>
                  <a:pt x="23" y="0"/>
                </a:lnTo>
                <a:lnTo>
                  <a:pt x="24" y="0"/>
                </a:lnTo>
                <a:lnTo>
                  <a:pt x="26" y="0"/>
                </a:lnTo>
                <a:lnTo>
                  <a:pt x="28" y="0"/>
                </a:lnTo>
                <a:lnTo>
                  <a:pt x="31" y="0"/>
                </a:lnTo>
                <a:lnTo>
                  <a:pt x="31" y="0"/>
                </a:lnTo>
                <a:lnTo>
                  <a:pt x="35" y="0"/>
                </a:lnTo>
                <a:lnTo>
                  <a:pt x="42" y="0"/>
                </a:lnTo>
                <a:lnTo>
                  <a:pt x="47" y="0"/>
                </a:lnTo>
                <a:lnTo>
                  <a:pt x="47" y="0"/>
                </a:lnTo>
                <a:lnTo>
                  <a:pt x="49" y="0"/>
                </a:lnTo>
                <a:lnTo>
                  <a:pt x="50" y="0"/>
                </a:lnTo>
                <a:lnTo>
                  <a:pt x="59" y="0"/>
                </a:lnTo>
                <a:lnTo>
                  <a:pt x="62" y="0"/>
                </a:lnTo>
                <a:lnTo>
                  <a:pt x="71" y="0"/>
                </a:lnTo>
                <a:lnTo>
                  <a:pt x="76" y="0"/>
                </a:lnTo>
                <a:lnTo>
                  <a:pt x="78" y="0"/>
                </a:lnTo>
                <a:lnTo>
                  <a:pt x="83" y="0"/>
                </a:lnTo>
                <a:lnTo>
                  <a:pt x="88" y="0"/>
                </a:lnTo>
                <a:lnTo>
                  <a:pt x="90" y="0"/>
                </a:lnTo>
                <a:lnTo>
                  <a:pt x="92" y="0"/>
                </a:lnTo>
                <a:lnTo>
                  <a:pt x="92" y="0"/>
                </a:lnTo>
                <a:lnTo>
                  <a:pt x="104" y="0"/>
                </a:lnTo>
                <a:lnTo>
                  <a:pt x="112" y="0"/>
                </a:lnTo>
                <a:lnTo>
                  <a:pt x="116" y="0"/>
                </a:lnTo>
                <a:lnTo>
                  <a:pt x="121" y="0"/>
                </a:lnTo>
                <a:lnTo>
                  <a:pt x="126" y="0"/>
                </a:lnTo>
                <a:lnTo>
                  <a:pt x="128" y="0"/>
                </a:lnTo>
                <a:lnTo>
                  <a:pt x="129" y="0"/>
                </a:lnTo>
                <a:lnTo>
                  <a:pt x="136" y="0"/>
                </a:lnTo>
                <a:lnTo>
                  <a:pt x="147" y="0"/>
                </a:lnTo>
                <a:lnTo>
                  <a:pt x="148" y="0"/>
                </a:lnTo>
                <a:lnTo>
                  <a:pt x="152" y="0"/>
                </a:lnTo>
                <a:lnTo>
                  <a:pt x="155" y="0"/>
                </a:lnTo>
                <a:lnTo>
                  <a:pt x="160" y="0"/>
                </a:lnTo>
                <a:lnTo>
                  <a:pt x="167" y="0"/>
                </a:lnTo>
                <a:lnTo>
                  <a:pt x="171" y="0"/>
                </a:lnTo>
                <a:lnTo>
                  <a:pt x="178" y="0"/>
                </a:lnTo>
                <a:lnTo>
                  <a:pt x="179" y="0"/>
                </a:lnTo>
                <a:lnTo>
                  <a:pt x="188" y="0"/>
                </a:lnTo>
                <a:lnTo>
                  <a:pt x="193" y="0"/>
                </a:lnTo>
                <a:lnTo>
                  <a:pt x="196" y="0"/>
                </a:lnTo>
                <a:lnTo>
                  <a:pt x="205" y="0"/>
                </a:lnTo>
                <a:lnTo>
                  <a:pt x="212" y="0"/>
                </a:lnTo>
                <a:lnTo>
                  <a:pt x="217" y="0"/>
                </a:lnTo>
                <a:lnTo>
                  <a:pt x="222" y="0"/>
                </a:lnTo>
                <a:lnTo>
                  <a:pt x="227" y="0"/>
                </a:lnTo>
                <a:lnTo>
                  <a:pt x="227" y="0"/>
                </a:lnTo>
                <a:lnTo>
                  <a:pt x="229" y="0"/>
                </a:lnTo>
                <a:lnTo>
                  <a:pt x="238" y="0"/>
                </a:lnTo>
                <a:lnTo>
                  <a:pt x="239" y="0"/>
                </a:lnTo>
                <a:lnTo>
                  <a:pt x="246" y="0"/>
                </a:lnTo>
                <a:lnTo>
                  <a:pt x="250" y="0"/>
                </a:lnTo>
                <a:lnTo>
                  <a:pt x="260" y="0"/>
                </a:lnTo>
                <a:lnTo>
                  <a:pt x="264" y="0"/>
                </a:lnTo>
                <a:lnTo>
                  <a:pt x="267" y="0"/>
                </a:lnTo>
                <a:lnTo>
                  <a:pt x="269" y="0"/>
                </a:lnTo>
                <a:lnTo>
                  <a:pt x="279" y="0"/>
                </a:lnTo>
                <a:lnTo>
                  <a:pt x="288" y="0"/>
                </a:lnTo>
                <a:lnTo>
                  <a:pt x="305" y="0"/>
                </a:lnTo>
                <a:lnTo>
                  <a:pt x="305" y="5"/>
                </a:lnTo>
                <a:lnTo>
                  <a:pt x="305" y="16"/>
                </a:lnTo>
                <a:lnTo>
                  <a:pt x="305" y="17"/>
                </a:lnTo>
                <a:lnTo>
                  <a:pt x="305" y="22"/>
                </a:lnTo>
                <a:lnTo>
                  <a:pt x="305" y="28"/>
                </a:lnTo>
                <a:lnTo>
                  <a:pt x="305" y="34"/>
                </a:lnTo>
                <a:lnTo>
                  <a:pt x="305" y="38"/>
                </a:lnTo>
                <a:lnTo>
                  <a:pt x="305" y="40"/>
                </a:lnTo>
                <a:lnTo>
                  <a:pt x="305" y="40"/>
                </a:lnTo>
                <a:lnTo>
                  <a:pt x="305" y="50"/>
                </a:lnTo>
                <a:lnTo>
                  <a:pt x="305" y="57"/>
                </a:lnTo>
                <a:lnTo>
                  <a:pt x="305" y="59"/>
                </a:lnTo>
                <a:lnTo>
                  <a:pt x="305" y="67"/>
                </a:lnTo>
                <a:lnTo>
                  <a:pt x="312" y="67"/>
                </a:lnTo>
                <a:lnTo>
                  <a:pt x="317" y="67"/>
                </a:lnTo>
                <a:lnTo>
                  <a:pt x="320" y="67"/>
                </a:lnTo>
                <a:lnTo>
                  <a:pt x="325" y="67"/>
                </a:lnTo>
                <a:lnTo>
                  <a:pt x="327" y="67"/>
                </a:lnTo>
                <a:lnTo>
                  <a:pt x="341" y="67"/>
                </a:lnTo>
                <a:lnTo>
                  <a:pt x="343" y="67"/>
                </a:lnTo>
                <a:lnTo>
                  <a:pt x="346" y="67"/>
                </a:lnTo>
                <a:lnTo>
                  <a:pt x="348" y="67"/>
                </a:lnTo>
                <a:lnTo>
                  <a:pt x="356" y="67"/>
                </a:lnTo>
                <a:lnTo>
                  <a:pt x="358" y="67"/>
                </a:lnTo>
                <a:lnTo>
                  <a:pt x="362" y="67"/>
                </a:lnTo>
                <a:lnTo>
                  <a:pt x="363" y="67"/>
                </a:lnTo>
                <a:lnTo>
                  <a:pt x="363" y="67"/>
                </a:lnTo>
                <a:lnTo>
                  <a:pt x="365" y="67"/>
                </a:lnTo>
                <a:lnTo>
                  <a:pt x="367" y="67"/>
                </a:lnTo>
                <a:lnTo>
                  <a:pt x="368" y="67"/>
                </a:lnTo>
                <a:lnTo>
                  <a:pt x="372" y="67"/>
                </a:lnTo>
                <a:lnTo>
                  <a:pt x="379" y="67"/>
                </a:lnTo>
                <a:lnTo>
                  <a:pt x="387" y="67"/>
                </a:lnTo>
                <a:lnTo>
                  <a:pt x="391" y="67"/>
                </a:lnTo>
                <a:lnTo>
                  <a:pt x="396" y="67"/>
                </a:lnTo>
                <a:lnTo>
                  <a:pt x="401" y="67"/>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7" name="Freeform 185"/>
          <p:cNvSpPr>
            <a:spLocks/>
          </p:cNvSpPr>
          <p:nvPr/>
        </p:nvSpPr>
        <p:spPr bwMode="auto">
          <a:xfrm>
            <a:off x="7246145" y="2984898"/>
            <a:ext cx="436960" cy="465535"/>
          </a:xfrm>
          <a:custGeom>
            <a:avLst/>
            <a:gdLst/>
            <a:ahLst/>
            <a:cxnLst>
              <a:cxn ang="0">
                <a:pos x="329" y="90"/>
              </a:cxn>
              <a:cxn ang="0">
                <a:pos x="325" y="97"/>
              </a:cxn>
              <a:cxn ang="0">
                <a:pos x="320" y="107"/>
              </a:cxn>
              <a:cxn ang="0">
                <a:pos x="312" y="117"/>
              </a:cxn>
              <a:cxn ang="0">
                <a:pos x="300" y="126"/>
              </a:cxn>
              <a:cxn ang="0">
                <a:pos x="289" y="133"/>
              </a:cxn>
              <a:cxn ang="0">
                <a:pos x="281" y="142"/>
              </a:cxn>
              <a:cxn ang="0">
                <a:pos x="277" y="152"/>
              </a:cxn>
              <a:cxn ang="0">
                <a:pos x="270" y="164"/>
              </a:cxn>
              <a:cxn ang="0">
                <a:pos x="265" y="172"/>
              </a:cxn>
              <a:cxn ang="0">
                <a:pos x="260" y="179"/>
              </a:cxn>
              <a:cxn ang="0">
                <a:pos x="258" y="193"/>
              </a:cxn>
              <a:cxn ang="0">
                <a:pos x="255" y="205"/>
              </a:cxn>
              <a:cxn ang="0">
                <a:pos x="251" y="217"/>
              </a:cxn>
              <a:cxn ang="0">
                <a:pos x="251" y="231"/>
              </a:cxn>
              <a:cxn ang="0">
                <a:pos x="258" y="245"/>
              </a:cxn>
              <a:cxn ang="0">
                <a:pos x="270" y="259"/>
              </a:cxn>
              <a:cxn ang="0">
                <a:pos x="281" y="264"/>
              </a:cxn>
              <a:cxn ang="0">
                <a:pos x="281" y="272"/>
              </a:cxn>
              <a:cxn ang="0">
                <a:pos x="286" y="284"/>
              </a:cxn>
              <a:cxn ang="0">
                <a:pos x="279" y="319"/>
              </a:cxn>
              <a:cxn ang="0">
                <a:pos x="267" y="358"/>
              </a:cxn>
              <a:cxn ang="0">
                <a:pos x="236" y="374"/>
              </a:cxn>
              <a:cxn ang="0">
                <a:pos x="243" y="339"/>
              </a:cxn>
              <a:cxn ang="0">
                <a:pos x="215" y="339"/>
              </a:cxn>
              <a:cxn ang="0">
                <a:pos x="195" y="336"/>
              </a:cxn>
              <a:cxn ang="0">
                <a:pos x="198" y="315"/>
              </a:cxn>
              <a:cxn ang="0">
                <a:pos x="191" y="302"/>
              </a:cxn>
              <a:cxn ang="0">
                <a:pos x="171" y="302"/>
              </a:cxn>
              <a:cxn ang="0">
                <a:pos x="153" y="303"/>
              </a:cxn>
              <a:cxn ang="0">
                <a:pos x="134" y="303"/>
              </a:cxn>
              <a:cxn ang="0">
                <a:pos x="114" y="303"/>
              </a:cxn>
              <a:cxn ang="0">
                <a:pos x="85" y="312"/>
              </a:cxn>
              <a:cxn ang="0">
                <a:pos x="69" y="327"/>
              </a:cxn>
              <a:cxn ang="0">
                <a:pos x="55" y="315"/>
              </a:cxn>
              <a:cxn ang="0">
                <a:pos x="52" y="339"/>
              </a:cxn>
              <a:cxn ang="0">
                <a:pos x="40" y="348"/>
              </a:cxn>
              <a:cxn ang="0">
                <a:pos x="33" y="346"/>
              </a:cxn>
              <a:cxn ang="0">
                <a:pos x="33" y="343"/>
              </a:cxn>
              <a:cxn ang="0">
                <a:pos x="26" y="334"/>
              </a:cxn>
              <a:cxn ang="0">
                <a:pos x="12" y="331"/>
              </a:cxn>
              <a:cxn ang="0">
                <a:pos x="7" y="322"/>
              </a:cxn>
              <a:cxn ang="0">
                <a:pos x="0" y="327"/>
              </a:cxn>
              <a:cxn ang="0">
                <a:pos x="0" y="315"/>
              </a:cxn>
              <a:cxn ang="0">
                <a:pos x="0" y="283"/>
              </a:cxn>
              <a:cxn ang="0">
                <a:pos x="0" y="259"/>
              </a:cxn>
              <a:cxn ang="0">
                <a:pos x="0" y="219"/>
              </a:cxn>
              <a:cxn ang="0">
                <a:pos x="7" y="198"/>
              </a:cxn>
              <a:cxn ang="0">
                <a:pos x="23" y="185"/>
              </a:cxn>
              <a:cxn ang="0">
                <a:pos x="33" y="169"/>
              </a:cxn>
              <a:cxn ang="0">
                <a:pos x="83" y="166"/>
              </a:cxn>
              <a:cxn ang="0">
                <a:pos x="117" y="159"/>
              </a:cxn>
              <a:cxn ang="0">
                <a:pos x="133" y="116"/>
              </a:cxn>
              <a:cxn ang="0">
                <a:pos x="152" y="90"/>
              </a:cxn>
              <a:cxn ang="0">
                <a:pos x="172" y="52"/>
              </a:cxn>
              <a:cxn ang="0">
                <a:pos x="205" y="56"/>
              </a:cxn>
              <a:cxn ang="0">
                <a:pos x="231" y="28"/>
              </a:cxn>
              <a:cxn ang="0">
                <a:pos x="232" y="11"/>
              </a:cxn>
              <a:cxn ang="0">
                <a:pos x="241" y="0"/>
              </a:cxn>
              <a:cxn ang="0">
                <a:pos x="255" y="2"/>
              </a:cxn>
              <a:cxn ang="0">
                <a:pos x="265" y="12"/>
              </a:cxn>
              <a:cxn ang="0">
                <a:pos x="281" y="30"/>
              </a:cxn>
              <a:cxn ang="0">
                <a:pos x="341" y="45"/>
              </a:cxn>
            </a:cxnLst>
            <a:rect l="0" t="0" r="r" b="b"/>
            <a:pathLst>
              <a:path w="367" h="391">
                <a:moveTo>
                  <a:pt x="367" y="62"/>
                </a:moveTo>
                <a:lnTo>
                  <a:pt x="363" y="69"/>
                </a:lnTo>
                <a:lnTo>
                  <a:pt x="351" y="80"/>
                </a:lnTo>
                <a:lnTo>
                  <a:pt x="349" y="81"/>
                </a:lnTo>
                <a:lnTo>
                  <a:pt x="341" y="86"/>
                </a:lnTo>
                <a:lnTo>
                  <a:pt x="339" y="90"/>
                </a:lnTo>
                <a:lnTo>
                  <a:pt x="332" y="90"/>
                </a:lnTo>
                <a:lnTo>
                  <a:pt x="329" y="90"/>
                </a:lnTo>
                <a:lnTo>
                  <a:pt x="327" y="90"/>
                </a:lnTo>
                <a:lnTo>
                  <a:pt x="327" y="88"/>
                </a:lnTo>
                <a:lnTo>
                  <a:pt x="327" y="90"/>
                </a:lnTo>
                <a:lnTo>
                  <a:pt x="327" y="90"/>
                </a:lnTo>
                <a:lnTo>
                  <a:pt x="327" y="92"/>
                </a:lnTo>
                <a:lnTo>
                  <a:pt x="327" y="93"/>
                </a:lnTo>
                <a:lnTo>
                  <a:pt x="327" y="95"/>
                </a:lnTo>
                <a:lnTo>
                  <a:pt x="325" y="97"/>
                </a:lnTo>
                <a:lnTo>
                  <a:pt x="325" y="99"/>
                </a:lnTo>
                <a:lnTo>
                  <a:pt x="325" y="100"/>
                </a:lnTo>
                <a:lnTo>
                  <a:pt x="325" y="102"/>
                </a:lnTo>
                <a:lnTo>
                  <a:pt x="324" y="104"/>
                </a:lnTo>
                <a:lnTo>
                  <a:pt x="324" y="104"/>
                </a:lnTo>
                <a:lnTo>
                  <a:pt x="322" y="104"/>
                </a:lnTo>
                <a:lnTo>
                  <a:pt x="322" y="105"/>
                </a:lnTo>
                <a:lnTo>
                  <a:pt x="320" y="107"/>
                </a:lnTo>
                <a:lnTo>
                  <a:pt x="318" y="109"/>
                </a:lnTo>
                <a:lnTo>
                  <a:pt x="318" y="111"/>
                </a:lnTo>
                <a:lnTo>
                  <a:pt x="317" y="111"/>
                </a:lnTo>
                <a:lnTo>
                  <a:pt x="317" y="112"/>
                </a:lnTo>
                <a:lnTo>
                  <a:pt x="315" y="112"/>
                </a:lnTo>
                <a:lnTo>
                  <a:pt x="315" y="114"/>
                </a:lnTo>
                <a:lnTo>
                  <a:pt x="313" y="116"/>
                </a:lnTo>
                <a:lnTo>
                  <a:pt x="312" y="117"/>
                </a:lnTo>
                <a:lnTo>
                  <a:pt x="312" y="119"/>
                </a:lnTo>
                <a:lnTo>
                  <a:pt x="308" y="119"/>
                </a:lnTo>
                <a:lnTo>
                  <a:pt x="308" y="121"/>
                </a:lnTo>
                <a:lnTo>
                  <a:pt x="306" y="123"/>
                </a:lnTo>
                <a:lnTo>
                  <a:pt x="305" y="123"/>
                </a:lnTo>
                <a:lnTo>
                  <a:pt x="303" y="124"/>
                </a:lnTo>
                <a:lnTo>
                  <a:pt x="301" y="124"/>
                </a:lnTo>
                <a:lnTo>
                  <a:pt x="300" y="126"/>
                </a:lnTo>
                <a:lnTo>
                  <a:pt x="298" y="126"/>
                </a:lnTo>
                <a:lnTo>
                  <a:pt x="296" y="128"/>
                </a:lnTo>
                <a:lnTo>
                  <a:pt x="296" y="128"/>
                </a:lnTo>
                <a:lnTo>
                  <a:pt x="296" y="129"/>
                </a:lnTo>
                <a:lnTo>
                  <a:pt x="293" y="129"/>
                </a:lnTo>
                <a:lnTo>
                  <a:pt x="291" y="131"/>
                </a:lnTo>
                <a:lnTo>
                  <a:pt x="289" y="131"/>
                </a:lnTo>
                <a:lnTo>
                  <a:pt x="289" y="133"/>
                </a:lnTo>
                <a:lnTo>
                  <a:pt x="287" y="133"/>
                </a:lnTo>
                <a:lnTo>
                  <a:pt x="286" y="135"/>
                </a:lnTo>
                <a:lnTo>
                  <a:pt x="286" y="135"/>
                </a:lnTo>
                <a:lnTo>
                  <a:pt x="286" y="136"/>
                </a:lnTo>
                <a:lnTo>
                  <a:pt x="284" y="138"/>
                </a:lnTo>
                <a:lnTo>
                  <a:pt x="282" y="140"/>
                </a:lnTo>
                <a:lnTo>
                  <a:pt x="282" y="142"/>
                </a:lnTo>
                <a:lnTo>
                  <a:pt x="281" y="142"/>
                </a:lnTo>
                <a:lnTo>
                  <a:pt x="281" y="143"/>
                </a:lnTo>
                <a:lnTo>
                  <a:pt x="281" y="145"/>
                </a:lnTo>
                <a:lnTo>
                  <a:pt x="281" y="145"/>
                </a:lnTo>
                <a:lnTo>
                  <a:pt x="281" y="147"/>
                </a:lnTo>
                <a:lnTo>
                  <a:pt x="281" y="148"/>
                </a:lnTo>
                <a:lnTo>
                  <a:pt x="279" y="148"/>
                </a:lnTo>
                <a:lnTo>
                  <a:pt x="277" y="150"/>
                </a:lnTo>
                <a:lnTo>
                  <a:pt x="277" y="152"/>
                </a:lnTo>
                <a:lnTo>
                  <a:pt x="275" y="152"/>
                </a:lnTo>
                <a:lnTo>
                  <a:pt x="275" y="154"/>
                </a:lnTo>
                <a:lnTo>
                  <a:pt x="275" y="155"/>
                </a:lnTo>
                <a:lnTo>
                  <a:pt x="274" y="157"/>
                </a:lnTo>
                <a:lnTo>
                  <a:pt x="272" y="159"/>
                </a:lnTo>
                <a:lnTo>
                  <a:pt x="272" y="160"/>
                </a:lnTo>
                <a:lnTo>
                  <a:pt x="270" y="162"/>
                </a:lnTo>
                <a:lnTo>
                  <a:pt x="270" y="164"/>
                </a:lnTo>
                <a:lnTo>
                  <a:pt x="269" y="164"/>
                </a:lnTo>
                <a:lnTo>
                  <a:pt x="269" y="166"/>
                </a:lnTo>
                <a:lnTo>
                  <a:pt x="269" y="166"/>
                </a:lnTo>
                <a:lnTo>
                  <a:pt x="267" y="166"/>
                </a:lnTo>
                <a:lnTo>
                  <a:pt x="267" y="167"/>
                </a:lnTo>
                <a:lnTo>
                  <a:pt x="265" y="169"/>
                </a:lnTo>
                <a:lnTo>
                  <a:pt x="265" y="171"/>
                </a:lnTo>
                <a:lnTo>
                  <a:pt x="265" y="172"/>
                </a:lnTo>
                <a:lnTo>
                  <a:pt x="265" y="174"/>
                </a:lnTo>
                <a:lnTo>
                  <a:pt x="263" y="174"/>
                </a:lnTo>
                <a:lnTo>
                  <a:pt x="263" y="176"/>
                </a:lnTo>
                <a:lnTo>
                  <a:pt x="263" y="178"/>
                </a:lnTo>
                <a:lnTo>
                  <a:pt x="262" y="178"/>
                </a:lnTo>
                <a:lnTo>
                  <a:pt x="262" y="179"/>
                </a:lnTo>
                <a:lnTo>
                  <a:pt x="262" y="179"/>
                </a:lnTo>
                <a:lnTo>
                  <a:pt x="260" y="179"/>
                </a:lnTo>
                <a:lnTo>
                  <a:pt x="260" y="181"/>
                </a:lnTo>
                <a:lnTo>
                  <a:pt x="260" y="183"/>
                </a:lnTo>
                <a:lnTo>
                  <a:pt x="258" y="185"/>
                </a:lnTo>
                <a:lnTo>
                  <a:pt x="258" y="186"/>
                </a:lnTo>
                <a:lnTo>
                  <a:pt x="258" y="188"/>
                </a:lnTo>
                <a:lnTo>
                  <a:pt x="258" y="190"/>
                </a:lnTo>
                <a:lnTo>
                  <a:pt x="258" y="191"/>
                </a:lnTo>
                <a:lnTo>
                  <a:pt x="258" y="193"/>
                </a:lnTo>
                <a:lnTo>
                  <a:pt x="258" y="195"/>
                </a:lnTo>
                <a:lnTo>
                  <a:pt x="257" y="195"/>
                </a:lnTo>
                <a:lnTo>
                  <a:pt x="257" y="197"/>
                </a:lnTo>
                <a:lnTo>
                  <a:pt x="257" y="198"/>
                </a:lnTo>
                <a:lnTo>
                  <a:pt x="257" y="200"/>
                </a:lnTo>
                <a:lnTo>
                  <a:pt x="255" y="202"/>
                </a:lnTo>
                <a:lnTo>
                  <a:pt x="255" y="203"/>
                </a:lnTo>
                <a:lnTo>
                  <a:pt x="255" y="205"/>
                </a:lnTo>
                <a:lnTo>
                  <a:pt x="255" y="207"/>
                </a:lnTo>
                <a:lnTo>
                  <a:pt x="255" y="209"/>
                </a:lnTo>
                <a:lnTo>
                  <a:pt x="255" y="210"/>
                </a:lnTo>
                <a:lnTo>
                  <a:pt x="253" y="212"/>
                </a:lnTo>
                <a:lnTo>
                  <a:pt x="253" y="214"/>
                </a:lnTo>
                <a:lnTo>
                  <a:pt x="253" y="215"/>
                </a:lnTo>
                <a:lnTo>
                  <a:pt x="253" y="217"/>
                </a:lnTo>
                <a:lnTo>
                  <a:pt x="251" y="217"/>
                </a:lnTo>
                <a:lnTo>
                  <a:pt x="251" y="219"/>
                </a:lnTo>
                <a:lnTo>
                  <a:pt x="251" y="221"/>
                </a:lnTo>
                <a:lnTo>
                  <a:pt x="251" y="222"/>
                </a:lnTo>
                <a:lnTo>
                  <a:pt x="251" y="224"/>
                </a:lnTo>
                <a:lnTo>
                  <a:pt x="251" y="226"/>
                </a:lnTo>
                <a:lnTo>
                  <a:pt x="251" y="226"/>
                </a:lnTo>
                <a:lnTo>
                  <a:pt x="250" y="229"/>
                </a:lnTo>
                <a:lnTo>
                  <a:pt x="251" y="231"/>
                </a:lnTo>
                <a:lnTo>
                  <a:pt x="251" y="233"/>
                </a:lnTo>
                <a:lnTo>
                  <a:pt x="251" y="234"/>
                </a:lnTo>
                <a:lnTo>
                  <a:pt x="251" y="236"/>
                </a:lnTo>
                <a:lnTo>
                  <a:pt x="251" y="238"/>
                </a:lnTo>
                <a:lnTo>
                  <a:pt x="253" y="240"/>
                </a:lnTo>
                <a:lnTo>
                  <a:pt x="253" y="240"/>
                </a:lnTo>
                <a:lnTo>
                  <a:pt x="257" y="243"/>
                </a:lnTo>
                <a:lnTo>
                  <a:pt x="258" y="245"/>
                </a:lnTo>
                <a:lnTo>
                  <a:pt x="258" y="246"/>
                </a:lnTo>
                <a:lnTo>
                  <a:pt x="260" y="246"/>
                </a:lnTo>
                <a:lnTo>
                  <a:pt x="260" y="248"/>
                </a:lnTo>
                <a:lnTo>
                  <a:pt x="262" y="250"/>
                </a:lnTo>
                <a:lnTo>
                  <a:pt x="265" y="253"/>
                </a:lnTo>
                <a:lnTo>
                  <a:pt x="267" y="255"/>
                </a:lnTo>
                <a:lnTo>
                  <a:pt x="269" y="257"/>
                </a:lnTo>
                <a:lnTo>
                  <a:pt x="270" y="259"/>
                </a:lnTo>
                <a:lnTo>
                  <a:pt x="272" y="259"/>
                </a:lnTo>
                <a:lnTo>
                  <a:pt x="274" y="260"/>
                </a:lnTo>
                <a:lnTo>
                  <a:pt x="275" y="260"/>
                </a:lnTo>
                <a:lnTo>
                  <a:pt x="275" y="262"/>
                </a:lnTo>
                <a:lnTo>
                  <a:pt x="277" y="262"/>
                </a:lnTo>
                <a:lnTo>
                  <a:pt x="279" y="262"/>
                </a:lnTo>
                <a:lnTo>
                  <a:pt x="279" y="264"/>
                </a:lnTo>
                <a:lnTo>
                  <a:pt x="281" y="264"/>
                </a:lnTo>
                <a:lnTo>
                  <a:pt x="281" y="265"/>
                </a:lnTo>
                <a:lnTo>
                  <a:pt x="281" y="267"/>
                </a:lnTo>
                <a:lnTo>
                  <a:pt x="281" y="269"/>
                </a:lnTo>
                <a:lnTo>
                  <a:pt x="281" y="269"/>
                </a:lnTo>
                <a:lnTo>
                  <a:pt x="281" y="271"/>
                </a:lnTo>
                <a:lnTo>
                  <a:pt x="281" y="271"/>
                </a:lnTo>
                <a:lnTo>
                  <a:pt x="281" y="271"/>
                </a:lnTo>
                <a:lnTo>
                  <a:pt x="281" y="272"/>
                </a:lnTo>
                <a:lnTo>
                  <a:pt x="282" y="274"/>
                </a:lnTo>
                <a:lnTo>
                  <a:pt x="284" y="274"/>
                </a:lnTo>
                <a:lnTo>
                  <a:pt x="286" y="274"/>
                </a:lnTo>
                <a:lnTo>
                  <a:pt x="287" y="274"/>
                </a:lnTo>
                <a:lnTo>
                  <a:pt x="289" y="276"/>
                </a:lnTo>
                <a:lnTo>
                  <a:pt x="287" y="279"/>
                </a:lnTo>
                <a:lnTo>
                  <a:pt x="286" y="283"/>
                </a:lnTo>
                <a:lnTo>
                  <a:pt x="286" y="284"/>
                </a:lnTo>
                <a:lnTo>
                  <a:pt x="284" y="286"/>
                </a:lnTo>
                <a:lnTo>
                  <a:pt x="284" y="289"/>
                </a:lnTo>
                <a:lnTo>
                  <a:pt x="282" y="293"/>
                </a:lnTo>
                <a:lnTo>
                  <a:pt x="282" y="296"/>
                </a:lnTo>
                <a:lnTo>
                  <a:pt x="281" y="303"/>
                </a:lnTo>
                <a:lnTo>
                  <a:pt x="281" y="312"/>
                </a:lnTo>
                <a:lnTo>
                  <a:pt x="279" y="315"/>
                </a:lnTo>
                <a:lnTo>
                  <a:pt x="279" y="319"/>
                </a:lnTo>
                <a:lnTo>
                  <a:pt x="277" y="322"/>
                </a:lnTo>
                <a:lnTo>
                  <a:pt x="275" y="332"/>
                </a:lnTo>
                <a:lnTo>
                  <a:pt x="275" y="339"/>
                </a:lnTo>
                <a:lnTo>
                  <a:pt x="274" y="345"/>
                </a:lnTo>
                <a:lnTo>
                  <a:pt x="274" y="346"/>
                </a:lnTo>
                <a:lnTo>
                  <a:pt x="272" y="348"/>
                </a:lnTo>
                <a:lnTo>
                  <a:pt x="269" y="358"/>
                </a:lnTo>
                <a:lnTo>
                  <a:pt x="267" y="358"/>
                </a:lnTo>
                <a:lnTo>
                  <a:pt x="258" y="370"/>
                </a:lnTo>
                <a:lnTo>
                  <a:pt x="253" y="375"/>
                </a:lnTo>
                <a:lnTo>
                  <a:pt x="251" y="377"/>
                </a:lnTo>
                <a:lnTo>
                  <a:pt x="250" y="379"/>
                </a:lnTo>
                <a:lnTo>
                  <a:pt x="239" y="391"/>
                </a:lnTo>
                <a:lnTo>
                  <a:pt x="239" y="384"/>
                </a:lnTo>
                <a:lnTo>
                  <a:pt x="239" y="381"/>
                </a:lnTo>
                <a:lnTo>
                  <a:pt x="236" y="374"/>
                </a:lnTo>
                <a:lnTo>
                  <a:pt x="238" y="365"/>
                </a:lnTo>
                <a:lnTo>
                  <a:pt x="236" y="363"/>
                </a:lnTo>
                <a:lnTo>
                  <a:pt x="236" y="351"/>
                </a:lnTo>
                <a:lnTo>
                  <a:pt x="238" y="350"/>
                </a:lnTo>
                <a:lnTo>
                  <a:pt x="239" y="348"/>
                </a:lnTo>
                <a:lnTo>
                  <a:pt x="241" y="346"/>
                </a:lnTo>
                <a:lnTo>
                  <a:pt x="243" y="343"/>
                </a:lnTo>
                <a:lnTo>
                  <a:pt x="243" y="339"/>
                </a:lnTo>
                <a:lnTo>
                  <a:pt x="243" y="338"/>
                </a:lnTo>
                <a:lnTo>
                  <a:pt x="241" y="336"/>
                </a:lnTo>
                <a:lnTo>
                  <a:pt x="234" y="334"/>
                </a:lnTo>
                <a:lnTo>
                  <a:pt x="231" y="334"/>
                </a:lnTo>
                <a:lnTo>
                  <a:pt x="227" y="336"/>
                </a:lnTo>
                <a:lnTo>
                  <a:pt x="226" y="336"/>
                </a:lnTo>
                <a:lnTo>
                  <a:pt x="219" y="338"/>
                </a:lnTo>
                <a:lnTo>
                  <a:pt x="215" y="339"/>
                </a:lnTo>
                <a:lnTo>
                  <a:pt x="208" y="341"/>
                </a:lnTo>
                <a:lnTo>
                  <a:pt x="208" y="338"/>
                </a:lnTo>
                <a:lnTo>
                  <a:pt x="208" y="336"/>
                </a:lnTo>
                <a:lnTo>
                  <a:pt x="207" y="334"/>
                </a:lnTo>
                <a:lnTo>
                  <a:pt x="203" y="338"/>
                </a:lnTo>
                <a:lnTo>
                  <a:pt x="200" y="339"/>
                </a:lnTo>
                <a:lnTo>
                  <a:pt x="198" y="339"/>
                </a:lnTo>
                <a:lnTo>
                  <a:pt x="195" y="336"/>
                </a:lnTo>
                <a:lnTo>
                  <a:pt x="195" y="331"/>
                </a:lnTo>
                <a:lnTo>
                  <a:pt x="191" y="322"/>
                </a:lnTo>
                <a:lnTo>
                  <a:pt x="191" y="320"/>
                </a:lnTo>
                <a:lnTo>
                  <a:pt x="191" y="315"/>
                </a:lnTo>
                <a:lnTo>
                  <a:pt x="191" y="315"/>
                </a:lnTo>
                <a:lnTo>
                  <a:pt x="195" y="317"/>
                </a:lnTo>
                <a:lnTo>
                  <a:pt x="196" y="317"/>
                </a:lnTo>
                <a:lnTo>
                  <a:pt x="198" y="315"/>
                </a:lnTo>
                <a:lnTo>
                  <a:pt x="200" y="312"/>
                </a:lnTo>
                <a:lnTo>
                  <a:pt x="200" y="310"/>
                </a:lnTo>
                <a:lnTo>
                  <a:pt x="200" y="305"/>
                </a:lnTo>
                <a:lnTo>
                  <a:pt x="200" y="303"/>
                </a:lnTo>
                <a:lnTo>
                  <a:pt x="200" y="302"/>
                </a:lnTo>
                <a:lnTo>
                  <a:pt x="196" y="302"/>
                </a:lnTo>
                <a:lnTo>
                  <a:pt x="191" y="302"/>
                </a:lnTo>
                <a:lnTo>
                  <a:pt x="191" y="302"/>
                </a:lnTo>
                <a:lnTo>
                  <a:pt x="188" y="302"/>
                </a:lnTo>
                <a:lnTo>
                  <a:pt x="184" y="302"/>
                </a:lnTo>
                <a:lnTo>
                  <a:pt x="177" y="302"/>
                </a:lnTo>
                <a:lnTo>
                  <a:pt x="176" y="302"/>
                </a:lnTo>
                <a:lnTo>
                  <a:pt x="176" y="302"/>
                </a:lnTo>
                <a:lnTo>
                  <a:pt x="174" y="302"/>
                </a:lnTo>
                <a:lnTo>
                  <a:pt x="172" y="302"/>
                </a:lnTo>
                <a:lnTo>
                  <a:pt x="171" y="302"/>
                </a:lnTo>
                <a:lnTo>
                  <a:pt x="167" y="302"/>
                </a:lnTo>
                <a:lnTo>
                  <a:pt x="165" y="302"/>
                </a:lnTo>
                <a:lnTo>
                  <a:pt x="164" y="302"/>
                </a:lnTo>
                <a:lnTo>
                  <a:pt x="162" y="302"/>
                </a:lnTo>
                <a:lnTo>
                  <a:pt x="160" y="302"/>
                </a:lnTo>
                <a:lnTo>
                  <a:pt x="158" y="303"/>
                </a:lnTo>
                <a:lnTo>
                  <a:pt x="157" y="303"/>
                </a:lnTo>
                <a:lnTo>
                  <a:pt x="153" y="303"/>
                </a:lnTo>
                <a:lnTo>
                  <a:pt x="152" y="303"/>
                </a:lnTo>
                <a:lnTo>
                  <a:pt x="150" y="303"/>
                </a:lnTo>
                <a:lnTo>
                  <a:pt x="146" y="303"/>
                </a:lnTo>
                <a:lnTo>
                  <a:pt x="145" y="303"/>
                </a:lnTo>
                <a:lnTo>
                  <a:pt x="143" y="303"/>
                </a:lnTo>
                <a:lnTo>
                  <a:pt x="141" y="303"/>
                </a:lnTo>
                <a:lnTo>
                  <a:pt x="136" y="303"/>
                </a:lnTo>
                <a:lnTo>
                  <a:pt x="134" y="303"/>
                </a:lnTo>
                <a:lnTo>
                  <a:pt x="133" y="303"/>
                </a:lnTo>
                <a:lnTo>
                  <a:pt x="129" y="303"/>
                </a:lnTo>
                <a:lnTo>
                  <a:pt x="128" y="303"/>
                </a:lnTo>
                <a:lnTo>
                  <a:pt x="126" y="303"/>
                </a:lnTo>
                <a:lnTo>
                  <a:pt x="124" y="303"/>
                </a:lnTo>
                <a:lnTo>
                  <a:pt x="122" y="303"/>
                </a:lnTo>
                <a:lnTo>
                  <a:pt x="115" y="303"/>
                </a:lnTo>
                <a:lnTo>
                  <a:pt x="114" y="303"/>
                </a:lnTo>
                <a:lnTo>
                  <a:pt x="107" y="303"/>
                </a:lnTo>
                <a:lnTo>
                  <a:pt x="105" y="303"/>
                </a:lnTo>
                <a:lnTo>
                  <a:pt x="91" y="305"/>
                </a:lnTo>
                <a:lnTo>
                  <a:pt x="90" y="305"/>
                </a:lnTo>
                <a:lnTo>
                  <a:pt x="88" y="305"/>
                </a:lnTo>
                <a:lnTo>
                  <a:pt x="86" y="307"/>
                </a:lnTo>
                <a:lnTo>
                  <a:pt x="85" y="310"/>
                </a:lnTo>
                <a:lnTo>
                  <a:pt x="85" y="312"/>
                </a:lnTo>
                <a:lnTo>
                  <a:pt x="85" y="315"/>
                </a:lnTo>
                <a:lnTo>
                  <a:pt x="81" y="320"/>
                </a:lnTo>
                <a:lnTo>
                  <a:pt x="81" y="322"/>
                </a:lnTo>
                <a:lnTo>
                  <a:pt x="81" y="324"/>
                </a:lnTo>
                <a:lnTo>
                  <a:pt x="79" y="324"/>
                </a:lnTo>
                <a:lnTo>
                  <a:pt x="74" y="329"/>
                </a:lnTo>
                <a:lnTo>
                  <a:pt x="72" y="329"/>
                </a:lnTo>
                <a:lnTo>
                  <a:pt x="69" y="327"/>
                </a:lnTo>
                <a:lnTo>
                  <a:pt x="69" y="326"/>
                </a:lnTo>
                <a:lnTo>
                  <a:pt x="67" y="326"/>
                </a:lnTo>
                <a:lnTo>
                  <a:pt x="67" y="324"/>
                </a:lnTo>
                <a:lnTo>
                  <a:pt x="66" y="322"/>
                </a:lnTo>
                <a:lnTo>
                  <a:pt x="66" y="320"/>
                </a:lnTo>
                <a:lnTo>
                  <a:pt x="62" y="317"/>
                </a:lnTo>
                <a:lnTo>
                  <a:pt x="59" y="315"/>
                </a:lnTo>
                <a:lnTo>
                  <a:pt x="55" y="315"/>
                </a:lnTo>
                <a:lnTo>
                  <a:pt x="55" y="315"/>
                </a:lnTo>
                <a:lnTo>
                  <a:pt x="50" y="315"/>
                </a:lnTo>
                <a:lnTo>
                  <a:pt x="47" y="324"/>
                </a:lnTo>
                <a:lnTo>
                  <a:pt x="48" y="329"/>
                </a:lnTo>
                <a:lnTo>
                  <a:pt x="50" y="336"/>
                </a:lnTo>
                <a:lnTo>
                  <a:pt x="50" y="338"/>
                </a:lnTo>
                <a:lnTo>
                  <a:pt x="52" y="338"/>
                </a:lnTo>
                <a:lnTo>
                  <a:pt x="52" y="339"/>
                </a:lnTo>
                <a:lnTo>
                  <a:pt x="52" y="341"/>
                </a:lnTo>
                <a:lnTo>
                  <a:pt x="50" y="341"/>
                </a:lnTo>
                <a:lnTo>
                  <a:pt x="50" y="343"/>
                </a:lnTo>
                <a:lnTo>
                  <a:pt x="48" y="345"/>
                </a:lnTo>
                <a:lnTo>
                  <a:pt x="45" y="346"/>
                </a:lnTo>
                <a:lnTo>
                  <a:pt x="43" y="346"/>
                </a:lnTo>
                <a:lnTo>
                  <a:pt x="42" y="346"/>
                </a:lnTo>
                <a:lnTo>
                  <a:pt x="40" y="348"/>
                </a:lnTo>
                <a:lnTo>
                  <a:pt x="36" y="348"/>
                </a:lnTo>
                <a:lnTo>
                  <a:pt x="35" y="346"/>
                </a:lnTo>
                <a:lnTo>
                  <a:pt x="33" y="346"/>
                </a:lnTo>
                <a:lnTo>
                  <a:pt x="33" y="348"/>
                </a:lnTo>
                <a:lnTo>
                  <a:pt x="31" y="348"/>
                </a:lnTo>
                <a:lnTo>
                  <a:pt x="31" y="346"/>
                </a:lnTo>
                <a:lnTo>
                  <a:pt x="33" y="346"/>
                </a:lnTo>
                <a:lnTo>
                  <a:pt x="33" y="346"/>
                </a:lnTo>
                <a:lnTo>
                  <a:pt x="35" y="346"/>
                </a:lnTo>
                <a:lnTo>
                  <a:pt x="36" y="346"/>
                </a:lnTo>
                <a:lnTo>
                  <a:pt x="38" y="343"/>
                </a:lnTo>
                <a:lnTo>
                  <a:pt x="36" y="341"/>
                </a:lnTo>
                <a:lnTo>
                  <a:pt x="36" y="339"/>
                </a:lnTo>
                <a:lnTo>
                  <a:pt x="35" y="339"/>
                </a:lnTo>
                <a:lnTo>
                  <a:pt x="33" y="341"/>
                </a:lnTo>
                <a:lnTo>
                  <a:pt x="33" y="343"/>
                </a:lnTo>
                <a:lnTo>
                  <a:pt x="31" y="345"/>
                </a:lnTo>
                <a:lnTo>
                  <a:pt x="29" y="345"/>
                </a:lnTo>
                <a:lnTo>
                  <a:pt x="29" y="343"/>
                </a:lnTo>
                <a:lnTo>
                  <a:pt x="29" y="341"/>
                </a:lnTo>
                <a:lnTo>
                  <a:pt x="31" y="341"/>
                </a:lnTo>
                <a:lnTo>
                  <a:pt x="31" y="338"/>
                </a:lnTo>
                <a:lnTo>
                  <a:pt x="28" y="336"/>
                </a:lnTo>
                <a:lnTo>
                  <a:pt x="26" y="334"/>
                </a:lnTo>
                <a:lnTo>
                  <a:pt x="24" y="331"/>
                </a:lnTo>
                <a:lnTo>
                  <a:pt x="23" y="329"/>
                </a:lnTo>
                <a:lnTo>
                  <a:pt x="17" y="331"/>
                </a:lnTo>
                <a:lnTo>
                  <a:pt x="16" y="331"/>
                </a:lnTo>
                <a:lnTo>
                  <a:pt x="12" y="331"/>
                </a:lnTo>
                <a:lnTo>
                  <a:pt x="11" y="331"/>
                </a:lnTo>
                <a:lnTo>
                  <a:pt x="12" y="331"/>
                </a:lnTo>
                <a:lnTo>
                  <a:pt x="12" y="331"/>
                </a:lnTo>
                <a:lnTo>
                  <a:pt x="12" y="329"/>
                </a:lnTo>
                <a:lnTo>
                  <a:pt x="14" y="329"/>
                </a:lnTo>
                <a:lnTo>
                  <a:pt x="14" y="327"/>
                </a:lnTo>
                <a:lnTo>
                  <a:pt x="12" y="327"/>
                </a:lnTo>
                <a:lnTo>
                  <a:pt x="12" y="326"/>
                </a:lnTo>
                <a:lnTo>
                  <a:pt x="11" y="324"/>
                </a:lnTo>
                <a:lnTo>
                  <a:pt x="9" y="322"/>
                </a:lnTo>
                <a:lnTo>
                  <a:pt x="7" y="322"/>
                </a:lnTo>
                <a:lnTo>
                  <a:pt x="5" y="322"/>
                </a:lnTo>
                <a:lnTo>
                  <a:pt x="4" y="322"/>
                </a:lnTo>
                <a:lnTo>
                  <a:pt x="2" y="327"/>
                </a:lnTo>
                <a:lnTo>
                  <a:pt x="2" y="332"/>
                </a:lnTo>
                <a:lnTo>
                  <a:pt x="0" y="334"/>
                </a:lnTo>
                <a:lnTo>
                  <a:pt x="0" y="332"/>
                </a:lnTo>
                <a:lnTo>
                  <a:pt x="0" y="331"/>
                </a:lnTo>
                <a:lnTo>
                  <a:pt x="0" y="327"/>
                </a:lnTo>
                <a:lnTo>
                  <a:pt x="0" y="326"/>
                </a:lnTo>
                <a:lnTo>
                  <a:pt x="0" y="324"/>
                </a:lnTo>
                <a:lnTo>
                  <a:pt x="0" y="322"/>
                </a:lnTo>
                <a:lnTo>
                  <a:pt x="0" y="320"/>
                </a:lnTo>
                <a:lnTo>
                  <a:pt x="0" y="319"/>
                </a:lnTo>
                <a:lnTo>
                  <a:pt x="0" y="317"/>
                </a:lnTo>
                <a:lnTo>
                  <a:pt x="0" y="315"/>
                </a:lnTo>
                <a:lnTo>
                  <a:pt x="0" y="315"/>
                </a:lnTo>
                <a:lnTo>
                  <a:pt x="0" y="310"/>
                </a:lnTo>
                <a:lnTo>
                  <a:pt x="0" y="308"/>
                </a:lnTo>
                <a:lnTo>
                  <a:pt x="0" y="305"/>
                </a:lnTo>
                <a:lnTo>
                  <a:pt x="0" y="302"/>
                </a:lnTo>
                <a:lnTo>
                  <a:pt x="0" y="300"/>
                </a:lnTo>
                <a:lnTo>
                  <a:pt x="0" y="289"/>
                </a:lnTo>
                <a:lnTo>
                  <a:pt x="0" y="284"/>
                </a:lnTo>
                <a:lnTo>
                  <a:pt x="0" y="283"/>
                </a:lnTo>
                <a:lnTo>
                  <a:pt x="0" y="276"/>
                </a:lnTo>
                <a:lnTo>
                  <a:pt x="0" y="274"/>
                </a:lnTo>
                <a:lnTo>
                  <a:pt x="0" y="272"/>
                </a:lnTo>
                <a:lnTo>
                  <a:pt x="0" y="271"/>
                </a:lnTo>
                <a:lnTo>
                  <a:pt x="0" y="267"/>
                </a:lnTo>
                <a:lnTo>
                  <a:pt x="0" y="264"/>
                </a:lnTo>
                <a:lnTo>
                  <a:pt x="0" y="260"/>
                </a:lnTo>
                <a:lnTo>
                  <a:pt x="0" y="259"/>
                </a:lnTo>
                <a:lnTo>
                  <a:pt x="0" y="257"/>
                </a:lnTo>
                <a:lnTo>
                  <a:pt x="0" y="255"/>
                </a:lnTo>
                <a:lnTo>
                  <a:pt x="0" y="250"/>
                </a:lnTo>
                <a:lnTo>
                  <a:pt x="0" y="236"/>
                </a:lnTo>
                <a:lnTo>
                  <a:pt x="0" y="224"/>
                </a:lnTo>
                <a:lnTo>
                  <a:pt x="0" y="222"/>
                </a:lnTo>
                <a:lnTo>
                  <a:pt x="0" y="221"/>
                </a:lnTo>
                <a:lnTo>
                  <a:pt x="0" y="219"/>
                </a:lnTo>
                <a:lnTo>
                  <a:pt x="0" y="217"/>
                </a:lnTo>
                <a:lnTo>
                  <a:pt x="0" y="214"/>
                </a:lnTo>
                <a:lnTo>
                  <a:pt x="0" y="212"/>
                </a:lnTo>
                <a:lnTo>
                  <a:pt x="0" y="210"/>
                </a:lnTo>
                <a:lnTo>
                  <a:pt x="0" y="203"/>
                </a:lnTo>
                <a:lnTo>
                  <a:pt x="0" y="202"/>
                </a:lnTo>
                <a:lnTo>
                  <a:pt x="2" y="200"/>
                </a:lnTo>
                <a:lnTo>
                  <a:pt x="7" y="198"/>
                </a:lnTo>
                <a:lnTo>
                  <a:pt x="9" y="197"/>
                </a:lnTo>
                <a:lnTo>
                  <a:pt x="12" y="197"/>
                </a:lnTo>
                <a:lnTo>
                  <a:pt x="14" y="195"/>
                </a:lnTo>
                <a:lnTo>
                  <a:pt x="16" y="190"/>
                </a:lnTo>
                <a:lnTo>
                  <a:pt x="17" y="188"/>
                </a:lnTo>
                <a:lnTo>
                  <a:pt x="17" y="186"/>
                </a:lnTo>
                <a:lnTo>
                  <a:pt x="21" y="185"/>
                </a:lnTo>
                <a:lnTo>
                  <a:pt x="23" y="185"/>
                </a:lnTo>
                <a:lnTo>
                  <a:pt x="24" y="183"/>
                </a:lnTo>
                <a:lnTo>
                  <a:pt x="24" y="183"/>
                </a:lnTo>
                <a:lnTo>
                  <a:pt x="26" y="181"/>
                </a:lnTo>
                <a:lnTo>
                  <a:pt x="28" y="181"/>
                </a:lnTo>
                <a:lnTo>
                  <a:pt x="29" y="179"/>
                </a:lnTo>
                <a:lnTo>
                  <a:pt x="31" y="179"/>
                </a:lnTo>
                <a:lnTo>
                  <a:pt x="33" y="172"/>
                </a:lnTo>
                <a:lnTo>
                  <a:pt x="33" y="169"/>
                </a:lnTo>
                <a:lnTo>
                  <a:pt x="40" y="164"/>
                </a:lnTo>
                <a:lnTo>
                  <a:pt x="45" y="162"/>
                </a:lnTo>
                <a:lnTo>
                  <a:pt x="54" y="166"/>
                </a:lnTo>
                <a:lnTo>
                  <a:pt x="55" y="164"/>
                </a:lnTo>
                <a:lnTo>
                  <a:pt x="62" y="166"/>
                </a:lnTo>
                <a:lnTo>
                  <a:pt x="64" y="166"/>
                </a:lnTo>
                <a:lnTo>
                  <a:pt x="72" y="166"/>
                </a:lnTo>
                <a:lnTo>
                  <a:pt x="83" y="166"/>
                </a:lnTo>
                <a:lnTo>
                  <a:pt x="97" y="166"/>
                </a:lnTo>
                <a:lnTo>
                  <a:pt x="98" y="166"/>
                </a:lnTo>
                <a:lnTo>
                  <a:pt x="100" y="166"/>
                </a:lnTo>
                <a:lnTo>
                  <a:pt x="102" y="166"/>
                </a:lnTo>
                <a:lnTo>
                  <a:pt x="107" y="166"/>
                </a:lnTo>
                <a:lnTo>
                  <a:pt x="115" y="162"/>
                </a:lnTo>
                <a:lnTo>
                  <a:pt x="115" y="162"/>
                </a:lnTo>
                <a:lnTo>
                  <a:pt x="117" y="159"/>
                </a:lnTo>
                <a:lnTo>
                  <a:pt x="121" y="154"/>
                </a:lnTo>
                <a:lnTo>
                  <a:pt x="121" y="145"/>
                </a:lnTo>
                <a:lnTo>
                  <a:pt x="119" y="135"/>
                </a:lnTo>
                <a:lnTo>
                  <a:pt x="117" y="131"/>
                </a:lnTo>
                <a:lnTo>
                  <a:pt x="121" y="126"/>
                </a:lnTo>
                <a:lnTo>
                  <a:pt x="126" y="123"/>
                </a:lnTo>
                <a:lnTo>
                  <a:pt x="129" y="119"/>
                </a:lnTo>
                <a:lnTo>
                  <a:pt x="133" y="116"/>
                </a:lnTo>
                <a:lnTo>
                  <a:pt x="136" y="114"/>
                </a:lnTo>
                <a:lnTo>
                  <a:pt x="140" y="111"/>
                </a:lnTo>
                <a:lnTo>
                  <a:pt x="141" y="107"/>
                </a:lnTo>
                <a:lnTo>
                  <a:pt x="145" y="102"/>
                </a:lnTo>
                <a:lnTo>
                  <a:pt x="145" y="100"/>
                </a:lnTo>
                <a:lnTo>
                  <a:pt x="148" y="97"/>
                </a:lnTo>
                <a:lnTo>
                  <a:pt x="148" y="95"/>
                </a:lnTo>
                <a:lnTo>
                  <a:pt x="152" y="90"/>
                </a:lnTo>
                <a:lnTo>
                  <a:pt x="152" y="88"/>
                </a:lnTo>
                <a:lnTo>
                  <a:pt x="152" y="86"/>
                </a:lnTo>
                <a:lnTo>
                  <a:pt x="153" y="81"/>
                </a:lnTo>
                <a:lnTo>
                  <a:pt x="157" y="74"/>
                </a:lnTo>
                <a:lnTo>
                  <a:pt x="160" y="69"/>
                </a:lnTo>
                <a:lnTo>
                  <a:pt x="167" y="59"/>
                </a:lnTo>
                <a:lnTo>
                  <a:pt x="167" y="57"/>
                </a:lnTo>
                <a:lnTo>
                  <a:pt x="172" y="52"/>
                </a:lnTo>
                <a:lnTo>
                  <a:pt x="176" y="50"/>
                </a:lnTo>
                <a:lnTo>
                  <a:pt x="177" y="50"/>
                </a:lnTo>
                <a:lnTo>
                  <a:pt x="181" y="50"/>
                </a:lnTo>
                <a:lnTo>
                  <a:pt x="183" y="50"/>
                </a:lnTo>
                <a:lnTo>
                  <a:pt x="191" y="52"/>
                </a:lnTo>
                <a:lnTo>
                  <a:pt x="198" y="54"/>
                </a:lnTo>
                <a:lnTo>
                  <a:pt x="203" y="56"/>
                </a:lnTo>
                <a:lnTo>
                  <a:pt x="205" y="56"/>
                </a:lnTo>
                <a:lnTo>
                  <a:pt x="214" y="54"/>
                </a:lnTo>
                <a:lnTo>
                  <a:pt x="217" y="50"/>
                </a:lnTo>
                <a:lnTo>
                  <a:pt x="220" y="49"/>
                </a:lnTo>
                <a:lnTo>
                  <a:pt x="224" y="43"/>
                </a:lnTo>
                <a:lnTo>
                  <a:pt x="226" y="42"/>
                </a:lnTo>
                <a:lnTo>
                  <a:pt x="229" y="33"/>
                </a:lnTo>
                <a:lnTo>
                  <a:pt x="229" y="31"/>
                </a:lnTo>
                <a:lnTo>
                  <a:pt x="231" y="28"/>
                </a:lnTo>
                <a:lnTo>
                  <a:pt x="231" y="26"/>
                </a:lnTo>
                <a:lnTo>
                  <a:pt x="231" y="25"/>
                </a:lnTo>
                <a:lnTo>
                  <a:pt x="231" y="19"/>
                </a:lnTo>
                <a:lnTo>
                  <a:pt x="231" y="16"/>
                </a:lnTo>
                <a:lnTo>
                  <a:pt x="231" y="14"/>
                </a:lnTo>
                <a:lnTo>
                  <a:pt x="232" y="14"/>
                </a:lnTo>
                <a:lnTo>
                  <a:pt x="232" y="12"/>
                </a:lnTo>
                <a:lnTo>
                  <a:pt x="232" y="11"/>
                </a:lnTo>
                <a:lnTo>
                  <a:pt x="234" y="9"/>
                </a:lnTo>
                <a:lnTo>
                  <a:pt x="234" y="7"/>
                </a:lnTo>
                <a:lnTo>
                  <a:pt x="236" y="6"/>
                </a:lnTo>
                <a:lnTo>
                  <a:pt x="236" y="4"/>
                </a:lnTo>
                <a:lnTo>
                  <a:pt x="238" y="2"/>
                </a:lnTo>
                <a:lnTo>
                  <a:pt x="239" y="2"/>
                </a:lnTo>
                <a:lnTo>
                  <a:pt x="239" y="0"/>
                </a:lnTo>
                <a:lnTo>
                  <a:pt x="241" y="0"/>
                </a:lnTo>
                <a:lnTo>
                  <a:pt x="243" y="0"/>
                </a:lnTo>
                <a:lnTo>
                  <a:pt x="244" y="0"/>
                </a:lnTo>
                <a:lnTo>
                  <a:pt x="246" y="0"/>
                </a:lnTo>
                <a:lnTo>
                  <a:pt x="248" y="0"/>
                </a:lnTo>
                <a:lnTo>
                  <a:pt x="250" y="0"/>
                </a:lnTo>
                <a:lnTo>
                  <a:pt x="251" y="2"/>
                </a:lnTo>
                <a:lnTo>
                  <a:pt x="253" y="2"/>
                </a:lnTo>
                <a:lnTo>
                  <a:pt x="255" y="2"/>
                </a:lnTo>
                <a:lnTo>
                  <a:pt x="257" y="4"/>
                </a:lnTo>
                <a:lnTo>
                  <a:pt x="258" y="4"/>
                </a:lnTo>
                <a:lnTo>
                  <a:pt x="260" y="6"/>
                </a:lnTo>
                <a:lnTo>
                  <a:pt x="262" y="7"/>
                </a:lnTo>
                <a:lnTo>
                  <a:pt x="263" y="7"/>
                </a:lnTo>
                <a:lnTo>
                  <a:pt x="263" y="9"/>
                </a:lnTo>
                <a:lnTo>
                  <a:pt x="265" y="11"/>
                </a:lnTo>
                <a:lnTo>
                  <a:pt x="265" y="12"/>
                </a:lnTo>
                <a:lnTo>
                  <a:pt x="267" y="14"/>
                </a:lnTo>
                <a:lnTo>
                  <a:pt x="270" y="14"/>
                </a:lnTo>
                <a:lnTo>
                  <a:pt x="272" y="16"/>
                </a:lnTo>
                <a:lnTo>
                  <a:pt x="272" y="18"/>
                </a:lnTo>
                <a:lnTo>
                  <a:pt x="274" y="19"/>
                </a:lnTo>
                <a:lnTo>
                  <a:pt x="274" y="21"/>
                </a:lnTo>
                <a:lnTo>
                  <a:pt x="281" y="28"/>
                </a:lnTo>
                <a:lnTo>
                  <a:pt x="281" y="30"/>
                </a:lnTo>
                <a:lnTo>
                  <a:pt x="284" y="30"/>
                </a:lnTo>
                <a:lnTo>
                  <a:pt x="294" y="37"/>
                </a:lnTo>
                <a:lnTo>
                  <a:pt x="296" y="37"/>
                </a:lnTo>
                <a:lnTo>
                  <a:pt x="305" y="43"/>
                </a:lnTo>
                <a:lnTo>
                  <a:pt x="317" y="50"/>
                </a:lnTo>
                <a:lnTo>
                  <a:pt x="325" y="56"/>
                </a:lnTo>
                <a:lnTo>
                  <a:pt x="330" y="52"/>
                </a:lnTo>
                <a:lnTo>
                  <a:pt x="341" y="45"/>
                </a:lnTo>
                <a:lnTo>
                  <a:pt x="349" y="43"/>
                </a:lnTo>
                <a:lnTo>
                  <a:pt x="351" y="45"/>
                </a:lnTo>
                <a:lnTo>
                  <a:pt x="361" y="52"/>
                </a:lnTo>
                <a:lnTo>
                  <a:pt x="365" y="59"/>
                </a:lnTo>
                <a:lnTo>
                  <a:pt x="367" y="62"/>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9" name="Freeform 187"/>
          <p:cNvSpPr>
            <a:spLocks/>
          </p:cNvSpPr>
          <p:nvPr/>
        </p:nvSpPr>
        <p:spPr bwMode="auto">
          <a:xfrm>
            <a:off x="7543801" y="3089672"/>
            <a:ext cx="105966" cy="223838"/>
          </a:xfrm>
          <a:custGeom>
            <a:avLst/>
            <a:gdLst/>
            <a:ahLst/>
            <a:cxnLst>
              <a:cxn ang="0">
                <a:pos x="84" y="7"/>
              </a:cxn>
              <a:cxn ang="0">
                <a:pos x="77" y="21"/>
              </a:cxn>
              <a:cxn ang="0">
                <a:pos x="62" y="38"/>
              </a:cxn>
              <a:cxn ang="0">
                <a:pos x="63" y="55"/>
              </a:cxn>
              <a:cxn ang="0">
                <a:pos x="72" y="67"/>
              </a:cxn>
              <a:cxn ang="0">
                <a:pos x="77" y="76"/>
              </a:cxn>
              <a:cxn ang="0">
                <a:pos x="82" y="88"/>
              </a:cxn>
              <a:cxn ang="0">
                <a:pos x="84" y="103"/>
              </a:cxn>
              <a:cxn ang="0">
                <a:pos x="82" y="121"/>
              </a:cxn>
              <a:cxn ang="0">
                <a:pos x="79" y="131"/>
              </a:cxn>
              <a:cxn ang="0">
                <a:pos x="70" y="143"/>
              </a:cxn>
              <a:cxn ang="0">
                <a:pos x="62" y="152"/>
              </a:cxn>
              <a:cxn ang="0">
                <a:pos x="50" y="167"/>
              </a:cxn>
              <a:cxn ang="0">
                <a:pos x="44" y="179"/>
              </a:cxn>
              <a:cxn ang="0">
                <a:pos x="37" y="186"/>
              </a:cxn>
              <a:cxn ang="0">
                <a:pos x="31" y="184"/>
              </a:cxn>
              <a:cxn ang="0">
                <a:pos x="31" y="181"/>
              </a:cxn>
              <a:cxn ang="0">
                <a:pos x="31" y="176"/>
              </a:cxn>
              <a:cxn ang="0">
                <a:pos x="25" y="174"/>
              </a:cxn>
              <a:cxn ang="0">
                <a:pos x="20" y="171"/>
              </a:cxn>
              <a:cxn ang="0">
                <a:pos x="12" y="162"/>
              </a:cxn>
              <a:cxn ang="0">
                <a:pos x="8" y="157"/>
              </a:cxn>
              <a:cxn ang="0">
                <a:pos x="1" y="150"/>
              </a:cxn>
              <a:cxn ang="0">
                <a:pos x="1" y="143"/>
              </a:cxn>
              <a:cxn ang="0">
                <a:pos x="1" y="136"/>
              </a:cxn>
              <a:cxn ang="0">
                <a:pos x="1" y="129"/>
              </a:cxn>
              <a:cxn ang="0">
                <a:pos x="3" y="124"/>
              </a:cxn>
              <a:cxn ang="0">
                <a:pos x="5" y="117"/>
              </a:cxn>
              <a:cxn ang="0">
                <a:pos x="7" y="110"/>
              </a:cxn>
              <a:cxn ang="0">
                <a:pos x="8" y="105"/>
              </a:cxn>
              <a:cxn ang="0">
                <a:pos x="8" y="98"/>
              </a:cxn>
              <a:cxn ang="0">
                <a:pos x="10" y="91"/>
              </a:cxn>
              <a:cxn ang="0">
                <a:pos x="13" y="90"/>
              </a:cxn>
              <a:cxn ang="0">
                <a:pos x="15" y="84"/>
              </a:cxn>
              <a:cxn ang="0">
                <a:pos x="17" y="78"/>
              </a:cxn>
              <a:cxn ang="0">
                <a:pos x="20" y="76"/>
              </a:cxn>
              <a:cxn ang="0">
                <a:pos x="24" y="69"/>
              </a:cxn>
              <a:cxn ang="0">
                <a:pos x="27" y="64"/>
              </a:cxn>
              <a:cxn ang="0">
                <a:pos x="31" y="59"/>
              </a:cxn>
              <a:cxn ang="0">
                <a:pos x="31" y="54"/>
              </a:cxn>
              <a:cxn ang="0">
                <a:pos x="36" y="48"/>
              </a:cxn>
              <a:cxn ang="0">
                <a:pos x="39" y="45"/>
              </a:cxn>
              <a:cxn ang="0">
                <a:pos x="46" y="41"/>
              </a:cxn>
              <a:cxn ang="0">
                <a:pos x="50" y="38"/>
              </a:cxn>
              <a:cxn ang="0">
                <a:pos x="56" y="35"/>
              </a:cxn>
              <a:cxn ang="0">
                <a:pos x="62" y="29"/>
              </a:cxn>
              <a:cxn ang="0">
                <a:pos x="67" y="24"/>
              </a:cxn>
              <a:cxn ang="0">
                <a:pos x="70" y="19"/>
              </a:cxn>
              <a:cxn ang="0">
                <a:pos x="74" y="16"/>
              </a:cxn>
              <a:cxn ang="0">
                <a:pos x="75" y="9"/>
              </a:cxn>
              <a:cxn ang="0">
                <a:pos x="77" y="2"/>
              </a:cxn>
              <a:cxn ang="0">
                <a:pos x="79" y="2"/>
              </a:cxn>
            </a:cxnLst>
            <a:rect l="0" t="0" r="r" b="b"/>
            <a:pathLst>
              <a:path w="89" h="188">
                <a:moveTo>
                  <a:pt x="89" y="2"/>
                </a:moveTo>
                <a:lnTo>
                  <a:pt x="87" y="2"/>
                </a:lnTo>
                <a:lnTo>
                  <a:pt x="86" y="5"/>
                </a:lnTo>
                <a:lnTo>
                  <a:pt x="84" y="7"/>
                </a:lnTo>
                <a:lnTo>
                  <a:pt x="84" y="11"/>
                </a:lnTo>
                <a:lnTo>
                  <a:pt x="82" y="12"/>
                </a:lnTo>
                <a:lnTo>
                  <a:pt x="82" y="16"/>
                </a:lnTo>
                <a:lnTo>
                  <a:pt x="77" y="21"/>
                </a:lnTo>
                <a:lnTo>
                  <a:pt x="74" y="24"/>
                </a:lnTo>
                <a:lnTo>
                  <a:pt x="65" y="33"/>
                </a:lnTo>
                <a:lnTo>
                  <a:pt x="63" y="38"/>
                </a:lnTo>
                <a:lnTo>
                  <a:pt x="62" y="38"/>
                </a:lnTo>
                <a:lnTo>
                  <a:pt x="62" y="41"/>
                </a:lnTo>
                <a:lnTo>
                  <a:pt x="62" y="45"/>
                </a:lnTo>
                <a:lnTo>
                  <a:pt x="62" y="48"/>
                </a:lnTo>
                <a:lnTo>
                  <a:pt x="63" y="55"/>
                </a:lnTo>
                <a:lnTo>
                  <a:pt x="68" y="62"/>
                </a:lnTo>
                <a:lnTo>
                  <a:pt x="70" y="64"/>
                </a:lnTo>
                <a:lnTo>
                  <a:pt x="72" y="66"/>
                </a:lnTo>
                <a:lnTo>
                  <a:pt x="72" y="67"/>
                </a:lnTo>
                <a:lnTo>
                  <a:pt x="74" y="67"/>
                </a:lnTo>
                <a:lnTo>
                  <a:pt x="75" y="71"/>
                </a:lnTo>
                <a:lnTo>
                  <a:pt x="75" y="72"/>
                </a:lnTo>
                <a:lnTo>
                  <a:pt x="77" y="76"/>
                </a:lnTo>
                <a:lnTo>
                  <a:pt x="77" y="78"/>
                </a:lnTo>
                <a:lnTo>
                  <a:pt x="79" y="78"/>
                </a:lnTo>
                <a:lnTo>
                  <a:pt x="80" y="84"/>
                </a:lnTo>
                <a:lnTo>
                  <a:pt x="82" y="88"/>
                </a:lnTo>
                <a:lnTo>
                  <a:pt x="82" y="90"/>
                </a:lnTo>
                <a:lnTo>
                  <a:pt x="84" y="98"/>
                </a:lnTo>
                <a:lnTo>
                  <a:pt x="84" y="102"/>
                </a:lnTo>
                <a:lnTo>
                  <a:pt x="84" y="103"/>
                </a:lnTo>
                <a:lnTo>
                  <a:pt x="84" y="107"/>
                </a:lnTo>
                <a:lnTo>
                  <a:pt x="84" y="110"/>
                </a:lnTo>
                <a:lnTo>
                  <a:pt x="84" y="112"/>
                </a:lnTo>
                <a:lnTo>
                  <a:pt x="82" y="121"/>
                </a:lnTo>
                <a:lnTo>
                  <a:pt x="80" y="122"/>
                </a:lnTo>
                <a:lnTo>
                  <a:pt x="80" y="126"/>
                </a:lnTo>
                <a:lnTo>
                  <a:pt x="79" y="127"/>
                </a:lnTo>
                <a:lnTo>
                  <a:pt x="79" y="131"/>
                </a:lnTo>
                <a:lnTo>
                  <a:pt x="75" y="136"/>
                </a:lnTo>
                <a:lnTo>
                  <a:pt x="75" y="138"/>
                </a:lnTo>
                <a:lnTo>
                  <a:pt x="72" y="141"/>
                </a:lnTo>
                <a:lnTo>
                  <a:pt x="70" y="143"/>
                </a:lnTo>
                <a:lnTo>
                  <a:pt x="68" y="145"/>
                </a:lnTo>
                <a:lnTo>
                  <a:pt x="67" y="148"/>
                </a:lnTo>
                <a:lnTo>
                  <a:pt x="62" y="152"/>
                </a:lnTo>
                <a:lnTo>
                  <a:pt x="62" y="152"/>
                </a:lnTo>
                <a:lnTo>
                  <a:pt x="60" y="152"/>
                </a:lnTo>
                <a:lnTo>
                  <a:pt x="60" y="153"/>
                </a:lnTo>
                <a:lnTo>
                  <a:pt x="58" y="153"/>
                </a:lnTo>
                <a:lnTo>
                  <a:pt x="50" y="167"/>
                </a:lnTo>
                <a:lnTo>
                  <a:pt x="48" y="169"/>
                </a:lnTo>
                <a:lnTo>
                  <a:pt x="46" y="172"/>
                </a:lnTo>
                <a:lnTo>
                  <a:pt x="46" y="176"/>
                </a:lnTo>
                <a:lnTo>
                  <a:pt x="44" y="179"/>
                </a:lnTo>
                <a:lnTo>
                  <a:pt x="43" y="181"/>
                </a:lnTo>
                <a:lnTo>
                  <a:pt x="41" y="183"/>
                </a:lnTo>
                <a:lnTo>
                  <a:pt x="39" y="188"/>
                </a:lnTo>
                <a:lnTo>
                  <a:pt x="37" y="186"/>
                </a:lnTo>
                <a:lnTo>
                  <a:pt x="36" y="186"/>
                </a:lnTo>
                <a:lnTo>
                  <a:pt x="34" y="186"/>
                </a:lnTo>
                <a:lnTo>
                  <a:pt x="32" y="186"/>
                </a:lnTo>
                <a:lnTo>
                  <a:pt x="31" y="184"/>
                </a:lnTo>
                <a:lnTo>
                  <a:pt x="31" y="183"/>
                </a:lnTo>
                <a:lnTo>
                  <a:pt x="31" y="183"/>
                </a:lnTo>
                <a:lnTo>
                  <a:pt x="31" y="183"/>
                </a:lnTo>
                <a:lnTo>
                  <a:pt x="31" y="181"/>
                </a:lnTo>
                <a:lnTo>
                  <a:pt x="31" y="181"/>
                </a:lnTo>
                <a:lnTo>
                  <a:pt x="31" y="179"/>
                </a:lnTo>
                <a:lnTo>
                  <a:pt x="31" y="177"/>
                </a:lnTo>
                <a:lnTo>
                  <a:pt x="31" y="176"/>
                </a:lnTo>
                <a:lnTo>
                  <a:pt x="29" y="176"/>
                </a:lnTo>
                <a:lnTo>
                  <a:pt x="29" y="174"/>
                </a:lnTo>
                <a:lnTo>
                  <a:pt x="27" y="174"/>
                </a:lnTo>
                <a:lnTo>
                  <a:pt x="25" y="174"/>
                </a:lnTo>
                <a:lnTo>
                  <a:pt x="25" y="172"/>
                </a:lnTo>
                <a:lnTo>
                  <a:pt x="24" y="172"/>
                </a:lnTo>
                <a:lnTo>
                  <a:pt x="22" y="171"/>
                </a:lnTo>
                <a:lnTo>
                  <a:pt x="20" y="171"/>
                </a:lnTo>
                <a:lnTo>
                  <a:pt x="19" y="169"/>
                </a:lnTo>
                <a:lnTo>
                  <a:pt x="17" y="167"/>
                </a:lnTo>
                <a:lnTo>
                  <a:pt x="15" y="165"/>
                </a:lnTo>
                <a:lnTo>
                  <a:pt x="12" y="162"/>
                </a:lnTo>
                <a:lnTo>
                  <a:pt x="10" y="160"/>
                </a:lnTo>
                <a:lnTo>
                  <a:pt x="10" y="158"/>
                </a:lnTo>
                <a:lnTo>
                  <a:pt x="8" y="158"/>
                </a:lnTo>
                <a:lnTo>
                  <a:pt x="8" y="157"/>
                </a:lnTo>
                <a:lnTo>
                  <a:pt x="7" y="155"/>
                </a:lnTo>
                <a:lnTo>
                  <a:pt x="3" y="152"/>
                </a:lnTo>
                <a:lnTo>
                  <a:pt x="3" y="152"/>
                </a:lnTo>
                <a:lnTo>
                  <a:pt x="1" y="150"/>
                </a:lnTo>
                <a:lnTo>
                  <a:pt x="1" y="148"/>
                </a:lnTo>
                <a:lnTo>
                  <a:pt x="1" y="146"/>
                </a:lnTo>
                <a:lnTo>
                  <a:pt x="1" y="145"/>
                </a:lnTo>
                <a:lnTo>
                  <a:pt x="1" y="143"/>
                </a:lnTo>
                <a:lnTo>
                  <a:pt x="0" y="141"/>
                </a:lnTo>
                <a:lnTo>
                  <a:pt x="1" y="138"/>
                </a:lnTo>
                <a:lnTo>
                  <a:pt x="1" y="138"/>
                </a:lnTo>
                <a:lnTo>
                  <a:pt x="1" y="136"/>
                </a:lnTo>
                <a:lnTo>
                  <a:pt x="1" y="134"/>
                </a:lnTo>
                <a:lnTo>
                  <a:pt x="1" y="133"/>
                </a:lnTo>
                <a:lnTo>
                  <a:pt x="1" y="131"/>
                </a:lnTo>
                <a:lnTo>
                  <a:pt x="1" y="129"/>
                </a:lnTo>
                <a:lnTo>
                  <a:pt x="3" y="129"/>
                </a:lnTo>
                <a:lnTo>
                  <a:pt x="3" y="127"/>
                </a:lnTo>
                <a:lnTo>
                  <a:pt x="3" y="126"/>
                </a:lnTo>
                <a:lnTo>
                  <a:pt x="3" y="124"/>
                </a:lnTo>
                <a:lnTo>
                  <a:pt x="5" y="122"/>
                </a:lnTo>
                <a:lnTo>
                  <a:pt x="5" y="121"/>
                </a:lnTo>
                <a:lnTo>
                  <a:pt x="5" y="119"/>
                </a:lnTo>
                <a:lnTo>
                  <a:pt x="5" y="117"/>
                </a:lnTo>
                <a:lnTo>
                  <a:pt x="5" y="115"/>
                </a:lnTo>
                <a:lnTo>
                  <a:pt x="5" y="114"/>
                </a:lnTo>
                <a:lnTo>
                  <a:pt x="7" y="112"/>
                </a:lnTo>
                <a:lnTo>
                  <a:pt x="7" y="110"/>
                </a:lnTo>
                <a:lnTo>
                  <a:pt x="7" y="109"/>
                </a:lnTo>
                <a:lnTo>
                  <a:pt x="7" y="107"/>
                </a:lnTo>
                <a:lnTo>
                  <a:pt x="8" y="107"/>
                </a:lnTo>
                <a:lnTo>
                  <a:pt x="8" y="105"/>
                </a:lnTo>
                <a:lnTo>
                  <a:pt x="8" y="103"/>
                </a:lnTo>
                <a:lnTo>
                  <a:pt x="8" y="102"/>
                </a:lnTo>
                <a:lnTo>
                  <a:pt x="8" y="100"/>
                </a:lnTo>
                <a:lnTo>
                  <a:pt x="8" y="98"/>
                </a:lnTo>
                <a:lnTo>
                  <a:pt x="8" y="97"/>
                </a:lnTo>
                <a:lnTo>
                  <a:pt x="10" y="95"/>
                </a:lnTo>
                <a:lnTo>
                  <a:pt x="10" y="93"/>
                </a:lnTo>
                <a:lnTo>
                  <a:pt x="10" y="91"/>
                </a:lnTo>
                <a:lnTo>
                  <a:pt x="12" y="91"/>
                </a:lnTo>
                <a:lnTo>
                  <a:pt x="12" y="91"/>
                </a:lnTo>
                <a:lnTo>
                  <a:pt x="12" y="90"/>
                </a:lnTo>
                <a:lnTo>
                  <a:pt x="13" y="90"/>
                </a:lnTo>
                <a:lnTo>
                  <a:pt x="13" y="88"/>
                </a:lnTo>
                <a:lnTo>
                  <a:pt x="13" y="86"/>
                </a:lnTo>
                <a:lnTo>
                  <a:pt x="15" y="86"/>
                </a:lnTo>
                <a:lnTo>
                  <a:pt x="15" y="84"/>
                </a:lnTo>
                <a:lnTo>
                  <a:pt x="15" y="83"/>
                </a:lnTo>
                <a:lnTo>
                  <a:pt x="15" y="81"/>
                </a:lnTo>
                <a:lnTo>
                  <a:pt x="17" y="79"/>
                </a:lnTo>
                <a:lnTo>
                  <a:pt x="17" y="78"/>
                </a:lnTo>
                <a:lnTo>
                  <a:pt x="19" y="78"/>
                </a:lnTo>
                <a:lnTo>
                  <a:pt x="19" y="78"/>
                </a:lnTo>
                <a:lnTo>
                  <a:pt x="19" y="76"/>
                </a:lnTo>
                <a:lnTo>
                  <a:pt x="20" y="76"/>
                </a:lnTo>
                <a:lnTo>
                  <a:pt x="20" y="74"/>
                </a:lnTo>
                <a:lnTo>
                  <a:pt x="22" y="72"/>
                </a:lnTo>
                <a:lnTo>
                  <a:pt x="22" y="71"/>
                </a:lnTo>
                <a:lnTo>
                  <a:pt x="24" y="69"/>
                </a:lnTo>
                <a:lnTo>
                  <a:pt x="25" y="67"/>
                </a:lnTo>
                <a:lnTo>
                  <a:pt x="25" y="66"/>
                </a:lnTo>
                <a:lnTo>
                  <a:pt x="25" y="64"/>
                </a:lnTo>
                <a:lnTo>
                  <a:pt x="27" y="64"/>
                </a:lnTo>
                <a:lnTo>
                  <a:pt x="27" y="62"/>
                </a:lnTo>
                <a:lnTo>
                  <a:pt x="29" y="60"/>
                </a:lnTo>
                <a:lnTo>
                  <a:pt x="31" y="60"/>
                </a:lnTo>
                <a:lnTo>
                  <a:pt x="31" y="59"/>
                </a:lnTo>
                <a:lnTo>
                  <a:pt x="31" y="57"/>
                </a:lnTo>
                <a:lnTo>
                  <a:pt x="31" y="57"/>
                </a:lnTo>
                <a:lnTo>
                  <a:pt x="31" y="55"/>
                </a:lnTo>
                <a:lnTo>
                  <a:pt x="31" y="54"/>
                </a:lnTo>
                <a:lnTo>
                  <a:pt x="32" y="54"/>
                </a:lnTo>
                <a:lnTo>
                  <a:pt x="32" y="52"/>
                </a:lnTo>
                <a:lnTo>
                  <a:pt x="34" y="50"/>
                </a:lnTo>
                <a:lnTo>
                  <a:pt x="36" y="48"/>
                </a:lnTo>
                <a:lnTo>
                  <a:pt x="36" y="47"/>
                </a:lnTo>
                <a:lnTo>
                  <a:pt x="36" y="47"/>
                </a:lnTo>
                <a:lnTo>
                  <a:pt x="37" y="45"/>
                </a:lnTo>
                <a:lnTo>
                  <a:pt x="39" y="45"/>
                </a:lnTo>
                <a:lnTo>
                  <a:pt x="39" y="43"/>
                </a:lnTo>
                <a:lnTo>
                  <a:pt x="41" y="43"/>
                </a:lnTo>
                <a:lnTo>
                  <a:pt x="43" y="41"/>
                </a:lnTo>
                <a:lnTo>
                  <a:pt x="46" y="41"/>
                </a:lnTo>
                <a:lnTo>
                  <a:pt x="46" y="40"/>
                </a:lnTo>
                <a:lnTo>
                  <a:pt x="46" y="40"/>
                </a:lnTo>
                <a:lnTo>
                  <a:pt x="48" y="38"/>
                </a:lnTo>
                <a:lnTo>
                  <a:pt x="50" y="38"/>
                </a:lnTo>
                <a:lnTo>
                  <a:pt x="51" y="36"/>
                </a:lnTo>
                <a:lnTo>
                  <a:pt x="53" y="36"/>
                </a:lnTo>
                <a:lnTo>
                  <a:pt x="55" y="35"/>
                </a:lnTo>
                <a:lnTo>
                  <a:pt x="56" y="35"/>
                </a:lnTo>
                <a:lnTo>
                  <a:pt x="58" y="33"/>
                </a:lnTo>
                <a:lnTo>
                  <a:pt x="58" y="31"/>
                </a:lnTo>
                <a:lnTo>
                  <a:pt x="62" y="31"/>
                </a:lnTo>
                <a:lnTo>
                  <a:pt x="62" y="29"/>
                </a:lnTo>
                <a:lnTo>
                  <a:pt x="63" y="28"/>
                </a:lnTo>
                <a:lnTo>
                  <a:pt x="65" y="26"/>
                </a:lnTo>
                <a:lnTo>
                  <a:pt x="65" y="24"/>
                </a:lnTo>
                <a:lnTo>
                  <a:pt x="67" y="24"/>
                </a:lnTo>
                <a:lnTo>
                  <a:pt x="67" y="23"/>
                </a:lnTo>
                <a:lnTo>
                  <a:pt x="68" y="23"/>
                </a:lnTo>
                <a:lnTo>
                  <a:pt x="68" y="21"/>
                </a:lnTo>
                <a:lnTo>
                  <a:pt x="70" y="19"/>
                </a:lnTo>
                <a:lnTo>
                  <a:pt x="72" y="17"/>
                </a:lnTo>
                <a:lnTo>
                  <a:pt x="72" y="16"/>
                </a:lnTo>
                <a:lnTo>
                  <a:pt x="74" y="16"/>
                </a:lnTo>
                <a:lnTo>
                  <a:pt x="74" y="16"/>
                </a:lnTo>
                <a:lnTo>
                  <a:pt x="75" y="14"/>
                </a:lnTo>
                <a:lnTo>
                  <a:pt x="75" y="12"/>
                </a:lnTo>
                <a:lnTo>
                  <a:pt x="75" y="11"/>
                </a:lnTo>
                <a:lnTo>
                  <a:pt x="75" y="9"/>
                </a:lnTo>
                <a:lnTo>
                  <a:pt x="77" y="7"/>
                </a:lnTo>
                <a:lnTo>
                  <a:pt x="77" y="5"/>
                </a:lnTo>
                <a:lnTo>
                  <a:pt x="77" y="4"/>
                </a:lnTo>
                <a:lnTo>
                  <a:pt x="77" y="2"/>
                </a:lnTo>
                <a:lnTo>
                  <a:pt x="77" y="2"/>
                </a:lnTo>
                <a:lnTo>
                  <a:pt x="77" y="0"/>
                </a:lnTo>
                <a:lnTo>
                  <a:pt x="77" y="2"/>
                </a:lnTo>
                <a:lnTo>
                  <a:pt x="79" y="2"/>
                </a:lnTo>
                <a:lnTo>
                  <a:pt x="82" y="2"/>
                </a:lnTo>
                <a:lnTo>
                  <a:pt x="89" y="2"/>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2" name="Freeform 190"/>
          <p:cNvSpPr>
            <a:spLocks/>
          </p:cNvSpPr>
          <p:nvPr/>
        </p:nvSpPr>
        <p:spPr bwMode="auto">
          <a:xfrm>
            <a:off x="6790135" y="3169444"/>
            <a:ext cx="458391" cy="463154"/>
          </a:xfrm>
          <a:custGeom>
            <a:avLst/>
            <a:gdLst/>
            <a:ahLst/>
            <a:cxnLst>
              <a:cxn ang="0">
                <a:pos x="24" y="2"/>
              </a:cxn>
              <a:cxn ang="0">
                <a:pos x="34" y="4"/>
              </a:cxn>
              <a:cxn ang="0">
                <a:pos x="50" y="19"/>
              </a:cxn>
              <a:cxn ang="0">
                <a:pos x="63" y="31"/>
              </a:cxn>
              <a:cxn ang="0">
                <a:pos x="75" y="40"/>
              </a:cxn>
              <a:cxn ang="0">
                <a:pos x="84" y="48"/>
              </a:cxn>
              <a:cxn ang="0">
                <a:pos x="84" y="60"/>
              </a:cxn>
              <a:cxn ang="0">
                <a:pos x="94" y="71"/>
              </a:cxn>
              <a:cxn ang="0">
                <a:pos x="130" y="79"/>
              </a:cxn>
              <a:cxn ang="0">
                <a:pos x="154" y="83"/>
              </a:cxn>
              <a:cxn ang="0">
                <a:pos x="187" y="74"/>
              </a:cxn>
              <a:cxn ang="0">
                <a:pos x="208" y="95"/>
              </a:cxn>
              <a:cxn ang="0">
                <a:pos x="223" y="112"/>
              </a:cxn>
              <a:cxn ang="0">
                <a:pos x="235" y="116"/>
              </a:cxn>
              <a:cxn ang="0">
                <a:pos x="247" y="121"/>
              </a:cxn>
              <a:cxn ang="0">
                <a:pos x="261" y="129"/>
              </a:cxn>
              <a:cxn ang="0">
                <a:pos x="280" y="128"/>
              </a:cxn>
              <a:cxn ang="0">
                <a:pos x="296" y="117"/>
              </a:cxn>
              <a:cxn ang="0">
                <a:pos x="314" y="107"/>
              </a:cxn>
              <a:cxn ang="0">
                <a:pos x="342" y="86"/>
              </a:cxn>
              <a:cxn ang="0">
                <a:pos x="368" y="71"/>
              </a:cxn>
              <a:cxn ang="0">
                <a:pos x="371" y="59"/>
              </a:cxn>
              <a:cxn ang="0">
                <a:pos x="376" y="52"/>
              </a:cxn>
              <a:cxn ang="0">
                <a:pos x="383" y="48"/>
              </a:cxn>
              <a:cxn ang="0">
                <a:pos x="383" y="69"/>
              </a:cxn>
              <a:cxn ang="0">
                <a:pos x="383" y="112"/>
              </a:cxn>
              <a:cxn ang="0">
                <a:pos x="383" y="145"/>
              </a:cxn>
              <a:cxn ang="0">
                <a:pos x="383" y="164"/>
              </a:cxn>
              <a:cxn ang="0">
                <a:pos x="383" y="179"/>
              </a:cxn>
              <a:cxn ang="0">
                <a:pos x="383" y="200"/>
              </a:cxn>
              <a:cxn ang="0">
                <a:pos x="383" y="224"/>
              </a:cxn>
              <a:cxn ang="0">
                <a:pos x="378" y="255"/>
              </a:cxn>
              <a:cxn ang="0">
                <a:pos x="376" y="276"/>
              </a:cxn>
              <a:cxn ang="0">
                <a:pos x="375" y="289"/>
              </a:cxn>
              <a:cxn ang="0">
                <a:pos x="368" y="329"/>
              </a:cxn>
              <a:cxn ang="0">
                <a:pos x="364" y="363"/>
              </a:cxn>
              <a:cxn ang="0">
                <a:pos x="340" y="382"/>
              </a:cxn>
              <a:cxn ang="0">
                <a:pos x="304" y="382"/>
              </a:cxn>
              <a:cxn ang="0">
                <a:pos x="277" y="382"/>
              </a:cxn>
              <a:cxn ang="0">
                <a:pos x="240" y="384"/>
              </a:cxn>
              <a:cxn ang="0">
                <a:pos x="196" y="386"/>
              </a:cxn>
              <a:cxn ang="0">
                <a:pos x="165" y="386"/>
              </a:cxn>
              <a:cxn ang="0">
                <a:pos x="132" y="386"/>
              </a:cxn>
              <a:cxn ang="0">
                <a:pos x="118" y="386"/>
              </a:cxn>
              <a:cxn ang="0">
                <a:pos x="89" y="387"/>
              </a:cxn>
              <a:cxn ang="0">
                <a:pos x="46" y="387"/>
              </a:cxn>
              <a:cxn ang="0">
                <a:pos x="15" y="387"/>
              </a:cxn>
              <a:cxn ang="0">
                <a:pos x="7" y="370"/>
              </a:cxn>
              <a:cxn ang="0">
                <a:pos x="7" y="346"/>
              </a:cxn>
              <a:cxn ang="0">
                <a:pos x="7" y="315"/>
              </a:cxn>
              <a:cxn ang="0">
                <a:pos x="5" y="291"/>
              </a:cxn>
              <a:cxn ang="0">
                <a:pos x="5" y="258"/>
              </a:cxn>
              <a:cxn ang="0">
                <a:pos x="3" y="236"/>
              </a:cxn>
              <a:cxn ang="0">
                <a:pos x="3" y="212"/>
              </a:cxn>
              <a:cxn ang="0">
                <a:pos x="1" y="191"/>
              </a:cxn>
              <a:cxn ang="0">
                <a:pos x="1" y="160"/>
              </a:cxn>
              <a:cxn ang="0">
                <a:pos x="0" y="121"/>
              </a:cxn>
              <a:cxn ang="0">
                <a:pos x="0" y="100"/>
              </a:cxn>
              <a:cxn ang="0">
                <a:pos x="0" y="78"/>
              </a:cxn>
              <a:cxn ang="0">
                <a:pos x="0" y="43"/>
              </a:cxn>
              <a:cxn ang="0">
                <a:pos x="0" y="9"/>
              </a:cxn>
            </a:cxnLst>
            <a:rect l="0" t="0" r="r" b="b"/>
            <a:pathLst>
              <a:path w="385" h="389">
                <a:moveTo>
                  <a:pt x="0" y="9"/>
                </a:moveTo>
                <a:lnTo>
                  <a:pt x="5" y="11"/>
                </a:lnTo>
                <a:lnTo>
                  <a:pt x="8" y="11"/>
                </a:lnTo>
                <a:lnTo>
                  <a:pt x="12" y="11"/>
                </a:lnTo>
                <a:lnTo>
                  <a:pt x="13" y="11"/>
                </a:lnTo>
                <a:lnTo>
                  <a:pt x="15" y="11"/>
                </a:lnTo>
                <a:lnTo>
                  <a:pt x="22" y="2"/>
                </a:lnTo>
                <a:lnTo>
                  <a:pt x="24" y="2"/>
                </a:lnTo>
                <a:lnTo>
                  <a:pt x="24" y="0"/>
                </a:lnTo>
                <a:lnTo>
                  <a:pt x="25" y="0"/>
                </a:lnTo>
                <a:lnTo>
                  <a:pt x="27" y="0"/>
                </a:lnTo>
                <a:lnTo>
                  <a:pt x="29" y="0"/>
                </a:lnTo>
                <a:lnTo>
                  <a:pt x="31" y="0"/>
                </a:lnTo>
                <a:lnTo>
                  <a:pt x="31" y="2"/>
                </a:lnTo>
                <a:lnTo>
                  <a:pt x="32" y="2"/>
                </a:lnTo>
                <a:lnTo>
                  <a:pt x="34" y="4"/>
                </a:lnTo>
                <a:lnTo>
                  <a:pt x="36" y="5"/>
                </a:lnTo>
                <a:lnTo>
                  <a:pt x="38" y="7"/>
                </a:lnTo>
                <a:lnTo>
                  <a:pt x="39" y="9"/>
                </a:lnTo>
                <a:lnTo>
                  <a:pt x="43" y="11"/>
                </a:lnTo>
                <a:lnTo>
                  <a:pt x="46" y="14"/>
                </a:lnTo>
                <a:lnTo>
                  <a:pt x="46" y="16"/>
                </a:lnTo>
                <a:lnTo>
                  <a:pt x="46" y="16"/>
                </a:lnTo>
                <a:lnTo>
                  <a:pt x="50" y="19"/>
                </a:lnTo>
                <a:lnTo>
                  <a:pt x="53" y="21"/>
                </a:lnTo>
                <a:lnTo>
                  <a:pt x="55" y="23"/>
                </a:lnTo>
                <a:lnTo>
                  <a:pt x="56" y="23"/>
                </a:lnTo>
                <a:lnTo>
                  <a:pt x="58" y="24"/>
                </a:lnTo>
                <a:lnTo>
                  <a:pt x="60" y="26"/>
                </a:lnTo>
                <a:lnTo>
                  <a:pt x="60" y="28"/>
                </a:lnTo>
                <a:lnTo>
                  <a:pt x="62" y="30"/>
                </a:lnTo>
                <a:lnTo>
                  <a:pt x="63" y="31"/>
                </a:lnTo>
                <a:lnTo>
                  <a:pt x="65" y="33"/>
                </a:lnTo>
                <a:lnTo>
                  <a:pt x="67" y="33"/>
                </a:lnTo>
                <a:lnTo>
                  <a:pt x="68" y="35"/>
                </a:lnTo>
                <a:lnTo>
                  <a:pt x="70" y="36"/>
                </a:lnTo>
                <a:lnTo>
                  <a:pt x="72" y="36"/>
                </a:lnTo>
                <a:lnTo>
                  <a:pt x="74" y="38"/>
                </a:lnTo>
                <a:lnTo>
                  <a:pt x="75" y="40"/>
                </a:lnTo>
                <a:lnTo>
                  <a:pt x="75" y="40"/>
                </a:lnTo>
                <a:lnTo>
                  <a:pt x="77" y="40"/>
                </a:lnTo>
                <a:lnTo>
                  <a:pt x="79" y="40"/>
                </a:lnTo>
                <a:lnTo>
                  <a:pt x="79" y="42"/>
                </a:lnTo>
                <a:lnTo>
                  <a:pt x="81" y="42"/>
                </a:lnTo>
                <a:lnTo>
                  <a:pt x="81" y="43"/>
                </a:lnTo>
                <a:lnTo>
                  <a:pt x="82" y="45"/>
                </a:lnTo>
                <a:lnTo>
                  <a:pt x="82" y="47"/>
                </a:lnTo>
                <a:lnTo>
                  <a:pt x="84" y="48"/>
                </a:lnTo>
                <a:lnTo>
                  <a:pt x="84" y="50"/>
                </a:lnTo>
                <a:lnTo>
                  <a:pt x="86" y="52"/>
                </a:lnTo>
                <a:lnTo>
                  <a:pt x="86" y="54"/>
                </a:lnTo>
                <a:lnTo>
                  <a:pt x="86" y="55"/>
                </a:lnTo>
                <a:lnTo>
                  <a:pt x="86" y="55"/>
                </a:lnTo>
                <a:lnTo>
                  <a:pt x="86" y="57"/>
                </a:lnTo>
                <a:lnTo>
                  <a:pt x="84" y="59"/>
                </a:lnTo>
                <a:lnTo>
                  <a:pt x="84" y="60"/>
                </a:lnTo>
                <a:lnTo>
                  <a:pt x="86" y="64"/>
                </a:lnTo>
                <a:lnTo>
                  <a:pt x="86" y="66"/>
                </a:lnTo>
                <a:lnTo>
                  <a:pt x="86" y="67"/>
                </a:lnTo>
                <a:lnTo>
                  <a:pt x="87" y="67"/>
                </a:lnTo>
                <a:lnTo>
                  <a:pt x="89" y="69"/>
                </a:lnTo>
                <a:lnTo>
                  <a:pt x="91" y="69"/>
                </a:lnTo>
                <a:lnTo>
                  <a:pt x="91" y="71"/>
                </a:lnTo>
                <a:lnTo>
                  <a:pt x="94" y="71"/>
                </a:lnTo>
                <a:lnTo>
                  <a:pt x="99" y="71"/>
                </a:lnTo>
                <a:lnTo>
                  <a:pt x="101" y="71"/>
                </a:lnTo>
                <a:lnTo>
                  <a:pt x="103" y="73"/>
                </a:lnTo>
                <a:lnTo>
                  <a:pt x="106" y="74"/>
                </a:lnTo>
                <a:lnTo>
                  <a:pt x="111" y="76"/>
                </a:lnTo>
                <a:lnTo>
                  <a:pt x="117" y="78"/>
                </a:lnTo>
                <a:lnTo>
                  <a:pt x="124" y="78"/>
                </a:lnTo>
                <a:lnTo>
                  <a:pt x="130" y="79"/>
                </a:lnTo>
                <a:lnTo>
                  <a:pt x="136" y="81"/>
                </a:lnTo>
                <a:lnTo>
                  <a:pt x="139" y="83"/>
                </a:lnTo>
                <a:lnTo>
                  <a:pt x="142" y="85"/>
                </a:lnTo>
                <a:lnTo>
                  <a:pt x="146" y="85"/>
                </a:lnTo>
                <a:lnTo>
                  <a:pt x="148" y="85"/>
                </a:lnTo>
                <a:lnTo>
                  <a:pt x="149" y="85"/>
                </a:lnTo>
                <a:lnTo>
                  <a:pt x="151" y="83"/>
                </a:lnTo>
                <a:lnTo>
                  <a:pt x="154" y="83"/>
                </a:lnTo>
                <a:lnTo>
                  <a:pt x="160" y="81"/>
                </a:lnTo>
                <a:lnTo>
                  <a:pt x="165" y="78"/>
                </a:lnTo>
                <a:lnTo>
                  <a:pt x="168" y="76"/>
                </a:lnTo>
                <a:lnTo>
                  <a:pt x="170" y="76"/>
                </a:lnTo>
                <a:lnTo>
                  <a:pt x="175" y="74"/>
                </a:lnTo>
                <a:lnTo>
                  <a:pt x="182" y="73"/>
                </a:lnTo>
                <a:lnTo>
                  <a:pt x="184" y="73"/>
                </a:lnTo>
                <a:lnTo>
                  <a:pt x="187" y="74"/>
                </a:lnTo>
                <a:lnTo>
                  <a:pt x="189" y="74"/>
                </a:lnTo>
                <a:lnTo>
                  <a:pt x="196" y="78"/>
                </a:lnTo>
                <a:lnTo>
                  <a:pt x="196" y="79"/>
                </a:lnTo>
                <a:lnTo>
                  <a:pt x="199" y="83"/>
                </a:lnTo>
                <a:lnTo>
                  <a:pt x="201" y="85"/>
                </a:lnTo>
                <a:lnTo>
                  <a:pt x="203" y="85"/>
                </a:lnTo>
                <a:lnTo>
                  <a:pt x="204" y="90"/>
                </a:lnTo>
                <a:lnTo>
                  <a:pt x="208" y="95"/>
                </a:lnTo>
                <a:lnTo>
                  <a:pt x="208" y="98"/>
                </a:lnTo>
                <a:lnTo>
                  <a:pt x="211" y="100"/>
                </a:lnTo>
                <a:lnTo>
                  <a:pt x="211" y="102"/>
                </a:lnTo>
                <a:lnTo>
                  <a:pt x="211" y="104"/>
                </a:lnTo>
                <a:lnTo>
                  <a:pt x="213" y="105"/>
                </a:lnTo>
                <a:lnTo>
                  <a:pt x="218" y="109"/>
                </a:lnTo>
                <a:lnTo>
                  <a:pt x="220" y="110"/>
                </a:lnTo>
                <a:lnTo>
                  <a:pt x="223" y="112"/>
                </a:lnTo>
                <a:lnTo>
                  <a:pt x="225" y="114"/>
                </a:lnTo>
                <a:lnTo>
                  <a:pt x="227" y="114"/>
                </a:lnTo>
                <a:lnTo>
                  <a:pt x="227" y="116"/>
                </a:lnTo>
                <a:lnTo>
                  <a:pt x="228" y="116"/>
                </a:lnTo>
                <a:lnTo>
                  <a:pt x="230" y="116"/>
                </a:lnTo>
                <a:lnTo>
                  <a:pt x="232" y="116"/>
                </a:lnTo>
                <a:lnTo>
                  <a:pt x="234" y="116"/>
                </a:lnTo>
                <a:lnTo>
                  <a:pt x="235" y="116"/>
                </a:lnTo>
                <a:lnTo>
                  <a:pt x="237" y="116"/>
                </a:lnTo>
                <a:lnTo>
                  <a:pt x="239" y="117"/>
                </a:lnTo>
                <a:lnTo>
                  <a:pt x="240" y="117"/>
                </a:lnTo>
                <a:lnTo>
                  <a:pt x="242" y="117"/>
                </a:lnTo>
                <a:lnTo>
                  <a:pt x="242" y="119"/>
                </a:lnTo>
                <a:lnTo>
                  <a:pt x="244" y="119"/>
                </a:lnTo>
                <a:lnTo>
                  <a:pt x="246" y="121"/>
                </a:lnTo>
                <a:lnTo>
                  <a:pt x="247" y="121"/>
                </a:lnTo>
                <a:lnTo>
                  <a:pt x="247" y="122"/>
                </a:lnTo>
                <a:lnTo>
                  <a:pt x="251" y="124"/>
                </a:lnTo>
                <a:lnTo>
                  <a:pt x="253" y="126"/>
                </a:lnTo>
                <a:lnTo>
                  <a:pt x="256" y="126"/>
                </a:lnTo>
                <a:lnTo>
                  <a:pt x="256" y="128"/>
                </a:lnTo>
                <a:lnTo>
                  <a:pt x="258" y="128"/>
                </a:lnTo>
                <a:lnTo>
                  <a:pt x="259" y="129"/>
                </a:lnTo>
                <a:lnTo>
                  <a:pt x="261" y="129"/>
                </a:lnTo>
                <a:lnTo>
                  <a:pt x="263" y="129"/>
                </a:lnTo>
                <a:lnTo>
                  <a:pt x="265" y="129"/>
                </a:lnTo>
                <a:lnTo>
                  <a:pt x="268" y="131"/>
                </a:lnTo>
                <a:lnTo>
                  <a:pt x="270" y="131"/>
                </a:lnTo>
                <a:lnTo>
                  <a:pt x="271" y="131"/>
                </a:lnTo>
                <a:lnTo>
                  <a:pt x="273" y="129"/>
                </a:lnTo>
                <a:lnTo>
                  <a:pt x="277" y="129"/>
                </a:lnTo>
                <a:lnTo>
                  <a:pt x="280" y="128"/>
                </a:lnTo>
                <a:lnTo>
                  <a:pt x="282" y="128"/>
                </a:lnTo>
                <a:lnTo>
                  <a:pt x="285" y="126"/>
                </a:lnTo>
                <a:lnTo>
                  <a:pt x="287" y="124"/>
                </a:lnTo>
                <a:lnTo>
                  <a:pt x="287" y="122"/>
                </a:lnTo>
                <a:lnTo>
                  <a:pt x="290" y="121"/>
                </a:lnTo>
                <a:lnTo>
                  <a:pt x="292" y="119"/>
                </a:lnTo>
                <a:lnTo>
                  <a:pt x="294" y="119"/>
                </a:lnTo>
                <a:lnTo>
                  <a:pt x="296" y="117"/>
                </a:lnTo>
                <a:lnTo>
                  <a:pt x="299" y="116"/>
                </a:lnTo>
                <a:lnTo>
                  <a:pt x="301" y="114"/>
                </a:lnTo>
                <a:lnTo>
                  <a:pt x="302" y="114"/>
                </a:lnTo>
                <a:lnTo>
                  <a:pt x="302" y="112"/>
                </a:lnTo>
                <a:lnTo>
                  <a:pt x="304" y="112"/>
                </a:lnTo>
                <a:lnTo>
                  <a:pt x="306" y="110"/>
                </a:lnTo>
                <a:lnTo>
                  <a:pt x="311" y="109"/>
                </a:lnTo>
                <a:lnTo>
                  <a:pt x="314" y="107"/>
                </a:lnTo>
                <a:lnTo>
                  <a:pt x="318" y="104"/>
                </a:lnTo>
                <a:lnTo>
                  <a:pt x="321" y="100"/>
                </a:lnTo>
                <a:lnTo>
                  <a:pt x="326" y="97"/>
                </a:lnTo>
                <a:lnTo>
                  <a:pt x="330" y="93"/>
                </a:lnTo>
                <a:lnTo>
                  <a:pt x="332" y="93"/>
                </a:lnTo>
                <a:lnTo>
                  <a:pt x="333" y="90"/>
                </a:lnTo>
                <a:lnTo>
                  <a:pt x="337" y="88"/>
                </a:lnTo>
                <a:lnTo>
                  <a:pt x="342" y="86"/>
                </a:lnTo>
                <a:lnTo>
                  <a:pt x="345" y="85"/>
                </a:lnTo>
                <a:lnTo>
                  <a:pt x="351" y="85"/>
                </a:lnTo>
                <a:lnTo>
                  <a:pt x="357" y="83"/>
                </a:lnTo>
                <a:lnTo>
                  <a:pt x="363" y="79"/>
                </a:lnTo>
                <a:lnTo>
                  <a:pt x="364" y="76"/>
                </a:lnTo>
                <a:lnTo>
                  <a:pt x="364" y="74"/>
                </a:lnTo>
                <a:lnTo>
                  <a:pt x="366" y="73"/>
                </a:lnTo>
                <a:lnTo>
                  <a:pt x="368" y="71"/>
                </a:lnTo>
                <a:lnTo>
                  <a:pt x="368" y="71"/>
                </a:lnTo>
                <a:lnTo>
                  <a:pt x="369" y="69"/>
                </a:lnTo>
                <a:lnTo>
                  <a:pt x="369" y="67"/>
                </a:lnTo>
                <a:lnTo>
                  <a:pt x="369" y="66"/>
                </a:lnTo>
                <a:lnTo>
                  <a:pt x="369" y="64"/>
                </a:lnTo>
                <a:lnTo>
                  <a:pt x="371" y="62"/>
                </a:lnTo>
                <a:lnTo>
                  <a:pt x="371" y="60"/>
                </a:lnTo>
                <a:lnTo>
                  <a:pt x="371" y="59"/>
                </a:lnTo>
                <a:lnTo>
                  <a:pt x="373" y="59"/>
                </a:lnTo>
                <a:lnTo>
                  <a:pt x="373" y="57"/>
                </a:lnTo>
                <a:lnTo>
                  <a:pt x="373" y="55"/>
                </a:lnTo>
                <a:lnTo>
                  <a:pt x="375" y="55"/>
                </a:lnTo>
                <a:lnTo>
                  <a:pt x="375" y="55"/>
                </a:lnTo>
                <a:lnTo>
                  <a:pt x="376" y="55"/>
                </a:lnTo>
                <a:lnTo>
                  <a:pt x="376" y="54"/>
                </a:lnTo>
                <a:lnTo>
                  <a:pt x="376" y="52"/>
                </a:lnTo>
                <a:lnTo>
                  <a:pt x="376" y="50"/>
                </a:lnTo>
                <a:lnTo>
                  <a:pt x="378" y="48"/>
                </a:lnTo>
                <a:lnTo>
                  <a:pt x="378" y="48"/>
                </a:lnTo>
                <a:lnTo>
                  <a:pt x="380" y="48"/>
                </a:lnTo>
                <a:lnTo>
                  <a:pt x="382" y="48"/>
                </a:lnTo>
                <a:lnTo>
                  <a:pt x="382" y="47"/>
                </a:lnTo>
                <a:lnTo>
                  <a:pt x="383" y="47"/>
                </a:lnTo>
                <a:lnTo>
                  <a:pt x="383" y="48"/>
                </a:lnTo>
                <a:lnTo>
                  <a:pt x="383" y="55"/>
                </a:lnTo>
                <a:lnTo>
                  <a:pt x="383" y="57"/>
                </a:lnTo>
                <a:lnTo>
                  <a:pt x="383" y="59"/>
                </a:lnTo>
                <a:lnTo>
                  <a:pt x="383" y="62"/>
                </a:lnTo>
                <a:lnTo>
                  <a:pt x="383" y="64"/>
                </a:lnTo>
                <a:lnTo>
                  <a:pt x="383" y="66"/>
                </a:lnTo>
                <a:lnTo>
                  <a:pt x="383" y="67"/>
                </a:lnTo>
                <a:lnTo>
                  <a:pt x="383" y="69"/>
                </a:lnTo>
                <a:lnTo>
                  <a:pt x="383" y="81"/>
                </a:lnTo>
                <a:lnTo>
                  <a:pt x="383" y="95"/>
                </a:lnTo>
                <a:lnTo>
                  <a:pt x="383" y="100"/>
                </a:lnTo>
                <a:lnTo>
                  <a:pt x="383" y="102"/>
                </a:lnTo>
                <a:lnTo>
                  <a:pt x="383" y="104"/>
                </a:lnTo>
                <a:lnTo>
                  <a:pt x="383" y="105"/>
                </a:lnTo>
                <a:lnTo>
                  <a:pt x="383" y="109"/>
                </a:lnTo>
                <a:lnTo>
                  <a:pt x="383" y="112"/>
                </a:lnTo>
                <a:lnTo>
                  <a:pt x="383" y="116"/>
                </a:lnTo>
                <a:lnTo>
                  <a:pt x="383" y="117"/>
                </a:lnTo>
                <a:lnTo>
                  <a:pt x="383" y="119"/>
                </a:lnTo>
                <a:lnTo>
                  <a:pt x="383" y="121"/>
                </a:lnTo>
                <a:lnTo>
                  <a:pt x="383" y="128"/>
                </a:lnTo>
                <a:lnTo>
                  <a:pt x="383" y="129"/>
                </a:lnTo>
                <a:lnTo>
                  <a:pt x="383" y="134"/>
                </a:lnTo>
                <a:lnTo>
                  <a:pt x="383" y="145"/>
                </a:lnTo>
                <a:lnTo>
                  <a:pt x="383" y="147"/>
                </a:lnTo>
                <a:lnTo>
                  <a:pt x="383" y="150"/>
                </a:lnTo>
                <a:lnTo>
                  <a:pt x="383" y="153"/>
                </a:lnTo>
                <a:lnTo>
                  <a:pt x="383" y="155"/>
                </a:lnTo>
                <a:lnTo>
                  <a:pt x="383" y="160"/>
                </a:lnTo>
                <a:lnTo>
                  <a:pt x="383" y="160"/>
                </a:lnTo>
                <a:lnTo>
                  <a:pt x="383" y="162"/>
                </a:lnTo>
                <a:lnTo>
                  <a:pt x="383" y="164"/>
                </a:lnTo>
                <a:lnTo>
                  <a:pt x="383" y="165"/>
                </a:lnTo>
                <a:lnTo>
                  <a:pt x="383" y="167"/>
                </a:lnTo>
                <a:lnTo>
                  <a:pt x="383" y="169"/>
                </a:lnTo>
                <a:lnTo>
                  <a:pt x="383" y="171"/>
                </a:lnTo>
                <a:lnTo>
                  <a:pt x="383" y="172"/>
                </a:lnTo>
                <a:lnTo>
                  <a:pt x="383" y="176"/>
                </a:lnTo>
                <a:lnTo>
                  <a:pt x="383" y="177"/>
                </a:lnTo>
                <a:lnTo>
                  <a:pt x="383" y="179"/>
                </a:lnTo>
                <a:lnTo>
                  <a:pt x="383" y="181"/>
                </a:lnTo>
                <a:lnTo>
                  <a:pt x="383" y="183"/>
                </a:lnTo>
                <a:lnTo>
                  <a:pt x="383" y="184"/>
                </a:lnTo>
                <a:lnTo>
                  <a:pt x="383" y="190"/>
                </a:lnTo>
                <a:lnTo>
                  <a:pt x="383" y="191"/>
                </a:lnTo>
                <a:lnTo>
                  <a:pt x="383" y="193"/>
                </a:lnTo>
                <a:lnTo>
                  <a:pt x="383" y="195"/>
                </a:lnTo>
                <a:lnTo>
                  <a:pt x="383" y="200"/>
                </a:lnTo>
                <a:lnTo>
                  <a:pt x="385" y="202"/>
                </a:lnTo>
                <a:lnTo>
                  <a:pt x="385" y="203"/>
                </a:lnTo>
                <a:lnTo>
                  <a:pt x="385" y="205"/>
                </a:lnTo>
                <a:lnTo>
                  <a:pt x="385" y="208"/>
                </a:lnTo>
                <a:lnTo>
                  <a:pt x="385" y="214"/>
                </a:lnTo>
                <a:lnTo>
                  <a:pt x="385" y="217"/>
                </a:lnTo>
                <a:lnTo>
                  <a:pt x="385" y="219"/>
                </a:lnTo>
                <a:lnTo>
                  <a:pt x="383" y="224"/>
                </a:lnTo>
                <a:lnTo>
                  <a:pt x="383" y="227"/>
                </a:lnTo>
                <a:lnTo>
                  <a:pt x="382" y="233"/>
                </a:lnTo>
                <a:lnTo>
                  <a:pt x="382" y="234"/>
                </a:lnTo>
                <a:lnTo>
                  <a:pt x="382" y="241"/>
                </a:lnTo>
                <a:lnTo>
                  <a:pt x="380" y="243"/>
                </a:lnTo>
                <a:lnTo>
                  <a:pt x="380" y="250"/>
                </a:lnTo>
                <a:lnTo>
                  <a:pt x="380" y="251"/>
                </a:lnTo>
                <a:lnTo>
                  <a:pt x="378" y="255"/>
                </a:lnTo>
                <a:lnTo>
                  <a:pt x="378" y="258"/>
                </a:lnTo>
                <a:lnTo>
                  <a:pt x="378" y="260"/>
                </a:lnTo>
                <a:lnTo>
                  <a:pt x="378" y="262"/>
                </a:lnTo>
                <a:lnTo>
                  <a:pt x="378" y="263"/>
                </a:lnTo>
                <a:lnTo>
                  <a:pt x="378" y="265"/>
                </a:lnTo>
                <a:lnTo>
                  <a:pt x="378" y="269"/>
                </a:lnTo>
                <a:lnTo>
                  <a:pt x="378" y="272"/>
                </a:lnTo>
                <a:lnTo>
                  <a:pt x="376" y="276"/>
                </a:lnTo>
                <a:lnTo>
                  <a:pt x="376" y="279"/>
                </a:lnTo>
                <a:lnTo>
                  <a:pt x="376" y="281"/>
                </a:lnTo>
                <a:lnTo>
                  <a:pt x="376" y="281"/>
                </a:lnTo>
                <a:lnTo>
                  <a:pt x="376" y="282"/>
                </a:lnTo>
                <a:lnTo>
                  <a:pt x="376" y="284"/>
                </a:lnTo>
                <a:lnTo>
                  <a:pt x="375" y="286"/>
                </a:lnTo>
                <a:lnTo>
                  <a:pt x="375" y="288"/>
                </a:lnTo>
                <a:lnTo>
                  <a:pt x="375" y="289"/>
                </a:lnTo>
                <a:lnTo>
                  <a:pt x="373" y="296"/>
                </a:lnTo>
                <a:lnTo>
                  <a:pt x="373" y="303"/>
                </a:lnTo>
                <a:lnTo>
                  <a:pt x="371" y="310"/>
                </a:lnTo>
                <a:lnTo>
                  <a:pt x="371" y="312"/>
                </a:lnTo>
                <a:lnTo>
                  <a:pt x="371" y="315"/>
                </a:lnTo>
                <a:lnTo>
                  <a:pt x="369" y="324"/>
                </a:lnTo>
                <a:lnTo>
                  <a:pt x="369" y="325"/>
                </a:lnTo>
                <a:lnTo>
                  <a:pt x="368" y="329"/>
                </a:lnTo>
                <a:lnTo>
                  <a:pt x="366" y="341"/>
                </a:lnTo>
                <a:lnTo>
                  <a:pt x="366" y="346"/>
                </a:lnTo>
                <a:lnTo>
                  <a:pt x="366" y="350"/>
                </a:lnTo>
                <a:lnTo>
                  <a:pt x="366" y="353"/>
                </a:lnTo>
                <a:lnTo>
                  <a:pt x="366" y="355"/>
                </a:lnTo>
                <a:lnTo>
                  <a:pt x="364" y="355"/>
                </a:lnTo>
                <a:lnTo>
                  <a:pt x="364" y="358"/>
                </a:lnTo>
                <a:lnTo>
                  <a:pt x="364" y="363"/>
                </a:lnTo>
                <a:lnTo>
                  <a:pt x="363" y="370"/>
                </a:lnTo>
                <a:lnTo>
                  <a:pt x="363" y="377"/>
                </a:lnTo>
                <a:lnTo>
                  <a:pt x="363" y="382"/>
                </a:lnTo>
                <a:lnTo>
                  <a:pt x="356" y="382"/>
                </a:lnTo>
                <a:lnTo>
                  <a:pt x="347" y="382"/>
                </a:lnTo>
                <a:lnTo>
                  <a:pt x="345" y="382"/>
                </a:lnTo>
                <a:lnTo>
                  <a:pt x="342" y="382"/>
                </a:lnTo>
                <a:lnTo>
                  <a:pt x="340" y="382"/>
                </a:lnTo>
                <a:lnTo>
                  <a:pt x="339" y="382"/>
                </a:lnTo>
                <a:lnTo>
                  <a:pt x="330" y="382"/>
                </a:lnTo>
                <a:lnTo>
                  <a:pt x="326" y="382"/>
                </a:lnTo>
                <a:lnTo>
                  <a:pt x="321" y="382"/>
                </a:lnTo>
                <a:lnTo>
                  <a:pt x="316" y="382"/>
                </a:lnTo>
                <a:lnTo>
                  <a:pt x="313" y="382"/>
                </a:lnTo>
                <a:lnTo>
                  <a:pt x="306" y="382"/>
                </a:lnTo>
                <a:lnTo>
                  <a:pt x="304" y="382"/>
                </a:lnTo>
                <a:lnTo>
                  <a:pt x="302" y="382"/>
                </a:lnTo>
                <a:lnTo>
                  <a:pt x="301" y="382"/>
                </a:lnTo>
                <a:lnTo>
                  <a:pt x="299" y="382"/>
                </a:lnTo>
                <a:lnTo>
                  <a:pt x="294" y="382"/>
                </a:lnTo>
                <a:lnTo>
                  <a:pt x="292" y="382"/>
                </a:lnTo>
                <a:lnTo>
                  <a:pt x="289" y="382"/>
                </a:lnTo>
                <a:lnTo>
                  <a:pt x="287" y="382"/>
                </a:lnTo>
                <a:lnTo>
                  <a:pt x="277" y="382"/>
                </a:lnTo>
                <a:lnTo>
                  <a:pt x="271" y="382"/>
                </a:lnTo>
                <a:lnTo>
                  <a:pt x="270" y="384"/>
                </a:lnTo>
                <a:lnTo>
                  <a:pt x="258" y="384"/>
                </a:lnTo>
                <a:lnTo>
                  <a:pt x="254" y="384"/>
                </a:lnTo>
                <a:lnTo>
                  <a:pt x="247" y="384"/>
                </a:lnTo>
                <a:lnTo>
                  <a:pt x="247" y="382"/>
                </a:lnTo>
                <a:lnTo>
                  <a:pt x="242" y="384"/>
                </a:lnTo>
                <a:lnTo>
                  <a:pt x="240" y="384"/>
                </a:lnTo>
                <a:lnTo>
                  <a:pt x="235" y="384"/>
                </a:lnTo>
                <a:lnTo>
                  <a:pt x="228" y="386"/>
                </a:lnTo>
                <a:lnTo>
                  <a:pt x="227" y="386"/>
                </a:lnTo>
                <a:lnTo>
                  <a:pt x="225" y="386"/>
                </a:lnTo>
                <a:lnTo>
                  <a:pt x="216" y="386"/>
                </a:lnTo>
                <a:lnTo>
                  <a:pt x="211" y="386"/>
                </a:lnTo>
                <a:lnTo>
                  <a:pt x="197" y="386"/>
                </a:lnTo>
                <a:lnTo>
                  <a:pt x="196" y="386"/>
                </a:lnTo>
                <a:lnTo>
                  <a:pt x="191" y="386"/>
                </a:lnTo>
                <a:lnTo>
                  <a:pt x="182" y="386"/>
                </a:lnTo>
                <a:lnTo>
                  <a:pt x="179" y="386"/>
                </a:lnTo>
                <a:lnTo>
                  <a:pt x="177" y="386"/>
                </a:lnTo>
                <a:lnTo>
                  <a:pt x="172" y="386"/>
                </a:lnTo>
                <a:lnTo>
                  <a:pt x="170" y="386"/>
                </a:lnTo>
                <a:lnTo>
                  <a:pt x="168" y="386"/>
                </a:lnTo>
                <a:lnTo>
                  <a:pt x="165" y="386"/>
                </a:lnTo>
                <a:lnTo>
                  <a:pt x="163" y="386"/>
                </a:lnTo>
                <a:lnTo>
                  <a:pt x="156" y="386"/>
                </a:lnTo>
                <a:lnTo>
                  <a:pt x="153" y="386"/>
                </a:lnTo>
                <a:lnTo>
                  <a:pt x="144" y="386"/>
                </a:lnTo>
                <a:lnTo>
                  <a:pt x="141" y="386"/>
                </a:lnTo>
                <a:lnTo>
                  <a:pt x="139" y="386"/>
                </a:lnTo>
                <a:lnTo>
                  <a:pt x="134" y="386"/>
                </a:lnTo>
                <a:lnTo>
                  <a:pt x="132" y="386"/>
                </a:lnTo>
                <a:lnTo>
                  <a:pt x="130" y="386"/>
                </a:lnTo>
                <a:lnTo>
                  <a:pt x="129" y="386"/>
                </a:lnTo>
                <a:lnTo>
                  <a:pt x="127" y="386"/>
                </a:lnTo>
                <a:lnTo>
                  <a:pt x="125" y="386"/>
                </a:lnTo>
                <a:lnTo>
                  <a:pt x="124" y="386"/>
                </a:lnTo>
                <a:lnTo>
                  <a:pt x="122" y="386"/>
                </a:lnTo>
                <a:lnTo>
                  <a:pt x="122" y="386"/>
                </a:lnTo>
                <a:lnTo>
                  <a:pt x="118" y="386"/>
                </a:lnTo>
                <a:lnTo>
                  <a:pt x="117" y="386"/>
                </a:lnTo>
                <a:lnTo>
                  <a:pt x="108" y="386"/>
                </a:lnTo>
                <a:lnTo>
                  <a:pt x="103" y="386"/>
                </a:lnTo>
                <a:lnTo>
                  <a:pt x="96" y="386"/>
                </a:lnTo>
                <a:lnTo>
                  <a:pt x="94" y="386"/>
                </a:lnTo>
                <a:lnTo>
                  <a:pt x="93" y="386"/>
                </a:lnTo>
                <a:lnTo>
                  <a:pt x="91" y="386"/>
                </a:lnTo>
                <a:lnTo>
                  <a:pt x="89" y="387"/>
                </a:lnTo>
                <a:lnTo>
                  <a:pt x="82" y="387"/>
                </a:lnTo>
                <a:lnTo>
                  <a:pt x="77" y="387"/>
                </a:lnTo>
                <a:lnTo>
                  <a:pt x="75" y="387"/>
                </a:lnTo>
                <a:lnTo>
                  <a:pt x="75" y="387"/>
                </a:lnTo>
                <a:lnTo>
                  <a:pt x="65" y="387"/>
                </a:lnTo>
                <a:lnTo>
                  <a:pt x="62" y="387"/>
                </a:lnTo>
                <a:lnTo>
                  <a:pt x="53" y="387"/>
                </a:lnTo>
                <a:lnTo>
                  <a:pt x="46" y="387"/>
                </a:lnTo>
                <a:lnTo>
                  <a:pt x="41" y="387"/>
                </a:lnTo>
                <a:lnTo>
                  <a:pt x="38" y="387"/>
                </a:lnTo>
                <a:lnTo>
                  <a:pt x="34" y="387"/>
                </a:lnTo>
                <a:lnTo>
                  <a:pt x="24" y="387"/>
                </a:lnTo>
                <a:lnTo>
                  <a:pt x="22" y="387"/>
                </a:lnTo>
                <a:lnTo>
                  <a:pt x="19" y="387"/>
                </a:lnTo>
                <a:lnTo>
                  <a:pt x="17" y="387"/>
                </a:lnTo>
                <a:lnTo>
                  <a:pt x="15" y="387"/>
                </a:lnTo>
                <a:lnTo>
                  <a:pt x="12" y="387"/>
                </a:lnTo>
                <a:lnTo>
                  <a:pt x="7" y="389"/>
                </a:lnTo>
                <a:lnTo>
                  <a:pt x="7" y="387"/>
                </a:lnTo>
                <a:lnTo>
                  <a:pt x="7" y="386"/>
                </a:lnTo>
                <a:lnTo>
                  <a:pt x="7" y="386"/>
                </a:lnTo>
                <a:lnTo>
                  <a:pt x="7" y="382"/>
                </a:lnTo>
                <a:lnTo>
                  <a:pt x="7" y="372"/>
                </a:lnTo>
                <a:lnTo>
                  <a:pt x="7" y="370"/>
                </a:lnTo>
                <a:lnTo>
                  <a:pt x="7" y="368"/>
                </a:lnTo>
                <a:lnTo>
                  <a:pt x="7" y="365"/>
                </a:lnTo>
                <a:lnTo>
                  <a:pt x="7" y="360"/>
                </a:lnTo>
                <a:lnTo>
                  <a:pt x="7" y="358"/>
                </a:lnTo>
                <a:lnTo>
                  <a:pt x="7" y="355"/>
                </a:lnTo>
                <a:lnTo>
                  <a:pt x="7" y="353"/>
                </a:lnTo>
                <a:lnTo>
                  <a:pt x="7" y="350"/>
                </a:lnTo>
                <a:lnTo>
                  <a:pt x="7" y="346"/>
                </a:lnTo>
                <a:lnTo>
                  <a:pt x="7" y="343"/>
                </a:lnTo>
                <a:lnTo>
                  <a:pt x="7" y="341"/>
                </a:lnTo>
                <a:lnTo>
                  <a:pt x="7" y="332"/>
                </a:lnTo>
                <a:lnTo>
                  <a:pt x="7" y="327"/>
                </a:lnTo>
                <a:lnTo>
                  <a:pt x="7" y="325"/>
                </a:lnTo>
                <a:lnTo>
                  <a:pt x="7" y="324"/>
                </a:lnTo>
                <a:lnTo>
                  <a:pt x="7" y="320"/>
                </a:lnTo>
                <a:lnTo>
                  <a:pt x="7" y="315"/>
                </a:lnTo>
                <a:lnTo>
                  <a:pt x="7" y="313"/>
                </a:lnTo>
                <a:lnTo>
                  <a:pt x="5" y="308"/>
                </a:lnTo>
                <a:lnTo>
                  <a:pt x="5" y="307"/>
                </a:lnTo>
                <a:lnTo>
                  <a:pt x="5" y="305"/>
                </a:lnTo>
                <a:lnTo>
                  <a:pt x="5" y="298"/>
                </a:lnTo>
                <a:lnTo>
                  <a:pt x="5" y="296"/>
                </a:lnTo>
                <a:lnTo>
                  <a:pt x="5" y="293"/>
                </a:lnTo>
                <a:lnTo>
                  <a:pt x="5" y="291"/>
                </a:lnTo>
                <a:lnTo>
                  <a:pt x="5" y="286"/>
                </a:lnTo>
                <a:lnTo>
                  <a:pt x="5" y="281"/>
                </a:lnTo>
                <a:lnTo>
                  <a:pt x="5" y="277"/>
                </a:lnTo>
                <a:lnTo>
                  <a:pt x="5" y="272"/>
                </a:lnTo>
                <a:lnTo>
                  <a:pt x="5" y="267"/>
                </a:lnTo>
                <a:lnTo>
                  <a:pt x="5" y="262"/>
                </a:lnTo>
                <a:lnTo>
                  <a:pt x="5" y="260"/>
                </a:lnTo>
                <a:lnTo>
                  <a:pt x="5" y="258"/>
                </a:lnTo>
                <a:lnTo>
                  <a:pt x="5" y="257"/>
                </a:lnTo>
                <a:lnTo>
                  <a:pt x="3" y="251"/>
                </a:lnTo>
                <a:lnTo>
                  <a:pt x="3" y="246"/>
                </a:lnTo>
                <a:lnTo>
                  <a:pt x="3" y="245"/>
                </a:lnTo>
                <a:lnTo>
                  <a:pt x="3" y="243"/>
                </a:lnTo>
                <a:lnTo>
                  <a:pt x="3" y="241"/>
                </a:lnTo>
                <a:lnTo>
                  <a:pt x="3" y="239"/>
                </a:lnTo>
                <a:lnTo>
                  <a:pt x="3" y="236"/>
                </a:lnTo>
                <a:lnTo>
                  <a:pt x="3" y="234"/>
                </a:lnTo>
                <a:lnTo>
                  <a:pt x="3" y="229"/>
                </a:lnTo>
                <a:lnTo>
                  <a:pt x="3" y="227"/>
                </a:lnTo>
                <a:lnTo>
                  <a:pt x="3" y="224"/>
                </a:lnTo>
                <a:lnTo>
                  <a:pt x="3" y="222"/>
                </a:lnTo>
                <a:lnTo>
                  <a:pt x="3" y="219"/>
                </a:lnTo>
                <a:lnTo>
                  <a:pt x="3" y="215"/>
                </a:lnTo>
                <a:lnTo>
                  <a:pt x="3" y="212"/>
                </a:lnTo>
                <a:lnTo>
                  <a:pt x="3" y="210"/>
                </a:lnTo>
                <a:lnTo>
                  <a:pt x="3" y="208"/>
                </a:lnTo>
                <a:lnTo>
                  <a:pt x="3" y="207"/>
                </a:lnTo>
                <a:lnTo>
                  <a:pt x="3" y="205"/>
                </a:lnTo>
                <a:lnTo>
                  <a:pt x="3" y="202"/>
                </a:lnTo>
                <a:lnTo>
                  <a:pt x="1" y="198"/>
                </a:lnTo>
                <a:lnTo>
                  <a:pt x="1" y="193"/>
                </a:lnTo>
                <a:lnTo>
                  <a:pt x="1" y="191"/>
                </a:lnTo>
                <a:lnTo>
                  <a:pt x="1" y="184"/>
                </a:lnTo>
                <a:lnTo>
                  <a:pt x="1" y="183"/>
                </a:lnTo>
                <a:lnTo>
                  <a:pt x="1" y="179"/>
                </a:lnTo>
                <a:lnTo>
                  <a:pt x="1" y="177"/>
                </a:lnTo>
                <a:lnTo>
                  <a:pt x="1" y="176"/>
                </a:lnTo>
                <a:lnTo>
                  <a:pt x="1" y="174"/>
                </a:lnTo>
                <a:lnTo>
                  <a:pt x="1" y="164"/>
                </a:lnTo>
                <a:lnTo>
                  <a:pt x="1" y="160"/>
                </a:lnTo>
                <a:lnTo>
                  <a:pt x="1" y="155"/>
                </a:lnTo>
                <a:lnTo>
                  <a:pt x="1" y="152"/>
                </a:lnTo>
                <a:lnTo>
                  <a:pt x="1" y="150"/>
                </a:lnTo>
                <a:lnTo>
                  <a:pt x="1" y="147"/>
                </a:lnTo>
                <a:lnTo>
                  <a:pt x="0" y="140"/>
                </a:lnTo>
                <a:lnTo>
                  <a:pt x="0" y="134"/>
                </a:lnTo>
                <a:lnTo>
                  <a:pt x="0" y="126"/>
                </a:lnTo>
                <a:lnTo>
                  <a:pt x="0" y="121"/>
                </a:lnTo>
                <a:lnTo>
                  <a:pt x="0" y="119"/>
                </a:lnTo>
                <a:lnTo>
                  <a:pt x="0" y="117"/>
                </a:lnTo>
                <a:lnTo>
                  <a:pt x="0" y="116"/>
                </a:lnTo>
                <a:lnTo>
                  <a:pt x="0" y="112"/>
                </a:lnTo>
                <a:lnTo>
                  <a:pt x="0" y="109"/>
                </a:lnTo>
                <a:lnTo>
                  <a:pt x="0" y="105"/>
                </a:lnTo>
                <a:lnTo>
                  <a:pt x="0" y="102"/>
                </a:lnTo>
                <a:lnTo>
                  <a:pt x="0" y="100"/>
                </a:lnTo>
                <a:lnTo>
                  <a:pt x="0" y="98"/>
                </a:lnTo>
                <a:lnTo>
                  <a:pt x="0" y="97"/>
                </a:lnTo>
                <a:lnTo>
                  <a:pt x="0" y="91"/>
                </a:lnTo>
                <a:lnTo>
                  <a:pt x="0" y="90"/>
                </a:lnTo>
                <a:lnTo>
                  <a:pt x="0" y="85"/>
                </a:lnTo>
                <a:lnTo>
                  <a:pt x="0" y="85"/>
                </a:lnTo>
                <a:lnTo>
                  <a:pt x="0" y="83"/>
                </a:lnTo>
                <a:lnTo>
                  <a:pt x="0" y="78"/>
                </a:lnTo>
                <a:lnTo>
                  <a:pt x="0" y="74"/>
                </a:lnTo>
                <a:lnTo>
                  <a:pt x="0" y="73"/>
                </a:lnTo>
                <a:lnTo>
                  <a:pt x="0" y="67"/>
                </a:lnTo>
                <a:lnTo>
                  <a:pt x="0" y="66"/>
                </a:lnTo>
                <a:lnTo>
                  <a:pt x="0" y="59"/>
                </a:lnTo>
                <a:lnTo>
                  <a:pt x="0" y="54"/>
                </a:lnTo>
                <a:lnTo>
                  <a:pt x="0" y="47"/>
                </a:lnTo>
                <a:lnTo>
                  <a:pt x="0" y="43"/>
                </a:lnTo>
                <a:lnTo>
                  <a:pt x="0" y="42"/>
                </a:lnTo>
                <a:lnTo>
                  <a:pt x="0" y="40"/>
                </a:lnTo>
                <a:lnTo>
                  <a:pt x="0" y="35"/>
                </a:lnTo>
                <a:lnTo>
                  <a:pt x="0" y="33"/>
                </a:lnTo>
                <a:lnTo>
                  <a:pt x="0" y="19"/>
                </a:lnTo>
                <a:lnTo>
                  <a:pt x="0" y="17"/>
                </a:lnTo>
                <a:lnTo>
                  <a:pt x="0" y="11"/>
                </a:lnTo>
                <a:lnTo>
                  <a:pt x="0" y="9"/>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3" name="Freeform 191"/>
          <p:cNvSpPr>
            <a:spLocks/>
          </p:cNvSpPr>
          <p:nvPr/>
        </p:nvSpPr>
        <p:spPr bwMode="auto">
          <a:xfrm>
            <a:off x="6198394" y="3175397"/>
            <a:ext cx="396479" cy="385763"/>
          </a:xfrm>
          <a:custGeom>
            <a:avLst/>
            <a:gdLst/>
            <a:ahLst/>
            <a:cxnLst>
              <a:cxn ang="0">
                <a:pos x="332" y="6"/>
              </a:cxn>
              <a:cxn ang="0">
                <a:pos x="332" y="31"/>
              </a:cxn>
              <a:cxn ang="0">
                <a:pos x="332" y="49"/>
              </a:cxn>
              <a:cxn ang="0">
                <a:pos x="332" y="66"/>
              </a:cxn>
              <a:cxn ang="0">
                <a:pos x="332" y="95"/>
              </a:cxn>
              <a:cxn ang="0">
                <a:pos x="332" y="124"/>
              </a:cxn>
              <a:cxn ang="0">
                <a:pos x="333" y="150"/>
              </a:cxn>
              <a:cxn ang="0">
                <a:pos x="333" y="171"/>
              </a:cxn>
              <a:cxn ang="0">
                <a:pos x="333" y="200"/>
              </a:cxn>
              <a:cxn ang="0">
                <a:pos x="333" y="229"/>
              </a:cxn>
              <a:cxn ang="0">
                <a:pos x="333" y="271"/>
              </a:cxn>
              <a:cxn ang="0">
                <a:pos x="333" y="308"/>
              </a:cxn>
              <a:cxn ang="0">
                <a:pos x="332" y="320"/>
              </a:cxn>
              <a:cxn ang="0">
                <a:pos x="311" y="320"/>
              </a:cxn>
              <a:cxn ang="0">
                <a:pos x="294" y="320"/>
              </a:cxn>
              <a:cxn ang="0">
                <a:pos x="266" y="322"/>
              </a:cxn>
              <a:cxn ang="0">
                <a:pos x="252" y="320"/>
              </a:cxn>
              <a:cxn ang="0">
                <a:pos x="216" y="320"/>
              </a:cxn>
              <a:cxn ang="0">
                <a:pos x="184" y="322"/>
              </a:cxn>
              <a:cxn ang="0">
                <a:pos x="151" y="322"/>
              </a:cxn>
              <a:cxn ang="0">
                <a:pos x="127" y="324"/>
              </a:cxn>
              <a:cxn ang="0">
                <a:pos x="108" y="324"/>
              </a:cxn>
              <a:cxn ang="0">
                <a:pos x="60" y="324"/>
              </a:cxn>
              <a:cxn ang="0">
                <a:pos x="12" y="322"/>
              </a:cxn>
              <a:cxn ang="0">
                <a:pos x="0" y="289"/>
              </a:cxn>
              <a:cxn ang="0">
                <a:pos x="6" y="260"/>
              </a:cxn>
              <a:cxn ang="0">
                <a:pos x="15" y="257"/>
              </a:cxn>
              <a:cxn ang="0">
                <a:pos x="27" y="257"/>
              </a:cxn>
              <a:cxn ang="0">
                <a:pos x="37" y="252"/>
              </a:cxn>
              <a:cxn ang="0">
                <a:pos x="44" y="245"/>
              </a:cxn>
              <a:cxn ang="0">
                <a:pos x="48" y="233"/>
              </a:cxn>
              <a:cxn ang="0">
                <a:pos x="43" y="224"/>
              </a:cxn>
              <a:cxn ang="0">
                <a:pos x="29" y="215"/>
              </a:cxn>
              <a:cxn ang="0">
                <a:pos x="19" y="200"/>
              </a:cxn>
              <a:cxn ang="0">
                <a:pos x="15" y="190"/>
              </a:cxn>
              <a:cxn ang="0">
                <a:pos x="24" y="183"/>
              </a:cxn>
              <a:cxn ang="0">
                <a:pos x="36" y="188"/>
              </a:cxn>
              <a:cxn ang="0">
                <a:pos x="48" y="195"/>
              </a:cxn>
              <a:cxn ang="0">
                <a:pos x="65" y="190"/>
              </a:cxn>
              <a:cxn ang="0">
                <a:pos x="82" y="188"/>
              </a:cxn>
              <a:cxn ang="0">
                <a:pos x="96" y="186"/>
              </a:cxn>
              <a:cxn ang="0">
                <a:pos x="108" y="178"/>
              </a:cxn>
              <a:cxn ang="0">
                <a:pos x="111" y="167"/>
              </a:cxn>
              <a:cxn ang="0">
                <a:pos x="110" y="157"/>
              </a:cxn>
              <a:cxn ang="0">
                <a:pos x="101" y="138"/>
              </a:cxn>
              <a:cxn ang="0">
                <a:pos x="108" y="116"/>
              </a:cxn>
              <a:cxn ang="0">
                <a:pos x="113" y="107"/>
              </a:cxn>
              <a:cxn ang="0">
                <a:pos x="135" y="92"/>
              </a:cxn>
              <a:cxn ang="0">
                <a:pos x="161" y="76"/>
              </a:cxn>
              <a:cxn ang="0">
                <a:pos x="180" y="59"/>
              </a:cxn>
              <a:cxn ang="0">
                <a:pos x="187" y="45"/>
              </a:cxn>
              <a:cxn ang="0">
                <a:pos x="196" y="35"/>
              </a:cxn>
              <a:cxn ang="0">
                <a:pos x="213" y="26"/>
              </a:cxn>
              <a:cxn ang="0">
                <a:pos x="240" y="19"/>
              </a:cxn>
              <a:cxn ang="0">
                <a:pos x="259" y="19"/>
              </a:cxn>
              <a:cxn ang="0">
                <a:pos x="273" y="6"/>
              </a:cxn>
              <a:cxn ang="0">
                <a:pos x="289" y="0"/>
              </a:cxn>
              <a:cxn ang="0">
                <a:pos x="309" y="4"/>
              </a:cxn>
              <a:cxn ang="0">
                <a:pos x="326" y="4"/>
              </a:cxn>
            </a:cxnLst>
            <a:rect l="0" t="0" r="r" b="b"/>
            <a:pathLst>
              <a:path w="333" h="324">
                <a:moveTo>
                  <a:pt x="328" y="4"/>
                </a:moveTo>
                <a:lnTo>
                  <a:pt x="330" y="4"/>
                </a:lnTo>
                <a:lnTo>
                  <a:pt x="332" y="4"/>
                </a:lnTo>
                <a:lnTo>
                  <a:pt x="332" y="2"/>
                </a:lnTo>
                <a:lnTo>
                  <a:pt x="332" y="2"/>
                </a:lnTo>
                <a:lnTo>
                  <a:pt x="332" y="4"/>
                </a:lnTo>
                <a:lnTo>
                  <a:pt x="332" y="6"/>
                </a:lnTo>
                <a:lnTo>
                  <a:pt x="332" y="9"/>
                </a:lnTo>
                <a:lnTo>
                  <a:pt x="332" y="12"/>
                </a:lnTo>
                <a:lnTo>
                  <a:pt x="332" y="16"/>
                </a:lnTo>
                <a:lnTo>
                  <a:pt x="332" y="19"/>
                </a:lnTo>
                <a:lnTo>
                  <a:pt x="332" y="23"/>
                </a:lnTo>
                <a:lnTo>
                  <a:pt x="332" y="25"/>
                </a:lnTo>
                <a:lnTo>
                  <a:pt x="332" y="31"/>
                </a:lnTo>
                <a:lnTo>
                  <a:pt x="332" y="35"/>
                </a:lnTo>
                <a:lnTo>
                  <a:pt x="332" y="35"/>
                </a:lnTo>
                <a:lnTo>
                  <a:pt x="332" y="40"/>
                </a:lnTo>
                <a:lnTo>
                  <a:pt x="332" y="42"/>
                </a:lnTo>
                <a:lnTo>
                  <a:pt x="332" y="43"/>
                </a:lnTo>
                <a:lnTo>
                  <a:pt x="332" y="47"/>
                </a:lnTo>
                <a:lnTo>
                  <a:pt x="332" y="49"/>
                </a:lnTo>
                <a:lnTo>
                  <a:pt x="332" y="50"/>
                </a:lnTo>
                <a:lnTo>
                  <a:pt x="332" y="52"/>
                </a:lnTo>
                <a:lnTo>
                  <a:pt x="332" y="55"/>
                </a:lnTo>
                <a:lnTo>
                  <a:pt x="332" y="57"/>
                </a:lnTo>
                <a:lnTo>
                  <a:pt x="332" y="62"/>
                </a:lnTo>
                <a:lnTo>
                  <a:pt x="332" y="64"/>
                </a:lnTo>
                <a:lnTo>
                  <a:pt x="332" y="66"/>
                </a:lnTo>
                <a:lnTo>
                  <a:pt x="332" y="68"/>
                </a:lnTo>
                <a:lnTo>
                  <a:pt x="332" y="74"/>
                </a:lnTo>
                <a:lnTo>
                  <a:pt x="332" y="76"/>
                </a:lnTo>
                <a:lnTo>
                  <a:pt x="332" y="78"/>
                </a:lnTo>
                <a:lnTo>
                  <a:pt x="332" y="80"/>
                </a:lnTo>
                <a:lnTo>
                  <a:pt x="332" y="86"/>
                </a:lnTo>
                <a:lnTo>
                  <a:pt x="332" y="95"/>
                </a:lnTo>
                <a:lnTo>
                  <a:pt x="332" y="95"/>
                </a:lnTo>
                <a:lnTo>
                  <a:pt x="332" y="109"/>
                </a:lnTo>
                <a:lnTo>
                  <a:pt x="332" y="111"/>
                </a:lnTo>
                <a:lnTo>
                  <a:pt x="332" y="111"/>
                </a:lnTo>
                <a:lnTo>
                  <a:pt x="332" y="116"/>
                </a:lnTo>
                <a:lnTo>
                  <a:pt x="332" y="121"/>
                </a:lnTo>
                <a:lnTo>
                  <a:pt x="332" y="124"/>
                </a:lnTo>
                <a:lnTo>
                  <a:pt x="332" y="126"/>
                </a:lnTo>
                <a:lnTo>
                  <a:pt x="332" y="133"/>
                </a:lnTo>
                <a:lnTo>
                  <a:pt x="332" y="136"/>
                </a:lnTo>
                <a:lnTo>
                  <a:pt x="332" y="140"/>
                </a:lnTo>
                <a:lnTo>
                  <a:pt x="332" y="142"/>
                </a:lnTo>
                <a:lnTo>
                  <a:pt x="332" y="143"/>
                </a:lnTo>
                <a:lnTo>
                  <a:pt x="333" y="150"/>
                </a:lnTo>
                <a:lnTo>
                  <a:pt x="333" y="155"/>
                </a:lnTo>
                <a:lnTo>
                  <a:pt x="333" y="155"/>
                </a:lnTo>
                <a:lnTo>
                  <a:pt x="333" y="157"/>
                </a:lnTo>
                <a:lnTo>
                  <a:pt x="333" y="159"/>
                </a:lnTo>
                <a:lnTo>
                  <a:pt x="333" y="166"/>
                </a:lnTo>
                <a:lnTo>
                  <a:pt x="333" y="171"/>
                </a:lnTo>
                <a:lnTo>
                  <a:pt x="333" y="171"/>
                </a:lnTo>
                <a:lnTo>
                  <a:pt x="333" y="172"/>
                </a:lnTo>
                <a:lnTo>
                  <a:pt x="333" y="176"/>
                </a:lnTo>
                <a:lnTo>
                  <a:pt x="333" y="186"/>
                </a:lnTo>
                <a:lnTo>
                  <a:pt x="333" y="188"/>
                </a:lnTo>
                <a:lnTo>
                  <a:pt x="333" y="191"/>
                </a:lnTo>
                <a:lnTo>
                  <a:pt x="333" y="198"/>
                </a:lnTo>
                <a:lnTo>
                  <a:pt x="333" y="200"/>
                </a:lnTo>
                <a:lnTo>
                  <a:pt x="333" y="207"/>
                </a:lnTo>
                <a:lnTo>
                  <a:pt x="333" y="209"/>
                </a:lnTo>
                <a:lnTo>
                  <a:pt x="333" y="212"/>
                </a:lnTo>
                <a:lnTo>
                  <a:pt x="333" y="214"/>
                </a:lnTo>
                <a:lnTo>
                  <a:pt x="333" y="217"/>
                </a:lnTo>
                <a:lnTo>
                  <a:pt x="333" y="228"/>
                </a:lnTo>
                <a:lnTo>
                  <a:pt x="333" y="229"/>
                </a:lnTo>
                <a:lnTo>
                  <a:pt x="333" y="231"/>
                </a:lnTo>
                <a:lnTo>
                  <a:pt x="333" y="253"/>
                </a:lnTo>
                <a:lnTo>
                  <a:pt x="333" y="255"/>
                </a:lnTo>
                <a:lnTo>
                  <a:pt x="333" y="260"/>
                </a:lnTo>
                <a:lnTo>
                  <a:pt x="333" y="265"/>
                </a:lnTo>
                <a:lnTo>
                  <a:pt x="333" y="269"/>
                </a:lnTo>
                <a:lnTo>
                  <a:pt x="333" y="271"/>
                </a:lnTo>
                <a:lnTo>
                  <a:pt x="333" y="272"/>
                </a:lnTo>
                <a:lnTo>
                  <a:pt x="333" y="276"/>
                </a:lnTo>
                <a:lnTo>
                  <a:pt x="333" y="277"/>
                </a:lnTo>
                <a:lnTo>
                  <a:pt x="333" y="288"/>
                </a:lnTo>
                <a:lnTo>
                  <a:pt x="333" y="289"/>
                </a:lnTo>
                <a:lnTo>
                  <a:pt x="333" y="300"/>
                </a:lnTo>
                <a:lnTo>
                  <a:pt x="333" y="308"/>
                </a:lnTo>
                <a:lnTo>
                  <a:pt x="333" y="310"/>
                </a:lnTo>
                <a:lnTo>
                  <a:pt x="333" y="312"/>
                </a:lnTo>
                <a:lnTo>
                  <a:pt x="333" y="314"/>
                </a:lnTo>
                <a:lnTo>
                  <a:pt x="333" y="317"/>
                </a:lnTo>
                <a:lnTo>
                  <a:pt x="333" y="320"/>
                </a:lnTo>
                <a:lnTo>
                  <a:pt x="332" y="320"/>
                </a:lnTo>
                <a:lnTo>
                  <a:pt x="332" y="320"/>
                </a:lnTo>
                <a:lnTo>
                  <a:pt x="328" y="320"/>
                </a:lnTo>
                <a:lnTo>
                  <a:pt x="326" y="320"/>
                </a:lnTo>
                <a:lnTo>
                  <a:pt x="318" y="320"/>
                </a:lnTo>
                <a:lnTo>
                  <a:pt x="316" y="320"/>
                </a:lnTo>
                <a:lnTo>
                  <a:pt x="316" y="320"/>
                </a:lnTo>
                <a:lnTo>
                  <a:pt x="313" y="320"/>
                </a:lnTo>
                <a:lnTo>
                  <a:pt x="311" y="320"/>
                </a:lnTo>
                <a:lnTo>
                  <a:pt x="307" y="320"/>
                </a:lnTo>
                <a:lnTo>
                  <a:pt x="306" y="320"/>
                </a:lnTo>
                <a:lnTo>
                  <a:pt x="302" y="320"/>
                </a:lnTo>
                <a:lnTo>
                  <a:pt x="301" y="320"/>
                </a:lnTo>
                <a:lnTo>
                  <a:pt x="297" y="320"/>
                </a:lnTo>
                <a:lnTo>
                  <a:pt x="295" y="320"/>
                </a:lnTo>
                <a:lnTo>
                  <a:pt x="294" y="320"/>
                </a:lnTo>
                <a:lnTo>
                  <a:pt x="290" y="320"/>
                </a:lnTo>
                <a:lnTo>
                  <a:pt x="289" y="320"/>
                </a:lnTo>
                <a:lnTo>
                  <a:pt x="287" y="320"/>
                </a:lnTo>
                <a:lnTo>
                  <a:pt x="287" y="320"/>
                </a:lnTo>
                <a:lnTo>
                  <a:pt x="283" y="320"/>
                </a:lnTo>
                <a:lnTo>
                  <a:pt x="271" y="322"/>
                </a:lnTo>
                <a:lnTo>
                  <a:pt x="266" y="322"/>
                </a:lnTo>
                <a:lnTo>
                  <a:pt x="266" y="320"/>
                </a:lnTo>
                <a:lnTo>
                  <a:pt x="261" y="320"/>
                </a:lnTo>
                <a:lnTo>
                  <a:pt x="259" y="320"/>
                </a:lnTo>
                <a:lnTo>
                  <a:pt x="256" y="320"/>
                </a:lnTo>
                <a:lnTo>
                  <a:pt x="256" y="320"/>
                </a:lnTo>
                <a:lnTo>
                  <a:pt x="254" y="320"/>
                </a:lnTo>
                <a:lnTo>
                  <a:pt x="252" y="320"/>
                </a:lnTo>
                <a:lnTo>
                  <a:pt x="247" y="320"/>
                </a:lnTo>
                <a:lnTo>
                  <a:pt x="240" y="320"/>
                </a:lnTo>
                <a:lnTo>
                  <a:pt x="239" y="320"/>
                </a:lnTo>
                <a:lnTo>
                  <a:pt x="237" y="320"/>
                </a:lnTo>
                <a:lnTo>
                  <a:pt x="230" y="320"/>
                </a:lnTo>
                <a:lnTo>
                  <a:pt x="218" y="320"/>
                </a:lnTo>
                <a:lnTo>
                  <a:pt x="216" y="320"/>
                </a:lnTo>
                <a:lnTo>
                  <a:pt x="209" y="320"/>
                </a:lnTo>
                <a:lnTo>
                  <a:pt x="203" y="320"/>
                </a:lnTo>
                <a:lnTo>
                  <a:pt x="201" y="320"/>
                </a:lnTo>
                <a:lnTo>
                  <a:pt x="196" y="320"/>
                </a:lnTo>
                <a:lnTo>
                  <a:pt x="189" y="322"/>
                </a:lnTo>
                <a:lnTo>
                  <a:pt x="185" y="322"/>
                </a:lnTo>
                <a:lnTo>
                  <a:pt x="184" y="322"/>
                </a:lnTo>
                <a:lnTo>
                  <a:pt x="178" y="322"/>
                </a:lnTo>
                <a:lnTo>
                  <a:pt x="177" y="322"/>
                </a:lnTo>
                <a:lnTo>
                  <a:pt x="175" y="322"/>
                </a:lnTo>
                <a:lnTo>
                  <a:pt x="163" y="322"/>
                </a:lnTo>
                <a:lnTo>
                  <a:pt x="161" y="322"/>
                </a:lnTo>
                <a:lnTo>
                  <a:pt x="160" y="322"/>
                </a:lnTo>
                <a:lnTo>
                  <a:pt x="151" y="322"/>
                </a:lnTo>
                <a:lnTo>
                  <a:pt x="148" y="322"/>
                </a:lnTo>
                <a:lnTo>
                  <a:pt x="144" y="322"/>
                </a:lnTo>
                <a:lnTo>
                  <a:pt x="142" y="322"/>
                </a:lnTo>
                <a:lnTo>
                  <a:pt x="139" y="322"/>
                </a:lnTo>
                <a:lnTo>
                  <a:pt x="135" y="322"/>
                </a:lnTo>
                <a:lnTo>
                  <a:pt x="135" y="324"/>
                </a:lnTo>
                <a:lnTo>
                  <a:pt x="127" y="324"/>
                </a:lnTo>
                <a:lnTo>
                  <a:pt x="125" y="324"/>
                </a:lnTo>
                <a:lnTo>
                  <a:pt x="123" y="324"/>
                </a:lnTo>
                <a:lnTo>
                  <a:pt x="120" y="324"/>
                </a:lnTo>
                <a:lnTo>
                  <a:pt x="117" y="324"/>
                </a:lnTo>
                <a:lnTo>
                  <a:pt x="113" y="324"/>
                </a:lnTo>
                <a:lnTo>
                  <a:pt x="111" y="324"/>
                </a:lnTo>
                <a:lnTo>
                  <a:pt x="108" y="324"/>
                </a:lnTo>
                <a:lnTo>
                  <a:pt x="106" y="324"/>
                </a:lnTo>
                <a:lnTo>
                  <a:pt x="106" y="324"/>
                </a:lnTo>
                <a:lnTo>
                  <a:pt x="105" y="324"/>
                </a:lnTo>
                <a:lnTo>
                  <a:pt x="103" y="324"/>
                </a:lnTo>
                <a:lnTo>
                  <a:pt x="75" y="324"/>
                </a:lnTo>
                <a:lnTo>
                  <a:pt x="74" y="324"/>
                </a:lnTo>
                <a:lnTo>
                  <a:pt x="60" y="324"/>
                </a:lnTo>
                <a:lnTo>
                  <a:pt x="44" y="322"/>
                </a:lnTo>
                <a:lnTo>
                  <a:pt x="36" y="322"/>
                </a:lnTo>
                <a:lnTo>
                  <a:pt x="32" y="322"/>
                </a:lnTo>
                <a:lnTo>
                  <a:pt x="24" y="322"/>
                </a:lnTo>
                <a:lnTo>
                  <a:pt x="15" y="322"/>
                </a:lnTo>
                <a:lnTo>
                  <a:pt x="13" y="322"/>
                </a:lnTo>
                <a:lnTo>
                  <a:pt x="12" y="322"/>
                </a:lnTo>
                <a:lnTo>
                  <a:pt x="0" y="322"/>
                </a:lnTo>
                <a:lnTo>
                  <a:pt x="0" y="312"/>
                </a:lnTo>
                <a:lnTo>
                  <a:pt x="0" y="310"/>
                </a:lnTo>
                <a:lnTo>
                  <a:pt x="0" y="302"/>
                </a:lnTo>
                <a:lnTo>
                  <a:pt x="0" y="295"/>
                </a:lnTo>
                <a:lnTo>
                  <a:pt x="0" y="293"/>
                </a:lnTo>
                <a:lnTo>
                  <a:pt x="0" y="289"/>
                </a:lnTo>
                <a:lnTo>
                  <a:pt x="1" y="276"/>
                </a:lnTo>
                <a:lnTo>
                  <a:pt x="1" y="267"/>
                </a:lnTo>
                <a:lnTo>
                  <a:pt x="1" y="264"/>
                </a:lnTo>
                <a:lnTo>
                  <a:pt x="1" y="262"/>
                </a:lnTo>
                <a:lnTo>
                  <a:pt x="3" y="260"/>
                </a:lnTo>
                <a:lnTo>
                  <a:pt x="5" y="260"/>
                </a:lnTo>
                <a:lnTo>
                  <a:pt x="6" y="260"/>
                </a:lnTo>
                <a:lnTo>
                  <a:pt x="8" y="258"/>
                </a:lnTo>
                <a:lnTo>
                  <a:pt x="8" y="257"/>
                </a:lnTo>
                <a:lnTo>
                  <a:pt x="10" y="257"/>
                </a:lnTo>
                <a:lnTo>
                  <a:pt x="12" y="257"/>
                </a:lnTo>
                <a:lnTo>
                  <a:pt x="13" y="257"/>
                </a:lnTo>
                <a:lnTo>
                  <a:pt x="15" y="257"/>
                </a:lnTo>
                <a:lnTo>
                  <a:pt x="15" y="257"/>
                </a:lnTo>
                <a:lnTo>
                  <a:pt x="15" y="258"/>
                </a:lnTo>
                <a:lnTo>
                  <a:pt x="17" y="258"/>
                </a:lnTo>
                <a:lnTo>
                  <a:pt x="19" y="258"/>
                </a:lnTo>
                <a:lnTo>
                  <a:pt x="20" y="258"/>
                </a:lnTo>
                <a:lnTo>
                  <a:pt x="22" y="258"/>
                </a:lnTo>
                <a:lnTo>
                  <a:pt x="22" y="257"/>
                </a:lnTo>
                <a:lnTo>
                  <a:pt x="27" y="257"/>
                </a:lnTo>
                <a:lnTo>
                  <a:pt x="27" y="255"/>
                </a:lnTo>
                <a:lnTo>
                  <a:pt x="29" y="255"/>
                </a:lnTo>
                <a:lnTo>
                  <a:pt x="31" y="255"/>
                </a:lnTo>
                <a:lnTo>
                  <a:pt x="32" y="253"/>
                </a:lnTo>
                <a:lnTo>
                  <a:pt x="34" y="253"/>
                </a:lnTo>
                <a:lnTo>
                  <a:pt x="36" y="252"/>
                </a:lnTo>
                <a:lnTo>
                  <a:pt x="37" y="252"/>
                </a:lnTo>
                <a:lnTo>
                  <a:pt x="39" y="250"/>
                </a:lnTo>
                <a:lnTo>
                  <a:pt x="41" y="248"/>
                </a:lnTo>
                <a:lnTo>
                  <a:pt x="43" y="248"/>
                </a:lnTo>
                <a:lnTo>
                  <a:pt x="43" y="246"/>
                </a:lnTo>
                <a:lnTo>
                  <a:pt x="44" y="246"/>
                </a:lnTo>
                <a:lnTo>
                  <a:pt x="44" y="246"/>
                </a:lnTo>
                <a:lnTo>
                  <a:pt x="44" y="245"/>
                </a:lnTo>
                <a:lnTo>
                  <a:pt x="46" y="243"/>
                </a:lnTo>
                <a:lnTo>
                  <a:pt x="46" y="241"/>
                </a:lnTo>
                <a:lnTo>
                  <a:pt x="48" y="241"/>
                </a:lnTo>
                <a:lnTo>
                  <a:pt x="48" y="238"/>
                </a:lnTo>
                <a:lnTo>
                  <a:pt x="48" y="236"/>
                </a:lnTo>
                <a:lnTo>
                  <a:pt x="48" y="234"/>
                </a:lnTo>
                <a:lnTo>
                  <a:pt x="48" y="233"/>
                </a:lnTo>
                <a:lnTo>
                  <a:pt x="48" y="231"/>
                </a:lnTo>
                <a:lnTo>
                  <a:pt x="46" y="231"/>
                </a:lnTo>
                <a:lnTo>
                  <a:pt x="44" y="229"/>
                </a:lnTo>
                <a:lnTo>
                  <a:pt x="44" y="228"/>
                </a:lnTo>
                <a:lnTo>
                  <a:pt x="44" y="226"/>
                </a:lnTo>
                <a:lnTo>
                  <a:pt x="44" y="226"/>
                </a:lnTo>
                <a:lnTo>
                  <a:pt x="43" y="224"/>
                </a:lnTo>
                <a:lnTo>
                  <a:pt x="39" y="222"/>
                </a:lnTo>
                <a:lnTo>
                  <a:pt x="37" y="221"/>
                </a:lnTo>
                <a:lnTo>
                  <a:pt x="34" y="217"/>
                </a:lnTo>
                <a:lnTo>
                  <a:pt x="32" y="217"/>
                </a:lnTo>
                <a:lnTo>
                  <a:pt x="31" y="215"/>
                </a:lnTo>
                <a:lnTo>
                  <a:pt x="31" y="215"/>
                </a:lnTo>
                <a:lnTo>
                  <a:pt x="29" y="215"/>
                </a:lnTo>
                <a:lnTo>
                  <a:pt x="27" y="215"/>
                </a:lnTo>
                <a:lnTo>
                  <a:pt x="25" y="214"/>
                </a:lnTo>
                <a:lnTo>
                  <a:pt x="22" y="210"/>
                </a:lnTo>
                <a:lnTo>
                  <a:pt x="22" y="209"/>
                </a:lnTo>
                <a:lnTo>
                  <a:pt x="20" y="205"/>
                </a:lnTo>
                <a:lnTo>
                  <a:pt x="20" y="203"/>
                </a:lnTo>
                <a:lnTo>
                  <a:pt x="19" y="200"/>
                </a:lnTo>
                <a:lnTo>
                  <a:pt x="19" y="200"/>
                </a:lnTo>
                <a:lnTo>
                  <a:pt x="19" y="198"/>
                </a:lnTo>
                <a:lnTo>
                  <a:pt x="19" y="197"/>
                </a:lnTo>
                <a:lnTo>
                  <a:pt x="19" y="195"/>
                </a:lnTo>
                <a:lnTo>
                  <a:pt x="17" y="193"/>
                </a:lnTo>
                <a:lnTo>
                  <a:pt x="17" y="191"/>
                </a:lnTo>
                <a:lnTo>
                  <a:pt x="15" y="190"/>
                </a:lnTo>
                <a:lnTo>
                  <a:pt x="15" y="188"/>
                </a:lnTo>
                <a:lnTo>
                  <a:pt x="15" y="186"/>
                </a:lnTo>
                <a:lnTo>
                  <a:pt x="17" y="186"/>
                </a:lnTo>
                <a:lnTo>
                  <a:pt x="19" y="186"/>
                </a:lnTo>
                <a:lnTo>
                  <a:pt x="20" y="185"/>
                </a:lnTo>
                <a:lnTo>
                  <a:pt x="20" y="183"/>
                </a:lnTo>
                <a:lnTo>
                  <a:pt x="24" y="183"/>
                </a:lnTo>
                <a:lnTo>
                  <a:pt x="25" y="183"/>
                </a:lnTo>
                <a:lnTo>
                  <a:pt x="27" y="183"/>
                </a:lnTo>
                <a:lnTo>
                  <a:pt x="29" y="183"/>
                </a:lnTo>
                <a:lnTo>
                  <a:pt x="31" y="185"/>
                </a:lnTo>
                <a:lnTo>
                  <a:pt x="34" y="186"/>
                </a:lnTo>
                <a:lnTo>
                  <a:pt x="36" y="186"/>
                </a:lnTo>
                <a:lnTo>
                  <a:pt x="36" y="188"/>
                </a:lnTo>
                <a:lnTo>
                  <a:pt x="37" y="190"/>
                </a:lnTo>
                <a:lnTo>
                  <a:pt x="39" y="191"/>
                </a:lnTo>
                <a:lnTo>
                  <a:pt x="41" y="193"/>
                </a:lnTo>
                <a:lnTo>
                  <a:pt x="43" y="193"/>
                </a:lnTo>
                <a:lnTo>
                  <a:pt x="44" y="195"/>
                </a:lnTo>
                <a:lnTo>
                  <a:pt x="44" y="195"/>
                </a:lnTo>
                <a:lnTo>
                  <a:pt x="48" y="195"/>
                </a:lnTo>
                <a:lnTo>
                  <a:pt x="49" y="195"/>
                </a:lnTo>
                <a:lnTo>
                  <a:pt x="51" y="195"/>
                </a:lnTo>
                <a:lnTo>
                  <a:pt x="55" y="195"/>
                </a:lnTo>
                <a:lnTo>
                  <a:pt x="58" y="195"/>
                </a:lnTo>
                <a:lnTo>
                  <a:pt x="60" y="193"/>
                </a:lnTo>
                <a:lnTo>
                  <a:pt x="63" y="191"/>
                </a:lnTo>
                <a:lnTo>
                  <a:pt x="65" y="190"/>
                </a:lnTo>
                <a:lnTo>
                  <a:pt x="68" y="188"/>
                </a:lnTo>
                <a:lnTo>
                  <a:pt x="72" y="188"/>
                </a:lnTo>
                <a:lnTo>
                  <a:pt x="74" y="188"/>
                </a:lnTo>
                <a:lnTo>
                  <a:pt x="75" y="186"/>
                </a:lnTo>
                <a:lnTo>
                  <a:pt x="79" y="186"/>
                </a:lnTo>
                <a:lnTo>
                  <a:pt x="80" y="186"/>
                </a:lnTo>
                <a:lnTo>
                  <a:pt x="82" y="188"/>
                </a:lnTo>
                <a:lnTo>
                  <a:pt x="84" y="188"/>
                </a:lnTo>
                <a:lnTo>
                  <a:pt x="87" y="188"/>
                </a:lnTo>
                <a:lnTo>
                  <a:pt x="89" y="188"/>
                </a:lnTo>
                <a:lnTo>
                  <a:pt x="91" y="188"/>
                </a:lnTo>
                <a:lnTo>
                  <a:pt x="92" y="186"/>
                </a:lnTo>
                <a:lnTo>
                  <a:pt x="94" y="186"/>
                </a:lnTo>
                <a:lnTo>
                  <a:pt x="96" y="186"/>
                </a:lnTo>
                <a:lnTo>
                  <a:pt x="99" y="185"/>
                </a:lnTo>
                <a:lnTo>
                  <a:pt x="103" y="185"/>
                </a:lnTo>
                <a:lnTo>
                  <a:pt x="105" y="181"/>
                </a:lnTo>
                <a:lnTo>
                  <a:pt x="106" y="181"/>
                </a:lnTo>
                <a:lnTo>
                  <a:pt x="106" y="179"/>
                </a:lnTo>
                <a:lnTo>
                  <a:pt x="106" y="178"/>
                </a:lnTo>
                <a:lnTo>
                  <a:pt x="108" y="178"/>
                </a:lnTo>
                <a:lnTo>
                  <a:pt x="108" y="176"/>
                </a:lnTo>
                <a:lnTo>
                  <a:pt x="110" y="174"/>
                </a:lnTo>
                <a:lnTo>
                  <a:pt x="110" y="172"/>
                </a:lnTo>
                <a:lnTo>
                  <a:pt x="111" y="171"/>
                </a:lnTo>
                <a:lnTo>
                  <a:pt x="111" y="171"/>
                </a:lnTo>
                <a:lnTo>
                  <a:pt x="111" y="169"/>
                </a:lnTo>
                <a:lnTo>
                  <a:pt x="111" y="167"/>
                </a:lnTo>
                <a:lnTo>
                  <a:pt x="113" y="166"/>
                </a:lnTo>
                <a:lnTo>
                  <a:pt x="113" y="164"/>
                </a:lnTo>
                <a:lnTo>
                  <a:pt x="111" y="164"/>
                </a:lnTo>
                <a:lnTo>
                  <a:pt x="111" y="162"/>
                </a:lnTo>
                <a:lnTo>
                  <a:pt x="111" y="160"/>
                </a:lnTo>
                <a:lnTo>
                  <a:pt x="111" y="159"/>
                </a:lnTo>
                <a:lnTo>
                  <a:pt x="110" y="157"/>
                </a:lnTo>
                <a:lnTo>
                  <a:pt x="106" y="155"/>
                </a:lnTo>
                <a:lnTo>
                  <a:pt x="106" y="154"/>
                </a:lnTo>
                <a:lnTo>
                  <a:pt x="106" y="150"/>
                </a:lnTo>
                <a:lnTo>
                  <a:pt x="105" y="147"/>
                </a:lnTo>
                <a:lnTo>
                  <a:pt x="103" y="143"/>
                </a:lnTo>
                <a:lnTo>
                  <a:pt x="101" y="140"/>
                </a:lnTo>
                <a:lnTo>
                  <a:pt x="101" y="138"/>
                </a:lnTo>
                <a:lnTo>
                  <a:pt x="99" y="133"/>
                </a:lnTo>
                <a:lnTo>
                  <a:pt x="101" y="126"/>
                </a:lnTo>
                <a:lnTo>
                  <a:pt x="101" y="123"/>
                </a:lnTo>
                <a:lnTo>
                  <a:pt x="103" y="121"/>
                </a:lnTo>
                <a:lnTo>
                  <a:pt x="105" y="119"/>
                </a:lnTo>
                <a:lnTo>
                  <a:pt x="106" y="117"/>
                </a:lnTo>
                <a:lnTo>
                  <a:pt x="108" y="116"/>
                </a:lnTo>
                <a:lnTo>
                  <a:pt x="111" y="116"/>
                </a:lnTo>
                <a:lnTo>
                  <a:pt x="113" y="116"/>
                </a:lnTo>
                <a:lnTo>
                  <a:pt x="115" y="116"/>
                </a:lnTo>
                <a:lnTo>
                  <a:pt x="115" y="114"/>
                </a:lnTo>
                <a:lnTo>
                  <a:pt x="113" y="112"/>
                </a:lnTo>
                <a:lnTo>
                  <a:pt x="111" y="109"/>
                </a:lnTo>
                <a:lnTo>
                  <a:pt x="113" y="107"/>
                </a:lnTo>
                <a:lnTo>
                  <a:pt x="117" y="104"/>
                </a:lnTo>
                <a:lnTo>
                  <a:pt x="122" y="99"/>
                </a:lnTo>
                <a:lnTo>
                  <a:pt x="125" y="95"/>
                </a:lnTo>
                <a:lnTo>
                  <a:pt x="127" y="95"/>
                </a:lnTo>
                <a:lnTo>
                  <a:pt x="130" y="93"/>
                </a:lnTo>
                <a:lnTo>
                  <a:pt x="134" y="92"/>
                </a:lnTo>
                <a:lnTo>
                  <a:pt x="135" y="92"/>
                </a:lnTo>
                <a:lnTo>
                  <a:pt x="142" y="90"/>
                </a:lnTo>
                <a:lnTo>
                  <a:pt x="146" y="88"/>
                </a:lnTo>
                <a:lnTo>
                  <a:pt x="148" y="88"/>
                </a:lnTo>
                <a:lnTo>
                  <a:pt x="149" y="88"/>
                </a:lnTo>
                <a:lnTo>
                  <a:pt x="151" y="86"/>
                </a:lnTo>
                <a:lnTo>
                  <a:pt x="158" y="80"/>
                </a:lnTo>
                <a:lnTo>
                  <a:pt x="161" y="76"/>
                </a:lnTo>
                <a:lnTo>
                  <a:pt x="165" y="73"/>
                </a:lnTo>
                <a:lnTo>
                  <a:pt x="168" y="69"/>
                </a:lnTo>
                <a:lnTo>
                  <a:pt x="170" y="68"/>
                </a:lnTo>
                <a:lnTo>
                  <a:pt x="172" y="66"/>
                </a:lnTo>
                <a:lnTo>
                  <a:pt x="173" y="66"/>
                </a:lnTo>
                <a:lnTo>
                  <a:pt x="178" y="61"/>
                </a:lnTo>
                <a:lnTo>
                  <a:pt x="180" y="59"/>
                </a:lnTo>
                <a:lnTo>
                  <a:pt x="180" y="57"/>
                </a:lnTo>
                <a:lnTo>
                  <a:pt x="180" y="55"/>
                </a:lnTo>
                <a:lnTo>
                  <a:pt x="182" y="52"/>
                </a:lnTo>
                <a:lnTo>
                  <a:pt x="184" y="50"/>
                </a:lnTo>
                <a:lnTo>
                  <a:pt x="184" y="49"/>
                </a:lnTo>
                <a:lnTo>
                  <a:pt x="185" y="47"/>
                </a:lnTo>
                <a:lnTo>
                  <a:pt x="187" y="45"/>
                </a:lnTo>
                <a:lnTo>
                  <a:pt x="187" y="43"/>
                </a:lnTo>
                <a:lnTo>
                  <a:pt x="189" y="42"/>
                </a:lnTo>
                <a:lnTo>
                  <a:pt x="189" y="40"/>
                </a:lnTo>
                <a:lnTo>
                  <a:pt x="191" y="40"/>
                </a:lnTo>
                <a:lnTo>
                  <a:pt x="191" y="38"/>
                </a:lnTo>
                <a:lnTo>
                  <a:pt x="192" y="38"/>
                </a:lnTo>
                <a:lnTo>
                  <a:pt x="196" y="35"/>
                </a:lnTo>
                <a:lnTo>
                  <a:pt x="196" y="35"/>
                </a:lnTo>
                <a:lnTo>
                  <a:pt x="197" y="33"/>
                </a:lnTo>
                <a:lnTo>
                  <a:pt x="199" y="33"/>
                </a:lnTo>
                <a:lnTo>
                  <a:pt x="204" y="30"/>
                </a:lnTo>
                <a:lnTo>
                  <a:pt x="209" y="28"/>
                </a:lnTo>
                <a:lnTo>
                  <a:pt x="211" y="28"/>
                </a:lnTo>
                <a:lnTo>
                  <a:pt x="213" y="26"/>
                </a:lnTo>
                <a:lnTo>
                  <a:pt x="215" y="26"/>
                </a:lnTo>
                <a:lnTo>
                  <a:pt x="216" y="25"/>
                </a:lnTo>
                <a:lnTo>
                  <a:pt x="223" y="21"/>
                </a:lnTo>
                <a:lnTo>
                  <a:pt x="230" y="19"/>
                </a:lnTo>
                <a:lnTo>
                  <a:pt x="234" y="19"/>
                </a:lnTo>
                <a:lnTo>
                  <a:pt x="237" y="19"/>
                </a:lnTo>
                <a:lnTo>
                  <a:pt x="240" y="19"/>
                </a:lnTo>
                <a:lnTo>
                  <a:pt x="242" y="19"/>
                </a:lnTo>
                <a:lnTo>
                  <a:pt x="247" y="19"/>
                </a:lnTo>
                <a:lnTo>
                  <a:pt x="249" y="19"/>
                </a:lnTo>
                <a:lnTo>
                  <a:pt x="252" y="19"/>
                </a:lnTo>
                <a:lnTo>
                  <a:pt x="256" y="19"/>
                </a:lnTo>
                <a:lnTo>
                  <a:pt x="258" y="19"/>
                </a:lnTo>
                <a:lnTo>
                  <a:pt x="259" y="19"/>
                </a:lnTo>
                <a:lnTo>
                  <a:pt x="259" y="18"/>
                </a:lnTo>
                <a:lnTo>
                  <a:pt x="261" y="18"/>
                </a:lnTo>
                <a:lnTo>
                  <a:pt x="263" y="16"/>
                </a:lnTo>
                <a:lnTo>
                  <a:pt x="264" y="14"/>
                </a:lnTo>
                <a:lnTo>
                  <a:pt x="266" y="12"/>
                </a:lnTo>
                <a:lnTo>
                  <a:pt x="271" y="6"/>
                </a:lnTo>
                <a:lnTo>
                  <a:pt x="273" y="6"/>
                </a:lnTo>
                <a:lnTo>
                  <a:pt x="277" y="4"/>
                </a:lnTo>
                <a:lnTo>
                  <a:pt x="277" y="2"/>
                </a:lnTo>
                <a:lnTo>
                  <a:pt x="280" y="2"/>
                </a:lnTo>
                <a:lnTo>
                  <a:pt x="282" y="2"/>
                </a:lnTo>
                <a:lnTo>
                  <a:pt x="283" y="0"/>
                </a:lnTo>
                <a:lnTo>
                  <a:pt x="287" y="0"/>
                </a:lnTo>
                <a:lnTo>
                  <a:pt x="289" y="0"/>
                </a:lnTo>
                <a:lnTo>
                  <a:pt x="297" y="0"/>
                </a:lnTo>
                <a:lnTo>
                  <a:pt x="299" y="0"/>
                </a:lnTo>
                <a:lnTo>
                  <a:pt x="302" y="0"/>
                </a:lnTo>
                <a:lnTo>
                  <a:pt x="302" y="2"/>
                </a:lnTo>
                <a:lnTo>
                  <a:pt x="304" y="2"/>
                </a:lnTo>
                <a:lnTo>
                  <a:pt x="306" y="2"/>
                </a:lnTo>
                <a:lnTo>
                  <a:pt x="309" y="4"/>
                </a:lnTo>
                <a:lnTo>
                  <a:pt x="311" y="4"/>
                </a:lnTo>
                <a:lnTo>
                  <a:pt x="313" y="4"/>
                </a:lnTo>
                <a:lnTo>
                  <a:pt x="316" y="6"/>
                </a:lnTo>
                <a:lnTo>
                  <a:pt x="321" y="6"/>
                </a:lnTo>
                <a:lnTo>
                  <a:pt x="323" y="6"/>
                </a:lnTo>
                <a:lnTo>
                  <a:pt x="325" y="4"/>
                </a:lnTo>
                <a:lnTo>
                  <a:pt x="326" y="4"/>
                </a:lnTo>
                <a:lnTo>
                  <a:pt x="328" y="4"/>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7" name="Freeform 195"/>
          <p:cNvSpPr>
            <a:spLocks/>
          </p:cNvSpPr>
          <p:nvPr/>
        </p:nvSpPr>
        <p:spPr bwMode="auto">
          <a:xfrm>
            <a:off x="7222333" y="3344467"/>
            <a:ext cx="384572" cy="460772"/>
          </a:xfrm>
          <a:custGeom>
            <a:avLst/>
            <a:gdLst/>
            <a:ahLst/>
            <a:cxnLst>
              <a:cxn ang="0">
                <a:pos x="31" y="22"/>
              </a:cxn>
              <a:cxn ang="0">
                <a:pos x="31" y="29"/>
              </a:cxn>
              <a:cxn ang="0">
                <a:pos x="51" y="36"/>
              </a:cxn>
              <a:cxn ang="0">
                <a:pos x="55" y="37"/>
              </a:cxn>
              <a:cxn ang="0">
                <a:pos x="51" y="44"/>
              </a:cxn>
              <a:cxn ang="0">
                <a:pos x="63" y="44"/>
              </a:cxn>
              <a:cxn ang="0">
                <a:pos x="70" y="36"/>
              </a:cxn>
              <a:cxn ang="0">
                <a:pos x="82" y="15"/>
              </a:cxn>
              <a:cxn ang="0">
                <a:pos x="94" y="27"/>
              </a:cxn>
              <a:cxn ang="0">
                <a:pos x="106" y="5"/>
              </a:cxn>
              <a:cxn ang="0">
                <a:pos x="142" y="1"/>
              </a:cxn>
              <a:cxn ang="0">
                <a:pos x="161" y="1"/>
              </a:cxn>
              <a:cxn ang="0">
                <a:pos x="178" y="1"/>
              </a:cxn>
              <a:cxn ang="0">
                <a:pos x="194" y="0"/>
              </a:cxn>
              <a:cxn ang="0">
                <a:pos x="216" y="0"/>
              </a:cxn>
              <a:cxn ang="0">
                <a:pos x="215" y="15"/>
              </a:cxn>
              <a:cxn ang="0">
                <a:pos x="220" y="37"/>
              </a:cxn>
              <a:cxn ang="0">
                <a:pos x="246" y="34"/>
              </a:cxn>
              <a:cxn ang="0">
                <a:pos x="261" y="44"/>
              </a:cxn>
              <a:cxn ang="0">
                <a:pos x="259" y="82"/>
              </a:cxn>
              <a:cxn ang="0">
                <a:pos x="254" y="104"/>
              </a:cxn>
              <a:cxn ang="0">
                <a:pos x="244" y="161"/>
              </a:cxn>
              <a:cxn ang="0">
                <a:pos x="246" y="178"/>
              </a:cxn>
              <a:cxn ang="0">
                <a:pos x="249" y="194"/>
              </a:cxn>
              <a:cxn ang="0">
                <a:pos x="266" y="233"/>
              </a:cxn>
              <a:cxn ang="0">
                <a:pos x="301" y="256"/>
              </a:cxn>
              <a:cxn ang="0">
                <a:pos x="321" y="290"/>
              </a:cxn>
              <a:cxn ang="0">
                <a:pos x="316" y="295"/>
              </a:cxn>
              <a:cxn ang="0">
                <a:pos x="313" y="301"/>
              </a:cxn>
              <a:cxn ang="0">
                <a:pos x="306" y="302"/>
              </a:cxn>
              <a:cxn ang="0">
                <a:pos x="301" y="311"/>
              </a:cxn>
              <a:cxn ang="0">
                <a:pos x="297" y="314"/>
              </a:cxn>
              <a:cxn ang="0">
                <a:pos x="285" y="314"/>
              </a:cxn>
              <a:cxn ang="0">
                <a:pos x="275" y="313"/>
              </a:cxn>
              <a:cxn ang="0">
                <a:pos x="251" y="330"/>
              </a:cxn>
              <a:cxn ang="0">
                <a:pos x="225" y="352"/>
              </a:cxn>
              <a:cxn ang="0">
                <a:pos x="201" y="361"/>
              </a:cxn>
              <a:cxn ang="0">
                <a:pos x="165" y="373"/>
              </a:cxn>
              <a:cxn ang="0">
                <a:pos x="129" y="383"/>
              </a:cxn>
              <a:cxn ang="0">
                <a:pos x="98" y="383"/>
              </a:cxn>
              <a:cxn ang="0">
                <a:pos x="105" y="378"/>
              </a:cxn>
              <a:cxn ang="0">
                <a:pos x="103" y="369"/>
              </a:cxn>
              <a:cxn ang="0">
                <a:pos x="99" y="357"/>
              </a:cxn>
              <a:cxn ang="0">
                <a:pos x="101" y="345"/>
              </a:cxn>
              <a:cxn ang="0">
                <a:pos x="105" y="333"/>
              </a:cxn>
              <a:cxn ang="0">
                <a:pos x="98" y="330"/>
              </a:cxn>
              <a:cxn ang="0">
                <a:pos x="86" y="330"/>
              </a:cxn>
              <a:cxn ang="0">
                <a:pos x="74" y="325"/>
              </a:cxn>
              <a:cxn ang="0">
                <a:pos x="79" y="316"/>
              </a:cxn>
              <a:cxn ang="0">
                <a:pos x="75" y="318"/>
              </a:cxn>
              <a:cxn ang="0">
                <a:pos x="65" y="323"/>
              </a:cxn>
              <a:cxn ang="0">
                <a:pos x="60" y="318"/>
              </a:cxn>
              <a:cxn ang="0">
                <a:pos x="60" y="311"/>
              </a:cxn>
              <a:cxn ang="0">
                <a:pos x="43" y="285"/>
              </a:cxn>
              <a:cxn ang="0">
                <a:pos x="27" y="268"/>
              </a:cxn>
              <a:cxn ang="0">
                <a:pos x="8" y="246"/>
              </a:cxn>
              <a:cxn ang="0">
                <a:pos x="3" y="208"/>
              </a:cxn>
              <a:cxn ang="0">
                <a:pos x="8" y="168"/>
              </a:cxn>
              <a:cxn ang="0">
                <a:pos x="13" y="137"/>
              </a:cxn>
              <a:cxn ang="0">
                <a:pos x="15" y="118"/>
              </a:cxn>
              <a:cxn ang="0">
                <a:pos x="17" y="96"/>
              </a:cxn>
              <a:cxn ang="0">
                <a:pos x="22" y="67"/>
              </a:cxn>
              <a:cxn ang="0">
                <a:pos x="20" y="44"/>
              </a:cxn>
            </a:cxnLst>
            <a:rect l="0" t="0" r="r" b="b"/>
            <a:pathLst>
              <a:path w="323" h="387">
                <a:moveTo>
                  <a:pt x="20" y="32"/>
                </a:moveTo>
                <a:lnTo>
                  <a:pt x="22" y="30"/>
                </a:lnTo>
                <a:lnTo>
                  <a:pt x="22" y="25"/>
                </a:lnTo>
                <a:lnTo>
                  <a:pt x="24" y="20"/>
                </a:lnTo>
                <a:lnTo>
                  <a:pt x="25" y="20"/>
                </a:lnTo>
                <a:lnTo>
                  <a:pt x="27" y="20"/>
                </a:lnTo>
                <a:lnTo>
                  <a:pt x="29" y="20"/>
                </a:lnTo>
                <a:lnTo>
                  <a:pt x="31" y="22"/>
                </a:lnTo>
                <a:lnTo>
                  <a:pt x="32" y="24"/>
                </a:lnTo>
                <a:lnTo>
                  <a:pt x="32" y="25"/>
                </a:lnTo>
                <a:lnTo>
                  <a:pt x="34" y="25"/>
                </a:lnTo>
                <a:lnTo>
                  <a:pt x="34" y="27"/>
                </a:lnTo>
                <a:lnTo>
                  <a:pt x="32" y="27"/>
                </a:lnTo>
                <a:lnTo>
                  <a:pt x="32" y="29"/>
                </a:lnTo>
                <a:lnTo>
                  <a:pt x="32" y="29"/>
                </a:lnTo>
                <a:lnTo>
                  <a:pt x="31" y="29"/>
                </a:lnTo>
                <a:lnTo>
                  <a:pt x="32" y="29"/>
                </a:lnTo>
                <a:lnTo>
                  <a:pt x="36" y="29"/>
                </a:lnTo>
                <a:lnTo>
                  <a:pt x="37" y="29"/>
                </a:lnTo>
                <a:lnTo>
                  <a:pt x="43" y="27"/>
                </a:lnTo>
                <a:lnTo>
                  <a:pt x="44" y="29"/>
                </a:lnTo>
                <a:lnTo>
                  <a:pt x="46" y="32"/>
                </a:lnTo>
                <a:lnTo>
                  <a:pt x="48" y="34"/>
                </a:lnTo>
                <a:lnTo>
                  <a:pt x="51" y="36"/>
                </a:lnTo>
                <a:lnTo>
                  <a:pt x="51" y="39"/>
                </a:lnTo>
                <a:lnTo>
                  <a:pt x="49" y="39"/>
                </a:lnTo>
                <a:lnTo>
                  <a:pt x="49" y="41"/>
                </a:lnTo>
                <a:lnTo>
                  <a:pt x="49" y="43"/>
                </a:lnTo>
                <a:lnTo>
                  <a:pt x="51" y="43"/>
                </a:lnTo>
                <a:lnTo>
                  <a:pt x="53" y="41"/>
                </a:lnTo>
                <a:lnTo>
                  <a:pt x="53" y="39"/>
                </a:lnTo>
                <a:lnTo>
                  <a:pt x="55" y="37"/>
                </a:lnTo>
                <a:lnTo>
                  <a:pt x="56" y="37"/>
                </a:lnTo>
                <a:lnTo>
                  <a:pt x="56" y="39"/>
                </a:lnTo>
                <a:lnTo>
                  <a:pt x="58" y="41"/>
                </a:lnTo>
                <a:lnTo>
                  <a:pt x="56" y="44"/>
                </a:lnTo>
                <a:lnTo>
                  <a:pt x="55" y="44"/>
                </a:lnTo>
                <a:lnTo>
                  <a:pt x="53" y="44"/>
                </a:lnTo>
                <a:lnTo>
                  <a:pt x="53" y="44"/>
                </a:lnTo>
                <a:lnTo>
                  <a:pt x="51" y="44"/>
                </a:lnTo>
                <a:lnTo>
                  <a:pt x="51" y="46"/>
                </a:lnTo>
                <a:lnTo>
                  <a:pt x="53" y="46"/>
                </a:lnTo>
                <a:lnTo>
                  <a:pt x="53" y="44"/>
                </a:lnTo>
                <a:lnTo>
                  <a:pt x="55" y="44"/>
                </a:lnTo>
                <a:lnTo>
                  <a:pt x="56" y="46"/>
                </a:lnTo>
                <a:lnTo>
                  <a:pt x="60" y="46"/>
                </a:lnTo>
                <a:lnTo>
                  <a:pt x="62" y="44"/>
                </a:lnTo>
                <a:lnTo>
                  <a:pt x="63" y="44"/>
                </a:lnTo>
                <a:lnTo>
                  <a:pt x="65" y="44"/>
                </a:lnTo>
                <a:lnTo>
                  <a:pt x="68" y="43"/>
                </a:lnTo>
                <a:lnTo>
                  <a:pt x="70" y="41"/>
                </a:lnTo>
                <a:lnTo>
                  <a:pt x="70" y="39"/>
                </a:lnTo>
                <a:lnTo>
                  <a:pt x="72" y="39"/>
                </a:lnTo>
                <a:lnTo>
                  <a:pt x="72" y="37"/>
                </a:lnTo>
                <a:lnTo>
                  <a:pt x="72" y="36"/>
                </a:lnTo>
                <a:lnTo>
                  <a:pt x="70" y="36"/>
                </a:lnTo>
                <a:lnTo>
                  <a:pt x="70" y="34"/>
                </a:lnTo>
                <a:lnTo>
                  <a:pt x="68" y="27"/>
                </a:lnTo>
                <a:lnTo>
                  <a:pt x="67" y="22"/>
                </a:lnTo>
                <a:lnTo>
                  <a:pt x="70" y="13"/>
                </a:lnTo>
                <a:lnTo>
                  <a:pt x="75" y="13"/>
                </a:lnTo>
                <a:lnTo>
                  <a:pt x="75" y="13"/>
                </a:lnTo>
                <a:lnTo>
                  <a:pt x="79" y="13"/>
                </a:lnTo>
                <a:lnTo>
                  <a:pt x="82" y="15"/>
                </a:lnTo>
                <a:lnTo>
                  <a:pt x="86" y="18"/>
                </a:lnTo>
                <a:lnTo>
                  <a:pt x="86" y="20"/>
                </a:lnTo>
                <a:lnTo>
                  <a:pt x="87" y="22"/>
                </a:lnTo>
                <a:lnTo>
                  <a:pt x="87" y="24"/>
                </a:lnTo>
                <a:lnTo>
                  <a:pt x="89" y="24"/>
                </a:lnTo>
                <a:lnTo>
                  <a:pt x="89" y="25"/>
                </a:lnTo>
                <a:lnTo>
                  <a:pt x="92" y="27"/>
                </a:lnTo>
                <a:lnTo>
                  <a:pt x="94" y="27"/>
                </a:lnTo>
                <a:lnTo>
                  <a:pt x="99" y="22"/>
                </a:lnTo>
                <a:lnTo>
                  <a:pt x="101" y="22"/>
                </a:lnTo>
                <a:lnTo>
                  <a:pt x="101" y="20"/>
                </a:lnTo>
                <a:lnTo>
                  <a:pt x="101" y="18"/>
                </a:lnTo>
                <a:lnTo>
                  <a:pt x="105" y="13"/>
                </a:lnTo>
                <a:lnTo>
                  <a:pt x="105" y="10"/>
                </a:lnTo>
                <a:lnTo>
                  <a:pt x="105" y="8"/>
                </a:lnTo>
                <a:lnTo>
                  <a:pt x="106" y="5"/>
                </a:lnTo>
                <a:lnTo>
                  <a:pt x="108" y="3"/>
                </a:lnTo>
                <a:lnTo>
                  <a:pt x="110" y="3"/>
                </a:lnTo>
                <a:lnTo>
                  <a:pt x="111" y="3"/>
                </a:lnTo>
                <a:lnTo>
                  <a:pt x="125" y="1"/>
                </a:lnTo>
                <a:lnTo>
                  <a:pt x="127" y="1"/>
                </a:lnTo>
                <a:lnTo>
                  <a:pt x="134" y="1"/>
                </a:lnTo>
                <a:lnTo>
                  <a:pt x="135" y="1"/>
                </a:lnTo>
                <a:lnTo>
                  <a:pt x="142" y="1"/>
                </a:lnTo>
                <a:lnTo>
                  <a:pt x="144" y="1"/>
                </a:lnTo>
                <a:lnTo>
                  <a:pt x="146" y="1"/>
                </a:lnTo>
                <a:lnTo>
                  <a:pt x="148" y="1"/>
                </a:lnTo>
                <a:lnTo>
                  <a:pt x="149" y="1"/>
                </a:lnTo>
                <a:lnTo>
                  <a:pt x="153" y="1"/>
                </a:lnTo>
                <a:lnTo>
                  <a:pt x="154" y="1"/>
                </a:lnTo>
                <a:lnTo>
                  <a:pt x="156" y="1"/>
                </a:lnTo>
                <a:lnTo>
                  <a:pt x="161" y="1"/>
                </a:lnTo>
                <a:lnTo>
                  <a:pt x="163" y="1"/>
                </a:lnTo>
                <a:lnTo>
                  <a:pt x="165" y="1"/>
                </a:lnTo>
                <a:lnTo>
                  <a:pt x="166" y="1"/>
                </a:lnTo>
                <a:lnTo>
                  <a:pt x="170" y="1"/>
                </a:lnTo>
                <a:lnTo>
                  <a:pt x="172" y="1"/>
                </a:lnTo>
                <a:lnTo>
                  <a:pt x="173" y="1"/>
                </a:lnTo>
                <a:lnTo>
                  <a:pt x="177" y="1"/>
                </a:lnTo>
                <a:lnTo>
                  <a:pt x="178" y="1"/>
                </a:lnTo>
                <a:lnTo>
                  <a:pt x="180" y="0"/>
                </a:lnTo>
                <a:lnTo>
                  <a:pt x="182" y="0"/>
                </a:lnTo>
                <a:lnTo>
                  <a:pt x="184" y="0"/>
                </a:lnTo>
                <a:lnTo>
                  <a:pt x="185" y="0"/>
                </a:lnTo>
                <a:lnTo>
                  <a:pt x="187" y="0"/>
                </a:lnTo>
                <a:lnTo>
                  <a:pt x="191" y="0"/>
                </a:lnTo>
                <a:lnTo>
                  <a:pt x="192" y="0"/>
                </a:lnTo>
                <a:lnTo>
                  <a:pt x="194" y="0"/>
                </a:lnTo>
                <a:lnTo>
                  <a:pt x="196" y="0"/>
                </a:lnTo>
                <a:lnTo>
                  <a:pt x="196" y="0"/>
                </a:lnTo>
                <a:lnTo>
                  <a:pt x="197" y="0"/>
                </a:lnTo>
                <a:lnTo>
                  <a:pt x="204" y="0"/>
                </a:lnTo>
                <a:lnTo>
                  <a:pt x="208" y="0"/>
                </a:lnTo>
                <a:lnTo>
                  <a:pt x="211" y="0"/>
                </a:lnTo>
                <a:lnTo>
                  <a:pt x="211" y="0"/>
                </a:lnTo>
                <a:lnTo>
                  <a:pt x="216" y="0"/>
                </a:lnTo>
                <a:lnTo>
                  <a:pt x="220" y="0"/>
                </a:lnTo>
                <a:lnTo>
                  <a:pt x="220" y="1"/>
                </a:lnTo>
                <a:lnTo>
                  <a:pt x="220" y="3"/>
                </a:lnTo>
                <a:lnTo>
                  <a:pt x="220" y="8"/>
                </a:lnTo>
                <a:lnTo>
                  <a:pt x="220" y="10"/>
                </a:lnTo>
                <a:lnTo>
                  <a:pt x="218" y="13"/>
                </a:lnTo>
                <a:lnTo>
                  <a:pt x="216" y="15"/>
                </a:lnTo>
                <a:lnTo>
                  <a:pt x="215" y="15"/>
                </a:lnTo>
                <a:lnTo>
                  <a:pt x="211" y="13"/>
                </a:lnTo>
                <a:lnTo>
                  <a:pt x="211" y="13"/>
                </a:lnTo>
                <a:lnTo>
                  <a:pt x="211" y="18"/>
                </a:lnTo>
                <a:lnTo>
                  <a:pt x="211" y="20"/>
                </a:lnTo>
                <a:lnTo>
                  <a:pt x="215" y="29"/>
                </a:lnTo>
                <a:lnTo>
                  <a:pt x="215" y="34"/>
                </a:lnTo>
                <a:lnTo>
                  <a:pt x="218" y="37"/>
                </a:lnTo>
                <a:lnTo>
                  <a:pt x="220" y="37"/>
                </a:lnTo>
                <a:lnTo>
                  <a:pt x="223" y="36"/>
                </a:lnTo>
                <a:lnTo>
                  <a:pt x="227" y="32"/>
                </a:lnTo>
                <a:lnTo>
                  <a:pt x="228" y="34"/>
                </a:lnTo>
                <a:lnTo>
                  <a:pt x="228" y="36"/>
                </a:lnTo>
                <a:lnTo>
                  <a:pt x="228" y="39"/>
                </a:lnTo>
                <a:lnTo>
                  <a:pt x="235" y="37"/>
                </a:lnTo>
                <a:lnTo>
                  <a:pt x="239" y="36"/>
                </a:lnTo>
                <a:lnTo>
                  <a:pt x="246" y="34"/>
                </a:lnTo>
                <a:lnTo>
                  <a:pt x="247" y="34"/>
                </a:lnTo>
                <a:lnTo>
                  <a:pt x="251" y="32"/>
                </a:lnTo>
                <a:lnTo>
                  <a:pt x="254" y="32"/>
                </a:lnTo>
                <a:lnTo>
                  <a:pt x="261" y="34"/>
                </a:lnTo>
                <a:lnTo>
                  <a:pt x="263" y="36"/>
                </a:lnTo>
                <a:lnTo>
                  <a:pt x="263" y="37"/>
                </a:lnTo>
                <a:lnTo>
                  <a:pt x="263" y="41"/>
                </a:lnTo>
                <a:lnTo>
                  <a:pt x="261" y="44"/>
                </a:lnTo>
                <a:lnTo>
                  <a:pt x="259" y="46"/>
                </a:lnTo>
                <a:lnTo>
                  <a:pt x="258" y="48"/>
                </a:lnTo>
                <a:lnTo>
                  <a:pt x="256" y="49"/>
                </a:lnTo>
                <a:lnTo>
                  <a:pt x="256" y="61"/>
                </a:lnTo>
                <a:lnTo>
                  <a:pt x="258" y="63"/>
                </a:lnTo>
                <a:lnTo>
                  <a:pt x="256" y="72"/>
                </a:lnTo>
                <a:lnTo>
                  <a:pt x="259" y="79"/>
                </a:lnTo>
                <a:lnTo>
                  <a:pt x="259" y="82"/>
                </a:lnTo>
                <a:lnTo>
                  <a:pt x="259" y="89"/>
                </a:lnTo>
                <a:lnTo>
                  <a:pt x="259" y="89"/>
                </a:lnTo>
                <a:lnTo>
                  <a:pt x="258" y="91"/>
                </a:lnTo>
                <a:lnTo>
                  <a:pt x="258" y="92"/>
                </a:lnTo>
                <a:lnTo>
                  <a:pt x="256" y="92"/>
                </a:lnTo>
                <a:lnTo>
                  <a:pt x="256" y="94"/>
                </a:lnTo>
                <a:lnTo>
                  <a:pt x="256" y="96"/>
                </a:lnTo>
                <a:lnTo>
                  <a:pt x="254" y="104"/>
                </a:lnTo>
                <a:lnTo>
                  <a:pt x="254" y="108"/>
                </a:lnTo>
                <a:lnTo>
                  <a:pt x="246" y="123"/>
                </a:lnTo>
                <a:lnTo>
                  <a:pt x="244" y="129"/>
                </a:lnTo>
                <a:lnTo>
                  <a:pt x="244" y="135"/>
                </a:lnTo>
                <a:lnTo>
                  <a:pt x="244" y="146"/>
                </a:lnTo>
                <a:lnTo>
                  <a:pt x="244" y="151"/>
                </a:lnTo>
                <a:lnTo>
                  <a:pt x="244" y="160"/>
                </a:lnTo>
                <a:lnTo>
                  <a:pt x="244" y="161"/>
                </a:lnTo>
                <a:lnTo>
                  <a:pt x="244" y="163"/>
                </a:lnTo>
                <a:lnTo>
                  <a:pt x="244" y="165"/>
                </a:lnTo>
                <a:lnTo>
                  <a:pt x="244" y="168"/>
                </a:lnTo>
                <a:lnTo>
                  <a:pt x="244" y="170"/>
                </a:lnTo>
                <a:lnTo>
                  <a:pt x="244" y="172"/>
                </a:lnTo>
                <a:lnTo>
                  <a:pt x="246" y="175"/>
                </a:lnTo>
                <a:lnTo>
                  <a:pt x="246" y="177"/>
                </a:lnTo>
                <a:lnTo>
                  <a:pt x="246" y="178"/>
                </a:lnTo>
                <a:lnTo>
                  <a:pt x="246" y="180"/>
                </a:lnTo>
                <a:lnTo>
                  <a:pt x="246" y="182"/>
                </a:lnTo>
                <a:lnTo>
                  <a:pt x="247" y="184"/>
                </a:lnTo>
                <a:lnTo>
                  <a:pt x="247" y="185"/>
                </a:lnTo>
                <a:lnTo>
                  <a:pt x="247" y="187"/>
                </a:lnTo>
                <a:lnTo>
                  <a:pt x="249" y="189"/>
                </a:lnTo>
                <a:lnTo>
                  <a:pt x="249" y="190"/>
                </a:lnTo>
                <a:lnTo>
                  <a:pt x="249" y="194"/>
                </a:lnTo>
                <a:lnTo>
                  <a:pt x="251" y="203"/>
                </a:lnTo>
                <a:lnTo>
                  <a:pt x="254" y="211"/>
                </a:lnTo>
                <a:lnTo>
                  <a:pt x="256" y="218"/>
                </a:lnTo>
                <a:lnTo>
                  <a:pt x="258" y="220"/>
                </a:lnTo>
                <a:lnTo>
                  <a:pt x="258" y="221"/>
                </a:lnTo>
                <a:lnTo>
                  <a:pt x="261" y="225"/>
                </a:lnTo>
                <a:lnTo>
                  <a:pt x="264" y="230"/>
                </a:lnTo>
                <a:lnTo>
                  <a:pt x="266" y="233"/>
                </a:lnTo>
                <a:lnTo>
                  <a:pt x="271" y="239"/>
                </a:lnTo>
                <a:lnTo>
                  <a:pt x="271" y="239"/>
                </a:lnTo>
                <a:lnTo>
                  <a:pt x="277" y="244"/>
                </a:lnTo>
                <a:lnTo>
                  <a:pt x="282" y="246"/>
                </a:lnTo>
                <a:lnTo>
                  <a:pt x="285" y="247"/>
                </a:lnTo>
                <a:lnTo>
                  <a:pt x="290" y="249"/>
                </a:lnTo>
                <a:lnTo>
                  <a:pt x="297" y="252"/>
                </a:lnTo>
                <a:lnTo>
                  <a:pt x="301" y="256"/>
                </a:lnTo>
                <a:lnTo>
                  <a:pt x="306" y="263"/>
                </a:lnTo>
                <a:lnTo>
                  <a:pt x="313" y="270"/>
                </a:lnTo>
                <a:lnTo>
                  <a:pt x="316" y="280"/>
                </a:lnTo>
                <a:lnTo>
                  <a:pt x="318" y="282"/>
                </a:lnTo>
                <a:lnTo>
                  <a:pt x="321" y="285"/>
                </a:lnTo>
                <a:lnTo>
                  <a:pt x="318" y="285"/>
                </a:lnTo>
                <a:lnTo>
                  <a:pt x="320" y="287"/>
                </a:lnTo>
                <a:lnTo>
                  <a:pt x="321" y="290"/>
                </a:lnTo>
                <a:lnTo>
                  <a:pt x="321" y="292"/>
                </a:lnTo>
                <a:lnTo>
                  <a:pt x="323" y="294"/>
                </a:lnTo>
                <a:lnTo>
                  <a:pt x="323" y="295"/>
                </a:lnTo>
                <a:lnTo>
                  <a:pt x="321" y="295"/>
                </a:lnTo>
                <a:lnTo>
                  <a:pt x="320" y="294"/>
                </a:lnTo>
                <a:lnTo>
                  <a:pt x="318" y="294"/>
                </a:lnTo>
                <a:lnTo>
                  <a:pt x="318" y="295"/>
                </a:lnTo>
                <a:lnTo>
                  <a:pt x="316" y="295"/>
                </a:lnTo>
                <a:lnTo>
                  <a:pt x="316" y="297"/>
                </a:lnTo>
                <a:lnTo>
                  <a:pt x="316" y="299"/>
                </a:lnTo>
                <a:lnTo>
                  <a:pt x="316" y="301"/>
                </a:lnTo>
                <a:lnTo>
                  <a:pt x="314" y="301"/>
                </a:lnTo>
                <a:lnTo>
                  <a:pt x="314" y="301"/>
                </a:lnTo>
                <a:lnTo>
                  <a:pt x="313" y="301"/>
                </a:lnTo>
                <a:lnTo>
                  <a:pt x="313" y="301"/>
                </a:lnTo>
                <a:lnTo>
                  <a:pt x="313" y="301"/>
                </a:lnTo>
                <a:lnTo>
                  <a:pt x="311" y="301"/>
                </a:lnTo>
                <a:lnTo>
                  <a:pt x="311" y="301"/>
                </a:lnTo>
                <a:lnTo>
                  <a:pt x="309" y="301"/>
                </a:lnTo>
                <a:lnTo>
                  <a:pt x="309" y="302"/>
                </a:lnTo>
                <a:lnTo>
                  <a:pt x="307" y="302"/>
                </a:lnTo>
                <a:lnTo>
                  <a:pt x="307" y="301"/>
                </a:lnTo>
                <a:lnTo>
                  <a:pt x="307" y="302"/>
                </a:lnTo>
                <a:lnTo>
                  <a:pt x="306" y="302"/>
                </a:lnTo>
                <a:lnTo>
                  <a:pt x="304" y="302"/>
                </a:lnTo>
                <a:lnTo>
                  <a:pt x="304" y="304"/>
                </a:lnTo>
                <a:lnTo>
                  <a:pt x="304" y="306"/>
                </a:lnTo>
                <a:lnTo>
                  <a:pt x="304" y="307"/>
                </a:lnTo>
                <a:lnTo>
                  <a:pt x="302" y="307"/>
                </a:lnTo>
                <a:lnTo>
                  <a:pt x="302" y="309"/>
                </a:lnTo>
                <a:lnTo>
                  <a:pt x="301" y="309"/>
                </a:lnTo>
                <a:lnTo>
                  <a:pt x="301" y="311"/>
                </a:lnTo>
                <a:lnTo>
                  <a:pt x="301" y="313"/>
                </a:lnTo>
                <a:lnTo>
                  <a:pt x="301" y="313"/>
                </a:lnTo>
                <a:lnTo>
                  <a:pt x="301" y="314"/>
                </a:lnTo>
                <a:lnTo>
                  <a:pt x="301" y="313"/>
                </a:lnTo>
                <a:lnTo>
                  <a:pt x="299" y="313"/>
                </a:lnTo>
                <a:lnTo>
                  <a:pt x="299" y="314"/>
                </a:lnTo>
                <a:lnTo>
                  <a:pt x="297" y="314"/>
                </a:lnTo>
                <a:lnTo>
                  <a:pt x="297" y="314"/>
                </a:lnTo>
                <a:lnTo>
                  <a:pt x="295" y="314"/>
                </a:lnTo>
                <a:lnTo>
                  <a:pt x="294" y="314"/>
                </a:lnTo>
                <a:lnTo>
                  <a:pt x="292" y="314"/>
                </a:lnTo>
                <a:lnTo>
                  <a:pt x="290" y="314"/>
                </a:lnTo>
                <a:lnTo>
                  <a:pt x="290" y="314"/>
                </a:lnTo>
                <a:lnTo>
                  <a:pt x="289" y="314"/>
                </a:lnTo>
                <a:lnTo>
                  <a:pt x="287" y="314"/>
                </a:lnTo>
                <a:lnTo>
                  <a:pt x="285" y="314"/>
                </a:lnTo>
                <a:lnTo>
                  <a:pt x="285" y="314"/>
                </a:lnTo>
                <a:lnTo>
                  <a:pt x="283" y="313"/>
                </a:lnTo>
                <a:lnTo>
                  <a:pt x="282" y="311"/>
                </a:lnTo>
                <a:lnTo>
                  <a:pt x="280" y="311"/>
                </a:lnTo>
                <a:lnTo>
                  <a:pt x="280" y="313"/>
                </a:lnTo>
                <a:lnTo>
                  <a:pt x="278" y="313"/>
                </a:lnTo>
                <a:lnTo>
                  <a:pt x="277" y="313"/>
                </a:lnTo>
                <a:lnTo>
                  <a:pt x="275" y="313"/>
                </a:lnTo>
                <a:lnTo>
                  <a:pt x="268" y="316"/>
                </a:lnTo>
                <a:lnTo>
                  <a:pt x="263" y="321"/>
                </a:lnTo>
                <a:lnTo>
                  <a:pt x="259" y="325"/>
                </a:lnTo>
                <a:lnTo>
                  <a:pt x="258" y="325"/>
                </a:lnTo>
                <a:lnTo>
                  <a:pt x="256" y="328"/>
                </a:lnTo>
                <a:lnTo>
                  <a:pt x="254" y="330"/>
                </a:lnTo>
                <a:lnTo>
                  <a:pt x="252" y="330"/>
                </a:lnTo>
                <a:lnTo>
                  <a:pt x="251" y="330"/>
                </a:lnTo>
                <a:lnTo>
                  <a:pt x="247" y="333"/>
                </a:lnTo>
                <a:lnTo>
                  <a:pt x="246" y="335"/>
                </a:lnTo>
                <a:lnTo>
                  <a:pt x="244" y="337"/>
                </a:lnTo>
                <a:lnTo>
                  <a:pt x="240" y="340"/>
                </a:lnTo>
                <a:lnTo>
                  <a:pt x="235" y="345"/>
                </a:lnTo>
                <a:lnTo>
                  <a:pt x="232" y="347"/>
                </a:lnTo>
                <a:lnTo>
                  <a:pt x="230" y="347"/>
                </a:lnTo>
                <a:lnTo>
                  <a:pt x="225" y="352"/>
                </a:lnTo>
                <a:lnTo>
                  <a:pt x="225" y="354"/>
                </a:lnTo>
                <a:lnTo>
                  <a:pt x="223" y="352"/>
                </a:lnTo>
                <a:lnTo>
                  <a:pt x="221" y="354"/>
                </a:lnTo>
                <a:lnTo>
                  <a:pt x="220" y="354"/>
                </a:lnTo>
                <a:lnTo>
                  <a:pt x="218" y="354"/>
                </a:lnTo>
                <a:lnTo>
                  <a:pt x="213" y="356"/>
                </a:lnTo>
                <a:lnTo>
                  <a:pt x="203" y="361"/>
                </a:lnTo>
                <a:lnTo>
                  <a:pt x="201" y="361"/>
                </a:lnTo>
                <a:lnTo>
                  <a:pt x="196" y="361"/>
                </a:lnTo>
                <a:lnTo>
                  <a:pt x="191" y="362"/>
                </a:lnTo>
                <a:lnTo>
                  <a:pt x="185" y="364"/>
                </a:lnTo>
                <a:lnTo>
                  <a:pt x="180" y="366"/>
                </a:lnTo>
                <a:lnTo>
                  <a:pt x="178" y="368"/>
                </a:lnTo>
                <a:lnTo>
                  <a:pt x="173" y="369"/>
                </a:lnTo>
                <a:lnTo>
                  <a:pt x="172" y="369"/>
                </a:lnTo>
                <a:lnTo>
                  <a:pt x="165" y="373"/>
                </a:lnTo>
                <a:lnTo>
                  <a:pt x="163" y="373"/>
                </a:lnTo>
                <a:lnTo>
                  <a:pt x="161" y="375"/>
                </a:lnTo>
                <a:lnTo>
                  <a:pt x="156" y="375"/>
                </a:lnTo>
                <a:lnTo>
                  <a:pt x="149" y="376"/>
                </a:lnTo>
                <a:lnTo>
                  <a:pt x="149" y="376"/>
                </a:lnTo>
                <a:lnTo>
                  <a:pt x="135" y="381"/>
                </a:lnTo>
                <a:lnTo>
                  <a:pt x="132" y="383"/>
                </a:lnTo>
                <a:lnTo>
                  <a:pt x="129" y="383"/>
                </a:lnTo>
                <a:lnTo>
                  <a:pt x="123" y="385"/>
                </a:lnTo>
                <a:lnTo>
                  <a:pt x="122" y="387"/>
                </a:lnTo>
                <a:lnTo>
                  <a:pt x="120" y="385"/>
                </a:lnTo>
                <a:lnTo>
                  <a:pt x="118" y="385"/>
                </a:lnTo>
                <a:lnTo>
                  <a:pt x="111" y="385"/>
                </a:lnTo>
                <a:lnTo>
                  <a:pt x="103" y="383"/>
                </a:lnTo>
                <a:lnTo>
                  <a:pt x="99" y="383"/>
                </a:lnTo>
                <a:lnTo>
                  <a:pt x="98" y="383"/>
                </a:lnTo>
                <a:lnTo>
                  <a:pt x="96" y="383"/>
                </a:lnTo>
                <a:lnTo>
                  <a:pt x="94" y="381"/>
                </a:lnTo>
                <a:lnTo>
                  <a:pt x="96" y="380"/>
                </a:lnTo>
                <a:lnTo>
                  <a:pt x="98" y="380"/>
                </a:lnTo>
                <a:lnTo>
                  <a:pt x="98" y="378"/>
                </a:lnTo>
                <a:lnTo>
                  <a:pt x="99" y="378"/>
                </a:lnTo>
                <a:lnTo>
                  <a:pt x="103" y="378"/>
                </a:lnTo>
                <a:lnTo>
                  <a:pt x="105" y="378"/>
                </a:lnTo>
                <a:lnTo>
                  <a:pt x="105" y="376"/>
                </a:lnTo>
                <a:lnTo>
                  <a:pt x="105" y="376"/>
                </a:lnTo>
                <a:lnTo>
                  <a:pt x="105" y="375"/>
                </a:lnTo>
                <a:lnTo>
                  <a:pt x="105" y="375"/>
                </a:lnTo>
                <a:lnTo>
                  <a:pt x="103" y="375"/>
                </a:lnTo>
                <a:lnTo>
                  <a:pt x="103" y="373"/>
                </a:lnTo>
                <a:lnTo>
                  <a:pt x="103" y="371"/>
                </a:lnTo>
                <a:lnTo>
                  <a:pt x="103" y="369"/>
                </a:lnTo>
                <a:lnTo>
                  <a:pt x="103" y="368"/>
                </a:lnTo>
                <a:lnTo>
                  <a:pt x="103" y="366"/>
                </a:lnTo>
                <a:lnTo>
                  <a:pt x="101" y="364"/>
                </a:lnTo>
                <a:lnTo>
                  <a:pt x="101" y="362"/>
                </a:lnTo>
                <a:lnTo>
                  <a:pt x="101" y="361"/>
                </a:lnTo>
                <a:lnTo>
                  <a:pt x="99" y="361"/>
                </a:lnTo>
                <a:lnTo>
                  <a:pt x="99" y="359"/>
                </a:lnTo>
                <a:lnTo>
                  <a:pt x="99" y="357"/>
                </a:lnTo>
                <a:lnTo>
                  <a:pt x="99" y="356"/>
                </a:lnTo>
                <a:lnTo>
                  <a:pt x="99" y="354"/>
                </a:lnTo>
                <a:lnTo>
                  <a:pt x="99" y="352"/>
                </a:lnTo>
                <a:lnTo>
                  <a:pt x="99" y="350"/>
                </a:lnTo>
                <a:lnTo>
                  <a:pt x="99" y="349"/>
                </a:lnTo>
                <a:lnTo>
                  <a:pt x="99" y="347"/>
                </a:lnTo>
                <a:lnTo>
                  <a:pt x="99" y="345"/>
                </a:lnTo>
                <a:lnTo>
                  <a:pt x="101" y="345"/>
                </a:lnTo>
                <a:lnTo>
                  <a:pt x="101" y="344"/>
                </a:lnTo>
                <a:lnTo>
                  <a:pt x="103" y="344"/>
                </a:lnTo>
                <a:lnTo>
                  <a:pt x="103" y="342"/>
                </a:lnTo>
                <a:lnTo>
                  <a:pt x="105" y="342"/>
                </a:lnTo>
                <a:lnTo>
                  <a:pt x="105" y="340"/>
                </a:lnTo>
                <a:lnTo>
                  <a:pt x="105" y="338"/>
                </a:lnTo>
                <a:lnTo>
                  <a:pt x="105" y="335"/>
                </a:lnTo>
                <a:lnTo>
                  <a:pt x="105" y="333"/>
                </a:lnTo>
                <a:lnTo>
                  <a:pt x="103" y="333"/>
                </a:lnTo>
                <a:lnTo>
                  <a:pt x="103" y="332"/>
                </a:lnTo>
                <a:lnTo>
                  <a:pt x="101" y="332"/>
                </a:lnTo>
                <a:lnTo>
                  <a:pt x="99" y="332"/>
                </a:lnTo>
                <a:lnTo>
                  <a:pt x="99" y="333"/>
                </a:lnTo>
                <a:lnTo>
                  <a:pt x="99" y="332"/>
                </a:lnTo>
                <a:lnTo>
                  <a:pt x="98" y="332"/>
                </a:lnTo>
                <a:lnTo>
                  <a:pt x="98" y="330"/>
                </a:lnTo>
                <a:lnTo>
                  <a:pt x="96" y="330"/>
                </a:lnTo>
                <a:lnTo>
                  <a:pt x="94" y="330"/>
                </a:lnTo>
                <a:lnTo>
                  <a:pt x="92" y="332"/>
                </a:lnTo>
                <a:lnTo>
                  <a:pt x="91" y="332"/>
                </a:lnTo>
                <a:lnTo>
                  <a:pt x="89" y="332"/>
                </a:lnTo>
                <a:lnTo>
                  <a:pt x="89" y="330"/>
                </a:lnTo>
                <a:lnTo>
                  <a:pt x="87" y="330"/>
                </a:lnTo>
                <a:lnTo>
                  <a:pt x="86" y="330"/>
                </a:lnTo>
                <a:lnTo>
                  <a:pt x="86" y="330"/>
                </a:lnTo>
                <a:lnTo>
                  <a:pt x="84" y="330"/>
                </a:lnTo>
                <a:lnTo>
                  <a:pt x="80" y="328"/>
                </a:lnTo>
                <a:lnTo>
                  <a:pt x="79" y="328"/>
                </a:lnTo>
                <a:lnTo>
                  <a:pt x="77" y="328"/>
                </a:lnTo>
                <a:lnTo>
                  <a:pt x="75" y="328"/>
                </a:lnTo>
                <a:lnTo>
                  <a:pt x="75" y="326"/>
                </a:lnTo>
                <a:lnTo>
                  <a:pt x="74" y="325"/>
                </a:lnTo>
                <a:lnTo>
                  <a:pt x="74" y="323"/>
                </a:lnTo>
                <a:lnTo>
                  <a:pt x="75" y="323"/>
                </a:lnTo>
                <a:lnTo>
                  <a:pt x="75" y="323"/>
                </a:lnTo>
                <a:lnTo>
                  <a:pt x="75" y="321"/>
                </a:lnTo>
                <a:lnTo>
                  <a:pt x="77" y="321"/>
                </a:lnTo>
                <a:lnTo>
                  <a:pt x="79" y="319"/>
                </a:lnTo>
                <a:lnTo>
                  <a:pt x="79" y="318"/>
                </a:lnTo>
                <a:lnTo>
                  <a:pt x="79" y="316"/>
                </a:lnTo>
                <a:lnTo>
                  <a:pt x="77" y="316"/>
                </a:lnTo>
                <a:lnTo>
                  <a:pt x="77" y="314"/>
                </a:lnTo>
                <a:lnTo>
                  <a:pt x="75" y="314"/>
                </a:lnTo>
                <a:lnTo>
                  <a:pt x="75" y="314"/>
                </a:lnTo>
                <a:lnTo>
                  <a:pt x="75" y="316"/>
                </a:lnTo>
                <a:lnTo>
                  <a:pt x="74" y="316"/>
                </a:lnTo>
                <a:lnTo>
                  <a:pt x="75" y="316"/>
                </a:lnTo>
                <a:lnTo>
                  <a:pt x="75" y="318"/>
                </a:lnTo>
                <a:lnTo>
                  <a:pt x="74" y="319"/>
                </a:lnTo>
                <a:lnTo>
                  <a:pt x="74" y="321"/>
                </a:lnTo>
                <a:lnTo>
                  <a:pt x="72" y="323"/>
                </a:lnTo>
                <a:lnTo>
                  <a:pt x="70" y="323"/>
                </a:lnTo>
                <a:lnTo>
                  <a:pt x="70" y="321"/>
                </a:lnTo>
                <a:lnTo>
                  <a:pt x="68" y="321"/>
                </a:lnTo>
                <a:lnTo>
                  <a:pt x="67" y="321"/>
                </a:lnTo>
                <a:lnTo>
                  <a:pt x="65" y="323"/>
                </a:lnTo>
                <a:lnTo>
                  <a:pt x="63" y="323"/>
                </a:lnTo>
                <a:lnTo>
                  <a:pt x="62" y="323"/>
                </a:lnTo>
                <a:lnTo>
                  <a:pt x="60" y="323"/>
                </a:lnTo>
                <a:lnTo>
                  <a:pt x="60" y="323"/>
                </a:lnTo>
                <a:lnTo>
                  <a:pt x="60" y="321"/>
                </a:lnTo>
                <a:lnTo>
                  <a:pt x="60" y="319"/>
                </a:lnTo>
                <a:lnTo>
                  <a:pt x="60" y="319"/>
                </a:lnTo>
                <a:lnTo>
                  <a:pt x="60" y="318"/>
                </a:lnTo>
                <a:lnTo>
                  <a:pt x="62" y="319"/>
                </a:lnTo>
                <a:lnTo>
                  <a:pt x="63" y="318"/>
                </a:lnTo>
                <a:lnTo>
                  <a:pt x="65" y="316"/>
                </a:lnTo>
                <a:lnTo>
                  <a:pt x="63" y="316"/>
                </a:lnTo>
                <a:lnTo>
                  <a:pt x="63" y="314"/>
                </a:lnTo>
                <a:lnTo>
                  <a:pt x="62" y="314"/>
                </a:lnTo>
                <a:lnTo>
                  <a:pt x="62" y="313"/>
                </a:lnTo>
                <a:lnTo>
                  <a:pt x="60" y="311"/>
                </a:lnTo>
                <a:lnTo>
                  <a:pt x="56" y="304"/>
                </a:lnTo>
                <a:lnTo>
                  <a:pt x="55" y="302"/>
                </a:lnTo>
                <a:lnTo>
                  <a:pt x="53" y="301"/>
                </a:lnTo>
                <a:lnTo>
                  <a:pt x="51" y="301"/>
                </a:lnTo>
                <a:lnTo>
                  <a:pt x="48" y="297"/>
                </a:lnTo>
                <a:lnTo>
                  <a:pt x="48" y="294"/>
                </a:lnTo>
                <a:lnTo>
                  <a:pt x="44" y="290"/>
                </a:lnTo>
                <a:lnTo>
                  <a:pt x="43" y="285"/>
                </a:lnTo>
                <a:lnTo>
                  <a:pt x="41" y="285"/>
                </a:lnTo>
                <a:lnTo>
                  <a:pt x="41" y="285"/>
                </a:lnTo>
                <a:lnTo>
                  <a:pt x="39" y="283"/>
                </a:lnTo>
                <a:lnTo>
                  <a:pt x="37" y="283"/>
                </a:lnTo>
                <a:lnTo>
                  <a:pt x="36" y="280"/>
                </a:lnTo>
                <a:lnTo>
                  <a:pt x="34" y="278"/>
                </a:lnTo>
                <a:lnTo>
                  <a:pt x="32" y="276"/>
                </a:lnTo>
                <a:lnTo>
                  <a:pt x="27" y="268"/>
                </a:lnTo>
                <a:lnTo>
                  <a:pt x="25" y="266"/>
                </a:lnTo>
                <a:lnTo>
                  <a:pt x="24" y="264"/>
                </a:lnTo>
                <a:lnTo>
                  <a:pt x="22" y="261"/>
                </a:lnTo>
                <a:lnTo>
                  <a:pt x="19" y="258"/>
                </a:lnTo>
                <a:lnTo>
                  <a:pt x="17" y="256"/>
                </a:lnTo>
                <a:lnTo>
                  <a:pt x="15" y="254"/>
                </a:lnTo>
                <a:lnTo>
                  <a:pt x="13" y="251"/>
                </a:lnTo>
                <a:lnTo>
                  <a:pt x="8" y="246"/>
                </a:lnTo>
                <a:lnTo>
                  <a:pt x="6" y="244"/>
                </a:lnTo>
                <a:lnTo>
                  <a:pt x="0" y="235"/>
                </a:lnTo>
                <a:lnTo>
                  <a:pt x="0" y="230"/>
                </a:lnTo>
                <a:lnTo>
                  <a:pt x="0" y="223"/>
                </a:lnTo>
                <a:lnTo>
                  <a:pt x="1" y="216"/>
                </a:lnTo>
                <a:lnTo>
                  <a:pt x="1" y="211"/>
                </a:lnTo>
                <a:lnTo>
                  <a:pt x="1" y="208"/>
                </a:lnTo>
                <a:lnTo>
                  <a:pt x="3" y="208"/>
                </a:lnTo>
                <a:lnTo>
                  <a:pt x="3" y="206"/>
                </a:lnTo>
                <a:lnTo>
                  <a:pt x="3" y="203"/>
                </a:lnTo>
                <a:lnTo>
                  <a:pt x="3" y="199"/>
                </a:lnTo>
                <a:lnTo>
                  <a:pt x="3" y="194"/>
                </a:lnTo>
                <a:lnTo>
                  <a:pt x="5" y="182"/>
                </a:lnTo>
                <a:lnTo>
                  <a:pt x="6" y="178"/>
                </a:lnTo>
                <a:lnTo>
                  <a:pt x="6" y="177"/>
                </a:lnTo>
                <a:lnTo>
                  <a:pt x="8" y="168"/>
                </a:lnTo>
                <a:lnTo>
                  <a:pt x="8" y="165"/>
                </a:lnTo>
                <a:lnTo>
                  <a:pt x="8" y="163"/>
                </a:lnTo>
                <a:lnTo>
                  <a:pt x="10" y="156"/>
                </a:lnTo>
                <a:lnTo>
                  <a:pt x="10" y="149"/>
                </a:lnTo>
                <a:lnTo>
                  <a:pt x="12" y="142"/>
                </a:lnTo>
                <a:lnTo>
                  <a:pt x="12" y="141"/>
                </a:lnTo>
                <a:lnTo>
                  <a:pt x="12" y="139"/>
                </a:lnTo>
                <a:lnTo>
                  <a:pt x="13" y="137"/>
                </a:lnTo>
                <a:lnTo>
                  <a:pt x="13" y="135"/>
                </a:lnTo>
                <a:lnTo>
                  <a:pt x="13" y="134"/>
                </a:lnTo>
                <a:lnTo>
                  <a:pt x="13" y="134"/>
                </a:lnTo>
                <a:lnTo>
                  <a:pt x="13" y="132"/>
                </a:lnTo>
                <a:lnTo>
                  <a:pt x="13" y="129"/>
                </a:lnTo>
                <a:lnTo>
                  <a:pt x="15" y="125"/>
                </a:lnTo>
                <a:lnTo>
                  <a:pt x="15" y="122"/>
                </a:lnTo>
                <a:lnTo>
                  <a:pt x="15" y="118"/>
                </a:lnTo>
                <a:lnTo>
                  <a:pt x="15" y="116"/>
                </a:lnTo>
                <a:lnTo>
                  <a:pt x="15" y="115"/>
                </a:lnTo>
                <a:lnTo>
                  <a:pt x="15" y="113"/>
                </a:lnTo>
                <a:lnTo>
                  <a:pt x="15" y="111"/>
                </a:lnTo>
                <a:lnTo>
                  <a:pt x="15" y="108"/>
                </a:lnTo>
                <a:lnTo>
                  <a:pt x="17" y="104"/>
                </a:lnTo>
                <a:lnTo>
                  <a:pt x="17" y="103"/>
                </a:lnTo>
                <a:lnTo>
                  <a:pt x="17" y="96"/>
                </a:lnTo>
                <a:lnTo>
                  <a:pt x="19" y="94"/>
                </a:lnTo>
                <a:lnTo>
                  <a:pt x="19" y="87"/>
                </a:lnTo>
                <a:lnTo>
                  <a:pt x="19" y="86"/>
                </a:lnTo>
                <a:lnTo>
                  <a:pt x="20" y="80"/>
                </a:lnTo>
                <a:lnTo>
                  <a:pt x="20" y="77"/>
                </a:lnTo>
                <a:lnTo>
                  <a:pt x="22" y="72"/>
                </a:lnTo>
                <a:lnTo>
                  <a:pt x="22" y="70"/>
                </a:lnTo>
                <a:lnTo>
                  <a:pt x="22" y="67"/>
                </a:lnTo>
                <a:lnTo>
                  <a:pt x="22" y="61"/>
                </a:lnTo>
                <a:lnTo>
                  <a:pt x="22" y="58"/>
                </a:lnTo>
                <a:lnTo>
                  <a:pt x="22" y="56"/>
                </a:lnTo>
                <a:lnTo>
                  <a:pt x="22" y="55"/>
                </a:lnTo>
                <a:lnTo>
                  <a:pt x="20" y="53"/>
                </a:lnTo>
                <a:lnTo>
                  <a:pt x="20" y="48"/>
                </a:lnTo>
                <a:lnTo>
                  <a:pt x="20" y="46"/>
                </a:lnTo>
                <a:lnTo>
                  <a:pt x="20" y="44"/>
                </a:lnTo>
                <a:lnTo>
                  <a:pt x="20" y="43"/>
                </a:lnTo>
                <a:lnTo>
                  <a:pt x="20" y="37"/>
                </a:lnTo>
                <a:lnTo>
                  <a:pt x="20" y="36"/>
                </a:lnTo>
                <a:lnTo>
                  <a:pt x="20" y="34"/>
                </a:lnTo>
                <a:lnTo>
                  <a:pt x="20" y="32"/>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70" name="Freeform 198"/>
          <p:cNvSpPr>
            <a:spLocks/>
          </p:cNvSpPr>
          <p:nvPr/>
        </p:nvSpPr>
        <p:spPr bwMode="auto">
          <a:xfrm>
            <a:off x="6198395" y="3556398"/>
            <a:ext cx="410766" cy="260747"/>
          </a:xfrm>
          <a:custGeom>
            <a:avLst/>
            <a:gdLst/>
            <a:ahLst/>
            <a:cxnLst>
              <a:cxn ang="0">
                <a:pos x="333" y="14"/>
              </a:cxn>
              <a:cxn ang="0">
                <a:pos x="333" y="31"/>
              </a:cxn>
              <a:cxn ang="0">
                <a:pos x="335" y="47"/>
              </a:cxn>
              <a:cxn ang="0">
                <a:pos x="335" y="74"/>
              </a:cxn>
              <a:cxn ang="0">
                <a:pos x="335" y="102"/>
              </a:cxn>
              <a:cxn ang="0">
                <a:pos x="345" y="107"/>
              </a:cxn>
              <a:cxn ang="0">
                <a:pos x="345" y="138"/>
              </a:cxn>
              <a:cxn ang="0">
                <a:pos x="345" y="162"/>
              </a:cxn>
              <a:cxn ang="0">
                <a:pos x="345" y="183"/>
              </a:cxn>
              <a:cxn ang="0">
                <a:pos x="323" y="183"/>
              </a:cxn>
              <a:cxn ang="0">
                <a:pos x="295" y="183"/>
              </a:cxn>
              <a:cxn ang="0">
                <a:pos x="271" y="183"/>
              </a:cxn>
              <a:cxn ang="0">
                <a:pos x="263" y="183"/>
              </a:cxn>
              <a:cxn ang="0">
                <a:pos x="252" y="183"/>
              </a:cxn>
              <a:cxn ang="0">
                <a:pos x="237" y="184"/>
              </a:cxn>
              <a:cxn ang="0">
                <a:pos x="223" y="184"/>
              </a:cxn>
              <a:cxn ang="0">
                <a:pos x="185" y="186"/>
              </a:cxn>
              <a:cxn ang="0">
                <a:pos x="180" y="190"/>
              </a:cxn>
              <a:cxn ang="0">
                <a:pos x="172" y="193"/>
              </a:cxn>
              <a:cxn ang="0">
                <a:pos x="166" y="198"/>
              </a:cxn>
              <a:cxn ang="0">
                <a:pos x="160" y="202"/>
              </a:cxn>
              <a:cxn ang="0">
                <a:pos x="158" y="195"/>
              </a:cxn>
              <a:cxn ang="0">
                <a:pos x="151" y="195"/>
              </a:cxn>
              <a:cxn ang="0">
                <a:pos x="146" y="200"/>
              </a:cxn>
              <a:cxn ang="0">
                <a:pos x="144" y="209"/>
              </a:cxn>
              <a:cxn ang="0">
                <a:pos x="142" y="217"/>
              </a:cxn>
              <a:cxn ang="0">
                <a:pos x="120" y="219"/>
              </a:cxn>
              <a:cxn ang="0">
                <a:pos x="91" y="217"/>
              </a:cxn>
              <a:cxn ang="0">
                <a:pos x="74" y="217"/>
              </a:cxn>
              <a:cxn ang="0">
                <a:pos x="58" y="217"/>
              </a:cxn>
              <a:cxn ang="0">
                <a:pos x="44" y="215"/>
              </a:cxn>
              <a:cxn ang="0">
                <a:pos x="25" y="215"/>
              </a:cxn>
              <a:cxn ang="0">
                <a:pos x="8" y="210"/>
              </a:cxn>
              <a:cxn ang="0">
                <a:pos x="10" y="202"/>
              </a:cxn>
              <a:cxn ang="0">
                <a:pos x="10" y="171"/>
              </a:cxn>
              <a:cxn ang="0">
                <a:pos x="10" y="126"/>
              </a:cxn>
              <a:cxn ang="0">
                <a:pos x="10" y="111"/>
              </a:cxn>
              <a:cxn ang="0">
                <a:pos x="0" y="85"/>
              </a:cxn>
              <a:cxn ang="0">
                <a:pos x="0" y="40"/>
              </a:cxn>
              <a:cxn ang="0">
                <a:pos x="0" y="26"/>
              </a:cxn>
              <a:cxn ang="0">
                <a:pos x="0" y="2"/>
              </a:cxn>
              <a:cxn ang="0">
                <a:pos x="36" y="2"/>
              </a:cxn>
              <a:cxn ang="0">
                <a:pos x="105" y="4"/>
              </a:cxn>
              <a:cxn ang="0">
                <a:pos x="117" y="4"/>
              </a:cxn>
              <a:cxn ang="0">
                <a:pos x="135" y="2"/>
              </a:cxn>
              <a:cxn ang="0">
                <a:pos x="160" y="2"/>
              </a:cxn>
              <a:cxn ang="0">
                <a:pos x="184" y="2"/>
              </a:cxn>
              <a:cxn ang="0">
                <a:pos x="209" y="0"/>
              </a:cxn>
              <a:cxn ang="0">
                <a:pos x="240" y="0"/>
              </a:cxn>
              <a:cxn ang="0">
                <a:pos x="259" y="0"/>
              </a:cxn>
              <a:cxn ang="0">
                <a:pos x="287" y="0"/>
              </a:cxn>
              <a:cxn ang="0">
                <a:pos x="297" y="0"/>
              </a:cxn>
              <a:cxn ang="0">
                <a:pos x="313" y="0"/>
              </a:cxn>
              <a:cxn ang="0">
                <a:pos x="332" y="0"/>
              </a:cxn>
            </a:cxnLst>
            <a:rect l="0" t="0" r="r" b="b"/>
            <a:pathLst>
              <a:path w="345" h="219">
                <a:moveTo>
                  <a:pt x="333" y="0"/>
                </a:moveTo>
                <a:lnTo>
                  <a:pt x="333" y="2"/>
                </a:lnTo>
                <a:lnTo>
                  <a:pt x="333" y="4"/>
                </a:lnTo>
                <a:lnTo>
                  <a:pt x="333" y="7"/>
                </a:lnTo>
                <a:lnTo>
                  <a:pt x="333" y="9"/>
                </a:lnTo>
                <a:lnTo>
                  <a:pt x="333" y="14"/>
                </a:lnTo>
                <a:lnTo>
                  <a:pt x="333" y="16"/>
                </a:lnTo>
                <a:lnTo>
                  <a:pt x="333" y="18"/>
                </a:lnTo>
                <a:lnTo>
                  <a:pt x="333" y="19"/>
                </a:lnTo>
                <a:lnTo>
                  <a:pt x="333" y="21"/>
                </a:lnTo>
                <a:lnTo>
                  <a:pt x="333" y="23"/>
                </a:lnTo>
                <a:lnTo>
                  <a:pt x="333" y="31"/>
                </a:lnTo>
                <a:lnTo>
                  <a:pt x="335" y="31"/>
                </a:lnTo>
                <a:lnTo>
                  <a:pt x="335" y="31"/>
                </a:lnTo>
                <a:lnTo>
                  <a:pt x="335" y="37"/>
                </a:lnTo>
                <a:lnTo>
                  <a:pt x="335" y="40"/>
                </a:lnTo>
                <a:lnTo>
                  <a:pt x="335" y="47"/>
                </a:lnTo>
                <a:lnTo>
                  <a:pt x="335" y="47"/>
                </a:lnTo>
                <a:lnTo>
                  <a:pt x="335" y="52"/>
                </a:lnTo>
                <a:lnTo>
                  <a:pt x="335" y="61"/>
                </a:lnTo>
                <a:lnTo>
                  <a:pt x="335" y="64"/>
                </a:lnTo>
                <a:lnTo>
                  <a:pt x="335" y="66"/>
                </a:lnTo>
                <a:lnTo>
                  <a:pt x="335" y="71"/>
                </a:lnTo>
                <a:lnTo>
                  <a:pt x="335" y="74"/>
                </a:lnTo>
                <a:lnTo>
                  <a:pt x="335" y="80"/>
                </a:lnTo>
                <a:lnTo>
                  <a:pt x="335" y="81"/>
                </a:lnTo>
                <a:lnTo>
                  <a:pt x="335" y="83"/>
                </a:lnTo>
                <a:lnTo>
                  <a:pt x="335" y="85"/>
                </a:lnTo>
                <a:lnTo>
                  <a:pt x="335" y="97"/>
                </a:lnTo>
                <a:lnTo>
                  <a:pt x="335" y="102"/>
                </a:lnTo>
                <a:lnTo>
                  <a:pt x="335" y="104"/>
                </a:lnTo>
                <a:lnTo>
                  <a:pt x="335" y="105"/>
                </a:lnTo>
                <a:lnTo>
                  <a:pt x="337" y="105"/>
                </a:lnTo>
                <a:lnTo>
                  <a:pt x="344" y="105"/>
                </a:lnTo>
                <a:lnTo>
                  <a:pt x="345" y="105"/>
                </a:lnTo>
                <a:lnTo>
                  <a:pt x="345" y="107"/>
                </a:lnTo>
                <a:lnTo>
                  <a:pt x="345" y="111"/>
                </a:lnTo>
                <a:lnTo>
                  <a:pt x="345" y="114"/>
                </a:lnTo>
                <a:lnTo>
                  <a:pt x="345" y="119"/>
                </a:lnTo>
                <a:lnTo>
                  <a:pt x="345" y="123"/>
                </a:lnTo>
                <a:lnTo>
                  <a:pt x="345" y="128"/>
                </a:lnTo>
                <a:lnTo>
                  <a:pt x="345" y="138"/>
                </a:lnTo>
                <a:lnTo>
                  <a:pt x="345" y="140"/>
                </a:lnTo>
                <a:lnTo>
                  <a:pt x="345" y="141"/>
                </a:lnTo>
                <a:lnTo>
                  <a:pt x="345" y="145"/>
                </a:lnTo>
                <a:lnTo>
                  <a:pt x="345" y="150"/>
                </a:lnTo>
                <a:lnTo>
                  <a:pt x="345" y="160"/>
                </a:lnTo>
                <a:lnTo>
                  <a:pt x="345" y="162"/>
                </a:lnTo>
                <a:lnTo>
                  <a:pt x="345" y="166"/>
                </a:lnTo>
                <a:lnTo>
                  <a:pt x="345" y="167"/>
                </a:lnTo>
                <a:lnTo>
                  <a:pt x="345" y="171"/>
                </a:lnTo>
                <a:lnTo>
                  <a:pt x="345" y="174"/>
                </a:lnTo>
                <a:lnTo>
                  <a:pt x="345" y="181"/>
                </a:lnTo>
                <a:lnTo>
                  <a:pt x="345" y="183"/>
                </a:lnTo>
                <a:lnTo>
                  <a:pt x="338" y="183"/>
                </a:lnTo>
                <a:lnTo>
                  <a:pt x="333" y="183"/>
                </a:lnTo>
                <a:lnTo>
                  <a:pt x="332" y="183"/>
                </a:lnTo>
                <a:lnTo>
                  <a:pt x="330" y="183"/>
                </a:lnTo>
                <a:lnTo>
                  <a:pt x="325" y="183"/>
                </a:lnTo>
                <a:lnTo>
                  <a:pt x="323" y="183"/>
                </a:lnTo>
                <a:lnTo>
                  <a:pt x="320" y="183"/>
                </a:lnTo>
                <a:lnTo>
                  <a:pt x="316" y="183"/>
                </a:lnTo>
                <a:lnTo>
                  <a:pt x="311" y="183"/>
                </a:lnTo>
                <a:lnTo>
                  <a:pt x="309" y="183"/>
                </a:lnTo>
                <a:lnTo>
                  <a:pt x="307" y="183"/>
                </a:lnTo>
                <a:lnTo>
                  <a:pt x="295" y="183"/>
                </a:lnTo>
                <a:lnTo>
                  <a:pt x="289" y="183"/>
                </a:lnTo>
                <a:lnTo>
                  <a:pt x="287" y="183"/>
                </a:lnTo>
                <a:lnTo>
                  <a:pt x="280" y="183"/>
                </a:lnTo>
                <a:lnTo>
                  <a:pt x="278" y="183"/>
                </a:lnTo>
                <a:lnTo>
                  <a:pt x="275" y="183"/>
                </a:lnTo>
                <a:lnTo>
                  <a:pt x="271" y="183"/>
                </a:lnTo>
                <a:lnTo>
                  <a:pt x="271" y="183"/>
                </a:lnTo>
                <a:lnTo>
                  <a:pt x="270" y="183"/>
                </a:lnTo>
                <a:lnTo>
                  <a:pt x="268" y="183"/>
                </a:lnTo>
                <a:lnTo>
                  <a:pt x="266" y="183"/>
                </a:lnTo>
                <a:lnTo>
                  <a:pt x="264" y="183"/>
                </a:lnTo>
                <a:lnTo>
                  <a:pt x="263" y="183"/>
                </a:lnTo>
                <a:lnTo>
                  <a:pt x="261" y="183"/>
                </a:lnTo>
                <a:lnTo>
                  <a:pt x="259" y="183"/>
                </a:lnTo>
                <a:lnTo>
                  <a:pt x="258" y="183"/>
                </a:lnTo>
                <a:lnTo>
                  <a:pt x="256" y="183"/>
                </a:lnTo>
                <a:lnTo>
                  <a:pt x="254" y="183"/>
                </a:lnTo>
                <a:lnTo>
                  <a:pt x="252" y="183"/>
                </a:lnTo>
                <a:lnTo>
                  <a:pt x="246" y="184"/>
                </a:lnTo>
                <a:lnTo>
                  <a:pt x="244" y="184"/>
                </a:lnTo>
                <a:lnTo>
                  <a:pt x="242" y="184"/>
                </a:lnTo>
                <a:lnTo>
                  <a:pt x="240" y="184"/>
                </a:lnTo>
                <a:lnTo>
                  <a:pt x="239" y="184"/>
                </a:lnTo>
                <a:lnTo>
                  <a:pt x="237" y="184"/>
                </a:lnTo>
                <a:lnTo>
                  <a:pt x="235" y="184"/>
                </a:lnTo>
                <a:lnTo>
                  <a:pt x="228" y="184"/>
                </a:lnTo>
                <a:lnTo>
                  <a:pt x="227" y="184"/>
                </a:lnTo>
                <a:lnTo>
                  <a:pt x="227" y="184"/>
                </a:lnTo>
                <a:lnTo>
                  <a:pt x="225" y="184"/>
                </a:lnTo>
                <a:lnTo>
                  <a:pt x="223" y="184"/>
                </a:lnTo>
                <a:lnTo>
                  <a:pt x="218" y="184"/>
                </a:lnTo>
                <a:lnTo>
                  <a:pt x="216" y="184"/>
                </a:lnTo>
                <a:lnTo>
                  <a:pt x="204" y="184"/>
                </a:lnTo>
                <a:lnTo>
                  <a:pt x="201" y="184"/>
                </a:lnTo>
                <a:lnTo>
                  <a:pt x="196" y="186"/>
                </a:lnTo>
                <a:lnTo>
                  <a:pt x="185" y="186"/>
                </a:lnTo>
                <a:lnTo>
                  <a:pt x="184" y="186"/>
                </a:lnTo>
                <a:lnTo>
                  <a:pt x="184" y="188"/>
                </a:lnTo>
                <a:lnTo>
                  <a:pt x="182" y="188"/>
                </a:lnTo>
                <a:lnTo>
                  <a:pt x="182" y="190"/>
                </a:lnTo>
                <a:lnTo>
                  <a:pt x="180" y="190"/>
                </a:lnTo>
                <a:lnTo>
                  <a:pt x="180" y="190"/>
                </a:lnTo>
                <a:lnTo>
                  <a:pt x="178" y="190"/>
                </a:lnTo>
                <a:lnTo>
                  <a:pt x="178" y="191"/>
                </a:lnTo>
                <a:lnTo>
                  <a:pt x="177" y="191"/>
                </a:lnTo>
                <a:lnTo>
                  <a:pt x="175" y="191"/>
                </a:lnTo>
                <a:lnTo>
                  <a:pt x="173" y="193"/>
                </a:lnTo>
                <a:lnTo>
                  <a:pt x="172" y="193"/>
                </a:lnTo>
                <a:lnTo>
                  <a:pt x="172" y="195"/>
                </a:lnTo>
                <a:lnTo>
                  <a:pt x="170" y="195"/>
                </a:lnTo>
                <a:lnTo>
                  <a:pt x="170" y="197"/>
                </a:lnTo>
                <a:lnTo>
                  <a:pt x="168" y="197"/>
                </a:lnTo>
                <a:lnTo>
                  <a:pt x="166" y="197"/>
                </a:lnTo>
                <a:lnTo>
                  <a:pt x="166" y="198"/>
                </a:lnTo>
                <a:lnTo>
                  <a:pt x="166" y="198"/>
                </a:lnTo>
                <a:lnTo>
                  <a:pt x="165" y="200"/>
                </a:lnTo>
                <a:lnTo>
                  <a:pt x="163" y="200"/>
                </a:lnTo>
                <a:lnTo>
                  <a:pt x="161" y="200"/>
                </a:lnTo>
                <a:lnTo>
                  <a:pt x="161" y="202"/>
                </a:lnTo>
                <a:lnTo>
                  <a:pt x="160" y="202"/>
                </a:lnTo>
                <a:lnTo>
                  <a:pt x="160" y="200"/>
                </a:lnTo>
                <a:lnTo>
                  <a:pt x="160" y="198"/>
                </a:lnTo>
                <a:lnTo>
                  <a:pt x="160" y="197"/>
                </a:lnTo>
                <a:lnTo>
                  <a:pt x="158" y="197"/>
                </a:lnTo>
                <a:lnTo>
                  <a:pt x="158" y="197"/>
                </a:lnTo>
                <a:lnTo>
                  <a:pt x="158" y="195"/>
                </a:lnTo>
                <a:lnTo>
                  <a:pt x="156" y="195"/>
                </a:lnTo>
                <a:lnTo>
                  <a:pt x="156" y="193"/>
                </a:lnTo>
                <a:lnTo>
                  <a:pt x="154" y="193"/>
                </a:lnTo>
                <a:lnTo>
                  <a:pt x="153" y="193"/>
                </a:lnTo>
                <a:lnTo>
                  <a:pt x="151" y="195"/>
                </a:lnTo>
                <a:lnTo>
                  <a:pt x="151" y="195"/>
                </a:lnTo>
                <a:lnTo>
                  <a:pt x="149" y="195"/>
                </a:lnTo>
                <a:lnTo>
                  <a:pt x="149" y="197"/>
                </a:lnTo>
                <a:lnTo>
                  <a:pt x="148" y="197"/>
                </a:lnTo>
                <a:lnTo>
                  <a:pt x="148" y="198"/>
                </a:lnTo>
                <a:lnTo>
                  <a:pt x="146" y="198"/>
                </a:lnTo>
                <a:lnTo>
                  <a:pt x="146" y="200"/>
                </a:lnTo>
                <a:lnTo>
                  <a:pt x="146" y="202"/>
                </a:lnTo>
                <a:lnTo>
                  <a:pt x="146" y="203"/>
                </a:lnTo>
                <a:lnTo>
                  <a:pt x="146" y="205"/>
                </a:lnTo>
                <a:lnTo>
                  <a:pt x="144" y="205"/>
                </a:lnTo>
                <a:lnTo>
                  <a:pt x="144" y="207"/>
                </a:lnTo>
                <a:lnTo>
                  <a:pt x="144" y="209"/>
                </a:lnTo>
                <a:lnTo>
                  <a:pt x="144" y="210"/>
                </a:lnTo>
                <a:lnTo>
                  <a:pt x="144" y="212"/>
                </a:lnTo>
                <a:lnTo>
                  <a:pt x="144" y="212"/>
                </a:lnTo>
                <a:lnTo>
                  <a:pt x="144" y="214"/>
                </a:lnTo>
                <a:lnTo>
                  <a:pt x="142" y="215"/>
                </a:lnTo>
                <a:lnTo>
                  <a:pt x="142" y="217"/>
                </a:lnTo>
                <a:lnTo>
                  <a:pt x="142" y="219"/>
                </a:lnTo>
                <a:lnTo>
                  <a:pt x="137" y="219"/>
                </a:lnTo>
                <a:lnTo>
                  <a:pt x="130" y="219"/>
                </a:lnTo>
                <a:lnTo>
                  <a:pt x="123" y="219"/>
                </a:lnTo>
                <a:lnTo>
                  <a:pt x="120" y="217"/>
                </a:lnTo>
                <a:lnTo>
                  <a:pt x="120" y="219"/>
                </a:lnTo>
                <a:lnTo>
                  <a:pt x="120" y="219"/>
                </a:lnTo>
                <a:lnTo>
                  <a:pt x="108" y="217"/>
                </a:lnTo>
                <a:lnTo>
                  <a:pt x="106" y="217"/>
                </a:lnTo>
                <a:lnTo>
                  <a:pt x="99" y="217"/>
                </a:lnTo>
                <a:lnTo>
                  <a:pt x="92" y="217"/>
                </a:lnTo>
                <a:lnTo>
                  <a:pt x="91" y="217"/>
                </a:lnTo>
                <a:lnTo>
                  <a:pt x="87" y="217"/>
                </a:lnTo>
                <a:lnTo>
                  <a:pt x="86" y="217"/>
                </a:lnTo>
                <a:lnTo>
                  <a:pt x="84" y="217"/>
                </a:lnTo>
                <a:lnTo>
                  <a:pt x="75" y="217"/>
                </a:lnTo>
                <a:lnTo>
                  <a:pt x="75" y="217"/>
                </a:lnTo>
                <a:lnTo>
                  <a:pt x="74" y="217"/>
                </a:lnTo>
                <a:lnTo>
                  <a:pt x="70" y="217"/>
                </a:lnTo>
                <a:lnTo>
                  <a:pt x="68" y="217"/>
                </a:lnTo>
                <a:lnTo>
                  <a:pt x="65" y="217"/>
                </a:lnTo>
                <a:lnTo>
                  <a:pt x="63" y="217"/>
                </a:lnTo>
                <a:lnTo>
                  <a:pt x="60" y="217"/>
                </a:lnTo>
                <a:lnTo>
                  <a:pt x="58" y="217"/>
                </a:lnTo>
                <a:lnTo>
                  <a:pt x="55" y="217"/>
                </a:lnTo>
                <a:lnTo>
                  <a:pt x="53" y="217"/>
                </a:lnTo>
                <a:lnTo>
                  <a:pt x="51" y="217"/>
                </a:lnTo>
                <a:lnTo>
                  <a:pt x="48" y="217"/>
                </a:lnTo>
                <a:lnTo>
                  <a:pt x="44" y="215"/>
                </a:lnTo>
                <a:lnTo>
                  <a:pt x="44" y="215"/>
                </a:lnTo>
                <a:lnTo>
                  <a:pt x="43" y="215"/>
                </a:lnTo>
                <a:lnTo>
                  <a:pt x="37" y="215"/>
                </a:lnTo>
                <a:lnTo>
                  <a:pt x="34" y="215"/>
                </a:lnTo>
                <a:lnTo>
                  <a:pt x="31" y="215"/>
                </a:lnTo>
                <a:lnTo>
                  <a:pt x="27" y="215"/>
                </a:lnTo>
                <a:lnTo>
                  <a:pt x="25" y="215"/>
                </a:lnTo>
                <a:lnTo>
                  <a:pt x="22" y="215"/>
                </a:lnTo>
                <a:lnTo>
                  <a:pt x="17" y="215"/>
                </a:lnTo>
                <a:lnTo>
                  <a:pt x="8" y="215"/>
                </a:lnTo>
                <a:lnTo>
                  <a:pt x="8" y="214"/>
                </a:lnTo>
                <a:lnTo>
                  <a:pt x="8" y="212"/>
                </a:lnTo>
                <a:lnTo>
                  <a:pt x="8" y="210"/>
                </a:lnTo>
                <a:lnTo>
                  <a:pt x="8" y="207"/>
                </a:lnTo>
                <a:lnTo>
                  <a:pt x="8" y="205"/>
                </a:lnTo>
                <a:lnTo>
                  <a:pt x="10" y="203"/>
                </a:lnTo>
                <a:lnTo>
                  <a:pt x="8" y="203"/>
                </a:lnTo>
                <a:lnTo>
                  <a:pt x="10" y="203"/>
                </a:lnTo>
                <a:lnTo>
                  <a:pt x="10" y="202"/>
                </a:lnTo>
                <a:lnTo>
                  <a:pt x="10" y="197"/>
                </a:lnTo>
                <a:lnTo>
                  <a:pt x="10" y="181"/>
                </a:lnTo>
                <a:lnTo>
                  <a:pt x="10" y="179"/>
                </a:lnTo>
                <a:lnTo>
                  <a:pt x="10" y="176"/>
                </a:lnTo>
                <a:lnTo>
                  <a:pt x="10" y="174"/>
                </a:lnTo>
                <a:lnTo>
                  <a:pt x="10" y="171"/>
                </a:lnTo>
                <a:lnTo>
                  <a:pt x="10" y="155"/>
                </a:lnTo>
                <a:lnTo>
                  <a:pt x="10" y="147"/>
                </a:lnTo>
                <a:lnTo>
                  <a:pt x="10" y="145"/>
                </a:lnTo>
                <a:lnTo>
                  <a:pt x="10" y="133"/>
                </a:lnTo>
                <a:lnTo>
                  <a:pt x="10" y="131"/>
                </a:lnTo>
                <a:lnTo>
                  <a:pt x="10" y="126"/>
                </a:lnTo>
                <a:lnTo>
                  <a:pt x="10" y="124"/>
                </a:lnTo>
                <a:lnTo>
                  <a:pt x="10" y="121"/>
                </a:lnTo>
                <a:lnTo>
                  <a:pt x="10" y="119"/>
                </a:lnTo>
                <a:lnTo>
                  <a:pt x="10" y="114"/>
                </a:lnTo>
                <a:lnTo>
                  <a:pt x="10" y="112"/>
                </a:lnTo>
                <a:lnTo>
                  <a:pt x="10" y="111"/>
                </a:lnTo>
                <a:lnTo>
                  <a:pt x="10" y="104"/>
                </a:lnTo>
                <a:lnTo>
                  <a:pt x="0" y="104"/>
                </a:lnTo>
                <a:lnTo>
                  <a:pt x="0" y="95"/>
                </a:lnTo>
                <a:lnTo>
                  <a:pt x="0" y="93"/>
                </a:lnTo>
                <a:lnTo>
                  <a:pt x="0" y="86"/>
                </a:lnTo>
                <a:lnTo>
                  <a:pt x="0" y="85"/>
                </a:lnTo>
                <a:lnTo>
                  <a:pt x="0" y="76"/>
                </a:lnTo>
                <a:lnTo>
                  <a:pt x="0" y="69"/>
                </a:lnTo>
                <a:lnTo>
                  <a:pt x="0" y="66"/>
                </a:lnTo>
                <a:lnTo>
                  <a:pt x="0" y="57"/>
                </a:lnTo>
                <a:lnTo>
                  <a:pt x="0" y="55"/>
                </a:lnTo>
                <a:lnTo>
                  <a:pt x="0" y="40"/>
                </a:lnTo>
                <a:lnTo>
                  <a:pt x="0" y="38"/>
                </a:lnTo>
                <a:lnTo>
                  <a:pt x="0" y="37"/>
                </a:lnTo>
                <a:lnTo>
                  <a:pt x="0" y="35"/>
                </a:lnTo>
                <a:lnTo>
                  <a:pt x="0" y="33"/>
                </a:lnTo>
                <a:lnTo>
                  <a:pt x="0" y="31"/>
                </a:lnTo>
                <a:lnTo>
                  <a:pt x="0" y="26"/>
                </a:lnTo>
                <a:lnTo>
                  <a:pt x="0" y="19"/>
                </a:lnTo>
                <a:lnTo>
                  <a:pt x="0" y="16"/>
                </a:lnTo>
                <a:lnTo>
                  <a:pt x="0" y="11"/>
                </a:lnTo>
                <a:lnTo>
                  <a:pt x="0" y="7"/>
                </a:lnTo>
                <a:lnTo>
                  <a:pt x="0" y="6"/>
                </a:lnTo>
                <a:lnTo>
                  <a:pt x="0" y="2"/>
                </a:lnTo>
                <a:lnTo>
                  <a:pt x="12" y="2"/>
                </a:lnTo>
                <a:lnTo>
                  <a:pt x="13" y="2"/>
                </a:lnTo>
                <a:lnTo>
                  <a:pt x="15" y="2"/>
                </a:lnTo>
                <a:lnTo>
                  <a:pt x="24" y="2"/>
                </a:lnTo>
                <a:lnTo>
                  <a:pt x="32" y="2"/>
                </a:lnTo>
                <a:lnTo>
                  <a:pt x="36" y="2"/>
                </a:lnTo>
                <a:lnTo>
                  <a:pt x="44" y="2"/>
                </a:lnTo>
                <a:lnTo>
                  <a:pt x="60" y="4"/>
                </a:lnTo>
                <a:lnTo>
                  <a:pt x="74" y="4"/>
                </a:lnTo>
                <a:lnTo>
                  <a:pt x="75" y="4"/>
                </a:lnTo>
                <a:lnTo>
                  <a:pt x="103" y="4"/>
                </a:lnTo>
                <a:lnTo>
                  <a:pt x="105" y="4"/>
                </a:lnTo>
                <a:lnTo>
                  <a:pt x="106" y="4"/>
                </a:lnTo>
                <a:lnTo>
                  <a:pt x="106" y="4"/>
                </a:lnTo>
                <a:lnTo>
                  <a:pt x="108" y="4"/>
                </a:lnTo>
                <a:lnTo>
                  <a:pt x="111" y="4"/>
                </a:lnTo>
                <a:lnTo>
                  <a:pt x="113" y="4"/>
                </a:lnTo>
                <a:lnTo>
                  <a:pt x="117" y="4"/>
                </a:lnTo>
                <a:lnTo>
                  <a:pt x="120" y="4"/>
                </a:lnTo>
                <a:lnTo>
                  <a:pt x="123" y="4"/>
                </a:lnTo>
                <a:lnTo>
                  <a:pt x="125" y="4"/>
                </a:lnTo>
                <a:lnTo>
                  <a:pt x="127" y="4"/>
                </a:lnTo>
                <a:lnTo>
                  <a:pt x="135" y="4"/>
                </a:lnTo>
                <a:lnTo>
                  <a:pt x="135" y="2"/>
                </a:lnTo>
                <a:lnTo>
                  <a:pt x="139" y="2"/>
                </a:lnTo>
                <a:lnTo>
                  <a:pt x="142" y="2"/>
                </a:lnTo>
                <a:lnTo>
                  <a:pt x="144" y="2"/>
                </a:lnTo>
                <a:lnTo>
                  <a:pt x="148" y="2"/>
                </a:lnTo>
                <a:lnTo>
                  <a:pt x="151" y="2"/>
                </a:lnTo>
                <a:lnTo>
                  <a:pt x="160" y="2"/>
                </a:lnTo>
                <a:lnTo>
                  <a:pt x="161" y="2"/>
                </a:lnTo>
                <a:lnTo>
                  <a:pt x="163" y="2"/>
                </a:lnTo>
                <a:lnTo>
                  <a:pt x="175" y="2"/>
                </a:lnTo>
                <a:lnTo>
                  <a:pt x="177" y="2"/>
                </a:lnTo>
                <a:lnTo>
                  <a:pt x="178" y="2"/>
                </a:lnTo>
                <a:lnTo>
                  <a:pt x="184" y="2"/>
                </a:lnTo>
                <a:lnTo>
                  <a:pt x="185" y="2"/>
                </a:lnTo>
                <a:lnTo>
                  <a:pt x="189" y="2"/>
                </a:lnTo>
                <a:lnTo>
                  <a:pt x="196" y="0"/>
                </a:lnTo>
                <a:lnTo>
                  <a:pt x="201" y="0"/>
                </a:lnTo>
                <a:lnTo>
                  <a:pt x="203" y="0"/>
                </a:lnTo>
                <a:lnTo>
                  <a:pt x="209" y="0"/>
                </a:lnTo>
                <a:lnTo>
                  <a:pt x="216" y="0"/>
                </a:lnTo>
                <a:lnTo>
                  <a:pt x="218" y="0"/>
                </a:lnTo>
                <a:lnTo>
                  <a:pt x="230" y="0"/>
                </a:lnTo>
                <a:lnTo>
                  <a:pt x="237" y="0"/>
                </a:lnTo>
                <a:lnTo>
                  <a:pt x="239" y="0"/>
                </a:lnTo>
                <a:lnTo>
                  <a:pt x="240" y="0"/>
                </a:lnTo>
                <a:lnTo>
                  <a:pt x="247" y="0"/>
                </a:lnTo>
                <a:lnTo>
                  <a:pt x="252" y="0"/>
                </a:lnTo>
                <a:lnTo>
                  <a:pt x="254" y="0"/>
                </a:lnTo>
                <a:lnTo>
                  <a:pt x="256" y="0"/>
                </a:lnTo>
                <a:lnTo>
                  <a:pt x="256" y="0"/>
                </a:lnTo>
                <a:lnTo>
                  <a:pt x="259" y="0"/>
                </a:lnTo>
                <a:lnTo>
                  <a:pt x="261" y="0"/>
                </a:lnTo>
                <a:lnTo>
                  <a:pt x="266" y="0"/>
                </a:lnTo>
                <a:lnTo>
                  <a:pt x="266" y="2"/>
                </a:lnTo>
                <a:lnTo>
                  <a:pt x="271" y="2"/>
                </a:lnTo>
                <a:lnTo>
                  <a:pt x="283" y="0"/>
                </a:lnTo>
                <a:lnTo>
                  <a:pt x="287" y="0"/>
                </a:lnTo>
                <a:lnTo>
                  <a:pt x="287" y="0"/>
                </a:lnTo>
                <a:lnTo>
                  <a:pt x="289" y="0"/>
                </a:lnTo>
                <a:lnTo>
                  <a:pt x="290" y="0"/>
                </a:lnTo>
                <a:lnTo>
                  <a:pt x="294" y="0"/>
                </a:lnTo>
                <a:lnTo>
                  <a:pt x="295" y="0"/>
                </a:lnTo>
                <a:lnTo>
                  <a:pt x="297" y="0"/>
                </a:lnTo>
                <a:lnTo>
                  <a:pt x="301" y="0"/>
                </a:lnTo>
                <a:lnTo>
                  <a:pt x="302" y="0"/>
                </a:lnTo>
                <a:lnTo>
                  <a:pt x="306" y="0"/>
                </a:lnTo>
                <a:lnTo>
                  <a:pt x="307" y="0"/>
                </a:lnTo>
                <a:lnTo>
                  <a:pt x="311" y="0"/>
                </a:lnTo>
                <a:lnTo>
                  <a:pt x="313" y="0"/>
                </a:lnTo>
                <a:lnTo>
                  <a:pt x="316" y="0"/>
                </a:lnTo>
                <a:lnTo>
                  <a:pt x="316" y="0"/>
                </a:lnTo>
                <a:lnTo>
                  <a:pt x="318" y="0"/>
                </a:lnTo>
                <a:lnTo>
                  <a:pt x="326" y="0"/>
                </a:lnTo>
                <a:lnTo>
                  <a:pt x="328" y="0"/>
                </a:lnTo>
                <a:lnTo>
                  <a:pt x="332" y="0"/>
                </a:lnTo>
                <a:lnTo>
                  <a:pt x="332" y="0"/>
                </a:lnTo>
                <a:lnTo>
                  <a:pt x="333"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73" name="Freeform 201"/>
          <p:cNvSpPr>
            <a:spLocks/>
          </p:cNvSpPr>
          <p:nvPr/>
        </p:nvSpPr>
        <p:spPr bwMode="auto">
          <a:xfrm>
            <a:off x="6677026" y="3626644"/>
            <a:ext cx="323850" cy="466725"/>
          </a:xfrm>
          <a:custGeom>
            <a:avLst/>
            <a:gdLst/>
            <a:ahLst/>
            <a:cxnLst>
              <a:cxn ang="0">
                <a:pos x="267" y="21"/>
              </a:cxn>
              <a:cxn ang="0">
                <a:pos x="267" y="36"/>
              </a:cxn>
              <a:cxn ang="0">
                <a:pos x="267" y="67"/>
              </a:cxn>
              <a:cxn ang="0">
                <a:pos x="268" y="95"/>
              </a:cxn>
              <a:cxn ang="0">
                <a:pos x="270" y="138"/>
              </a:cxn>
              <a:cxn ang="0">
                <a:pos x="270" y="174"/>
              </a:cxn>
              <a:cxn ang="0">
                <a:pos x="270" y="189"/>
              </a:cxn>
              <a:cxn ang="0">
                <a:pos x="270" y="199"/>
              </a:cxn>
              <a:cxn ang="0">
                <a:pos x="270" y="222"/>
              </a:cxn>
              <a:cxn ang="0">
                <a:pos x="272" y="241"/>
              </a:cxn>
              <a:cxn ang="0">
                <a:pos x="272" y="268"/>
              </a:cxn>
              <a:cxn ang="0">
                <a:pos x="270" y="308"/>
              </a:cxn>
              <a:cxn ang="0">
                <a:pos x="270" y="328"/>
              </a:cxn>
              <a:cxn ang="0">
                <a:pos x="270" y="344"/>
              </a:cxn>
              <a:cxn ang="0">
                <a:pos x="265" y="358"/>
              </a:cxn>
              <a:cxn ang="0">
                <a:pos x="243" y="358"/>
              </a:cxn>
              <a:cxn ang="0">
                <a:pos x="243" y="385"/>
              </a:cxn>
              <a:cxn ang="0">
                <a:pos x="229" y="392"/>
              </a:cxn>
              <a:cxn ang="0">
                <a:pos x="203" y="392"/>
              </a:cxn>
              <a:cxn ang="0">
                <a:pos x="186" y="392"/>
              </a:cxn>
              <a:cxn ang="0">
                <a:pos x="158" y="392"/>
              </a:cxn>
              <a:cxn ang="0">
                <a:pos x="143" y="375"/>
              </a:cxn>
              <a:cxn ang="0">
                <a:pos x="143" y="347"/>
              </a:cxn>
              <a:cxn ang="0">
                <a:pos x="117" y="325"/>
              </a:cxn>
              <a:cxn ang="0">
                <a:pos x="84" y="325"/>
              </a:cxn>
              <a:cxn ang="0">
                <a:pos x="60" y="325"/>
              </a:cxn>
              <a:cxn ang="0">
                <a:pos x="26" y="325"/>
              </a:cxn>
              <a:cxn ang="0">
                <a:pos x="9" y="304"/>
              </a:cxn>
              <a:cxn ang="0">
                <a:pos x="9" y="282"/>
              </a:cxn>
              <a:cxn ang="0">
                <a:pos x="9" y="255"/>
              </a:cxn>
              <a:cxn ang="0">
                <a:pos x="7" y="225"/>
              </a:cxn>
              <a:cxn ang="0">
                <a:pos x="7" y="193"/>
              </a:cxn>
              <a:cxn ang="0">
                <a:pos x="7" y="158"/>
              </a:cxn>
              <a:cxn ang="0">
                <a:pos x="7" y="139"/>
              </a:cxn>
              <a:cxn ang="0">
                <a:pos x="7" y="125"/>
              </a:cxn>
              <a:cxn ang="0">
                <a:pos x="7" y="112"/>
              </a:cxn>
              <a:cxn ang="0">
                <a:pos x="7" y="69"/>
              </a:cxn>
              <a:cxn ang="0">
                <a:pos x="5" y="48"/>
              </a:cxn>
              <a:cxn ang="0">
                <a:pos x="0" y="33"/>
              </a:cxn>
              <a:cxn ang="0">
                <a:pos x="0" y="3"/>
              </a:cxn>
              <a:cxn ang="0">
                <a:pos x="21" y="2"/>
              </a:cxn>
              <a:cxn ang="0">
                <a:pos x="34" y="2"/>
              </a:cxn>
              <a:cxn ang="0">
                <a:pos x="52" y="2"/>
              </a:cxn>
              <a:cxn ang="0">
                <a:pos x="64" y="0"/>
              </a:cxn>
              <a:cxn ang="0">
                <a:pos x="79" y="2"/>
              </a:cxn>
              <a:cxn ang="0">
                <a:pos x="95" y="2"/>
              </a:cxn>
              <a:cxn ang="0">
                <a:pos x="102" y="5"/>
              </a:cxn>
              <a:cxn ang="0">
                <a:pos x="119" y="3"/>
              </a:cxn>
              <a:cxn ang="0">
                <a:pos x="157" y="3"/>
              </a:cxn>
              <a:cxn ang="0">
                <a:pos x="184" y="3"/>
              </a:cxn>
              <a:cxn ang="0">
                <a:pos x="203" y="2"/>
              </a:cxn>
              <a:cxn ang="0">
                <a:pos x="220" y="2"/>
              </a:cxn>
              <a:cxn ang="0">
                <a:pos x="234" y="2"/>
              </a:cxn>
              <a:cxn ang="0">
                <a:pos x="260" y="2"/>
              </a:cxn>
            </a:cxnLst>
            <a:rect l="0" t="0" r="r" b="b"/>
            <a:pathLst>
              <a:path w="272" h="392">
                <a:moveTo>
                  <a:pt x="265" y="2"/>
                </a:moveTo>
                <a:lnTo>
                  <a:pt x="265" y="3"/>
                </a:lnTo>
                <a:lnTo>
                  <a:pt x="267" y="9"/>
                </a:lnTo>
                <a:lnTo>
                  <a:pt x="267" y="15"/>
                </a:lnTo>
                <a:lnTo>
                  <a:pt x="267" y="19"/>
                </a:lnTo>
                <a:lnTo>
                  <a:pt x="267" y="21"/>
                </a:lnTo>
                <a:lnTo>
                  <a:pt x="267" y="22"/>
                </a:lnTo>
                <a:lnTo>
                  <a:pt x="267" y="24"/>
                </a:lnTo>
                <a:lnTo>
                  <a:pt x="267" y="26"/>
                </a:lnTo>
                <a:lnTo>
                  <a:pt x="267" y="27"/>
                </a:lnTo>
                <a:lnTo>
                  <a:pt x="267" y="31"/>
                </a:lnTo>
                <a:lnTo>
                  <a:pt x="267" y="36"/>
                </a:lnTo>
                <a:lnTo>
                  <a:pt x="267" y="38"/>
                </a:lnTo>
                <a:lnTo>
                  <a:pt x="267" y="41"/>
                </a:lnTo>
                <a:lnTo>
                  <a:pt x="267" y="43"/>
                </a:lnTo>
                <a:lnTo>
                  <a:pt x="267" y="50"/>
                </a:lnTo>
                <a:lnTo>
                  <a:pt x="267" y="64"/>
                </a:lnTo>
                <a:lnTo>
                  <a:pt x="267" y="67"/>
                </a:lnTo>
                <a:lnTo>
                  <a:pt x="268" y="69"/>
                </a:lnTo>
                <a:lnTo>
                  <a:pt x="268" y="72"/>
                </a:lnTo>
                <a:lnTo>
                  <a:pt x="268" y="82"/>
                </a:lnTo>
                <a:lnTo>
                  <a:pt x="268" y="91"/>
                </a:lnTo>
                <a:lnTo>
                  <a:pt x="268" y="93"/>
                </a:lnTo>
                <a:lnTo>
                  <a:pt x="268" y="95"/>
                </a:lnTo>
                <a:lnTo>
                  <a:pt x="270" y="119"/>
                </a:lnTo>
                <a:lnTo>
                  <a:pt x="270" y="120"/>
                </a:lnTo>
                <a:lnTo>
                  <a:pt x="268" y="120"/>
                </a:lnTo>
                <a:lnTo>
                  <a:pt x="270" y="124"/>
                </a:lnTo>
                <a:lnTo>
                  <a:pt x="270" y="129"/>
                </a:lnTo>
                <a:lnTo>
                  <a:pt x="270" y="138"/>
                </a:lnTo>
                <a:lnTo>
                  <a:pt x="270" y="144"/>
                </a:lnTo>
                <a:lnTo>
                  <a:pt x="270" y="146"/>
                </a:lnTo>
                <a:lnTo>
                  <a:pt x="270" y="156"/>
                </a:lnTo>
                <a:lnTo>
                  <a:pt x="270" y="158"/>
                </a:lnTo>
                <a:lnTo>
                  <a:pt x="270" y="160"/>
                </a:lnTo>
                <a:lnTo>
                  <a:pt x="270" y="174"/>
                </a:lnTo>
                <a:lnTo>
                  <a:pt x="270" y="177"/>
                </a:lnTo>
                <a:lnTo>
                  <a:pt x="270" y="179"/>
                </a:lnTo>
                <a:lnTo>
                  <a:pt x="270" y="181"/>
                </a:lnTo>
                <a:lnTo>
                  <a:pt x="270" y="182"/>
                </a:lnTo>
                <a:lnTo>
                  <a:pt x="270" y="186"/>
                </a:lnTo>
                <a:lnTo>
                  <a:pt x="270" y="189"/>
                </a:lnTo>
                <a:lnTo>
                  <a:pt x="270" y="191"/>
                </a:lnTo>
                <a:lnTo>
                  <a:pt x="270" y="194"/>
                </a:lnTo>
                <a:lnTo>
                  <a:pt x="270" y="196"/>
                </a:lnTo>
                <a:lnTo>
                  <a:pt x="270" y="198"/>
                </a:lnTo>
                <a:lnTo>
                  <a:pt x="270" y="198"/>
                </a:lnTo>
                <a:lnTo>
                  <a:pt x="270" y="199"/>
                </a:lnTo>
                <a:lnTo>
                  <a:pt x="270" y="205"/>
                </a:lnTo>
                <a:lnTo>
                  <a:pt x="270" y="206"/>
                </a:lnTo>
                <a:lnTo>
                  <a:pt x="270" y="208"/>
                </a:lnTo>
                <a:lnTo>
                  <a:pt x="270" y="213"/>
                </a:lnTo>
                <a:lnTo>
                  <a:pt x="270" y="220"/>
                </a:lnTo>
                <a:lnTo>
                  <a:pt x="270" y="222"/>
                </a:lnTo>
                <a:lnTo>
                  <a:pt x="270" y="225"/>
                </a:lnTo>
                <a:lnTo>
                  <a:pt x="270" y="227"/>
                </a:lnTo>
                <a:lnTo>
                  <a:pt x="270" y="229"/>
                </a:lnTo>
                <a:lnTo>
                  <a:pt x="272" y="230"/>
                </a:lnTo>
                <a:lnTo>
                  <a:pt x="272" y="232"/>
                </a:lnTo>
                <a:lnTo>
                  <a:pt x="272" y="241"/>
                </a:lnTo>
                <a:lnTo>
                  <a:pt x="272" y="244"/>
                </a:lnTo>
                <a:lnTo>
                  <a:pt x="272" y="255"/>
                </a:lnTo>
                <a:lnTo>
                  <a:pt x="272" y="256"/>
                </a:lnTo>
                <a:lnTo>
                  <a:pt x="272" y="258"/>
                </a:lnTo>
                <a:lnTo>
                  <a:pt x="272" y="261"/>
                </a:lnTo>
                <a:lnTo>
                  <a:pt x="272" y="268"/>
                </a:lnTo>
                <a:lnTo>
                  <a:pt x="270" y="273"/>
                </a:lnTo>
                <a:lnTo>
                  <a:pt x="270" y="280"/>
                </a:lnTo>
                <a:lnTo>
                  <a:pt x="270" y="284"/>
                </a:lnTo>
                <a:lnTo>
                  <a:pt x="270" y="292"/>
                </a:lnTo>
                <a:lnTo>
                  <a:pt x="270" y="298"/>
                </a:lnTo>
                <a:lnTo>
                  <a:pt x="270" y="308"/>
                </a:lnTo>
                <a:lnTo>
                  <a:pt x="270" y="310"/>
                </a:lnTo>
                <a:lnTo>
                  <a:pt x="270" y="318"/>
                </a:lnTo>
                <a:lnTo>
                  <a:pt x="270" y="323"/>
                </a:lnTo>
                <a:lnTo>
                  <a:pt x="270" y="325"/>
                </a:lnTo>
                <a:lnTo>
                  <a:pt x="270" y="327"/>
                </a:lnTo>
                <a:lnTo>
                  <a:pt x="270" y="328"/>
                </a:lnTo>
                <a:lnTo>
                  <a:pt x="270" y="334"/>
                </a:lnTo>
                <a:lnTo>
                  <a:pt x="270" y="334"/>
                </a:lnTo>
                <a:lnTo>
                  <a:pt x="270" y="335"/>
                </a:lnTo>
                <a:lnTo>
                  <a:pt x="270" y="339"/>
                </a:lnTo>
                <a:lnTo>
                  <a:pt x="270" y="342"/>
                </a:lnTo>
                <a:lnTo>
                  <a:pt x="270" y="344"/>
                </a:lnTo>
                <a:lnTo>
                  <a:pt x="270" y="349"/>
                </a:lnTo>
                <a:lnTo>
                  <a:pt x="272" y="349"/>
                </a:lnTo>
                <a:lnTo>
                  <a:pt x="272" y="353"/>
                </a:lnTo>
                <a:lnTo>
                  <a:pt x="270" y="358"/>
                </a:lnTo>
                <a:lnTo>
                  <a:pt x="267" y="358"/>
                </a:lnTo>
                <a:lnTo>
                  <a:pt x="265" y="358"/>
                </a:lnTo>
                <a:lnTo>
                  <a:pt x="262" y="358"/>
                </a:lnTo>
                <a:lnTo>
                  <a:pt x="262" y="358"/>
                </a:lnTo>
                <a:lnTo>
                  <a:pt x="260" y="358"/>
                </a:lnTo>
                <a:lnTo>
                  <a:pt x="256" y="358"/>
                </a:lnTo>
                <a:lnTo>
                  <a:pt x="244" y="358"/>
                </a:lnTo>
                <a:lnTo>
                  <a:pt x="243" y="358"/>
                </a:lnTo>
                <a:lnTo>
                  <a:pt x="243" y="359"/>
                </a:lnTo>
                <a:lnTo>
                  <a:pt x="243" y="366"/>
                </a:lnTo>
                <a:lnTo>
                  <a:pt x="243" y="373"/>
                </a:lnTo>
                <a:lnTo>
                  <a:pt x="243" y="380"/>
                </a:lnTo>
                <a:lnTo>
                  <a:pt x="243" y="382"/>
                </a:lnTo>
                <a:lnTo>
                  <a:pt x="243" y="385"/>
                </a:lnTo>
                <a:lnTo>
                  <a:pt x="243" y="390"/>
                </a:lnTo>
                <a:lnTo>
                  <a:pt x="243" y="392"/>
                </a:lnTo>
                <a:lnTo>
                  <a:pt x="241" y="392"/>
                </a:lnTo>
                <a:lnTo>
                  <a:pt x="239" y="392"/>
                </a:lnTo>
                <a:lnTo>
                  <a:pt x="234" y="392"/>
                </a:lnTo>
                <a:lnTo>
                  <a:pt x="229" y="392"/>
                </a:lnTo>
                <a:lnTo>
                  <a:pt x="225" y="392"/>
                </a:lnTo>
                <a:lnTo>
                  <a:pt x="217" y="392"/>
                </a:lnTo>
                <a:lnTo>
                  <a:pt x="210" y="392"/>
                </a:lnTo>
                <a:lnTo>
                  <a:pt x="206" y="392"/>
                </a:lnTo>
                <a:lnTo>
                  <a:pt x="205" y="392"/>
                </a:lnTo>
                <a:lnTo>
                  <a:pt x="203" y="392"/>
                </a:lnTo>
                <a:lnTo>
                  <a:pt x="201" y="392"/>
                </a:lnTo>
                <a:lnTo>
                  <a:pt x="201" y="392"/>
                </a:lnTo>
                <a:lnTo>
                  <a:pt x="200" y="392"/>
                </a:lnTo>
                <a:lnTo>
                  <a:pt x="196" y="392"/>
                </a:lnTo>
                <a:lnTo>
                  <a:pt x="194" y="392"/>
                </a:lnTo>
                <a:lnTo>
                  <a:pt x="186" y="392"/>
                </a:lnTo>
                <a:lnTo>
                  <a:pt x="184" y="392"/>
                </a:lnTo>
                <a:lnTo>
                  <a:pt x="181" y="392"/>
                </a:lnTo>
                <a:lnTo>
                  <a:pt x="179" y="392"/>
                </a:lnTo>
                <a:lnTo>
                  <a:pt x="165" y="392"/>
                </a:lnTo>
                <a:lnTo>
                  <a:pt x="163" y="392"/>
                </a:lnTo>
                <a:lnTo>
                  <a:pt x="158" y="392"/>
                </a:lnTo>
                <a:lnTo>
                  <a:pt x="155" y="392"/>
                </a:lnTo>
                <a:lnTo>
                  <a:pt x="150" y="392"/>
                </a:lnTo>
                <a:lnTo>
                  <a:pt x="143" y="392"/>
                </a:lnTo>
                <a:lnTo>
                  <a:pt x="143" y="384"/>
                </a:lnTo>
                <a:lnTo>
                  <a:pt x="143" y="382"/>
                </a:lnTo>
                <a:lnTo>
                  <a:pt x="143" y="375"/>
                </a:lnTo>
                <a:lnTo>
                  <a:pt x="143" y="365"/>
                </a:lnTo>
                <a:lnTo>
                  <a:pt x="143" y="365"/>
                </a:lnTo>
                <a:lnTo>
                  <a:pt x="143" y="363"/>
                </a:lnTo>
                <a:lnTo>
                  <a:pt x="143" y="359"/>
                </a:lnTo>
                <a:lnTo>
                  <a:pt x="143" y="353"/>
                </a:lnTo>
                <a:lnTo>
                  <a:pt x="143" y="347"/>
                </a:lnTo>
                <a:lnTo>
                  <a:pt x="143" y="342"/>
                </a:lnTo>
                <a:lnTo>
                  <a:pt x="143" y="341"/>
                </a:lnTo>
                <a:lnTo>
                  <a:pt x="143" y="330"/>
                </a:lnTo>
                <a:lnTo>
                  <a:pt x="143" y="325"/>
                </a:lnTo>
                <a:lnTo>
                  <a:pt x="126" y="325"/>
                </a:lnTo>
                <a:lnTo>
                  <a:pt x="117" y="325"/>
                </a:lnTo>
                <a:lnTo>
                  <a:pt x="107" y="325"/>
                </a:lnTo>
                <a:lnTo>
                  <a:pt x="105" y="325"/>
                </a:lnTo>
                <a:lnTo>
                  <a:pt x="102" y="325"/>
                </a:lnTo>
                <a:lnTo>
                  <a:pt x="98" y="325"/>
                </a:lnTo>
                <a:lnTo>
                  <a:pt x="88" y="325"/>
                </a:lnTo>
                <a:lnTo>
                  <a:pt x="84" y="325"/>
                </a:lnTo>
                <a:lnTo>
                  <a:pt x="77" y="325"/>
                </a:lnTo>
                <a:lnTo>
                  <a:pt x="76" y="325"/>
                </a:lnTo>
                <a:lnTo>
                  <a:pt x="67" y="325"/>
                </a:lnTo>
                <a:lnTo>
                  <a:pt x="65" y="325"/>
                </a:lnTo>
                <a:lnTo>
                  <a:pt x="65" y="325"/>
                </a:lnTo>
                <a:lnTo>
                  <a:pt x="60" y="325"/>
                </a:lnTo>
                <a:lnTo>
                  <a:pt x="55" y="325"/>
                </a:lnTo>
                <a:lnTo>
                  <a:pt x="50" y="325"/>
                </a:lnTo>
                <a:lnTo>
                  <a:pt x="43" y="325"/>
                </a:lnTo>
                <a:lnTo>
                  <a:pt x="34" y="325"/>
                </a:lnTo>
                <a:lnTo>
                  <a:pt x="31" y="325"/>
                </a:lnTo>
                <a:lnTo>
                  <a:pt x="26" y="325"/>
                </a:lnTo>
                <a:lnTo>
                  <a:pt x="17" y="325"/>
                </a:lnTo>
                <a:lnTo>
                  <a:pt x="16" y="325"/>
                </a:lnTo>
                <a:lnTo>
                  <a:pt x="9" y="325"/>
                </a:lnTo>
                <a:lnTo>
                  <a:pt x="9" y="316"/>
                </a:lnTo>
                <a:lnTo>
                  <a:pt x="9" y="304"/>
                </a:lnTo>
                <a:lnTo>
                  <a:pt x="9" y="304"/>
                </a:lnTo>
                <a:lnTo>
                  <a:pt x="9" y="303"/>
                </a:lnTo>
                <a:lnTo>
                  <a:pt x="9" y="301"/>
                </a:lnTo>
                <a:lnTo>
                  <a:pt x="9" y="299"/>
                </a:lnTo>
                <a:lnTo>
                  <a:pt x="9" y="292"/>
                </a:lnTo>
                <a:lnTo>
                  <a:pt x="9" y="289"/>
                </a:lnTo>
                <a:lnTo>
                  <a:pt x="9" y="282"/>
                </a:lnTo>
                <a:lnTo>
                  <a:pt x="9" y="277"/>
                </a:lnTo>
                <a:lnTo>
                  <a:pt x="9" y="273"/>
                </a:lnTo>
                <a:lnTo>
                  <a:pt x="9" y="267"/>
                </a:lnTo>
                <a:lnTo>
                  <a:pt x="9" y="260"/>
                </a:lnTo>
                <a:lnTo>
                  <a:pt x="9" y="258"/>
                </a:lnTo>
                <a:lnTo>
                  <a:pt x="9" y="255"/>
                </a:lnTo>
                <a:lnTo>
                  <a:pt x="9" y="246"/>
                </a:lnTo>
                <a:lnTo>
                  <a:pt x="9" y="244"/>
                </a:lnTo>
                <a:lnTo>
                  <a:pt x="7" y="239"/>
                </a:lnTo>
                <a:lnTo>
                  <a:pt x="7" y="237"/>
                </a:lnTo>
                <a:lnTo>
                  <a:pt x="7" y="236"/>
                </a:lnTo>
                <a:lnTo>
                  <a:pt x="7" y="225"/>
                </a:lnTo>
                <a:lnTo>
                  <a:pt x="7" y="224"/>
                </a:lnTo>
                <a:lnTo>
                  <a:pt x="7" y="213"/>
                </a:lnTo>
                <a:lnTo>
                  <a:pt x="7" y="208"/>
                </a:lnTo>
                <a:lnTo>
                  <a:pt x="7" y="198"/>
                </a:lnTo>
                <a:lnTo>
                  <a:pt x="7" y="196"/>
                </a:lnTo>
                <a:lnTo>
                  <a:pt x="7" y="193"/>
                </a:lnTo>
                <a:lnTo>
                  <a:pt x="7" y="187"/>
                </a:lnTo>
                <a:lnTo>
                  <a:pt x="7" y="186"/>
                </a:lnTo>
                <a:lnTo>
                  <a:pt x="7" y="170"/>
                </a:lnTo>
                <a:lnTo>
                  <a:pt x="7" y="167"/>
                </a:lnTo>
                <a:lnTo>
                  <a:pt x="7" y="163"/>
                </a:lnTo>
                <a:lnTo>
                  <a:pt x="7" y="158"/>
                </a:lnTo>
                <a:lnTo>
                  <a:pt x="7" y="155"/>
                </a:lnTo>
                <a:lnTo>
                  <a:pt x="7" y="150"/>
                </a:lnTo>
                <a:lnTo>
                  <a:pt x="7" y="148"/>
                </a:lnTo>
                <a:lnTo>
                  <a:pt x="7" y="143"/>
                </a:lnTo>
                <a:lnTo>
                  <a:pt x="7" y="141"/>
                </a:lnTo>
                <a:lnTo>
                  <a:pt x="7" y="139"/>
                </a:lnTo>
                <a:lnTo>
                  <a:pt x="7" y="138"/>
                </a:lnTo>
                <a:lnTo>
                  <a:pt x="7" y="138"/>
                </a:lnTo>
                <a:lnTo>
                  <a:pt x="7" y="134"/>
                </a:lnTo>
                <a:lnTo>
                  <a:pt x="7" y="129"/>
                </a:lnTo>
                <a:lnTo>
                  <a:pt x="7" y="127"/>
                </a:lnTo>
                <a:lnTo>
                  <a:pt x="7" y="125"/>
                </a:lnTo>
                <a:lnTo>
                  <a:pt x="7" y="124"/>
                </a:lnTo>
                <a:lnTo>
                  <a:pt x="7" y="122"/>
                </a:lnTo>
                <a:lnTo>
                  <a:pt x="7" y="120"/>
                </a:lnTo>
                <a:lnTo>
                  <a:pt x="7" y="115"/>
                </a:lnTo>
                <a:lnTo>
                  <a:pt x="7" y="113"/>
                </a:lnTo>
                <a:lnTo>
                  <a:pt x="7" y="112"/>
                </a:lnTo>
                <a:lnTo>
                  <a:pt x="7" y="110"/>
                </a:lnTo>
                <a:lnTo>
                  <a:pt x="7" y="108"/>
                </a:lnTo>
                <a:lnTo>
                  <a:pt x="7" y="103"/>
                </a:lnTo>
                <a:lnTo>
                  <a:pt x="7" y="86"/>
                </a:lnTo>
                <a:lnTo>
                  <a:pt x="7" y="79"/>
                </a:lnTo>
                <a:lnTo>
                  <a:pt x="7" y="69"/>
                </a:lnTo>
                <a:lnTo>
                  <a:pt x="5" y="67"/>
                </a:lnTo>
                <a:lnTo>
                  <a:pt x="5" y="60"/>
                </a:lnTo>
                <a:lnTo>
                  <a:pt x="5" y="55"/>
                </a:lnTo>
                <a:lnTo>
                  <a:pt x="5" y="53"/>
                </a:lnTo>
                <a:lnTo>
                  <a:pt x="5" y="50"/>
                </a:lnTo>
                <a:lnTo>
                  <a:pt x="5" y="48"/>
                </a:lnTo>
                <a:lnTo>
                  <a:pt x="5" y="46"/>
                </a:lnTo>
                <a:lnTo>
                  <a:pt x="2" y="46"/>
                </a:lnTo>
                <a:lnTo>
                  <a:pt x="2" y="43"/>
                </a:lnTo>
                <a:lnTo>
                  <a:pt x="0" y="39"/>
                </a:lnTo>
                <a:lnTo>
                  <a:pt x="0" y="34"/>
                </a:lnTo>
                <a:lnTo>
                  <a:pt x="0" y="33"/>
                </a:lnTo>
                <a:lnTo>
                  <a:pt x="0" y="33"/>
                </a:lnTo>
                <a:lnTo>
                  <a:pt x="0" y="29"/>
                </a:lnTo>
                <a:lnTo>
                  <a:pt x="0" y="19"/>
                </a:lnTo>
                <a:lnTo>
                  <a:pt x="0" y="15"/>
                </a:lnTo>
                <a:lnTo>
                  <a:pt x="0" y="12"/>
                </a:lnTo>
                <a:lnTo>
                  <a:pt x="0" y="3"/>
                </a:lnTo>
                <a:lnTo>
                  <a:pt x="0" y="2"/>
                </a:lnTo>
                <a:lnTo>
                  <a:pt x="5" y="2"/>
                </a:lnTo>
                <a:lnTo>
                  <a:pt x="9" y="2"/>
                </a:lnTo>
                <a:lnTo>
                  <a:pt x="10" y="2"/>
                </a:lnTo>
                <a:lnTo>
                  <a:pt x="19" y="2"/>
                </a:lnTo>
                <a:lnTo>
                  <a:pt x="21" y="2"/>
                </a:lnTo>
                <a:lnTo>
                  <a:pt x="21" y="2"/>
                </a:lnTo>
                <a:lnTo>
                  <a:pt x="24" y="2"/>
                </a:lnTo>
                <a:lnTo>
                  <a:pt x="26" y="2"/>
                </a:lnTo>
                <a:lnTo>
                  <a:pt x="28" y="2"/>
                </a:lnTo>
                <a:lnTo>
                  <a:pt x="33" y="2"/>
                </a:lnTo>
                <a:lnTo>
                  <a:pt x="34" y="2"/>
                </a:lnTo>
                <a:lnTo>
                  <a:pt x="38" y="2"/>
                </a:lnTo>
                <a:lnTo>
                  <a:pt x="40" y="2"/>
                </a:lnTo>
                <a:lnTo>
                  <a:pt x="43" y="2"/>
                </a:lnTo>
                <a:lnTo>
                  <a:pt x="45" y="2"/>
                </a:lnTo>
                <a:lnTo>
                  <a:pt x="50" y="2"/>
                </a:lnTo>
                <a:lnTo>
                  <a:pt x="52" y="2"/>
                </a:lnTo>
                <a:lnTo>
                  <a:pt x="57" y="2"/>
                </a:lnTo>
                <a:lnTo>
                  <a:pt x="59" y="2"/>
                </a:lnTo>
                <a:lnTo>
                  <a:pt x="60" y="2"/>
                </a:lnTo>
                <a:lnTo>
                  <a:pt x="62" y="2"/>
                </a:lnTo>
                <a:lnTo>
                  <a:pt x="62" y="0"/>
                </a:lnTo>
                <a:lnTo>
                  <a:pt x="64" y="0"/>
                </a:lnTo>
                <a:lnTo>
                  <a:pt x="65" y="0"/>
                </a:lnTo>
                <a:lnTo>
                  <a:pt x="65" y="2"/>
                </a:lnTo>
                <a:lnTo>
                  <a:pt x="67" y="2"/>
                </a:lnTo>
                <a:lnTo>
                  <a:pt x="69" y="2"/>
                </a:lnTo>
                <a:lnTo>
                  <a:pt x="74" y="2"/>
                </a:lnTo>
                <a:lnTo>
                  <a:pt x="79" y="2"/>
                </a:lnTo>
                <a:lnTo>
                  <a:pt x="81" y="2"/>
                </a:lnTo>
                <a:lnTo>
                  <a:pt x="84" y="2"/>
                </a:lnTo>
                <a:lnTo>
                  <a:pt x="86" y="2"/>
                </a:lnTo>
                <a:lnTo>
                  <a:pt x="88" y="2"/>
                </a:lnTo>
                <a:lnTo>
                  <a:pt x="93" y="2"/>
                </a:lnTo>
                <a:lnTo>
                  <a:pt x="95" y="2"/>
                </a:lnTo>
                <a:lnTo>
                  <a:pt x="96" y="2"/>
                </a:lnTo>
                <a:lnTo>
                  <a:pt x="98" y="2"/>
                </a:lnTo>
                <a:lnTo>
                  <a:pt x="102" y="2"/>
                </a:lnTo>
                <a:lnTo>
                  <a:pt x="102" y="2"/>
                </a:lnTo>
                <a:lnTo>
                  <a:pt x="102" y="3"/>
                </a:lnTo>
                <a:lnTo>
                  <a:pt x="102" y="5"/>
                </a:lnTo>
                <a:lnTo>
                  <a:pt x="107" y="3"/>
                </a:lnTo>
                <a:lnTo>
                  <a:pt x="110" y="3"/>
                </a:lnTo>
                <a:lnTo>
                  <a:pt x="112" y="3"/>
                </a:lnTo>
                <a:lnTo>
                  <a:pt x="114" y="3"/>
                </a:lnTo>
                <a:lnTo>
                  <a:pt x="117" y="3"/>
                </a:lnTo>
                <a:lnTo>
                  <a:pt x="119" y="3"/>
                </a:lnTo>
                <a:lnTo>
                  <a:pt x="129" y="3"/>
                </a:lnTo>
                <a:lnTo>
                  <a:pt x="133" y="3"/>
                </a:lnTo>
                <a:lnTo>
                  <a:pt x="136" y="3"/>
                </a:lnTo>
                <a:lnTo>
                  <a:pt x="141" y="3"/>
                </a:lnTo>
                <a:lnTo>
                  <a:pt x="148" y="3"/>
                </a:lnTo>
                <a:lnTo>
                  <a:pt x="157" y="3"/>
                </a:lnTo>
                <a:lnTo>
                  <a:pt x="160" y="3"/>
                </a:lnTo>
                <a:lnTo>
                  <a:pt x="170" y="3"/>
                </a:lnTo>
                <a:lnTo>
                  <a:pt x="170" y="3"/>
                </a:lnTo>
                <a:lnTo>
                  <a:pt x="172" y="3"/>
                </a:lnTo>
                <a:lnTo>
                  <a:pt x="177" y="3"/>
                </a:lnTo>
                <a:lnTo>
                  <a:pt x="184" y="3"/>
                </a:lnTo>
                <a:lnTo>
                  <a:pt x="186" y="2"/>
                </a:lnTo>
                <a:lnTo>
                  <a:pt x="188" y="2"/>
                </a:lnTo>
                <a:lnTo>
                  <a:pt x="189" y="2"/>
                </a:lnTo>
                <a:lnTo>
                  <a:pt x="191" y="2"/>
                </a:lnTo>
                <a:lnTo>
                  <a:pt x="198" y="2"/>
                </a:lnTo>
                <a:lnTo>
                  <a:pt x="203" y="2"/>
                </a:lnTo>
                <a:lnTo>
                  <a:pt x="212" y="2"/>
                </a:lnTo>
                <a:lnTo>
                  <a:pt x="213" y="2"/>
                </a:lnTo>
                <a:lnTo>
                  <a:pt x="217" y="2"/>
                </a:lnTo>
                <a:lnTo>
                  <a:pt x="217" y="2"/>
                </a:lnTo>
                <a:lnTo>
                  <a:pt x="219" y="2"/>
                </a:lnTo>
                <a:lnTo>
                  <a:pt x="220" y="2"/>
                </a:lnTo>
                <a:lnTo>
                  <a:pt x="222" y="2"/>
                </a:lnTo>
                <a:lnTo>
                  <a:pt x="224" y="2"/>
                </a:lnTo>
                <a:lnTo>
                  <a:pt x="225" y="2"/>
                </a:lnTo>
                <a:lnTo>
                  <a:pt x="227" y="2"/>
                </a:lnTo>
                <a:lnTo>
                  <a:pt x="229" y="2"/>
                </a:lnTo>
                <a:lnTo>
                  <a:pt x="234" y="2"/>
                </a:lnTo>
                <a:lnTo>
                  <a:pt x="236" y="2"/>
                </a:lnTo>
                <a:lnTo>
                  <a:pt x="239" y="2"/>
                </a:lnTo>
                <a:lnTo>
                  <a:pt x="248" y="2"/>
                </a:lnTo>
                <a:lnTo>
                  <a:pt x="251" y="2"/>
                </a:lnTo>
                <a:lnTo>
                  <a:pt x="258" y="2"/>
                </a:lnTo>
                <a:lnTo>
                  <a:pt x="260" y="2"/>
                </a:lnTo>
                <a:lnTo>
                  <a:pt x="263" y="2"/>
                </a:lnTo>
                <a:lnTo>
                  <a:pt x="265" y="2"/>
                </a:lnTo>
                <a:lnTo>
                  <a:pt x="265" y="2"/>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75" name="Freeform 203"/>
          <p:cNvSpPr>
            <a:spLocks/>
          </p:cNvSpPr>
          <p:nvPr/>
        </p:nvSpPr>
        <p:spPr bwMode="auto">
          <a:xfrm>
            <a:off x="6325682" y="3681666"/>
            <a:ext cx="363141" cy="510779"/>
          </a:xfrm>
          <a:custGeom>
            <a:avLst/>
            <a:gdLst/>
            <a:ahLst/>
            <a:cxnLst>
              <a:cxn ang="0">
                <a:pos x="267" y="0"/>
              </a:cxn>
              <a:cxn ang="0">
                <a:pos x="301" y="2"/>
              </a:cxn>
              <a:cxn ang="0">
                <a:pos x="303" y="33"/>
              </a:cxn>
              <a:cxn ang="0">
                <a:pos x="303" y="69"/>
              </a:cxn>
              <a:cxn ang="0">
                <a:pos x="303" y="88"/>
              </a:cxn>
              <a:cxn ang="0">
                <a:pos x="303" y="104"/>
              </a:cxn>
              <a:cxn ang="0">
                <a:pos x="303" y="141"/>
              </a:cxn>
              <a:cxn ang="0">
                <a:pos x="303" y="179"/>
              </a:cxn>
              <a:cxn ang="0">
                <a:pos x="305" y="212"/>
              </a:cxn>
              <a:cxn ang="0">
                <a:pos x="305" y="246"/>
              </a:cxn>
              <a:cxn ang="0">
                <a:pos x="305" y="279"/>
              </a:cxn>
              <a:cxn ang="0">
                <a:pos x="270" y="279"/>
              </a:cxn>
              <a:cxn ang="0">
                <a:pos x="238" y="279"/>
              </a:cxn>
              <a:cxn ang="0">
                <a:pos x="210" y="279"/>
              </a:cxn>
              <a:cxn ang="0">
                <a:pos x="181" y="279"/>
              </a:cxn>
              <a:cxn ang="0">
                <a:pos x="158" y="279"/>
              </a:cxn>
              <a:cxn ang="0">
                <a:pos x="134" y="291"/>
              </a:cxn>
              <a:cxn ang="0">
                <a:pos x="134" y="322"/>
              </a:cxn>
              <a:cxn ang="0">
                <a:pos x="134" y="348"/>
              </a:cxn>
              <a:cxn ang="0">
                <a:pos x="134" y="391"/>
              </a:cxn>
              <a:cxn ang="0">
                <a:pos x="134" y="427"/>
              </a:cxn>
              <a:cxn ang="0">
                <a:pos x="100" y="427"/>
              </a:cxn>
              <a:cxn ang="0">
                <a:pos x="78" y="427"/>
              </a:cxn>
              <a:cxn ang="0">
                <a:pos x="55" y="427"/>
              </a:cxn>
              <a:cxn ang="0">
                <a:pos x="28" y="427"/>
              </a:cxn>
              <a:cxn ang="0">
                <a:pos x="0" y="424"/>
              </a:cxn>
              <a:cxn ang="0">
                <a:pos x="0" y="408"/>
              </a:cxn>
              <a:cxn ang="0">
                <a:pos x="0" y="381"/>
              </a:cxn>
              <a:cxn ang="0">
                <a:pos x="0" y="353"/>
              </a:cxn>
              <a:cxn ang="0">
                <a:pos x="2" y="324"/>
              </a:cxn>
              <a:cxn ang="0">
                <a:pos x="2" y="289"/>
              </a:cxn>
              <a:cxn ang="0">
                <a:pos x="2" y="248"/>
              </a:cxn>
              <a:cxn ang="0">
                <a:pos x="2" y="219"/>
              </a:cxn>
              <a:cxn ang="0">
                <a:pos x="2" y="190"/>
              </a:cxn>
              <a:cxn ang="0">
                <a:pos x="2" y="160"/>
              </a:cxn>
              <a:cxn ang="0">
                <a:pos x="2" y="136"/>
              </a:cxn>
              <a:cxn ang="0">
                <a:pos x="14" y="114"/>
              </a:cxn>
              <a:cxn ang="0">
                <a:pos x="36" y="112"/>
              </a:cxn>
              <a:cxn ang="0">
                <a:pos x="38" y="102"/>
              </a:cxn>
              <a:cxn ang="0">
                <a:pos x="42" y="93"/>
              </a:cxn>
              <a:cxn ang="0">
                <a:pos x="48" y="88"/>
              </a:cxn>
              <a:cxn ang="0">
                <a:pos x="54" y="93"/>
              </a:cxn>
              <a:cxn ang="0">
                <a:pos x="60" y="93"/>
              </a:cxn>
              <a:cxn ang="0">
                <a:pos x="66" y="88"/>
              </a:cxn>
              <a:cxn ang="0">
                <a:pos x="74" y="85"/>
              </a:cxn>
              <a:cxn ang="0">
                <a:pos x="95" y="79"/>
              </a:cxn>
              <a:cxn ang="0">
                <a:pos x="121" y="79"/>
              </a:cxn>
              <a:cxn ang="0">
                <a:pos x="138" y="79"/>
              </a:cxn>
              <a:cxn ang="0">
                <a:pos x="155" y="78"/>
              </a:cxn>
              <a:cxn ang="0">
                <a:pos x="165" y="78"/>
              </a:cxn>
              <a:cxn ang="0">
                <a:pos x="201" y="78"/>
              </a:cxn>
              <a:cxn ang="0">
                <a:pos x="224" y="78"/>
              </a:cxn>
              <a:cxn ang="0">
                <a:pos x="239" y="66"/>
              </a:cxn>
              <a:cxn ang="0">
                <a:pos x="239" y="36"/>
              </a:cxn>
              <a:cxn ang="0">
                <a:pos x="239" y="6"/>
              </a:cxn>
            </a:cxnLst>
            <a:rect l="0" t="0" r="r" b="b"/>
            <a:pathLst>
              <a:path w="305" h="429">
                <a:moveTo>
                  <a:pt x="239" y="0"/>
                </a:moveTo>
                <a:lnTo>
                  <a:pt x="241" y="0"/>
                </a:lnTo>
                <a:lnTo>
                  <a:pt x="246" y="0"/>
                </a:lnTo>
                <a:lnTo>
                  <a:pt x="251" y="0"/>
                </a:lnTo>
                <a:lnTo>
                  <a:pt x="253" y="0"/>
                </a:lnTo>
                <a:lnTo>
                  <a:pt x="263" y="0"/>
                </a:lnTo>
                <a:lnTo>
                  <a:pt x="267" y="0"/>
                </a:lnTo>
                <a:lnTo>
                  <a:pt x="270" y="0"/>
                </a:lnTo>
                <a:lnTo>
                  <a:pt x="277" y="0"/>
                </a:lnTo>
                <a:lnTo>
                  <a:pt x="291" y="0"/>
                </a:lnTo>
                <a:lnTo>
                  <a:pt x="294" y="0"/>
                </a:lnTo>
                <a:lnTo>
                  <a:pt x="298" y="0"/>
                </a:lnTo>
                <a:lnTo>
                  <a:pt x="301" y="0"/>
                </a:lnTo>
                <a:lnTo>
                  <a:pt x="301" y="2"/>
                </a:lnTo>
                <a:lnTo>
                  <a:pt x="301" y="4"/>
                </a:lnTo>
                <a:lnTo>
                  <a:pt x="301" y="7"/>
                </a:lnTo>
                <a:lnTo>
                  <a:pt x="301" y="9"/>
                </a:lnTo>
                <a:lnTo>
                  <a:pt x="301" y="14"/>
                </a:lnTo>
                <a:lnTo>
                  <a:pt x="301" y="21"/>
                </a:lnTo>
                <a:lnTo>
                  <a:pt x="303" y="23"/>
                </a:lnTo>
                <a:lnTo>
                  <a:pt x="303" y="33"/>
                </a:lnTo>
                <a:lnTo>
                  <a:pt x="303" y="40"/>
                </a:lnTo>
                <a:lnTo>
                  <a:pt x="303" y="57"/>
                </a:lnTo>
                <a:lnTo>
                  <a:pt x="303" y="62"/>
                </a:lnTo>
                <a:lnTo>
                  <a:pt x="303" y="64"/>
                </a:lnTo>
                <a:lnTo>
                  <a:pt x="303" y="66"/>
                </a:lnTo>
                <a:lnTo>
                  <a:pt x="303" y="67"/>
                </a:lnTo>
                <a:lnTo>
                  <a:pt x="303" y="69"/>
                </a:lnTo>
                <a:lnTo>
                  <a:pt x="303" y="74"/>
                </a:lnTo>
                <a:lnTo>
                  <a:pt x="303" y="76"/>
                </a:lnTo>
                <a:lnTo>
                  <a:pt x="303" y="78"/>
                </a:lnTo>
                <a:lnTo>
                  <a:pt x="303" y="79"/>
                </a:lnTo>
                <a:lnTo>
                  <a:pt x="303" y="81"/>
                </a:lnTo>
                <a:lnTo>
                  <a:pt x="303" y="83"/>
                </a:lnTo>
                <a:lnTo>
                  <a:pt x="303" y="88"/>
                </a:lnTo>
                <a:lnTo>
                  <a:pt x="303" y="92"/>
                </a:lnTo>
                <a:lnTo>
                  <a:pt x="303" y="92"/>
                </a:lnTo>
                <a:lnTo>
                  <a:pt x="303" y="93"/>
                </a:lnTo>
                <a:lnTo>
                  <a:pt x="303" y="95"/>
                </a:lnTo>
                <a:lnTo>
                  <a:pt x="303" y="97"/>
                </a:lnTo>
                <a:lnTo>
                  <a:pt x="303" y="102"/>
                </a:lnTo>
                <a:lnTo>
                  <a:pt x="303" y="104"/>
                </a:lnTo>
                <a:lnTo>
                  <a:pt x="303" y="109"/>
                </a:lnTo>
                <a:lnTo>
                  <a:pt x="303" y="112"/>
                </a:lnTo>
                <a:lnTo>
                  <a:pt x="303" y="117"/>
                </a:lnTo>
                <a:lnTo>
                  <a:pt x="303" y="121"/>
                </a:lnTo>
                <a:lnTo>
                  <a:pt x="303" y="124"/>
                </a:lnTo>
                <a:lnTo>
                  <a:pt x="303" y="140"/>
                </a:lnTo>
                <a:lnTo>
                  <a:pt x="303" y="141"/>
                </a:lnTo>
                <a:lnTo>
                  <a:pt x="303" y="147"/>
                </a:lnTo>
                <a:lnTo>
                  <a:pt x="303" y="150"/>
                </a:lnTo>
                <a:lnTo>
                  <a:pt x="303" y="152"/>
                </a:lnTo>
                <a:lnTo>
                  <a:pt x="303" y="162"/>
                </a:lnTo>
                <a:lnTo>
                  <a:pt x="303" y="167"/>
                </a:lnTo>
                <a:lnTo>
                  <a:pt x="303" y="178"/>
                </a:lnTo>
                <a:lnTo>
                  <a:pt x="303" y="179"/>
                </a:lnTo>
                <a:lnTo>
                  <a:pt x="303" y="190"/>
                </a:lnTo>
                <a:lnTo>
                  <a:pt x="303" y="191"/>
                </a:lnTo>
                <a:lnTo>
                  <a:pt x="303" y="193"/>
                </a:lnTo>
                <a:lnTo>
                  <a:pt x="305" y="198"/>
                </a:lnTo>
                <a:lnTo>
                  <a:pt x="305" y="200"/>
                </a:lnTo>
                <a:lnTo>
                  <a:pt x="305" y="209"/>
                </a:lnTo>
                <a:lnTo>
                  <a:pt x="305" y="212"/>
                </a:lnTo>
                <a:lnTo>
                  <a:pt x="305" y="214"/>
                </a:lnTo>
                <a:lnTo>
                  <a:pt x="305" y="221"/>
                </a:lnTo>
                <a:lnTo>
                  <a:pt x="305" y="227"/>
                </a:lnTo>
                <a:lnTo>
                  <a:pt x="305" y="231"/>
                </a:lnTo>
                <a:lnTo>
                  <a:pt x="305" y="236"/>
                </a:lnTo>
                <a:lnTo>
                  <a:pt x="305" y="243"/>
                </a:lnTo>
                <a:lnTo>
                  <a:pt x="305" y="246"/>
                </a:lnTo>
                <a:lnTo>
                  <a:pt x="305" y="253"/>
                </a:lnTo>
                <a:lnTo>
                  <a:pt x="305" y="255"/>
                </a:lnTo>
                <a:lnTo>
                  <a:pt x="305" y="257"/>
                </a:lnTo>
                <a:lnTo>
                  <a:pt x="305" y="258"/>
                </a:lnTo>
                <a:lnTo>
                  <a:pt x="305" y="258"/>
                </a:lnTo>
                <a:lnTo>
                  <a:pt x="305" y="270"/>
                </a:lnTo>
                <a:lnTo>
                  <a:pt x="305" y="279"/>
                </a:lnTo>
                <a:lnTo>
                  <a:pt x="301" y="279"/>
                </a:lnTo>
                <a:lnTo>
                  <a:pt x="294" y="279"/>
                </a:lnTo>
                <a:lnTo>
                  <a:pt x="289" y="279"/>
                </a:lnTo>
                <a:lnTo>
                  <a:pt x="286" y="279"/>
                </a:lnTo>
                <a:lnTo>
                  <a:pt x="282" y="279"/>
                </a:lnTo>
                <a:lnTo>
                  <a:pt x="281" y="279"/>
                </a:lnTo>
                <a:lnTo>
                  <a:pt x="270" y="279"/>
                </a:lnTo>
                <a:lnTo>
                  <a:pt x="263" y="279"/>
                </a:lnTo>
                <a:lnTo>
                  <a:pt x="262" y="279"/>
                </a:lnTo>
                <a:lnTo>
                  <a:pt x="260" y="279"/>
                </a:lnTo>
                <a:lnTo>
                  <a:pt x="255" y="279"/>
                </a:lnTo>
                <a:lnTo>
                  <a:pt x="250" y="279"/>
                </a:lnTo>
                <a:lnTo>
                  <a:pt x="246" y="279"/>
                </a:lnTo>
                <a:lnTo>
                  <a:pt x="238" y="279"/>
                </a:lnTo>
                <a:lnTo>
                  <a:pt x="226" y="279"/>
                </a:lnTo>
                <a:lnTo>
                  <a:pt x="226" y="279"/>
                </a:lnTo>
                <a:lnTo>
                  <a:pt x="224" y="279"/>
                </a:lnTo>
                <a:lnTo>
                  <a:pt x="222" y="279"/>
                </a:lnTo>
                <a:lnTo>
                  <a:pt x="217" y="279"/>
                </a:lnTo>
                <a:lnTo>
                  <a:pt x="212" y="279"/>
                </a:lnTo>
                <a:lnTo>
                  <a:pt x="210" y="279"/>
                </a:lnTo>
                <a:lnTo>
                  <a:pt x="205" y="279"/>
                </a:lnTo>
                <a:lnTo>
                  <a:pt x="196" y="279"/>
                </a:lnTo>
                <a:lnTo>
                  <a:pt x="193" y="279"/>
                </a:lnTo>
                <a:lnTo>
                  <a:pt x="184" y="279"/>
                </a:lnTo>
                <a:lnTo>
                  <a:pt x="183" y="279"/>
                </a:lnTo>
                <a:lnTo>
                  <a:pt x="181" y="279"/>
                </a:lnTo>
                <a:lnTo>
                  <a:pt x="181" y="279"/>
                </a:lnTo>
                <a:lnTo>
                  <a:pt x="176" y="279"/>
                </a:lnTo>
                <a:lnTo>
                  <a:pt x="169" y="279"/>
                </a:lnTo>
                <a:lnTo>
                  <a:pt x="165" y="279"/>
                </a:lnTo>
                <a:lnTo>
                  <a:pt x="165" y="279"/>
                </a:lnTo>
                <a:lnTo>
                  <a:pt x="162" y="279"/>
                </a:lnTo>
                <a:lnTo>
                  <a:pt x="160" y="279"/>
                </a:lnTo>
                <a:lnTo>
                  <a:pt x="158" y="279"/>
                </a:lnTo>
                <a:lnTo>
                  <a:pt x="157" y="279"/>
                </a:lnTo>
                <a:lnTo>
                  <a:pt x="150" y="279"/>
                </a:lnTo>
                <a:lnTo>
                  <a:pt x="143" y="279"/>
                </a:lnTo>
                <a:lnTo>
                  <a:pt x="134" y="281"/>
                </a:lnTo>
                <a:lnTo>
                  <a:pt x="134" y="288"/>
                </a:lnTo>
                <a:lnTo>
                  <a:pt x="134" y="288"/>
                </a:lnTo>
                <a:lnTo>
                  <a:pt x="134" y="291"/>
                </a:lnTo>
                <a:lnTo>
                  <a:pt x="134" y="303"/>
                </a:lnTo>
                <a:lnTo>
                  <a:pt x="134" y="303"/>
                </a:lnTo>
                <a:lnTo>
                  <a:pt x="134" y="305"/>
                </a:lnTo>
                <a:lnTo>
                  <a:pt x="134" y="312"/>
                </a:lnTo>
                <a:lnTo>
                  <a:pt x="134" y="317"/>
                </a:lnTo>
                <a:lnTo>
                  <a:pt x="134" y="319"/>
                </a:lnTo>
                <a:lnTo>
                  <a:pt x="134" y="322"/>
                </a:lnTo>
                <a:lnTo>
                  <a:pt x="134" y="329"/>
                </a:lnTo>
                <a:lnTo>
                  <a:pt x="134" y="331"/>
                </a:lnTo>
                <a:lnTo>
                  <a:pt x="134" y="334"/>
                </a:lnTo>
                <a:lnTo>
                  <a:pt x="134" y="334"/>
                </a:lnTo>
                <a:lnTo>
                  <a:pt x="134" y="336"/>
                </a:lnTo>
                <a:lnTo>
                  <a:pt x="134" y="348"/>
                </a:lnTo>
                <a:lnTo>
                  <a:pt x="134" y="348"/>
                </a:lnTo>
                <a:lnTo>
                  <a:pt x="134" y="355"/>
                </a:lnTo>
                <a:lnTo>
                  <a:pt x="134" y="367"/>
                </a:lnTo>
                <a:lnTo>
                  <a:pt x="134" y="369"/>
                </a:lnTo>
                <a:lnTo>
                  <a:pt x="134" y="370"/>
                </a:lnTo>
                <a:lnTo>
                  <a:pt x="134" y="384"/>
                </a:lnTo>
                <a:lnTo>
                  <a:pt x="134" y="387"/>
                </a:lnTo>
                <a:lnTo>
                  <a:pt x="134" y="391"/>
                </a:lnTo>
                <a:lnTo>
                  <a:pt x="134" y="394"/>
                </a:lnTo>
                <a:lnTo>
                  <a:pt x="134" y="403"/>
                </a:lnTo>
                <a:lnTo>
                  <a:pt x="134" y="408"/>
                </a:lnTo>
                <a:lnTo>
                  <a:pt x="134" y="415"/>
                </a:lnTo>
                <a:lnTo>
                  <a:pt x="134" y="422"/>
                </a:lnTo>
                <a:lnTo>
                  <a:pt x="134" y="425"/>
                </a:lnTo>
                <a:lnTo>
                  <a:pt x="134" y="427"/>
                </a:lnTo>
                <a:lnTo>
                  <a:pt x="131" y="427"/>
                </a:lnTo>
                <a:lnTo>
                  <a:pt x="126" y="427"/>
                </a:lnTo>
                <a:lnTo>
                  <a:pt x="121" y="427"/>
                </a:lnTo>
                <a:lnTo>
                  <a:pt x="115" y="427"/>
                </a:lnTo>
                <a:lnTo>
                  <a:pt x="107" y="429"/>
                </a:lnTo>
                <a:lnTo>
                  <a:pt x="103" y="429"/>
                </a:lnTo>
                <a:lnTo>
                  <a:pt x="100" y="427"/>
                </a:lnTo>
                <a:lnTo>
                  <a:pt x="98" y="427"/>
                </a:lnTo>
                <a:lnTo>
                  <a:pt x="95" y="427"/>
                </a:lnTo>
                <a:lnTo>
                  <a:pt x="91" y="427"/>
                </a:lnTo>
                <a:lnTo>
                  <a:pt x="90" y="427"/>
                </a:lnTo>
                <a:lnTo>
                  <a:pt x="86" y="427"/>
                </a:lnTo>
                <a:lnTo>
                  <a:pt x="85" y="427"/>
                </a:lnTo>
                <a:lnTo>
                  <a:pt x="78" y="427"/>
                </a:lnTo>
                <a:lnTo>
                  <a:pt x="76" y="427"/>
                </a:lnTo>
                <a:lnTo>
                  <a:pt x="74" y="427"/>
                </a:lnTo>
                <a:lnTo>
                  <a:pt x="71" y="427"/>
                </a:lnTo>
                <a:lnTo>
                  <a:pt x="60" y="427"/>
                </a:lnTo>
                <a:lnTo>
                  <a:pt x="59" y="427"/>
                </a:lnTo>
                <a:lnTo>
                  <a:pt x="57" y="427"/>
                </a:lnTo>
                <a:lnTo>
                  <a:pt x="55" y="427"/>
                </a:lnTo>
                <a:lnTo>
                  <a:pt x="47" y="427"/>
                </a:lnTo>
                <a:lnTo>
                  <a:pt x="45" y="427"/>
                </a:lnTo>
                <a:lnTo>
                  <a:pt x="42" y="427"/>
                </a:lnTo>
                <a:lnTo>
                  <a:pt x="40" y="427"/>
                </a:lnTo>
                <a:lnTo>
                  <a:pt x="33" y="427"/>
                </a:lnTo>
                <a:lnTo>
                  <a:pt x="31" y="427"/>
                </a:lnTo>
                <a:lnTo>
                  <a:pt x="28" y="427"/>
                </a:lnTo>
                <a:lnTo>
                  <a:pt x="24" y="425"/>
                </a:lnTo>
                <a:lnTo>
                  <a:pt x="21" y="425"/>
                </a:lnTo>
                <a:lnTo>
                  <a:pt x="19" y="427"/>
                </a:lnTo>
                <a:lnTo>
                  <a:pt x="14" y="427"/>
                </a:lnTo>
                <a:lnTo>
                  <a:pt x="12" y="427"/>
                </a:lnTo>
                <a:lnTo>
                  <a:pt x="0" y="425"/>
                </a:lnTo>
                <a:lnTo>
                  <a:pt x="0" y="424"/>
                </a:lnTo>
                <a:lnTo>
                  <a:pt x="0" y="424"/>
                </a:lnTo>
                <a:lnTo>
                  <a:pt x="0" y="422"/>
                </a:lnTo>
                <a:lnTo>
                  <a:pt x="0" y="418"/>
                </a:lnTo>
                <a:lnTo>
                  <a:pt x="0" y="415"/>
                </a:lnTo>
                <a:lnTo>
                  <a:pt x="0" y="412"/>
                </a:lnTo>
                <a:lnTo>
                  <a:pt x="0" y="408"/>
                </a:lnTo>
                <a:lnTo>
                  <a:pt x="0" y="408"/>
                </a:lnTo>
                <a:lnTo>
                  <a:pt x="0" y="405"/>
                </a:lnTo>
                <a:lnTo>
                  <a:pt x="0" y="394"/>
                </a:lnTo>
                <a:lnTo>
                  <a:pt x="0" y="391"/>
                </a:lnTo>
                <a:lnTo>
                  <a:pt x="0" y="389"/>
                </a:lnTo>
                <a:lnTo>
                  <a:pt x="0" y="387"/>
                </a:lnTo>
                <a:lnTo>
                  <a:pt x="0" y="384"/>
                </a:lnTo>
                <a:lnTo>
                  <a:pt x="0" y="381"/>
                </a:lnTo>
                <a:lnTo>
                  <a:pt x="0" y="369"/>
                </a:lnTo>
                <a:lnTo>
                  <a:pt x="0" y="367"/>
                </a:lnTo>
                <a:lnTo>
                  <a:pt x="0" y="365"/>
                </a:lnTo>
                <a:lnTo>
                  <a:pt x="0" y="363"/>
                </a:lnTo>
                <a:lnTo>
                  <a:pt x="0" y="358"/>
                </a:lnTo>
                <a:lnTo>
                  <a:pt x="0" y="356"/>
                </a:lnTo>
                <a:lnTo>
                  <a:pt x="0" y="353"/>
                </a:lnTo>
                <a:lnTo>
                  <a:pt x="0" y="348"/>
                </a:lnTo>
                <a:lnTo>
                  <a:pt x="0" y="346"/>
                </a:lnTo>
                <a:lnTo>
                  <a:pt x="2" y="338"/>
                </a:lnTo>
                <a:lnTo>
                  <a:pt x="2" y="334"/>
                </a:lnTo>
                <a:lnTo>
                  <a:pt x="2" y="331"/>
                </a:lnTo>
                <a:lnTo>
                  <a:pt x="2" y="327"/>
                </a:lnTo>
                <a:lnTo>
                  <a:pt x="2" y="324"/>
                </a:lnTo>
                <a:lnTo>
                  <a:pt x="2" y="322"/>
                </a:lnTo>
                <a:lnTo>
                  <a:pt x="2" y="313"/>
                </a:lnTo>
                <a:lnTo>
                  <a:pt x="2" y="303"/>
                </a:lnTo>
                <a:lnTo>
                  <a:pt x="2" y="300"/>
                </a:lnTo>
                <a:lnTo>
                  <a:pt x="2" y="298"/>
                </a:lnTo>
                <a:lnTo>
                  <a:pt x="2" y="296"/>
                </a:lnTo>
                <a:lnTo>
                  <a:pt x="2" y="289"/>
                </a:lnTo>
                <a:lnTo>
                  <a:pt x="2" y="281"/>
                </a:lnTo>
                <a:lnTo>
                  <a:pt x="2" y="279"/>
                </a:lnTo>
                <a:lnTo>
                  <a:pt x="2" y="265"/>
                </a:lnTo>
                <a:lnTo>
                  <a:pt x="2" y="258"/>
                </a:lnTo>
                <a:lnTo>
                  <a:pt x="2" y="253"/>
                </a:lnTo>
                <a:lnTo>
                  <a:pt x="2" y="252"/>
                </a:lnTo>
                <a:lnTo>
                  <a:pt x="2" y="248"/>
                </a:lnTo>
                <a:lnTo>
                  <a:pt x="2" y="246"/>
                </a:lnTo>
                <a:lnTo>
                  <a:pt x="2" y="239"/>
                </a:lnTo>
                <a:lnTo>
                  <a:pt x="2" y="234"/>
                </a:lnTo>
                <a:lnTo>
                  <a:pt x="2" y="227"/>
                </a:lnTo>
                <a:lnTo>
                  <a:pt x="2" y="224"/>
                </a:lnTo>
                <a:lnTo>
                  <a:pt x="2" y="222"/>
                </a:lnTo>
                <a:lnTo>
                  <a:pt x="2" y="219"/>
                </a:lnTo>
                <a:lnTo>
                  <a:pt x="2" y="217"/>
                </a:lnTo>
                <a:lnTo>
                  <a:pt x="2" y="212"/>
                </a:lnTo>
                <a:lnTo>
                  <a:pt x="2" y="202"/>
                </a:lnTo>
                <a:lnTo>
                  <a:pt x="2" y="200"/>
                </a:lnTo>
                <a:lnTo>
                  <a:pt x="2" y="196"/>
                </a:lnTo>
                <a:lnTo>
                  <a:pt x="2" y="193"/>
                </a:lnTo>
                <a:lnTo>
                  <a:pt x="2" y="190"/>
                </a:lnTo>
                <a:lnTo>
                  <a:pt x="2" y="178"/>
                </a:lnTo>
                <a:lnTo>
                  <a:pt x="2" y="176"/>
                </a:lnTo>
                <a:lnTo>
                  <a:pt x="2" y="171"/>
                </a:lnTo>
                <a:lnTo>
                  <a:pt x="2" y="167"/>
                </a:lnTo>
                <a:lnTo>
                  <a:pt x="2" y="167"/>
                </a:lnTo>
                <a:lnTo>
                  <a:pt x="2" y="162"/>
                </a:lnTo>
                <a:lnTo>
                  <a:pt x="2" y="160"/>
                </a:lnTo>
                <a:lnTo>
                  <a:pt x="2" y="155"/>
                </a:lnTo>
                <a:lnTo>
                  <a:pt x="2" y="152"/>
                </a:lnTo>
                <a:lnTo>
                  <a:pt x="2" y="150"/>
                </a:lnTo>
                <a:lnTo>
                  <a:pt x="2" y="147"/>
                </a:lnTo>
                <a:lnTo>
                  <a:pt x="2" y="140"/>
                </a:lnTo>
                <a:lnTo>
                  <a:pt x="2" y="138"/>
                </a:lnTo>
                <a:lnTo>
                  <a:pt x="2" y="136"/>
                </a:lnTo>
                <a:lnTo>
                  <a:pt x="2" y="135"/>
                </a:lnTo>
                <a:lnTo>
                  <a:pt x="2" y="129"/>
                </a:lnTo>
                <a:lnTo>
                  <a:pt x="2" y="124"/>
                </a:lnTo>
                <a:lnTo>
                  <a:pt x="2" y="123"/>
                </a:lnTo>
                <a:lnTo>
                  <a:pt x="2" y="119"/>
                </a:lnTo>
                <a:lnTo>
                  <a:pt x="2" y="112"/>
                </a:lnTo>
                <a:lnTo>
                  <a:pt x="14" y="114"/>
                </a:lnTo>
                <a:lnTo>
                  <a:pt x="14" y="114"/>
                </a:lnTo>
                <a:lnTo>
                  <a:pt x="14" y="112"/>
                </a:lnTo>
                <a:lnTo>
                  <a:pt x="17" y="114"/>
                </a:lnTo>
                <a:lnTo>
                  <a:pt x="24" y="114"/>
                </a:lnTo>
                <a:lnTo>
                  <a:pt x="31" y="114"/>
                </a:lnTo>
                <a:lnTo>
                  <a:pt x="36" y="114"/>
                </a:lnTo>
                <a:lnTo>
                  <a:pt x="36" y="112"/>
                </a:lnTo>
                <a:lnTo>
                  <a:pt x="36" y="110"/>
                </a:lnTo>
                <a:lnTo>
                  <a:pt x="38" y="109"/>
                </a:lnTo>
                <a:lnTo>
                  <a:pt x="38" y="107"/>
                </a:lnTo>
                <a:lnTo>
                  <a:pt x="38" y="107"/>
                </a:lnTo>
                <a:lnTo>
                  <a:pt x="38" y="105"/>
                </a:lnTo>
                <a:lnTo>
                  <a:pt x="38" y="104"/>
                </a:lnTo>
                <a:lnTo>
                  <a:pt x="38" y="102"/>
                </a:lnTo>
                <a:lnTo>
                  <a:pt x="38" y="100"/>
                </a:lnTo>
                <a:lnTo>
                  <a:pt x="40" y="100"/>
                </a:lnTo>
                <a:lnTo>
                  <a:pt x="40" y="98"/>
                </a:lnTo>
                <a:lnTo>
                  <a:pt x="40" y="97"/>
                </a:lnTo>
                <a:lnTo>
                  <a:pt x="40" y="95"/>
                </a:lnTo>
                <a:lnTo>
                  <a:pt x="40" y="93"/>
                </a:lnTo>
                <a:lnTo>
                  <a:pt x="42" y="93"/>
                </a:lnTo>
                <a:lnTo>
                  <a:pt x="42" y="92"/>
                </a:lnTo>
                <a:lnTo>
                  <a:pt x="43" y="92"/>
                </a:lnTo>
                <a:lnTo>
                  <a:pt x="43" y="90"/>
                </a:lnTo>
                <a:lnTo>
                  <a:pt x="45" y="90"/>
                </a:lnTo>
                <a:lnTo>
                  <a:pt x="45" y="90"/>
                </a:lnTo>
                <a:lnTo>
                  <a:pt x="47" y="88"/>
                </a:lnTo>
                <a:lnTo>
                  <a:pt x="48" y="88"/>
                </a:lnTo>
                <a:lnTo>
                  <a:pt x="50" y="88"/>
                </a:lnTo>
                <a:lnTo>
                  <a:pt x="50" y="90"/>
                </a:lnTo>
                <a:lnTo>
                  <a:pt x="52" y="90"/>
                </a:lnTo>
                <a:lnTo>
                  <a:pt x="52" y="92"/>
                </a:lnTo>
                <a:lnTo>
                  <a:pt x="52" y="92"/>
                </a:lnTo>
                <a:lnTo>
                  <a:pt x="54" y="92"/>
                </a:lnTo>
                <a:lnTo>
                  <a:pt x="54" y="93"/>
                </a:lnTo>
                <a:lnTo>
                  <a:pt x="54" y="95"/>
                </a:lnTo>
                <a:lnTo>
                  <a:pt x="54" y="97"/>
                </a:lnTo>
                <a:lnTo>
                  <a:pt x="55" y="97"/>
                </a:lnTo>
                <a:lnTo>
                  <a:pt x="55" y="95"/>
                </a:lnTo>
                <a:lnTo>
                  <a:pt x="57" y="95"/>
                </a:lnTo>
                <a:lnTo>
                  <a:pt x="59" y="95"/>
                </a:lnTo>
                <a:lnTo>
                  <a:pt x="60" y="93"/>
                </a:lnTo>
                <a:lnTo>
                  <a:pt x="60" y="93"/>
                </a:lnTo>
                <a:lnTo>
                  <a:pt x="60" y="92"/>
                </a:lnTo>
                <a:lnTo>
                  <a:pt x="62" y="92"/>
                </a:lnTo>
                <a:lnTo>
                  <a:pt x="64" y="92"/>
                </a:lnTo>
                <a:lnTo>
                  <a:pt x="64" y="90"/>
                </a:lnTo>
                <a:lnTo>
                  <a:pt x="66" y="90"/>
                </a:lnTo>
                <a:lnTo>
                  <a:pt x="66" y="88"/>
                </a:lnTo>
                <a:lnTo>
                  <a:pt x="67" y="88"/>
                </a:lnTo>
                <a:lnTo>
                  <a:pt x="69" y="86"/>
                </a:lnTo>
                <a:lnTo>
                  <a:pt x="71" y="86"/>
                </a:lnTo>
                <a:lnTo>
                  <a:pt x="72" y="86"/>
                </a:lnTo>
                <a:lnTo>
                  <a:pt x="72" y="85"/>
                </a:lnTo>
                <a:lnTo>
                  <a:pt x="74" y="85"/>
                </a:lnTo>
                <a:lnTo>
                  <a:pt x="74" y="85"/>
                </a:lnTo>
                <a:lnTo>
                  <a:pt x="76" y="85"/>
                </a:lnTo>
                <a:lnTo>
                  <a:pt x="76" y="83"/>
                </a:lnTo>
                <a:lnTo>
                  <a:pt x="78" y="83"/>
                </a:lnTo>
                <a:lnTo>
                  <a:pt x="78" y="81"/>
                </a:lnTo>
                <a:lnTo>
                  <a:pt x="79" y="81"/>
                </a:lnTo>
                <a:lnTo>
                  <a:pt x="90" y="81"/>
                </a:lnTo>
                <a:lnTo>
                  <a:pt x="95" y="79"/>
                </a:lnTo>
                <a:lnTo>
                  <a:pt x="98" y="79"/>
                </a:lnTo>
                <a:lnTo>
                  <a:pt x="110" y="79"/>
                </a:lnTo>
                <a:lnTo>
                  <a:pt x="112" y="79"/>
                </a:lnTo>
                <a:lnTo>
                  <a:pt x="117" y="79"/>
                </a:lnTo>
                <a:lnTo>
                  <a:pt x="119" y="79"/>
                </a:lnTo>
                <a:lnTo>
                  <a:pt x="121" y="79"/>
                </a:lnTo>
                <a:lnTo>
                  <a:pt x="121" y="79"/>
                </a:lnTo>
                <a:lnTo>
                  <a:pt x="122" y="79"/>
                </a:lnTo>
                <a:lnTo>
                  <a:pt x="129" y="79"/>
                </a:lnTo>
                <a:lnTo>
                  <a:pt x="131" y="79"/>
                </a:lnTo>
                <a:lnTo>
                  <a:pt x="133" y="79"/>
                </a:lnTo>
                <a:lnTo>
                  <a:pt x="134" y="79"/>
                </a:lnTo>
                <a:lnTo>
                  <a:pt x="136" y="79"/>
                </a:lnTo>
                <a:lnTo>
                  <a:pt x="138" y="79"/>
                </a:lnTo>
                <a:lnTo>
                  <a:pt x="140" y="79"/>
                </a:lnTo>
                <a:lnTo>
                  <a:pt x="146" y="78"/>
                </a:lnTo>
                <a:lnTo>
                  <a:pt x="148" y="78"/>
                </a:lnTo>
                <a:lnTo>
                  <a:pt x="150" y="78"/>
                </a:lnTo>
                <a:lnTo>
                  <a:pt x="152" y="78"/>
                </a:lnTo>
                <a:lnTo>
                  <a:pt x="153" y="78"/>
                </a:lnTo>
                <a:lnTo>
                  <a:pt x="155" y="78"/>
                </a:lnTo>
                <a:lnTo>
                  <a:pt x="157" y="78"/>
                </a:lnTo>
                <a:lnTo>
                  <a:pt x="158" y="78"/>
                </a:lnTo>
                <a:lnTo>
                  <a:pt x="160" y="78"/>
                </a:lnTo>
                <a:lnTo>
                  <a:pt x="162" y="78"/>
                </a:lnTo>
                <a:lnTo>
                  <a:pt x="164" y="78"/>
                </a:lnTo>
                <a:lnTo>
                  <a:pt x="165" y="78"/>
                </a:lnTo>
                <a:lnTo>
                  <a:pt x="165" y="78"/>
                </a:lnTo>
                <a:lnTo>
                  <a:pt x="169" y="78"/>
                </a:lnTo>
                <a:lnTo>
                  <a:pt x="172" y="78"/>
                </a:lnTo>
                <a:lnTo>
                  <a:pt x="174" y="78"/>
                </a:lnTo>
                <a:lnTo>
                  <a:pt x="181" y="78"/>
                </a:lnTo>
                <a:lnTo>
                  <a:pt x="183" y="78"/>
                </a:lnTo>
                <a:lnTo>
                  <a:pt x="189" y="78"/>
                </a:lnTo>
                <a:lnTo>
                  <a:pt x="201" y="78"/>
                </a:lnTo>
                <a:lnTo>
                  <a:pt x="203" y="78"/>
                </a:lnTo>
                <a:lnTo>
                  <a:pt x="205" y="78"/>
                </a:lnTo>
                <a:lnTo>
                  <a:pt x="210" y="78"/>
                </a:lnTo>
                <a:lnTo>
                  <a:pt x="214" y="78"/>
                </a:lnTo>
                <a:lnTo>
                  <a:pt x="217" y="78"/>
                </a:lnTo>
                <a:lnTo>
                  <a:pt x="219" y="78"/>
                </a:lnTo>
                <a:lnTo>
                  <a:pt x="224" y="78"/>
                </a:lnTo>
                <a:lnTo>
                  <a:pt x="226" y="78"/>
                </a:lnTo>
                <a:lnTo>
                  <a:pt x="227" y="78"/>
                </a:lnTo>
                <a:lnTo>
                  <a:pt x="232" y="78"/>
                </a:lnTo>
                <a:lnTo>
                  <a:pt x="239" y="78"/>
                </a:lnTo>
                <a:lnTo>
                  <a:pt x="239" y="76"/>
                </a:lnTo>
                <a:lnTo>
                  <a:pt x="239" y="69"/>
                </a:lnTo>
                <a:lnTo>
                  <a:pt x="239" y="66"/>
                </a:lnTo>
                <a:lnTo>
                  <a:pt x="239" y="62"/>
                </a:lnTo>
                <a:lnTo>
                  <a:pt x="239" y="61"/>
                </a:lnTo>
                <a:lnTo>
                  <a:pt x="239" y="57"/>
                </a:lnTo>
                <a:lnTo>
                  <a:pt x="239" y="55"/>
                </a:lnTo>
                <a:lnTo>
                  <a:pt x="239" y="45"/>
                </a:lnTo>
                <a:lnTo>
                  <a:pt x="239" y="40"/>
                </a:lnTo>
                <a:lnTo>
                  <a:pt x="239" y="36"/>
                </a:lnTo>
                <a:lnTo>
                  <a:pt x="239" y="35"/>
                </a:lnTo>
                <a:lnTo>
                  <a:pt x="239" y="33"/>
                </a:lnTo>
                <a:lnTo>
                  <a:pt x="239" y="23"/>
                </a:lnTo>
                <a:lnTo>
                  <a:pt x="239" y="18"/>
                </a:lnTo>
                <a:lnTo>
                  <a:pt x="239" y="14"/>
                </a:lnTo>
                <a:lnTo>
                  <a:pt x="239" y="9"/>
                </a:lnTo>
                <a:lnTo>
                  <a:pt x="239" y="6"/>
                </a:lnTo>
                <a:lnTo>
                  <a:pt x="239" y="2"/>
                </a:lnTo>
                <a:lnTo>
                  <a:pt x="239"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dirty="0"/>
          </a:p>
        </p:txBody>
      </p:sp>
      <p:sp>
        <p:nvSpPr>
          <p:cNvPr id="3278" name="Freeform 206"/>
          <p:cNvSpPr>
            <a:spLocks/>
          </p:cNvSpPr>
          <p:nvPr/>
        </p:nvSpPr>
        <p:spPr bwMode="auto">
          <a:xfrm>
            <a:off x="7325916" y="3737373"/>
            <a:ext cx="395288" cy="397669"/>
          </a:xfrm>
          <a:custGeom>
            <a:avLst/>
            <a:gdLst/>
            <a:ahLst/>
            <a:cxnLst>
              <a:cxn ang="0">
                <a:pos x="155" y="38"/>
              </a:cxn>
              <a:cxn ang="0">
                <a:pos x="169" y="48"/>
              </a:cxn>
              <a:cxn ang="0">
                <a:pos x="190" y="63"/>
              </a:cxn>
              <a:cxn ang="0">
                <a:pos x="186" y="76"/>
              </a:cxn>
              <a:cxn ang="0">
                <a:pos x="165" y="98"/>
              </a:cxn>
              <a:cxn ang="0">
                <a:pos x="150" y="113"/>
              </a:cxn>
              <a:cxn ang="0">
                <a:pos x="133" y="131"/>
              </a:cxn>
              <a:cxn ang="0">
                <a:pos x="119" y="144"/>
              </a:cxn>
              <a:cxn ang="0">
                <a:pos x="124" y="160"/>
              </a:cxn>
              <a:cxn ang="0">
                <a:pos x="148" y="182"/>
              </a:cxn>
              <a:cxn ang="0">
                <a:pos x="157" y="192"/>
              </a:cxn>
              <a:cxn ang="0">
                <a:pos x="167" y="199"/>
              </a:cxn>
              <a:cxn ang="0">
                <a:pos x="195" y="227"/>
              </a:cxn>
              <a:cxn ang="0">
                <a:pos x="214" y="246"/>
              </a:cxn>
              <a:cxn ang="0">
                <a:pos x="227" y="258"/>
              </a:cxn>
              <a:cxn ang="0">
                <a:pos x="253" y="284"/>
              </a:cxn>
              <a:cxn ang="0">
                <a:pos x="284" y="301"/>
              </a:cxn>
              <a:cxn ang="0">
                <a:pos x="305" y="282"/>
              </a:cxn>
              <a:cxn ang="0">
                <a:pos x="329" y="306"/>
              </a:cxn>
              <a:cxn ang="0">
                <a:pos x="274" y="328"/>
              </a:cxn>
              <a:cxn ang="0">
                <a:pos x="246" y="328"/>
              </a:cxn>
              <a:cxn ang="0">
                <a:pos x="224" y="328"/>
              </a:cxn>
              <a:cxn ang="0">
                <a:pos x="198" y="330"/>
              </a:cxn>
              <a:cxn ang="0">
                <a:pos x="183" y="330"/>
              </a:cxn>
              <a:cxn ang="0">
                <a:pos x="159" y="330"/>
              </a:cxn>
              <a:cxn ang="0">
                <a:pos x="143" y="330"/>
              </a:cxn>
              <a:cxn ang="0">
                <a:pos x="102" y="332"/>
              </a:cxn>
              <a:cxn ang="0">
                <a:pos x="74" y="332"/>
              </a:cxn>
              <a:cxn ang="0">
                <a:pos x="38" y="332"/>
              </a:cxn>
              <a:cxn ang="0">
                <a:pos x="11" y="334"/>
              </a:cxn>
              <a:cxn ang="0">
                <a:pos x="2" y="322"/>
              </a:cxn>
              <a:cxn ang="0">
                <a:pos x="2" y="309"/>
              </a:cxn>
              <a:cxn ang="0">
                <a:pos x="2" y="272"/>
              </a:cxn>
              <a:cxn ang="0">
                <a:pos x="2" y="241"/>
              </a:cxn>
              <a:cxn ang="0">
                <a:pos x="2" y="220"/>
              </a:cxn>
              <a:cxn ang="0">
                <a:pos x="2" y="196"/>
              </a:cxn>
              <a:cxn ang="0">
                <a:pos x="2" y="174"/>
              </a:cxn>
              <a:cxn ang="0">
                <a:pos x="2" y="155"/>
              </a:cxn>
              <a:cxn ang="0">
                <a:pos x="2" y="127"/>
              </a:cxn>
              <a:cxn ang="0">
                <a:pos x="2" y="98"/>
              </a:cxn>
              <a:cxn ang="0">
                <a:pos x="2" y="81"/>
              </a:cxn>
              <a:cxn ang="0">
                <a:pos x="2" y="60"/>
              </a:cxn>
              <a:cxn ang="0">
                <a:pos x="0" y="45"/>
              </a:cxn>
              <a:cxn ang="0">
                <a:pos x="0" y="20"/>
              </a:cxn>
              <a:cxn ang="0">
                <a:pos x="2" y="0"/>
              </a:cxn>
              <a:cxn ang="0">
                <a:pos x="11" y="2"/>
              </a:cxn>
              <a:cxn ang="0">
                <a:pos x="18" y="3"/>
              </a:cxn>
              <a:cxn ang="0">
                <a:pos x="14" y="14"/>
              </a:cxn>
              <a:cxn ang="0">
                <a:pos x="12" y="24"/>
              </a:cxn>
              <a:cxn ang="0">
                <a:pos x="14" y="34"/>
              </a:cxn>
              <a:cxn ang="0">
                <a:pos x="18" y="45"/>
              </a:cxn>
              <a:cxn ang="0">
                <a:pos x="11" y="48"/>
              </a:cxn>
              <a:cxn ang="0">
                <a:pos x="16" y="53"/>
              </a:cxn>
              <a:cxn ang="0">
                <a:pos x="45" y="53"/>
              </a:cxn>
              <a:cxn ang="0">
                <a:pos x="78" y="43"/>
              </a:cxn>
              <a:cxn ang="0">
                <a:pos x="109" y="31"/>
              </a:cxn>
              <a:cxn ang="0">
                <a:pos x="136" y="22"/>
              </a:cxn>
            </a:cxnLst>
            <a:rect l="0" t="0" r="r" b="b"/>
            <a:pathLst>
              <a:path w="332" h="334">
                <a:moveTo>
                  <a:pt x="138" y="24"/>
                </a:moveTo>
                <a:lnTo>
                  <a:pt x="138" y="26"/>
                </a:lnTo>
                <a:lnTo>
                  <a:pt x="143" y="29"/>
                </a:lnTo>
                <a:lnTo>
                  <a:pt x="147" y="31"/>
                </a:lnTo>
                <a:lnTo>
                  <a:pt x="153" y="36"/>
                </a:lnTo>
                <a:lnTo>
                  <a:pt x="153" y="36"/>
                </a:lnTo>
                <a:lnTo>
                  <a:pt x="155" y="38"/>
                </a:lnTo>
                <a:lnTo>
                  <a:pt x="157" y="39"/>
                </a:lnTo>
                <a:lnTo>
                  <a:pt x="160" y="41"/>
                </a:lnTo>
                <a:lnTo>
                  <a:pt x="162" y="43"/>
                </a:lnTo>
                <a:lnTo>
                  <a:pt x="164" y="45"/>
                </a:lnTo>
                <a:lnTo>
                  <a:pt x="165" y="45"/>
                </a:lnTo>
                <a:lnTo>
                  <a:pt x="167" y="46"/>
                </a:lnTo>
                <a:lnTo>
                  <a:pt x="169" y="48"/>
                </a:lnTo>
                <a:lnTo>
                  <a:pt x="176" y="53"/>
                </a:lnTo>
                <a:lnTo>
                  <a:pt x="177" y="55"/>
                </a:lnTo>
                <a:lnTo>
                  <a:pt x="184" y="60"/>
                </a:lnTo>
                <a:lnTo>
                  <a:pt x="184" y="60"/>
                </a:lnTo>
                <a:lnTo>
                  <a:pt x="186" y="62"/>
                </a:lnTo>
                <a:lnTo>
                  <a:pt x="188" y="63"/>
                </a:lnTo>
                <a:lnTo>
                  <a:pt x="190" y="63"/>
                </a:lnTo>
                <a:lnTo>
                  <a:pt x="191" y="65"/>
                </a:lnTo>
                <a:lnTo>
                  <a:pt x="195" y="69"/>
                </a:lnTo>
                <a:lnTo>
                  <a:pt x="191" y="72"/>
                </a:lnTo>
                <a:lnTo>
                  <a:pt x="190" y="72"/>
                </a:lnTo>
                <a:lnTo>
                  <a:pt x="190" y="74"/>
                </a:lnTo>
                <a:lnTo>
                  <a:pt x="188" y="76"/>
                </a:lnTo>
                <a:lnTo>
                  <a:pt x="186" y="76"/>
                </a:lnTo>
                <a:lnTo>
                  <a:pt x="186" y="76"/>
                </a:lnTo>
                <a:lnTo>
                  <a:pt x="184" y="77"/>
                </a:lnTo>
                <a:lnTo>
                  <a:pt x="184" y="79"/>
                </a:lnTo>
                <a:lnTo>
                  <a:pt x="171" y="91"/>
                </a:lnTo>
                <a:lnTo>
                  <a:pt x="169" y="91"/>
                </a:lnTo>
                <a:lnTo>
                  <a:pt x="169" y="94"/>
                </a:lnTo>
                <a:lnTo>
                  <a:pt x="165" y="98"/>
                </a:lnTo>
                <a:lnTo>
                  <a:pt x="164" y="100"/>
                </a:lnTo>
                <a:lnTo>
                  <a:pt x="162" y="101"/>
                </a:lnTo>
                <a:lnTo>
                  <a:pt x="160" y="103"/>
                </a:lnTo>
                <a:lnTo>
                  <a:pt x="159" y="105"/>
                </a:lnTo>
                <a:lnTo>
                  <a:pt x="157" y="105"/>
                </a:lnTo>
                <a:lnTo>
                  <a:pt x="155" y="106"/>
                </a:lnTo>
                <a:lnTo>
                  <a:pt x="150" y="113"/>
                </a:lnTo>
                <a:lnTo>
                  <a:pt x="147" y="117"/>
                </a:lnTo>
                <a:lnTo>
                  <a:pt x="145" y="119"/>
                </a:lnTo>
                <a:lnTo>
                  <a:pt x="143" y="120"/>
                </a:lnTo>
                <a:lnTo>
                  <a:pt x="140" y="122"/>
                </a:lnTo>
                <a:lnTo>
                  <a:pt x="138" y="125"/>
                </a:lnTo>
                <a:lnTo>
                  <a:pt x="134" y="129"/>
                </a:lnTo>
                <a:lnTo>
                  <a:pt x="133" y="131"/>
                </a:lnTo>
                <a:lnTo>
                  <a:pt x="131" y="132"/>
                </a:lnTo>
                <a:lnTo>
                  <a:pt x="129" y="134"/>
                </a:lnTo>
                <a:lnTo>
                  <a:pt x="126" y="136"/>
                </a:lnTo>
                <a:lnTo>
                  <a:pt x="124" y="139"/>
                </a:lnTo>
                <a:lnTo>
                  <a:pt x="122" y="141"/>
                </a:lnTo>
                <a:lnTo>
                  <a:pt x="121" y="143"/>
                </a:lnTo>
                <a:lnTo>
                  <a:pt x="119" y="144"/>
                </a:lnTo>
                <a:lnTo>
                  <a:pt x="116" y="148"/>
                </a:lnTo>
                <a:lnTo>
                  <a:pt x="116" y="149"/>
                </a:lnTo>
                <a:lnTo>
                  <a:pt x="114" y="149"/>
                </a:lnTo>
                <a:lnTo>
                  <a:pt x="116" y="151"/>
                </a:lnTo>
                <a:lnTo>
                  <a:pt x="116" y="151"/>
                </a:lnTo>
                <a:lnTo>
                  <a:pt x="117" y="151"/>
                </a:lnTo>
                <a:lnTo>
                  <a:pt x="124" y="160"/>
                </a:lnTo>
                <a:lnTo>
                  <a:pt x="133" y="167"/>
                </a:lnTo>
                <a:lnTo>
                  <a:pt x="136" y="168"/>
                </a:lnTo>
                <a:lnTo>
                  <a:pt x="138" y="172"/>
                </a:lnTo>
                <a:lnTo>
                  <a:pt x="141" y="177"/>
                </a:lnTo>
                <a:lnTo>
                  <a:pt x="143" y="179"/>
                </a:lnTo>
                <a:lnTo>
                  <a:pt x="145" y="180"/>
                </a:lnTo>
                <a:lnTo>
                  <a:pt x="148" y="182"/>
                </a:lnTo>
                <a:lnTo>
                  <a:pt x="150" y="184"/>
                </a:lnTo>
                <a:lnTo>
                  <a:pt x="153" y="186"/>
                </a:lnTo>
                <a:lnTo>
                  <a:pt x="153" y="187"/>
                </a:lnTo>
                <a:lnTo>
                  <a:pt x="153" y="187"/>
                </a:lnTo>
                <a:lnTo>
                  <a:pt x="155" y="189"/>
                </a:lnTo>
                <a:lnTo>
                  <a:pt x="155" y="191"/>
                </a:lnTo>
                <a:lnTo>
                  <a:pt x="157" y="192"/>
                </a:lnTo>
                <a:lnTo>
                  <a:pt x="157" y="194"/>
                </a:lnTo>
                <a:lnTo>
                  <a:pt x="159" y="194"/>
                </a:lnTo>
                <a:lnTo>
                  <a:pt x="160" y="196"/>
                </a:lnTo>
                <a:lnTo>
                  <a:pt x="162" y="198"/>
                </a:lnTo>
                <a:lnTo>
                  <a:pt x="164" y="198"/>
                </a:lnTo>
                <a:lnTo>
                  <a:pt x="165" y="199"/>
                </a:lnTo>
                <a:lnTo>
                  <a:pt x="167" y="199"/>
                </a:lnTo>
                <a:lnTo>
                  <a:pt x="169" y="201"/>
                </a:lnTo>
                <a:lnTo>
                  <a:pt x="174" y="208"/>
                </a:lnTo>
                <a:lnTo>
                  <a:pt x="176" y="210"/>
                </a:lnTo>
                <a:lnTo>
                  <a:pt x="181" y="213"/>
                </a:lnTo>
                <a:lnTo>
                  <a:pt x="184" y="218"/>
                </a:lnTo>
                <a:lnTo>
                  <a:pt x="190" y="223"/>
                </a:lnTo>
                <a:lnTo>
                  <a:pt x="195" y="227"/>
                </a:lnTo>
                <a:lnTo>
                  <a:pt x="198" y="232"/>
                </a:lnTo>
                <a:lnTo>
                  <a:pt x="202" y="234"/>
                </a:lnTo>
                <a:lnTo>
                  <a:pt x="202" y="235"/>
                </a:lnTo>
                <a:lnTo>
                  <a:pt x="203" y="235"/>
                </a:lnTo>
                <a:lnTo>
                  <a:pt x="205" y="237"/>
                </a:lnTo>
                <a:lnTo>
                  <a:pt x="208" y="241"/>
                </a:lnTo>
                <a:lnTo>
                  <a:pt x="214" y="246"/>
                </a:lnTo>
                <a:lnTo>
                  <a:pt x="215" y="246"/>
                </a:lnTo>
                <a:lnTo>
                  <a:pt x="217" y="249"/>
                </a:lnTo>
                <a:lnTo>
                  <a:pt x="220" y="251"/>
                </a:lnTo>
                <a:lnTo>
                  <a:pt x="220" y="253"/>
                </a:lnTo>
                <a:lnTo>
                  <a:pt x="222" y="253"/>
                </a:lnTo>
                <a:lnTo>
                  <a:pt x="227" y="256"/>
                </a:lnTo>
                <a:lnTo>
                  <a:pt x="227" y="258"/>
                </a:lnTo>
                <a:lnTo>
                  <a:pt x="229" y="258"/>
                </a:lnTo>
                <a:lnTo>
                  <a:pt x="229" y="261"/>
                </a:lnTo>
                <a:lnTo>
                  <a:pt x="233" y="265"/>
                </a:lnTo>
                <a:lnTo>
                  <a:pt x="234" y="266"/>
                </a:lnTo>
                <a:lnTo>
                  <a:pt x="241" y="272"/>
                </a:lnTo>
                <a:lnTo>
                  <a:pt x="245" y="275"/>
                </a:lnTo>
                <a:lnTo>
                  <a:pt x="253" y="284"/>
                </a:lnTo>
                <a:lnTo>
                  <a:pt x="253" y="285"/>
                </a:lnTo>
                <a:lnTo>
                  <a:pt x="267" y="297"/>
                </a:lnTo>
                <a:lnTo>
                  <a:pt x="270" y="299"/>
                </a:lnTo>
                <a:lnTo>
                  <a:pt x="270" y="301"/>
                </a:lnTo>
                <a:lnTo>
                  <a:pt x="276" y="306"/>
                </a:lnTo>
                <a:lnTo>
                  <a:pt x="279" y="303"/>
                </a:lnTo>
                <a:lnTo>
                  <a:pt x="284" y="301"/>
                </a:lnTo>
                <a:lnTo>
                  <a:pt x="286" y="299"/>
                </a:lnTo>
                <a:lnTo>
                  <a:pt x="289" y="294"/>
                </a:lnTo>
                <a:lnTo>
                  <a:pt x="289" y="294"/>
                </a:lnTo>
                <a:lnTo>
                  <a:pt x="293" y="291"/>
                </a:lnTo>
                <a:lnTo>
                  <a:pt x="294" y="289"/>
                </a:lnTo>
                <a:lnTo>
                  <a:pt x="296" y="289"/>
                </a:lnTo>
                <a:lnTo>
                  <a:pt x="305" y="282"/>
                </a:lnTo>
                <a:lnTo>
                  <a:pt x="305" y="284"/>
                </a:lnTo>
                <a:lnTo>
                  <a:pt x="312" y="287"/>
                </a:lnTo>
                <a:lnTo>
                  <a:pt x="315" y="289"/>
                </a:lnTo>
                <a:lnTo>
                  <a:pt x="322" y="296"/>
                </a:lnTo>
                <a:lnTo>
                  <a:pt x="331" y="301"/>
                </a:lnTo>
                <a:lnTo>
                  <a:pt x="332" y="303"/>
                </a:lnTo>
                <a:lnTo>
                  <a:pt x="329" y="306"/>
                </a:lnTo>
                <a:lnTo>
                  <a:pt x="322" y="313"/>
                </a:lnTo>
                <a:lnTo>
                  <a:pt x="315" y="320"/>
                </a:lnTo>
                <a:lnTo>
                  <a:pt x="310" y="327"/>
                </a:lnTo>
                <a:lnTo>
                  <a:pt x="298" y="327"/>
                </a:lnTo>
                <a:lnTo>
                  <a:pt x="281" y="328"/>
                </a:lnTo>
                <a:lnTo>
                  <a:pt x="277" y="328"/>
                </a:lnTo>
                <a:lnTo>
                  <a:pt x="274" y="328"/>
                </a:lnTo>
                <a:lnTo>
                  <a:pt x="272" y="328"/>
                </a:lnTo>
                <a:lnTo>
                  <a:pt x="265" y="328"/>
                </a:lnTo>
                <a:lnTo>
                  <a:pt x="263" y="328"/>
                </a:lnTo>
                <a:lnTo>
                  <a:pt x="258" y="328"/>
                </a:lnTo>
                <a:lnTo>
                  <a:pt x="255" y="328"/>
                </a:lnTo>
                <a:lnTo>
                  <a:pt x="253" y="328"/>
                </a:lnTo>
                <a:lnTo>
                  <a:pt x="246" y="328"/>
                </a:lnTo>
                <a:lnTo>
                  <a:pt x="245" y="328"/>
                </a:lnTo>
                <a:lnTo>
                  <a:pt x="234" y="328"/>
                </a:lnTo>
                <a:lnTo>
                  <a:pt x="231" y="328"/>
                </a:lnTo>
                <a:lnTo>
                  <a:pt x="229" y="328"/>
                </a:lnTo>
                <a:lnTo>
                  <a:pt x="227" y="328"/>
                </a:lnTo>
                <a:lnTo>
                  <a:pt x="226" y="328"/>
                </a:lnTo>
                <a:lnTo>
                  <a:pt x="224" y="328"/>
                </a:lnTo>
                <a:lnTo>
                  <a:pt x="217" y="330"/>
                </a:lnTo>
                <a:lnTo>
                  <a:pt x="215" y="330"/>
                </a:lnTo>
                <a:lnTo>
                  <a:pt x="212" y="330"/>
                </a:lnTo>
                <a:lnTo>
                  <a:pt x="210" y="330"/>
                </a:lnTo>
                <a:lnTo>
                  <a:pt x="203" y="330"/>
                </a:lnTo>
                <a:lnTo>
                  <a:pt x="202" y="330"/>
                </a:lnTo>
                <a:lnTo>
                  <a:pt x="198" y="330"/>
                </a:lnTo>
                <a:lnTo>
                  <a:pt x="196" y="330"/>
                </a:lnTo>
                <a:lnTo>
                  <a:pt x="195" y="330"/>
                </a:lnTo>
                <a:lnTo>
                  <a:pt x="191" y="330"/>
                </a:lnTo>
                <a:lnTo>
                  <a:pt x="186" y="330"/>
                </a:lnTo>
                <a:lnTo>
                  <a:pt x="184" y="330"/>
                </a:lnTo>
                <a:lnTo>
                  <a:pt x="184" y="330"/>
                </a:lnTo>
                <a:lnTo>
                  <a:pt x="183" y="330"/>
                </a:lnTo>
                <a:lnTo>
                  <a:pt x="179" y="330"/>
                </a:lnTo>
                <a:lnTo>
                  <a:pt x="169" y="330"/>
                </a:lnTo>
                <a:lnTo>
                  <a:pt x="169" y="330"/>
                </a:lnTo>
                <a:lnTo>
                  <a:pt x="165" y="330"/>
                </a:lnTo>
                <a:lnTo>
                  <a:pt x="164" y="330"/>
                </a:lnTo>
                <a:lnTo>
                  <a:pt x="160" y="330"/>
                </a:lnTo>
                <a:lnTo>
                  <a:pt x="159" y="330"/>
                </a:lnTo>
                <a:lnTo>
                  <a:pt x="157" y="330"/>
                </a:lnTo>
                <a:lnTo>
                  <a:pt x="155" y="330"/>
                </a:lnTo>
                <a:lnTo>
                  <a:pt x="153" y="330"/>
                </a:lnTo>
                <a:lnTo>
                  <a:pt x="150" y="330"/>
                </a:lnTo>
                <a:lnTo>
                  <a:pt x="148" y="330"/>
                </a:lnTo>
                <a:lnTo>
                  <a:pt x="147" y="330"/>
                </a:lnTo>
                <a:lnTo>
                  <a:pt x="143" y="330"/>
                </a:lnTo>
                <a:lnTo>
                  <a:pt x="141" y="330"/>
                </a:lnTo>
                <a:lnTo>
                  <a:pt x="133" y="332"/>
                </a:lnTo>
                <a:lnTo>
                  <a:pt x="131" y="332"/>
                </a:lnTo>
                <a:lnTo>
                  <a:pt x="129" y="332"/>
                </a:lnTo>
                <a:lnTo>
                  <a:pt x="122" y="332"/>
                </a:lnTo>
                <a:lnTo>
                  <a:pt x="116" y="332"/>
                </a:lnTo>
                <a:lnTo>
                  <a:pt x="102" y="332"/>
                </a:lnTo>
                <a:lnTo>
                  <a:pt x="100" y="332"/>
                </a:lnTo>
                <a:lnTo>
                  <a:pt x="93" y="332"/>
                </a:lnTo>
                <a:lnTo>
                  <a:pt x="93" y="332"/>
                </a:lnTo>
                <a:lnTo>
                  <a:pt x="85" y="332"/>
                </a:lnTo>
                <a:lnTo>
                  <a:pt x="83" y="332"/>
                </a:lnTo>
                <a:lnTo>
                  <a:pt x="76" y="332"/>
                </a:lnTo>
                <a:lnTo>
                  <a:pt x="74" y="332"/>
                </a:lnTo>
                <a:lnTo>
                  <a:pt x="73" y="332"/>
                </a:lnTo>
                <a:lnTo>
                  <a:pt x="66" y="332"/>
                </a:lnTo>
                <a:lnTo>
                  <a:pt x="64" y="332"/>
                </a:lnTo>
                <a:lnTo>
                  <a:pt x="62" y="332"/>
                </a:lnTo>
                <a:lnTo>
                  <a:pt x="55" y="332"/>
                </a:lnTo>
                <a:lnTo>
                  <a:pt x="45" y="332"/>
                </a:lnTo>
                <a:lnTo>
                  <a:pt x="38" y="332"/>
                </a:lnTo>
                <a:lnTo>
                  <a:pt x="35" y="332"/>
                </a:lnTo>
                <a:lnTo>
                  <a:pt x="33" y="332"/>
                </a:lnTo>
                <a:lnTo>
                  <a:pt x="30" y="332"/>
                </a:lnTo>
                <a:lnTo>
                  <a:pt x="28" y="332"/>
                </a:lnTo>
                <a:lnTo>
                  <a:pt x="23" y="334"/>
                </a:lnTo>
                <a:lnTo>
                  <a:pt x="18" y="334"/>
                </a:lnTo>
                <a:lnTo>
                  <a:pt x="11" y="334"/>
                </a:lnTo>
                <a:lnTo>
                  <a:pt x="5" y="334"/>
                </a:lnTo>
                <a:lnTo>
                  <a:pt x="4" y="334"/>
                </a:lnTo>
                <a:lnTo>
                  <a:pt x="2" y="334"/>
                </a:lnTo>
                <a:lnTo>
                  <a:pt x="2" y="332"/>
                </a:lnTo>
                <a:lnTo>
                  <a:pt x="2" y="330"/>
                </a:lnTo>
                <a:lnTo>
                  <a:pt x="2" y="327"/>
                </a:lnTo>
                <a:lnTo>
                  <a:pt x="2" y="322"/>
                </a:lnTo>
                <a:lnTo>
                  <a:pt x="2" y="320"/>
                </a:lnTo>
                <a:lnTo>
                  <a:pt x="2" y="318"/>
                </a:lnTo>
                <a:lnTo>
                  <a:pt x="2" y="316"/>
                </a:lnTo>
                <a:lnTo>
                  <a:pt x="2" y="316"/>
                </a:lnTo>
                <a:lnTo>
                  <a:pt x="2" y="315"/>
                </a:lnTo>
                <a:lnTo>
                  <a:pt x="2" y="313"/>
                </a:lnTo>
                <a:lnTo>
                  <a:pt x="2" y="309"/>
                </a:lnTo>
                <a:lnTo>
                  <a:pt x="2" y="308"/>
                </a:lnTo>
                <a:lnTo>
                  <a:pt x="2" y="297"/>
                </a:lnTo>
                <a:lnTo>
                  <a:pt x="2" y="294"/>
                </a:lnTo>
                <a:lnTo>
                  <a:pt x="2" y="287"/>
                </a:lnTo>
                <a:lnTo>
                  <a:pt x="2" y="285"/>
                </a:lnTo>
                <a:lnTo>
                  <a:pt x="2" y="284"/>
                </a:lnTo>
                <a:lnTo>
                  <a:pt x="2" y="272"/>
                </a:lnTo>
                <a:lnTo>
                  <a:pt x="2" y="268"/>
                </a:lnTo>
                <a:lnTo>
                  <a:pt x="2" y="266"/>
                </a:lnTo>
                <a:lnTo>
                  <a:pt x="2" y="263"/>
                </a:lnTo>
                <a:lnTo>
                  <a:pt x="2" y="254"/>
                </a:lnTo>
                <a:lnTo>
                  <a:pt x="2" y="251"/>
                </a:lnTo>
                <a:lnTo>
                  <a:pt x="2" y="244"/>
                </a:lnTo>
                <a:lnTo>
                  <a:pt x="2" y="241"/>
                </a:lnTo>
                <a:lnTo>
                  <a:pt x="2" y="241"/>
                </a:lnTo>
                <a:lnTo>
                  <a:pt x="2" y="237"/>
                </a:lnTo>
                <a:lnTo>
                  <a:pt x="2" y="234"/>
                </a:lnTo>
                <a:lnTo>
                  <a:pt x="2" y="230"/>
                </a:lnTo>
                <a:lnTo>
                  <a:pt x="2" y="225"/>
                </a:lnTo>
                <a:lnTo>
                  <a:pt x="2" y="223"/>
                </a:lnTo>
                <a:lnTo>
                  <a:pt x="2" y="220"/>
                </a:lnTo>
                <a:lnTo>
                  <a:pt x="2" y="218"/>
                </a:lnTo>
                <a:lnTo>
                  <a:pt x="2" y="217"/>
                </a:lnTo>
                <a:lnTo>
                  <a:pt x="2" y="211"/>
                </a:lnTo>
                <a:lnTo>
                  <a:pt x="2" y="208"/>
                </a:lnTo>
                <a:lnTo>
                  <a:pt x="2" y="206"/>
                </a:lnTo>
                <a:lnTo>
                  <a:pt x="2" y="198"/>
                </a:lnTo>
                <a:lnTo>
                  <a:pt x="2" y="196"/>
                </a:lnTo>
                <a:lnTo>
                  <a:pt x="2" y="194"/>
                </a:lnTo>
                <a:lnTo>
                  <a:pt x="2" y="192"/>
                </a:lnTo>
                <a:lnTo>
                  <a:pt x="2" y="180"/>
                </a:lnTo>
                <a:lnTo>
                  <a:pt x="2" y="179"/>
                </a:lnTo>
                <a:lnTo>
                  <a:pt x="2" y="177"/>
                </a:lnTo>
                <a:lnTo>
                  <a:pt x="2" y="175"/>
                </a:lnTo>
                <a:lnTo>
                  <a:pt x="2" y="174"/>
                </a:lnTo>
                <a:lnTo>
                  <a:pt x="2" y="172"/>
                </a:lnTo>
                <a:lnTo>
                  <a:pt x="2" y="167"/>
                </a:lnTo>
                <a:lnTo>
                  <a:pt x="2" y="163"/>
                </a:lnTo>
                <a:lnTo>
                  <a:pt x="2" y="160"/>
                </a:lnTo>
                <a:lnTo>
                  <a:pt x="2" y="158"/>
                </a:lnTo>
                <a:lnTo>
                  <a:pt x="2" y="156"/>
                </a:lnTo>
                <a:lnTo>
                  <a:pt x="2" y="155"/>
                </a:lnTo>
                <a:lnTo>
                  <a:pt x="2" y="148"/>
                </a:lnTo>
                <a:lnTo>
                  <a:pt x="2" y="146"/>
                </a:lnTo>
                <a:lnTo>
                  <a:pt x="2" y="137"/>
                </a:lnTo>
                <a:lnTo>
                  <a:pt x="2" y="136"/>
                </a:lnTo>
                <a:lnTo>
                  <a:pt x="2" y="134"/>
                </a:lnTo>
                <a:lnTo>
                  <a:pt x="2" y="132"/>
                </a:lnTo>
                <a:lnTo>
                  <a:pt x="2" y="127"/>
                </a:lnTo>
                <a:lnTo>
                  <a:pt x="2" y="122"/>
                </a:lnTo>
                <a:lnTo>
                  <a:pt x="2" y="108"/>
                </a:lnTo>
                <a:lnTo>
                  <a:pt x="2" y="105"/>
                </a:lnTo>
                <a:lnTo>
                  <a:pt x="2" y="103"/>
                </a:lnTo>
                <a:lnTo>
                  <a:pt x="2" y="101"/>
                </a:lnTo>
                <a:lnTo>
                  <a:pt x="2" y="100"/>
                </a:lnTo>
                <a:lnTo>
                  <a:pt x="2" y="98"/>
                </a:lnTo>
                <a:lnTo>
                  <a:pt x="2" y="96"/>
                </a:lnTo>
                <a:lnTo>
                  <a:pt x="2" y="93"/>
                </a:lnTo>
                <a:lnTo>
                  <a:pt x="2" y="89"/>
                </a:lnTo>
                <a:lnTo>
                  <a:pt x="2" y="88"/>
                </a:lnTo>
                <a:lnTo>
                  <a:pt x="2" y="86"/>
                </a:lnTo>
                <a:lnTo>
                  <a:pt x="2" y="82"/>
                </a:lnTo>
                <a:lnTo>
                  <a:pt x="2" y="81"/>
                </a:lnTo>
                <a:lnTo>
                  <a:pt x="2" y="79"/>
                </a:lnTo>
                <a:lnTo>
                  <a:pt x="2" y="76"/>
                </a:lnTo>
                <a:lnTo>
                  <a:pt x="2" y="74"/>
                </a:lnTo>
                <a:lnTo>
                  <a:pt x="2" y="70"/>
                </a:lnTo>
                <a:lnTo>
                  <a:pt x="2" y="67"/>
                </a:lnTo>
                <a:lnTo>
                  <a:pt x="2" y="65"/>
                </a:lnTo>
                <a:lnTo>
                  <a:pt x="2" y="60"/>
                </a:lnTo>
                <a:lnTo>
                  <a:pt x="2" y="60"/>
                </a:lnTo>
                <a:lnTo>
                  <a:pt x="2" y="55"/>
                </a:lnTo>
                <a:lnTo>
                  <a:pt x="2" y="53"/>
                </a:lnTo>
                <a:lnTo>
                  <a:pt x="0" y="50"/>
                </a:lnTo>
                <a:lnTo>
                  <a:pt x="0" y="48"/>
                </a:lnTo>
                <a:lnTo>
                  <a:pt x="0" y="45"/>
                </a:lnTo>
                <a:lnTo>
                  <a:pt x="0" y="45"/>
                </a:lnTo>
                <a:lnTo>
                  <a:pt x="0" y="43"/>
                </a:lnTo>
                <a:lnTo>
                  <a:pt x="0" y="38"/>
                </a:lnTo>
                <a:lnTo>
                  <a:pt x="0" y="36"/>
                </a:lnTo>
                <a:lnTo>
                  <a:pt x="0" y="34"/>
                </a:lnTo>
                <a:lnTo>
                  <a:pt x="0" y="32"/>
                </a:lnTo>
                <a:lnTo>
                  <a:pt x="0" y="31"/>
                </a:lnTo>
                <a:lnTo>
                  <a:pt x="0" y="20"/>
                </a:lnTo>
                <a:lnTo>
                  <a:pt x="0" y="19"/>
                </a:lnTo>
                <a:lnTo>
                  <a:pt x="0" y="15"/>
                </a:lnTo>
                <a:lnTo>
                  <a:pt x="0" y="12"/>
                </a:lnTo>
                <a:lnTo>
                  <a:pt x="0" y="10"/>
                </a:lnTo>
                <a:lnTo>
                  <a:pt x="0" y="8"/>
                </a:lnTo>
                <a:lnTo>
                  <a:pt x="0" y="0"/>
                </a:lnTo>
                <a:lnTo>
                  <a:pt x="2" y="0"/>
                </a:lnTo>
                <a:lnTo>
                  <a:pt x="2" y="2"/>
                </a:lnTo>
                <a:lnTo>
                  <a:pt x="4" y="2"/>
                </a:lnTo>
                <a:lnTo>
                  <a:pt x="5" y="2"/>
                </a:lnTo>
                <a:lnTo>
                  <a:pt x="7" y="0"/>
                </a:lnTo>
                <a:lnTo>
                  <a:pt x="9" y="0"/>
                </a:lnTo>
                <a:lnTo>
                  <a:pt x="11" y="0"/>
                </a:lnTo>
                <a:lnTo>
                  <a:pt x="11" y="2"/>
                </a:lnTo>
                <a:lnTo>
                  <a:pt x="12" y="2"/>
                </a:lnTo>
                <a:lnTo>
                  <a:pt x="12" y="3"/>
                </a:lnTo>
                <a:lnTo>
                  <a:pt x="12" y="2"/>
                </a:lnTo>
                <a:lnTo>
                  <a:pt x="14" y="2"/>
                </a:lnTo>
                <a:lnTo>
                  <a:pt x="16" y="2"/>
                </a:lnTo>
                <a:lnTo>
                  <a:pt x="16" y="3"/>
                </a:lnTo>
                <a:lnTo>
                  <a:pt x="18" y="3"/>
                </a:lnTo>
                <a:lnTo>
                  <a:pt x="18" y="5"/>
                </a:lnTo>
                <a:lnTo>
                  <a:pt x="18" y="8"/>
                </a:lnTo>
                <a:lnTo>
                  <a:pt x="18" y="10"/>
                </a:lnTo>
                <a:lnTo>
                  <a:pt x="18" y="12"/>
                </a:lnTo>
                <a:lnTo>
                  <a:pt x="16" y="12"/>
                </a:lnTo>
                <a:lnTo>
                  <a:pt x="16" y="14"/>
                </a:lnTo>
                <a:lnTo>
                  <a:pt x="14" y="14"/>
                </a:lnTo>
                <a:lnTo>
                  <a:pt x="14" y="15"/>
                </a:lnTo>
                <a:lnTo>
                  <a:pt x="12" y="15"/>
                </a:lnTo>
                <a:lnTo>
                  <a:pt x="12" y="17"/>
                </a:lnTo>
                <a:lnTo>
                  <a:pt x="12" y="19"/>
                </a:lnTo>
                <a:lnTo>
                  <a:pt x="12" y="20"/>
                </a:lnTo>
                <a:lnTo>
                  <a:pt x="12" y="22"/>
                </a:lnTo>
                <a:lnTo>
                  <a:pt x="12" y="24"/>
                </a:lnTo>
                <a:lnTo>
                  <a:pt x="12" y="26"/>
                </a:lnTo>
                <a:lnTo>
                  <a:pt x="12" y="27"/>
                </a:lnTo>
                <a:lnTo>
                  <a:pt x="12" y="29"/>
                </a:lnTo>
                <a:lnTo>
                  <a:pt x="12" y="31"/>
                </a:lnTo>
                <a:lnTo>
                  <a:pt x="14" y="31"/>
                </a:lnTo>
                <a:lnTo>
                  <a:pt x="14" y="32"/>
                </a:lnTo>
                <a:lnTo>
                  <a:pt x="14" y="34"/>
                </a:lnTo>
                <a:lnTo>
                  <a:pt x="16" y="36"/>
                </a:lnTo>
                <a:lnTo>
                  <a:pt x="16" y="38"/>
                </a:lnTo>
                <a:lnTo>
                  <a:pt x="16" y="39"/>
                </a:lnTo>
                <a:lnTo>
                  <a:pt x="16" y="41"/>
                </a:lnTo>
                <a:lnTo>
                  <a:pt x="16" y="43"/>
                </a:lnTo>
                <a:lnTo>
                  <a:pt x="16" y="45"/>
                </a:lnTo>
                <a:lnTo>
                  <a:pt x="18" y="45"/>
                </a:lnTo>
                <a:lnTo>
                  <a:pt x="18" y="45"/>
                </a:lnTo>
                <a:lnTo>
                  <a:pt x="18" y="46"/>
                </a:lnTo>
                <a:lnTo>
                  <a:pt x="18" y="46"/>
                </a:lnTo>
                <a:lnTo>
                  <a:pt x="18" y="48"/>
                </a:lnTo>
                <a:lnTo>
                  <a:pt x="16" y="48"/>
                </a:lnTo>
                <a:lnTo>
                  <a:pt x="12" y="48"/>
                </a:lnTo>
                <a:lnTo>
                  <a:pt x="11" y="48"/>
                </a:lnTo>
                <a:lnTo>
                  <a:pt x="11" y="50"/>
                </a:lnTo>
                <a:lnTo>
                  <a:pt x="9" y="50"/>
                </a:lnTo>
                <a:lnTo>
                  <a:pt x="7" y="51"/>
                </a:lnTo>
                <a:lnTo>
                  <a:pt x="9" y="53"/>
                </a:lnTo>
                <a:lnTo>
                  <a:pt x="11" y="53"/>
                </a:lnTo>
                <a:lnTo>
                  <a:pt x="12" y="53"/>
                </a:lnTo>
                <a:lnTo>
                  <a:pt x="16" y="53"/>
                </a:lnTo>
                <a:lnTo>
                  <a:pt x="24" y="55"/>
                </a:lnTo>
                <a:lnTo>
                  <a:pt x="31" y="55"/>
                </a:lnTo>
                <a:lnTo>
                  <a:pt x="33" y="55"/>
                </a:lnTo>
                <a:lnTo>
                  <a:pt x="35" y="57"/>
                </a:lnTo>
                <a:lnTo>
                  <a:pt x="36" y="55"/>
                </a:lnTo>
                <a:lnTo>
                  <a:pt x="42" y="53"/>
                </a:lnTo>
                <a:lnTo>
                  <a:pt x="45" y="53"/>
                </a:lnTo>
                <a:lnTo>
                  <a:pt x="48" y="51"/>
                </a:lnTo>
                <a:lnTo>
                  <a:pt x="62" y="46"/>
                </a:lnTo>
                <a:lnTo>
                  <a:pt x="62" y="46"/>
                </a:lnTo>
                <a:lnTo>
                  <a:pt x="69" y="45"/>
                </a:lnTo>
                <a:lnTo>
                  <a:pt x="74" y="45"/>
                </a:lnTo>
                <a:lnTo>
                  <a:pt x="76" y="43"/>
                </a:lnTo>
                <a:lnTo>
                  <a:pt x="78" y="43"/>
                </a:lnTo>
                <a:lnTo>
                  <a:pt x="85" y="39"/>
                </a:lnTo>
                <a:lnTo>
                  <a:pt x="86" y="39"/>
                </a:lnTo>
                <a:lnTo>
                  <a:pt x="91" y="38"/>
                </a:lnTo>
                <a:lnTo>
                  <a:pt x="93" y="36"/>
                </a:lnTo>
                <a:lnTo>
                  <a:pt x="98" y="34"/>
                </a:lnTo>
                <a:lnTo>
                  <a:pt x="104" y="32"/>
                </a:lnTo>
                <a:lnTo>
                  <a:pt x="109" y="31"/>
                </a:lnTo>
                <a:lnTo>
                  <a:pt x="114" y="31"/>
                </a:lnTo>
                <a:lnTo>
                  <a:pt x="116" y="31"/>
                </a:lnTo>
                <a:lnTo>
                  <a:pt x="126" y="26"/>
                </a:lnTo>
                <a:lnTo>
                  <a:pt x="131" y="24"/>
                </a:lnTo>
                <a:lnTo>
                  <a:pt x="133" y="24"/>
                </a:lnTo>
                <a:lnTo>
                  <a:pt x="134" y="24"/>
                </a:lnTo>
                <a:lnTo>
                  <a:pt x="136" y="22"/>
                </a:lnTo>
                <a:lnTo>
                  <a:pt x="138" y="24"/>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88" name="Freeform 216"/>
          <p:cNvSpPr>
            <a:spLocks/>
          </p:cNvSpPr>
          <p:nvPr/>
        </p:nvSpPr>
        <p:spPr bwMode="auto">
          <a:xfrm>
            <a:off x="6961585" y="4048125"/>
            <a:ext cx="452438" cy="428625"/>
          </a:xfrm>
          <a:custGeom>
            <a:avLst/>
            <a:gdLst/>
            <a:ahLst/>
            <a:cxnLst>
              <a:cxn ang="0">
                <a:pos x="40" y="5"/>
              </a:cxn>
              <a:cxn ang="0">
                <a:pos x="57" y="4"/>
              </a:cxn>
              <a:cxn ang="0">
                <a:pos x="79" y="4"/>
              </a:cxn>
              <a:cxn ang="0">
                <a:pos x="103" y="2"/>
              </a:cxn>
              <a:cxn ang="0">
                <a:pos x="126" y="4"/>
              </a:cxn>
              <a:cxn ang="0">
                <a:pos x="153" y="5"/>
              </a:cxn>
              <a:cxn ang="0">
                <a:pos x="170" y="5"/>
              </a:cxn>
              <a:cxn ang="0">
                <a:pos x="203" y="4"/>
              </a:cxn>
              <a:cxn ang="0">
                <a:pos x="219" y="4"/>
              </a:cxn>
              <a:cxn ang="0">
                <a:pos x="238" y="0"/>
              </a:cxn>
              <a:cxn ang="0">
                <a:pos x="250" y="2"/>
              </a:cxn>
              <a:cxn ang="0">
                <a:pos x="289" y="2"/>
              </a:cxn>
              <a:cxn ang="0">
                <a:pos x="308" y="11"/>
              </a:cxn>
              <a:cxn ang="0">
                <a:pos x="308" y="47"/>
              </a:cxn>
              <a:cxn ang="0">
                <a:pos x="308" y="57"/>
              </a:cxn>
              <a:cxn ang="0">
                <a:pos x="308" y="73"/>
              </a:cxn>
              <a:cxn ang="0">
                <a:pos x="334" y="71"/>
              </a:cxn>
              <a:cxn ang="0">
                <a:pos x="361" y="71"/>
              </a:cxn>
              <a:cxn ang="0">
                <a:pos x="379" y="81"/>
              </a:cxn>
              <a:cxn ang="0">
                <a:pos x="379" y="102"/>
              </a:cxn>
              <a:cxn ang="0">
                <a:pos x="372" y="128"/>
              </a:cxn>
              <a:cxn ang="0">
                <a:pos x="373" y="145"/>
              </a:cxn>
              <a:cxn ang="0">
                <a:pos x="373" y="172"/>
              </a:cxn>
              <a:cxn ang="0">
                <a:pos x="375" y="248"/>
              </a:cxn>
              <a:cxn ang="0">
                <a:pos x="375" y="276"/>
              </a:cxn>
              <a:cxn ang="0">
                <a:pos x="375" y="298"/>
              </a:cxn>
              <a:cxn ang="0">
                <a:pos x="375" y="327"/>
              </a:cxn>
              <a:cxn ang="0">
                <a:pos x="370" y="356"/>
              </a:cxn>
              <a:cxn ang="0">
                <a:pos x="330" y="356"/>
              </a:cxn>
              <a:cxn ang="0">
                <a:pos x="310" y="356"/>
              </a:cxn>
              <a:cxn ang="0">
                <a:pos x="284" y="358"/>
              </a:cxn>
              <a:cxn ang="0">
                <a:pos x="251" y="360"/>
              </a:cxn>
              <a:cxn ang="0">
                <a:pos x="251" y="327"/>
              </a:cxn>
              <a:cxn ang="0">
                <a:pos x="251" y="294"/>
              </a:cxn>
              <a:cxn ang="0">
                <a:pos x="238" y="281"/>
              </a:cxn>
              <a:cxn ang="0">
                <a:pos x="238" y="250"/>
              </a:cxn>
              <a:cxn ang="0">
                <a:pos x="238" y="212"/>
              </a:cxn>
              <a:cxn ang="0">
                <a:pos x="236" y="179"/>
              </a:cxn>
              <a:cxn ang="0">
                <a:pos x="236" y="121"/>
              </a:cxn>
              <a:cxn ang="0">
                <a:pos x="222" y="105"/>
              </a:cxn>
              <a:cxn ang="0">
                <a:pos x="174" y="107"/>
              </a:cxn>
              <a:cxn ang="0">
                <a:pos x="141" y="107"/>
              </a:cxn>
              <a:cxn ang="0">
                <a:pos x="115" y="107"/>
              </a:cxn>
              <a:cxn ang="0">
                <a:pos x="98" y="109"/>
              </a:cxn>
              <a:cxn ang="0">
                <a:pos x="67" y="116"/>
              </a:cxn>
              <a:cxn ang="0">
                <a:pos x="36" y="121"/>
              </a:cxn>
              <a:cxn ang="0">
                <a:pos x="19" y="121"/>
              </a:cxn>
              <a:cxn ang="0">
                <a:pos x="2" y="121"/>
              </a:cxn>
              <a:cxn ang="0">
                <a:pos x="0" y="107"/>
              </a:cxn>
              <a:cxn ang="0">
                <a:pos x="0" y="86"/>
              </a:cxn>
              <a:cxn ang="0">
                <a:pos x="0" y="69"/>
              </a:cxn>
              <a:cxn ang="0">
                <a:pos x="0" y="40"/>
              </a:cxn>
              <a:cxn ang="0">
                <a:pos x="4" y="28"/>
              </a:cxn>
              <a:cxn ang="0">
                <a:pos x="5" y="4"/>
              </a:cxn>
              <a:cxn ang="0">
                <a:pos x="28" y="4"/>
              </a:cxn>
            </a:cxnLst>
            <a:rect l="0" t="0" r="r" b="b"/>
            <a:pathLst>
              <a:path w="380" h="360">
                <a:moveTo>
                  <a:pt x="31" y="4"/>
                </a:moveTo>
                <a:lnTo>
                  <a:pt x="33" y="4"/>
                </a:lnTo>
                <a:lnTo>
                  <a:pt x="35" y="4"/>
                </a:lnTo>
                <a:lnTo>
                  <a:pt x="38" y="5"/>
                </a:lnTo>
                <a:lnTo>
                  <a:pt x="40" y="4"/>
                </a:lnTo>
                <a:lnTo>
                  <a:pt x="40" y="5"/>
                </a:lnTo>
                <a:lnTo>
                  <a:pt x="41" y="4"/>
                </a:lnTo>
                <a:lnTo>
                  <a:pt x="47" y="4"/>
                </a:lnTo>
                <a:lnTo>
                  <a:pt x="50" y="4"/>
                </a:lnTo>
                <a:lnTo>
                  <a:pt x="52" y="4"/>
                </a:lnTo>
                <a:lnTo>
                  <a:pt x="55" y="4"/>
                </a:lnTo>
                <a:lnTo>
                  <a:pt x="57" y="4"/>
                </a:lnTo>
                <a:lnTo>
                  <a:pt x="59" y="4"/>
                </a:lnTo>
                <a:lnTo>
                  <a:pt x="67" y="4"/>
                </a:lnTo>
                <a:lnTo>
                  <a:pt x="71" y="4"/>
                </a:lnTo>
                <a:lnTo>
                  <a:pt x="74" y="4"/>
                </a:lnTo>
                <a:lnTo>
                  <a:pt x="78" y="4"/>
                </a:lnTo>
                <a:lnTo>
                  <a:pt x="79" y="4"/>
                </a:lnTo>
                <a:lnTo>
                  <a:pt x="83" y="4"/>
                </a:lnTo>
                <a:lnTo>
                  <a:pt x="83" y="4"/>
                </a:lnTo>
                <a:lnTo>
                  <a:pt x="84" y="4"/>
                </a:lnTo>
                <a:lnTo>
                  <a:pt x="93" y="4"/>
                </a:lnTo>
                <a:lnTo>
                  <a:pt x="95" y="4"/>
                </a:lnTo>
                <a:lnTo>
                  <a:pt x="103" y="2"/>
                </a:lnTo>
                <a:lnTo>
                  <a:pt x="103" y="4"/>
                </a:lnTo>
                <a:lnTo>
                  <a:pt x="109" y="4"/>
                </a:lnTo>
                <a:lnTo>
                  <a:pt x="114" y="4"/>
                </a:lnTo>
                <a:lnTo>
                  <a:pt x="115" y="4"/>
                </a:lnTo>
                <a:lnTo>
                  <a:pt x="121" y="4"/>
                </a:lnTo>
                <a:lnTo>
                  <a:pt x="126" y="4"/>
                </a:lnTo>
                <a:lnTo>
                  <a:pt x="127" y="4"/>
                </a:lnTo>
                <a:lnTo>
                  <a:pt x="133" y="4"/>
                </a:lnTo>
                <a:lnTo>
                  <a:pt x="146" y="5"/>
                </a:lnTo>
                <a:lnTo>
                  <a:pt x="148" y="5"/>
                </a:lnTo>
                <a:lnTo>
                  <a:pt x="150" y="5"/>
                </a:lnTo>
                <a:lnTo>
                  <a:pt x="153" y="5"/>
                </a:lnTo>
                <a:lnTo>
                  <a:pt x="158" y="5"/>
                </a:lnTo>
                <a:lnTo>
                  <a:pt x="160" y="5"/>
                </a:lnTo>
                <a:lnTo>
                  <a:pt x="167" y="5"/>
                </a:lnTo>
                <a:lnTo>
                  <a:pt x="169" y="4"/>
                </a:lnTo>
                <a:lnTo>
                  <a:pt x="170" y="4"/>
                </a:lnTo>
                <a:lnTo>
                  <a:pt x="170" y="5"/>
                </a:lnTo>
                <a:lnTo>
                  <a:pt x="182" y="5"/>
                </a:lnTo>
                <a:lnTo>
                  <a:pt x="184" y="5"/>
                </a:lnTo>
                <a:lnTo>
                  <a:pt x="189" y="5"/>
                </a:lnTo>
                <a:lnTo>
                  <a:pt x="191" y="5"/>
                </a:lnTo>
                <a:lnTo>
                  <a:pt x="200" y="4"/>
                </a:lnTo>
                <a:lnTo>
                  <a:pt x="203" y="4"/>
                </a:lnTo>
                <a:lnTo>
                  <a:pt x="203" y="4"/>
                </a:lnTo>
                <a:lnTo>
                  <a:pt x="207" y="4"/>
                </a:lnTo>
                <a:lnTo>
                  <a:pt x="210" y="4"/>
                </a:lnTo>
                <a:lnTo>
                  <a:pt x="215" y="4"/>
                </a:lnTo>
                <a:lnTo>
                  <a:pt x="217" y="4"/>
                </a:lnTo>
                <a:lnTo>
                  <a:pt x="219" y="4"/>
                </a:lnTo>
                <a:lnTo>
                  <a:pt x="220" y="4"/>
                </a:lnTo>
                <a:lnTo>
                  <a:pt x="224" y="2"/>
                </a:lnTo>
                <a:lnTo>
                  <a:pt x="225" y="2"/>
                </a:lnTo>
                <a:lnTo>
                  <a:pt x="227" y="2"/>
                </a:lnTo>
                <a:lnTo>
                  <a:pt x="231" y="2"/>
                </a:lnTo>
                <a:lnTo>
                  <a:pt x="238" y="0"/>
                </a:lnTo>
                <a:lnTo>
                  <a:pt x="238" y="2"/>
                </a:lnTo>
                <a:lnTo>
                  <a:pt x="239" y="2"/>
                </a:lnTo>
                <a:lnTo>
                  <a:pt x="244" y="2"/>
                </a:lnTo>
                <a:lnTo>
                  <a:pt x="246" y="2"/>
                </a:lnTo>
                <a:lnTo>
                  <a:pt x="248" y="2"/>
                </a:lnTo>
                <a:lnTo>
                  <a:pt x="250" y="2"/>
                </a:lnTo>
                <a:lnTo>
                  <a:pt x="260" y="2"/>
                </a:lnTo>
                <a:lnTo>
                  <a:pt x="267" y="2"/>
                </a:lnTo>
                <a:lnTo>
                  <a:pt x="275" y="2"/>
                </a:lnTo>
                <a:lnTo>
                  <a:pt x="277" y="2"/>
                </a:lnTo>
                <a:lnTo>
                  <a:pt x="286" y="2"/>
                </a:lnTo>
                <a:lnTo>
                  <a:pt x="289" y="2"/>
                </a:lnTo>
                <a:lnTo>
                  <a:pt x="299" y="2"/>
                </a:lnTo>
                <a:lnTo>
                  <a:pt x="301" y="2"/>
                </a:lnTo>
                <a:lnTo>
                  <a:pt x="308" y="2"/>
                </a:lnTo>
                <a:lnTo>
                  <a:pt x="308" y="5"/>
                </a:lnTo>
                <a:lnTo>
                  <a:pt x="308" y="7"/>
                </a:lnTo>
                <a:lnTo>
                  <a:pt x="308" y="11"/>
                </a:lnTo>
                <a:lnTo>
                  <a:pt x="308" y="23"/>
                </a:lnTo>
                <a:lnTo>
                  <a:pt x="308" y="24"/>
                </a:lnTo>
                <a:lnTo>
                  <a:pt x="308" y="26"/>
                </a:lnTo>
                <a:lnTo>
                  <a:pt x="308" y="33"/>
                </a:lnTo>
                <a:lnTo>
                  <a:pt x="308" y="36"/>
                </a:lnTo>
                <a:lnTo>
                  <a:pt x="308" y="47"/>
                </a:lnTo>
                <a:lnTo>
                  <a:pt x="308" y="48"/>
                </a:lnTo>
                <a:lnTo>
                  <a:pt x="308" y="52"/>
                </a:lnTo>
                <a:lnTo>
                  <a:pt x="308" y="54"/>
                </a:lnTo>
                <a:lnTo>
                  <a:pt x="308" y="55"/>
                </a:lnTo>
                <a:lnTo>
                  <a:pt x="308" y="55"/>
                </a:lnTo>
                <a:lnTo>
                  <a:pt x="308" y="57"/>
                </a:lnTo>
                <a:lnTo>
                  <a:pt x="308" y="59"/>
                </a:lnTo>
                <a:lnTo>
                  <a:pt x="308" y="61"/>
                </a:lnTo>
                <a:lnTo>
                  <a:pt x="308" y="66"/>
                </a:lnTo>
                <a:lnTo>
                  <a:pt x="308" y="69"/>
                </a:lnTo>
                <a:lnTo>
                  <a:pt x="308" y="71"/>
                </a:lnTo>
                <a:lnTo>
                  <a:pt x="308" y="73"/>
                </a:lnTo>
                <a:lnTo>
                  <a:pt x="310" y="73"/>
                </a:lnTo>
                <a:lnTo>
                  <a:pt x="311" y="73"/>
                </a:lnTo>
                <a:lnTo>
                  <a:pt x="317" y="73"/>
                </a:lnTo>
                <a:lnTo>
                  <a:pt x="324" y="73"/>
                </a:lnTo>
                <a:lnTo>
                  <a:pt x="329" y="73"/>
                </a:lnTo>
                <a:lnTo>
                  <a:pt x="334" y="71"/>
                </a:lnTo>
                <a:lnTo>
                  <a:pt x="336" y="71"/>
                </a:lnTo>
                <a:lnTo>
                  <a:pt x="339" y="71"/>
                </a:lnTo>
                <a:lnTo>
                  <a:pt x="341" y="71"/>
                </a:lnTo>
                <a:lnTo>
                  <a:pt x="344" y="71"/>
                </a:lnTo>
                <a:lnTo>
                  <a:pt x="351" y="71"/>
                </a:lnTo>
                <a:lnTo>
                  <a:pt x="361" y="71"/>
                </a:lnTo>
                <a:lnTo>
                  <a:pt x="368" y="71"/>
                </a:lnTo>
                <a:lnTo>
                  <a:pt x="370" y="71"/>
                </a:lnTo>
                <a:lnTo>
                  <a:pt x="372" y="71"/>
                </a:lnTo>
                <a:lnTo>
                  <a:pt x="379" y="71"/>
                </a:lnTo>
                <a:lnTo>
                  <a:pt x="379" y="79"/>
                </a:lnTo>
                <a:lnTo>
                  <a:pt x="379" y="81"/>
                </a:lnTo>
                <a:lnTo>
                  <a:pt x="379" y="83"/>
                </a:lnTo>
                <a:lnTo>
                  <a:pt x="379" y="85"/>
                </a:lnTo>
                <a:lnTo>
                  <a:pt x="379" y="86"/>
                </a:lnTo>
                <a:lnTo>
                  <a:pt x="379" y="88"/>
                </a:lnTo>
                <a:lnTo>
                  <a:pt x="379" y="98"/>
                </a:lnTo>
                <a:lnTo>
                  <a:pt x="379" y="102"/>
                </a:lnTo>
                <a:lnTo>
                  <a:pt x="380" y="104"/>
                </a:lnTo>
                <a:lnTo>
                  <a:pt x="380" y="105"/>
                </a:lnTo>
                <a:lnTo>
                  <a:pt x="379" y="105"/>
                </a:lnTo>
                <a:lnTo>
                  <a:pt x="372" y="105"/>
                </a:lnTo>
                <a:lnTo>
                  <a:pt x="372" y="107"/>
                </a:lnTo>
                <a:lnTo>
                  <a:pt x="372" y="128"/>
                </a:lnTo>
                <a:lnTo>
                  <a:pt x="372" y="129"/>
                </a:lnTo>
                <a:lnTo>
                  <a:pt x="372" y="136"/>
                </a:lnTo>
                <a:lnTo>
                  <a:pt x="373" y="138"/>
                </a:lnTo>
                <a:lnTo>
                  <a:pt x="373" y="140"/>
                </a:lnTo>
                <a:lnTo>
                  <a:pt x="373" y="143"/>
                </a:lnTo>
                <a:lnTo>
                  <a:pt x="373" y="145"/>
                </a:lnTo>
                <a:lnTo>
                  <a:pt x="373" y="148"/>
                </a:lnTo>
                <a:lnTo>
                  <a:pt x="373" y="150"/>
                </a:lnTo>
                <a:lnTo>
                  <a:pt x="373" y="153"/>
                </a:lnTo>
                <a:lnTo>
                  <a:pt x="373" y="160"/>
                </a:lnTo>
                <a:lnTo>
                  <a:pt x="373" y="162"/>
                </a:lnTo>
                <a:lnTo>
                  <a:pt x="373" y="172"/>
                </a:lnTo>
                <a:lnTo>
                  <a:pt x="373" y="174"/>
                </a:lnTo>
                <a:lnTo>
                  <a:pt x="373" y="181"/>
                </a:lnTo>
                <a:lnTo>
                  <a:pt x="375" y="215"/>
                </a:lnTo>
                <a:lnTo>
                  <a:pt x="375" y="222"/>
                </a:lnTo>
                <a:lnTo>
                  <a:pt x="375" y="236"/>
                </a:lnTo>
                <a:lnTo>
                  <a:pt x="375" y="248"/>
                </a:lnTo>
                <a:lnTo>
                  <a:pt x="375" y="251"/>
                </a:lnTo>
                <a:lnTo>
                  <a:pt x="375" y="253"/>
                </a:lnTo>
                <a:lnTo>
                  <a:pt x="375" y="260"/>
                </a:lnTo>
                <a:lnTo>
                  <a:pt x="375" y="270"/>
                </a:lnTo>
                <a:lnTo>
                  <a:pt x="375" y="272"/>
                </a:lnTo>
                <a:lnTo>
                  <a:pt x="375" y="276"/>
                </a:lnTo>
                <a:lnTo>
                  <a:pt x="375" y="277"/>
                </a:lnTo>
                <a:lnTo>
                  <a:pt x="375" y="288"/>
                </a:lnTo>
                <a:lnTo>
                  <a:pt x="375" y="293"/>
                </a:lnTo>
                <a:lnTo>
                  <a:pt x="375" y="294"/>
                </a:lnTo>
                <a:lnTo>
                  <a:pt x="375" y="296"/>
                </a:lnTo>
                <a:lnTo>
                  <a:pt x="375" y="298"/>
                </a:lnTo>
                <a:lnTo>
                  <a:pt x="375" y="300"/>
                </a:lnTo>
                <a:lnTo>
                  <a:pt x="375" y="308"/>
                </a:lnTo>
                <a:lnTo>
                  <a:pt x="375" y="312"/>
                </a:lnTo>
                <a:lnTo>
                  <a:pt x="375" y="322"/>
                </a:lnTo>
                <a:lnTo>
                  <a:pt x="375" y="325"/>
                </a:lnTo>
                <a:lnTo>
                  <a:pt x="375" y="327"/>
                </a:lnTo>
                <a:lnTo>
                  <a:pt x="375" y="327"/>
                </a:lnTo>
                <a:lnTo>
                  <a:pt x="377" y="339"/>
                </a:lnTo>
                <a:lnTo>
                  <a:pt x="377" y="343"/>
                </a:lnTo>
                <a:lnTo>
                  <a:pt x="377" y="344"/>
                </a:lnTo>
                <a:lnTo>
                  <a:pt x="377" y="356"/>
                </a:lnTo>
                <a:lnTo>
                  <a:pt x="370" y="356"/>
                </a:lnTo>
                <a:lnTo>
                  <a:pt x="365" y="356"/>
                </a:lnTo>
                <a:lnTo>
                  <a:pt x="354" y="356"/>
                </a:lnTo>
                <a:lnTo>
                  <a:pt x="348" y="356"/>
                </a:lnTo>
                <a:lnTo>
                  <a:pt x="342" y="356"/>
                </a:lnTo>
                <a:lnTo>
                  <a:pt x="334" y="356"/>
                </a:lnTo>
                <a:lnTo>
                  <a:pt x="330" y="356"/>
                </a:lnTo>
                <a:lnTo>
                  <a:pt x="327" y="356"/>
                </a:lnTo>
                <a:lnTo>
                  <a:pt x="325" y="356"/>
                </a:lnTo>
                <a:lnTo>
                  <a:pt x="324" y="356"/>
                </a:lnTo>
                <a:lnTo>
                  <a:pt x="320" y="356"/>
                </a:lnTo>
                <a:lnTo>
                  <a:pt x="317" y="356"/>
                </a:lnTo>
                <a:lnTo>
                  <a:pt x="310" y="356"/>
                </a:lnTo>
                <a:lnTo>
                  <a:pt x="308" y="356"/>
                </a:lnTo>
                <a:lnTo>
                  <a:pt x="308" y="356"/>
                </a:lnTo>
                <a:lnTo>
                  <a:pt x="305" y="356"/>
                </a:lnTo>
                <a:lnTo>
                  <a:pt x="298" y="356"/>
                </a:lnTo>
                <a:lnTo>
                  <a:pt x="293" y="356"/>
                </a:lnTo>
                <a:lnTo>
                  <a:pt x="284" y="358"/>
                </a:lnTo>
                <a:lnTo>
                  <a:pt x="281" y="358"/>
                </a:lnTo>
                <a:lnTo>
                  <a:pt x="275" y="358"/>
                </a:lnTo>
                <a:lnTo>
                  <a:pt x="274" y="358"/>
                </a:lnTo>
                <a:lnTo>
                  <a:pt x="263" y="360"/>
                </a:lnTo>
                <a:lnTo>
                  <a:pt x="253" y="360"/>
                </a:lnTo>
                <a:lnTo>
                  <a:pt x="251" y="360"/>
                </a:lnTo>
                <a:lnTo>
                  <a:pt x="251" y="358"/>
                </a:lnTo>
                <a:lnTo>
                  <a:pt x="251" y="355"/>
                </a:lnTo>
                <a:lnTo>
                  <a:pt x="251" y="350"/>
                </a:lnTo>
                <a:lnTo>
                  <a:pt x="251" y="344"/>
                </a:lnTo>
                <a:lnTo>
                  <a:pt x="251" y="332"/>
                </a:lnTo>
                <a:lnTo>
                  <a:pt x="251" y="327"/>
                </a:lnTo>
                <a:lnTo>
                  <a:pt x="251" y="313"/>
                </a:lnTo>
                <a:lnTo>
                  <a:pt x="251" y="301"/>
                </a:lnTo>
                <a:lnTo>
                  <a:pt x="251" y="300"/>
                </a:lnTo>
                <a:lnTo>
                  <a:pt x="251" y="298"/>
                </a:lnTo>
                <a:lnTo>
                  <a:pt x="251" y="296"/>
                </a:lnTo>
                <a:lnTo>
                  <a:pt x="251" y="294"/>
                </a:lnTo>
                <a:lnTo>
                  <a:pt x="251" y="289"/>
                </a:lnTo>
                <a:lnTo>
                  <a:pt x="251" y="281"/>
                </a:lnTo>
                <a:lnTo>
                  <a:pt x="246" y="281"/>
                </a:lnTo>
                <a:lnTo>
                  <a:pt x="241" y="281"/>
                </a:lnTo>
                <a:lnTo>
                  <a:pt x="238" y="281"/>
                </a:lnTo>
                <a:lnTo>
                  <a:pt x="238" y="281"/>
                </a:lnTo>
                <a:lnTo>
                  <a:pt x="238" y="272"/>
                </a:lnTo>
                <a:lnTo>
                  <a:pt x="238" y="267"/>
                </a:lnTo>
                <a:lnTo>
                  <a:pt x="238" y="260"/>
                </a:lnTo>
                <a:lnTo>
                  <a:pt x="238" y="257"/>
                </a:lnTo>
                <a:lnTo>
                  <a:pt x="238" y="251"/>
                </a:lnTo>
                <a:lnTo>
                  <a:pt x="238" y="250"/>
                </a:lnTo>
                <a:lnTo>
                  <a:pt x="238" y="239"/>
                </a:lnTo>
                <a:lnTo>
                  <a:pt x="238" y="238"/>
                </a:lnTo>
                <a:lnTo>
                  <a:pt x="238" y="236"/>
                </a:lnTo>
                <a:lnTo>
                  <a:pt x="238" y="227"/>
                </a:lnTo>
                <a:lnTo>
                  <a:pt x="238" y="214"/>
                </a:lnTo>
                <a:lnTo>
                  <a:pt x="238" y="212"/>
                </a:lnTo>
                <a:lnTo>
                  <a:pt x="238" y="207"/>
                </a:lnTo>
                <a:lnTo>
                  <a:pt x="238" y="203"/>
                </a:lnTo>
                <a:lnTo>
                  <a:pt x="236" y="186"/>
                </a:lnTo>
                <a:lnTo>
                  <a:pt x="236" y="184"/>
                </a:lnTo>
                <a:lnTo>
                  <a:pt x="236" y="181"/>
                </a:lnTo>
                <a:lnTo>
                  <a:pt x="236" y="179"/>
                </a:lnTo>
                <a:lnTo>
                  <a:pt x="236" y="176"/>
                </a:lnTo>
                <a:lnTo>
                  <a:pt x="236" y="174"/>
                </a:lnTo>
                <a:lnTo>
                  <a:pt x="236" y="169"/>
                </a:lnTo>
                <a:lnTo>
                  <a:pt x="236" y="147"/>
                </a:lnTo>
                <a:lnTo>
                  <a:pt x="236" y="147"/>
                </a:lnTo>
                <a:lnTo>
                  <a:pt x="236" y="121"/>
                </a:lnTo>
                <a:lnTo>
                  <a:pt x="236" y="119"/>
                </a:lnTo>
                <a:lnTo>
                  <a:pt x="236" y="116"/>
                </a:lnTo>
                <a:lnTo>
                  <a:pt x="236" y="105"/>
                </a:lnTo>
                <a:lnTo>
                  <a:pt x="227" y="105"/>
                </a:lnTo>
                <a:lnTo>
                  <a:pt x="224" y="105"/>
                </a:lnTo>
                <a:lnTo>
                  <a:pt x="222" y="105"/>
                </a:lnTo>
                <a:lnTo>
                  <a:pt x="217" y="105"/>
                </a:lnTo>
                <a:lnTo>
                  <a:pt x="215" y="105"/>
                </a:lnTo>
                <a:lnTo>
                  <a:pt x="210" y="105"/>
                </a:lnTo>
                <a:lnTo>
                  <a:pt x="196" y="105"/>
                </a:lnTo>
                <a:lnTo>
                  <a:pt x="195" y="105"/>
                </a:lnTo>
                <a:lnTo>
                  <a:pt x="174" y="107"/>
                </a:lnTo>
                <a:lnTo>
                  <a:pt x="172" y="107"/>
                </a:lnTo>
                <a:lnTo>
                  <a:pt x="169" y="107"/>
                </a:lnTo>
                <a:lnTo>
                  <a:pt x="164" y="107"/>
                </a:lnTo>
                <a:lnTo>
                  <a:pt x="143" y="107"/>
                </a:lnTo>
                <a:lnTo>
                  <a:pt x="143" y="107"/>
                </a:lnTo>
                <a:lnTo>
                  <a:pt x="141" y="107"/>
                </a:lnTo>
                <a:lnTo>
                  <a:pt x="134" y="107"/>
                </a:lnTo>
                <a:lnTo>
                  <a:pt x="131" y="107"/>
                </a:lnTo>
                <a:lnTo>
                  <a:pt x="126" y="107"/>
                </a:lnTo>
                <a:lnTo>
                  <a:pt x="124" y="107"/>
                </a:lnTo>
                <a:lnTo>
                  <a:pt x="121" y="107"/>
                </a:lnTo>
                <a:lnTo>
                  <a:pt x="115" y="107"/>
                </a:lnTo>
                <a:lnTo>
                  <a:pt x="114" y="107"/>
                </a:lnTo>
                <a:lnTo>
                  <a:pt x="112" y="107"/>
                </a:lnTo>
                <a:lnTo>
                  <a:pt x="103" y="107"/>
                </a:lnTo>
                <a:lnTo>
                  <a:pt x="102" y="107"/>
                </a:lnTo>
                <a:lnTo>
                  <a:pt x="100" y="109"/>
                </a:lnTo>
                <a:lnTo>
                  <a:pt x="98" y="109"/>
                </a:lnTo>
                <a:lnTo>
                  <a:pt x="98" y="109"/>
                </a:lnTo>
                <a:lnTo>
                  <a:pt x="95" y="109"/>
                </a:lnTo>
                <a:lnTo>
                  <a:pt x="79" y="114"/>
                </a:lnTo>
                <a:lnTo>
                  <a:pt x="74" y="114"/>
                </a:lnTo>
                <a:lnTo>
                  <a:pt x="67" y="116"/>
                </a:lnTo>
                <a:lnTo>
                  <a:pt x="67" y="116"/>
                </a:lnTo>
                <a:lnTo>
                  <a:pt x="55" y="117"/>
                </a:lnTo>
                <a:lnTo>
                  <a:pt x="53" y="117"/>
                </a:lnTo>
                <a:lnTo>
                  <a:pt x="48" y="119"/>
                </a:lnTo>
                <a:lnTo>
                  <a:pt x="47" y="119"/>
                </a:lnTo>
                <a:lnTo>
                  <a:pt x="45" y="119"/>
                </a:lnTo>
                <a:lnTo>
                  <a:pt x="36" y="121"/>
                </a:lnTo>
                <a:lnTo>
                  <a:pt x="35" y="121"/>
                </a:lnTo>
                <a:lnTo>
                  <a:pt x="33" y="121"/>
                </a:lnTo>
                <a:lnTo>
                  <a:pt x="31" y="121"/>
                </a:lnTo>
                <a:lnTo>
                  <a:pt x="23" y="121"/>
                </a:lnTo>
                <a:lnTo>
                  <a:pt x="23" y="121"/>
                </a:lnTo>
                <a:lnTo>
                  <a:pt x="19" y="121"/>
                </a:lnTo>
                <a:lnTo>
                  <a:pt x="16" y="121"/>
                </a:lnTo>
                <a:lnTo>
                  <a:pt x="14" y="121"/>
                </a:lnTo>
                <a:lnTo>
                  <a:pt x="10" y="121"/>
                </a:lnTo>
                <a:lnTo>
                  <a:pt x="7" y="121"/>
                </a:lnTo>
                <a:lnTo>
                  <a:pt x="4" y="121"/>
                </a:lnTo>
                <a:lnTo>
                  <a:pt x="2" y="121"/>
                </a:lnTo>
                <a:lnTo>
                  <a:pt x="0" y="121"/>
                </a:lnTo>
                <a:lnTo>
                  <a:pt x="0" y="119"/>
                </a:lnTo>
                <a:lnTo>
                  <a:pt x="0" y="117"/>
                </a:lnTo>
                <a:lnTo>
                  <a:pt x="0" y="116"/>
                </a:lnTo>
                <a:lnTo>
                  <a:pt x="0" y="109"/>
                </a:lnTo>
                <a:lnTo>
                  <a:pt x="0" y="107"/>
                </a:lnTo>
                <a:lnTo>
                  <a:pt x="0" y="105"/>
                </a:lnTo>
                <a:lnTo>
                  <a:pt x="0" y="102"/>
                </a:lnTo>
                <a:lnTo>
                  <a:pt x="0" y="100"/>
                </a:lnTo>
                <a:lnTo>
                  <a:pt x="0" y="93"/>
                </a:lnTo>
                <a:lnTo>
                  <a:pt x="0" y="90"/>
                </a:lnTo>
                <a:lnTo>
                  <a:pt x="0" y="86"/>
                </a:lnTo>
                <a:lnTo>
                  <a:pt x="0" y="86"/>
                </a:lnTo>
                <a:lnTo>
                  <a:pt x="0" y="81"/>
                </a:lnTo>
                <a:lnTo>
                  <a:pt x="0" y="78"/>
                </a:lnTo>
                <a:lnTo>
                  <a:pt x="0" y="76"/>
                </a:lnTo>
                <a:lnTo>
                  <a:pt x="0" y="74"/>
                </a:lnTo>
                <a:lnTo>
                  <a:pt x="0" y="69"/>
                </a:lnTo>
                <a:lnTo>
                  <a:pt x="0" y="61"/>
                </a:lnTo>
                <a:lnTo>
                  <a:pt x="0" y="55"/>
                </a:lnTo>
                <a:lnTo>
                  <a:pt x="0" y="47"/>
                </a:lnTo>
                <a:lnTo>
                  <a:pt x="0" y="43"/>
                </a:lnTo>
                <a:lnTo>
                  <a:pt x="0" y="42"/>
                </a:lnTo>
                <a:lnTo>
                  <a:pt x="0" y="40"/>
                </a:lnTo>
                <a:lnTo>
                  <a:pt x="0" y="38"/>
                </a:lnTo>
                <a:lnTo>
                  <a:pt x="2" y="38"/>
                </a:lnTo>
                <a:lnTo>
                  <a:pt x="4" y="38"/>
                </a:lnTo>
                <a:lnTo>
                  <a:pt x="4" y="36"/>
                </a:lnTo>
                <a:lnTo>
                  <a:pt x="4" y="31"/>
                </a:lnTo>
                <a:lnTo>
                  <a:pt x="4" y="28"/>
                </a:lnTo>
                <a:lnTo>
                  <a:pt x="4" y="26"/>
                </a:lnTo>
                <a:lnTo>
                  <a:pt x="4" y="19"/>
                </a:lnTo>
                <a:lnTo>
                  <a:pt x="4" y="12"/>
                </a:lnTo>
                <a:lnTo>
                  <a:pt x="4" y="5"/>
                </a:lnTo>
                <a:lnTo>
                  <a:pt x="4" y="4"/>
                </a:lnTo>
                <a:lnTo>
                  <a:pt x="5" y="4"/>
                </a:lnTo>
                <a:lnTo>
                  <a:pt x="17" y="4"/>
                </a:lnTo>
                <a:lnTo>
                  <a:pt x="21" y="4"/>
                </a:lnTo>
                <a:lnTo>
                  <a:pt x="23" y="4"/>
                </a:lnTo>
                <a:lnTo>
                  <a:pt x="23" y="4"/>
                </a:lnTo>
                <a:lnTo>
                  <a:pt x="26" y="4"/>
                </a:lnTo>
                <a:lnTo>
                  <a:pt x="28" y="4"/>
                </a:lnTo>
                <a:lnTo>
                  <a:pt x="31" y="4"/>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3" name="Freeform 161"/>
          <p:cNvSpPr>
            <a:spLocks/>
          </p:cNvSpPr>
          <p:nvPr/>
        </p:nvSpPr>
        <p:spPr bwMode="auto">
          <a:xfrm>
            <a:off x="5416153" y="2266950"/>
            <a:ext cx="423863" cy="446485"/>
          </a:xfrm>
          <a:custGeom>
            <a:avLst/>
            <a:gdLst/>
            <a:ahLst/>
            <a:cxnLst>
              <a:cxn ang="0">
                <a:pos x="37" y="3"/>
              </a:cxn>
              <a:cxn ang="0">
                <a:pos x="87" y="1"/>
              </a:cxn>
              <a:cxn ang="0">
                <a:pos x="130" y="1"/>
              </a:cxn>
              <a:cxn ang="0">
                <a:pos x="165" y="3"/>
              </a:cxn>
              <a:cxn ang="0">
                <a:pos x="197" y="5"/>
              </a:cxn>
              <a:cxn ang="0">
                <a:pos x="235" y="5"/>
              </a:cxn>
              <a:cxn ang="0">
                <a:pos x="268" y="6"/>
              </a:cxn>
              <a:cxn ang="0">
                <a:pos x="314" y="6"/>
              </a:cxn>
              <a:cxn ang="0">
                <a:pos x="356" y="12"/>
              </a:cxn>
              <a:cxn ang="0">
                <a:pos x="356" y="44"/>
              </a:cxn>
              <a:cxn ang="0">
                <a:pos x="354" y="72"/>
              </a:cxn>
              <a:cxn ang="0">
                <a:pos x="350" y="113"/>
              </a:cxn>
              <a:cxn ang="0">
                <a:pos x="350" y="149"/>
              </a:cxn>
              <a:cxn ang="0">
                <a:pos x="349" y="180"/>
              </a:cxn>
              <a:cxn ang="0">
                <a:pos x="347" y="235"/>
              </a:cxn>
              <a:cxn ang="0">
                <a:pos x="345" y="282"/>
              </a:cxn>
              <a:cxn ang="0">
                <a:pos x="307" y="283"/>
              </a:cxn>
              <a:cxn ang="0">
                <a:pos x="273" y="342"/>
              </a:cxn>
              <a:cxn ang="0">
                <a:pos x="263" y="368"/>
              </a:cxn>
              <a:cxn ang="0">
                <a:pos x="252" y="361"/>
              </a:cxn>
              <a:cxn ang="0">
                <a:pos x="232" y="375"/>
              </a:cxn>
              <a:cxn ang="0">
                <a:pos x="211" y="368"/>
              </a:cxn>
              <a:cxn ang="0">
                <a:pos x="215" y="356"/>
              </a:cxn>
              <a:cxn ang="0">
                <a:pos x="218" y="342"/>
              </a:cxn>
              <a:cxn ang="0">
                <a:pos x="196" y="328"/>
              </a:cxn>
              <a:cxn ang="0">
                <a:pos x="194" y="302"/>
              </a:cxn>
              <a:cxn ang="0">
                <a:pos x="159" y="302"/>
              </a:cxn>
              <a:cxn ang="0">
                <a:pos x="130" y="292"/>
              </a:cxn>
              <a:cxn ang="0">
                <a:pos x="125" y="268"/>
              </a:cxn>
              <a:cxn ang="0">
                <a:pos x="115" y="251"/>
              </a:cxn>
              <a:cxn ang="0">
                <a:pos x="99" y="235"/>
              </a:cxn>
              <a:cxn ang="0">
                <a:pos x="98" y="222"/>
              </a:cxn>
              <a:cxn ang="0">
                <a:pos x="77" y="215"/>
              </a:cxn>
              <a:cxn ang="0">
                <a:pos x="58" y="209"/>
              </a:cxn>
              <a:cxn ang="0">
                <a:pos x="51" y="211"/>
              </a:cxn>
              <a:cxn ang="0">
                <a:pos x="44" y="204"/>
              </a:cxn>
              <a:cxn ang="0">
                <a:pos x="41" y="213"/>
              </a:cxn>
              <a:cxn ang="0">
                <a:pos x="36" y="199"/>
              </a:cxn>
              <a:cxn ang="0">
                <a:pos x="39" y="184"/>
              </a:cxn>
              <a:cxn ang="0">
                <a:pos x="29" y="185"/>
              </a:cxn>
              <a:cxn ang="0">
                <a:pos x="24" y="197"/>
              </a:cxn>
              <a:cxn ang="0">
                <a:pos x="22" y="196"/>
              </a:cxn>
              <a:cxn ang="0">
                <a:pos x="12" y="192"/>
              </a:cxn>
              <a:cxn ang="0">
                <a:pos x="10" y="191"/>
              </a:cxn>
              <a:cxn ang="0">
                <a:pos x="8" y="173"/>
              </a:cxn>
              <a:cxn ang="0">
                <a:pos x="8" y="161"/>
              </a:cxn>
              <a:cxn ang="0">
                <a:pos x="8" y="151"/>
              </a:cxn>
              <a:cxn ang="0">
                <a:pos x="6" y="141"/>
              </a:cxn>
              <a:cxn ang="0">
                <a:pos x="6" y="129"/>
              </a:cxn>
              <a:cxn ang="0">
                <a:pos x="15" y="127"/>
              </a:cxn>
              <a:cxn ang="0">
                <a:pos x="12" y="120"/>
              </a:cxn>
              <a:cxn ang="0">
                <a:pos x="10" y="113"/>
              </a:cxn>
              <a:cxn ang="0">
                <a:pos x="8" y="99"/>
              </a:cxn>
              <a:cxn ang="0">
                <a:pos x="10" y="84"/>
              </a:cxn>
              <a:cxn ang="0">
                <a:pos x="5" y="67"/>
              </a:cxn>
              <a:cxn ang="0">
                <a:pos x="15" y="62"/>
              </a:cxn>
              <a:cxn ang="0">
                <a:pos x="8" y="51"/>
              </a:cxn>
              <a:cxn ang="0">
                <a:pos x="3" y="39"/>
              </a:cxn>
              <a:cxn ang="0">
                <a:pos x="5" y="37"/>
              </a:cxn>
              <a:cxn ang="0">
                <a:pos x="1" y="25"/>
              </a:cxn>
              <a:cxn ang="0">
                <a:pos x="1" y="19"/>
              </a:cxn>
              <a:cxn ang="0">
                <a:pos x="8" y="13"/>
              </a:cxn>
              <a:cxn ang="0">
                <a:pos x="13" y="6"/>
              </a:cxn>
            </a:cxnLst>
            <a:rect l="0" t="0" r="r" b="b"/>
            <a:pathLst>
              <a:path w="356" h="375">
                <a:moveTo>
                  <a:pt x="12" y="3"/>
                </a:moveTo>
                <a:lnTo>
                  <a:pt x="15" y="3"/>
                </a:lnTo>
                <a:lnTo>
                  <a:pt x="17" y="3"/>
                </a:lnTo>
                <a:lnTo>
                  <a:pt x="18" y="3"/>
                </a:lnTo>
                <a:lnTo>
                  <a:pt x="20" y="3"/>
                </a:lnTo>
                <a:lnTo>
                  <a:pt x="22" y="3"/>
                </a:lnTo>
                <a:lnTo>
                  <a:pt x="24" y="3"/>
                </a:lnTo>
                <a:lnTo>
                  <a:pt x="27" y="3"/>
                </a:lnTo>
                <a:lnTo>
                  <a:pt x="30" y="3"/>
                </a:lnTo>
                <a:lnTo>
                  <a:pt x="32" y="3"/>
                </a:lnTo>
                <a:lnTo>
                  <a:pt x="34" y="3"/>
                </a:lnTo>
                <a:lnTo>
                  <a:pt x="37" y="3"/>
                </a:lnTo>
                <a:lnTo>
                  <a:pt x="43" y="1"/>
                </a:lnTo>
                <a:lnTo>
                  <a:pt x="48" y="1"/>
                </a:lnTo>
                <a:lnTo>
                  <a:pt x="49" y="1"/>
                </a:lnTo>
                <a:lnTo>
                  <a:pt x="55" y="1"/>
                </a:lnTo>
                <a:lnTo>
                  <a:pt x="56" y="1"/>
                </a:lnTo>
                <a:lnTo>
                  <a:pt x="58" y="1"/>
                </a:lnTo>
                <a:lnTo>
                  <a:pt x="63" y="1"/>
                </a:lnTo>
                <a:lnTo>
                  <a:pt x="65" y="1"/>
                </a:lnTo>
                <a:lnTo>
                  <a:pt x="70" y="1"/>
                </a:lnTo>
                <a:lnTo>
                  <a:pt x="77" y="1"/>
                </a:lnTo>
                <a:lnTo>
                  <a:pt x="82" y="1"/>
                </a:lnTo>
                <a:lnTo>
                  <a:pt x="87" y="1"/>
                </a:lnTo>
                <a:lnTo>
                  <a:pt x="91" y="1"/>
                </a:lnTo>
                <a:lnTo>
                  <a:pt x="94" y="1"/>
                </a:lnTo>
                <a:lnTo>
                  <a:pt x="98" y="1"/>
                </a:lnTo>
                <a:lnTo>
                  <a:pt x="99" y="1"/>
                </a:lnTo>
                <a:lnTo>
                  <a:pt x="103" y="1"/>
                </a:lnTo>
                <a:lnTo>
                  <a:pt x="111" y="1"/>
                </a:lnTo>
                <a:lnTo>
                  <a:pt x="118" y="0"/>
                </a:lnTo>
                <a:lnTo>
                  <a:pt x="120" y="0"/>
                </a:lnTo>
                <a:lnTo>
                  <a:pt x="122" y="0"/>
                </a:lnTo>
                <a:lnTo>
                  <a:pt x="123" y="0"/>
                </a:lnTo>
                <a:lnTo>
                  <a:pt x="125" y="0"/>
                </a:lnTo>
                <a:lnTo>
                  <a:pt x="130" y="1"/>
                </a:lnTo>
                <a:lnTo>
                  <a:pt x="137" y="1"/>
                </a:lnTo>
                <a:lnTo>
                  <a:pt x="144" y="1"/>
                </a:lnTo>
                <a:lnTo>
                  <a:pt x="144" y="1"/>
                </a:lnTo>
                <a:lnTo>
                  <a:pt x="146" y="1"/>
                </a:lnTo>
                <a:lnTo>
                  <a:pt x="147" y="1"/>
                </a:lnTo>
                <a:lnTo>
                  <a:pt x="151" y="1"/>
                </a:lnTo>
                <a:lnTo>
                  <a:pt x="154" y="1"/>
                </a:lnTo>
                <a:lnTo>
                  <a:pt x="156" y="1"/>
                </a:lnTo>
                <a:lnTo>
                  <a:pt x="159" y="3"/>
                </a:lnTo>
                <a:lnTo>
                  <a:pt x="161" y="3"/>
                </a:lnTo>
                <a:lnTo>
                  <a:pt x="163" y="3"/>
                </a:lnTo>
                <a:lnTo>
                  <a:pt x="165" y="3"/>
                </a:lnTo>
                <a:lnTo>
                  <a:pt x="166" y="3"/>
                </a:lnTo>
                <a:lnTo>
                  <a:pt x="168" y="3"/>
                </a:lnTo>
                <a:lnTo>
                  <a:pt x="170" y="3"/>
                </a:lnTo>
                <a:lnTo>
                  <a:pt x="172" y="3"/>
                </a:lnTo>
                <a:lnTo>
                  <a:pt x="175" y="3"/>
                </a:lnTo>
                <a:lnTo>
                  <a:pt x="177" y="3"/>
                </a:lnTo>
                <a:lnTo>
                  <a:pt x="185" y="5"/>
                </a:lnTo>
                <a:lnTo>
                  <a:pt x="189" y="5"/>
                </a:lnTo>
                <a:lnTo>
                  <a:pt x="189" y="5"/>
                </a:lnTo>
                <a:lnTo>
                  <a:pt x="194" y="5"/>
                </a:lnTo>
                <a:lnTo>
                  <a:pt x="196" y="5"/>
                </a:lnTo>
                <a:lnTo>
                  <a:pt x="197" y="5"/>
                </a:lnTo>
                <a:lnTo>
                  <a:pt x="199" y="5"/>
                </a:lnTo>
                <a:lnTo>
                  <a:pt x="202" y="5"/>
                </a:lnTo>
                <a:lnTo>
                  <a:pt x="204" y="5"/>
                </a:lnTo>
                <a:lnTo>
                  <a:pt x="208" y="5"/>
                </a:lnTo>
                <a:lnTo>
                  <a:pt x="209" y="5"/>
                </a:lnTo>
                <a:lnTo>
                  <a:pt x="211" y="5"/>
                </a:lnTo>
                <a:lnTo>
                  <a:pt x="216" y="5"/>
                </a:lnTo>
                <a:lnTo>
                  <a:pt x="218" y="5"/>
                </a:lnTo>
                <a:lnTo>
                  <a:pt x="220" y="5"/>
                </a:lnTo>
                <a:lnTo>
                  <a:pt x="221" y="5"/>
                </a:lnTo>
                <a:lnTo>
                  <a:pt x="227" y="5"/>
                </a:lnTo>
                <a:lnTo>
                  <a:pt x="235" y="5"/>
                </a:lnTo>
                <a:lnTo>
                  <a:pt x="235" y="5"/>
                </a:lnTo>
                <a:lnTo>
                  <a:pt x="239" y="5"/>
                </a:lnTo>
                <a:lnTo>
                  <a:pt x="240" y="5"/>
                </a:lnTo>
                <a:lnTo>
                  <a:pt x="242" y="5"/>
                </a:lnTo>
                <a:lnTo>
                  <a:pt x="245" y="5"/>
                </a:lnTo>
                <a:lnTo>
                  <a:pt x="247" y="6"/>
                </a:lnTo>
                <a:lnTo>
                  <a:pt x="252" y="6"/>
                </a:lnTo>
                <a:lnTo>
                  <a:pt x="254" y="6"/>
                </a:lnTo>
                <a:lnTo>
                  <a:pt x="259" y="6"/>
                </a:lnTo>
                <a:lnTo>
                  <a:pt x="264" y="6"/>
                </a:lnTo>
                <a:lnTo>
                  <a:pt x="266" y="6"/>
                </a:lnTo>
                <a:lnTo>
                  <a:pt x="268" y="6"/>
                </a:lnTo>
                <a:lnTo>
                  <a:pt x="276" y="6"/>
                </a:lnTo>
                <a:lnTo>
                  <a:pt x="278" y="6"/>
                </a:lnTo>
                <a:lnTo>
                  <a:pt x="282" y="6"/>
                </a:lnTo>
                <a:lnTo>
                  <a:pt x="285" y="6"/>
                </a:lnTo>
                <a:lnTo>
                  <a:pt x="288" y="6"/>
                </a:lnTo>
                <a:lnTo>
                  <a:pt x="295" y="6"/>
                </a:lnTo>
                <a:lnTo>
                  <a:pt x="295" y="6"/>
                </a:lnTo>
                <a:lnTo>
                  <a:pt x="297" y="6"/>
                </a:lnTo>
                <a:lnTo>
                  <a:pt x="299" y="6"/>
                </a:lnTo>
                <a:lnTo>
                  <a:pt x="307" y="6"/>
                </a:lnTo>
                <a:lnTo>
                  <a:pt x="311" y="6"/>
                </a:lnTo>
                <a:lnTo>
                  <a:pt x="314" y="6"/>
                </a:lnTo>
                <a:lnTo>
                  <a:pt x="319" y="6"/>
                </a:lnTo>
                <a:lnTo>
                  <a:pt x="323" y="6"/>
                </a:lnTo>
                <a:lnTo>
                  <a:pt x="325" y="6"/>
                </a:lnTo>
                <a:lnTo>
                  <a:pt x="330" y="6"/>
                </a:lnTo>
                <a:lnTo>
                  <a:pt x="331" y="6"/>
                </a:lnTo>
                <a:lnTo>
                  <a:pt x="340" y="6"/>
                </a:lnTo>
                <a:lnTo>
                  <a:pt x="344" y="6"/>
                </a:lnTo>
                <a:lnTo>
                  <a:pt x="350" y="6"/>
                </a:lnTo>
                <a:lnTo>
                  <a:pt x="356" y="6"/>
                </a:lnTo>
                <a:lnTo>
                  <a:pt x="356" y="8"/>
                </a:lnTo>
                <a:lnTo>
                  <a:pt x="356" y="10"/>
                </a:lnTo>
                <a:lnTo>
                  <a:pt x="356" y="12"/>
                </a:lnTo>
                <a:lnTo>
                  <a:pt x="356" y="15"/>
                </a:lnTo>
                <a:lnTo>
                  <a:pt x="356" y="19"/>
                </a:lnTo>
                <a:lnTo>
                  <a:pt x="356" y="22"/>
                </a:lnTo>
                <a:lnTo>
                  <a:pt x="356" y="27"/>
                </a:lnTo>
                <a:lnTo>
                  <a:pt x="356" y="29"/>
                </a:lnTo>
                <a:lnTo>
                  <a:pt x="356" y="31"/>
                </a:lnTo>
                <a:lnTo>
                  <a:pt x="356" y="32"/>
                </a:lnTo>
                <a:lnTo>
                  <a:pt x="356" y="36"/>
                </a:lnTo>
                <a:lnTo>
                  <a:pt x="356" y="37"/>
                </a:lnTo>
                <a:lnTo>
                  <a:pt x="356" y="41"/>
                </a:lnTo>
                <a:lnTo>
                  <a:pt x="356" y="43"/>
                </a:lnTo>
                <a:lnTo>
                  <a:pt x="356" y="44"/>
                </a:lnTo>
                <a:lnTo>
                  <a:pt x="356" y="44"/>
                </a:lnTo>
                <a:lnTo>
                  <a:pt x="356" y="46"/>
                </a:lnTo>
                <a:lnTo>
                  <a:pt x="356" y="48"/>
                </a:lnTo>
                <a:lnTo>
                  <a:pt x="356" y="50"/>
                </a:lnTo>
                <a:lnTo>
                  <a:pt x="356" y="51"/>
                </a:lnTo>
                <a:lnTo>
                  <a:pt x="356" y="53"/>
                </a:lnTo>
                <a:lnTo>
                  <a:pt x="356" y="56"/>
                </a:lnTo>
                <a:lnTo>
                  <a:pt x="356" y="58"/>
                </a:lnTo>
                <a:lnTo>
                  <a:pt x="354" y="60"/>
                </a:lnTo>
                <a:lnTo>
                  <a:pt x="354" y="63"/>
                </a:lnTo>
                <a:lnTo>
                  <a:pt x="354" y="67"/>
                </a:lnTo>
                <a:lnTo>
                  <a:pt x="354" y="72"/>
                </a:lnTo>
                <a:lnTo>
                  <a:pt x="354" y="75"/>
                </a:lnTo>
                <a:lnTo>
                  <a:pt x="352" y="75"/>
                </a:lnTo>
                <a:lnTo>
                  <a:pt x="350" y="75"/>
                </a:lnTo>
                <a:lnTo>
                  <a:pt x="350" y="84"/>
                </a:lnTo>
                <a:lnTo>
                  <a:pt x="350" y="89"/>
                </a:lnTo>
                <a:lnTo>
                  <a:pt x="350" y="94"/>
                </a:lnTo>
                <a:lnTo>
                  <a:pt x="350" y="101"/>
                </a:lnTo>
                <a:lnTo>
                  <a:pt x="350" y="105"/>
                </a:lnTo>
                <a:lnTo>
                  <a:pt x="350" y="106"/>
                </a:lnTo>
                <a:lnTo>
                  <a:pt x="350" y="110"/>
                </a:lnTo>
                <a:lnTo>
                  <a:pt x="350" y="111"/>
                </a:lnTo>
                <a:lnTo>
                  <a:pt x="350" y="113"/>
                </a:lnTo>
                <a:lnTo>
                  <a:pt x="350" y="115"/>
                </a:lnTo>
                <a:lnTo>
                  <a:pt x="350" y="120"/>
                </a:lnTo>
                <a:lnTo>
                  <a:pt x="350" y="120"/>
                </a:lnTo>
                <a:lnTo>
                  <a:pt x="350" y="123"/>
                </a:lnTo>
                <a:lnTo>
                  <a:pt x="350" y="125"/>
                </a:lnTo>
                <a:lnTo>
                  <a:pt x="349" y="127"/>
                </a:lnTo>
                <a:lnTo>
                  <a:pt x="349" y="129"/>
                </a:lnTo>
                <a:lnTo>
                  <a:pt x="349" y="134"/>
                </a:lnTo>
                <a:lnTo>
                  <a:pt x="349" y="141"/>
                </a:lnTo>
                <a:lnTo>
                  <a:pt x="349" y="146"/>
                </a:lnTo>
                <a:lnTo>
                  <a:pt x="349" y="148"/>
                </a:lnTo>
                <a:lnTo>
                  <a:pt x="350" y="149"/>
                </a:lnTo>
                <a:lnTo>
                  <a:pt x="349" y="149"/>
                </a:lnTo>
                <a:lnTo>
                  <a:pt x="349" y="151"/>
                </a:lnTo>
                <a:lnTo>
                  <a:pt x="349" y="153"/>
                </a:lnTo>
                <a:lnTo>
                  <a:pt x="349" y="158"/>
                </a:lnTo>
                <a:lnTo>
                  <a:pt x="349" y="160"/>
                </a:lnTo>
                <a:lnTo>
                  <a:pt x="349" y="166"/>
                </a:lnTo>
                <a:lnTo>
                  <a:pt x="349" y="168"/>
                </a:lnTo>
                <a:lnTo>
                  <a:pt x="349" y="170"/>
                </a:lnTo>
                <a:lnTo>
                  <a:pt x="349" y="172"/>
                </a:lnTo>
                <a:lnTo>
                  <a:pt x="349" y="173"/>
                </a:lnTo>
                <a:lnTo>
                  <a:pt x="349" y="175"/>
                </a:lnTo>
                <a:lnTo>
                  <a:pt x="349" y="180"/>
                </a:lnTo>
                <a:lnTo>
                  <a:pt x="349" y="182"/>
                </a:lnTo>
                <a:lnTo>
                  <a:pt x="349" y="187"/>
                </a:lnTo>
                <a:lnTo>
                  <a:pt x="349" y="192"/>
                </a:lnTo>
                <a:lnTo>
                  <a:pt x="347" y="201"/>
                </a:lnTo>
                <a:lnTo>
                  <a:pt x="347" y="208"/>
                </a:lnTo>
                <a:lnTo>
                  <a:pt x="347" y="213"/>
                </a:lnTo>
                <a:lnTo>
                  <a:pt x="347" y="222"/>
                </a:lnTo>
                <a:lnTo>
                  <a:pt x="347" y="223"/>
                </a:lnTo>
                <a:lnTo>
                  <a:pt x="347" y="225"/>
                </a:lnTo>
                <a:lnTo>
                  <a:pt x="347" y="227"/>
                </a:lnTo>
                <a:lnTo>
                  <a:pt x="347" y="230"/>
                </a:lnTo>
                <a:lnTo>
                  <a:pt x="347" y="235"/>
                </a:lnTo>
                <a:lnTo>
                  <a:pt x="347" y="240"/>
                </a:lnTo>
                <a:lnTo>
                  <a:pt x="347" y="244"/>
                </a:lnTo>
                <a:lnTo>
                  <a:pt x="347" y="256"/>
                </a:lnTo>
                <a:lnTo>
                  <a:pt x="347" y="258"/>
                </a:lnTo>
                <a:lnTo>
                  <a:pt x="347" y="261"/>
                </a:lnTo>
                <a:lnTo>
                  <a:pt x="347" y="263"/>
                </a:lnTo>
                <a:lnTo>
                  <a:pt x="347" y="265"/>
                </a:lnTo>
                <a:lnTo>
                  <a:pt x="345" y="270"/>
                </a:lnTo>
                <a:lnTo>
                  <a:pt x="345" y="273"/>
                </a:lnTo>
                <a:lnTo>
                  <a:pt x="345" y="278"/>
                </a:lnTo>
                <a:lnTo>
                  <a:pt x="345" y="280"/>
                </a:lnTo>
                <a:lnTo>
                  <a:pt x="345" y="282"/>
                </a:lnTo>
                <a:lnTo>
                  <a:pt x="345" y="283"/>
                </a:lnTo>
                <a:lnTo>
                  <a:pt x="345" y="289"/>
                </a:lnTo>
                <a:lnTo>
                  <a:pt x="345" y="297"/>
                </a:lnTo>
                <a:lnTo>
                  <a:pt x="340" y="296"/>
                </a:lnTo>
                <a:lnTo>
                  <a:pt x="331" y="292"/>
                </a:lnTo>
                <a:lnTo>
                  <a:pt x="325" y="290"/>
                </a:lnTo>
                <a:lnTo>
                  <a:pt x="319" y="287"/>
                </a:lnTo>
                <a:lnTo>
                  <a:pt x="318" y="287"/>
                </a:lnTo>
                <a:lnTo>
                  <a:pt x="311" y="285"/>
                </a:lnTo>
                <a:lnTo>
                  <a:pt x="311" y="285"/>
                </a:lnTo>
                <a:lnTo>
                  <a:pt x="307" y="285"/>
                </a:lnTo>
                <a:lnTo>
                  <a:pt x="307" y="283"/>
                </a:lnTo>
                <a:lnTo>
                  <a:pt x="301" y="282"/>
                </a:lnTo>
                <a:lnTo>
                  <a:pt x="297" y="280"/>
                </a:lnTo>
                <a:lnTo>
                  <a:pt x="295" y="280"/>
                </a:lnTo>
                <a:lnTo>
                  <a:pt x="295" y="283"/>
                </a:lnTo>
                <a:lnTo>
                  <a:pt x="294" y="287"/>
                </a:lnTo>
                <a:lnTo>
                  <a:pt x="287" y="301"/>
                </a:lnTo>
                <a:lnTo>
                  <a:pt x="283" y="313"/>
                </a:lnTo>
                <a:lnTo>
                  <a:pt x="280" y="318"/>
                </a:lnTo>
                <a:lnTo>
                  <a:pt x="280" y="321"/>
                </a:lnTo>
                <a:lnTo>
                  <a:pt x="278" y="330"/>
                </a:lnTo>
                <a:lnTo>
                  <a:pt x="273" y="339"/>
                </a:lnTo>
                <a:lnTo>
                  <a:pt x="273" y="342"/>
                </a:lnTo>
                <a:lnTo>
                  <a:pt x="271" y="344"/>
                </a:lnTo>
                <a:lnTo>
                  <a:pt x="271" y="345"/>
                </a:lnTo>
                <a:lnTo>
                  <a:pt x="268" y="351"/>
                </a:lnTo>
                <a:lnTo>
                  <a:pt x="268" y="352"/>
                </a:lnTo>
                <a:lnTo>
                  <a:pt x="264" y="359"/>
                </a:lnTo>
                <a:lnTo>
                  <a:pt x="264" y="361"/>
                </a:lnTo>
                <a:lnTo>
                  <a:pt x="264" y="361"/>
                </a:lnTo>
                <a:lnTo>
                  <a:pt x="264" y="363"/>
                </a:lnTo>
                <a:lnTo>
                  <a:pt x="264" y="364"/>
                </a:lnTo>
                <a:lnTo>
                  <a:pt x="263" y="364"/>
                </a:lnTo>
                <a:lnTo>
                  <a:pt x="263" y="366"/>
                </a:lnTo>
                <a:lnTo>
                  <a:pt x="263" y="368"/>
                </a:lnTo>
                <a:lnTo>
                  <a:pt x="261" y="369"/>
                </a:lnTo>
                <a:lnTo>
                  <a:pt x="261" y="371"/>
                </a:lnTo>
                <a:lnTo>
                  <a:pt x="261" y="369"/>
                </a:lnTo>
                <a:lnTo>
                  <a:pt x="261" y="368"/>
                </a:lnTo>
                <a:lnTo>
                  <a:pt x="261" y="366"/>
                </a:lnTo>
                <a:lnTo>
                  <a:pt x="261" y="364"/>
                </a:lnTo>
                <a:lnTo>
                  <a:pt x="259" y="364"/>
                </a:lnTo>
                <a:lnTo>
                  <a:pt x="259" y="363"/>
                </a:lnTo>
                <a:lnTo>
                  <a:pt x="258" y="363"/>
                </a:lnTo>
                <a:lnTo>
                  <a:pt x="256" y="363"/>
                </a:lnTo>
                <a:lnTo>
                  <a:pt x="254" y="361"/>
                </a:lnTo>
                <a:lnTo>
                  <a:pt x="252" y="361"/>
                </a:lnTo>
                <a:lnTo>
                  <a:pt x="251" y="363"/>
                </a:lnTo>
                <a:lnTo>
                  <a:pt x="249" y="363"/>
                </a:lnTo>
                <a:lnTo>
                  <a:pt x="249" y="363"/>
                </a:lnTo>
                <a:lnTo>
                  <a:pt x="247" y="364"/>
                </a:lnTo>
                <a:lnTo>
                  <a:pt x="245" y="366"/>
                </a:lnTo>
                <a:lnTo>
                  <a:pt x="244" y="368"/>
                </a:lnTo>
                <a:lnTo>
                  <a:pt x="240" y="371"/>
                </a:lnTo>
                <a:lnTo>
                  <a:pt x="239" y="371"/>
                </a:lnTo>
                <a:lnTo>
                  <a:pt x="237" y="373"/>
                </a:lnTo>
                <a:lnTo>
                  <a:pt x="235" y="373"/>
                </a:lnTo>
                <a:lnTo>
                  <a:pt x="233" y="375"/>
                </a:lnTo>
                <a:lnTo>
                  <a:pt x="232" y="375"/>
                </a:lnTo>
                <a:lnTo>
                  <a:pt x="230" y="375"/>
                </a:lnTo>
                <a:lnTo>
                  <a:pt x="228" y="373"/>
                </a:lnTo>
                <a:lnTo>
                  <a:pt x="227" y="373"/>
                </a:lnTo>
                <a:lnTo>
                  <a:pt x="225" y="373"/>
                </a:lnTo>
                <a:lnTo>
                  <a:pt x="221" y="373"/>
                </a:lnTo>
                <a:lnTo>
                  <a:pt x="220" y="373"/>
                </a:lnTo>
                <a:lnTo>
                  <a:pt x="220" y="371"/>
                </a:lnTo>
                <a:lnTo>
                  <a:pt x="218" y="371"/>
                </a:lnTo>
                <a:lnTo>
                  <a:pt x="216" y="371"/>
                </a:lnTo>
                <a:lnTo>
                  <a:pt x="215" y="369"/>
                </a:lnTo>
                <a:lnTo>
                  <a:pt x="213" y="369"/>
                </a:lnTo>
                <a:lnTo>
                  <a:pt x="211" y="368"/>
                </a:lnTo>
                <a:lnTo>
                  <a:pt x="209" y="368"/>
                </a:lnTo>
                <a:lnTo>
                  <a:pt x="209" y="366"/>
                </a:lnTo>
                <a:lnTo>
                  <a:pt x="208" y="364"/>
                </a:lnTo>
                <a:lnTo>
                  <a:pt x="208" y="363"/>
                </a:lnTo>
                <a:lnTo>
                  <a:pt x="208" y="361"/>
                </a:lnTo>
                <a:lnTo>
                  <a:pt x="208" y="361"/>
                </a:lnTo>
                <a:lnTo>
                  <a:pt x="208" y="359"/>
                </a:lnTo>
                <a:lnTo>
                  <a:pt x="209" y="359"/>
                </a:lnTo>
                <a:lnTo>
                  <a:pt x="209" y="357"/>
                </a:lnTo>
                <a:lnTo>
                  <a:pt x="211" y="357"/>
                </a:lnTo>
                <a:lnTo>
                  <a:pt x="213" y="356"/>
                </a:lnTo>
                <a:lnTo>
                  <a:pt x="215" y="356"/>
                </a:lnTo>
                <a:lnTo>
                  <a:pt x="215" y="354"/>
                </a:lnTo>
                <a:lnTo>
                  <a:pt x="216" y="354"/>
                </a:lnTo>
                <a:lnTo>
                  <a:pt x="218" y="352"/>
                </a:lnTo>
                <a:lnTo>
                  <a:pt x="220" y="352"/>
                </a:lnTo>
                <a:lnTo>
                  <a:pt x="220" y="351"/>
                </a:lnTo>
                <a:lnTo>
                  <a:pt x="220" y="351"/>
                </a:lnTo>
                <a:lnTo>
                  <a:pt x="220" y="349"/>
                </a:lnTo>
                <a:lnTo>
                  <a:pt x="220" y="347"/>
                </a:lnTo>
                <a:lnTo>
                  <a:pt x="220" y="345"/>
                </a:lnTo>
                <a:lnTo>
                  <a:pt x="220" y="345"/>
                </a:lnTo>
                <a:lnTo>
                  <a:pt x="220" y="344"/>
                </a:lnTo>
                <a:lnTo>
                  <a:pt x="218" y="342"/>
                </a:lnTo>
                <a:lnTo>
                  <a:pt x="215" y="342"/>
                </a:lnTo>
                <a:lnTo>
                  <a:pt x="211" y="340"/>
                </a:lnTo>
                <a:lnTo>
                  <a:pt x="209" y="340"/>
                </a:lnTo>
                <a:lnTo>
                  <a:pt x="206" y="339"/>
                </a:lnTo>
                <a:lnTo>
                  <a:pt x="204" y="337"/>
                </a:lnTo>
                <a:lnTo>
                  <a:pt x="202" y="337"/>
                </a:lnTo>
                <a:lnTo>
                  <a:pt x="201" y="335"/>
                </a:lnTo>
                <a:lnTo>
                  <a:pt x="199" y="333"/>
                </a:lnTo>
                <a:lnTo>
                  <a:pt x="197" y="332"/>
                </a:lnTo>
                <a:lnTo>
                  <a:pt x="196" y="330"/>
                </a:lnTo>
                <a:lnTo>
                  <a:pt x="196" y="330"/>
                </a:lnTo>
                <a:lnTo>
                  <a:pt x="196" y="328"/>
                </a:lnTo>
                <a:lnTo>
                  <a:pt x="196" y="325"/>
                </a:lnTo>
                <a:lnTo>
                  <a:pt x="196" y="321"/>
                </a:lnTo>
                <a:lnTo>
                  <a:pt x="196" y="320"/>
                </a:lnTo>
                <a:lnTo>
                  <a:pt x="197" y="318"/>
                </a:lnTo>
                <a:lnTo>
                  <a:pt x="199" y="316"/>
                </a:lnTo>
                <a:lnTo>
                  <a:pt x="199" y="314"/>
                </a:lnTo>
                <a:lnTo>
                  <a:pt x="199" y="311"/>
                </a:lnTo>
                <a:lnTo>
                  <a:pt x="197" y="308"/>
                </a:lnTo>
                <a:lnTo>
                  <a:pt x="196" y="306"/>
                </a:lnTo>
                <a:lnTo>
                  <a:pt x="196" y="304"/>
                </a:lnTo>
                <a:lnTo>
                  <a:pt x="194" y="304"/>
                </a:lnTo>
                <a:lnTo>
                  <a:pt x="194" y="302"/>
                </a:lnTo>
                <a:lnTo>
                  <a:pt x="192" y="302"/>
                </a:lnTo>
                <a:lnTo>
                  <a:pt x="189" y="301"/>
                </a:lnTo>
                <a:lnTo>
                  <a:pt x="189" y="301"/>
                </a:lnTo>
                <a:lnTo>
                  <a:pt x="185" y="301"/>
                </a:lnTo>
                <a:lnTo>
                  <a:pt x="173" y="302"/>
                </a:lnTo>
                <a:lnTo>
                  <a:pt x="172" y="302"/>
                </a:lnTo>
                <a:lnTo>
                  <a:pt x="168" y="302"/>
                </a:lnTo>
                <a:lnTo>
                  <a:pt x="166" y="302"/>
                </a:lnTo>
                <a:lnTo>
                  <a:pt x="165" y="302"/>
                </a:lnTo>
                <a:lnTo>
                  <a:pt x="163" y="302"/>
                </a:lnTo>
                <a:lnTo>
                  <a:pt x="161" y="302"/>
                </a:lnTo>
                <a:lnTo>
                  <a:pt x="159" y="302"/>
                </a:lnTo>
                <a:lnTo>
                  <a:pt x="156" y="302"/>
                </a:lnTo>
                <a:lnTo>
                  <a:pt x="154" y="302"/>
                </a:lnTo>
                <a:lnTo>
                  <a:pt x="153" y="302"/>
                </a:lnTo>
                <a:lnTo>
                  <a:pt x="151" y="301"/>
                </a:lnTo>
                <a:lnTo>
                  <a:pt x="147" y="301"/>
                </a:lnTo>
                <a:lnTo>
                  <a:pt x="144" y="301"/>
                </a:lnTo>
                <a:lnTo>
                  <a:pt x="144" y="301"/>
                </a:lnTo>
                <a:lnTo>
                  <a:pt x="142" y="299"/>
                </a:lnTo>
                <a:lnTo>
                  <a:pt x="141" y="297"/>
                </a:lnTo>
                <a:lnTo>
                  <a:pt x="137" y="296"/>
                </a:lnTo>
                <a:lnTo>
                  <a:pt x="134" y="294"/>
                </a:lnTo>
                <a:lnTo>
                  <a:pt x="130" y="292"/>
                </a:lnTo>
                <a:lnTo>
                  <a:pt x="129" y="289"/>
                </a:lnTo>
                <a:lnTo>
                  <a:pt x="129" y="287"/>
                </a:lnTo>
                <a:lnTo>
                  <a:pt x="127" y="285"/>
                </a:lnTo>
                <a:lnTo>
                  <a:pt x="127" y="285"/>
                </a:lnTo>
                <a:lnTo>
                  <a:pt x="125" y="283"/>
                </a:lnTo>
                <a:lnTo>
                  <a:pt x="125" y="282"/>
                </a:lnTo>
                <a:lnTo>
                  <a:pt x="125" y="280"/>
                </a:lnTo>
                <a:lnTo>
                  <a:pt x="125" y="277"/>
                </a:lnTo>
                <a:lnTo>
                  <a:pt x="125" y="275"/>
                </a:lnTo>
                <a:lnTo>
                  <a:pt x="125" y="271"/>
                </a:lnTo>
                <a:lnTo>
                  <a:pt x="125" y="270"/>
                </a:lnTo>
                <a:lnTo>
                  <a:pt x="125" y="268"/>
                </a:lnTo>
                <a:lnTo>
                  <a:pt x="125" y="266"/>
                </a:lnTo>
                <a:lnTo>
                  <a:pt x="125" y="263"/>
                </a:lnTo>
                <a:lnTo>
                  <a:pt x="123" y="261"/>
                </a:lnTo>
                <a:lnTo>
                  <a:pt x="123" y="259"/>
                </a:lnTo>
                <a:lnTo>
                  <a:pt x="122" y="258"/>
                </a:lnTo>
                <a:lnTo>
                  <a:pt x="122" y="256"/>
                </a:lnTo>
                <a:lnTo>
                  <a:pt x="120" y="256"/>
                </a:lnTo>
                <a:lnTo>
                  <a:pt x="120" y="254"/>
                </a:lnTo>
                <a:lnTo>
                  <a:pt x="118" y="253"/>
                </a:lnTo>
                <a:lnTo>
                  <a:pt x="116" y="253"/>
                </a:lnTo>
                <a:lnTo>
                  <a:pt x="115" y="251"/>
                </a:lnTo>
                <a:lnTo>
                  <a:pt x="115" y="251"/>
                </a:lnTo>
                <a:lnTo>
                  <a:pt x="113" y="249"/>
                </a:lnTo>
                <a:lnTo>
                  <a:pt x="110" y="249"/>
                </a:lnTo>
                <a:lnTo>
                  <a:pt x="108" y="249"/>
                </a:lnTo>
                <a:lnTo>
                  <a:pt x="106" y="249"/>
                </a:lnTo>
                <a:lnTo>
                  <a:pt x="104" y="247"/>
                </a:lnTo>
                <a:lnTo>
                  <a:pt x="103" y="247"/>
                </a:lnTo>
                <a:lnTo>
                  <a:pt x="103" y="246"/>
                </a:lnTo>
                <a:lnTo>
                  <a:pt x="101" y="246"/>
                </a:lnTo>
                <a:lnTo>
                  <a:pt x="101" y="244"/>
                </a:lnTo>
                <a:lnTo>
                  <a:pt x="101" y="240"/>
                </a:lnTo>
                <a:lnTo>
                  <a:pt x="99" y="237"/>
                </a:lnTo>
                <a:lnTo>
                  <a:pt x="99" y="235"/>
                </a:lnTo>
                <a:lnTo>
                  <a:pt x="99" y="234"/>
                </a:lnTo>
                <a:lnTo>
                  <a:pt x="99" y="232"/>
                </a:lnTo>
                <a:lnTo>
                  <a:pt x="99" y="230"/>
                </a:lnTo>
                <a:lnTo>
                  <a:pt x="101" y="230"/>
                </a:lnTo>
                <a:lnTo>
                  <a:pt x="101" y="228"/>
                </a:lnTo>
                <a:lnTo>
                  <a:pt x="101" y="227"/>
                </a:lnTo>
                <a:lnTo>
                  <a:pt x="101" y="225"/>
                </a:lnTo>
                <a:lnTo>
                  <a:pt x="99" y="225"/>
                </a:lnTo>
                <a:lnTo>
                  <a:pt x="99" y="223"/>
                </a:lnTo>
                <a:lnTo>
                  <a:pt x="99" y="223"/>
                </a:lnTo>
                <a:lnTo>
                  <a:pt x="98" y="223"/>
                </a:lnTo>
                <a:lnTo>
                  <a:pt x="98" y="222"/>
                </a:lnTo>
                <a:lnTo>
                  <a:pt x="96" y="222"/>
                </a:lnTo>
                <a:lnTo>
                  <a:pt x="92" y="222"/>
                </a:lnTo>
                <a:lnTo>
                  <a:pt x="87" y="218"/>
                </a:lnTo>
                <a:lnTo>
                  <a:pt x="86" y="218"/>
                </a:lnTo>
                <a:lnTo>
                  <a:pt x="84" y="220"/>
                </a:lnTo>
                <a:lnTo>
                  <a:pt x="84" y="220"/>
                </a:lnTo>
                <a:lnTo>
                  <a:pt x="82" y="222"/>
                </a:lnTo>
                <a:lnTo>
                  <a:pt x="80" y="222"/>
                </a:lnTo>
                <a:lnTo>
                  <a:pt x="79" y="220"/>
                </a:lnTo>
                <a:lnTo>
                  <a:pt x="77" y="218"/>
                </a:lnTo>
                <a:lnTo>
                  <a:pt x="77" y="216"/>
                </a:lnTo>
                <a:lnTo>
                  <a:pt x="77" y="215"/>
                </a:lnTo>
                <a:lnTo>
                  <a:pt x="75" y="215"/>
                </a:lnTo>
                <a:lnTo>
                  <a:pt x="75" y="213"/>
                </a:lnTo>
                <a:lnTo>
                  <a:pt x="75" y="211"/>
                </a:lnTo>
                <a:lnTo>
                  <a:pt x="73" y="211"/>
                </a:lnTo>
                <a:lnTo>
                  <a:pt x="73" y="209"/>
                </a:lnTo>
                <a:lnTo>
                  <a:pt x="72" y="209"/>
                </a:lnTo>
                <a:lnTo>
                  <a:pt x="70" y="209"/>
                </a:lnTo>
                <a:lnTo>
                  <a:pt x="68" y="209"/>
                </a:lnTo>
                <a:lnTo>
                  <a:pt x="68" y="211"/>
                </a:lnTo>
                <a:lnTo>
                  <a:pt x="65" y="211"/>
                </a:lnTo>
                <a:lnTo>
                  <a:pt x="60" y="211"/>
                </a:lnTo>
                <a:lnTo>
                  <a:pt x="58" y="209"/>
                </a:lnTo>
                <a:lnTo>
                  <a:pt x="56" y="209"/>
                </a:lnTo>
                <a:lnTo>
                  <a:pt x="55" y="209"/>
                </a:lnTo>
                <a:lnTo>
                  <a:pt x="53" y="209"/>
                </a:lnTo>
                <a:lnTo>
                  <a:pt x="53" y="208"/>
                </a:lnTo>
                <a:lnTo>
                  <a:pt x="51" y="206"/>
                </a:lnTo>
                <a:lnTo>
                  <a:pt x="49" y="206"/>
                </a:lnTo>
                <a:lnTo>
                  <a:pt x="48" y="206"/>
                </a:lnTo>
                <a:lnTo>
                  <a:pt x="48" y="208"/>
                </a:lnTo>
                <a:lnTo>
                  <a:pt x="49" y="208"/>
                </a:lnTo>
                <a:lnTo>
                  <a:pt x="53" y="209"/>
                </a:lnTo>
                <a:lnTo>
                  <a:pt x="53" y="209"/>
                </a:lnTo>
                <a:lnTo>
                  <a:pt x="51" y="211"/>
                </a:lnTo>
                <a:lnTo>
                  <a:pt x="49" y="213"/>
                </a:lnTo>
                <a:lnTo>
                  <a:pt x="48" y="213"/>
                </a:lnTo>
                <a:lnTo>
                  <a:pt x="46" y="213"/>
                </a:lnTo>
                <a:lnTo>
                  <a:pt x="44" y="213"/>
                </a:lnTo>
                <a:lnTo>
                  <a:pt x="43" y="213"/>
                </a:lnTo>
                <a:lnTo>
                  <a:pt x="43" y="211"/>
                </a:lnTo>
                <a:lnTo>
                  <a:pt x="44" y="211"/>
                </a:lnTo>
                <a:lnTo>
                  <a:pt x="44" y="209"/>
                </a:lnTo>
                <a:lnTo>
                  <a:pt x="44" y="209"/>
                </a:lnTo>
                <a:lnTo>
                  <a:pt x="44" y="208"/>
                </a:lnTo>
                <a:lnTo>
                  <a:pt x="44" y="206"/>
                </a:lnTo>
                <a:lnTo>
                  <a:pt x="44" y="204"/>
                </a:lnTo>
                <a:lnTo>
                  <a:pt x="43" y="204"/>
                </a:lnTo>
                <a:lnTo>
                  <a:pt x="41" y="203"/>
                </a:lnTo>
                <a:lnTo>
                  <a:pt x="39" y="203"/>
                </a:lnTo>
                <a:lnTo>
                  <a:pt x="39" y="204"/>
                </a:lnTo>
                <a:lnTo>
                  <a:pt x="39" y="204"/>
                </a:lnTo>
                <a:lnTo>
                  <a:pt x="39" y="206"/>
                </a:lnTo>
                <a:lnTo>
                  <a:pt x="39" y="208"/>
                </a:lnTo>
                <a:lnTo>
                  <a:pt x="39" y="208"/>
                </a:lnTo>
                <a:lnTo>
                  <a:pt x="41" y="209"/>
                </a:lnTo>
                <a:lnTo>
                  <a:pt x="41" y="209"/>
                </a:lnTo>
                <a:lnTo>
                  <a:pt x="41" y="211"/>
                </a:lnTo>
                <a:lnTo>
                  <a:pt x="41" y="213"/>
                </a:lnTo>
                <a:lnTo>
                  <a:pt x="39" y="213"/>
                </a:lnTo>
                <a:lnTo>
                  <a:pt x="39" y="211"/>
                </a:lnTo>
                <a:lnTo>
                  <a:pt x="37" y="209"/>
                </a:lnTo>
                <a:lnTo>
                  <a:pt x="36" y="209"/>
                </a:lnTo>
                <a:lnTo>
                  <a:pt x="34" y="209"/>
                </a:lnTo>
                <a:lnTo>
                  <a:pt x="34" y="208"/>
                </a:lnTo>
                <a:lnTo>
                  <a:pt x="34" y="206"/>
                </a:lnTo>
                <a:lnTo>
                  <a:pt x="34" y="204"/>
                </a:lnTo>
                <a:lnTo>
                  <a:pt x="36" y="203"/>
                </a:lnTo>
                <a:lnTo>
                  <a:pt x="34" y="201"/>
                </a:lnTo>
                <a:lnTo>
                  <a:pt x="34" y="199"/>
                </a:lnTo>
                <a:lnTo>
                  <a:pt x="36" y="199"/>
                </a:lnTo>
                <a:lnTo>
                  <a:pt x="37" y="199"/>
                </a:lnTo>
                <a:lnTo>
                  <a:pt x="39" y="199"/>
                </a:lnTo>
                <a:lnTo>
                  <a:pt x="39" y="197"/>
                </a:lnTo>
                <a:lnTo>
                  <a:pt x="39" y="196"/>
                </a:lnTo>
                <a:lnTo>
                  <a:pt x="39" y="196"/>
                </a:lnTo>
                <a:lnTo>
                  <a:pt x="39" y="194"/>
                </a:lnTo>
                <a:lnTo>
                  <a:pt x="37" y="192"/>
                </a:lnTo>
                <a:lnTo>
                  <a:pt x="37" y="191"/>
                </a:lnTo>
                <a:lnTo>
                  <a:pt x="37" y="189"/>
                </a:lnTo>
                <a:lnTo>
                  <a:pt x="39" y="187"/>
                </a:lnTo>
                <a:lnTo>
                  <a:pt x="39" y="185"/>
                </a:lnTo>
                <a:lnTo>
                  <a:pt x="39" y="184"/>
                </a:lnTo>
                <a:lnTo>
                  <a:pt x="39" y="182"/>
                </a:lnTo>
                <a:lnTo>
                  <a:pt x="37" y="180"/>
                </a:lnTo>
                <a:lnTo>
                  <a:pt x="36" y="180"/>
                </a:lnTo>
                <a:lnTo>
                  <a:pt x="36" y="180"/>
                </a:lnTo>
                <a:lnTo>
                  <a:pt x="34" y="180"/>
                </a:lnTo>
                <a:lnTo>
                  <a:pt x="32" y="180"/>
                </a:lnTo>
                <a:lnTo>
                  <a:pt x="30" y="180"/>
                </a:lnTo>
                <a:lnTo>
                  <a:pt x="29" y="180"/>
                </a:lnTo>
                <a:lnTo>
                  <a:pt x="27" y="182"/>
                </a:lnTo>
                <a:lnTo>
                  <a:pt x="27" y="184"/>
                </a:lnTo>
                <a:lnTo>
                  <a:pt x="29" y="184"/>
                </a:lnTo>
                <a:lnTo>
                  <a:pt x="29" y="185"/>
                </a:lnTo>
                <a:lnTo>
                  <a:pt x="29" y="187"/>
                </a:lnTo>
                <a:lnTo>
                  <a:pt x="27" y="187"/>
                </a:lnTo>
                <a:lnTo>
                  <a:pt x="25" y="187"/>
                </a:lnTo>
                <a:lnTo>
                  <a:pt x="25" y="189"/>
                </a:lnTo>
                <a:lnTo>
                  <a:pt x="25" y="191"/>
                </a:lnTo>
                <a:lnTo>
                  <a:pt x="24" y="192"/>
                </a:lnTo>
                <a:lnTo>
                  <a:pt x="24" y="192"/>
                </a:lnTo>
                <a:lnTo>
                  <a:pt x="24" y="194"/>
                </a:lnTo>
                <a:lnTo>
                  <a:pt x="24" y="194"/>
                </a:lnTo>
                <a:lnTo>
                  <a:pt x="24" y="196"/>
                </a:lnTo>
                <a:lnTo>
                  <a:pt x="24" y="196"/>
                </a:lnTo>
                <a:lnTo>
                  <a:pt x="24" y="197"/>
                </a:lnTo>
                <a:lnTo>
                  <a:pt x="24" y="199"/>
                </a:lnTo>
                <a:lnTo>
                  <a:pt x="24" y="201"/>
                </a:lnTo>
                <a:lnTo>
                  <a:pt x="24" y="203"/>
                </a:lnTo>
                <a:lnTo>
                  <a:pt x="24" y="203"/>
                </a:lnTo>
                <a:lnTo>
                  <a:pt x="24" y="204"/>
                </a:lnTo>
                <a:lnTo>
                  <a:pt x="22" y="204"/>
                </a:lnTo>
                <a:lnTo>
                  <a:pt x="20" y="203"/>
                </a:lnTo>
                <a:lnTo>
                  <a:pt x="18" y="201"/>
                </a:lnTo>
                <a:lnTo>
                  <a:pt x="20" y="199"/>
                </a:lnTo>
                <a:lnTo>
                  <a:pt x="22" y="197"/>
                </a:lnTo>
                <a:lnTo>
                  <a:pt x="22" y="196"/>
                </a:lnTo>
                <a:lnTo>
                  <a:pt x="22" y="196"/>
                </a:lnTo>
                <a:lnTo>
                  <a:pt x="22" y="194"/>
                </a:lnTo>
                <a:lnTo>
                  <a:pt x="22" y="192"/>
                </a:lnTo>
                <a:lnTo>
                  <a:pt x="22" y="191"/>
                </a:lnTo>
                <a:lnTo>
                  <a:pt x="20" y="191"/>
                </a:lnTo>
                <a:lnTo>
                  <a:pt x="20" y="189"/>
                </a:lnTo>
                <a:lnTo>
                  <a:pt x="18" y="189"/>
                </a:lnTo>
                <a:lnTo>
                  <a:pt x="17" y="189"/>
                </a:lnTo>
                <a:lnTo>
                  <a:pt x="15" y="189"/>
                </a:lnTo>
                <a:lnTo>
                  <a:pt x="15" y="191"/>
                </a:lnTo>
                <a:lnTo>
                  <a:pt x="13" y="191"/>
                </a:lnTo>
                <a:lnTo>
                  <a:pt x="13" y="192"/>
                </a:lnTo>
                <a:lnTo>
                  <a:pt x="12" y="192"/>
                </a:lnTo>
                <a:lnTo>
                  <a:pt x="10" y="192"/>
                </a:lnTo>
                <a:lnTo>
                  <a:pt x="8" y="194"/>
                </a:lnTo>
                <a:lnTo>
                  <a:pt x="8" y="192"/>
                </a:lnTo>
                <a:lnTo>
                  <a:pt x="6" y="192"/>
                </a:lnTo>
                <a:lnTo>
                  <a:pt x="6" y="191"/>
                </a:lnTo>
                <a:lnTo>
                  <a:pt x="6" y="189"/>
                </a:lnTo>
                <a:lnTo>
                  <a:pt x="6" y="187"/>
                </a:lnTo>
                <a:lnTo>
                  <a:pt x="8" y="185"/>
                </a:lnTo>
                <a:lnTo>
                  <a:pt x="8" y="187"/>
                </a:lnTo>
                <a:lnTo>
                  <a:pt x="8" y="189"/>
                </a:lnTo>
                <a:lnTo>
                  <a:pt x="10" y="189"/>
                </a:lnTo>
                <a:lnTo>
                  <a:pt x="10" y="191"/>
                </a:lnTo>
                <a:lnTo>
                  <a:pt x="12" y="189"/>
                </a:lnTo>
                <a:lnTo>
                  <a:pt x="13" y="189"/>
                </a:lnTo>
                <a:lnTo>
                  <a:pt x="13" y="187"/>
                </a:lnTo>
                <a:lnTo>
                  <a:pt x="15" y="185"/>
                </a:lnTo>
                <a:lnTo>
                  <a:pt x="15" y="182"/>
                </a:lnTo>
                <a:lnTo>
                  <a:pt x="13" y="180"/>
                </a:lnTo>
                <a:lnTo>
                  <a:pt x="13" y="179"/>
                </a:lnTo>
                <a:lnTo>
                  <a:pt x="12" y="179"/>
                </a:lnTo>
                <a:lnTo>
                  <a:pt x="12" y="177"/>
                </a:lnTo>
                <a:lnTo>
                  <a:pt x="10" y="175"/>
                </a:lnTo>
                <a:lnTo>
                  <a:pt x="10" y="173"/>
                </a:lnTo>
                <a:lnTo>
                  <a:pt x="8" y="173"/>
                </a:lnTo>
                <a:lnTo>
                  <a:pt x="8" y="173"/>
                </a:lnTo>
                <a:lnTo>
                  <a:pt x="8" y="172"/>
                </a:lnTo>
                <a:lnTo>
                  <a:pt x="6" y="172"/>
                </a:lnTo>
                <a:lnTo>
                  <a:pt x="6" y="170"/>
                </a:lnTo>
                <a:lnTo>
                  <a:pt x="6" y="168"/>
                </a:lnTo>
                <a:lnTo>
                  <a:pt x="6" y="166"/>
                </a:lnTo>
                <a:lnTo>
                  <a:pt x="6" y="165"/>
                </a:lnTo>
                <a:lnTo>
                  <a:pt x="6" y="165"/>
                </a:lnTo>
                <a:lnTo>
                  <a:pt x="6" y="163"/>
                </a:lnTo>
                <a:lnTo>
                  <a:pt x="6" y="161"/>
                </a:lnTo>
                <a:lnTo>
                  <a:pt x="8" y="161"/>
                </a:lnTo>
                <a:lnTo>
                  <a:pt x="8" y="161"/>
                </a:lnTo>
                <a:lnTo>
                  <a:pt x="8" y="163"/>
                </a:lnTo>
                <a:lnTo>
                  <a:pt x="10" y="163"/>
                </a:lnTo>
                <a:lnTo>
                  <a:pt x="12" y="163"/>
                </a:lnTo>
                <a:lnTo>
                  <a:pt x="12" y="161"/>
                </a:lnTo>
                <a:lnTo>
                  <a:pt x="12" y="160"/>
                </a:lnTo>
                <a:lnTo>
                  <a:pt x="12" y="158"/>
                </a:lnTo>
                <a:lnTo>
                  <a:pt x="12" y="156"/>
                </a:lnTo>
                <a:lnTo>
                  <a:pt x="10" y="156"/>
                </a:lnTo>
                <a:lnTo>
                  <a:pt x="8" y="154"/>
                </a:lnTo>
                <a:lnTo>
                  <a:pt x="8" y="154"/>
                </a:lnTo>
                <a:lnTo>
                  <a:pt x="8" y="153"/>
                </a:lnTo>
                <a:lnTo>
                  <a:pt x="8" y="151"/>
                </a:lnTo>
                <a:lnTo>
                  <a:pt x="6" y="149"/>
                </a:lnTo>
                <a:lnTo>
                  <a:pt x="6" y="149"/>
                </a:lnTo>
                <a:lnTo>
                  <a:pt x="6" y="148"/>
                </a:lnTo>
                <a:lnTo>
                  <a:pt x="5" y="148"/>
                </a:lnTo>
                <a:lnTo>
                  <a:pt x="3" y="146"/>
                </a:lnTo>
                <a:lnTo>
                  <a:pt x="3" y="144"/>
                </a:lnTo>
                <a:lnTo>
                  <a:pt x="1" y="144"/>
                </a:lnTo>
                <a:lnTo>
                  <a:pt x="1" y="142"/>
                </a:lnTo>
                <a:lnTo>
                  <a:pt x="3" y="142"/>
                </a:lnTo>
                <a:lnTo>
                  <a:pt x="5" y="142"/>
                </a:lnTo>
                <a:lnTo>
                  <a:pt x="5" y="141"/>
                </a:lnTo>
                <a:lnTo>
                  <a:pt x="6" y="141"/>
                </a:lnTo>
                <a:lnTo>
                  <a:pt x="6" y="139"/>
                </a:lnTo>
                <a:lnTo>
                  <a:pt x="6" y="137"/>
                </a:lnTo>
                <a:lnTo>
                  <a:pt x="6" y="136"/>
                </a:lnTo>
                <a:lnTo>
                  <a:pt x="6" y="136"/>
                </a:lnTo>
                <a:lnTo>
                  <a:pt x="5" y="136"/>
                </a:lnTo>
                <a:lnTo>
                  <a:pt x="3" y="136"/>
                </a:lnTo>
                <a:lnTo>
                  <a:pt x="1" y="134"/>
                </a:lnTo>
                <a:lnTo>
                  <a:pt x="1" y="132"/>
                </a:lnTo>
                <a:lnTo>
                  <a:pt x="1" y="130"/>
                </a:lnTo>
                <a:lnTo>
                  <a:pt x="3" y="129"/>
                </a:lnTo>
                <a:lnTo>
                  <a:pt x="5" y="129"/>
                </a:lnTo>
                <a:lnTo>
                  <a:pt x="6" y="129"/>
                </a:lnTo>
                <a:lnTo>
                  <a:pt x="6" y="130"/>
                </a:lnTo>
                <a:lnTo>
                  <a:pt x="8" y="130"/>
                </a:lnTo>
                <a:lnTo>
                  <a:pt x="8" y="132"/>
                </a:lnTo>
                <a:lnTo>
                  <a:pt x="8" y="134"/>
                </a:lnTo>
                <a:lnTo>
                  <a:pt x="8" y="134"/>
                </a:lnTo>
                <a:lnTo>
                  <a:pt x="8" y="132"/>
                </a:lnTo>
                <a:lnTo>
                  <a:pt x="10" y="130"/>
                </a:lnTo>
                <a:lnTo>
                  <a:pt x="10" y="129"/>
                </a:lnTo>
                <a:lnTo>
                  <a:pt x="12" y="129"/>
                </a:lnTo>
                <a:lnTo>
                  <a:pt x="12" y="127"/>
                </a:lnTo>
                <a:lnTo>
                  <a:pt x="13" y="127"/>
                </a:lnTo>
                <a:lnTo>
                  <a:pt x="15" y="127"/>
                </a:lnTo>
                <a:lnTo>
                  <a:pt x="17" y="127"/>
                </a:lnTo>
                <a:lnTo>
                  <a:pt x="18" y="127"/>
                </a:lnTo>
                <a:lnTo>
                  <a:pt x="20" y="127"/>
                </a:lnTo>
                <a:lnTo>
                  <a:pt x="20" y="125"/>
                </a:lnTo>
                <a:lnTo>
                  <a:pt x="18" y="125"/>
                </a:lnTo>
                <a:lnTo>
                  <a:pt x="18" y="123"/>
                </a:lnTo>
                <a:lnTo>
                  <a:pt x="17" y="123"/>
                </a:lnTo>
                <a:lnTo>
                  <a:pt x="15" y="125"/>
                </a:lnTo>
                <a:lnTo>
                  <a:pt x="13" y="125"/>
                </a:lnTo>
                <a:lnTo>
                  <a:pt x="12" y="123"/>
                </a:lnTo>
                <a:lnTo>
                  <a:pt x="12" y="122"/>
                </a:lnTo>
                <a:lnTo>
                  <a:pt x="12" y="120"/>
                </a:lnTo>
                <a:lnTo>
                  <a:pt x="13" y="120"/>
                </a:lnTo>
                <a:lnTo>
                  <a:pt x="15" y="120"/>
                </a:lnTo>
                <a:lnTo>
                  <a:pt x="15" y="120"/>
                </a:lnTo>
                <a:lnTo>
                  <a:pt x="17" y="120"/>
                </a:lnTo>
                <a:lnTo>
                  <a:pt x="17" y="118"/>
                </a:lnTo>
                <a:lnTo>
                  <a:pt x="17" y="117"/>
                </a:lnTo>
                <a:lnTo>
                  <a:pt x="15" y="117"/>
                </a:lnTo>
                <a:lnTo>
                  <a:pt x="15" y="115"/>
                </a:lnTo>
                <a:lnTo>
                  <a:pt x="13" y="115"/>
                </a:lnTo>
                <a:lnTo>
                  <a:pt x="12" y="115"/>
                </a:lnTo>
                <a:lnTo>
                  <a:pt x="10" y="115"/>
                </a:lnTo>
                <a:lnTo>
                  <a:pt x="10" y="113"/>
                </a:lnTo>
                <a:lnTo>
                  <a:pt x="8" y="111"/>
                </a:lnTo>
                <a:lnTo>
                  <a:pt x="8" y="110"/>
                </a:lnTo>
                <a:lnTo>
                  <a:pt x="10" y="108"/>
                </a:lnTo>
                <a:lnTo>
                  <a:pt x="10" y="106"/>
                </a:lnTo>
                <a:lnTo>
                  <a:pt x="10" y="105"/>
                </a:lnTo>
                <a:lnTo>
                  <a:pt x="12" y="105"/>
                </a:lnTo>
                <a:lnTo>
                  <a:pt x="12" y="105"/>
                </a:lnTo>
                <a:lnTo>
                  <a:pt x="12" y="103"/>
                </a:lnTo>
                <a:lnTo>
                  <a:pt x="10" y="103"/>
                </a:lnTo>
                <a:lnTo>
                  <a:pt x="10" y="101"/>
                </a:lnTo>
                <a:lnTo>
                  <a:pt x="8" y="101"/>
                </a:lnTo>
                <a:lnTo>
                  <a:pt x="8" y="99"/>
                </a:lnTo>
                <a:lnTo>
                  <a:pt x="8" y="98"/>
                </a:lnTo>
                <a:lnTo>
                  <a:pt x="10" y="98"/>
                </a:lnTo>
                <a:lnTo>
                  <a:pt x="10" y="96"/>
                </a:lnTo>
                <a:lnTo>
                  <a:pt x="10" y="94"/>
                </a:lnTo>
                <a:lnTo>
                  <a:pt x="8" y="93"/>
                </a:lnTo>
                <a:lnTo>
                  <a:pt x="8" y="91"/>
                </a:lnTo>
                <a:lnTo>
                  <a:pt x="8" y="89"/>
                </a:lnTo>
                <a:lnTo>
                  <a:pt x="8" y="89"/>
                </a:lnTo>
                <a:lnTo>
                  <a:pt x="8" y="87"/>
                </a:lnTo>
                <a:lnTo>
                  <a:pt x="8" y="86"/>
                </a:lnTo>
                <a:lnTo>
                  <a:pt x="10" y="86"/>
                </a:lnTo>
                <a:lnTo>
                  <a:pt x="10" y="84"/>
                </a:lnTo>
                <a:lnTo>
                  <a:pt x="10" y="82"/>
                </a:lnTo>
                <a:lnTo>
                  <a:pt x="8" y="80"/>
                </a:lnTo>
                <a:lnTo>
                  <a:pt x="8" y="79"/>
                </a:lnTo>
                <a:lnTo>
                  <a:pt x="8" y="77"/>
                </a:lnTo>
                <a:lnTo>
                  <a:pt x="8" y="75"/>
                </a:lnTo>
                <a:lnTo>
                  <a:pt x="6" y="75"/>
                </a:lnTo>
                <a:lnTo>
                  <a:pt x="6" y="74"/>
                </a:lnTo>
                <a:lnTo>
                  <a:pt x="6" y="72"/>
                </a:lnTo>
                <a:lnTo>
                  <a:pt x="6" y="70"/>
                </a:lnTo>
                <a:lnTo>
                  <a:pt x="5" y="70"/>
                </a:lnTo>
                <a:lnTo>
                  <a:pt x="5" y="68"/>
                </a:lnTo>
                <a:lnTo>
                  <a:pt x="5" y="67"/>
                </a:lnTo>
                <a:lnTo>
                  <a:pt x="5" y="65"/>
                </a:lnTo>
                <a:lnTo>
                  <a:pt x="6" y="65"/>
                </a:lnTo>
                <a:lnTo>
                  <a:pt x="8" y="67"/>
                </a:lnTo>
                <a:lnTo>
                  <a:pt x="8" y="67"/>
                </a:lnTo>
                <a:lnTo>
                  <a:pt x="10" y="67"/>
                </a:lnTo>
                <a:lnTo>
                  <a:pt x="10" y="68"/>
                </a:lnTo>
                <a:lnTo>
                  <a:pt x="12" y="68"/>
                </a:lnTo>
                <a:lnTo>
                  <a:pt x="12" y="67"/>
                </a:lnTo>
                <a:lnTo>
                  <a:pt x="13" y="67"/>
                </a:lnTo>
                <a:lnTo>
                  <a:pt x="15" y="65"/>
                </a:lnTo>
                <a:lnTo>
                  <a:pt x="15" y="63"/>
                </a:lnTo>
                <a:lnTo>
                  <a:pt x="15" y="62"/>
                </a:lnTo>
                <a:lnTo>
                  <a:pt x="15" y="60"/>
                </a:lnTo>
                <a:lnTo>
                  <a:pt x="15" y="60"/>
                </a:lnTo>
                <a:lnTo>
                  <a:pt x="13" y="60"/>
                </a:lnTo>
                <a:lnTo>
                  <a:pt x="12" y="60"/>
                </a:lnTo>
                <a:lnTo>
                  <a:pt x="12" y="58"/>
                </a:lnTo>
                <a:lnTo>
                  <a:pt x="10" y="58"/>
                </a:lnTo>
                <a:lnTo>
                  <a:pt x="10" y="56"/>
                </a:lnTo>
                <a:lnTo>
                  <a:pt x="10" y="55"/>
                </a:lnTo>
                <a:lnTo>
                  <a:pt x="8" y="55"/>
                </a:lnTo>
                <a:lnTo>
                  <a:pt x="8" y="53"/>
                </a:lnTo>
                <a:lnTo>
                  <a:pt x="8" y="51"/>
                </a:lnTo>
                <a:lnTo>
                  <a:pt x="8" y="51"/>
                </a:lnTo>
                <a:lnTo>
                  <a:pt x="8" y="50"/>
                </a:lnTo>
                <a:lnTo>
                  <a:pt x="6" y="50"/>
                </a:lnTo>
                <a:lnTo>
                  <a:pt x="6" y="48"/>
                </a:lnTo>
                <a:lnTo>
                  <a:pt x="5" y="46"/>
                </a:lnTo>
                <a:lnTo>
                  <a:pt x="5" y="44"/>
                </a:lnTo>
                <a:lnTo>
                  <a:pt x="3" y="44"/>
                </a:lnTo>
                <a:lnTo>
                  <a:pt x="3" y="44"/>
                </a:lnTo>
                <a:lnTo>
                  <a:pt x="3" y="43"/>
                </a:lnTo>
                <a:lnTo>
                  <a:pt x="1" y="43"/>
                </a:lnTo>
                <a:lnTo>
                  <a:pt x="1" y="41"/>
                </a:lnTo>
                <a:lnTo>
                  <a:pt x="1" y="39"/>
                </a:lnTo>
                <a:lnTo>
                  <a:pt x="3" y="39"/>
                </a:lnTo>
                <a:lnTo>
                  <a:pt x="3" y="41"/>
                </a:lnTo>
                <a:lnTo>
                  <a:pt x="5" y="41"/>
                </a:lnTo>
                <a:lnTo>
                  <a:pt x="5" y="43"/>
                </a:lnTo>
                <a:lnTo>
                  <a:pt x="6" y="43"/>
                </a:lnTo>
                <a:lnTo>
                  <a:pt x="6" y="44"/>
                </a:lnTo>
                <a:lnTo>
                  <a:pt x="8" y="43"/>
                </a:lnTo>
                <a:lnTo>
                  <a:pt x="8" y="43"/>
                </a:lnTo>
                <a:lnTo>
                  <a:pt x="8" y="41"/>
                </a:lnTo>
                <a:lnTo>
                  <a:pt x="8" y="41"/>
                </a:lnTo>
                <a:lnTo>
                  <a:pt x="8" y="39"/>
                </a:lnTo>
                <a:lnTo>
                  <a:pt x="6" y="37"/>
                </a:lnTo>
                <a:lnTo>
                  <a:pt x="5" y="37"/>
                </a:lnTo>
                <a:lnTo>
                  <a:pt x="5" y="36"/>
                </a:lnTo>
                <a:lnTo>
                  <a:pt x="3" y="36"/>
                </a:lnTo>
                <a:lnTo>
                  <a:pt x="3" y="34"/>
                </a:lnTo>
                <a:lnTo>
                  <a:pt x="1" y="34"/>
                </a:lnTo>
                <a:lnTo>
                  <a:pt x="1" y="32"/>
                </a:lnTo>
                <a:lnTo>
                  <a:pt x="1" y="31"/>
                </a:lnTo>
                <a:lnTo>
                  <a:pt x="1" y="29"/>
                </a:lnTo>
                <a:lnTo>
                  <a:pt x="3" y="29"/>
                </a:lnTo>
                <a:lnTo>
                  <a:pt x="3" y="29"/>
                </a:lnTo>
                <a:lnTo>
                  <a:pt x="3" y="27"/>
                </a:lnTo>
                <a:lnTo>
                  <a:pt x="1" y="27"/>
                </a:lnTo>
                <a:lnTo>
                  <a:pt x="1" y="25"/>
                </a:lnTo>
                <a:lnTo>
                  <a:pt x="3" y="25"/>
                </a:lnTo>
                <a:lnTo>
                  <a:pt x="3" y="24"/>
                </a:lnTo>
                <a:lnTo>
                  <a:pt x="5" y="24"/>
                </a:lnTo>
                <a:lnTo>
                  <a:pt x="5" y="22"/>
                </a:lnTo>
                <a:lnTo>
                  <a:pt x="3" y="22"/>
                </a:lnTo>
                <a:lnTo>
                  <a:pt x="3" y="20"/>
                </a:lnTo>
                <a:lnTo>
                  <a:pt x="3" y="22"/>
                </a:lnTo>
                <a:lnTo>
                  <a:pt x="5" y="22"/>
                </a:lnTo>
                <a:lnTo>
                  <a:pt x="5" y="20"/>
                </a:lnTo>
                <a:lnTo>
                  <a:pt x="3" y="20"/>
                </a:lnTo>
                <a:lnTo>
                  <a:pt x="3" y="19"/>
                </a:lnTo>
                <a:lnTo>
                  <a:pt x="1" y="19"/>
                </a:lnTo>
                <a:lnTo>
                  <a:pt x="0" y="19"/>
                </a:lnTo>
                <a:lnTo>
                  <a:pt x="0" y="17"/>
                </a:lnTo>
                <a:lnTo>
                  <a:pt x="1" y="19"/>
                </a:lnTo>
                <a:lnTo>
                  <a:pt x="3" y="19"/>
                </a:lnTo>
                <a:lnTo>
                  <a:pt x="1" y="19"/>
                </a:lnTo>
                <a:lnTo>
                  <a:pt x="1" y="17"/>
                </a:lnTo>
                <a:lnTo>
                  <a:pt x="3" y="17"/>
                </a:lnTo>
                <a:lnTo>
                  <a:pt x="3" y="15"/>
                </a:lnTo>
                <a:lnTo>
                  <a:pt x="5" y="15"/>
                </a:lnTo>
                <a:lnTo>
                  <a:pt x="5" y="15"/>
                </a:lnTo>
                <a:lnTo>
                  <a:pt x="6" y="13"/>
                </a:lnTo>
                <a:lnTo>
                  <a:pt x="8" y="13"/>
                </a:lnTo>
                <a:lnTo>
                  <a:pt x="8" y="12"/>
                </a:lnTo>
                <a:lnTo>
                  <a:pt x="8" y="13"/>
                </a:lnTo>
                <a:lnTo>
                  <a:pt x="8" y="12"/>
                </a:lnTo>
                <a:lnTo>
                  <a:pt x="8" y="12"/>
                </a:lnTo>
                <a:lnTo>
                  <a:pt x="8" y="10"/>
                </a:lnTo>
                <a:lnTo>
                  <a:pt x="8" y="8"/>
                </a:lnTo>
                <a:lnTo>
                  <a:pt x="10" y="8"/>
                </a:lnTo>
                <a:lnTo>
                  <a:pt x="10" y="10"/>
                </a:lnTo>
                <a:lnTo>
                  <a:pt x="10" y="8"/>
                </a:lnTo>
                <a:lnTo>
                  <a:pt x="12" y="8"/>
                </a:lnTo>
                <a:lnTo>
                  <a:pt x="13" y="8"/>
                </a:lnTo>
                <a:lnTo>
                  <a:pt x="13" y="6"/>
                </a:lnTo>
                <a:lnTo>
                  <a:pt x="13" y="5"/>
                </a:lnTo>
                <a:lnTo>
                  <a:pt x="13" y="6"/>
                </a:lnTo>
                <a:lnTo>
                  <a:pt x="12" y="6"/>
                </a:lnTo>
                <a:lnTo>
                  <a:pt x="12" y="5"/>
                </a:lnTo>
                <a:lnTo>
                  <a:pt x="12" y="3"/>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2" name="Freeform 170"/>
          <p:cNvSpPr>
            <a:spLocks/>
          </p:cNvSpPr>
          <p:nvPr/>
        </p:nvSpPr>
        <p:spPr bwMode="auto">
          <a:xfrm>
            <a:off x="5263753" y="2537222"/>
            <a:ext cx="463154" cy="444104"/>
          </a:xfrm>
          <a:custGeom>
            <a:avLst/>
            <a:gdLst/>
            <a:ahLst/>
            <a:cxnLst>
              <a:cxn ang="0">
                <a:pos x="248" y="29"/>
              </a:cxn>
              <a:cxn ang="0">
                <a:pos x="253" y="44"/>
              </a:cxn>
              <a:cxn ang="0">
                <a:pos x="257" y="62"/>
              </a:cxn>
              <a:cxn ang="0">
                <a:pos x="279" y="74"/>
              </a:cxn>
              <a:cxn ang="0">
                <a:pos x="296" y="75"/>
              </a:cxn>
              <a:cxn ang="0">
                <a:pos x="324" y="77"/>
              </a:cxn>
              <a:cxn ang="0">
                <a:pos x="324" y="98"/>
              </a:cxn>
              <a:cxn ang="0">
                <a:pos x="334" y="112"/>
              </a:cxn>
              <a:cxn ang="0">
                <a:pos x="348" y="122"/>
              </a:cxn>
              <a:cxn ang="0">
                <a:pos x="339" y="130"/>
              </a:cxn>
              <a:cxn ang="0">
                <a:pos x="337" y="141"/>
              </a:cxn>
              <a:cxn ang="0">
                <a:pos x="353" y="146"/>
              </a:cxn>
              <a:cxn ang="0">
                <a:pos x="368" y="144"/>
              </a:cxn>
              <a:cxn ang="0">
                <a:pos x="384" y="136"/>
              </a:cxn>
              <a:cxn ang="0">
                <a:pos x="389" y="146"/>
              </a:cxn>
              <a:cxn ang="0">
                <a:pos x="384" y="160"/>
              </a:cxn>
              <a:cxn ang="0">
                <a:pos x="373" y="173"/>
              </a:cxn>
              <a:cxn ang="0">
                <a:pos x="358" y="185"/>
              </a:cxn>
              <a:cxn ang="0">
                <a:pos x="355" y="203"/>
              </a:cxn>
              <a:cxn ang="0">
                <a:pos x="339" y="218"/>
              </a:cxn>
              <a:cxn ang="0">
                <a:pos x="332" y="232"/>
              </a:cxn>
              <a:cxn ang="0">
                <a:pos x="353" y="244"/>
              </a:cxn>
              <a:cxn ang="0">
                <a:pos x="343" y="263"/>
              </a:cxn>
              <a:cxn ang="0">
                <a:pos x="325" y="280"/>
              </a:cxn>
              <a:cxn ang="0">
                <a:pos x="300" y="308"/>
              </a:cxn>
              <a:cxn ang="0">
                <a:pos x="270" y="339"/>
              </a:cxn>
              <a:cxn ang="0">
                <a:pos x="269" y="368"/>
              </a:cxn>
              <a:cxn ang="0">
                <a:pos x="243" y="371"/>
              </a:cxn>
              <a:cxn ang="0">
                <a:pos x="212" y="370"/>
              </a:cxn>
              <a:cxn ang="0">
                <a:pos x="172" y="368"/>
              </a:cxn>
              <a:cxn ang="0">
                <a:pos x="138" y="366"/>
              </a:cxn>
              <a:cxn ang="0">
                <a:pos x="103" y="364"/>
              </a:cxn>
              <a:cxn ang="0">
                <a:pos x="74" y="363"/>
              </a:cxn>
              <a:cxn ang="0">
                <a:pos x="40" y="361"/>
              </a:cxn>
              <a:cxn ang="0">
                <a:pos x="0" y="347"/>
              </a:cxn>
              <a:cxn ang="0">
                <a:pos x="2" y="330"/>
              </a:cxn>
              <a:cxn ang="0">
                <a:pos x="4" y="294"/>
              </a:cxn>
              <a:cxn ang="0">
                <a:pos x="5" y="239"/>
              </a:cxn>
              <a:cxn ang="0">
                <a:pos x="7" y="222"/>
              </a:cxn>
              <a:cxn ang="0">
                <a:pos x="9" y="196"/>
              </a:cxn>
              <a:cxn ang="0">
                <a:pos x="11" y="148"/>
              </a:cxn>
              <a:cxn ang="0">
                <a:pos x="16" y="91"/>
              </a:cxn>
              <a:cxn ang="0">
                <a:pos x="28" y="99"/>
              </a:cxn>
              <a:cxn ang="0">
                <a:pos x="31" y="110"/>
              </a:cxn>
              <a:cxn ang="0">
                <a:pos x="47" y="110"/>
              </a:cxn>
              <a:cxn ang="0">
                <a:pos x="59" y="118"/>
              </a:cxn>
              <a:cxn ang="0">
                <a:pos x="52" y="137"/>
              </a:cxn>
              <a:cxn ang="0">
                <a:pos x="76" y="137"/>
              </a:cxn>
              <a:cxn ang="0">
                <a:pos x="91" y="134"/>
              </a:cxn>
              <a:cxn ang="0">
                <a:pos x="98" y="125"/>
              </a:cxn>
              <a:cxn ang="0">
                <a:pos x="102" y="113"/>
              </a:cxn>
              <a:cxn ang="0">
                <a:pos x="91" y="91"/>
              </a:cxn>
              <a:cxn ang="0">
                <a:pos x="105" y="77"/>
              </a:cxn>
              <a:cxn ang="0">
                <a:pos x="121" y="79"/>
              </a:cxn>
              <a:cxn ang="0">
                <a:pos x="136" y="74"/>
              </a:cxn>
              <a:cxn ang="0">
                <a:pos x="141" y="63"/>
              </a:cxn>
              <a:cxn ang="0">
                <a:pos x="155" y="58"/>
              </a:cxn>
              <a:cxn ang="0">
                <a:pos x="169" y="58"/>
              </a:cxn>
              <a:cxn ang="0">
                <a:pos x="186" y="29"/>
              </a:cxn>
              <a:cxn ang="0">
                <a:pos x="179" y="13"/>
              </a:cxn>
              <a:cxn ang="0">
                <a:pos x="193" y="0"/>
              </a:cxn>
              <a:cxn ang="0">
                <a:pos x="205" y="13"/>
              </a:cxn>
              <a:cxn ang="0">
                <a:pos x="220" y="27"/>
              </a:cxn>
            </a:cxnLst>
            <a:rect l="0" t="0" r="r" b="b"/>
            <a:pathLst>
              <a:path w="389" h="373">
                <a:moveTo>
                  <a:pt x="236" y="22"/>
                </a:moveTo>
                <a:lnTo>
                  <a:pt x="238" y="22"/>
                </a:lnTo>
                <a:lnTo>
                  <a:pt x="241" y="22"/>
                </a:lnTo>
                <a:lnTo>
                  <a:pt x="243" y="24"/>
                </a:lnTo>
                <a:lnTo>
                  <a:pt x="243" y="24"/>
                </a:lnTo>
                <a:lnTo>
                  <a:pt x="244" y="26"/>
                </a:lnTo>
                <a:lnTo>
                  <a:pt x="246" y="26"/>
                </a:lnTo>
                <a:lnTo>
                  <a:pt x="248" y="27"/>
                </a:lnTo>
                <a:lnTo>
                  <a:pt x="248" y="29"/>
                </a:lnTo>
                <a:lnTo>
                  <a:pt x="250" y="29"/>
                </a:lnTo>
                <a:lnTo>
                  <a:pt x="250" y="31"/>
                </a:lnTo>
                <a:lnTo>
                  <a:pt x="251" y="32"/>
                </a:lnTo>
                <a:lnTo>
                  <a:pt x="251" y="34"/>
                </a:lnTo>
                <a:lnTo>
                  <a:pt x="253" y="36"/>
                </a:lnTo>
                <a:lnTo>
                  <a:pt x="253" y="39"/>
                </a:lnTo>
                <a:lnTo>
                  <a:pt x="253" y="41"/>
                </a:lnTo>
                <a:lnTo>
                  <a:pt x="253" y="43"/>
                </a:lnTo>
                <a:lnTo>
                  <a:pt x="253" y="44"/>
                </a:lnTo>
                <a:lnTo>
                  <a:pt x="253" y="48"/>
                </a:lnTo>
                <a:lnTo>
                  <a:pt x="253" y="50"/>
                </a:lnTo>
                <a:lnTo>
                  <a:pt x="253" y="53"/>
                </a:lnTo>
                <a:lnTo>
                  <a:pt x="253" y="55"/>
                </a:lnTo>
                <a:lnTo>
                  <a:pt x="253" y="56"/>
                </a:lnTo>
                <a:lnTo>
                  <a:pt x="255" y="58"/>
                </a:lnTo>
                <a:lnTo>
                  <a:pt x="255" y="58"/>
                </a:lnTo>
                <a:lnTo>
                  <a:pt x="257" y="60"/>
                </a:lnTo>
                <a:lnTo>
                  <a:pt x="257" y="62"/>
                </a:lnTo>
                <a:lnTo>
                  <a:pt x="258" y="65"/>
                </a:lnTo>
                <a:lnTo>
                  <a:pt x="262" y="67"/>
                </a:lnTo>
                <a:lnTo>
                  <a:pt x="265" y="69"/>
                </a:lnTo>
                <a:lnTo>
                  <a:pt x="269" y="70"/>
                </a:lnTo>
                <a:lnTo>
                  <a:pt x="270" y="72"/>
                </a:lnTo>
                <a:lnTo>
                  <a:pt x="272" y="74"/>
                </a:lnTo>
                <a:lnTo>
                  <a:pt x="272" y="74"/>
                </a:lnTo>
                <a:lnTo>
                  <a:pt x="275" y="74"/>
                </a:lnTo>
                <a:lnTo>
                  <a:pt x="279" y="74"/>
                </a:lnTo>
                <a:lnTo>
                  <a:pt x="281" y="75"/>
                </a:lnTo>
                <a:lnTo>
                  <a:pt x="282" y="75"/>
                </a:lnTo>
                <a:lnTo>
                  <a:pt x="284" y="75"/>
                </a:lnTo>
                <a:lnTo>
                  <a:pt x="287" y="75"/>
                </a:lnTo>
                <a:lnTo>
                  <a:pt x="289" y="75"/>
                </a:lnTo>
                <a:lnTo>
                  <a:pt x="291" y="75"/>
                </a:lnTo>
                <a:lnTo>
                  <a:pt x="293" y="75"/>
                </a:lnTo>
                <a:lnTo>
                  <a:pt x="294" y="75"/>
                </a:lnTo>
                <a:lnTo>
                  <a:pt x="296" y="75"/>
                </a:lnTo>
                <a:lnTo>
                  <a:pt x="300" y="75"/>
                </a:lnTo>
                <a:lnTo>
                  <a:pt x="301" y="75"/>
                </a:lnTo>
                <a:lnTo>
                  <a:pt x="313" y="74"/>
                </a:lnTo>
                <a:lnTo>
                  <a:pt x="317" y="74"/>
                </a:lnTo>
                <a:lnTo>
                  <a:pt x="317" y="74"/>
                </a:lnTo>
                <a:lnTo>
                  <a:pt x="320" y="75"/>
                </a:lnTo>
                <a:lnTo>
                  <a:pt x="322" y="75"/>
                </a:lnTo>
                <a:lnTo>
                  <a:pt x="322" y="77"/>
                </a:lnTo>
                <a:lnTo>
                  <a:pt x="324" y="77"/>
                </a:lnTo>
                <a:lnTo>
                  <a:pt x="324" y="79"/>
                </a:lnTo>
                <a:lnTo>
                  <a:pt x="325" y="81"/>
                </a:lnTo>
                <a:lnTo>
                  <a:pt x="327" y="84"/>
                </a:lnTo>
                <a:lnTo>
                  <a:pt x="327" y="87"/>
                </a:lnTo>
                <a:lnTo>
                  <a:pt x="327" y="89"/>
                </a:lnTo>
                <a:lnTo>
                  <a:pt x="325" y="91"/>
                </a:lnTo>
                <a:lnTo>
                  <a:pt x="324" y="93"/>
                </a:lnTo>
                <a:lnTo>
                  <a:pt x="324" y="94"/>
                </a:lnTo>
                <a:lnTo>
                  <a:pt x="324" y="98"/>
                </a:lnTo>
                <a:lnTo>
                  <a:pt x="324" y="101"/>
                </a:lnTo>
                <a:lnTo>
                  <a:pt x="324" y="103"/>
                </a:lnTo>
                <a:lnTo>
                  <a:pt x="324" y="103"/>
                </a:lnTo>
                <a:lnTo>
                  <a:pt x="325" y="105"/>
                </a:lnTo>
                <a:lnTo>
                  <a:pt x="327" y="106"/>
                </a:lnTo>
                <a:lnTo>
                  <a:pt x="329" y="108"/>
                </a:lnTo>
                <a:lnTo>
                  <a:pt x="330" y="110"/>
                </a:lnTo>
                <a:lnTo>
                  <a:pt x="332" y="110"/>
                </a:lnTo>
                <a:lnTo>
                  <a:pt x="334" y="112"/>
                </a:lnTo>
                <a:lnTo>
                  <a:pt x="337" y="113"/>
                </a:lnTo>
                <a:lnTo>
                  <a:pt x="339" y="113"/>
                </a:lnTo>
                <a:lnTo>
                  <a:pt x="343" y="115"/>
                </a:lnTo>
                <a:lnTo>
                  <a:pt x="346" y="115"/>
                </a:lnTo>
                <a:lnTo>
                  <a:pt x="348" y="117"/>
                </a:lnTo>
                <a:lnTo>
                  <a:pt x="348" y="118"/>
                </a:lnTo>
                <a:lnTo>
                  <a:pt x="348" y="118"/>
                </a:lnTo>
                <a:lnTo>
                  <a:pt x="348" y="120"/>
                </a:lnTo>
                <a:lnTo>
                  <a:pt x="348" y="122"/>
                </a:lnTo>
                <a:lnTo>
                  <a:pt x="348" y="124"/>
                </a:lnTo>
                <a:lnTo>
                  <a:pt x="348" y="124"/>
                </a:lnTo>
                <a:lnTo>
                  <a:pt x="348" y="125"/>
                </a:lnTo>
                <a:lnTo>
                  <a:pt x="346" y="125"/>
                </a:lnTo>
                <a:lnTo>
                  <a:pt x="344" y="127"/>
                </a:lnTo>
                <a:lnTo>
                  <a:pt x="343" y="127"/>
                </a:lnTo>
                <a:lnTo>
                  <a:pt x="343" y="129"/>
                </a:lnTo>
                <a:lnTo>
                  <a:pt x="341" y="129"/>
                </a:lnTo>
                <a:lnTo>
                  <a:pt x="339" y="130"/>
                </a:lnTo>
                <a:lnTo>
                  <a:pt x="337" y="130"/>
                </a:lnTo>
                <a:lnTo>
                  <a:pt x="337" y="132"/>
                </a:lnTo>
                <a:lnTo>
                  <a:pt x="336" y="132"/>
                </a:lnTo>
                <a:lnTo>
                  <a:pt x="336" y="134"/>
                </a:lnTo>
                <a:lnTo>
                  <a:pt x="336" y="134"/>
                </a:lnTo>
                <a:lnTo>
                  <a:pt x="336" y="136"/>
                </a:lnTo>
                <a:lnTo>
                  <a:pt x="336" y="137"/>
                </a:lnTo>
                <a:lnTo>
                  <a:pt x="337" y="139"/>
                </a:lnTo>
                <a:lnTo>
                  <a:pt x="337" y="141"/>
                </a:lnTo>
                <a:lnTo>
                  <a:pt x="339" y="141"/>
                </a:lnTo>
                <a:lnTo>
                  <a:pt x="341" y="142"/>
                </a:lnTo>
                <a:lnTo>
                  <a:pt x="343" y="142"/>
                </a:lnTo>
                <a:lnTo>
                  <a:pt x="344" y="144"/>
                </a:lnTo>
                <a:lnTo>
                  <a:pt x="346" y="144"/>
                </a:lnTo>
                <a:lnTo>
                  <a:pt x="348" y="144"/>
                </a:lnTo>
                <a:lnTo>
                  <a:pt x="348" y="146"/>
                </a:lnTo>
                <a:lnTo>
                  <a:pt x="349" y="146"/>
                </a:lnTo>
                <a:lnTo>
                  <a:pt x="353" y="146"/>
                </a:lnTo>
                <a:lnTo>
                  <a:pt x="355" y="146"/>
                </a:lnTo>
                <a:lnTo>
                  <a:pt x="356" y="146"/>
                </a:lnTo>
                <a:lnTo>
                  <a:pt x="358" y="148"/>
                </a:lnTo>
                <a:lnTo>
                  <a:pt x="360" y="148"/>
                </a:lnTo>
                <a:lnTo>
                  <a:pt x="361" y="148"/>
                </a:lnTo>
                <a:lnTo>
                  <a:pt x="363" y="146"/>
                </a:lnTo>
                <a:lnTo>
                  <a:pt x="365" y="146"/>
                </a:lnTo>
                <a:lnTo>
                  <a:pt x="367" y="144"/>
                </a:lnTo>
                <a:lnTo>
                  <a:pt x="368" y="144"/>
                </a:lnTo>
                <a:lnTo>
                  <a:pt x="372" y="141"/>
                </a:lnTo>
                <a:lnTo>
                  <a:pt x="373" y="139"/>
                </a:lnTo>
                <a:lnTo>
                  <a:pt x="375" y="137"/>
                </a:lnTo>
                <a:lnTo>
                  <a:pt x="377" y="136"/>
                </a:lnTo>
                <a:lnTo>
                  <a:pt x="377" y="136"/>
                </a:lnTo>
                <a:lnTo>
                  <a:pt x="379" y="136"/>
                </a:lnTo>
                <a:lnTo>
                  <a:pt x="380" y="134"/>
                </a:lnTo>
                <a:lnTo>
                  <a:pt x="382" y="134"/>
                </a:lnTo>
                <a:lnTo>
                  <a:pt x="384" y="136"/>
                </a:lnTo>
                <a:lnTo>
                  <a:pt x="386" y="136"/>
                </a:lnTo>
                <a:lnTo>
                  <a:pt x="387" y="136"/>
                </a:lnTo>
                <a:lnTo>
                  <a:pt x="387" y="137"/>
                </a:lnTo>
                <a:lnTo>
                  <a:pt x="389" y="137"/>
                </a:lnTo>
                <a:lnTo>
                  <a:pt x="389" y="139"/>
                </a:lnTo>
                <a:lnTo>
                  <a:pt x="389" y="141"/>
                </a:lnTo>
                <a:lnTo>
                  <a:pt x="389" y="142"/>
                </a:lnTo>
                <a:lnTo>
                  <a:pt x="389" y="144"/>
                </a:lnTo>
                <a:lnTo>
                  <a:pt x="389" y="146"/>
                </a:lnTo>
                <a:lnTo>
                  <a:pt x="389" y="148"/>
                </a:lnTo>
                <a:lnTo>
                  <a:pt x="387" y="149"/>
                </a:lnTo>
                <a:lnTo>
                  <a:pt x="387" y="151"/>
                </a:lnTo>
                <a:lnTo>
                  <a:pt x="387" y="153"/>
                </a:lnTo>
                <a:lnTo>
                  <a:pt x="386" y="153"/>
                </a:lnTo>
                <a:lnTo>
                  <a:pt x="386" y="155"/>
                </a:lnTo>
                <a:lnTo>
                  <a:pt x="386" y="156"/>
                </a:lnTo>
                <a:lnTo>
                  <a:pt x="384" y="158"/>
                </a:lnTo>
                <a:lnTo>
                  <a:pt x="384" y="160"/>
                </a:lnTo>
                <a:lnTo>
                  <a:pt x="382" y="161"/>
                </a:lnTo>
                <a:lnTo>
                  <a:pt x="382" y="163"/>
                </a:lnTo>
                <a:lnTo>
                  <a:pt x="380" y="165"/>
                </a:lnTo>
                <a:lnTo>
                  <a:pt x="379" y="165"/>
                </a:lnTo>
                <a:lnTo>
                  <a:pt x="379" y="167"/>
                </a:lnTo>
                <a:lnTo>
                  <a:pt x="377" y="168"/>
                </a:lnTo>
                <a:lnTo>
                  <a:pt x="377" y="170"/>
                </a:lnTo>
                <a:lnTo>
                  <a:pt x="375" y="172"/>
                </a:lnTo>
                <a:lnTo>
                  <a:pt x="373" y="173"/>
                </a:lnTo>
                <a:lnTo>
                  <a:pt x="372" y="175"/>
                </a:lnTo>
                <a:lnTo>
                  <a:pt x="370" y="175"/>
                </a:lnTo>
                <a:lnTo>
                  <a:pt x="367" y="177"/>
                </a:lnTo>
                <a:lnTo>
                  <a:pt x="363" y="179"/>
                </a:lnTo>
                <a:lnTo>
                  <a:pt x="363" y="179"/>
                </a:lnTo>
                <a:lnTo>
                  <a:pt x="363" y="180"/>
                </a:lnTo>
                <a:lnTo>
                  <a:pt x="361" y="182"/>
                </a:lnTo>
                <a:lnTo>
                  <a:pt x="360" y="182"/>
                </a:lnTo>
                <a:lnTo>
                  <a:pt x="358" y="185"/>
                </a:lnTo>
                <a:lnTo>
                  <a:pt x="356" y="187"/>
                </a:lnTo>
                <a:lnTo>
                  <a:pt x="356" y="189"/>
                </a:lnTo>
                <a:lnTo>
                  <a:pt x="355" y="191"/>
                </a:lnTo>
                <a:lnTo>
                  <a:pt x="355" y="192"/>
                </a:lnTo>
                <a:lnTo>
                  <a:pt x="355" y="194"/>
                </a:lnTo>
                <a:lnTo>
                  <a:pt x="355" y="194"/>
                </a:lnTo>
                <a:lnTo>
                  <a:pt x="355" y="198"/>
                </a:lnTo>
                <a:lnTo>
                  <a:pt x="355" y="201"/>
                </a:lnTo>
                <a:lnTo>
                  <a:pt x="355" y="203"/>
                </a:lnTo>
                <a:lnTo>
                  <a:pt x="355" y="204"/>
                </a:lnTo>
                <a:lnTo>
                  <a:pt x="355" y="206"/>
                </a:lnTo>
                <a:lnTo>
                  <a:pt x="353" y="210"/>
                </a:lnTo>
                <a:lnTo>
                  <a:pt x="351" y="210"/>
                </a:lnTo>
                <a:lnTo>
                  <a:pt x="349" y="211"/>
                </a:lnTo>
                <a:lnTo>
                  <a:pt x="348" y="215"/>
                </a:lnTo>
                <a:lnTo>
                  <a:pt x="346" y="216"/>
                </a:lnTo>
                <a:lnTo>
                  <a:pt x="343" y="218"/>
                </a:lnTo>
                <a:lnTo>
                  <a:pt x="339" y="218"/>
                </a:lnTo>
                <a:lnTo>
                  <a:pt x="336" y="218"/>
                </a:lnTo>
                <a:lnTo>
                  <a:pt x="334" y="220"/>
                </a:lnTo>
                <a:lnTo>
                  <a:pt x="332" y="220"/>
                </a:lnTo>
                <a:lnTo>
                  <a:pt x="332" y="222"/>
                </a:lnTo>
                <a:lnTo>
                  <a:pt x="332" y="222"/>
                </a:lnTo>
                <a:lnTo>
                  <a:pt x="332" y="223"/>
                </a:lnTo>
                <a:lnTo>
                  <a:pt x="332" y="225"/>
                </a:lnTo>
                <a:lnTo>
                  <a:pt x="332" y="230"/>
                </a:lnTo>
                <a:lnTo>
                  <a:pt x="332" y="232"/>
                </a:lnTo>
                <a:lnTo>
                  <a:pt x="332" y="235"/>
                </a:lnTo>
                <a:lnTo>
                  <a:pt x="332" y="239"/>
                </a:lnTo>
                <a:lnTo>
                  <a:pt x="336" y="239"/>
                </a:lnTo>
                <a:lnTo>
                  <a:pt x="337" y="241"/>
                </a:lnTo>
                <a:lnTo>
                  <a:pt x="343" y="241"/>
                </a:lnTo>
                <a:lnTo>
                  <a:pt x="344" y="241"/>
                </a:lnTo>
                <a:lnTo>
                  <a:pt x="348" y="241"/>
                </a:lnTo>
                <a:lnTo>
                  <a:pt x="351" y="242"/>
                </a:lnTo>
                <a:lnTo>
                  <a:pt x="353" y="244"/>
                </a:lnTo>
                <a:lnTo>
                  <a:pt x="355" y="246"/>
                </a:lnTo>
                <a:lnTo>
                  <a:pt x="355" y="249"/>
                </a:lnTo>
                <a:lnTo>
                  <a:pt x="355" y="253"/>
                </a:lnTo>
                <a:lnTo>
                  <a:pt x="351" y="254"/>
                </a:lnTo>
                <a:lnTo>
                  <a:pt x="349" y="258"/>
                </a:lnTo>
                <a:lnTo>
                  <a:pt x="348" y="259"/>
                </a:lnTo>
                <a:lnTo>
                  <a:pt x="346" y="261"/>
                </a:lnTo>
                <a:lnTo>
                  <a:pt x="344" y="263"/>
                </a:lnTo>
                <a:lnTo>
                  <a:pt x="343" y="263"/>
                </a:lnTo>
                <a:lnTo>
                  <a:pt x="341" y="265"/>
                </a:lnTo>
                <a:lnTo>
                  <a:pt x="339" y="266"/>
                </a:lnTo>
                <a:lnTo>
                  <a:pt x="337" y="268"/>
                </a:lnTo>
                <a:lnTo>
                  <a:pt x="336" y="270"/>
                </a:lnTo>
                <a:lnTo>
                  <a:pt x="334" y="270"/>
                </a:lnTo>
                <a:lnTo>
                  <a:pt x="332" y="272"/>
                </a:lnTo>
                <a:lnTo>
                  <a:pt x="330" y="275"/>
                </a:lnTo>
                <a:lnTo>
                  <a:pt x="327" y="278"/>
                </a:lnTo>
                <a:lnTo>
                  <a:pt x="325" y="280"/>
                </a:lnTo>
                <a:lnTo>
                  <a:pt x="324" y="282"/>
                </a:lnTo>
                <a:lnTo>
                  <a:pt x="315" y="292"/>
                </a:lnTo>
                <a:lnTo>
                  <a:pt x="313" y="292"/>
                </a:lnTo>
                <a:lnTo>
                  <a:pt x="310" y="297"/>
                </a:lnTo>
                <a:lnTo>
                  <a:pt x="308" y="297"/>
                </a:lnTo>
                <a:lnTo>
                  <a:pt x="308" y="299"/>
                </a:lnTo>
                <a:lnTo>
                  <a:pt x="306" y="299"/>
                </a:lnTo>
                <a:lnTo>
                  <a:pt x="303" y="301"/>
                </a:lnTo>
                <a:lnTo>
                  <a:pt x="300" y="308"/>
                </a:lnTo>
                <a:lnTo>
                  <a:pt x="298" y="309"/>
                </a:lnTo>
                <a:lnTo>
                  <a:pt x="289" y="316"/>
                </a:lnTo>
                <a:lnTo>
                  <a:pt x="286" y="323"/>
                </a:lnTo>
                <a:lnTo>
                  <a:pt x="284" y="325"/>
                </a:lnTo>
                <a:lnTo>
                  <a:pt x="275" y="330"/>
                </a:lnTo>
                <a:lnTo>
                  <a:pt x="275" y="332"/>
                </a:lnTo>
                <a:lnTo>
                  <a:pt x="274" y="332"/>
                </a:lnTo>
                <a:lnTo>
                  <a:pt x="274" y="333"/>
                </a:lnTo>
                <a:lnTo>
                  <a:pt x="270" y="339"/>
                </a:lnTo>
                <a:lnTo>
                  <a:pt x="270" y="342"/>
                </a:lnTo>
                <a:lnTo>
                  <a:pt x="270" y="344"/>
                </a:lnTo>
                <a:lnTo>
                  <a:pt x="270" y="347"/>
                </a:lnTo>
                <a:lnTo>
                  <a:pt x="270" y="352"/>
                </a:lnTo>
                <a:lnTo>
                  <a:pt x="269" y="356"/>
                </a:lnTo>
                <a:lnTo>
                  <a:pt x="269" y="359"/>
                </a:lnTo>
                <a:lnTo>
                  <a:pt x="269" y="364"/>
                </a:lnTo>
                <a:lnTo>
                  <a:pt x="269" y="366"/>
                </a:lnTo>
                <a:lnTo>
                  <a:pt x="269" y="368"/>
                </a:lnTo>
                <a:lnTo>
                  <a:pt x="269" y="371"/>
                </a:lnTo>
                <a:lnTo>
                  <a:pt x="269" y="373"/>
                </a:lnTo>
                <a:lnTo>
                  <a:pt x="263" y="371"/>
                </a:lnTo>
                <a:lnTo>
                  <a:pt x="257" y="371"/>
                </a:lnTo>
                <a:lnTo>
                  <a:pt x="255" y="371"/>
                </a:lnTo>
                <a:lnTo>
                  <a:pt x="250" y="371"/>
                </a:lnTo>
                <a:lnTo>
                  <a:pt x="248" y="371"/>
                </a:lnTo>
                <a:lnTo>
                  <a:pt x="244" y="371"/>
                </a:lnTo>
                <a:lnTo>
                  <a:pt x="243" y="371"/>
                </a:lnTo>
                <a:lnTo>
                  <a:pt x="243" y="370"/>
                </a:lnTo>
                <a:lnTo>
                  <a:pt x="241" y="370"/>
                </a:lnTo>
                <a:lnTo>
                  <a:pt x="238" y="370"/>
                </a:lnTo>
                <a:lnTo>
                  <a:pt x="234" y="370"/>
                </a:lnTo>
                <a:lnTo>
                  <a:pt x="229" y="370"/>
                </a:lnTo>
                <a:lnTo>
                  <a:pt x="227" y="370"/>
                </a:lnTo>
                <a:lnTo>
                  <a:pt x="224" y="370"/>
                </a:lnTo>
                <a:lnTo>
                  <a:pt x="219" y="370"/>
                </a:lnTo>
                <a:lnTo>
                  <a:pt x="212" y="370"/>
                </a:lnTo>
                <a:lnTo>
                  <a:pt x="203" y="370"/>
                </a:lnTo>
                <a:lnTo>
                  <a:pt x="200" y="370"/>
                </a:lnTo>
                <a:lnTo>
                  <a:pt x="193" y="370"/>
                </a:lnTo>
                <a:lnTo>
                  <a:pt x="191" y="370"/>
                </a:lnTo>
                <a:lnTo>
                  <a:pt x="189" y="370"/>
                </a:lnTo>
                <a:lnTo>
                  <a:pt x="188" y="370"/>
                </a:lnTo>
                <a:lnTo>
                  <a:pt x="184" y="368"/>
                </a:lnTo>
                <a:lnTo>
                  <a:pt x="181" y="368"/>
                </a:lnTo>
                <a:lnTo>
                  <a:pt x="172" y="368"/>
                </a:lnTo>
                <a:lnTo>
                  <a:pt x="171" y="368"/>
                </a:lnTo>
                <a:lnTo>
                  <a:pt x="160" y="368"/>
                </a:lnTo>
                <a:lnTo>
                  <a:pt x="157" y="368"/>
                </a:lnTo>
                <a:lnTo>
                  <a:pt x="155" y="366"/>
                </a:lnTo>
                <a:lnTo>
                  <a:pt x="153" y="366"/>
                </a:lnTo>
                <a:lnTo>
                  <a:pt x="152" y="366"/>
                </a:lnTo>
                <a:lnTo>
                  <a:pt x="148" y="366"/>
                </a:lnTo>
                <a:lnTo>
                  <a:pt x="140" y="366"/>
                </a:lnTo>
                <a:lnTo>
                  <a:pt x="138" y="366"/>
                </a:lnTo>
                <a:lnTo>
                  <a:pt x="134" y="366"/>
                </a:lnTo>
                <a:lnTo>
                  <a:pt x="129" y="366"/>
                </a:lnTo>
                <a:lnTo>
                  <a:pt x="126" y="366"/>
                </a:lnTo>
                <a:lnTo>
                  <a:pt x="122" y="366"/>
                </a:lnTo>
                <a:lnTo>
                  <a:pt x="121" y="366"/>
                </a:lnTo>
                <a:lnTo>
                  <a:pt x="117" y="366"/>
                </a:lnTo>
                <a:lnTo>
                  <a:pt x="112" y="366"/>
                </a:lnTo>
                <a:lnTo>
                  <a:pt x="110" y="366"/>
                </a:lnTo>
                <a:lnTo>
                  <a:pt x="103" y="364"/>
                </a:lnTo>
                <a:lnTo>
                  <a:pt x="100" y="364"/>
                </a:lnTo>
                <a:lnTo>
                  <a:pt x="97" y="364"/>
                </a:lnTo>
                <a:lnTo>
                  <a:pt x="91" y="364"/>
                </a:lnTo>
                <a:lnTo>
                  <a:pt x="90" y="364"/>
                </a:lnTo>
                <a:lnTo>
                  <a:pt x="88" y="364"/>
                </a:lnTo>
                <a:lnTo>
                  <a:pt x="79" y="364"/>
                </a:lnTo>
                <a:lnTo>
                  <a:pt x="78" y="364"/>
                </a:lnTo>
                <a:lnTo>
                  <a:pt x="76" y="363"/>
                </a:lnTo>
                <a:lnTo>
                  <a:pt x="74" y="363"/>
                </a:lnTo>
                <a:lnTo>
                  <a:pt x="71" y="363"/>
                </a:lnTo>
                <a:lnTo>
                  <a:pt x="67" y="363"/>
                </a:lnTo>
                <a:lnTo>
                  <a:pt x="62" y="363"/>
                </a:lnTo>
                <a:lnTo>
                  <a:pt x="60" y="363"/>
                </a:lnTo>
                <a:lnTo>
                  <a:pt x="57" y="363"/>
                </a:lnTo>
                <a:lnTo>
                  <a:pt x="55" y="363"/>
                </a:lnTo>
                <a:lnTo>
                  <a:pt x="54" y="363"/>
                </a:lnTo>
                <a:lnTo>
                  <a:pt x="47" y="363"/>
                </a:lnTo>
                <a:lnTo>
                  <a:pt x="40" y="361"/>
                </a:lnTo>
                <a:lnTo>
                  <a:pt x="31" y="361"/>
                </a:lnTo>
                <a:lnTo>
                  <a:pt x="29" y="361"/>
                </a:lnTo>
                <a:lnTo>
                  <a:pt x="12" y="359"/>
                </a:lnTo>
                <a:lnTo>
                  <a:pt x="11" y="359"/>
                </a:lnTo>
                <a:lnTo>
                  <a:pt x="0" y="359"/>
                </a:lnTo>
                <a:lnTo>
                  <a:pt x="0" y="354"/>
                </a:lnTo>
                <a:lnTo>
                  <a:pt x="0" y="352"/>
                </a:lnTo>
                <a:lnTo>
                  <a:pt x="0" y="351"/>
                </a:lnTo>
                <a:lnTo>
                  <a:pt x="0" y="347"/>
                </a:lnTo>
                <a:lnTo>
                  <a:pt x="0" y="345"/>
                </a:lnTo>
                <a:lnTo>
                  <a:pt x="0" y="344"/>
                </a:lnTo>
                <a:lnTo>
                  <a:pt x="0" y="342"/>
                </a:lnTo>
                <a:lnTo>
                  <a:pt x="0" y="339"/>
                </a:lnTo>
                <a:lnTo>
                  <a:pt x="0" y="337"/>
                </a:lnTo>
                <a:lnTo>
                  <a:pt x="2" y="333"/>
                </a:lnTo>
                <a:lnTo>
                  <a:pt x="2" y="332"/>
                </a:lnTo>
                <a:lnTo>
                  <a:pt x="2" y="330"/>
                </a:lnTo>
                <a:lnTo>
                  <a:pt x="2" y="330"/>
                </a:lnTo>
                <a:lnTo>
                  <a:pt x="2" y="328"/>
                </a:lnTo>
                <a:lnTo>
                  <a:pt x="2" y="327"/>
                </a:lnTo>
                <a:lnTo>
                  <a:pt x="2" y="325"/>
                </a:lnTo>
                <a:lnTo>
                  <a:pt x="2" y="318"/>
                </a:lnTo>
                <a:lnTo>
                  <a:pt x="2" y="316"/>
                </a:lnTo>
                <a:lnTo>
                  <a:pt x="2" y="315"/>
                </a:lnTo>
                <a:lnTo>
                  <a:pt x="2" y="313"/>
                </a:lnTo>
                <a:lnTo>
                  <a:pt x="4" y="299"/>
                </a:lnTo>
                <a:lnTo>
                  <a:pt x="4" y="294"/>
                </a:lnTo>
                <a:lnTo>
                  <a:pt x="4" y="285"/>
                </a:lnTo>
                <a:lnTo>
                  <a:pt x="4" y="282"/>
                </a:lnTo>
                <a:lnTo>
                  <a:pt x="5" y="273"/>
                </a:lnTo>
                <a:lnTo>
                  <a:pt x="5" y="272"/>
                </a:lnTo>
                <a:lnTo>
                  <a:pt x="5" y="265"/>
                </a:lnTo>
                <a:lnTo>
                  <a:pt x="5" y="259"/>
                </a:lnTo>
                <a:lnTo>
                  <a:pt x="5" y="253"/>
                </a:lnTo>
                <a:lnTo>
                  <a:pt x="5" y="251"/>
                </a:lnTo>
                <a:lnTo>
                  <a:pt x="5" y="239"/>
                </a:lnTo>
                <a:lnTo>
                  <a:pt x="7" y="239"/>
                </a:lnTo>
                <a:lnTo>
                  <a:pt x="7" y="237"/>
                </a:lnTo>
                <a:lnTo>
                  <a:pt x="7" y="235"/>
                </a:lnTo>
                <a:lnTo>
                  <a:pt x="7" y="234"/>
                </a:lnTo>
                <a:lnTo>
                  <a:pt x="7" y="230"/>
                </a:lnTo>
                <a:lnTo>
                  <a:pt x="7" y="225"/>
                </a:lnTo>
                <a:lnTo>
                  <a:pt x="7" y="225"/>
                </a:lnTo>
                <a:lnTo>
                  <a:pt x="7" y="223"/>
                </a:lnTo>
                <a:lnTo>
                  <a:pt x="7" y="222"/>
                </a:lnTo>
                <a:lnTo>
                  <a:pt x="7" y="220"/>
                </a:lnTo>
                <a:lnTo>
                  <a:pt x="7" y="218"/>
                </a:lnTo>
                <a:lnTo>
                  <a:pt x="7" y="216"/>
                </a:lnTo>
                <a:lnTo>
                  <a:pt x="7" y="215"/>
                </a:lnTo>
                <a:lnTo>
                  <a:pt x="9" y="206"/>
                </a:lnTo>
                <a:lnTo>
                  <a:pt x="9" y="204"/>
                </a:lnTo>
                <a:lnTo>
                  <a:pt x="9" y="201"/>
                </a:lnTo>
                <a:lnTo>
                  <a:pt x="9" y="198"/>
                </a:lnTo>
                <a:lnTo>
                  <a:pt x="9" y="196"/>
                </a:lnTo>
                <a:lnTo>
                  <a:pt x="9" y="192"/>
                </a:lnTo>
                <a:lnTo>
                  <a:pt x="9" y="179"/>
                </a:lnTo>
                <a:lnTo>
                  <a:pt x="9" y="175"/>
                </a:lnTo>
                <a:lnTo>
                  <a:pt x="9" y="173"/>
                </a:lnTo>
                <a:lnTo>
                  <a:pt x="11" y="170"/>
                </a:lnTo>
                <a:lnTo>
                  <a:pt x="11" y="168"/>
                </a:lnTo>
                <a:lnTo>
                  <a:pt x="11" y="161"/>
                </a:lnTo>
                <a:lnTo>
                  <a:pt x="11" y="160"/>
                </a:lnTo>
                <a:lnTo>
                  <a:pt x="11" y="148"/>
                </a:lnTo>
                <a:lnTo>
                  <a:pt x="11" y="146"/>
                </a:lnTo>
                <a:lnTo>
                  <a:pt x="12" y="136"/>
                </a:lnTo>
                <a:lnTo>
                  <a:pt x="12" y="130"/>
                </a:lnTo>
                <a:lnTo>
                  <a:pt x="12" y="129"/>
                </a:lnTo>
                <a:lnTo>
                  <a:pt x="12" y="124"/>
                </a:lnTo>
                <a:lnTo>
                  <a:pt x="12" y="118"/>
                </a:lnTo>
                <a:lnTo>
                  <a:pt x="14" y="103"/>
                </a:lnTo>
                <a:lnTo>
                  <a:pt x="14" y="91"/>
                </a:lnTo>
                <a:lnTo>
                  <a:pt x="16" y="91"/>
                </a:lnTo>
                <a:lnTo>
                  <a:pt x="17" y="91"/>
                </a:lnTo>
                <a:lnTo>
                  <a:pt x="19" y="91"/>
                </a:lnTo>
                <a:lnTo>
                  <a:pt x="21" y="91"/>
                </a:lnTo>
                <a:lnTo>
                  <a:pt x="23" y="93"/>
                </a:lnTo>
                <a:lnTo>
                  <a:pt x="24" y="94"/>
                </a:lnTo>
                <a:lnTo>
                  <a:pt x="26" y="96"/>
                </a:lnTo>
                <a:lnTo>
                  <a:pt x="26" y="98"/>
                </a:lnTo>
                <a:lnTo>
                  <a:pt x="28" y="98"/>
                </a:lnTo>
                <a:lnTo>
                  <a:pt x="28" y="99"/>
                </a:lnTo>
                <a:lnTo>
                  <a:pt x="28" y="101"/>
                </a:lnTo>
                <a:lnTo>
                  <a:pt x="28" y="103"/>
                </a:lnTo>
                <a:lnTo>
                  <a:pt x="29" y="103"/>
                </a:lnTo>
                <a:lnTo>
                  <a:pt x="29" y="105"/>
                </a:lnTo>
                <a:lnTo>
                  <a:pt x="29" y="106"/>
                </a:lnTo>
                <a:lnTo>
                  <a:pt x="31" y="106"/>
                </a:lnTo>
                <a:lnTo>
                  <a:pt x="31" y="108"/>
                </a:lnTo>
                <a:lnTo>
                  <a:pt x="31" y="108"/>
                </a:lnTo>
                <a:lnTo>
                  <a:pt x="31" y="110"/>
                </a:lnTo>
                <a:lnTo>
                  <a:pt x="33" y="110"/>
                </a:lnTo>
                <a:lnTo>
                  <a:pt x="35" y="110"/>
                </a:lnTo>
                <a:lnTo>
                  <a:pt x="36" y="110"/>
                </a:lnTo>
                <a:lnTo>
                  <a:pt x="38" y="112"/>
                </a:lnTo>
                <a:lnTo>
                  <a:pt x="40" y="112"/>
                </a:lnTo>
                <a:lnTo>
                  <a:pt x="42" y="112"/>
                </a:lnTo>
                <a:lnTo>
                  <a:pt x="45" y="112"/>
                </a:lnTo>
                <a:lnTo>
                  <a:pt x="47" y="112"/>
                </a:lnTo>
                <a:lnTo>
                  <a:pt x="47" y="110"/>
                </a:lnTo>
                <a:lnTo>
                  <a:pt x="48" y="110"/>
                </a:lnTo>
                <a:lnTo>
                  <a:pt x="50" y="110"/>
                </a:lnTo>
                <a:lnTo>
                  <a:pt x="52" y="110"/>
                </a:lnTo>
                <a:lnTo>
                  <a:pt x="54" y="112"/>
                </a:lnTo>
                <a:lnTo>
                  <a:pt x="55" y="113"/>
                </a:lnTo>
                <a:lnTo>
                  <a:pt x="57" y="113"/>
                </a:lnTo>
                <a:lnTo>
                  <a:pt x="57" y="115"/>
                </a:lnTo>
                <a:lnTo>
                  <a:pt x="59" y="117"/>
                </a:lnTo>
                <a:lnTo>
                  <a:pt x="59" y="118"/>
                </a:lnTo>
                <a:lnTo>
                  <a:pt x="59" y="118"/>
                </a:lnTo>
                <a:lnTo>
                  <a:pt x="57" y="120"/>
                </a:lnTo>
                <a:lnTo>
                  <a:pt x="57" y="122"/>
                </a:lnTo>
                <a:lnTo>
                  <a:pt x="55" y="124"/>
                </a:lnTo>
                <a:lnTo>
                  <a:pt x="54" y="125"/>
                </a:lnTo>
                <a:lnTo>
                  <a:pt x="52" y="129"/>
                </a:lnTo>
                <a:lnTo>
                  <a:pt x="50" y="130"/>
                </a:lnTo>
                <a:lnTo>
                  <a:pt x="50" y="134"/>
                </a:lnTo>
                <a:lnTo>
                  <a:pt x="52" y="137"/>
                </a:lnTo>
                <a:lnTo>
                  <a:pt x="52" y="139"/>
                </a:lnTo>
                <a:lnTo>
                  <a:pt x="55" y="141"/>
                </a:lnTo>
                <a:lnTo>
                  <a:pt x="57" y="141"/>
                </a:lnTo>
                <a:lnTo>
                  <a:pt x="60" y="142"/>
                </a:lnTo>
                <a:lnTo>
                  <a:pt x="62" y="142"/>
                </a:lnTo>
                <a:lnTo>
                  <a:pt x="67" y="141"/>
                </a:lnTo>
                <a:lnTo>
                  <a:pt x="74" y="139"/>
                </a:lnTo>
                <a:lnTo>
                  <a:pt x="76" y="139"/>
                </a:lnTo>
                <a:lnTo>
                  <a:pt x="76" y="137"/>
                </a:lnTo>
                <a:lnTo>
                  <a:pt x="78" y="137"/>
                </a:lnTo>
                <a:lnTo>
                  <a:pt x="79" y="137"/>
                </a:lnTo>
                <a:lnTo>
                  <a:pt x="81" y="139"/>
                </a:lnTo>
                <a:lnTo>
                  <a:pt x="83" y="137"/>
                </a:lnTo>
                <a:lnTo>
                  <a:pt x="85" y="137"/>
                </a:lnTo>
                <a:lnTo>
                  <a:pt x="86" y="137"/>
                </a:lnTo>
                <a:lnTo>
                  <a:pt x="88" y="137"/>
                </a:lnTo>
                <a:lnTo>
                  <a:pt x="90" y="136"/>
                </a:lnTo>
                <a:lnTo>
                  <a:pt x="91" y="134"/>
                </a:lnTo>
                <a:lnTo>
                  <a:pt x="91" y="134"/>
                </a:lnTo>
                <a:lnTo>
                  <a:pt x="93" y="134"/>
                </a:lnTo>
                <a:lnTo>
                  <a:pt x="93" y="134"/>
                </a:lnTo>
                <a:lnTo>
                  <a:pt x="95" y="132"/>
                </a:lnTo>
                <a:lnTo>
                  <a:pt x="95" y="130"/>
                </a:lnTo>
                <a:lnTo>
                  <a:pt x="97" y="129"/>
                </a:lnTo>
                <a:lnTo>
                  <a:pt x="97" y="127"/>
                </a:lnTo>
                <a:lnTo>
                  <a:pt x="98" y="127"/>
                </a:lnTo>
                <a:lnTo>
                  <a:pt x="98" y="125"/>
                </a:lnTo>
                <a:lnTo>
                  <a:pt x="100" y="125"/>
                </a:lnTo>
                <a:lnTo>
                  <a:pt x="100" y="124"/>
                </a:lnTo>
                <a:lnTo>
                  <a:pt x="102" y="122"/>
                </a:lnTo>
                <a:lnTo>
                  <a:pt x="102" y="120"/>
                </a:lnTo>
                <a:lnTo>
                  <a:pt x="103" y="120"/>
                </a:lnTo>
                <a:lnTo>
                  <a:pt x="103" y="118"/>
                </a:lnTo>
                <a:lnTo>
                  <a:pt x="103" y="118"/>
                </a:lnTo>
                <a:lnTo>
                  <a:pt x="103" y="117"/>
                </a:lnTo>
                <a:lnTo>
                  <a:pt x="102" y="113"/>
                </a:lnTo>
                <a:lnTo>
                  <a:pt x="100" y="110"/>
                </a:lnTo>
                <a:lnTo>
                  <a:pt x="100" y="108"/>
                </a:lnTo>
                <a:lnTo>
                  <a:pt x="98" y="106"/>
                </a:lnTo>
                <a:lnTo>
                  <a:pt x="97" y="105"/>
                </a:lnTo>
                <a:lnTo>
                  <a:pt x="95" y="103"/>
                </a:lnTo>
                <a:lnTo>
                  <a:pt x="93" y="98"/>
                </a:lnTo>
                <a:lnTo>
                  <a:pt x="91" y="96"/>
                </a:lnTo>
                <a:lnTo>
                  <a:pt x="91" y="94"/>
                </a:lnTo>
                <a:lnTo>
                  <a:pt x="91" y="91"/>
                </a:lnTo>
                <a:lnTo>
                  <a:pt x="91" y="89"/>
                </a:lnTo>
                <a:lnTo>
                  <a:pt x="93" y="87"/>
                </a:lnTo>
                <a:lnTo>
                  <a:pt x="95" y="86"/>
                </a:lnTo>
                <a:lnTo>
                  <a:pt x="95" y="84"/>
                </a:lnTo>
                <a:lnTo>
                  <a:pt x="97" y="81"/>
                </a:lnTo>
                <a:lnTo>
                  <a:pt x="98" y="79"/>
                </a:lnTo>
                <a:lnTo>
                  <a:pt x="102" y="79"/>
                </a:lnTo>
                <a:lnTo>
                  <a:pt x="103" y="77"/>
                </a:lnTo>
                <a:lnTo>
                  <a:pt x="105" y="77"/>
                </a:lnTo>
                <a:lnTo>
                  <a:pt x="107" y="77"/>
                </a:lnTo>
                <a:lnTo>
                  <a:pt x="107" y="77"/>
                </a:lnTo>
                <a:lnTo>
                  <a:pt x="109" y="77"/>
                </a:lnTo>
                <a:lnTo>
                  <a:pt x="112" y="77"/>
                </a:lnTo>
                <a:lnTo>
                  <a:pt x="114" y="77"/>
                </a:lnTo>
                <a:lnTo>
                  <a:pt x="115" y="77"/>
                </a:lnTo>
                <a:lnTo>
                  <a:pt x="117" y="79"/>
                </a:lnTo>
                <a:lnTo>
                  <a:pt x="119" y="79"/>
                </a:lnTo>
                <a:lnTo>
                  <a:pt x="121" y="79"/>
                </a:lnTo>
                <a:lnTo>
                  <a:pt x="122" y="79"/>
                </a:lnTo>
                <a:lnTo>
                  <a:pt x="124" y="79"/>
                </a:lnTo>
                <a:lnTo>
                  <a:pt x="126" y="79"/>
                </a:lnTo>
                <a:lnTo>
                  <a:pt x="129" y="79"/>
                </a:lnTo>
                <a:lnTo>
                  <a:pt x="131" y="77"/>
                </a:lnTo>
                <a:lnTo>
                  <a:pt x="133" y="77"/>
                </a:lnTo>
                <a:lnTo>
                  <a:pt x="134" y="75"/>
                </a:lnTo>
                <a:lnTo>
                  <a:pt x="136" y="75"/>
                </a:lnTo>
                <a:lnTo>
                  <a:pt x="136" y="74"/>
                </a:lnTo>
                <a:lnTo>
                  <a:pt x="136" y="74"/>
                </a:lnTo>
                <a:lnTo>
                  <a:pt x="138" y="74"/>
                </a:lnTo>
                <a:lnTo>
                  <a:pt x="140" y="72"/>
                </a:lnTo>
                <a:lnTo>
                  <a:pt x="140" y="70"/>
                </a:lnTo>
                <a:lnTo>
                  <a:pt x="138" y="69"/>
                </a:lnTo>
                <a:lnTo>
                  <a:pt x="138" y="67"/>
                </a:lnTo>
                <a:lnTo>
                  <a:pt x="140" y="65"/>
                </a:lnTo>
                <a:lnTo>
                  <a:pt x="140" y="63"/>
                </a:lnTo>
                <a:lnTo>
                  <a:pt x="141" y="63"/>
                </a:lnTo>
                <a:lnTo>
                  <a:pt x="141" y="62"/>
                </a:lnTo>
                <a:lnTo>
                  <a:pt x="146" y="58"/>
                </a:lnTo>
                <a:lnTo>
                  <a:pt x="148" y="58"/>
                </a:lnTo>
                <a:lnTo>
                  <a:pt x="148" y="56"/>
                </a:lnTo>
                <a:lnTo>
                  <a:pt x="150" y="56"/>
                </a:lnTo>
                <a:lnTo>
                  <a:pt x="152" y="56"/>
                </a:lnTo>
                <a:lnTo>
                  <a:pt x="152" y="58"/>
                </a:lnTo>
                <a:lnTo>
                  <a:pt x="153" y="58"/>
                </a:lnTo>
                <a:lnTo>
                  <a:pt x="155" y="58"/>
                </a:lnTo>
                <a:lnTo>
                  <a:pt x="157" y="60"/>
                </a:lnTo>
                <a:lnTo>
                  <a:pt x="158" y="60"/>
                </a:lnTo>
                <a:lnTo>
                  <a:pt x="158" y="62"/>
                </a:lnTo>
                <a:lnTo>
                  <a:pt x="160" y="63"/>
                </a:lnTo>
                <a:lnTo>
                  <a:pt x="162" y="65"/>
                </a:lnTo>
                <a:lnTo>
                  <a:pt x="164" y="63"/>
                </a:lnTo>
                <a:lnTo>
                  <a:pt x="165" y="63"/>
                </a:lnTo>
                <a:lnTo>
                  <a:pt x="167" y="62"/>
                </a:lnTo>
                <a:lnTo>
                  <a:pt x="169" y="58"/>
                </a:lnTo>
                <a:lnTo>
                  <a:pt x="172" y="53"/>
                </a:lnTo>
                <a:lnTo>
                  <a:pt x="174" y="50"/>
                </a:lnTo>
                <a:lnTo>
                  <a:pt x="176" y="46"/>
                </a:lnTo>
                <a:lnTo>
                  <a:pt x="177" y="43"/>
                </a:lnTo>
                <a:lnTo>
                  <a:pt x="181" y="41"/>
                </a:lnTo>
                <a:lnTo>
                  <a:pt x="181" y="39"/>
                </a:lnTo>
                <a:lnTo>
                  <a:pt x="184" y="36"/>
                </a:lnTo>
                <a:lnTo>
                  <a:pt x="184" y="32"/>
                </a:lnTo>
                <a:lnTo>
                  <a:pt x="186" y="29"/>
                </a:lnTo>
                <a:lnTo>
                  <a:pt x="186" y="27"/>
                </a:lnTo>
                <a:lnTo>
                  <a:pt x="186" y="26"/>
                </a:lnTo>
                <a:lnTo>
                  <a:pt x="184" y="24"/>
                </a:lnTo>
                <a:lnTo>
                  <a:pt x="184" y="22"/>
                </a:lnTo>
                <a:lnTo>
                  <a:pt x="183" y="20"/>
                </a:lnTo>
                <a:lnTo>
                  <a:pt x="181" y="19"/>
                </a:lnTo>
                <a:lnTo>
                  <a:pt x="181" y="17"/>
                </a:lnTo>
                <a:lnTo>
                  <a:pt x="181" y="13"/>
                </a:lnTo>
                <a:lnTo>
                  <a:pt x="179" y="13"/>
                </a:lnTo>
                <a:lnTo>
                  <a:pt x="179" y="10"/>
                </a:lnTo>
                <a:lnTo>
                  <a:pt x="179" y="8"/>
                </a:lnTo>
                <a:lnTo>
                  <a:pt x="181" y="7"/>
                </a:lnTo>
                <a:lnTo>
                  <a:pt x="181" y="5"/>
                </a:lnTo>
                <a:lnTo>
                  <a:pt x="183" y="1"/>
                </a:lnTo>
                <a:lnTo>
                  <a:pt x="186" y="1"/>
                </a:lnTo>
                <a:lnTo>
                  <a:pt x="188" y="0"/>
                </a:lnTo>
                <a:lnTo>
                  <a:pt x="191" y="0"/>
                </a:lnTo>
                <a:lnTo>
                  <a:pt x="193" y="0"/>
                </a:lnTo>
                <a:lnTo>
                  <a:pt x="195" y="0"/>
                </a:lnTo>
                <a:lnTo>
                  <a:pt x="196" y="1"/>
                </a:lnTo>
                <a:lnTo>
                  <a:pt x="196" y="3"/>
                </a:lnTo>
                <a:lnTo>
                  <a:pt x="198" y="3"/>
                </a:lnTo>
                <a:lnTo>
                  <a:pt x="200" y="5"/>
                </a:lnTo>
                <a:lnTo>
                  <a:pt x="201" y="8"/>
                </a:lnTo>
                <a:lnTo>
                  <a:pt x="203" y="10"/>
                </a:lnTo>
                <a:lnTo>
                  <a:pt x="205" y="12"/>
                </a:lnTo>
                <a:lnTo>
                  <a:pt x="205" y="13"/>
                </a:lnTo>
                <a:lnTo>
                  <a:pt x="205" y="13"/>
                </a:lnTo>
                <a:lnTo>
                  <a:pt x="207" y="17"/>
                </a:lnTo>
                <a:lnTo>
                  <a:pt x="208" y="19"/>
                </a:lnTo>
                <a:lnTo>
                  <a:pt x="210" y="22"/>
                </a:lnTo>
                <a:lnTo>
                  <a:pt x="212" y="24"/>
                </a:lnTo>
                <a:lnTo>
                  <a:pt x="214" y="26"/>
                </a:lnTo>
                <a:lnTo>
                  <a:pt x="215" y="27"/>
                </a:lnTo>
                <a:lnTo>
                  <a:pt x="217" y="27"/>
                </a:lnTo>
                <a:lnTo>
                  <a:pt x="220" y="27"/>
                </a:lnTo>
                <a:lnTo>
                  <a:pt x="224" y="27"/>
                </a:lnTo>
                <a:lnTo>
                  <a:pt x="234" y="22"/>
                </a:lnTo>
                <a:lnTo>
                  <a:pt x="236" y="22"/>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5" name="Freeform 163"/>
          <p:cNvSpPr>
            <a:spLocks/>
          </p:cNvSpPr>
          <p:nvPr/>
        </p:nvSpPr>
        <p:spPr bwMode="auto">
          <a:xfrm>
            <a:off x="6107907" y="2305050"/>
            <a:ext cx="423863" cy="295275"/>
          </a:xfrm>
          <a:custGeom>
            <a:avLst/>
            <a:gdLst/>
            <a:ahLst/>
            <a:cxnLst>
              <a:cxn ang="0">
                <a:pos x="17" y="45"/>
              </a:cxn>
              <a:cxn ang="0">
                <a:pos x="34" y="45"/>
              </a:cxn>
              <a:cxn ang="0">
                <a:pos x="64" y="45"/>
              </a:cxn>
              <a:cxn ang="0">
                <a:pos x="74" y="38"/>
              </a:cxn>
              <a:cxn ang="0">
                <a:pos x="74" y="14"/>
              </a:cxn>
              <a:cxn ang="0">
                <a:pos x="76" y="0"/>
              </a:cxn>
              <a:cxn ang="0">
                <a:pos x="96" y="0"/>
              </a:cxn>
              <a:cxn ang="0">
                <a:pos x="119" y="0"/>
              </a:cxn>
              <a:cxn ang="0">
                <a:pos x="138" y="0"/>
              </a:cxn>
              <a:cxn ang="0">
                <a:pos x="156" y="0"/>
              </a:cxn>
              <a:cxn ang="0">
                <a:pos x="181" y="0"/>
              </a:cxn>
              <a:cxn ang="0">
                <a:pos x="187" y="0"/>
              </a:cxn>
              <a:cxn ang="0">
                <a:pos x="213" y="2"/>
              </a:cxn>
              <a:cxn ang="0">
                <a:pos x="242" y="0"/>
              </a:cxn>
              <a:cxn ang="0">
                <a:pos x="263" y="0"/>
              </a:cxn>
              <a:cxn ang="0">
                <a:pos x="289" y="0"/>
              </a:cxn>
              <a:cxn ang="0">
                <a:pos x="316" y="0"/>
              </a:cxn>
              <a:cxn ang="0">
                <a:pos x="332" y="0"/>
              </a:cxn>
              <a:cxn ang="0">
                <a:pos x="339" y="0"/>
              </a:cxn>
              <a:cxn ang="0">
                <a:pos x="347" y="0"/>
              </a:cxn>
              <a:cxn ang="0">
                <a:pos x="353" y="4"/>
              </a:cxn>
              <a:cxn ang="0">
                <a:pos x="353" y="16"/>
              </a:cxn>
              <a:cxn ang="0">
                <a:pos x="353" y="35"/>
              </a:cxn>
              <a:cxn ang="0">
                <a:pos x="356" y="55"/>
              </a:cxn>
              <a:cxn ang="0">
                <a:pos x="356" y="69"/>
              </a:cxn>
              <a:cxn ang="0">
                <a:pos x="356" y="90"/>
              </a:cxn>
              <a:cxn ang="0">
                <a:pos x="356" y="104"/>
              </a:cxn>
              <a:cxn ang="0">
                <a:pos x="356" y="119"/>
              </a:cxn>
              <a:cxn ang="0">
                <a:pos x="356" y="134"/>
              </a:cxn>
              <a:cxn ang="0">
                <a:pos x="354" y="164"/>
              </a:cxn>
              <a:cxn ang="0">
                <a:pos x="354" y="190"/>
              </a:cxn>
              <a:cxn ang="0">
                <a:pos x="354" y="212"/>
              </a:cxn>
              <a:cxn ang="0">
                <a:pos x="354" y="229"/>
              </a:cxn>
              <a:cxn ang="0">
                <a:pos x="346" y="246"/>
              </a:cxn>
              <a:cxn ang="0">
                <a:pos x="335" y="246"/>
              </a:cxn>
              <a:cxn ang="0">
                <a:pos x="306" y="248"/>
              </a:cxn>
              <a:cxn ang="0">
                <a:pos x="287" y="248"/>
              </a:cxn>
              <a:cxn ang="0">
                <a:pos x="261" y="248"/>
              </a:cxn>
              <a:cxn ang="0">
                <a:pos x="242" y="248"/>
              </a:cxn>
              <a:cxn ang="0">
                <a:pos x="217" y="248"/>
              </a:cxn>
              <a:cxn ang="0">
                <a:pos x="205" y="248"/>
              </a:cxn>
              <a:cxn ang="0">
                <a:pos x="191" y="248"/>
              </a:cxn>
              <a:cxn ang="0">
                <a:pos x="179" y="248"/>
              </a:cxn>
              <a:cxn ang="0">
                <a:pos x="153" y="248"/>
              </a:cxn>
              <a:cxn ang="0">
                <a:pos x="132" y="248"/>
              </a:cxn>
              <a:cxn ang="0">
                <a:pos x="103" y="246"/>
              </a:cxn>
              <a:cxn ang="0">
                <a:pos x="88" y="246"/>
              </a:cxn>
              <a:cxn ang="0">
                <a:pos x="76" y="246"/>
              </a:cxn>
              <a:cxn ang="0">
                <a:pos x="41" y="245"/>
              </a:cxn>
              <a:cxn ang="0">
                <a:pos x="33" y="245"/>
              </a:cxn>
              <a:cxn ang="0">
                <a:pos x="0" y="243"/>
              </a:cxn>
              <a:cxn ang="0">
                <a:pos x="2" y="231"/>
              </a:cxn>
              <a:cxn ang="0">
                <a:pos x="2" y="221"/>
              </a:cxn>
              <a:cxn ang="0">
                <a:pos x="2" y="198"/>
              </a:cxn>
              <a:cxn ang="0">
                <a:pos x="2" y="181"/>
              </a:cxn>
              <a:cxn ang="0">
                <a:pos x="2" y="164"/>
              </a:cxn>
              <a:cxn ang="0">
                <a:pos x="3" y="134"/>
              </a:cxn>
              <a:cxn ang="0">
                <a:pos x="3" y="119"/>
              </a:cxn>
              <a:cxn ang="0">
                <a:pos x="3" y="86"/>
              </a:cxn>
              <a:cxn ang="0">
                <a:pos x="5" y="61"/>
              </a:cxn>
              <a:cxn ang="0">
                <a:pos x="5" y="45"/>
              </a:cxn>
            </a:cxnLst>
            <a:rect l="0" t="0" r="r" b="b"/>
            <a:pathLst>
              <a:path w="356" h="248">
                <a:moveTo>
                  <a:pt x="5" y="45"/>
                </a:moveTo>
                <a:lnTo>
                  <a:pt x="10" y="45"/>
                </a:lnTo>
                <a:lnTo>
                  <a:pt x="12" y="45"/>
                </a:lnTo>
                <a:lnTo>
                  <a:pt x="15" y="45"/>
                </a:lnTo>
                <a:lnTo>
                  <a:pt x="17" y="45"/>
                </a:lnTo>
                <a:lnTo>
                  <a:pt x="19" y="45"/>
                </a:lnTo>
                <a:lnTo>
                  <a:pt x="22" y="45"/>
                </a:lnTo>
                <a:lnTo>
                  <a:pt x="24" y="45"/>
                </a:lnTo>
                <a:lnTo>
                  <a:pt x="29" y="45"/>
                </a:lnTo>
                <a:lnTo>
                  <a:pt x="34" y="45"/>
                </a:lnTo>
                <a:lnTo>
                  <a:pt x="36" y="45"/>
                </a:lnTo>
                <a:lnTo>
                  <a:pt x="46" y="45"/>
                </a:lnTo>
                <a:lnTo>
                  <a:pt x="48" y="45"/>
                </a:lnTo>
                <a:lnTo>
                  <a:pt x="50" y="45"/>
                </a:lnTo>
                <a:lnTo>
                  <a:pt x="64" y="45"/>
                </a:lnTo>
                <a:lnTo>
                  <a:pt x="69" y="45"/>
                </a:lnTo>
                <a:lnTo>
                  <a:pt x="74" y="45"/>
                </a:lnTo>
                <a:lnTo>
                  <a:pt x="74" y="43"/>
                </a:lnTo>
                <a:lnTo>
                  <a:pt x="74" y="40"/>
                </a:lnTo>
                <a:lnTo>
                  <a:pt x="74" y="38"/>
                </a:lnTo>
                <a:lnTo>
                  <a:pt x="74" y="35"/>
                </a:lnTo>
                <a:lnTo>
                  <a:pt x="74" y="30"/>
                </a:lnTo>
                <a:lnTo>
                  <a:pt x="74" y="26"/>
                </a:lnTo>
                <a:lnTo>
                  <a:pt x="74" y="23"/>
                </a:lnTo>
                <a:lnTo>
                  <a:pt x="74" y="14"/>
                </a:lnTo>
                <a:lnTo>
                  <a:pt x="74" y="12"/>
                </a:lnTo>
                <a:lnTo>
                  <a:pt x="74" y="7"/>
                </a:lnTo>
                <a:lnTo>
                  <a:pt x="74" y="2"/>
                </a:lnTo>
                <a:lnTo>
                  <a:pt x="74" y="0"/>
                </a:lnTo>
                <a:lnTo>
                  <a:pt x="76" y="0"/>
                </a:lnTo>
                <a:lnTo>
                  <a:pt x="82" y="0"/>
                </a:lnTo>
                <a:lnTo>
                  <a:pt x="84" y="0"/>
                </a:lnTo>
                <a:lnTo>
                  <a:pt x="91" y="0"/>
                </a:lnTo>
                <a:lnTo>
                  <a:pt x="95" y="0"/>
                </a:lnTo>
                <a:lnTo>
                  <a:pt x="96" y="0"/>
                </a:lnTo>
                <a:lnTo>
                  <a:pt x="98" y="0"/>
                </a:lnTo>
                <a:lnTo>
                  <a:pt x="105" y="0"/>
                </a:lnTo>
                <a:lnTo>
                  <a:pt x="107" y="0"/>
                </a:lnTo>
                <a:lnTo>
                  <a:pt x="108" y="0"/>
                </a:lnTo>
                <a:lnTo>
                  <a:pt x="119" y="0"/>
                </a:lnTo>
                <a:lnTo>
                  <a:pt x="120" y="0"/>
                </a:lnTo>
                <a:lnTo>
                  <a:pt x="122" y="0"/>
                </a:lnTo>
                <a:lnTo>
                  <a:pt x="129" y="0"/>
                </a:lnTo>
                <a:lnTo>
                  <a:pt x="134" y="0"/>
                </a:lnTo>
                <a:lnTo>
                  <a:pt x="138" y="0"/>
                </a:lnTo>
                <a:lnTo>
                  <a:pt x="139" y="0"/>
                </a:lnTo>
                <a:lnTo>
                  <a:pt x="146" y="0"/>
                </a:lnTo>
                <a:lnTo>
                  <a:pt x="151" y="0"/>
                </a:lnTo>
                <a:lnTo>
                  <a:pt x="153" y="0"/>
                </a:lnTo>
                <a:lnTo>
                  <a:pt x="156" y="0"/>
                </a:lnTo>
                <a:lnTo>
                  <a:pt x="163" y="0"/>
                </a:lnTo>
                <a:lnTo>
                  <a:pt x="167" y="0"/>
                </a:lnTo>
                <a:lnTo>
                  <a:pt x="167" y="0"/>
                </a:lnTo>
                <a:lnTo>
                  <a:pt x="170" y="0"/>
                </a:lnTo>
                <a:lnTo>
                  <a:pt x="181" y="0"/>
                </a:lnTo>
                <a:lnTo>
                  <a:pt x="182" y="0"/>
                </a:lnTo>
                <a:lnTo>
                  <a:pt x="182" y="2"/>
                </a:lnTo>
                <a:lnTo>
                  <a:pt x="184" y="0"/>
                </a:lnTo>
                <a:lnTo>
                  <a:pt x="186" y="0"/>
                </a:lnTo>
                <a:lnTo>
                  <a:pt x="187" y="0"/>
                </a:lnTo>
                <a:lnTo>
                  <a:pt x="189" y="0"/>
                </a:lnTo>
                <a:lnTo>
                  <a:pt x="203" y="2"/>
                </a:lnTo>
                <a:lnTo>
                  <a:pt x="205" y="2"/>
                </a:lnTo>
                <a:lnTo>
                  <a:pt x="208" y="2"/>
                </a:lnTo>
                <a:lnTo>
                  <a:pt x="213" y="2"/>
                </a:lnTo>
                <a:lnTo>
                  <a:pt x="234" y="0"/>
                </a:lnTo>
                <a:lnTo>
                  <a:pt x="237" y="0"/>
                </a:lnTo>
                <a:lnTo>
                  <a:pt x="241" y="0"/>
                </a:lnTo>
                <a:lnTo>
                  <a:pt x="242" y="0"/>
                </a:lnTo>
                <a:lnTo>
                  <a:pt x="242" y="0"/>
                </a:lnTo>
                <a:lnTo>
                  <a:pt x="244" y="0"/>
                </a:lnTo>
                <a:lnTo>
                  <a:pt x="254" y="0"/>
                </a:lnTo>
                <a:lnTo>
                  <a:pt x="256" y="0"/>
                </a:lnTo>
                <a:lnTo>
                  <a:pt x="256" y="0"/>
                </a:lnTo>
                <a:lnTo>
                  <a:pt x="263" y="0"/>
                </a:lnTo>
                <a:lnTo>
                  <a:pt x="267" y="0"/>
                </a:lnTo>
                <a:lnTo>
                  <a:pt x="273" y="0"/>
                </a:lnTo>
                <a:lnTo>
                  <a:pt x="277" y="0"/>
                </a:lnTo>
                <a:lnTo>
                  <a:pt x="287" y="0"/>
                </a:lnTo>
                <a:lnTo>
                  <a:pt x="289" y="0"/>
                </a:lnTo>
                <a:lnTo>
                  <a:pt x="297" y="0"/>
                </a:lnTo>
                <a:lnTo>
                  <a:pt x="299" y="0"/>
                </a:lnTo>
                <a:lnTo>
                  <a:pt x="303" y="0"/>
                </a:lnTo>
                <a:lnTo>
                  <a:pt x="308" y="0"/>
                </a:lnTo>
                <a:lnTo>
                  <a:pt x="316" y="0"/>
                </a:lnTo>
                <a:lnTo>
                  <a:pt x="318" y="0"/>
                </a:lnTo>
                <a:lnTo>
                  <a:pt x="323" y="0"/>
                </a:lnTo>
                <a:lnTo>
                  <a:pt x="325" y="0"/>
                </a:lnTo>
                <a:lnTo>
                  <a:pt x="330" y="0"/>
                </a:lnTo>
                <a:lnTo>
                  <a:pt x="332" y="0"/>
                </a:lnTo>
                <a:lnTo>
                  <a:pt x="332" y="0"/>
                </a:lnTo>
                <a:lnTo>
                  <a:pt x="334" y="0"/>
                </a:lnTo>
                <a:lnTo>
                  <a:pt x="335" y="0"/>
                </a:lnTo>
                <a:lnTo>
                  <a:pt x="337" y="0"/>
                </a:lnTo>
                <a:lnTo>
                  <a:pt x="339" y="0"/>
                </a:lnTo>
                <a:lnTo>
                  <a:pt x="340" y="0"/>
                </a:lnTo>
                <a:lnTo>
                  <a:pt x="342" y="0"/>
                </a:lnTo>
                <a:lnTo>
                  <a:pt x="344" y="0"/>
                </a:lnTo>
                <a:lnTo>
                  <a:pt x="346" y="0"/>
                </a:lnTo>
                <a:lnTo>
                  <a:pt x="347" y="0"/>
                </a:lnTo>
                <a:lnTo>
                  <a:pt x="347" y="0"/>
                </a:lnTo>
                <a:lnTo>
                  <a:pt x="349" y="0"/>
                </a:lnTo>
                <a:lnTo>
                  <a:pt x="353" y="0"/>
                </a:lnTo>
                <a:lnTo>
                  <a:pt x="353" y="2"/>
                </a:lnTo>
                <a:lnTo>
                  <a:pt x="353" y="4"/>
                </a:lnTo>
                <a:lnTo>
                  <a:pt x="353" y="5"/>
                </a:lnTo>
                <a:lnTo>
                  <a:pt x="353" y="7"/>
                </a:lnTo>
                <a:lnTo>
                  <a:pt x="353" y="12"/>
                </a:lnTo>
                <a:lnTo>
                  <a:pt x="353" y="14"/>
                </a:lnTo>
                <a:lnTo>
                  <a:pt x="353" y="16"/>
                </a:lnTo>
                <a:lnTo>
                  <a:pt x="353" y="19"/>
                </a:lnTo>
                <a:lnTo>
                  <a:pt x="353" y="26"/>
                </a:lnTo>
                <a:lnTo>
                  <a:pt x="353" y="28"/>
                </a:lnTo>
                <a:lnTo>
                  <a:pt x="353" y="33"/>
                </a:lnTo>
                <a:lnTo>
                  <a:pt x="353" y="35"/>
                </a:lnTo>
                <a:lnTo>
                  <a:pt x="353" y="42"/>
                </a:lnTo>
                <a:lnTo>
                  <a:pt x="353" y="45"/>
                </a:lnTo>
                <a:lnTo>
                  <a:pt x="356" y="45"/>
                </a:lnTo>
                <a:lnTo>
                  <a:pt x="356" y="50"/>
                </a:lnTo>
                <a:lnTo>
                  <a:pt x="356" y="55"/>
                </a:lnTo>
                <a:lnTo>
                  <a:pt x="356" y="57"/>
                </a:lnTo>
                <a:lnTo>
                  <a:pt x="356" y="59"/>
                </a:lnTo>
                <a:lnTo>
                  <a:pt x="356" y="61"/>
                </a:lnTo>
                <a:lnTo>
                  <a:pt x="356" y="67"/>
                </a:lnTo>
                <a:lnTo>
                  <a:pt x="356" y="69"/>
                </a:lnTo>
                <a:lnTo>
                  <a:pt x="356" y="73"/>
                </a:lnTo>
                <a:lnTo>
                  <a:pt x="356" y="74"/>
                </a:lnTo>
                <a:lnTo>
                  <a:pt x="356" y="76"/>
                </a:lnTo>
                <a:lnTo>
                  <a:pt x="356" y="88"/>
                </a:lnTo>
                <a:lnTo>
                  <a:pt x="356" y="90"/>
                </a:lnTo>
                <a:lnTo>
                  <a:pt x="356" y="95"/>
                </a:lnTo>
                <a:lnTo>
                  <a:pt x="356" y="97"/>
                </a:lnTo>
                <a:lnTo>
                  <a:pt x="356" y="98"/>
                </a:lnTo>
                <a:lnTo>
                  <a:pt x="356" y="102"/>
                </a:lnTo>
                <a:lnTo>
                  <a:pt x="356" y="104"/>
                </a:lnTo>
                <a:lnTo>
                  <a:pt x="356" y="107"/>
                </a:lnTo>
                <a:lnTo>
                  <a:pt x="356" y="109"/>
                </a:lnTo>
                <a:lnTo>
                  <a:pt x="356" y="112"/>
                </a:lnTo>
                <a:lnTo>
                  <a:pt x="356" y="114"/>
                </a:lnTo>
                <a:lnTo>
                  <a:pt x="356" y="119"/>
                </a:lnTo>
                <a:lnTo>
                  <a:pt x="356" y="122"/>
                </a:lnTo>
                <a:lnTo>
                  <a:pt x="356" y="128"/>
                </a:lnTo>
                <a:lnTo>
                  <a:pt x="356" y="133"/>
                </a:lnTo>
                <a:lnTo>
                  <a:pt x="356" y="133"/>
                </a:lnTo>
                <a:lnTo>
                  <a:pt x="356" y="134"/>
                </a:lnTo>
                <a:lnTo>
                  <a:pt x="356" y="140"/>
                </a:lnTo>
                <a:lnTo>
                  <a:pt x="356" y="145"/>
                </a:lnTo>
                <a:lnTo>
                  <a:pt x="356" y="150"/>
                </a:lnTo>
                <a:lnTo>
                  <a:pt x="356" y="155"/>
                </a:lnTo>
                <a:lnTo>
                  <a:pt x="354" y="164"/>
                </a:lnTo>
                <a:lnTo>
                  <a:pt x="354" y="174"/>
                </a:lnTo>
                <a:lnTo>
                  <a:pt x="354" y="176"/>
                </a:lnTo>
                <a:lnTo>
                  <a:pt x="354" y="177"/>
                </a:lnTo>
                <a:lnTo>
                  <a:pt x="354" y="177"/>
                </a:lnTo>
                <a:lnTo>
                  <a:pt x="354" y="190"/>
                </a:lnTo>
                <a:lnTo>
                  <a:pt x="354" y="191"/>
                </a:lnTo>
                <a:lnTo>
                  <a:pt x="354" y="195"/>
                </a:lnTo>
                <a:lnTo>
                  <a:pt x="354" y="208"/>
                </a:lnTo>
                <a:lnTo>
                  <a:pt x="354" y="210"/>
                </a:lnTo>
                <a:lnTo>
                  <a:pt x="354" y="212"/>
                </a:lnTo>
                <a:lnTo>
                  <a:pt x="356" y="212"/>
                </a:lnTo>
                <a:lnTo>
                  <a:pt x="354" y="215"/>
                </a:lnTo>
                <a:lnTo>
                  <a:pt x="354" y="219"/>
                </a:lnTo>
                <a:lnTo>
                  <a:pt x="354" y="227"/>
                </a:lnTo>
                <a:lnTo>
                  <a:pt x="354" y="229"/>
                </a:lnTo>
                <a:lnTo>
                  <a:pt x="354" y="234"/>
                </a:lnTo>
                <a:lnTo>
                  <a:pt x="354" y="239"/>
                </a:lnTo>
                <a:lnTo>
                  <a:pt x="354" y="246"/>
                </a:lnTo>
                <a:lnTo>
                  <a:pt x="351" y="246"/>
                </a:lnTo>
                <a:lnTo>
                  <a:pt x="346" y="246"/>
                </a:lnTo>
                <a:lnTo>
                  <a:pt x="344" y="246"/>
                </a:lnTo>
                <a:lnTo>
                  <a:pt x="342" y="246"/>
                </a:lnTo>
                <a:lnTo>
                  <a:pt x="340" y="246"/>
                </a:lnTo>
                <a:lnTo>
                  <a:pt x="339" y="246"/>
                </a:lnTo>
                <a:lnTo>
                  <a:pt x="335" y="246"/>
                </a:lnTo>
                <a:lnTo>
                  <a:pt x="332" y="246"/>
                </a:lnTo>
                <a:lnTo>
                  <a:pt x="332" y="246"/>
                </a:lnTo>
                <a:lnTo>
                  <a:pt x="323" y="246"/>
                </a:lnTo>
                <a:lnTo>
                  <a:pt x="310" y="248"/>
                </a:lnTo>
                <a:lnTo>
                  <a:pt x="306" y="248"/>
                </a:lnTo>
                <a:lnTo>
                  <a:pt x="299" y="248"/>
                </a:lnTo>
                <a:lnTo>
                  <a:pt x="297" y="248"/>
                </a:lnTo>
                <a:lnTo>
                  <a:pt x="296" y="248"/>
                </a:lnTo>
                <a:lnTo>
                  <a:pt x="291" y="248"/>
                </a:lnTo>
                <a:lnTo>
                  <a:pt x="287" y="248"/>
                </a:lnTo>
                <a:lnTo>
                  <a:pt x="280" y="248"/>
                </a:lnTo>
                <a:lnTo>
                  <a:pt x="272" y="248"/>
                </a:lnTo>
                <a:lnTo>
                  <a:pt x="267" y="248"/>
                </a:lnTo>
                <a:lnTo>
                  <a:pt x="263" y="248"/>
                </a:lnTo>
                <a:lnTo>
                  <a:pt x="261" y="248"/>
                </a:lnTo>
                <a:lnTo>
                  <a:pt x="260" y="248"/>
                </a:lnTo>
                <a:lnTo>
                  <a:pt x="251" y="248"/>
                </a:lnTo>
                <a:lnTo>
                  <a:pt x="249" y="248"/>
                </a:lnTo>
                <a:lnTo>
                  <a:pt x="248" y="248"/>
                </a:lnTo>
                <a:lnTo>
                  <a:pt x="242" y="248"/>
                </a:lnTo>
                <a:lnTo>
                  <a:pt x="242" y="248"/>
                </a:lnTo>
                <a:lnTo>
                  <a:pt x="239" y="248"/>
                </a:lnTo>
                <a:lnTo>
                  <a:pt x="230" y="248"/>
                </a:lnTo>
                <a:lnTo>
                  <a:pt x="227" y="248"/>
                </a:lnTo>
                <a:lnTo>
                  <a:pt x="217" y="248"/>
                </a:lnTo>
                <a:lnTo>
                  <a:pt x="215" y="248"/>
                </a:lnTo>
                <a:lnTo>
                  <a:pt x="210" y="248"/>
                </a:lnTo>
                <a:lnTo>
                  <a:pt x="208" y="248"/>
                </a:lnTo>
                <a:lnTo>
                  <a:pt x="206" y="248"/>
                </a:lnTo>
                <a:lnTo>
                  <a:pt x="205" y="248"/>
                </a:lnTo>
                <a:lnTo>
                  <a:pt x="203" y="248"/>
                </a:lnTo>
                <a:lnTo>
                  <a:pt x="196" y="248"/>
                </a:lnTo>
                <a:lnTo>
                  <a:pt x="194" y="248"/>
                </a:lnTo>
                <a:lnTo>
                  <a:pt x="193" y="248"/>
                </a:lnTo>
                <a:lnTo>
                  <a:pt x="191" y="248"/>
                </a:lnTo>
                <a:lnTo>
                  <a:pt x="189" y="248"/>
                </a:lnTo>
                <a:lnTo>
                  <a:pt x="186" y="248"/>
                </a:lnTo>
                <a:lnTo>
                  <a:pt x="182" y="248"/>
                </a:lnTo>
                <a:lnTo>
                  <a:pt x="181" y="248"/>
                </a:lnTo>
                <a:lnTo>
                  <a:pt x="179" y="248"/>
                </a:lnTo>
                <a:lnTo>
                  <a:pt x="172" y="248"/>
                </a:lnTo>
                <a:lnTo>
                  <a:pt x="170" y="248"/>
                </a:lnTo>
                <a:lnTo>
                  <a:pt x="160" y="248"/>
                </a:lnTo>
                <a:lnTo>
                  <a:pt x="158" y="248"/>
                </a:lnTo>
                <a:lnTo>
                  <a:pt x="153" y="248"/>
                </a:lnTo>
                <a:lnTo>
                  <a:pt x="150" y="248"/>
                </a:lnTo>
                <a:lnTo>
                  <a:pt x="138" y="248"/>
                </a:lnTo>
                <a:lnTo>
                  <a:pt x="136" y="248"/>
                </a:lnTo>
                <a:lnTo>
                  <a:pt x="134" y="248"/>
                </a:lnTo>
                <a:lnTo>
                  <a:pt x="132" y="248"/>
                </a:lnTo>
                <a:lnTo>
                  <a:pt x="129" y="248"/>
                </a:lnTo>
                <a:lnTo>
                  <a:pt x="125" y="248"/>
                </a:lnTo>
                <a:lnTo>
                  <a:pt x="115" y="246"/>
                </a:lnTo>
                <a:lnTo>
                  <a:pt x="112" y="246"/>
                </a:lnTo>
                <a:lnTo>
                  <a:pt x="103" y="246"/>
                </a:lnTo>
                <a:lnTo>
                  <a:pt x="101" y="246"/>
                </a:lnTo>
                <a:lnTo>
                  <a:pt x="98" y="246"/>
                </a:lnTo>
                <a:lnTo>
                  <a:pt x="93" y="246"/>
                </a:lnTo>
                <a:lnTo>
                  <a:pt x="91" y="246"/>
                </a:lnTo>
                <a:lnTo>
                  <a:pt x="88" y="246"/>
                </a:lnTo>
                <a:lnTo>
                  <a:pt x="81" y="246"/>
                </a:lnTo>
                <a:lnTo>
                  <a:pt x="79" y="246"/>
                </a:lnTo>
                <a:lnTo>
                  <a:pt x="77" y="246"/>
                </a:lnTo>
                <a:lnTo>
                  <a:pt x="76" y="246"/>
                </a:lnTo>
                <a:lnTo>
                  <a:pt x="76" y="246"/>
                </a:lnTo>
                <a:lnTo>
                  <a:pt x="70" y="246"/>
                </a:lnTo>
                <a:lnTo>
                  <a:pt x="65" y="245"/>
                </a:lnTo>
                <a:lnTo>
                  <a:pt x="64" y="245"/>
                </a:lnTo>
                <a:lnTo>
                  <a:pt x="50" y="245"/>
                </a:lnTo>
                <a:lnTo>
                  <a:pt x="41" y="245"/>
                </a:lnTo>
                <a:lnTo>
                  <a:pt x="39" y="245"/>
                </a:lnTo>
                <a:lnTo>
                  <a:pt x="38" y="245"/>
                </a:lnTo>
                <a:lnTo>
                  <a:pt x="36" y="245"/>
                </a:lnTo>
                <a:lnTo>
                  <a:pt x="34" y="245"/>
                </a:lnTo>
                <a:lnTo>
                  <a:pt x="33" y="245"/>
                </a:lnTo>
                <a:lnTo>
                  <a:pt x="31" y="245"/>
                </a:lnTo>
                <a:lnTo>
                  <a:pt x="26" y="243"/>
                </a:lnTo>
                <a:lnTo>
                  <a:pt x="19" y="243"/>
                </a:lnTo>
                <a:lnTo>
                  <a:pt x="9" y="243"/>
                </a:lnTo>
                <a:lnTo>
                  <a:pt x="0" y="243"/>
                </a:lnTo>
                <a:lnTo>
                  <a:pt x="0" y="241"/>
                </a:lnTo>
                <a:lnTo>
                  <a:pt x="0" y="239"/>
                </a:lnTo>
                <a:lnTo>
                  <a:pt x="0" y="234"/>
                </a:lnTo>
                <a:lnTo>
                  <a:pt x="2" y="233"/>
                </a:lnTo>
                <a:lnTo>
                  <a:pt x="2" y="231"/>
                </a:lnTo>
                <a:lnTo>
                  <a:pt x="2" y="227"/>
                </a:lnTo>
                <a:lnTo>
                  <a:pt x="2" y="226"/>
                </a:lnTo>
                <a:lnTo>
                  <a:pt x="2" y="224"/>
                </a:lnTo>
                <a:lnTo>
                  <a:pt x="2" y="222"/>
                </a:lnTo>
                <a:lnTo>
                  <a:pt x="2" y="221"/>
                </a:lnTo>
                <a:lnTo>
                  <a:pt x="2" y="215"/>
                </a:lnTo>
                <a:lnTo>
                  <a:pt x="2" y="214"/>
                </a:lnTo>
                <a:lnTo>
                  <a:pt x="2" y="212"/>
                </a:lnTo>
                <a:lnTo>
                  <a:pt x="2" y="208"/>
                </a:lnTo>
                <a:lnTo>
                  <a:pt x="2" y="198"/>
                </a:lnTo>
                <a:lnTo>
                  <a:pt x="2" y="195"/>
                </a:lnTo>
                <a:lnTo>
                  <a:pt x="2" y="193"/>
                </a:lnTo>
                <a:lnTo>
                  <a:pt x="2" y="186"/>
                </a:lnTo>
                <a:lnTo>
                  <a:pt x="2" y="183"/>
                </a:lnTo>
                <a:lnTo>
                  <a:pt x="2" y="181"/>
                </a:lnTo>
                <a:lnTo>
                  <a:pt x="2" y="179"/>
                </a:lnTo>
                <a:lnTo>
                  <a:pt x="2" y="171"/>
                </a:lnTo>
                <a:lnTo>
                  <a:pt x="2" y="169"/>
                </a:lnTo>
                <a:lnTo>
                  <a:pt x="2" y="167"/>
                </a:lnTo>
                <a:lnTo>
                  <a:pt x="2" y="164"/>
                </a:lnTo>
                <a:lnTo>
                  <a:pt x="2" y="159"/>
                </a:lnTo>
                <a:lnTo>
                  <a:pt x="3" y="152"/>
                </a:lnTo>
                <a:lnTo>
                  <a:pt x="3" y="148"/>
                </a:lnTo>
                <a:lnTo>
                  <a:pt x="3" y="136"/>
                </a:lnTo>
                <a:lnTo>
                  <a:pt x="3" y="134"/>
                </a:lnTo>
                <a:lnTo>
                  <a:pt x="3" y="133"/>
                </a:lnTo>
                <a:lnTo>
                  <a:pt x="3" y="131"/>
                </a:lnTo>
                <a:lnTo>
                  <a:pt x="3" y="128"/>
                </a:lnTo>
                <a:lnTo>
                  <a:pt x="3" y="126"/>
                </a:lnTo>
                <a:lnTo>
                  <a:pt x="3" y="119"/>
                </a:lnTo>
                <a:lnTo>
                  <a:pt x="3" y="114"/>
                </a:lnTo>
                <a:lnTo>
                  <a:pt x="3" y="104"/>
                </a:lnTo>
                <a:lnTo>
                  <a:pt x="3" y="97"/>
                </a:lnTo>
                <a:lnTo>
                  <a:pt x="3" y="91"/>
                </a:lnTo>
                <a:lnTo>
                  <a:pt x="3" y="86"/>
                </a:lnTo>
                <a:lnTo>
                  <a:pt x="3" y="78"/>
                </a:lnTo>
                <a:lnTo>
                  <a:pt x="5" y="74"/>
                </a:lnTo>
                <a:lnTo>
                  <a:pt x="3" y="73"/>
                </a:lnTo>
                <a:lnTo>
                  <a:pt x="5" y="66"/>
                </a:lnTo>
                <a:lnTo>
                  <a:pt x="5" y="61"/>
                </a:lnTo>
                <a:lnTo>
                  <a:pt x="5" y="57"/>
                </a:lnTo>
                <a:lnTo>
                  <a:pt x="5" y="57"/>
                </a:lnTo>
                <a:lnTo>
                  <a:pt x="5" y="52"/>
                </a:lnTo>
                <a:lnTo>
                  <a:pt x="5" y="45"/>
                </a:lnTo>
                <a:lnTo>
                  <a:pt x="5" y="45"/>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25" name="Freeform 153"/>
          <p:cNvSpPr>
            <a:spLocks/>
          </p:cNvSpPr>
          <p:nvPr/>
        </p:nvSpPr>
        <p:spPr bwMode="auto">
          <a:xfrm>
            <a:off x="5718573" y="1963341"/>
            <a:ext cx="403622" cy="395288"/>
          </a:xfrm>
          <a:custGeom>
            <a:avLst/>
            <a:gdLst/>
            <a:ahLst/>
            <a:cxnLst>
              <a:cxn ang="0">
                <a:pos x="28" y="2"/>
              </a:cxn>
              <a:cxn ang="0">
                <a:pos x="57" y="0"/>
              </a:cxn>
              <a:cxn ang="0">
                <a:pos x="74" y="0"/>
              </a:cxn>
              <a:cxn ang="0">
                <a:pos x="102" y="0"/>
              </a:cxn>
              <a:cxn ang="0">
                <a:pos x="117" y="0"/>
              </a:cxn>
              <a:cxn ang="0">
                <a:pos x="138" y="0"/>
              </a:cxn>
              <a:cxn ang="0">
                <a:pos x="157" y="0"/>
              </a:cxn>
              <a:cxn ang="0">
                <a:pos x="174" y="0"/>
              </a:cxn>
              <a:cxn ang="0">
                <a:pos x="203" y="0"/>
              </a:cxn>
              <a:cxn ang="0">
                <a:pos x="219" y="0"/>
              </a:cxn>
              <a:cxn ang="0">
                <a:pos x="236" y="0"/>
              </a:cxn>
              <a:cxn ang="0">
                <a:pos x="256" y="0"/>
              </a:cxn>
              <a:cxn ang="0">
                <a:pos x="280" y="0"/>
              </a:cxn>
              <a:cxn ang="0">
                <a:pos x="305" y="0"/>
              </a:cxn>
              <a:cxn ang="0">
                <a:pos x="305" y="28"/>
              </a:cxn>
              <a:cxn ang="0">
                <a:pos x="305" y="48"/>
              </a:cxn>
              <a:cxn ang="0">
                <a:pos x="327" y="65"/>
              </a:cxn>
              <a:cxn ang="0">
                <a:pos x="337" y="79"/>
              </a:cxn>
              <a:cxn ang="0">
                <a:pos x="337" y="102"/>
              </a:cxn>
              <a:cxn ang="0">
                <a:pos x="337" y="126"/>
              </a:cxn>
              <a:cxn ang="0">
                <a:pos x="337" y="151"/>
              </a:cxn>
              <a:cxn ang="0">
                <a:pos x="337" y="174"/>
              </a:cxn>
              <a:cxn ang="0">
                <a:pos x="336" y="193"/>
              </a:cxn>
              <a:cxn ang="0">
                <a:pos x="336" y="225"/>
              </a:cxn>
              <a:cxn ang="0">
                <a:pos x="334" y="282"/>
              </a:cxn>
              <a:cxn ang="0">
                <a:pos x="334" y="310"/>
              </a:cxn>
              <a:cxn ang="0">
                <a:pos x="332" y="332"/>
              </a:cxn>
              <a:cxn ang="0">
                <a:pos x="303" y="332"/>
              </a:cxn>
              <a:cxn ang="0">
                <a:pos x="280" y="330"/>
              </a:cxn>
              <a:cxn ang="0">
                <a:pos x="263" y="330"/>
              </a:cxn>
              <a:cxn ang="0">
                <a:pos x="246" y="330"/>
              </a:cxn>
              <a:cxn ang="0">
                <a:pos x="222" y="330"/>
              </a:cxn>
              <a:cxn ang="0">
                <a:pos x="201" y="330"/>
              </a:cxn>
              <a:cxn ang="0">
                <a:pos x="176" y="330"/>
              </a:cxn>
              <a:cxn ang="0">
                <a:pos x="148" y="330"/>
              </a:cxn>
              <a:cxn ang="0">
                <a:pos x="131" y="330"/>
              </a:cxn>
              <a:cxn ang="0">
                <a:pos x="117" y="330"/>
              </a:cxn>
              <a:cxn ang="0">
                <a:pos x="100" y="327"/>
              </a:cxn>
              <a:cxn ang="0">
                <a:pos x="102" y="308"/>
              </a:cxn>
              <a:cxn ang="0">
                <a:pos x="102" y="299"/>
              </a:cxn>
              <a:cxn ang="0">
                <a:pos x="102" y="286"/>
              </a:cxn>
              <a:cxn ang="0">
                <a:pos x="102" y="267"/>
              </a:cxn>
              <a:cxn ang="0">
                <a:pos x="86" y="261"/>
              </a:cxn>
              <a:cxn ang="0">
                <a:pos x="60" y="261"/>
              </a:cxn>
              <a:cxn ang="0">
                <a:pos x="41" y="261"/>
              </a:cxn>
              <a:cxn ang="0">
                <a:pos x="14" y="261"/>
              </a:cxn>
              <a:cxn ang="0">
                <a:pos x="0" y="253"/>
              </a:cxn>
              <a:cxn ang="0">
                <a:pos x="2" y="239"/>
              </a:cxn>
              <a:cxn ang="0">
                <a:pos x="2" y="225"/>
              </a:cxn>
              <a:cxn ang="0">
                <a:pos x="2" y="206"/>
              </a:cxn>
              <a:cxn ang="0">
                <a:pos x="2" y="170"/>
              </a:cxn>
              <a:cxn ang="0">
                <a:pos x="4" y="150"/>
              </a:cxn>
              <a:cxn ang="0">
                <a:pos x="4" y="115"/>
              </a:cxn>
              <a:cxn ang="0">
                <a:pos x="5" y="93"/>
              </a:cxn>
              <a:cxn ang="0">
                <a:pos x="5" y="62"/>
              </a:cxn>
              <a:cxn ang="0">
                <a:pos x="7" y="29"/>
              </a:cxn>
            </a:cxnLst>
            <a:rect l="0" t="0" r="r" b="b"/>
            <a:pathLst>
              <a:path w="339" h="332">
                <a:moveTo>
                  <a:pt x="7" y="2"/>
                </a:moveTo>
                <a:lnTo>
                  <a:pt x="10" y="2"/>
                </a:lnTo>
                <a:lnTo>
                  <a:pt x="14" y="2"/>
                </a:lnTo>
                <a:lnTo>
                  <a:pt x="17" y="2"/>
                </a:lnTo>
                <a:lnTo>
                  <a:pt x="26" y="2"/>
                </a:lnTo>
                <a:lnTo>
                  <a:pt x="28" y="2"/>
                </a:lnTo>
                <a:lnTo>
                  <a:pt x="41" y="2"/>
                </a:lnTo>
                <a:lnTo>
                  <a:pt x="43" y="2"/>
                </a:lnTo>
                <a:lnTo>
                  <a:pt x="45" y="2"/>
                </a:lnTo>
                <a:lnTo>
                  <a:pt x="48" y="0"/>
                </a:lnTo>
                <a:lnTo>
                  <a:pt x="50" y="0"/>
                </a:lnTo>
                <a:lnTo>
                  <a:pt x="57" y="0"/>
                </a:lnTo>
                <a:lnTo>
                  <a:pt x="59" y="0"/>
                </a:lnTo>
                <a:lnTo>
                  <a:pt x="62" y="0"/>
                </a:lnTo>
                <a:lnTo>
                  <a:pt x="64" y="0"/>
                </a:lnTo>
                <a:lnTo>
                  <a:pt x="65" y="0"/>
                </a:lnTo>
                <a:lnTo>
                  <a:pt x="69" y="0"/>
                </a:lnTo>
                <a:lnTo>
                  <a:pt x="74" y="0"/>
                </a:lnTo>
                <a:lnTo>
                  <a:pt x="76" y="0"/>
                </a:lnTo>
                <a:lnTo>
                  <a:pt x="77" y="0"/>
                </a:lnTo>
                <a:lnTo>
                  <a:pt x="86" y="0"/>
                </a:lnTo>
                <a:lnTo>
                  <a:pt x="93" y="0"/>
                </a:lnTo>
                <a:lnTo>
                  <a:pt x="100" y="0"/>
                </a:lnTo>
                <a:lnTo>
                  <a:pt x="102" y="0"/>
                </a:lnTo>
                <a:lnTo>
                  <a:pt x="105" y="0"/>
                </a:lnTo>
                <a:lnTo>
                  <a:pt x="107" y="0"/>
                </a:lnTo>
                <a:lnTo>
                  <a:pt x="108" y="0"/>
                </a:lnTo>
                <a:lnTo>
                  <a:pt x="110" y="0"/>
                </a:lnTo>
                <a:lnTo>
                  <a:pt x="115" y="0"/>
                </a:lnTo>
                <a:lnTo>
                  <a:pt x="117" y="0"/>
                </a:lnTo>
                <a:lnTo>
                  <a:pt x="121" y="0"/>
                </a:lnTo>
                <a:lnTo>
                  <a:pt x="126" y="0"/>
                </a:lnTo>
                <a:lnTo>
                  <a:pt x="133" y="0"/>
                </a:lnTo>
                <a:lnTo>
                  <a:pt x="134" y="0"/>
                </a:lnTo>
                <a:lnTo>
                  <a:pt x="136" y="0"/>
                </a:lnTo>
                <a:lnTo>
                  <a:pt x="138" y="0"/>
                </a:lnTo>
                <a:lnTo>
                  <a:pt x="139" y="0"/>
                </a:lnTo>
                <a:lnTo>
                  <a:pt x="143" y="0"/>
                </a:lnTo>
                <a:lnTo>
                  <a:pt x="146" y="0"/>
                </a:lnTo>
                <a:lnTo>
                  <a:pt x="150" y="0"/>
                </a:lnTo>
                <a:lnTo>
                  <a:pt x="151" y="0"/>
                </a:lnTo>
                <a:lnTo>
                  <a:pt x="157" y="0"/>
                </a:lnTo>
                <a:lnTo>
                  <a:pt x="158" y="0"/>
                </a:lnTo>
                <a:lnTo>
                  <a:pt x="162" y="0"/>
                </a:lnTo>
                <a:lnTo>
                  <a:pt x="162" y="0"/>
                </a:lnTo>
                <a:lnTo>
                  <a:pt x="170" y="0"/>
                </a:lnTo>
                <a:lnTo>
                  <a:pt x="172" y="0"/>
                </a:lnTo>
                <a:lnTo>
                  <a:pt x="174" y="0"/>
                </a:lnTo>
                <a:lnTo>
                  <a:pt x="181" y="0"/>
                </a:lnTo>
                <a:lnTo>
                  <a:pt x="184" y="0"/>
                </a:lnTo>
                <a:lnTo>
                  <a:pt x="189" y="0"/>
                </a:lnTo>
                <a:lnTo>
                  <a:pt x="191" y="0"/>
                </a:lnTo>
                <a:lnTo>
                  <a:pt x="194" y="0"/>
                </a:lnTo>
                <a:lnTo>
                  <a:pt x="203" y="0"/>
                </a:lnTo>
                <a:lnTo>
                  <a:pt x="207" y="0"/>
                </a:lnTo>
                <a:lnTo>
                  <a:pt x="207" y="0"/>
                </a:lnTo>
                <a:lnTo>
                  <a:pt x="210" y="0"/>
                </a:lnTo>
                <a:lnTo>
                  <a:pt x="212" y="0"/>
                </a:lnTo>
                <a:lnTo>
                  <a:pt x="217" y="0"/>
                </a:lnTo>
                <a:lnTo>
                  <a:pt x="219" y="0"/>
                </a:lnTo>
                <a:lnTo>
                  <a:pt x="220" y="0"/>
                </a:lnTo>
                <a:lnTo>
                  <a:pt x="224" y="0"/>
                </a:lnTo>
                <a:lnTo>
                  <a:pt x="225" y="0"/>
                </a:lnTo>
                <a:lnTo>
                  <a:pt x="227" y="0"/>
                </a:lnTo>
                <a:lnTo>
                  <a:pt x="231" y="0"/>
                </a:lnTo>
                <a:lnTo>
                  <a:pt x="236" y="0"/>
                </a:lnTo>
                <a:lnTo>
                  <a:pt x="237" y="0"/>
                </a:lnTo>
                <a:lnTo>
                  <a:pt x="237" y="0"/>
                </a:lnTo>
                <a:lnTo>
                  <a:pt x="243" y="0"/>
                </a:lnTo>
                <a:lnTo>
                  <a:pt x="244" y="0"/>
                </a:lnTo>
                <a:lnTo>
                  <a:pt x="251" y="0"/>
                </a:lnTo>
                <a:lnTo>
                  <a:pt x="256" y="0"/>
                </a:lnTo>
                <a:lnTo>
                  <a:pt x="258" y="0"/>
                </a:lnTo>
                <a:lnTo>
                  <a:pt x="262" y="0"/>
                </a:lnTo>
                <a:lnTo>
                  <a:pt x="268" y="0"/>
                </a:lnTo>
                <a:lnTo>
                  <a:pt x="272" y="0"/>
                </a:lnTo>
                <a:lnTo>
                  <a:pt x="275" y="0"/>
                </a:lnTo>
                <a:lnTo>
                  <a:pt x="280" y="0"/>
                </a:lnTo>
                <a:lnTo>
                  <a:pt x="282" y="0"/>
                </a:lnTo>
                <a:lnTo>
                  <a:pt x="286" y="0"/>
                </a:lnTo>
                <a:lnTo>
                  <a:pt x="293" y="0"/>
                </a:lnTo>
                <a:lnTo>
                  <a:pt x="299" y="0"/>
                </a:lnTo>
                <a:lnTo>
                  <a:pt x="303" y="0"/>
                </a:lnTo>
                <a:lnTo>
                  <a:pt x="305" y="0"/>
                </a:lnTo>
                <a:lnTo>
                  <a:pt x="305" y="3"/>
                </a:lnTo>
                <a:lnTo>
                  <a:pt x="305" y="5"/>
                </a:lnTo>
                <a:lnTo>
                  <a:pt x="305" y="7"/>
                </a:lnTo>
                <a:lnTo>
                  <a:pt x="305" y="9"/>
                </a:lnTo>
                <a:lnTo>
                  <a:pt x="305" y="21"/>
                </a:lnTo>
                <a:lnTo>
                  <a:pt x="305" y="28"/>
                </a:lnTo>
                <a:lnTo>
                  <a:pt x="305" y="28"/>
                </a:lnTo>
                <a:lnTo>
                  <a:pt x="305" y="33"/>
                </a:lnTo>
                <a:lnTo>
                  <a:pt x="305" y="34"/>
                </a:lnTo>
                <a:lnTo>
                  <a:pt x="305" y="43"/>
                </a:lnTo>
                <a:lnTo>
                  <a:pt x="305" y="43"/>
                </a:lnTo>
                <a:lnTo>
                  <a:pt x="305" y="48"/>
                </a:lnTo>
                <a:lnTo>
                  <a:pt x="305" y="53"/>
                </a:lnTo>
                <a:lnTo>
                  <a:pt x="305" y="55"/>
                </a:lnTo>
                <a:lnTo>
                  <a:pt x="305" y="65"/>
                </a:lnTo>
                <a:lnTo>
                  <a:pt x="315" y="65"/>
                </a:lnTo>
                <a:lnTo>
                  <a:pt x="323" y="65"/>
                </a:lnTo>
                <a:lnTo>
                  <a:pt x="327" y="65"/>
                </a:lnTo>
                <a:lnTo>
                  <a:pt x="329" y="65"/>
                </a:lnTo>
                <a:lnTo>
                  <a:pt x="334" y="65"/>
                </a:lnTo>
                <a:lnTo>
                  <a:pt x="337" y="65"/>
                </a:lnTo>
                <a:lnTo>
                  <a:pt x="339" y="65"/>
                </a:lnTo>
                <a:lnTo>
                  <a:pt x="337" y="77"/>
                </a:lnTo>
                <a:lnTo>
                  <a:pt x="337" y="79"/>
                </a:lnTo>
                <a:lnTo>
                  <a:pt x="337" y="83"/>
                </a:lnTo>
                <a:lnTo>
                  <a:pt x="337" y="88"/>
                </a:lnTo>
                <a:lnTo>
                  <a:pt x="337" y="91"/>
                </a:lnTo>
                <a:lnTo>
                  <a:pt x="337" y="95"/>
                </a:lnTo>
                <a:lnTo>
                  <a:pt x="337" y="100"/>
                </a:lnTo>
                <a:lnTo>
                  <a:pt x="337" y="102"/>
                </a:lnTo>
                <a:lnTo>
                  <a:pt x="337" y="103"/>
                </a:lnTo>
                <a:lnTo>
                  <a:pt x="337" y="110"/>
                </a:lnTo>
                <a:lnTo>
                  <a:pt x="337" y="117"/>
                </a:lnTo>
                <a:lnTo>
                  <a:pt x="337" y="120"/>
                </a:lnTo>
                <a:lnTo>
                  <a:pt x="337" y="124"/>
                </a:lnTo>
                <a:lnTo>
                  <a:pt x="337" y="126"/>
                </a:lnTo>
                <a:lnTo>
                  <a:pt x="337" y="127"/>
                </a:lnTo>
                <a:lnTo>
                  <a:pt x="337" y="132"/>
                </a:lnTo>
                <a:lnTo>
                  <a:pt x="337" y="134"/>
                </a:lnTo>
                <a:lnTo>
                  <a:pt x="337" y="138"/>
                </a:lnTo>
                <a:lnTo>
                  <a:pt x="337" y="148"/>
                </a:lnTo>
                <a:lnTo>
                  <a:pt x="337" y="151"/>
                </a:lnTo>
                <a:lnTo>
                  <a:pt x="337" y="153"/>
                </a:lnTo>
                <a:lnTo>
                  <a:pt x="337" y="157"/>
                </a:lnTo>
                <a:lnTo>
                  <a:pt x="337" y="160"/>
                </a:lnTo>
                <a:lnTo>
                  <a:pt x="337" y="162"/>
                </a:lnTo>
                <a:lnTo>
                  <a:pt x="337" y="165"/>
                </a:lnTo>
                <a:lnTo>
                  <a:pt x="337" y="174"/>
                </a:lnTo>
                <a:lnTo>
                  <a:pt x="337" y="177"/>
                </a:lnTo>
                <a:lnTo>
                  <a:pt x="336" y="182"/>
                </a:lnTo>
                <a:lnTo>
                  <a:pt x="336" y="184"/>
                </a:lnTo>
                <a:lnTo>
                  <a:pt x="336" y="188"/>
                </a:lnTo>
                <a:lnTo>
                  <a:pt x="336" y="189"/>
                </a:lnTo>
                <a:lnTo>
                  <a:pt x="336" y="193"/>
                </a:lnTo>
                <a:lnTo>
                  <a:pt x="336" y="198"/>
                </a:lnTo>
                <a:lnTo>
                  <a:pt x="336" y="203"/>
                </a:lnTo>
                <a:lnTo>
                  <a:pt x="336" y="208"/>
                </a:lnTo>
                <a:lnTo>
                  <a:pt x="336" y="210"/>
                </a:lnTo>
                <a:lnTo>
                  <a:pt x="336" y="222"/>
                </a:lnTo>
                <a:lnTo>
                  <a:pt x="336" y="225"/>
                </a:lnTo>
                <a:lnTo>
                  <a:pt x="336" y="232"/>
                </a:lnTo>
                <a:lnTo>
                  <a:pt x="334" y="239"/>
                </a:lnTo>
                <a:lnTo>
                  <a:pt x="334" y="243"/>
                </a:lnTo>
                <a:lnTo>
                  <a:pt x="334" y="255"/>
                </a:lnTo>
                <a:lnTo>
                  <a:pt x="334" y="267"/>
                </a:lnTo>
                <a:lnTo>
                  <a:pt x="334" y="282"/>
                </a:lnTo>
                <a:lnTo>
                  <a:pt x="334" y="287"/>
                </a:lnTo>
                <a:lnTo>
                  <a:pt x="334" y="294"/>
                </a:lnTo>
                <a:lnTo>
                  <a:pt x="334" y="299"/>
                </a:lnTo>
                <a:lnTo>
                  <a:pt x="334" y="301"/>
                </a:lnTo>
                <a:lnTo>
                  <a:pt x="334" y="305"/>
                </a:lnTo>
                <a:lnTo>
                  <a:pt x="334" y="310"/>
                </a:lnTo>
                <a:lnTo>
                  <a:pt x="334" y="317"/>
                </a:lnTo>
                <a:lnTo>
                  <a:pt x="334" y="318"/>
                </a:lnTo>
                <a:lnTo>
                  <a:pt x="334" y="322"/>
                </a:lnTo>
                <a:lnTo>
                  <a:pt x="334" y="323"/>
                </a:lnTo>
                <a:lnTo>
                  <a:pt x="332" y="330"/>
                </a:lnTo>
                <a:lnTo>
                  <a:pt x="332" y="332"/>
                </a:lnTo>
                <a:lnTo>
                  <a:pt x="327" y="332"/>
                </a:lnTo>
                <a:lnTo>
                  <a:pt x="325" y="332"/>
                </a:lnTo>
                <a:lnTo>
                  <a:pt x="320" y="332"/>
                </a:lnTo>
                <a:lnTo>
                  <a:pt x="311" y="332"/>
                </a:lnTo>
                <a:lnTo>
                  <a:pt x="310" y="332"/>
                </a:lnTo>
                <a:lnTo>
                  <a:pt x="303" y="332"/>
                </a:lnTo>
                <a:lnTo>
                  <a:pt x="299" y="332"/>
                </a:lnTo>
                <a:lnTo>
                  <a:pt x="293" y="332"/>
                </a:lnTo>
                <a:lnTo>
                  <a:pt x="287" y="330"/>
                </a:lnTo>
                <a:lnTo>
                  <a:pt x="282" y="330"/>
                </a:lnTo>
                <a:lnTo>
                  <a:pt x="282" y="330"/>
                </a:lnTo>
                <a:lnTo>
                  <a:pt x="280" y="330"/>
                </a:lnTo>
                <a:lnTo>
                  <a:pt x="275" y="330"/>
                </a:lnTo>
                <a:lnTo>
                  <a:pt x="270" y="330"/>
                </a:lnTo>
                <a:lnTo>
                  <a:pt x="268" y="330"/>
                </a:lnTo>
                <a:lnTo>
                  <a:pt x="267" y="330"/>
                </a:lnTo>
                <a:lnTo>
                  <a:pt x="267" y="330"/>
                </a:lnTo>
                <a:lnTo>
                  <a:pt x="263" y="330"/>
                </a:lnTo>
                <a:lnTo>
                  <a:pt x="258" y="330"/>
                </a:lnTo>
                <a:lnTo>
                  <a:pt x="256" y="330"/>
                </a:lnTo>
                <a:lnTo>
                  <a:pt x="255" y="330"/>
                </a:lnTo>
                <a:lnTo>
                  <a:pt x="250" y="330"/>
                </a:lnTo>
                <a:lnTo>
                  <a:pt x="248" y="330"/>
                </a:lnTo>
                <a:lnTo>
                  <a:pt x="246" y="330"/>
                </a:lnTo>
                <a:lnTo>
                  <a:pt x="244" y="330"/>
                </a:lnTo>
                <a:lnTo>
                  <a:pt x="241" y="330"/>
                </a:lnTo>
                <a:lnTo>
                  <a:pt x="239" y="330"/>
                </a:lnTo>
                <a:lnTo>
                  <a:pt x="231" y="330"/>
                </a:lnTo>
                <a:lnTo>
                  <a:pt x="224" y="330"/>
                </a:lnTo>
                <a:lnTo>
                  <a:pt x="222" y="330"/>
                </a:lnTo>
                <a:lnTo>
                  <a:pt x="217" y="330"/>
                </a:lnTo>
                <a:lnTo>
                  <a:pt x="213" y="330"/>
                </a:lnTo>
                <a:lnTo>
                  <a:pt x="208" y="330"/>
                </a:lnTo>
                <a:lnTo>
                  <a:pt x="207" y="330"/>
                </a:lnTo>
                <a:lnTo>
                  <a:pt x="205" y="330"/>
                </a:lnTo>
                <a:lnTo>
                  <a:pt x="201" y="330"/>
                </a:lnTo>
                <a:lnTo>
                  <a:pt x="200" y="330"/>
                </a:lnTo>
                <a:lnTo>
                  <a:pt x="198" y="330"/>
                </a:lnTo>
                <a:lnTo>
                  <a:pt x="196" y="330"/>
                </a:lnTo>
                <a:lnTo>
                  <a:pt x="194" y="330"/>
                </a:lnTo>
                <a:lnTo>
                  <a:pt x="188" y="330"/>
                </a:lnTo>
                <a:lnTo>
                  <a:pt x="176" y="330"/>
                </a:lnTo>
                <a:lnTo>
                  <a:pt x="170" y="330"/>
                </a:lnTo>
                <a:lnTo>
                  <a:pt x="169" y="330"/>
                </a:lnTo>
                <a:lnTo>
                  <a:pt x="162" y="330"/>
                </a:lnTo>
                <a:lnTo>
                  <a:pt x="153" y="330"/>
                </a:lnTo>
                <a:lnTo>
                  <a:pt x="151" y="330"/>
                </a:lnTo>
                <a:lnTo>
                  <a:pt x="148" y="330"/>
                </a:lnTo>
                <a:lnTo>
                  <a:pt x="145" y="330"/>
                </a:lnTo>
                <a:lnTo>
                  <a:pt x="143" y="330"/>
                </a:lnTo>
                <a:lnTo>
                  <a:pt x="139" y="330"/>
                </a:lnTo>
                <a:lnTo>
                  <a:pt x="133" y="330"/>
                </a:lnTo>
                <a:lnTo>
                  <a:pt x="131" y="330"/>
                </a:lnTo>
                <a:lnTo>
                  <a:pt x="131" y="330"/>
                </a:lnTo>
                <a:lnTo>
                  <a:pt x="129" y="330"/>
                </a:lnTo>
                <a:lnTo>
                  <a:pt x="127" y="330"/>
                </a:lnTo>
                <a:lnTo>
                  <a:pt x="126" y="330"/>
                </a:lnTo>
                <a:lnTo>
                  <a:pt x="122" y="330"/>
                </a:lnTo>
                <a:lnTo>
                  <a:pt x="119" y="330"/>
                </a:lnTo>
                <a:lnTo>
                  <a:pt x="117" y="330"/>
                </a:lnTo>
                <a:lnTo>
                  <a:pt x="112" y="330"/>
                </a:lnTo>
                <a:lnTo>
                  <a:pt x="110" y="330"/>
                </a:lnTo>
                <a:lnTo>
                  <a:pt x="102" y="330"/>
                </a:lnTo>
                <a:lnTo>
                  <a:pt x="102" y="330"/>
                </a:lnTo>
                <a:lnTo>
                  <a:pt x="100" y="330"/>
                </a:lnTo>
                <a:lnTo>
                  <a:pt x="100" y="327"/>
                </a:lnTo>
                <a:lnTo>
                  <a:pt x="100" y="322"/>
                </a:lnTo>
                <a:lnTo>
                  <a:pt x="100" y="318"/>
                </a:lnTo>
                <a:lnTo>
                  <a:pt x="100" y="315"/>
                </a:lnTo>
                <a:lnTo>
                  <a:pt x="102" y="313"/>
                </a:lnTo>
                <a:lnTo>
                  <a:pt x="102" y="311"/>
                </a:lnTo>
                <a:lnTo>
                  <a:pt x="102" y="308"/>
                </a:lnTo>
                <a:lnTo>
                  <a:pt x="102" y="306"/>
                </a:lnTo>
                <a:lnTo>
                  <a:pt x="102" y="305"/>
                </a:lnTo>
                <a:lnTo>
                  <a:pt x="102" y="303"/>
                </a:lnTo>
                <a:lnTo>
                  <a:pt x="102" y="301"/>
                </a:lnTo>
                <a:lnTo>
                  <a:pt x="102" y="299"/>
                </a:lnTo>
                <a:lnTo>
                  <a:pt x="102" y="299"/>
                </a:lnTo>
                <a:lnTo>
                  <a:pt x="102" y="298"/>
                </a:lnTo>
                <a:lnTo>
                  <a:pt x="102" y="296"/>
                </a:lnTo>
                <a:lnTo>
                  <a:pt x="102" y="292"/>
                </a:lnTo>
                <a:lnTo>
                  <a:pt x="102" y="291"/>
                </a:lnTo>
                <a:lnTo>
                  <a:pt x="102" y="287"/>
                </a:lnTo>
                <a:lnTo>
                  <a:pt x="102" y="286"/>
                </a:lnTo>
                <a:lnTo>
                  <a:pt x="102" y="284"/>
                </a:lnTo>
                <a:lnTo>
                  <a:pt x="102" y="282"/>
                </a:lnTo>
                <a:lnTo>
                  <a:pt x="102" y="277"/>
                </a:lnTo>
                <a:lnTo>
                  <a:pt x="102" y="274"/>
                </a:lnTo>
                <a:lnTo>
                  <a:pt x="102" y="270"/>
                </a:lnTo>
                <a:lnTo>
                  <a:pt x="102" y="267"/>
                </a:lnTo>
                <a:lnTo>
                  <a:pt x="102" y="265"/>
                </a:lnTo>
                <a:lnTo>
                  <a:pt x="102" y="263"/>
                </a:lnTo>
                <a:lnTo>
                  <a:pt x="102" y="261"/>
                </a:lnTo>
                <a:lnTo>
                  <a:pt x="96" y="261"/>
                </a:lnTo>
                <a:lnTo>
                  <a:pt x="90" y="261"/>
                </a:lnTo>
                <a:lnTo>
                  <a:pt x="86" y="261"/>
                </a:lnTo>
                <a:lnTo>
                  <a:pt x="77" y="261"/>
                </a:lnTo>
                <a:lnTo>
                  <a:pt x="76" y="261"/>
                </a:lnTo>
                <a:lnTo>
                  <a:pt x="71" y="261"/>
                </a:lnTo>
                <a:lnTo>
                  <a:pt x="69" y="261"/>
                </a:lnTo>
                <a:lnTo>
                  <a:pt x="65" y="261"/>
                </a:lnTo>
                <a:lnTo>
                  <a:pt x="60" y="261"/>
                </a:lnTo>
                <a:lnTo>
                  <a:pt x="57" y="261"/>
                </a:lnTo>
                <a:lnTo>
                  <a:pt x="53" y="261"/>
                </a:lnTo>
                <a:lnTo>
                  <a:pt x="45" y="261"/>
                </a:lnTo>
                <a:lnTo>
                  <a:pt x="43" y="261"/>
                </a:lnTo>
                <a:lnTo>
                  <a:pt x="41" y="261"/>
                </a:lnTo>
                <a:lnTo>
                  <a:pt x="41" y="261"/>
                </a:lnTo>
                <a:lnTo>
                  <a:pt x="34" y="261"/>
                </a:lnTo>
                <a:lnTo>
                  <a:pt x="31" y="261"/>
                </a:lnTo>
                <a:lnTo>
                  <a:pt x="28" y="261"/>
                </a:lnTo>
                <a:lnTo>
                  <a:pt x="24" y="261"/>
                </a:lnTo>
                <a:lnTo>
                  <a:pt x="22" y="261"/>
                </a:lnTo>
                <a:lnTo>
                  <a:pt x="14" y="261"/>
                </a:lnTo>
                <a:lnTo>
                  <a:pt x="12" y="261"/>
                </a:lnTo>
                <a:lnTo>
                  <a:pt x="10" y="261"/>
                </a:lnTo>
                <a:lnTo>
                  <a:pt x="5" y="261"/>
                </a:lnTo>
                <a:lnTo>
                  <a:pt x="0" y="261"/>
                </a:lnTo>
                <a:lnTo>
                  <a:pt x="0" y="256"/>
                </a:lnTo>
                <a:lnTo>
                  <a:pt x="0" y="253"/>
                </a:lnTo>
                <a:lnTo>
                  <a:pt x="0" y="251"/>
                </a:lnTo>
                <a:lnTo>
                  <a:pt x="0" y="248"/>
                </a:lnTo>
                <a:lnTo>
                  <a:pt x="2" y="248"/>
                </a:lnTo>
                <a:lnTo>
                  <a:pt x="2" y="246"/>
                </a:lnTo>
                <a:lnTo>
                  <a:pt x="2" y="243"/>
                </a:lnTo>
                <a:lnTo>
                  <a:pt x="2" y="239"/>
                </a:lnTo>
                <a:lnTo>
                  <a:pt x="2" y="239"/>
                </a:lnTo>
                <a:lnTo>
                  <a:pt x="2" y="237"/>
                </a:lnTo>
                <a:lnTo>
                  <a:pt x="2" y="236"/>
                </a:lnTo>
                <a:lnTo>
                  <a:pt x="2" y="229"/>
                </a:lnTo>
                <a:lnTo>
                  <a:pt x="2" y="227"/>
                </a:lnTo>
                <a:lnTo>
                  <a:pt x="2" y="225"/>
                </a:lnTo>
                <a:lnTo>
                  <a:pt x="2" y="224"/>
                </a:lnTo>
                <a:lnTo>
                  <a:pt x="2" y="217"/>
                </a:lnTo>
                <a:lnTo>
                  <a:pt x="2" y="215"/>
                </a:lnTo>
                <a:lnTo>
                  <a:pt x="2" y="210"/>
                </a:lnTo>
                <a:lnTo>
                  <a:pt x="2" y="208"/>
                </a:lnTo>
                <a:lnTo>
                  <a:pt x="2" y="206"/>
                </a:lnTo>
                <a:lnTo>
                  <a:pt x="2" y="205"/>
                </a:lnTo>
                <a:lnTo>
                  <a:pt x="2" y="194"/>
                </a:lnTo>
                <a:lnTo>
                  <a:pt x="2" y="189"/>
                </a:lnTo>
                <a:lnTo>
                  <a:pt x="2" y="179"/>
                </a:lnTo>
                <a:lnTo>
                  <a:pt x="2" y="174"/>
                </a:lnTo>
                <a:lnTo>
                  <a:pt x="2" y="170"/>
                </a:lnTo>
                <a:lnTo>
                  <a:pt x="2" y="167"/>
                </a:lnTo>
                <a:lnTo>
                  <a:pt x="2" y="165"/>
                </a:lnTo>
                <a:lnTo>
                  <a:pt x="4" y="162"/>
                </a:lnTo>
                <a:lnTo>
                  <a:pt x="4" y="160"/>
                </a:lnTo>
                <a:lnTo>
                  <a:pt x="4" y="153"/>
                </a:lnTo>
                <a:lnTo>
                  <a:pt x="4" y="150"/>
                </a:lnTo>
                <a:lnTo>
                  <a:pt x="4" y="148"/>
                </a:lnTo>
                <a:lnTo>
                  <a:pt x="4" y="138"/>
                </a:lnTo>
                <a:lnTo>
                  <a:pt x="4" y="127"/>
                </a:lnTo>
                <a:lnTo>
                  <a:pt x="4" y="126"/>
                </a:lnTo>
                <a:lnTo>
                  <a:pt x="4" y="119"/>
                </a:lnTo>
                <a:lnTo>
                  <a:pt x="4" y="115"/>
                </a:lnTo>
                <a:lnTo>
                  <a:pt x="4" y="110"/>
                </a:lnTo>
                <a:lnTo>
                  <a:pt x="4" y="108"/>
                </a:lnTo>
                <a:lnTo>
                  <a:pt x="4" y="103"/>
                </a:lnTo>
                <a:lnTo>
                  <a:pt x="5" y="96"/>
                </a:lnTo>
                <a:lnTo>
                  <a:pt x="5" y="95"/>
                </a:lnTo>
                <a:lnTo>
                  <a:pt x="5" y="93"/>
                </a:lnTo>
                <a:lnTo>
                  <a:pt x="5" y="91"/>
                </a:lnTo>
                <a:lnTo>
                  <a:pt x="5" y="79"/>
                </a:lnTo>
                <a:lnTo>
                  <a:pt x="5" y="74"/>
                </a:lnTo>
                <a:lnTo>
                  <a:pt x="5" y="72"/>
                </a:lnTo>
                <a:lnTo>
                  <a:pt x="5" y="71"/>
                </a:lnTo>
                <a:lnTo>
                  <a:pt x="5" y="62"/>
                </a:lnTo>
                <a:lnTo>
                  <a:pt x="5" y="58"/>
                </a:lnTo>
                <a:lnTo>
                  <a:pt x="5" y="58"/>
                </a:lnTo>
                <a:lnTo>
                  <a:pt x="5" y="53"/>
                </a:lnTo>
                <a:lnTo>
                  <a:pt x="7" y="43"/>
                </a:lnTo>
                <a:lnTo>
                  <a:pt x="7" y="36"/>
                </a:lnTo>
                <a:lnTo>
                  <a:pt x="7" y="29"/>
                </a:lnTo>
                <a:lnTo>
                  <a:pt x="7" y="26"/>
                </a:lnTo>
                <a:lnTo>
                  <a:pt x="7" y="14"/>
                </a:lnTo>
                <a:lnTo>
                  <a:pt x="7" y="12"/>
                </a:lnTo>
                <a:lnTo>
                  <a:pt x="7" y="5"/>
                </a:lnTo>
                <a:lnTo>
                  <a:pt x="7" y="2"/>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28" name="Freeform 156"/>
          <p:cNvSpPr>
            <a:spLocks/>
          </p:cNvSpPr>
          <p:nvPr/>
        </p:nvSpPr>
        <p:spPr bwMode="auto">
          <a:xfrm>
            <a:off x="6113860" y="2039541"/>
            <a:ext cx="321469" cy="319088"/>
          </a:xfrm>
          <a:custGeom>
            <a:avLst/>
            <a:gdLst/>
            <a:ahLst/>
            <a:cxnLst>
              <a:cxn ang="0">
                <a:pos x="22" y="1"/>
              </a:cxn>
              <a:cxn ang="0">
                <a:pos x="38" y="0"/>
              </a:cxn>
              <a:cxn ang="0">
                <a:pos x="60" y="0"/>
              </a:cxn>
              <a:cxn ang="0">
                <a:pos x="81" y="0"/>
              </a:cxn>
              <a:cxn ang="0">
                <a:pos x="102" y="0"/>
              </a:cxn>
              <a:cxn ang="0">
                <a:pos x="133" y="1"/>
              </a:cxn>
              <a:cxn ang="0">
                <a:pos x="153" y="1"/>
              </a:cxn>
              <a:cxn ang="0">
                <a:pos x="163" y="1"/>
              </a:cxn>
              <a:cxn ang="0">
                <a:pos x="179" y="1"/>
              </a:cxn>
              <a:cxn ang="0">
                <a:pos x="194" y="1"/>
              </a:cxn>
              <a:cxn ang="0">
                <a:pos x="206" y="1"/>
              </a:cxn>
              <a:cxn ang="0">
                <a:pos x="222" y="1"/>
              </a:cxn>
              <a:cxn ang="0">
                <a:pos x="236" y="1"/>
              </a:cxn>
              <a:cxn ang="0">
                <a:pos x="251" y="1"/>
              </a:cxn>
              <a:cxn ang="0">
                <a:pos x="265" y="1"/>
              </a:cxn>
              <a:cxn ang="0">
                <a:pos x="270" y="10"/>
              </a:cxn>
              <a:cxn ang="0">
                <a:pos x="270" y="24"/>
              </a:cxn>
              <a:cxn ang="0">
                <a:pos x="270" y="39"/>
              </a:cxn>
              <a:cxn ang="0">
                <a:pos x="270" y="58"/>
              </a:cxn>
              <a:cxn ang="0">
                <a:pos x="270" y="77"/>
              </a:cxn>
              <a:cxn ang="0">
                <a:pos x="270" y="87"/>
              </a:cxn>
              <a:cxn ang="0">
                <a:pos x="270" y="99"/>
              </a:cxn>
              <a:cxn ang="0">
                <a:pos x="270" y="111"/>
              </a:cxn>
              <a:cxn ang="0">
                <a:pos x="270" y="136"/>
              </a:cxn>
              <a:cxn ang="0">
                <a:pos x="268" y="146"/>
              </a:cxn>
              <a:cxn ang="0">
                <a:pos x="268" y="163"/>
              </a:cxn>
              <a:cxn ang="0">
                <a:pos x="268" y="175"/>
              </a:cxn>
              <a:cxn ang="0">
                <a:pos x="268" y="185"/>
              </a:cxn>
              <a:cxn ang="0">
                <a:pos x="268" y="203"/>
              </a:cxn>
              <a:cxn ang="0">
                <a:pos x="268" y="220"/>
              </a:cxn>
              <a:cxn ang="0">
                <a:pos x="258" y="223"/>
              </a:cxn>
              <a:cxn ang="0">
                <a:pos x="239" y="223"/>
              </a:cxn>
              <a:cxn ang="0">
                <a:pos x="232" y="223"/>
              </a:cxn>
              <a:cxn ang="0">
                <a:pos x="200" y="225"/>
              </a:cxn>
              <a:cxn ang="0">
                <a:pos x="181" y="223"/>
              </a:cxn>
              <a:cxn ang="0">
                <a:pos x="176" y="223"/>
              </a:cxn>
              <a:cxn ang="0">
                <a:pos x="158" y="223"/>
              </a:cxn>
              <a:cxn ang="0">
                <a:pos x="141" y="223"/>
              </a:cxn>
              <a:cxn ang="0">
                <a:pos x="124" y="223"/>
              </a:cxn>
              <a:cxn ang="0">
                <a:pos x="103" y="223"/>
              </a:cxn>
              <a:cxn ang="0">
                <a:pos x="91" y="223"/>
              </a:cxn>
              <a:cxn ang="0">
                <a:pos x="77" y="223"/>
              </a:cxn>
              <a:cxn ang="0">
                <a:pos x="69" y="230"/>
              </a:cxn>
              <a:cxn ang="0">
                <a:pos x="69" y="249"/>
              </a:cxn>
              <a:cxn ang="0">
                <a:pos x="69" y="263"/>
              </a:cxn>
              <a:cxn ang="0">
                <a:pos x="59" y="268"/>
              </a:cxn>
              <a:cxn ang="0">
                <a:pos x="31" y="268"/>
              </a:cxn>
              <a:cxn ang="0">
                <a:pos x="17" y="268"/>
              </a:cxn>
              <a:cxn ang="0">
                <a:pos x="7" y="268"/>
              </a:cxn>
              <a:cxn ang="0">
                <a:pos x="2" y="259"/>
              </a:cxn>
              <a:cxn ang="0">
                <a:pos x="2" y="246"/>
              </a:cxn>
              <a:cxn ang="0">
                <a:pos x="2" y="230"/>
              </a:cxn>
              <a:cxn ang="0">
                <a:pos x="2" y="191"/>
              </a:cxn>
              <a:cxn ang="0">
                <a:pos x="4" y="161"/>
              </a:cxn>
              <a:cxn ang="0">
                <a:pos x="4" y="139"/>
              </a:cxn>
              <a:cxn ang="0">
                <a:pos x="4" y="124"/>
              </a:cxn>
              <a:cxn ang="0">
                <a:pos x="5" y="110"/>
              </a:cxn>
              <a:cxn ang="0">
                <a:pos x="5" y="93"/>
              </a:cxn>
              <a:cxn ang="0">
                <a:pos x="5" y="74"/>
              </a:cxn>
              <a:cxn ang="0">
                <a:pos x="5" y="62"/>
              </a:cxn>
              <a:cxn ang="0">
                <a:pos x="5" y="46"/>
              </a:cxn>
              <a:cxn ang="0">
                <a:pos x="5" y="31"/>
              </a:cxn>
              <a:cxn ang="0">
                <a:pos x="5" y="15"/>
              </a:cxn>
            </a:cxnLst>
            <a:rect l="0" t="0" r="r" b="b"/>
            <a:pathLst>
              <a:path w="270" h="268">
                <a:moveTo>
                  <a:pt x="7" y="1"/>
                </a:moveTo>
                <a:lnTo>
                  <a:pt x="16" y="1"/>
                </a:lnTo>
                <a:lnTo>
                  <a:pt x="17" y="1"/>
                </a:lnTo>
                <a:lnTo>
                  <a:pt x="22" y="1"/>
                </a:lnTo>
                <a:lnTo>
                  <a:pt x="28" y="0"/>
                </a:lnTo>
                <a:lnTo>
                  <a:pt x="29" y="0"/>
                </a:lnTo>
                <a:lnTo>
                  <a:pt x="36" y="0"/>
                </a:lnTo>
                <a:lnTo>
                  <a:pt x="38" y="0"/>
                </a:lnTo>
                <a:lnTo>
                  <a:pt x="47" y="0"/>
                </a:lnTo>
                <a:lnTo>
                  <a:pt x="48" y="0"/>
                </a:lnTo>
                <a:lnTo>
                  <a:pt x="55" y="0"/>
                </a:lnTo>
                <a:lnTo>
                  <a:pt x="60" y="0"/>
                </a:lnTo>
                <a:lnTo>
                  <a:pt x="71" y="0"/>
                </a:lnTo>
                <a:lnTo>
                  <a:pt x="71" y="0"/>
                </a:lnTo>
                <a:lnTo>
                  <a:pt x="79" y="0"/>
                </a:lnTo>
                <a:lnTo>
                  <a:pt x="81" y="0"/>
                </a:lnTo>
                <a:lnTo>
                  <a:pt x="98" y="0"/>
                </a:lnTo>
                <a:lnTo>
                  <a:pt x="100" y="0"/>
                </a:lnTo>
                <a:lnTo>
                  <a:pt x="102" y="0"/>
                </a:lnTo>
                <a:lnTo>
                  <a:pt x="102" y="0"/>
                </a:lnTo>
                <a:lnTo>
                  <a:pt x="105" y="0"/>
                </a:lnTo>
                <a:lnTo>
                  <a:pt x="119" y="0"/>
                </a:lnTo>
                <a:lnTo>
                  <a:pt x="126" y="0"/>
                </a:lnTo>
                <a:lnTo>
                  <a:pt x="133" y="1"/>
                </a:lnTo>
                <a:lnTo>
                  <a:pt x="138" y="1"/>
                </a:lnTo>
                <a:lnTo>
                  <a:pt x="146" y="1"/>
                </a:lnTo>
                <a:lnTo>
                  <a:pt x="151" y="1"/>
                </a:lnTo>
                <a:lnTo>
                  <a:pt x="153" y="1"/>
                </a:lnTo>
                <a:lnTo>
                  <a:pt x="157" y="1"/>
                </a:lnTo>
                <a:lnTo>
                  <a:pt x="160" y="1"/>
                </a:lnTo>
                <a:lnTo>
                  <a:pt x="162" y="1"/>
                </a:lnTo>
                <a:lnTo>
                  <a:pt x="163" y="1"/>
                </a:lnTo>
                <a:lnTo>
                  <a:pt x="170" y="1"/>
                </a:lnTo>
                <a:lnTo>
                  <a:pt x="176" y="1"/>
                </a:lnTo>
                <a:lnTo>
                  <a:pt x="177" y="1"/>
                </a:lnTo>
                <a:lnTo>
                  <a:pt x="179" y="1"/>
                </a:lnTo>
                <a:lnTo>
                  <a:pt x="184" y="1"/>
                </a:lnTo>
                <a:lnTo>
                  <a:pt x="186" y="1"/>
                </a:lnTo>
                <a:lnTo>
                  <a:pt x="193" y="1"/>
                </a:lnTo>
                <a:lnTo>
                  <a:pt x="194" y="1"/>
                </a:lnTo>
                <a:lnTo>
                  <a:pt x="201" y="1"/>
                </a:lnTo>
                <a:lnTo>
                  <a:pt x="203" y="1"/>
                </a:lnTo>
                <a:lnTo>
                  <a:pt x="205" y="1"/>
                </a:lnTo>
                <a:lnTo>
                  <a:pt x="206" y="1"/>
                </a:lnTo>
                <a:lnTo>
                  <a:pt x="208" y="1"/>
                </a:lnTo>
                <a:lnTo>
                  <a:pt x="219" y="1"/>
                </a:lnTo>
                <a:lnTo>
                  <a:pt x="220" y="1"/>
                </a:lnTo>
                <a:lnTo>
                  <a:pt x="222" y="1"/>
                </a:lnTo>
                <a:lnTo>
                  <a:pt x="227" y="1"/>
                </a:lnTo>
                <a:lnTo>
                  <a:pt x="232" y="1"/>
                </a:lnTo>
                <a:lnTo>
                  <a:pt x="234" y="1"/>
                </a:lnTo>
                <a:lnTo>
                  <a:pt x="236" y="1"/>
                </a:lnTo>
                <a:lnTo>
                  <a:pt x="237" y="1"/>
                </a:lnTo>
                <a:lnTo>
                  <a:pt x="243" y="1"/>
                </a:lnTo>
                <a:lnTo>
                  <a:pt x="244" y="1"/>
                </a:lnTo>
                <a:lnTo>
                  <a:pt x="251" y="1"/>
                </a:lnTo>
                <a:lnTo>
                  <a:pt x="253" y="1"/>
                </a:lnTo>
                <a:lnTo>
                  <a:pt x="256" y="1"/>
                </a:lnTo>
                <a:lnTo>
                  <a:pt x="260" y="1"/>
                </a:lnTo>
                <a:lnTo>
                  <a:pt x="265" y="1"/>
                </a:lnTo>
                <a:lnTo>
                  <a:pt x="270" y="1"/>
                </a:lnTo>
                <a:lnTo>
                  <a:pt x="270" y="5"/>
                </a:lnTo>
                <a:lnTo>
                  <a:pt x="270" y="8"/>
                </a:lnTo>
                <a:lnTo>
                  <a:pt x="270" y="10"/>
                </a:lnTo>
                <a:lnTo>
                  <a:pt x="270" y="12"/>
                </a:lnTo>
                <a:lnTo>
                  <a:pt x="270" y="13"/>
                </a:lnTo>
                <a:lnTo>
                  <a:pt x="270" y="15"/>
                </a:lnTo>
                <a:lnTo>
                  <a:pt x="270" y="24"/>
                </a:lnTo>
                <a:lnTo>
                  <a:pt x="270" y="24"/>
                </a:lnTo>
                <a:lnTo>
                  <a:pt x="270" y="27"/>
                </a:lnTo>
                <a:lnTo>
                  <a:pt x="270" y="29"/>
                </a:lnTo>
                <a:lnTo>
                  <a:pt x="270" y="39"/>
                </a:lnTo>
                <a:lnTo>
                  <a:pt x="270" y="46"/>
                </a:lnTo>
                <a:lnTo>
                  <a:pt x="270" y="51"/>
                </a:lnTo>
                <a:lnTo>
                  <a:pt x="270" y="56"/>
                </a:lnTo>
                <a:lnTo>
                  <a:pt x="270" y="58"/>
                </a:lnTo>
                <a:lnTo>
                  <a:pt x="270" y="65"/>
                </a:lnTo>
                <a:lnTo>
                  <a:pt x="270" y="70"/>
                </a:lnTo>
                <a:lnTo>
                  <a:pt x="270" y="70"/>
                </a:lnTo>
                <a:lnTo>
                  <a:pt x="270" y="77"/>
                </a:lnTo>
                <a:lnTo>
                  <a:pt x="270" y="81"/>
                </a:lnTo>
                <a:lnTo>
                  <a:pt x="270" y="82"/>
                </a:lnTo>
                <a:lnTo>
                  <a:pt x="270" y="84"/>
                </a:lnTo>
                <a:lnTo>
                  <a:pt x="270" y="87"/>
                </a:lnTo>
                <a:lnTo>
                  <a:pt x="270" y="89"/>
                </a:lnTo>
                <a:lnTo>
                  <a:pt x="270" y="93"/>
                </a:lnTo>
                <a:lnTo>
                  <a:pt x="270" y="98"/>
                </a:lnTo>
                <a:lnTo>
                  <a:pt x="270" y="99"/>
                </a:lnTo>
                <a:lnTo>
                  <a:pt x="270" y="101"/>
                </a:lnTo>
                <a:lnTo>
                  <a:pt x="270" y="108"/>
                </a:lnTo>
                <a:lnTo>
                  <a:pt x="270" y="110"/>
                </a:lnTo>
                <a:lnTo>
                  <a:pt x="270" y="111"/>
                </a:lnTo>
                <a:lnTo>
                  <a:pt x="270" y="118"/>
                </a:lnTo>
                <a:lnTo>
                  <a:pt x="270" y="124"/>
                </a:lnTo>
                <a:lnTo>
                  <a:pt x="270" y="132"/>
                </a:lnTo>
                <a:lnTo>
                  <a:pt x="270" y="136"/>
                </a:lnTo>
                <a:lnTo>
                  <a:pt x="268" y="141"/>
                </a:lnTo>
                <a:lnTo>
                  <a:pt x="268" y="144"/>
                </a:lnTo>
                <a:lnTo>
                  <a:pt x="268" y="144"/>
                </a:lnTo>
                <a:lnTo>
                  <a:pt x="268" y="146"/>
                </a:lnTo>
                <a:lnTo>
                  <a:pt x="268" y="154"/>
                </a:lnTo>
                <a:lnTo>
                  <a:pt x="268" y="158"/>
                </a:lnTo>
                <a:lnTo>
                  <a:pt x="268" y="160"/>
                </a:lnTo>
                <a:lnTo>
                  <a:pt x="268" y="163"/>
                </a:lnTo>
                <a:lnTo>
                  <a:pt x="268" y="167"/>
                </a:lnTo>
                <a:lnTo>
                  <a:pt x="268" y="168"/>
                </a:lnTo>
                <a:lnTo>
                  <a:pt x="268" y="175"/>
                </a:lnTo>
                <a:lnTo>
                  <a:pt x="268" y="175"/>
                </a:lnTo>
                <a:lnTo>
                  <a:pt x="268" y="180"/>
                </a:lnTo>
                <a:lnTo>
                  <a:pt x="268" y="182"/>
                </a:lnTo>
                <a:lnTo>
                  <a:pt x="268" y="184"/>
                </a:lnTo>
                <a:lnTo>
                  <a:pt x="268" y="185"/>
                </a:lnTo>
                <a:lnTo>
                  <a:pt x="268" y="189"/>
                </a:lnTo>
                <a:lnTo>
                  <a:pt x="268" y="191"/>
                </a:lnTo>
                <a:lnTo>
                  <a:pt x="268" y="199"/>
                </a:lnTo>
                <a:lnTo>
                  <a:pt x="268" y="203"/>
                </a:lnTo>
                <a:lnTo>
                  <a:pt x="268" y="206"/>
                </a:lnTo>
                <a:lnTo>
                  <a:pt x="268" y="210"/>
                </a:lnTo>
                <a:lnTo>
                  <a:pt x="268" y="213"/>
                </a:lnTo>
                <a:lnTo>
                  <a:pt x="268" y="220"/>
                </a:lnTo>
                <a:lnTo>
                  <a:pt x="268" y="220"/>
                </a:lnTo>
                <a:lnTo>
                  <a:pt x="268" y="223"/>
                </a:lnTo>
                <a:lnTo>
                  <a:pt x="262" y="223"/>
                </a:lnTo>
                <a:lnTo>
                  <a:pt x="258" y="223"/>
                </a:lnTo>
                <a:lnTo>
                  <a:pt x="251" y="223"/>
                </a:lnTo>
                <a:lnTo>
                  <a:pt x="251" y="223"/>
                </a:lnTo>
                <a:lnTo>
                  <a:pt x="249" y="223"/>
                </a:lnTo>
                <a:lnTo>
                  <a:pt x="239" y="223"/>
                </a:lnTo>
                <a:lnTo>
                  <a:pt x="237" y="223"/>
                </a:lnTo>
                <a:lnTo>
                  <a:pt x="237" y="223"/>
                </a:lnTo>
                <a:lnTo>
                  <a:pt x="236" y="223"/>
                </a:lnTo>
                <a:lnTo>
                  <a:pt x="232" y="223"/>
                </a:lnTo>
                <a:lnTo>
                  <a:pt x="229" y="223"/>
                </a:lnTo>
                <a:lnTo>
                  <a:pt x="208" y="225"/>
                </a:lnTo>
                <a:lnTo>
                  <a:pt x="203" y="225"/>
                </a:lnTo>
                <a:lnTo>
                  <a:pt x="200" y="225"/>
                </a:lnTo>
                <a:lnTo>
                  <a:pt x="198" y="225"/>
                </a:lnTo>
                <a:lnTo>
                  <a:pt x="184" y="223"/>
                </a:lnTo>
                <a:lnTo>
                  <a:pt x="182" y="223"/>
                </a:lnTo>
                <a:lnTo>
                  <a:pt x="181" y="223"/>
                </a:lnTo>
                <a:lnTo>
                  <a:pt x="179" y="223"/>
                </a:lnTo>
                <a:lnTo>
                  <a:pt x="177" y="225"/>
                </a:lnTo>
                <a:lnTo>
                  <a:pt x="177" y="223"/>
                </a:lnTo>
                <a:lnTo>
                  <a:pt x="176" y="223"/>
                </a:lnTo>
                <a:lnTo>
                  <a:pt x="165" y="223"/>
                </a:lnTo>
                <a:lnTo>
                  <a:pt x="162" y="223"/>
                </a:lnTo>
                <a:lnTo>
                  <a:pt x="162" y="223"/>
                </a:lnTo>
                <a:lnTo>
                  <a:pt x="158" y="223"/>
                </a:lnTo>
                <a:lnTo>
                  <a:pt x="151" y="223"/>
                </a:lnTo>
                <a:lnTo>
                  <a:pt x="148" y="223"/>
                </a:lnTo>
                <a:lnTo>
                  <a:pt x="146" y="223"/>
                </a:lnTo>
                <a:lnTo>
                  <a:pt x="141" y="223"/>
                </a:lnTo>
                <a:lnTo>
                  <a:pt x="134" y="223"/>
                </a:lnTo>
                <a:lnTo>
                  <a:pt x="133" y="223"/>
                </a:lnTo>
                <a:lnTo>
                  <a:pt x="129" y="223"/>
                </a:lnTo>
                <a:lnTo>
                  <a:pt x="124" y="223"/>
                </a:lnTo>
                <a:lnTo>
                  <a:pt x="117" y="223"/>
                </a:lnTo>
                <a:lnTo>
                  <a:pt x="115" y="223"/>
                </a:lnTo>
                <a:lnTo>
                  <a:pt x="114" y="223"/>
                </a:lnTo>
                <a:lnTo>
                  <a:pt x="103" y="223"/>
                </a:lnTo>
                <a:lnTo>
                  <a:pt x="102" y="223"/>
                </a:lnTo>
                <a:lnTo>
                  <a:pt x="100" y="223"/>
                </a:lnTo>
                <a:lnTo>
                  <a:pt x="93" y="223"/>
                </a:lnTo>
                <a:lnTo>
                  <a:pt x="91" y="223"/>
                </a:lnTo>
                <a:lnTo>
                  <a:pt x="90" y="223"/>
                </a:lnTo>
                <a:lnTo>
                  <a:pt x="86" y="223"/>
                </a:lnTo>
                <a:lnTo>
                  <a:pt x="79" y="223"/>
                </a:lnTo>
                <a:lnTo>
                  <a:pt x="77" y="223"/>
                </a:lnTo>
                <a:lnTo>
                  <a:pt x="71" y="223"/>
                </a:lnTo>
                <a:lnTo>
                  <a:pt x="69" y="223"/>
                </a:lnTo>
                <a:lnTo>
                  <a:pt x="69" y="225"/>
                </a:lnTo>
                <a:lnTo>
                  <a:pt x="69" y="230"/>
                </a:lnTo>
                <a:lnTo>
                  <a:pt x="69" y="235"/>
                </a:lnTo>
                <a:lnTo>
                  <a:pt x="69" y="237"/>
                </a:lnTo>
                <a:lnTo>
                  <a:pt x="69" y="246"/>
                </a:lnTo>
                <a:lnTo>
                  <a:pt x="69" y="249"/>
                </a:lnTo>
                <a:lnTo>
                  <a:pt x="69" y="253"/>
                </a:lnTo>
                <a:lnTo>
                  <a:pt x="69" y="258"/>
                </a:lnTo>
                <a:lnTo>
                  <a:pt x="69" y="261"/>
                </a:lnTo>
                <a:lnTo>
                  <a:pt x="69" y="263"/>
                </a:lnTo>
                <a:lnTo>
                  <a:pt x="69" y="266"/>
                </a:lnTo>
                <a:lnTo>
                  <a:pt x="69" y="268"/>
                </a:lnTo>
                <a:lnTo>
                  <a:pt x="64" y="268"/>
                </a:lnTo>
                <a:lnTo>
                  <a:pt x="59" y="268"/>
                </a:lnTo>
                <a:lnTo>
                  <a:pt x="45" y="268"/>
                </a:lnTo>
                <a:lnTo>
                  <a:pt x="43" y="268"/>
                </a:lnTo>
                <a:lnTo>
                  <a:pt x="41" y="268"/>
                </a:lnTo>
                <a:lnTo>
                  <a:pt x="31" y="268"/>
                </a:lnTo>
                <a:lnTo>
                  <a:pt x="29" y="268"/>
                </a:lnTo>
                <a:lnTo>
                  <a:pt x="24" y="268"/>
                </a:lnTo>
                <a:lnTo>
                  <a:pt x="19" y="268"/>
                </a:lnTo>
                <a:lnTo>
                  <a:pt x="17" y="268"/>
                </a:lnTo>
                <a:lnTo>
                  <a:pt x="14" y="268"/>
                </a:lnTo>
                <a:lnTo>
                  <a:pt x="12" y="268"/>
                </a:lnTo>
                <a:lnTo>
                  <a:pt x="10" y="268"/>
                </a:lnTo>
                <a:lnTo>
                  <a:pt x="7" y="268"/>
                </a:lnTo>
                <a:lnTo>
                  <a:pt x="5" y="268"/>
                </a:lnTo>
                <a:lnTo>
                  <a:pt x="0" y="268"/>
                </a:lnTo>
                <a:lnTo>
                  <a:pt x="0" y="266"/>
                </a:lnTo>
                <a:lnTo>
                  <a:pt x="2" y="259"/>
                </a:lnTo>
                <a:lnTo>
                  <a:pt x="2" y="258"/>
                </a:lnTo>
                <a:lnTo>
                  <a:pt x="2" y="254"/>
                </a:lnTo>
                <a:lnTo>
                  <a:pt x="2" y="253"/>
                </a:lnTo>
                <a:lnTo>
                  <a:pt x="2" y="246"/>
                </a:lnTo>
                <a:lnTo>
                  <a:pt x="2" y="241"/>
                </a:lnTo>
                <a:lnTo>
                  <a:pt x="2" y="237"/>
                </a:lnTo>
                <a:lnTo>
                  <a:pt x="2" y="235"/>
                </a:lnTo>
                <a:lnTo>
                  <a:pt x="2" y="230"/>
                </a:lnTo>
                <a:lnTo>
                  <a:pt x="2" y="223"/>
                </a:lnTo>
                <a:lnTo>
                  <a:pt x="2" y="218"/>
                </a:lnTo>
                <a:lnTo>
                  <a:pt x="2" y="203"/>
                </a:lnTo>
                <a:lnTo>
                  <a:pt x="2" y="191"/>
                </a:lnTo>
                <a:lnTo>
                  <a:pt x="2" y="179"/>
                </a:lnTo>
                <a:lnTo>
                  <a:pt x="2" y="175"/>
                </a:lnTo>
                <a:lnTo>
                  <a:pt x="4" y="168"/>
                </a:lnTo>
                <a:lnTo>
                  <a:pt x="4" y="161"/>
                </a:lnTo>
                <a:lnTo>
                  <a:pt x="4" y="158"/>
                </a:lnTo>
                <a:lnTo>
                  <a:pt x="4" y="146"/>
                </a:lnTo>
                <a:lnTo>
                  <a:pt x="4" y="144"/>
                </a:lnTo>
                <a:lnTo>
                  <a:pt x="4" y="139"/>
                </a:lnTo>
                <a:lnTo>
                  <a:pt x="4" y="134"/>
                </a:lnTo>
                <a:lnTo>
                  <a:pt x="4" y="129"/>
                </a:lnTo>
                <a:lnTo>
                  <a:pt x="4" y="125"/>
                </a:lnTo>
                <a:lnTo>
                  <a:pt x="4" y="124"/>
                </a:lnTo>
                <a:lnTo>
                  <a:pt x="4" y="120"/>
                </a:lnTo>
                <a:lnTo>
                  <a:pt x="4" y="118"/>
                </a:lnTo>
                <a:lnTo>
                  <a:pt x="5" y="113"/>
                </a:lnTo>
                <a:lnTo>
                  <a:pt x="5" y="110"/>
                </a:lnTo>
                <a:lnTo>
                  <a:pt x="5" y="101"/>
                </a:lnTo>
                <a:lnTo>
                  <a:pt x="5" y="98"/>
                </a:lnTo>
                <a:lnTo>
                  <a:pt x="5" y="96"/>
                </a:lnTo>
                <a:lnTo>
                  <a:pt x="5" y="93"/>
                </a:lnTo>
                <a:lnTo>
                  <a:pt x="5" y="89"/>
                </a:lnTo>
                <a:lnTo>
                  <a:pt x="5" y="87"/>
                </a:lnTo>
                <a:lnTo>
                  <a:pt x="5" y="84"/>
                </a:lnTo>
                <a:lnTo>
                  <a:pt x="5" y="74"/>
                </a:lnTo>
                <a:lnTo>
                  <a:pt x="5" y="70"/>
                </a:lnTo>
                <a:lnTo>
                  <a:pt x="5" y="68"/>
                </a:lnTo>
                <a:lnTo>
                  <a:pt x="5" y="63"/>
                </a:lnTo>
                <a:lnTo>
                  <a:pt x="5" y="62"/>
                </a:lnTo>
                <a:lnTo>
                  <a:pt x="5" y="60"/>
                </a:lnTo>
                <a:lnTo>
                  <a:pt x="5" y="56"/>
                </a:lnTo>
                <a:lnTo>
                  <a:pt x="5" y="53"/>
                </a:lnTo>
                <a:lnTo>
                  <a:pt x="5" y="46"/>
                </a:lnTo>
                <a:lnTo>
                  <a:pt x="5" y="39"/>
                </a:lnTo>
                <a:lnTo>
                  <a:pt x="5" y="38"/>
                </a:lnTo>
                <a:lnTo>
                  <a:pt x="5" y="36"/>
                </a:lnTo>
                <a:lnTo>
                  <a:pt x="5" y="31"/>
                </a:lnTo>
                <a:lnTo>
                  <a:pt x="5" y="27"/>
                </a:lnTo>
                <a:lnTo>
                  <a:pt x="5" y="24"/>
                </a:lnTo>
                <a:lnTo>
                  <a:pt x="5" y="19"/>
                </a:lnTo>
                <a:lnTo>
                  <a:pt x="5" y="15"/>
                </a:lnTo>
                <a:lnTo>
                  <a:pt x="5" y="13"/>
                </a:lnTo>
                <a:lnTo>
                  <a:pt x="7" y="1"/>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29" name="Freeform 157"/>
          <p:cNvSpPr>
            <a:spLocks/>
          </p:cNvSpPr>
          <p:nvPr/>
        </p:nvSpPr>
        <p:spPr bwMode="auto">
          <a:xfrm>
            <a:off x="6432948" y="2039541"/>
            <a:ext cx="383381" cy="265510"/>
          </a:xfrm>
          <a:custGeom>
            <a:avLst/>
            <a:gdLst/>
            <a:ahLst/>
            <a:cxnLst>
              <a:cxn ang="0">
                <a:pos x="248" y="8"/>
              </a:cxn>
              <a:cxn ang="0">
                <a:pos x="253" y="15"/>
              </a:cxn>
              <a:cxn ang="0">
                <a:pos x="252" y="24"/>
              </a:cxn>
              <a:cxn ang="0">
                <a:pos x="241" y="36"/>
              </a:cxn>
              <a:cxn ang="0">
                <a:pos x="236" y="53"/>
              </a:cxn>
              <a:cxn ang="0">
                <a:pos x="243" y="75"/>
              </a:cxn>
              <a:cxn ang="0">
                <a:pos x="255" y="89"/>
              </a:cxn>
              <a:cxn ang="0">
                <a:pos x="272" y="99"/>
              </a:cxn>
              <a:cxn ang="0">
                <a:pos x="284" y="110"/>
              </a:cxn>
              <a:cxn ang="0">
                <a:pos x="288" y="124"/>
              </a:cxn>
              <a:cxn ang="0">
                <a:pos x="286" y="134"/>
              </a:cxn>
              <a:cxn ang="0">
                <a:pos x="286" y="144"/>
              </a:cxn>
              <a:cxn ang="0">
                <a:pos x="284" y="154"/>
              </a:cxn>
              <a:cxn ang="0">
                <a:pos x="284" y="163"/>
              </a:cxn>
              <a:cxn ang="0">
                <a:pos x="293" y="175"/>
              </a:cxn>
              <a:cxn ang="0">
                <a:pos x="298" y="179"/>
              </a:cxn>
              <a:cxn ang="0">
                <a:pos x="303" y="185"/>
              </a:cxn>
              <a:cxn ang="0">
                <a:pos x="315" y="192"/>
              </a:cxn>
              <a:cxn ang="0">
                <a:pos x="307" y="199"/>
              </a:cxn>
              <a:cxn ang="0">
                <a:pos x="298" y="199"/>
              </a:cxn>
              <a:cxn ang="0">
                <a:pos x="277" y="199"/>
              </a:cxn>
              <a:cxn ang="0">
                <a:pos x="267" y="199"/>
              </a:cxn>
              <a:cxn ang="0">
                <a:pos x="257" y="201"/>
              </a:cxn>
              <a:cxn ang="0">
                <a:pos x="239" y="201"/>
              </a:cxn>
              <a:cxn ang="0">
                <a:pos x="221" y="201"/>
              </a:cxn>
              <a:cxn ang="0">
                <a:pos x="205" y="201"/>
              </a:cxn>
              <a:cxn ang="0">
                <a:pos x="191" y="201"/>
              </a:cxn>
              <a:cxn ang="0">
                <a:pos x="171" y="203"/>
              </a:cxn>
              <a:cxn ang="0">
                <a:pos x="153" y="203"/>
              </a:cxn>
              <a:cxn ang="0">
                <a:pos x="135" y="203"/>
              </a:cxn>
              <a:cxn ang="0">
                <a:pos x="121" y="203"/>
              </a:cxn>
              <a:cxn ang="0">
                <a:pos x="104" y="203"/>
              </a:cxn>
              <a:cxn ang="0">
                <a:pos x="80" y="203"/>
              </a:cxn>
              <a:cxn ang="0">
                <a:pos x="80" y="220"/>
              </a:cxn>
              <a:cxn ang="0">
                <a:pos x="71" y="223"/>
              </a:cxn>
              <a:cxn ang="0">
                <a:pos x="61" y="223"/>
              </a:cxn>
              <a:cxn ang="0">
                <a:pos x="45" y="223"/>
              </a:cxn>
              <a:cxn ang="0">
                <a:pos x="16" y="223"/>
              </a:cxn>
              <a:cxn ang="0">
                <a:pos x="0" y="213"/>
              </a:cxn>
              <a:cxn ang="0">
                <a:pos x="0" y="189"/>
              </a:cxn>
              <a:cxn ang="0">
                <a:pos x="0" y="175"/>
              </a:cxn>
              <a:cxn ang="0">
                <a:pos x="0" y="154"/>
              </a:cxn>
              <a:cxn ang="0">
                <a:pos x="2" y="132"/>
              </a:cxn>
              <a:cxn ang="0">
                <a:pos x="2" y="101"/>
              </a:cxn>
              <a:cxn ang="0">
                <a:pos x="2" y="84"/>
              </a:cxn>
              <a:cxn ang="0">
                <a:pos x="2" y="65"/>
              </a:cxn>
              <a:cxn ang="0">
                <a:pos x="2" y="29"/>
              </a:cxn>
              <a:cxn ang="0">
                <a:pos x="2" y="12"/>
              </a:cxn>
              <a:cxn ang="0">
                <a:pos x="18" y="1"/>
              </a:cxn>
              <a:cxn ang="0">
                <a:pos x="40" y="1"/>
              </a:cxn>
              <a:cxn ang="0">
                <a:pos x="61" y="1"/>
              </a:cxn>
              <a:cxn ang="0">
                <a:pos x="90" y="1"/>
              </a:cxn>
              <a:cxn ang="0">
                <a:pos x="114" y="1"/>
              </a:cxn>
              <a:cxn ang="0">
                <a:pos x="150" y="1"/>
              </a:cxn>
              <a:cxn ang="0">
                <a:pos x="162" y="1"/>
              </a:cxn>
              <a:cxn ang="0">
                <a:pos x="188" y="0"/>
              </a:cxn>
              <a:cxn ang="0">
                <a:pos x="229" y="0"/>
              </a:cxn>
            </a:cxnLst>
            <a:rect l="0" t="0" r="r" b="b"/>
            <a:pathLst>
              <a:path w="322" h="223">
                <a:moveTo>
                  <a:pt x="241" y="0"/>
                </a:moveTo>
                <a:lnTo>
                  <a:pt x="243" y="1"/>
                </a:lnTo>
                <a:lnTo>
                  <a:pt x="245" y="3"/>
                </a:lnTo>
                <a:lnTo>
                  <a:pt x="246" y="5"/>
                </a:lnTo>
                <a:lnTo>
                  <a:pt x="248" y="7"/>
                </a:lnTo>
                <a:lnTo>
                  <a:pt x="248" y="8"/>
                </a:lnTo>
                <a:lnTo>
                  <a:pt x="250" y="8"/>
                </a:lnTo>
                <a:lnTo>
                  <a:pt x="250" y="10"/>
                </a:lnTo>
                <a:lnTo>
                  <a:pt x="252" y="10"/>
                </a:lnTo>
                <a:lnTo>
                  <a:pt x="252" y="12"/>
                </a:lnTo>
                <a:lnTo>
                  <a:pt x="252" y="13"/>
                </a:lnTo>
                <a:lnTo>
                  <a:pt x="253" y="15"/>
                </a:lnTo>
                <a:lnTo>
                  <a:pt x="253" y="17"/>
                </a:lnTo>
                <a:lnTo>
                  <a:pt x="253" y="19"/>
                </a:lnTo>
                <a:lnTo>
                  <a:pt x="253" y="20"/>
                </a:lnTo>
                <a:lnTo>
                  <a:pt x="253" y="22"/>
                </a:lnTo>
                <a:lnTo>
                  <a:pt x="252" y="24"/>
                </a:lnTo>
                <a:lnTo>
                  <a:pt x="252" y="24"/>
                </a:lnTo>
                <a:lnTo>
                  <a:pt x="250" y="25"/>
                </a:lnTo>
                <a:lnTo>
                  <a:pt x="246" y="27"/>
                </a:lnTo>
                <a:lnTo>
                  <a:pt x="246" y="29"/>
                </a:lnTo>
                <a:lnTo>
                  <a:pt x="245" y="31"/>
                </a:lnTo>
                <a:lnTo>
                  <a:pt x="243" y="34"/>
                </a:lnTo>
                <a:lnTo>
                  <a:pt x="241" y="36"/>
                </a:lnTo>
                <a:lnTo>
                  <a:pt x="239" y="39"/>
                </a:lnTo>
                <a:lnTo>
                  <a:pt x="238" y="39"/>
                </a:lnTo>
                <a:lnTo>
                  <a:pt x="238" y="41"/>
                </a:lnTo>
                <a:lnTo>
                  <a:pt x="238" y="44"/>
                </a:lnTo>
                <a:lnTo>
                  <a:pt x="236" y="48"/>
                </a:lnTo>
                <a:lnTo>
                  <a:pt x="236" y="53"/>
                </a:lnTo>
                <a:lnTo>
                  <a:pt x="236" y="55"/>
                </a:lnTo>
                <a:lnTo>
                  <a:pt x="238" y="58"/>
                </a:lnTo>
                <a:lnTo>
                  <a:pt x="239" y="70"/>
                </a:lnTo>
                <a:lnTo>
                  <a:pt x="241" y="72"/>
                </a:lnTo>
                <a:lnTo>
                  <a:pt x="241" y="74"/>
                </a:lnTo>
                <a:lnTo>
                  <a:pt x="243" y="75"/>
                </a:lnTo>
                <a:lnTo>
                  <a:pt x="243" y="77"/>
                </a:lnTo>
                <a:lnTo>
                  <a:pt x="243" y="79"/>
                </a:lnTo>
                <a:lnTo>
                  <a:pt x="245" y="81"/>
                </a:lnTo>
                <a:lnTo>
                  <a:pt x="246" y="84"/>
                </a:lnTo>
                <a:lnTo>
                  <a:pt x="252" y="86"/>
                </a:lnTo>
                <a:lnTo>
                  <a:pt x="255" y="89"/>
                </a:lnTo>
                <a:lnTo>
                  <a:pt x="260" y="91"/>
                </a:lnTo>
                <a:lnTo>
                  <a:pt x="262" y="93"/>
                </a:lnTo>
                <a:lnTo>
                  <a:pt x="264" y="94"/>
                </a:lnTo>
                <a:lnTo>
                  <a:pt x="267" y="96"/>
                </a:lnTo>
                <a:lnTo>
                  <a:pt x="269" y="98"/>
                </a:lnTo>
                <a:lnTo>
                  <a:pt x="272" y="99"/>
                </a:lnTo>
                <a:lnTo>
                  <a:pt x="276" y="101"/>
                </a:lnTo>
                <a:lnTo>
                  <a:pt x="277" y="103"/>
                </a:lnTo>
                <a:lnTo>
                  <a:pt x="279" y="105"/>
                </a:lnTo>
                <a:lnTo>
                  <a:pt x="282" y="106"/>
                </a:lnTo>
                <a:lnTo>
                  <a:pt x="282" y="108"/>
                </a:lnTo>
                <a:lnTo>
                  <a:pt x="284" y="110"/>
                </a:lnTo>
                <a:lnTo>
                  <a:pt x="284" y="111"/>
                </a:lnTo>
                <a:lnTo>
                  <a:pt x="286" y="113"/>
                </a:lnTo>
                <a:lnTo>
                  <a:pt x="286" y="117"/>
                </a:lnTo>
                <a:lnTo>
                  <a:pt x="288" y="118"/>
                </a:lnTo>
                <a:lnTo>
                  <a:pt x="288" y="120"/>
                </a:lnTo>
                <a:lnTo>
                  <a:pt x="288" y="124"/>
                </a:lnTo>
                <a:lnTo>
                  <a:pt x="286" y="125"/>
                </a:lnTo>
                <a:lnTo>
                  <a:pt x="286" y="127"/>
                </a:lnTo>
                <a:lnTo>
                  <a:pt x="286" y="130"/>
                </a:lnTo>
                <a:lnTo>
                  <a:pt x="286" y="130"/>
                </a:lnTo>
                <a:lnTo>
                  <a:pt x="286" y="132"/>
                </a:lnTo>
                <a:lnTo>
                  <a:pt x="286" y="134"/>
                </a:lnTo>
                <a:lnTo>
                  <a:pt x="286" y="136"/>
                </a:lnTo>
                <a:lnTo>
                  <a:pt x="286" y="139"/>
                </a:lnTo>
                <a:lnTo>
                  <a:pt x="286" y="141"/>
                </a:lnTo>
                <a:lnTo>
                  <a:pt x="286" y="142"/>
                </a:lnTo>
                <a:lnTo>
                  <a:pt x="286" y="144"/>
                </a:lnTo>
                <a:lnTo>
                  <a:pt x="286" y="144"/>
                </a:lnTo>
                <a:lnTo>
                  <a:pt x="286" y="146"/>
                </a:lnTo>
                <a:lnTo>
                  <a:pt x="286" y="148"/>
                </a:lnTo>
                <a:lnTo>
                  <a:pt x="286" y="149"/>
                </a:lnTo>
                <a:lnTo>
                  <a:pt x="284" y="151"/>
                </a:lnTo>
                <a:lnTo>
                  <a:pt x="284" y="153"/>
                </a:lnTo>
                <a:lnTo>
                  <a:pt x="284" y="154"/>
                </a:lnTo>
                <a:lnTo>
                  <a:pt x="284" y="156"/>
                </a:lnTo>
                <a:lnTo>
                  <a:pt x="284" y="158"/>
                </a:lnTo>
                <a:lnTo>
                  <a:pt x="284" y="160"/>
                </a:lnTo>
                <a:lnTo>
                  <a:pt x="284" y="160"/>
                </a:lnTo>
                <a:lnTo>
                  <a:pt x="284" y="161"/>
                </a:lnTo>
                <a:lnTo>
                  <a:pt x="284" y="163"/>
                </a:lnTo>
                <a:lnTo>
                  <a:pt x="286" y="165"/>
                </a:lnTo>
                <a:lnTo>
                  <a:pt x="286" y="167"/>
                </a:lnTo>
                <a:lnTo>
                  <a:pt x="288" y="170"/>
                </a:lnTo>
                <a:lnTo>
                  <a:pt x="291" y="173"/>
                </a:lnTo>
                <a:lnTo>
                  <a:pt x="291" y="175"/>
                </a:lnTo>
                <a:lnTo>
                  <a:pt x="293" y="175"/>
                </a:lnTo>
                <a:lnTo>
                  <a:pt x="293" y="175"/>
                </a:lnTo>
                <a:lnTo>
                  <a:pt x="295" y="175"/>
                </a:lnTo>
                <a:lnTo>
                  <a:pt x="295" y="177"/>
                </a:lnTo>
                <a:lnTo>
                  <a:pt x="296" y="177"/>
                </a:lnTo>
                <a:lnTo>
                  <a:pt x="296" y="179"/>
                </a:lnTo>
                <a:lnTo>
                  <a:pt x="298" y="179"/>
                </a:lnTo>
                <a:lnTo>
                  <a:pt x="298" y="180"/>
                </a:lnTo>
                <a:lnTo>
                  <a:pt x="300" y="180"/>
                </a:lnTo>
                <a:lnTo>
                  <a:pt x="300" y="182"/>
                </a:lnTo>
                <a:lnTo>
                  <a:pt x="301" y="182"/>
                </a:lnTo>
                <a:lnTo>
                  <a:pt x="301" y="184"/>
                </a:lnTo>
                <a:lnTo>
                  <a:pt x="303" y="185"/>
                </a:lnTo>
                <a:lnTo>
                  <a:pt x="305" y="185"/>
                </a:lnTo>
                <a:lnTo>
                  <a:pt x="307" y="189"/>
                </a:lnTo>
                <a:lnTo>
                  <a:pt x="308" y="189"/>
                </a:lnTo>
                <a:lnTo>
                  <a:pt x="310" y="191"/>
                </a:lnTo>
                <a:lnTo>
                  <a:pt x="312" y="191"/>
                </a:lnTo>
                <a:lnTo>
                  <a:pt x="315" y="192"/>
                </a:lnTo>
                <a:lnTo>
                  <a:pt x="319" y="197"/>
                </a:lnTo>
                <a:lnTo>
                  <a:pt x="322" y="199"/>
                </a:lnTo>
                <a:lnTo>
                  <a:pt x="317" y="199"/>
                </a:lnTo>
                <a:lnTo>
                  <a:pt x="315" y="199"/>
                </a:lnTo>
                <a:lnTo>
                  <a:pt x="313" y="199"/>
                </a:lnTo>
                <a:lnTo>
                  <a:pt x="307" y="199"/>
                </a:lnTo>
                <a:lnTo>
                  <a:pt x="305" y="199"/>
                </a:lnTo>
                <a:lnTo>
                  <a:pt x="303" y="199"/>
                </a:lnTo>
                <a:lnTo>
                  <a:pt x="301" y="199"/>
                </a:lnTo>
                <a:lnTo>
                  <a:pt x="300" y="199"/>
                </a:lnTo>
                <a:lnTo>
                  <a:pt x="300" y="199"/>
                </a:lnTo>
                <a:lnTo>
                  <a:pt x="298" y="199"/>
                </a:lnTo>
                <a:lnTo>
                  <a:pt x="296" y="199"/>
                </a:lnTo>
                <a:lnTo>
                  <a:pt x="291" y="199"/>
                </a:lnTo>
                <a:lnTo>
                  <a:pt x="282" y="199"/>
                </a:lnTo>
                <a:lnTo>
                  <a:pt x="281" y="199"/>
                </a:lnTo>
                <a:lnTo>
                  <a:pt x="279" y="199"/>
                </a:lnTo>
                <a:lnTo>
                  <a:pt x="277" y="199"/>
                </a:lnTo>
                <a:lnTo>
                  <a:pt x="274" y="199"/>
                </a:lnTo>
                <a:lnTo>
                  <a:pt x="272" y="199"/>
                </a:lnTo>
                <a:lnTo>
                  <a:pt x="270" y="199"/>
                </a:lnTo>
                <a:lnTo>
                  <a:pt x="270" y="199"/>
                </a:lnTo>
                <a:lnTo>
                  <a:pt x="269" y="199"/>
                </a:lnTo>
                <a:lnTo>
                  <a:pt x="267" y="199"/>
                </a:lnTo>
                <a:lnTo>
                  <a:pt x="265" y="199"/>
                </a:lnTo>
                <a:lnTo>
                  <a:pt x="264" y="199"/>
                </a:lnTo>
                <a:lnTo>
                  <a:pt x="262" y="201"/>
                </a:lnTo>
                <a:lnTo>
                  <a:pt x="260" y="201"/>
                </a:lnTo>
                <a:lnTo>
                  <a:pt x="258" y="201"/>
                </a:lnTo>
                <a:lnTo>
                  <a:pt x="257" y="201"/>
                </a:lnTo>
                <a:lnTo>
                  <a:pt x="255" y="201"/>
                </a:lnTo>
                <a:lnTo>
                  <a:pt x="255" y="201"/>
                </a:lnTo>
                <a:lnTo>
                  <a:pt x="253" y="201"/>
                </a:lnTo>
                <a:lnTo>
                  <a:pt x="252" y="201"/>
                </a:lnTo>
                <a:lnTo>
                  <a:pt x="246" y="201"/>
                </a:lnTo>
                <a:lnTo>
                  <a:pt x="239" y="201"/>
                </a:lnTo>
                <a:lnTo>
                  <a:pt x="239" y="201"/>
                </a:lnTo>
                <a:lnTo>
                  <a:pt x="231" y="201"/>
                </a:lnTo>
                <a:lnTo>
                  <a:pt x="227" y="201"/>
                </a:lnTo>
                <a:lnTo>
                  <a:pt x="226" y="201"/>
                </a:lnTo>
                <a:lnTo>
                  <a:pt x="224" y="201"/>
                </a:lnTo>
                <a:lnTo>
                  <a:pt x="221" y="201"/>
                </a:lnTo>
                <a:lnTo>
                  <a:pt x="212" y="201"/>
                </a:lnTo>
                <a:lnTo>
                  <a:pt x="210" y="201"/>
                </a:lnTo>
                <a:lnTo>
                  <a:pt x="210" y="201"/>
                </a:lnTo>
                <a:lnTo>
                  <a:pt x="209" y="201"/>
                </a:lnTo>
                <a:lnTo>
                  <a:pt x="207" y="201"/>
                </a:lnTo>
                <a:lnTo>
                  <a:pt x="205" y="201"/>
                </a:lnTo>
                <a:lnTo>
                  <a:pt x="202" y="201"/>
                </a:lnTo>
                <a:lnTo>
                  <a:pt x="200" y="201"/>
                </a:lnTo>
                <a:lnTo>
                  <a:pt x="198" y="201"/>
                </a:lnTo>
                <a:lnTo>
                  <a:pt x="195" y="201"/>
                </a:lnTo>
                <a:lnTo>
                  <a:pt x="193" y="201"/>
                </a:lnTo>
                <a:lnTo>
                  <a:pt x="191" y="201"/>
                </a:lnTo>
                <a:lnTo>
                  <a:pt x="188" y="201"/>
                </a:lnTo>
                <a:lnTo>
                  <a:pt x="184" y="201"/>
                </a:lnTo>
                <a:lnTo>
                  <a:pt x="183" y="201"/>
                </a:lnTo>
                <a:lnTo>
                  <a:pt x="179" y="201"/>
                </a:lnTo>
                <a:lnTo>
                  <a:pt x="174" y="203"/>
                </a:lnTo>
                <a:lnTo>
                  <a:pt x="171" y="203"/>
                </a:lnTo>
                <a:lnTo>
                  <a:pt x="167" y="203"/>
                </a:lnTo>
                <a:lnTo>
                  <a:pt x="162" y="203"/>
                </a:lnTo>
                <a:lnTo>
                  <a:pt x="160" y="203"/>
                </a:lnTo>
                <a:lnTo>
                  <a:pt x="159" y="203"/>
                </a:lnTo>
                <a:lnTo>
                  <a:pt x="157" y="203"/>
                </a:lnTo>
                <a:lnTo>
                  <a:pt x="153" y="203"/>
                </a:lnTo>
                <a:lnTo>
                  <a:pt x="152" y="203"/>
                </a:lnTo>
                <a:lnTo>
                  <a:pt x="148" y="203"/>
                </a:lnTo>
                <a:lnTo>
                  <a:pt x="147" y="203"/>
                </a:lnTo>
                <a:lnTo>
                  <a:pt x="143" y="203"/>
                </a:lnTo>
                <a:lnTo>
                  <a:pt x="135" y="203"/>
                </a:lnTo>
                <a:lnTo>
                  <a:pt x="135" y="203"/>
                </a:lnTo>
                <a:lnTo>
                  <a:pt x="133" y="203"/>
                </a:lnTo>
                <a:lnTo>
                  <a:pt x="128" y="203"/>
                </a:lnTo>
                <a:lnTo>
                  <a:pt x="126" y="203"/>
                </a:lnTo>
                <a:lnTo>
                  <a:pt x="124" y="203"/>
                </a:lnTo>
                <a:lnTo>
                  <a:pt x="123" y="203"/>
                </a:lnTo>
                <a:lnTo>
                  <a:pt x="121" y="203"/>
                </a:lnTo>
                <a:lnTo>
                  <a:pt x="119" y="203"/>
                </a:lnTo>
                <a:lnTo>
                  <a:pt x="114" y="203"/>
                </a:lnTo>
                <a:lnTo>
                  <a:pt x="110" y="203"/>
                </a:lnTo>
                <a:lnTo>
                  <a:pt x="107" y="203"/>
                </a:lnTo>
                <a:lnTo>
                  <a:pt x="105" y="203"/>
                </a:lnTo>
                <a:lnTo>
                  <a:pt x="104" y="203"/>
                </a:lnTo>
                <a:lnTo>
                  <a:pt x="102" y="203"/>
                </a:lnTo>
                <a:lnTo>
                  <a:pt x="98" y="203"/>
                </a:lnTo>
                <a:lnTo>
                  <a:pt x="97" y="203"/>
                </a:lnTo>
                <a:lnTo>
                  <a:pt x="90" y="203"/>
                </a:lnTo>
                <a:lnTo>
                  <a:pt x="90" y="203"/>
                </a:lnTo>
                <a:lnTo>
                  <a:pt x="80" y="203"/>
                </a:lnTo>
                <a:lnTo>
                  <a:pt x="80" y="213"/>
                </a:lnTo>
                <a:lnTo>
                  <a:pt x="80" y="215"/>
                </a:lnTo>
                <a:lnTo>
                  <a:pt x="80" y="216"/>
                </a:lnTo>
                <a:lnTo>
                  <a:pt x="80" y="218"/>
                </a:lnTo>
                <a:lnTo>
                  <a:pt x="80" y="220"/>
                </a:lnTo>
                <a:lnTo>
                  <a:pt x="80" y="220"/>
                </a:lnTo>
                <a:lnTo>
                  <a:pt x="80" y="223"/>
                </a:lnTo>
                <a:lnTo>
                  <a:pt x="76" y="223"/>
                </a:lnTo>
                <a:lnTo>
                  <a:pt x="74" y="223"/>
                </a:lnTo>
                <a:lnTo>
                  <a:pt x="74" y="223"/>
                </a:lnTo>
                <a:lnTo>
                  <a:pt x="73" y="223"/>
                </a:lnTo>
                <a:lnTo>
                  <a:pt x="71" y="223"/>
                </a:lnTo>
                <a:lnTo>
                  <a:pt x="69" y="223"/>
                </a:lnTo>
                <a:lnTo>
                  <a:pt x="67" y="223"/>
                </a:lnTo>
                <a:lnTo>
                  <a:pt x="66" y="223"/>
                </a:lnTo>
                <a:lnTo>
                  <a:pt x="64" y="223"/>
                </a:lnTo>
                <a:lnTo>
                  <a:pt x="62" y="223"/>
                </a:lnTo>
                <a:lnTo>
                  <a:pt x="61" y="223"/>
                </a:lnTo>
                <a:lnTo>
                  <a:pt x="59" y="223"/>
                </a:lnTo>
                <a:lnTo>
                  <a:pt x="59" y="223"/>
                </a:lnTo>
                <a:lnTo>
                  <a:pt x="57" y="223"/>
                </a:lnTo>
                <a:lnTo>
                  <a:pt x="52" y="223"/>
                </a:lnTo>
                <a:lnTo>
                  <a:pt x="50" y="223"/>
                </a:lnTo>
                <a:lnTo>
                  <a:pt x="45" y="223"/>
                </a:lnTo>
                <a:lnTo>
                  <a:pt x="43" y="223"/>
                </a:lnTo>
                <a:lnTo>
                  <a:pt x="35" y="223"/>
                </a:lnTo>
                <a:lnTo>
                  <a:pt x="30" y="223"/>
                </a:lnTo>
                <a:lnTo>
                  <a:pt x="26" y="223"/>
                </a:lnTo>
                <a:lnTo>
                  <a:pt x="24" y="223"/>
                </a:lnTo>
                <a:lnTo>
                  <a:pt x="16" y="223"/>
                </a:lnTo>
                <a:lnTo>
                  <a:pt x="14" y="223"/>
                </a:lnTo>
                <a:lnTo>
                  <a:pt x="4" y="223"/>
                </a:lnTo>
                <a:lnTo>
                  <a:pt x="0" y="223"/>
                </a:lnTo>
                <a:lnTo>
                  <a:pt x="0" y="220"/>
                </a:lnTo>
                <a:lnTo>
                  <a:pt x="0" y="220"/>
                </a:lnTo>
                <a:lnTo>
                  <a:pt x="0" y="213"/>
                </a:lnTo>
                <a:lnTo>
                  <a:pt x="0" y="210"/>
                </a:lnTo>
                <a:lnTo>
                  <a:pt x="0" y="206"/>
                </a:lnTo>
                <a:lnTo>
                  <a:pt x="0" y="203"/>
                </a:lnTo>
                <a:lnTo>
                  <a:pt x="0" y="199"/>
                </a:lnTo>
                <a:lnTo>
                  <a:pt x="0" y="191"/>
                </a:lnTo>
                <a:lnTo>
                  <a:pt x="0" y="189"/>
                </a:lnTo>
                <a:lnTo>
                  <a:pt x="0" y="185"/>
                </a:lnTo>
                <a:lnTo>
                  <a:pt x="0" y="184"/>
                </a:lnTo>
                <a:lnTo>
                  <a:pt x="0" y="182"/>
                </a:lnTo>
                <a:lnTo>
                  <a:pt x="0" y="180"/>
                </a:lnTo>
                <a:lnTo>
                  <a:pt x="0" y="175"/>
                </a:lnTo>
                <a:lnTo>
                  <a:pt x="0" y="175"/>
                </a:lnTo>
                <a:lnTo>
                  <a:pt x="0" y="168"/>
                </a:lnTo>
                <a:lnTo>
                  <a:pt x="0" y="167"/>
                </a:lnTo>
                <a:lnTo>
                  <a:pt x="0" y="163"/>
                </a:lnTo>
                <a:lnTo>
                  <a:pt x="0" y="160"/>
                </a:lnTo>
                <a:lnTo>
                  <a:pt x="0" y="158"/>
                </a:lnTo>
                <a:lnTo>
                  <a:pt x="0" y="154"/>
                </a:lnTo>
                <a:lnTo>
                  <a:pt x="0" y="146"/>
                </a:lnTo>
                <a:lnTo>
                  <a:pt x="0" y="144"/>
                </a:lnTo>
                <a:lnTo>
                  <a:pt x="0" y="144"/>
                </a:lnTo>
                <a:lnTo>
                  <a:pt x="0" y="141"/>
                </a:lnTo>
                <a:lnTo>
                  <a:pt x="2" y="136"/>
                </a:lnTo>
                <a:lnTo>
                  <a:pt x="2" y="132"/>
                </a:lnTo>
                <a:lnTo>
                  <a:pt x="2" y="124"/>
                </a:lnTo>
                <a:lnTo>
                  <a:pt x="2" y="118"/>
                </a:lnTo>
                <a:lnTo>
                  <a:pt x="2" y="111"/>
                </a:lnTo>
                <a:lnTo>
                  <a:pt x="2" y="110"/>
                </a:lnTo>
                <a:lnTo>
                  <a:pt x="2" y="108"/>
                </a:lnTo>
                <a:lnTo>
                  <a:pt x="2" y="101"/>
                </a:lnTo>
                <a:lnTo>
                  <a:pt x="2" y="99"/>
                </a:lnTo>
                <a:lnTo>
                  <a:pt x="2" y="98"/>
                </a:lnTo>
                <a:lnTo>
                  <a:pt x="2" y="93"/>
                </a:lnTo>
                <a:lnTo>
                  <a:pt x="2" y="89"/>
                </a:lnTo>
                <a:lnTo>
                  <a:pt x="2" y="87"/>
                </a:lnTo>
                <a:lnTo>
                  <a:pt x="2" y="84"/>
                </a:lnTo>
                <a:lnTo>
                  <a:pt x="2" y="82"/>
                </a:lnTo>
                <a:lnTo>
                  <a:pt x="2" y="81"/>
                </a:lnTo>
                <a:lnTo>
                  <a:pt x="2" y="77"/>
                </a:lnTo>
                <a:lnTo>
                  <a:pt x="2" y="70"/>
                </a:lnTo>
                <a:lnTo>
                  <a:pt x="2" y="70"/>
                </a:lnTo>
                <a:lnTo>
                  <a:pt x="2" y="65"/>
                </a:lnTo>
                <a:lnTo>
                  <a:pt x="2" y="58"/>
                </a:lnTo>
                <a:lnTo>
                  <a:pt x="2" y="56"/>
                </a:lnTo>
                <a:lnTo>
                  <a:pt x="2" y="51"/>
                </a:lnTo>
                <a:lnTo>
                  <a:pt x="2" y="46"/>
                </a:lnTo>
                <a:lnTo>
                  <a:pt x="2" y="39"/>
                </a:lnTo>
                <a:lnTo>
                  <a:pt x="2" y="29"/>
                </a:lnTo>
                <a:lnTo>
                  <a:pt x="2" y="27"/>
                </a:lnTo>
                <a:lnTo>
                  <a:pt x="2" y="24"/>
                </a:lnTo>
                <a:lnTo>
                  <a:pt x="2" y="24"/>
                </a:lnTo>
                <a:lnTo>
                  <a:pt x="2" y="15"/>
                </a:lnTo>
                <a:lnTo>
                  <a:pt x="2" y="13"/>
                </a:lnTo>
                <a:lnTo>
                  <a:pt x="2" y="12"/>
                </a:lnTo>
                <a:lnTo>
                  <a:pt x="2" y="10"/>
                </a:lnTo>
                <a:lnTo>
                  <a:pt x="2" y="8"/>
                </a:lnTo>
                <a:lnTo>
                  <a:pt x="2" y="5"/>
                </a:lnTo>
                <a:lnTo>
                  <a:pt x="2" y="1"/>
                </a:lnTo>
                <a:lnTo>
                  <a:pt x="6" y="1"/>
                </a:lnTo>
                <a:lnTo>
                  <a:pt x="18" y="1"/>
                </a:lnTo>
                <a:lnTo>
                  <a:pt x="21" y="1"/>
                </a:lnTo>
                <a:lnTo>
                  <a:pt x="26" y="1"/>
                </a:lnTo>
                <a:lnTo>
                  <a:pt x="31" y="1"/>
                </a:lnTo>
                <a:lnTo>
                  <a:pt x="33" y="1"/>
                </a:lnTo>
                <a:lnTo>
                  <a:pt x="35" y="1"/>
                </a:lnTo>
                <a:lnTo>
                  <a:pt x="40" y="1"/>
                </a:lnTo>
                <a:lnTo>
                  <a:pt x="43" y="1"/>
                </a:lnTo>
                <a:lnTo>
                  <a:pt x="45" y="1"/>
                </a:lnTo>
                <a:lnTo>
                  <a:pt x="50" y="1"/>
                </a:lnTo>
                <a:lnTo>
                  <a:pt x="54" y="1"/>
                </a:lnTo>
                <a:lnTo>
                  <a:pt x="57" y="1"/>
                </a:lnTo>
                <a:lnTo>
                  <a:pt x="61" y="1"/>
                </a:lnTo>
                <a:lnTo>
                  <a:pt x="69" y="1"/>
                </a:lnTo>
                <a:lnTo>
                  <a:pt x="73" y="1"/>
                </a:lnTo>
                <a:lnTo>
                  <a:pt x="76" y="1"/>
                </a:lnTo>
                <a:lnTo>
                  <a:pt x="81" y="1"/>
                </a:lnTo>
                <a:lnTo>
                  <a:pt x="90" y="1"/>
                </a:lnTo>
                <a:lnTo>
                  <a:pt x="90" y="1"/>
                </a:lnTo>
                <a:lnTo>
                  <a:pt x="95" y="1"/>
                </a:lnTo>
                <a:lnTo>
                  <a:pt x="97" y="1"/>
                </a:lnTo>
                <a:lnTo>
                  <a:pt x="102" y="1"/>
                </a:lnTo>
                <a:lnTo>
                  <a:pt x="109" y="1"/>
                </a:lnTo>
                <a:lnTo>
                  <a:pt x="112" y="1"/>
                </a:lnTo>
                <a:lnTo>
                  <a:pt x="114" y="1"/>
                </a:lnTo>
                <a:lnTo>
                  <a:pt x="124" y="1"/>
                </a:lnTo>
                <a:lnTo>
                  <a:pt x="129" y="1"/>
                </a:lnTo>
                <a:lnTo>
                  <a:pt x="133" y="1"/>
                </a:lnTo>
                <a:lnTo>
                  <a:pt x="135" y="1"/>
                </a:lnTo>
                <a:lnTo>
                  <a:pt x="143" y="1"/>
                </a:lnTo>
                <a:lnTo>
                  <a:pt x="150" y="1"/>
                </a:lnTo>
                <a:lnTo>
                  <a:pt x="153" y="0"/>
                </a:lnTo>
                <a:lnTo>
                  <a:pt x="155" y="0"/>
                </a:lnTo>
                <a:lnTo>
                  <a:pt x="155" y="1"/>
                </a:lnTo>
                <a:lnTo>
                  <a:pt x="157" y="1"/>
                </a:lnTo>
                <a:lnTo>
                  <a:pt x="159" y="1"/>
                </a:lnTo>
                <a:lnTo>
                  <a:pt x="162" y="1"/>
                </a:lnTo>
                <a:lnTo>
                  <a:pt x="164" y="1"/>
                </a:lnTo>
                <a:lnTo>
                  <a:pt x="166" y="1"/>
                </a:lnTo>
                <a:lnTo>
                  <a:pt x="167" y="0"/>
                </a:lnTo>
                <a:lnTo>
                  <a:pt x="179" y="0"/>
                </a:lnTo>
                <a:lnTo>
                  <a:pt x="184" y="0"/>
                </a:lnTo>
                <a:lnTo>
                  <a:pt x="188" y="0"/>
                </a:lnTo>
                <a:lnTo>
                  <a:pt x="193" y="0"/>
                </a:lnTo>
                <a:lnTo>
                  <a:pt x="202" y="0"/>
                </a:lnTo>
                <a:lnTo>
                  <a:pt x="203" y="0"/>
                </a:lnTo>
                <a:lnTo>
                  <a:pt x="209" y="0"/>
                </a:lnTo>
                <a:lnTo>
                  <a:pt x="224" y="0"/>
                </a:lnTo>
                <a:lnTo>
                  <a:pt x="229" y="0"/>
                </a:lnTo>
                <a:lnTo>
                  <a:pt x="236" y="0"/>
                </a:lnTo>
                <a:lnTo>
                  <a:pt x="238" y="0"/>
                </a:lnTo>
                <a:lnTo>
                  <a:pt x="241"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4" name="Freeform 162"/>
          <p:cNvSpPr>
            <a:spLocks/>
          </p:cNvSpPr>
          <p:nvPr/>
        </p:nvSpPr>
        <p:spPr bwMode="auto">
          <a:xfrm>
            <a:off x="6528198" y="2276476"/>
            <a:ext cx="379810" cy="335756"/>
          </a:xfrm>
          <a:custGeom>
            <a:avLst/>
            <a:gdLst/>
            <a:ahLst/>
            <a:cxnLst>
              <a:cxn ang="0">
                <a:pos x="0" y="16"/>
              </a:cxn>
              <a:cxn ang="0">
                <a:pos x="18" y="4"/>
              </a:cxn>
              <a:cxn ang="0">
                <a:pos x="34" y="4"/>
              </a:cxn>
              <a:cxn ang="0">
                <a:pos x="48" y="4"/>
              </a:cxn>
              <a:cxn ang="0">
                <a:pos x="68" y="4"/>
              </a:cxn>
              <a:cxn ang="0">
                <a:pos x="82" y="4"/>
              </a:cxn>
              <a:cxn ang="0">
                <a:pos x="104" y="2"/>
              </a:cxn>
              <a:cxn ang="0">
                <a:pos x="120" y="2"/>
              </a:cxn>
              <a:cxn ang="0">
                <a:pos x="130" y="2"/>
              </a:cxn>
              <a:cxn ang="0">
                <a:pos x="151" y="2"/>
              </a:cxn>
              <a:cxn ang="0">
                <a:pos x="175" y="2"/>
              </a:cxn>
              <a:cxn ang="0">
                <a:pos x="184" y="0"/>
              </a:cxn>
              <a:cxn ang="0">
                <a:pos x="192" y="0"/>
              </a:cxn>
              <a:cxn ang="0">
                <a:pos x="211" y="0"/>
              </a:cxn>
              <a:cxn ang="0">
                <a:pos x="223" y="0"/>
              </a:cxn>
              <a:cxn ang="0">
                <a:pos x="242" y="0"/>
              </a:cxn>
              <a:cxn ang="0">
                <a:pos x="247" y="7"/>
              </a:cxn>
              <a:cxn ang="0">
                <a:pos x="258" y="12"/>
              </a:cxn>
              <a:cxn ang="0">
                <a:pos x="266" y="21"/>
              </a:cxn>
              <a:cxn ang="0">
                <a:pos x="271" y="29"/>
              </a:cxn>
              <a:cxn ang="0">
                <a:pos x="280" y="36"/>
              </a:cxn>
              <a:cxn ang="0">
                <a:pos x="285" y="45"/>
              </a:cxn>
              <a:cxn ang="0">
                <a:pos x="295" y="52"/>
              </a:cxn>
              <a:cxn ang="0">
                <a:pos x="302" y="55"/>
              </a:cxn>
              <a:cxn ang="0">
                <a:pos x="313" y="59"/>
              </a:cxn>
              <a:cxn ang="0">
                <a:pos x="319" y="66"/>
              </a:cxn>
              <a:cxn ang="0">
                <a:pos x="304" y="67"/>
              </a:cxn>
              <a:cxn ang="0">
                <a:pos x="290" y="76"/>
              </a:cxn>
              <a:cxn ang="0">
                <a:pos x="271" y="91"/>
              </a:cxn>
              <a:cxn ang="0">
                <a:pos x="256" y="103"/>
              </a:cxn>
              <a:cxn ang="0">
                <a:pos x="237" y="119"/>
              </a:cxn>
              <a:cxn ang="0">
                <a:pos x="220" y="131"/>
              </a:cxn>
              <a:cxn ang="0">
                <a:pos x="204" y="143"/>
              </a:cxn>
              <a:cxn ang="0">
                <a:pos x="194" y="150"/>
              </a:cxn>
              <a:cxn ang="0">
                <a:pos x="178" y="162"/>
              </a:cxn>
              <a:cxn ang="0">
                <a:pos x="159" y="177"/>
              </a:cxn>
              <a:cxn ang="0">
                <a:pos x="156" y="196"/>
              </a:cxn>
              <a:cxn ang="0">
                <a:pos x="159" y="226"/>
              </a:cxn>
              <a:cxn ang="0">
                <a:pos x="165" y="262"/>
              </a:cxn>
              <a:cxn ang="0">
                <a:pos x="163" y="282"/>
              </a:cxn>
              <a:cxn ang="0">
                <a:pos x="141" y="282"/>
              </a:cxn>
              <a:cxn ang="0">
                <a:pos x="129" y="281"/>
              </a:cxn>
              <a:cxn ang="0">
                <a:pos x="101" y="281"/>
              </a:cxn>
              <a:cxn ang="0">
                <a:pos x="77" y="281"/>
              </a:cxn>
              <a:cxn ang="0">
                <a:pos x="53" y="281"/>
              </a:cxn>
              <a:cxn ang="0">
                <a:pos x="12" y="281"/>
              </a:cxn>
              <a:cxn ang="0">
                <a:pos x="1" y="258"/>
              </a:cxn>
              <a:cxn ang="0">
                <a:pos x="1" y="236"/>
              </a:cxn>
              <a:cxn ang="0">
                <a:pos x="1" y="201"/>
              </a:cxn>
              <a:cxn ang="0">
                <a:pos x="3" y="174"/>
              </a:cxn>
              <a:cxn ang="0">
                <a:pos x="3" y="152"/>
              </a:cxn>
              <a:cxn ang="0">
                <a:pos x="3" y="131"/>
              </a:cxn>
              <a:cxn ang="0">
                <a:pos x="3" y="114"/>
              </a:cxn>
              <a:cxn ang="0">
                <a:pos x="3" y="91"/>
              </a:cxn>
              <a:cxn ang="0">
                <a:pos x="3" y="69"/>
              </a:cxn>
              <a:cxn ang="0">
                <a:pos x="0" y="50"/>
              </a:cxn>
              <a:cxn ang="0">
                <a:pos x="0" y="29"/>
              </a:cxn>
            </a:cxnLst>
            <a:rect l="0" t="0" r="r" b="b"/>
            <a:pathLst>
              <a:path w="319" h="282">
                <a:moveTo>
                  <a:pt x="0" y="24"/>
                </a:moveTo>
                <a:lnTo>
                  <a:pt x="0" y="21"/>
                </a:lnTo>
                <a:lnTo>
                  <a:pt x="0" y="21"/>
                </a:lnTo>
                <a:lnTo>
                  <a:pt x="0" y="19"/>
                </a:lnTo>
                <a:lnTo>
                  <a:pt x="0" y="17"/>
                </a:lnTo>
                <a:lnTo>
                  <a:pt x="0" y="16"/>
                </a:lnTo>
                <a:lnTo>
                  <a:pt x="0" y="14"/>
                </a:lnTo>
                <a:lnTo>
                  <a:pt x="0" y="4"/>
                </a:lnTo>
                <a:lnTo>
                  <a:pt x="10" y="4"/>
                </a:lnTo>
                <a:lnTo>
                  <a:pt x="10" y="4"/>
                </a:lnTo>
                <a:lnTo>
                  <a:pt x="17" y="4"/>
                </a:lnTo>
                <a:lnTo>
                  <a:pt x="18" y="4"/>
                </a:lnTo>
                <a:lnTo>
                  <a:pt x="22" y="4"/>
                </a:lnTo>
                <a:lnTo>
                  <a:pt x="24" y="4"/>
                </a:lnTo>
                <a:lnTo>
                  <a:pt x="25" y="4"/>
                </a:lnTo>
                <a:lnTo>
                  <a:pt x="27" y="4"/>
                </a:lnTo>
                <a:lnTo>
                  <a:pt x="30" y="4"/>
                </a:lnTo>
                <a:lnTo>
                  <a:pt x="34" y="4"/>
                </a:lnTo>
                <a:lnTo>
                  <a:pt x="39" y="4"/>
                </a:lnTo>
                <a:lnTo>
                  <a:pt x="41" y="4"/>
                </a:lnTo>
                <a:lnTo>
                  <a:pt x="43" y="4"/>
                </a:lnTo>
                <a:lnTo>
                  <a:pt x="44" y="4"/>
                </a:lnTo>
                <a:lnTo>
                  <a:pt x="46" y="4"/>
                </a:lnTo>
                <a:lnTo>
                  <a:pt x="48" y="4"/>
                </a:lnTo>
                <a:lnTo>
                  <a:pt x="53" y="4"/>
                </a:lnTo>
                <a:lnTo>
                  <a:pt x="55" y="4"/>
                </a:lnTo>
                <a:lnTo>
                  <a:pt x="55" y="4"/>
                </a:lnTo>
                <a:lnTo>
                  <a:pt x="63" y="4"/>
                </a:lnTo>
                <a:lnTo>
                  <a:pt x="67" y="4"/>
                </a:lnTo>
                <a:lnTo>
                  <a:pt x="68" y="4"/>
                </a:lnTo>
                <a:lnTo>
                  <a:pt x="72" y="4"/>
                </a:lnTo>
                <a:lnTo>
                  <a:pt x="73" y="4"/>
                </a:lnTo>
                <a:lnTo>
                  <a:pt x="77" y="4"/>
                </a:lnTo>
                <a:lnTo>
                  <a:pt x="79" y="4"/>
                </a:lnTo>
                <a:lnTo>
                  <a:pt x="80" y="4"/>
                </a:lnTo>
                <a:lnTo>
                  <a:pt x="82" y="4"/>
                </a:lnTo>
                <a:lnTo>
                  <a:pt x="87" y="4"/>
                </a:lnTo>
                <a:lnTo>
                  <a:pt x="91" y="4"/>
                </a:lnTo>
                <a:lnTo>
                  <a:pt x="94" y="4"/>
                </a:lnTo>
                <a:lnTo>
                  <a:pt x="99" y="2"/>
                </a:lnTo>
                <a:lnTo>
                  <a:pt x="103" y="2"/>
                </a:lnTo>
                <a:lnTo>
                  <a:pt x="104" y="2"/>
                </a:lnTo>
                <a:lnTo>
                  <a:pt x="108" y="2"/>
                </a:lnTo>
                <a:lnTo>
                  <a:pt x="111" y="2"/>
                </a:lnTo>
                <a:lnTo>
                  <a:pt x="113" y="2"/>
                </a:lnTo>
                <a:lnTo>
                  <a:pt x="115" y="2"/>
                </a:lnTo>
                <a:lnTo>
                  <a:pt x="118" y="2"/>
                </a:lnTo>
                <a:lnTo>
                  <a:pt x="120" y="2"/>
                </a:lnTo>
                <a:lnTo>
                  <a:pt x="122" y="2"/>
                </a:lnTo>
                <a:lnTo>
                  <a:pt x="125" y="2"/>
                </a:lnTo>
                <a:lnTo>
                  <a:pt x="127" y="2"/>
                </a:lnTo>
                <a:lnTo>
                  <a:pt x="129" y="2"/>
                </a:lnTo>
                <a:lnTo>
                  <a:pt x="130" y="2"/>
                </a:lnTo>
                <a:lnTo>
                  <a:pt x="130" y="2"/>
                </a:lnTo>
                <a:lnTo>
                  <a:pt x="132" y="2"/>
                </a:lnTo>
                <a:lnTo>
                  <a:pt x="141" y="2"/>
                </a:lnTo>
                <a:lnTo>
                  <a:pt x="144" y="2"/>
                </a:lnTo>
                <a:lnTo>
                  <a:pt x="146" y="2"/>
                </a:lnTo>
                <a:lnTo>
                  <a:pt x="147" y="2"/>
                </a:lnTo>
                <a:lnTo>
                  <a:pt x="151" y="2"/>
                </a:lnTo>
                <a:lnTo>
                  <a:pt x="159" y="2"/>
                </a:lnTo>
                <a:lnTo>
                  <a:pt x="159" y="2"/>
                </a:lnTo>
                <a:lnTo>
                  <a:pt x="166" y="2"/>
                </a:lnTo>
                <a:lnTo>
                  <a:pt x="172" y="2"/>
                </a:lnTo>
                <a:lnTo>
                  <a:pt x="173" y="2"/>
                </a:lnTo>
                <a:lnTo>
                  <a:pt x="175" y="2"/>
                </a:lnTo>
                <a:lnTo>
                  <a:pt x="175" y="2"/>
                </a:lnTo>
                <a:lnTo>
                  <a:pt x="177" y="2"/>
                </a:lnTo>
                <a:lnTo>
                  <a:pt x="178" y="2"/>
                </a:lnTo>
                <a:lnTo>
                  <a:pt x="180" y="2"/>
                </a:lnTo>
                <a:lnTo>
                  <a:pt x="182" y="2"/>
                </a:lnTo>
                <a:lnTo>
                  <a:pt x="184" y="0"/>
                </a:lnTo>
                <a:lnTo>
                  <a:pt x="185" y="0"/>
                </a:lnTo>
                <a:lnTo>
                  <a:pt x="187" y="0"/>
                </a:lnTo>
                <a:lnTo>
                  <a:pt x="189" y="0"/>
                </a:lnTo>
                <a:lnTo>
                  <a:pt x="190" y="0"/>
                </a:lnTo>
                <a:lnTo>
                  <a:pt x="190" y="0"/>
                </a:lnTo>
                <a:lnTo>
                  <a:pt x="192" y="0"/>
                </a:lnTo>
                <a:lnTo>
                  <a:pt x="194" y="0"/>
                </a:lnTo>
                <a:lnTo>
                  <a:pt x="197" y="0"/>
                </a:lnTo>
                <a:lnTo>
                  <a:pt x="199" y="0"/>
                </a:lnTo>
                <a:lnTo>
                  <a:pt x="201" y="0"/>
                </a:lnTo>
                <a:lnTo>
                  <a:pt x="202" y="0"/>
                </a:lnTo>
                <a:lnTo>
                  <a:pt x="211" y="0"/>
                </a:lnTo>
                <a:lnTo>
                  <a:pt x="216" y="0"/>
                </a:lnTo>
                <a:lnTo>
                  <a:pt x="218" y="0"/>
                </a:lnTo>
                <a:lnTo>
                  <a:pt x="220" y="0"/>
                </a:lnTo>
                <a:lnTo>
                  <a:pt x="220" y="0"/>
                </a:lnTo>
                <a:lnTo>
                  <a:pt x="221" y="0"/>
                </a:lnTo>
                <a:lnTo>
                  <a:pt x="223" y="0"/>
                </a:lnTo>
                <a:lnTo>
                  <a:pt x="225" y="0"/>
                </a:lnTo>
                <a:lnTo>
                  <a:pt x="227" y="0"/>
                </a:lnTo>
                <a:lnTo>
                  <a:pt x="233" y="0"/>
                </a:lnTo>
                <a:lnTo>
                  <a:pt x="235" y="0"/>
                </a:lnTo>
                <a:lnTo>
                  <a:pt x="237" y="0"/>
                </a:lnTo>
                <a:lnTo>
                  <a:pt x="242" y="0"/>
                </a:lnTo>
                <a:lnTo>
                  <a:pt x="242" y="2"/>
                </a:lnTo>
                <a:lnTo>
                  <a:pt x="244" y="2"/>
                </a:lnTo>
                <a:lnTo>
                  <a:pt x="244" y="4"/>
                </a:lnTo>
                <a:lnTo>
                  <a:pt x="245" y="5"/>
                </a:lnTo>
                <a:lnTo>
                  <a:pt x="247" y="5"/>
                </a:lnTo>
                <a:lnTo>
                  <a:pt x="247" y="7"/>
                </a:lnTo>
                <a:lnTo>
                  <a:pt x="249" y="7"/>
                </a:lnTo>
                <a:lnTo>
                  <a:pt x="251" y="7"/>
                </a:lnTo>
                <a:lnTo>
                  <a:pt x="252" y="9"/>
                </a:lnTo>
                <a:lnTo>
                  <a:pt x="254" y="11"/>
                </a:lnTo>
                <a:lnTo>
                  <a:pt x="256" y="11"/>
                </a:lnTo>
                <a:lnTo>
                  <a:pt x="258" y="12"/>
                </a:lnTo>
                <a:lnTo>
                  <a:pt x="259" y="14"/>
                </a:lnTo>
                <a:lnTo>
                  <a:pt x="261" y="14"/>
                </a:lnTo>
                <a:lnTo>
                  <a:pt x="261" y="16"/>
                </a:lnTo>
                <a:lnTo>
                  <a:pt x="263" y="16"/>
                </a:lnTo>
                <a:lnTo>
                  <a:pt x="264" y="19"/>
                </a:lnTo>
                <a:lnTo>
                  <a:pt x="266" y="21"/>
                </a:lnTo>
                <a:lnTo>
                  <a:pt x="268" y="23"/>
                </a:lnTo>
                <a:lnTo>
                  <a:pt x="268" y="24"/>
                </a:lnTo>
                <a:lnTo>
                  <a:pt x="270" y="26"/>
                </a:lnTo>
                <a:lnTo>
                  <a:pt x="270" y="28"/>
                </a:lnTo>
                <a:lnTo>
                  <a:pt x="271" y="28"/>
                </a:lnTo>
                <a:lnTo>
                  <a:pt x="271" y="29"/>
                </a:lnTo>
                <a:lnTo>
                  <a:pt x="273" y="29"/>
                </a:lnTo>
                <a:lnTo>
                  <a:pt x="273" y="31"/>
                </a:lnTo>
                <a:lnTo>
                  <a:pt x="275" y="31"/>
                </a:lnTo>
                <a:lnTo>
                  <a:pt x="276" y="33"/>
                </a:lnTo>
                <a:lnTo>
                  <a:pt x="278" y="35"/>
                </a:lnTo>
                <a:lnTo>
                  <a:pt x="280" y="36"/>
                </a:lnTo>
                <a:lnTo>
                  <a:pt x="280" y="36"/>
                </a:lnTo>
                <a:lnTo>
                  <a:pt x="280" y="38"/>
                </a:lnTo>
                <a:lnTo>
                  <a:pt x="280" y="40"/>
                </a:lnTo>
                <a:lnTo>
                  <a:pt x="282" y="42"/>
                </a:lnTo>
                <a:lnTo>
                  <a:pt x="282" y="43"/>
                </a:lnTo>
                <a:lnTo>
                  <a:pt x="285" y="45"/>
                </a:lnTo>
                <a:lnTo>
                  <a:pt x="287" y="47"/>
                </a:lnTo>
                <a:lnTo>
                  <a:pt x="288" y="48"/>
                </a:lnTo>
                <a:lnTo>
                  <a:pt x="290" y="50"/>
                </a:lnTo>
                <a:lnTo>
                  <a:pt x="292" y="50"/>
                </a:lnTo>
                <a:lnTo>
                  <a:pt x="294" y="52"/>
                </a:lnTo>
                <a:lnTo>
                  <a:pt x="295" y="52"/>
                </a:lnTo>
                <a:lnTo>
                  <a:pt x="295" y="52"/>
                </a:lnTo>
                <a:lnTo>
                  <a:pt x="295" y="52"/>
                </a:lnTo>
                <a:lnTo>
                  <a:pt x="297" y="52"/>
                </a:lnTo>
                <a:lnTo>
                  <a:pt x="299" y="54"/>
                </a:lnTo>
                <a:lnTo>
                  <a:pt x="301" y="54"/>
                </a:lnTo>
                <a:lnTo>
                  <a:pt x="302" y="55"/>
                </a:lnTo>
                <a:lnTo>
                  <a:pt x="304" y="55"/>
                </a:lnTo>
                <a:lnTo>
                  <a:pt x="306" y="57"/>
                </a:lnTo>
                <a:lnTo>
                  <a:pt x="307" y="57"/>
                </a:lnTo>
                <a:lnTo>
                  <a:pt x="309" y="57"/>
                </a:lnTo>
                <a:lnTo>
                  <a:pt x="311" y="59"/>
                </a:lnTo>
                <a:lnTo>
                  <a:pt x="313" y="59"/>
                </a:lnTo>
                <a:lnTo>
                  <a:pt x="314" y="60"/>
                </a:lnTo>
                <a:lnTo>
                  <a:pt x="316" y="60"/>
                </a:lnTo>
                <a:lnTo>
                  <a:pt x="318" y="62"/>
                </a:lnTo>
                <a:lnTo>
                  <a:pt x="318" y="64"/>
                </a:lnTo>
                <a:lnTo>
                  <a:pt x="319" y="64"/>
                </a:lnTo>
                <a:lnTo>
                  <a:pt x="319" y="66"/>
                </a:lnTo>
                <a:lnTo>
                  <a:pt x="318" y="66"/>
                </a:lnTo>
                <a:lnTo>
                  <a:pt x="309" y="66"/>
                </a:lnTo>
                <a:lnTo>
                  <a:pt x="307" y="66"/>
                </a:lnTo>
                <a:lnTo>
                  <a:pt x="306" y="66"/>
                </a:lnTo>
                <a:lnTo>
                  <a:pt x="304" y="66"/>
                </a:lnTo>
                <a:lnTo>
                  <a:pt x="304" y="67"/>
                </a:lnTo>
                <a:lnTo>
                  <a:pt x="302" y="67"/>
                </a:lnTo>
                <a:lnTo>
                  <a:pt x="299" y="69"/>
                </a:lnTo>
                <a:lnTo>
                  <a:pt x="297" y="71"/>
                </a:lnTo>
                <a:lnTo>
                  <a:pt x="295" y="72"/>
                </a:lnTo>
                <a:lnTo>
                  <a:pt x="292" y="76"/>
                </a:lnTo>
                <a:lnTo>
                  <a:pt x="290" y="76"/>
                </a:lnTo>
                <a:lnTo>
                  <a:pt x="288" y="78"/>
                </a:lnTo>
                <a:lnTo>
                  <a:pt x="288" y="79"/>
                </a:lnTo>
                <a:lnTo>
                  <a:pt x="280" y="85"/>
                </a:lnTo>
                <a:lnTo>
                  <a:pt x="278" y="86"/>
                </a:lnTo>
                <a:lnTo>
                  <a:pt x="275" y="88"/>
                </a:lnTo>
                <a:lnTo>
                  <a:pt x="271" y="91"/>
                </a:lnTo>
                <a:lnTo>
                  <a:pt x="266" y="97"/>
                </a:lnTo>
                <a:lnTo>
                  <a:pt x="264" y="97"/>
                </a:lnTo>
                <a:lnTo>
                  <a:pt x="263" y="98"/>
                </a:lnTo>
                <a:lnTo>
                  <a:pt x="259" y="100"/>
                </a:lnTo>
                <a:lnTo>
                  <a:pt x="259" y="102"/>
                </a:lnTo>
                <a:lnTo>
                  <a:pt x="256" y="103"/>
                </a:lnTo>
                <a:lnTo>
                  <a:pt x="254" y="105"/>
                </a:lnTo>
                <a:lnTo>
                  <a:pt x="252" y="107"/>
                </a:lnTo>
                <a:lnTo>
                  <a:pt x="247" y="112"/>
                </a:lnTo>
                <a:lnTo>
                  <a:pt x="245" y="112"/>
                </a:lnTo>
                <a:lnTo>
                  <a:pt x="239" y="115"/>
                </a:lnTo>
                <a:lnTo>
                  <a:pt x="237" y="119"/>
                </a:lnTo>
                <a:lnTo>
                  <a:pt x="235" y="121"/>
                </a:lnTo>
                <a:lnTo>
                  <a:pt x="232" y="124"/>
                </a:lnTo>
                <a:lnTo>
                  <a:pt x="228" y="126"/>
                </a:lnTo>
                <a:lnTo>
                  <a:pt x="227" y="128"/>
                </a:lnTo>
                <a:lnTo>
                  <a:pt x="225" y="128"/>
                </a:lnTo>
                <a:lnTo>
                  <a:pt x="220" y="131"/>
                </a:lnTo>
                <a:lnTo>
                  <a:pt x="215" y="136"/>
                </a:lnTo>
                <a:lnTo>
                  <a:pt x="209" y="141"/>
                </a:lnTo>
                <a:lnTo>
                  <a:pt x="208" y="141"/>
                </a:lnTo>
                <a:lnTo>
                  <a:pt x="206" y="141"/>
                </a:lnTo>
                <a:lnTo>
                  <a:pt x="206" y="143"/>
                </a:lnTo>
                <a:lnTo>
                  <a:pt x="204" y="143"/>
                </a:lnTo>
                <a:lnTo>
                  <a:pt x="202" y="145"/>
                </a:lnTo>
                <a:lnTo>
                  <a:pt x="201" y="145"/>
                </a:lnTo>
                <a:lnTo>
                  <a:pt x="199" y="148"/>
                </a:lnTo>
                <a:lnTo>
                  <a:pt x="197" y="148"/>
                </a:lnTo>
                <a:lnTo>
                  <a:pt x="196" y="148"/>
                </a:lnTo>
                <a:lnTo>
                  <a:pt x="194" y="150"/>
                </a:lnTo>
                <a:lnTo>
                  <a:pt x="190" y="155"/>
                </a:lnTo>
                <a:lnTo>
                  <a:pt x="189" y="157"/>
                </a:lnTo>
                <a:lnTo>
                  <a:pt x="185" y="157"/>
                </a:lnTo>
                <a:lnTo>
                  <a:pt x="184" y="158"/>
                </a:lnTo>
                <a:lnTo>
                  <a:pt x="182" y="160"/>
                </a:lnTo>
                <a:lnTo>
                  <a:pt x="178" y="162"/>
                </a:lnTo>
                <a:lnTo>
                  <a:pt x="178" y="164"/>
                </a:lnTo>
                <a:lnTo>
                  <a:pt x="175" y="164"/>
                </a:lnTo>
                <a:lnTo>
                  <a:pt x="175" y="165"/>
                </a:lnTo>
                <a:lnTo>
                  <a:pt x="173" y="167"/>
                </a:lnTo>
                <a:lnTo>
                  <a:pt x="163" y="174"/>
                </a:lnTo>
                <a:lnTo>
                  <a:pt x="159" y="177"/>
                </a:lnTo>
                <a:lnTo>
                  <a:pt x="156" y="181"/>
                </a:lnTo>
                <a:lnTo>
                  <a:pt x="154" y="183"/>
                </a:lnTo>
                <a:lnTo>
                  <a:pt x="154" y="188"/>
                </a:lnTo>
                <a:lnTo>
                  <a:pt x="156" y="189"/>
                </a:lnTo>
                <a:lnTo>
                  <a:pt x="156" y="191"/>
                </a:lnTo>
                <a:lnTo>
                  <a:pt x="156" y="196"/>
                </a:lnTo>
                <a:lnTo>
                  <a:pt x="156" y="200"/>
                </a:lnTo>
                <a:lnTo>
                  <a:pt x="158" y="203"/>
                </a:lnTo>
                <a:lnTo>
                  <a:pt x="158" y="205"/>
                </a:lnTo>
                <a:lnTo>
                  <a:pt x="159" y="215"/>
                </a:lnTo>
                <a:lnTo>
                  <a:pt x="159" y="217"/>
                </a:lnTo>
                <a:lnTo>
                  <a:pt x="159" y="226"/>
                </a:lnTo>
                <a:lnTo>
                  <a:pt x="159" y="227"/>
                </a:lnTo>
                <a:lnTo>
                  <a:pt x="161" y="238"/>
                </a:lnTo>
                <a:lnTo>
                  <a:pt x="161" y="239"/>
                </a:lnTo>
                <a:lnTo>
                  <a:pt x="163" y="243"/>
                </a:lnTo>
                <a:lnTo>
                  <a:pt x="163" y="248"/>
                </a:lnTo>
                <a:lnTo>
                  <a:pt x="165" y="262"/>
                </a:lnTo>
                <a:lnTo>
                  <a:pt x="166" y="262"/>
                </a:lnTo>
                <a:lnTo>
                  <a:pt x="166" y="272"/>
                </a:lnTo>
                <a:lnTo>
                  <a:pt x="168" y="275"/>
                </a:lnTo>
                <a:lnTo>
                  <a:pt x="168" y="277"/>
                </a:lnTo>
                <a:lnTo>
                  <a:pt x="168" y="282"/>
                </a:lnTo>
                <a:lnTo>
                  <a:pt x="163" y="282"/>
                </a:lnTo>
                <a:lnTo>
                  <a:pt x="154" y="282"/>
                </a:lnTo>
                <a:lnTo>
                  <a:pt x="153" y="282"/>
                </a:lnTo>
                <a:lnTo>
                  <a:pt x="149" y="282"/>
                </a:lnTo>
                <a:lnTo>
                  <a:pt x="144" y="282"/>
                </a:lnTo>
                <a:lnTo>
                  <a:pt x="142" y="282"/>
                </a:lnTo>
                <a:lnTo>
                  <a:pt x="141" y="282"/>
                </a:lnTo>
                <a:lnTo>
                  <a:pt x="139" y="282"/>
                </a:lnTo>
                <a:lnTo>
                  <a:pt x="135" y="282"/>
                </a:lnTo>
                <a:lnTo>
                  <a:pt x="132" y="282"/>
                </a:lnTo>
                <a:lnTo>
                  <a:pt x="130" y="281"/>
                </a:lnTo>
                <a:lnTo>
                  <a:pt x="130" y="281"/>
                </a:lnTo>
                <a:lnTo>
                  <a:pt x="129" y="281"/>
                </a:lnTo>
                <a:lnTo>
                  <a:pt x="127" y="281"/>
                </a:lnTo>
                <a:lnTo>
                  <a:pt x="122" y="281"/>
                </a:lnTo>
                <a:lnTo>
                  <a:pt x="113" y="281"/>
                </a:lnTo>
                <a:lnTo>
                  <a:pt x="111" y="281"/>
                </a:lnTo>
                <a:lnTo>
                  <a:pt x="110" y="281"/>
                </a:lnTo>
                <a:lnTo>
                  <a:pt x="101" y="281"/>
                </a:lnTo>
                <a:lnTo>
                  <a:pt x="99" y="281"/>
                </a:lnTo>
                <a:lnTo>
                  <a:pt x="94" y="281"/>
                </a:lnTo>
                <a:lnTo>
                  <a:pt x="92" y="281"/>
                </a:lnTo>
                <a:lnTo>
                  <a:pt x="89" y="281"/>
                </a:lnTo>
                <a:lnTo>
                  <a:pt x="79" y="281"/>
                </a:lnTo>
                <a:lnTo>
                  <a:pt x="77" y="281"/>
                </a:lnTo>
                <a:lnTo>
                  <a:pt x="68" y="281"/>
                </a:lnTo>
                <a:lnTo>
                  <a:pt x="60" y="281"/>
                </a:lnTo>
                <a:lnTo>
                  <a:pt x="58" y="281"/>
                </a:lnTo>
                <a:lnTo>
                  <a:pt x="56" y="281"/>
                </a:lnTo>
                <a:lnTo>
                  <a:pt x="55" y="281"/>
                </a:lnTo>
                <a:lnTo>
                  <a:pt x="53" y="281"/>
                </a:lnTo>
                <a:lnTo>
                  <a:pt x="46" y="281"/>
                </a:lnTo>
                <a:lnTo>
                  <a:pt x="41" y="281"/>
                </a:lnTo>
                <a:lnTo>
                  <a:pt x="39" y="281"/>
                </a:lnTo>
                <a:lnTo>
                  <a:pt x="36" y="281"/>
                </a:lnTo>
                <a:lnTo>
                  <a:pt x="24" y="281"/>
                </a:lnTo>
                <a:lnTo>
                  <a:pt x="12" y="281"/>
                </a:lnTo>
                <a:lnTo>
                  <a:pt x="10" y="281"/>
                </a:lnTo>
                <a:lnTo>
                  <a:pt x="3" y="281"/>
                </a:lnTo>
                <a:lnTo>
                  <a:pt x="1" y="281"/>
                </a:lnTo>
                <a:lnTo>
                  <a:pt x="1" y="270"/>
                </a:lnTo>
                <a:lnTo>
                  <a:pt x="1" y="263"/>
                </a:lnTo>
                <a:lnTo>
                  <a:pt x="1" y="258"/>
                </a:lnTo>
                <a:lnTo>
                  <a:pt x="1" y="253"/>
                </a:lnTo>
                <a:lnTo>
                  <a:pt x="1" y="251"/>
                </a:lnTo>
                <a:lnTo>
                  <a:pt x="1" y="243"/>
                </a:lnTo>
                <a:lnTo>
                  <a:pt x="1" y="239"/>
                </a:lnTo>
                <a:lnTo>
                  <a:pt x="3" y="236"/>
                </a:lnTo>
                <a:lnTo>
                  <a:pt x="1" y="236"/>
                </a:lnTo>
                <a:lnTo>
                  <a:pt x="1" y="234"/>
                </a:lnTo>
                <a:lnTo>
                  <a:pt x="1" y="232"/>
                </a:lnTo>
                <a:lnTo>
                  <a:pt x="1" y="219"/>
                </a:lnTo>
                <a:lnTo>
                  <a:pt x="1" y="215"/>
                </a:lnTo>
                <a:lnTo>
                  <a:pt x="1" y="214"/>
                </a:lnTo>
                <a:lnTo>
                  <a:pt x="1" y="201"/>
                </a:lnTo>
                <a:lnTo>
                  <a:pt x="1" y="201"/>
                </a:lnTo>
                <a:lnTo>
                  <a:pt x="1" y="200"/>
                </a:lnTo>
                <a:lnTo>
                  <a:pt x="1" y="198"/>
                </a:lnTo>
                <a:lnTo>
                  <a:pt x="1" y="188"/>
                </a:lnTo>
                <a:lnTo>
                  <a:pt x="3" y="179"/>
                </a:lnTo>
                <a:lnTo>
                  <a:pt x="3" y="174"/>
                </a:lnTo>
                <a:lnTo>
                  <a:pt x="3" y="169"/>
                </a:lnTo>
                <a:lnTo>
                  <a:pt x="3" y="164"/>
                </a:lnTo>
                <a:lnTo>
                  <a:pt x="3" y="158"/>
                </a:lnTo>
                <a:lnTo>
                  <a:pt x="3" y="157"/>
                </a:lnTo>
                <a:lnTo>
                  <a:pt x="3" y="157"/>
                </a:lnTo>
                <a:lnTo>
                  <a:pt x="3" y="152"/>
                </a:lnTo>
                <a:lnTo>
                  <a:pt x="3" y="146"/>
                </a:lnTo>
                <a:lnTo>
                  <a:pt x="3" y="143"/>
                </a:lnTo>
                <a:lnTo>
                  <a:pt x="3" y="138"/>
                </a:lnTo>
                <a:lnTo>
                  <a:pt x="3" y="136"/>
                </a:lnTo>
                <a:lnTo>
                  <a:pt x="3" y="133"/>
                </a:lnTo>
                <a:lnTo>
                  <a:pt x="3" y="131"/>
                </a:lnTo>
                <a:lnTo>
                  <a:pt x="3" y="128"/>
                </a:lnTo>
                <a:lnTo>
                  <a:pt x="3" y="126"/>
                </a:lnTo>
                <a:lnTo>
                  <a:pt x="3" y="122"/>
                </a:lnTo>
                <a:lnTo>
                  <a:pt x="3" y="121"/>
                </a:lnTo>
                <a:lnTo>
                  <a:pt x="3" y="119"/>
                </a:lnTo>
                <a:lnTo>
                  <a:pt x="3" y="114"/>
                </a:lnTo>
                <a:lnTo>
                  <a:pt x="3" y="112"/>
                </a:lnTo>
                <a:lnTo>
                  <a:pt x="3" y="100"/>
                </a:lnTo>
                <a:lnTo>
                  <a:pt x="3" y="98"/>
                </a:lnTo>
                <a:lnTo>
                  <a:pt x="3" y="97"/>
                </a:lnTo>
                <a:lnTo>
                  <a:pt x="3" y="93"/>
                </a:lnTo>
                <a:lnTo>
                  <a:pt x="3" y="91"/>
                </a:lnTo>
                <a:lnTo>
                  <a:pt x="3" y="85"/>
                </a:lnTo>
                <a:lnTo>
                  <a:pt x="3" y="83"/>
                </a:lnTo>
                <a:lnTo>
                  <a:pt x="3" y="81"/>
                </a:lnTo>
                <a:lnTo>
                  <a:pt x="3" y="79"/>
                </a:lnTo>
                <a:lnTo>
                  <a:pt x="3" y="74"/>
                </a:lnTo>
                <a:lnTo>
                  <a:pt x="3" y="69"/>
                </a:lnTo>
                <a:lnTo>
                  <a:pt x="0" y="69"/>
                </a:lnTo>
                <a:lnTo>
                  <a:pt x="0" y="66"/>
                </a:lnTo>
                <a:lnTo>
                  <a:pt x="0" y="59"/>
                </a:lnTo>
                <a:lnTo>
                  <a:pt x="0" y="57"/>
                </a:lnTo>
                <a:lnTo>
                  <a:pt x="0" y="52"/>
                </a:lnTo>
                <a:lnTo>
                  <a:pt x="0" y="50"/>
                </a:lnTo>
                <a:lnTo>
                  <a:pt x="0" y="43"/>
                </a:lnTo>
                <a:lnTo>
                  <a:pt x="0" y="40"/>
                </a:lnTo>
                <a:lnTo>
                  <a:pt x="0" y="38"/>
                </a:lnTo>
                <a:lnTo>
                  <a:pt x="0" y="36"/>
                </a:lnTo>
                <a:lnTo>
                  <a:pt x="0" y="31"/>
                </a:lnTo>
                <a:lnTo>
                  <a:pt x="0" y="29"/>
                </a:lnTo>
                <a:lnTo>
                  <a:pt x="0" y="28"/>
                </a:lnTo>
                <a:lnTo>
                  <a:pt x="0" y="26"/>
                </a:lnTo>
                <a:lnTo>
                  <a:pt x="0" y="24"/>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7" name="Freeform 165"/>
          <p:cNvSpPr>
            <a:spLocks/>
          </p:cNvSpPr>
          <p:nvPr/>
        </p:nvSpPr>
        <p:spPr bwMode="auto">
          <a:xfrm>
            <a:off x="6711553" y="2355056"/>
            <a:ext cx="528638" cy="419100"/>
          </a:xfrm>
          <a:custGeom>
            <a:avLst/>
            <a:gdLst/>
            <a:ahLst/>
            <a:cxnLst>
              <a:cxn ang="0">
                <a:pos x="9" y="182"/>
              </a:cxn>
              <a:cxn ang="0">
                <a:pos x="5" y="149"/>
              </a:cxn>
              <a:cxn ang="0">
                <a:pos x="0" y="122"/>
              </a:cxn>
              <a:cxn ang="0">
                <a:pos x="21" y="98"/>
              </a:cxn>
              <a:cxn ang="0">
                <a:pos x="36" y="89"/>
              </a:cxn>
              <a:cxn ang="0">
                <a:pos x="50" y="77"/>
              </a:cxn>
              <a:cxn ang="0">
                <a:pos x="71" y="62"/>
              </a:cxn>
              <a:cxn ang="0">
                <a:pos x="91" y="46"/>
              </a:cxn>
              <a:cxn ang="0">
                <a:pos x="109" y="32"/>
              </a:cxn>
              <a:cxn ang="0">
                <a:pos x="134" y="13"/>
              </a:cxn>
              <a:cxn ang="0">
                <a:pos x="148" y="1"/>
              </a:cxn>
              <a:cxn ang="0">
                <a:pos x="165" y="0"/>
              </a:cxn>
              <a:cxn ang="0">
                <a:pos x="171" y="17"/>
              </a:cxn>
              <a:cxn ang="0">
                <a:pos x="172" y="27"/>
              </a:cxn>
              <a:cxn ang="0">
                <a:pos x="183" y="37"/>
              </a:cxn>
              <a:cxn ang="0">
                <a:pos x="191" y="41"/>
              </a:cxn>
              <a:cxn ang="0">
                <a:pos x="203" y="43"/>
              </a:cxn>
              <a:cxn ang="0">
                <a:pos x="220" y="62"/>
              </a:cxn>
              <a:cxn ang="0">
                <a:pos x="233" y="75"/>
              </a:cxn>
              <a:cxn ang="0">
                <a:pos x="236" y="92"/>
              </a:cxn>
              <a:cxn ang="0">
                <a:pos x="246" y="106"/>
              </a:cxn>
              <a:cxn ang="0">
                <a:pos x="258" y="118"/>
              </a:cxn>
              <a:cxn ang="0">
                <a:pos x="276" y="129"/>
              </a:cxn>
              <a:cxn ang="0">
                <a:pos x="284" y="134"/>
              </a:cxn>
              <a:cxn ang="0">
                <a:pos x="293" y="139"/>
              </a:cxn>
              <a:cxn ang="0">
                <a:pos x="308" y="144"/>
              </a:cxn>
              <a:cxn ang="0">
                <a:pos x="313" y="153"/>
              </a:cxn>
              <a:cxn ang="0">
                <a:pos x="322" y="161"/>
              </a:cxn>
              <a:cxn ang="0">
                <a:pos x="332" y="165"/>
              </a:cxn>
              <a:cxn ang="0">
                <a:pos x="343" y="175"/>
              </a:cxn>
              <a:cxn ang="0">
                <a:pos x="355" y="182"/>
              </a:cxn>
              <a:cxn ang="0">
                <a:pos x="384" y="206"/>
              </a:cxn>
              <a:cxn ang="0">
                <a:pos x="401" y="220"/>
              </a:cxn>
              <a:cxn ang="0">
                <a:pos x="411" y="227"/>
              </a:cxn>
              <a:cxn ang="0">
                <a:pos x="420" y="242"/>
              </a:cxn>
              <a:cxn ang="0">
                <a:pos x="429" y="251"/>
              </a:cxn>
              <a:cxn ang="0">
                <a:pos x="437" y="256"/>
              </a:cxn>
              <a:cxn ang="0">
                <a:pos x="444" y="271"/>
              </a:cxn>
              <a:cxn ang="0">
                <a:pos x="442" y="280"/>
              </a:cxn>
              <a:cxn ang="0">
                <a:pos x="423" y="282"/>
              </a:cxn>
              <a:cxn ang="0">
                <a:pos x="389" y="282"/>
              </a:cxn>
              <a:cxn ang="0">
                <a:pos x="358" y="282"/>
              </a:cxn>
              <a:cxn ang="0">
                <a:pos x="331" y="283"/>
              </a:cxn>
              <a:cxn ang="0">
                <a:pos x="310" y="283"/>
              </a:cxn>
              <a:cxn ang="0">
                <a:pos x="288" y="285"/>
              </a:cxn>
              <a:cxn ang="0">
                <a:pos x="260" y="285"/>
              </a:cxn>
              <a:cxn ang="0">
                <a:pos x="231" y="285"/>
              </a:cxn>
              <a:cxn ang="0">
                <a:pos x="203" y="285"/>
              </a:cxn>
              <a:cxn ang="0">
                <a:pos x="177" y="285"/>
              </a:cxn>
              <a:cxn ang="0">
                <a:pos x="169" y="302"/>
              </a:cxn>
              <a:cxn ang="0">
                <a:pos x="169" y="333"/>
              </a:cxn>
              <a:cxn ang="0">
                <a:pos x="157" y="352"/>
              </a:cxn>
              <a:cxn ang="0">
                <a:pos x="129" y="352"/>
              </a:cxn>
              <a:cxn ang="0">
                <a:pos x="91" y="352"/>
              </a:cxn>
              <a:cxn ang="0">
                <a:pos x="61" y="352"/>
              </a:cxn>
              <a:cxn ang="0">
                <a:pos x="43" y="352"/>
              </a:cxn>
              <a:cxn ang="0">
                <a:pos x="31" y="326"/>
              </a:cxn>
              <a:cxn ang="0">
                <a:pos x="24" y="282"/>
              </a:cxn>
              <a:cxn ang="0">
                <a:pos x="21" y="256"/>
              </a:cxn>
              <a:cxn ang="0">
                <a:pos x="16" y="223"/>
              </a:cxn>
            </a:cxnLst>
            <a:rect l="0" t="0" r="r" b="b"/>
            <a:pathLst>
              <a:path w="444" h="352">
                <a:moveTo>
                  <a:pt x="14" y="216"/>
                </a:moveTo>
                <a:lnTo>
                  <a:pt x="14" y="211"/>
                </a:lnTo>
                <a:lnTo>
                  <a:pt x="14" y="209"/>
                </a:lnTo>
                <a:lnTo>
                  <a:pt x="12" y="206"/>
                </a:lnTo>
                <a:lnTo>
                  <a:pt x="12" y="196"/>
                </a:lnTo>
                <a:lnTo>
                  <a:pt x="11" y="196"/>
                </a:lnTo>
                <a:lnTo>
                  <a:pt x="9" y="182"/>
                </a:lnTo>
                <a:lnTo>
                  <a:pt x="9" y="177"/>
                </a:lnTo>
                <a:lnTo>
                  <a:pt x="7" y="173"/>
                </a:lnTo>
                <a:lnTo>
                  <a:pt x="7" y="172"/>
                </a:lnTo>
                <a:lnTo>
                  <a:pt x="5" y="161"/>
                </a:lnTo>
                <a:lnTo>
                  <a:pt x="5" y="160"/>
                </a:lnTo>
                <a:lnTo>
                  <a:pt x="5" y="151"/>
                </a:lnTo>
                <a:lnTo>
                  <a:pt x="5" y="149"/>
                </a:lnTo>
                <a:lnTo>
                  <a:pt x="4" y="139"/>
                </a:lnTo>
                <a:lnTo>
                  <a:pt x="4" y="137"/>
                </a:lnTo>
                <a:lnTo>
                  <a:pt x="2" y="134"/>
                </a:lnTo>
                <a:lnTo>
                  <a:pt x="2" y="130"/>
                </a:lnTo>
                <a:lnTo>
                  <a:pt x="2" y="125"/>
                </a:lnTo>
                <a:lnTo>
                  <a:pt x="2" y="123"/>
                </a:lnTo>
                <a:lnTo>
                  <a:pt x="0" y="122"/>
                </a:lnTo>
                <a:lnTo>
                  <a:pt x="0" y="117"/>
                </a:lnTo>
                <a:lnTo>
                  <a:pt x="2" y="115"/>
                </a:lnTo>
                <a:lnTo>
                  <a:pt x="5" y="111"/>
                </a:lnTo>
                <a:lnTo>
                  <a:pt x="9" y="108"/>
                </a:lnTo>
                <a:lnTo>
                  <a:pt x="19" y="101"/>
                </a:lnTo>
                <a:lnTo>
                  <a:pt x="21" y="99"/>
                </a:lnTo>
                <a:lnTo>
                  <a:pt x="21" y="98"/>
                </a:lnTo>
                <a:lnTo>
                  <a:pt x="24" y="98"/>
                </a:lnTo>
                <a:lnTo>
                  <a:pt x="24" y="96"/>
                </a:lnTo>
                <a:lnTo>
                  <a:pt x="28" y="94"/>
                </a:lnTo>
                <a:lnTo>
                  <a:pt x="30" y="92"/>
                </a:lnTo>
                <a:lnTo>
                  <a:pt x="31" y="91"/>
                </a:lnTo>
                <a:lnTo>
                  <a:pt x="35" y="91"/>
                </a:lnTo>
                <a:lnTo>
                  <a:pt x="36" y="89"/>
                </a:lnTo>
                <a:lnTo>
                  <a:pt x="40" y="84"/>
                </a:lnTo>
                <a:lnTo>
                  <a:pt x="42" y="82"/>
                </a:lnTo>
                <a:lnTo>
                  <a:pt x="43" y="82"/>
                </a:lnTo>
                <a:lnTo>
                  <a:pt x="45" y="82"/>
                </a:lnTo>
                <a:lnTo>
                  <a:pt x="47" y="79"/>
                </a:lnTo>
                <a:lnTo>
                  <a:pt x="48" y="79"/>
                </a:lnTo>
                <a:lnTo>
                  <a:pt x="50" y="77"/>
                </a:lnTo>
                <a:lnTo>
                  <a:pt x="52" y="77"/>
                </a:lnTo>
                <a:lnTo>
                  <a:pt x="52" y="75"/>
                </a:lnTo>
                <a:lnTo>
                  <a:pt x="54" y="75"/>
                </a:lnTo>
                <a:lnTo>
                  <a:pt x="55" y="75"/>
                </a:lnTo>
                <a:lnTo>
                  <a:pt x="61" y="70"/>
                </a:lnTo>
                <a:lnTo>
                  <a:pt x="66" y="65"/>
                </a:lnTo>
                <a:lnTo>
                  <a:pt x="71" y="62"/>
                </a:lnTo>
                <a:lnTo>
                  <a:pt x="73" y="62"/>
                </a:lnTo>
                <a:lnTo>
                  <a:pt x="74" y="60"/>
                </a:lnTo>
                <a:lnTo>
                  <a:pt x="78" y="58"/>
                </a:lnTo>
                <a:lnTo>
                  <a:pt x="81" y="55"/>
                </a:lnTo>
                <a:lnTo>
                  <a:pt x="83" y="53"/>
                </a:lnTo>
                <a:lnTo>
                  <a:pt x="85" y="49"/>
                </a:lnTo>
                <a:lnTo>
                  <a:pt x="91" y="46"/>
                </a:lnTo>
                <a:lnTo>
                  <a:pt x="93" y="46"/>
                </a:lnTo>
                <a:lnTo>
                  <a:pt x="98" y="41"/>
                </a:lnTo>
                <a:lnTo>
                  <a:pt x="100" y="39"/>
                </a:lnTo>
                <a:lnTo>
                  <a:pt x="102" y="37"/>
                </a:lnTo>
                <a:lnTo>
                  <a:pt x="105" y="36"/>
                </a:lnTo>
                <a:lnTo>
                  <a:pt x="105" y="34"/>
                </a:lnTo>
                <a:lnTo>
                  <a:pt x="109" y="32"/>
                </a:lnTo>
                <a:lnTo>
                  <a:pt x="110" y="31"/>
                </a:lnTo>
                <a:lnTo>
                  <a:pt x="112" y="31"/>
                </a:lnTo>
                <a:lnTo>
                  <a:pt x="117" y="25"/>
                </a:lnTo>
                <a:lnTo>
                  <a:pt x="121" y="22"/>
                </a:lnTo>
                <a:lnTo>
                  <a:pt x="124" y="20"/>
                </a:lnTo>
                <a:lnTo>
                  <a:pt x="126" y="19"/>
                </a:lnTo>
                <a:lnTo>
                  <a:pt x="134" y="13"/>
                </a:lnTo>
                <a:lnTo>
                  <a:pt x="134" y="12"/>
                </a:lnTo>
                <a:lnTo>
                  <a:pt x="136" y="10"/>
                </a:lnTo>
                <a:lnTo>
                  <a:pt x="138" y="10"/>
                </a:lnTo>
                <a:lnTo>
                  <a:pt x="141" y="6"/>
                </a:lnTo>
                <a:lnTo>
                  <a:pt x="143" y="5"/>
                </a:lnTo>
                <a:lnTo>
                  <a:pt x="145" y="3"/>
                </a:lnTo>
                <a:lnTo>
                  <a:pt x="148" y="1"/>
                </a:lnTo>
                <a:lnTo>
                  <a:pt x="150" y="1"/>
                </a:lnTo>
                <a:lnTo>
                  <a:pt x="150" y="0"/>
                </a:lnTo>
                <a:lnTo>
                  <a:pt x="152" y="0"/>
                </a:lnTo>
                <a:lnTo>
                  <a:pt x="153" y="0"/>
                </a:lnTo>
                <a:lnTo>
                  <a:pt x="155" y="0"/>
                </a:lnTo>
                <a:lnTo>
                  <a:pt x="164" y="0"/>
                </a:lnTo>
                <a:lnTo>
                  <a:pt x="165" y="0"/>
                </a:lnTo>
                <a:lnTo>
                  <a:pt x="167" y="1"/>
                </a:lnTo>
                <a:lnTo>
                  <a:pt x="167" y="1"/>
                </a:lnTo>
                <a:lnTo>
                  <a:pt x="169" y="3"/>
                </a:lnTo>
                <a:lnTo>
                  <a:pt x="169" y="6"/>
                </a:lnTo>
                <a:lnTo>
                  <a:pt x="171" y="12"/>
                </a:lnTo>
                <a:lnTo>
                  <a:pt x="171" y="15"/>
                </a:lnTo>
                <a:lnTo>
                  <a:pt x="171" y="17"/>
                </a:lnTo>
                <a:lnTo>
                  <a:pt x="172" y="19"/>
                </a:lnTo>
                <a:lnTo>
                  <a:pt x="172" y="20"/>
                </a:lnTo>
                <a:lnTo>
                  <a:pt x="172" y="22"/>
                </a:lnTo>
                <a:lnTo>
                  <a:pt x="172" y="24"/>
                </a:lnTo>
                <a:lnTo>
                  <a:pt x="172" y="25"/>
                </a:lnTo>
                <a:lnTo>
                  <a:pt x="172" y="25"/>
                </a:lnTo>
                <a:lnTo>
                  <a:pt x="172" y="27"/>
                </a:lnTo>
                <a:lnTo>
                  <a:pt x="174" y="31"/>
                </a:lnTo>
                <a:lnTo>
                  <a:pt x="176" y="31"/>
                </a:lnTo>
                <a:lnTo>
                  <a:pt x="176" y="31"/>
                </a:lnTo>
                <a:lnTo>
                  <a:pt x="177" y="34"/>
                </a:lnTo>
                <a:lnTo>
                  <a:pt x="179" y="36"/>
                </a:lnTo>
                <a:lnTo>
                  <a:pt x="181" y="37"/>
                </a:lnTo>
                <a:lnTo>
                  <a:pt x="183" y="37"/>
                </a:lnTo>
                <a:lnTo>
                  <a:pt x="183" y="39"/>
                </a:lnTo>
                <a:lnTo>
                  <a:pt x="184" y="39"/>
                </a:lnTo>
                <a:lnTo>
                  <a:pt x="186" y="39"/>
                </a:lnTo>
                <a:lnTo>
                  <a:pt x="188" y="39"/>
                </a:lnTo>
                <a:lnTo>
                  <a:pt x="188" y="41"/>
                </a:lnTo>
                <a:lnTo>
                  <a:pt x="190" y="41"/>
                </a:lnTo>
                <a:lnTo>
                  <a:pt x="191" y="41"/>
                </a:lnTo>
                <a:lnTo>
                  <a:pt x="193" y="41"/>
                </a:lnTo>
                <a:lnTo>
                  <a:pt x="195" y="41"/>
                </a:lnTo>
                <a:lnTo>
                  <a:pt x="196" y="43"/>
                </a:lnTo>
                <a:lnTo>
                  <a:pt x="198" y="43"/>
                </a:lnTo>
                <a:lnTo>
                  <a:pt x="200" y="43"/>
                </a:lnTo>
                <a:lnTo>
                  <a:pt x="202" y="43"/>
                </a:lnTo>
                <a:lnTo>
                  <a:pt x="203" y="43"/>
                </a:lnTo>
                <a:lnTo>
                  <a:pt x="207" y="44"/>
                </a:lnTo>
                <a:lnTo>
                  <a:pt x="212" y="44"/>
                </a:lnTo>
                <a:lnTo>
                  <a:pt x="214" y="44"/>
                </a:lnTo>
                <a:lnTo>
                  <a:pt x="215" y="46"/>
                </a:lnTo>
                <a:lnTo>
                  <a:pt x="217" y="51"/>
                </a:lnTo>
                <a:lnTo>
                  <a:pt x="219" y="56"/>
                </a:lnTo>
                <a:lnTo>
                  <a:pt x="220" y="62"/>
                </a:lnTo>
                <a:lnTo>
                  <a:pt x="224" y="65"/>
                </a:lnTo>
                <a:lnTo>
                  <a:pt x="226" y="67"/>
                </a:lnTo>
                <a:lnTo>
                  <a:pt x="227" y="68"/>
                </a:lnTo>
                <a:lnTo>
                  <a:pt x="229" y="72"/>
                </a:lnTo>
                <a:lnTo>
                  <a:pt x="231" y="74"/>
                </a:lnTo>
                <a:lnTo>
                  <a:pt x="233" y="75"/>
                </a:lnTo>
                <a:lnTo>
                  <a:pt x="233" y="75"/>
                </a:lnTo>
                <a:lnTo>
                  <a:pt x="234" y="77"/>
                </a:lnTo>
                <a:lnTo>
                  <a:pt x="234" y="79"/>
                </a:lnTo>
                <a:lnTo>
                  <a:pt x="236" y="86"/>
                </a:lnTo>
                <a:lnTo>
                  <a:pt x="236" y="87"/>
                </a:lnTo>
                <a:lnTo>
                  <a:pt x="236" y="89"/>
                </a:lnTo>
                <a:lnTo>
                  <a:pt x="236" y="91"/>
                </a:lnTo>
                <a:lnTo>
                  <a:pt x="236" y="92"/>
                </a:lnTo>
                <a:lnTo>
                  <a:pt x="238" y="94"/>
                </a:lnTo>
                <a:lnTo>
                  <a:pt x="238" y="98"/>
                </a:lnTo>
                <a:lnTo>
                  <a:pt x="239" y="99"/>
                </a:lnTo>
                <a:lnTo>
                  <a:pt x="243" y="103"/>
                </a:lnTo>
                <a:lnTo>
                  <a:pt x="245" y="105"/>
                </a:lnTo>
                <a:lnTo>
                  <a:pt x="245" y="106"/>
                </a:lnTo>
                <a:lnTo>
                  <a:pt x="246" y="106"/>
                </a:lnTo>
                <a:lnTo>
                  <a:pt x="248" y="110"/>
                </a:lnTo>
                <a:lnTo>
                  <a:pt x="251" y="113"/>
                </a:lnTo>
                <a:lnTo>
                  <a:pt x="253" y="115"/>
                </a:lnTo>
                <a:lnTo>
                  <a:pt x="255" y="115"/>
                </a:lnTo>
                <a:lnTo>
                  <a:pt x="257" y="117"/>
                </a:lnTo>
                <a:lnTo>
                  <a:pt x="257" y="118"/>
                </a:lnTo>
                <a:lnTo>
                  <a:pt x="258" y="118"/>
                </a:lnTo>
                <a:lnTo>
                  <a:pt x="260" y="120"/>
                </a:lnTo>
                <a:lnTo>
                  <a:pt x="263" y="122"/>
                </a:lnTo>
                <a:lnTo>
                  <a:pt x="267" y="123"/>
                </a:lnTo>
                <a:lnTo>
                  <a:pt x="270" y="127"/>
                </a:lnTo>
                <a:lnTo>
                  <a:pt x="272" y="129"/>
                </a:lnTo>
                <a:lnTo>
                  <a:pt x="274" y="129"/>
                </a:lnTo>
                <a:lnTo>
                  <a:pt x="276" y="129"/>
                </a:lnTo>
                <a:lnTo>
                  <a:pt x="276" y="130"/>
                </a:lnTo>
                <a:lnTo>
                  <a:pt x="277" y="130"/>
                </a:lnTo>
                <a:lnTo>
                  <a:pt x="277" y="132"/>
                </a:lnTo>
                <a:lnTo>
                  <a:pt x="279" y="132"/>
                </a:lnTo>
                <a:lnTo>
                  <a:pt x="281" y="132"/>
                </a:lnTo>
                <a:lnTo>
                  <a:pt x="282" y="134"/>
                </a:lnTo>
                <a:lnTo>
                  <a:pt x="284" y="134"/>
                </a:lnTo>
                <a:lnTo>
                  <a:pt x="286" y="134"/>
                </a:lnTo>
                <a:lnTo>
                  <a:pt x="288" y="135"/>
                </a:lnTo>
                <a:lnTo>
                  <a:pt x="289" y="135"/>
                </a:lnTo>
                <a:lnTo>
                  <a:pt x="289" y="135"/>
                </a:lnTo>
                <a:lnTo>
                  <a:pt x="291" y="135"/>
                </a:lnTo>
                <a:lnTo>
                  <a:pt x="291" y="137"/>
                </a:lnTo>
                <a:lnTo>
                  <a:pt x="293" y="139"/>
                </a:lnTo>
                <a:lnTo>
                  <a:pt x="294" y="141"/>
                </a:lnTo>
                <a:lnTo>
                  <a:pt x="296" y="141"/>
                </a:lnTo>
                <a:lnTo>
                  <a:pt x="300" y="142"/>
                </a:lnTo>
                <a:lnTo>
                  <a:pt x="303" y="142"/>
                </a:lnTo>
                <a:lnTo>
                  <a:pt x="305" y="142"/>
                </a:lnTo>
                <a:lnTo>
                  <a:pt x="306" y="142"/>
                </a:lnTo>
                <a:lnTo>
                  <a:pt x="308" y="144"/>
                </a:lnTo>
                <a:lnTo>
                  <a:pt x="308" y="144"/>
                </a:lnTo>
                <a:lnTo>
                  <a:pt x="310" y="146"/>
                </a:lnTo>
                <a:lnTo>
                  <a:pt x="312" y="148"/>
                </a:lnTo>
                <a:lnTo>
                  <a:pt x="312" y="149"/>
                </a:lnTo>
                <a:lnTo>
                  <a:pt x="313" y="151"/>
                </a:lnTo>
                <a:lnTo>
                  <a:pt x="313" y="151"/>
                </a:lnTo>
                <a:lnTo>
                  <a:pt x="313" y="153"/>
                </a:lnTo>
                <a:lnTo>
                  <a:pt x="315" y="154"/>
                </a:lnTo>
                <a:lnTo>
                  <a:pt x="315" y="156"/>
                </a:lnTo>
                <a:lnTo>
                  <a:pt x="317" y="156"/>
                </a:lnTo>
                <a:lnTo>
                  <a:pt x="319" y="158"/>
                </a:lnTo>
                <a:lnTo>
                  <a:pt x="319" y="160"/>
                </a:lnTo>
                <a:lnTo>
                  <a:pt x="320" y="160"/>
                </a:lnTo>
                <a:lnTo>
                  <a:pt x="322" y="161"/>
                </a:lnTo>
                <a:lnTo>
                  <a:pt x="322" y="161"/>
                </a:lnTo>
                <a:lnTo>
                  <a:pt x="324" y="161"/>
                </a:lnTo>
                <a:lnTo>
                  <a:pt x="325" y="163"/>
                </a:lnTo>
                <a:lnTo>
                  <a:pt x="327" y="163"/>
                </a:lnTo>
                <a:lnTo>
                  <a:pt x="329" y="163"/>
                </a:lnTo>
                <a:lnTo>
                  <a:pt x="331" y="163"/>
                </a:lnTo>
                <a:lnTo>
                  <a:pt x="332" y="165"/>
                </a:lnTo>
                <a:lnTo>
                  <a:pt x="334" y="166"/>
                </a:lnTo>
                <a:lnTo>
                  <a:pt x="334" y="166"/>
                </a:lnTo>
                <a:lnTo>
                  <a:pt x="336" y="168"/>
                </a:lnTo>
                <a:lnTo>
                  <a:pt x="337" y="172"/>
                </a:lnTo>
                <a:lnTo>
                  <a:pt x="337" y="173"/>
                </a:lnTo>
                <a:lnTo>
                  <a:pt x="341" y="175"/>
                </a:lnTo>
                <a:lnTo>
                  <a:pt x="343" y="175"/>
                </a:lnTo>
                <a:lnTo>
                  <a:pt x="346" y="177"/>
                </a:lnTo>
                <a:lnTo>
                  <a:pt x="348" y="179"/>
                </a:lnTo>
                <a:lnTo>
                  <a:pt x="349" y="180"/>
                </a:lnTo>
                <a:lnTo>
                  <a:pt x="351" y="180"/>
                </a:lnTo>
                <a:lnTo>
                  <a:pt x="353" y="182"/>
                </a:lnTo>
                <a:lnTo>
                  <a:pt x="353" y="182"/>
                </a:lnTo>
                <a:lnTo>
                  <a:pt x="355" y="182"/>
                </a:lnTo>
                <a:lnTo>
                  <a:pt x="360" y="184"/>
                </a:lnTo>
                <a:lnTo>
                  <a:pt x="365" y="187"/>
                </a:lnTo>
                <a:lnTo>
                  <a:pt x="368" y="189"/>
                </a:lnTo>
                <a:lnTo>
                  <a:pt x="370" y="192"/>
                </a:lnTo>
                <a:lnTo>
                  <a:pt x="370" y="194"/>
                </a:lnTo>
                <a:lnTo>
                  <a:pt x="375" y="196"/>
                </a:lnTo>
                <a:lnTo>
                  <a:pt x="384" y="206"/>
                </a:lnTo>
                <a:lnTo>
                  <a:pt x="386" y="208"/>
                </a:lnTo>
                <a:lnTo>
                  <a:pt x="387" y="209"/>
                </a:lnTo>
                <a:lnTo>
                  <a:pt x="391" y="211"/>
                </a:lnTo>
                <a:lnTo>
                  <a:pt x="398" y="213"/>
                </a:lnTo>
                <a:lnTo>
                  <a:pt x="399" y="216"/>
                </a:lnTo>
                <a:lnTo>
                  <a:pt x="401" y="218"/>
                </a:lnTo>
                <a:lnTo>
                  <a:pt x="401" y="220"/>
                </a:lnTo>
                <a:lnTo>
                  <a:pt x="401" y="222"/>
                </a:lnTo>
                <a:lnTo>
                  <a:pt x="403" y="223"/>
                </a:lnTo>
                <a:lnTo>
                  <a:pt x="405" y="225"/>
                </a:lnTo>
                <a:lnTo>
                  <a:pt x="406" y="227"/>
                </a:lnTo>
                <a:lnTo>
                  <a:pt x="408" y="227"/>
                </a:lnTo>
                <a:lnTo>
                  <a:pt x="410" y="227"/>
                </a:lnTo>
                <a:lnTo>
                  <a:pt x="411" y="227"/>
                </a:lnTo>
                <a:lnTo>
                  <a:pt x="411" y="228"/>
                </a:lnTo>
                <a:lnTo>
                  <a:pt x="413" y="230"/>
                </a:lnTo>
                <a:lnTo>
                  <a:pt x="413" y="234"/>
                </a:lnTo>
                <a:lnTo>
                  <a:pt x="415" y="237"/>
                </a:lnTo>
                <a:lnTo>
                  <a:pt x="415" y="239"/>
                </a:lnTo>
                <a:lnTo>
                  <a:pt x="417" y="240"/>
                </a:lnTo>
                <a:lnTo>
                  <a:pt x="420" y="242"/>
                </a:lnTo>
                <a:lnTo>
                  <a:pt x="422" y="244"/>
                </a:lnTo>
                <a:lnTo>
                  <a:pt x="423" y="246"/>
                </a:lnTo>
                <a:lnTo>
                  <a:pt x="423" y="247"/>
                </a:lnTo>
                <a:lnTo>
                  <a:pt x="425" y="249"/>
                </a:lnTo>
                <a:lnTo>
                  <a:pt x="427" y="249"/>
                </a:lnTo>
                <a:lnTo>
                  <a:pt x="427" y="251"/>
                </a:lnTo>
                <a:lnTo>
                  <a:pt x="429" y="251"/>
                </a:lnTo>
                <a:lnTo>
                  <a:pt x="429" y="251"/>
                </a:lnTo>
                <a:lnTo>
                  <a:pt x="430" y="251"/>
                </a:lnTo>
                <a:lnTo>
                  <a:pt x="432" y="252"/>
                </a:lnTo>
                <a:lnTo>
                  <a:pt x="434" y="252"/>
                </a:lnTo>
                <a:lnTo>
                  <a:pt x="435" y="254"/>
                </a:lnTo>
                <a:lnTo>
                  <a:pt x="437" y="254"/>
                </a:lnTo>
                <a:lnTo>
                  <a:pt x="437" y="256"/>
                </a:lnTo>
                <a:lnTo>
                  <a:pt x="439" y="256"/>
                </a:lnTo>
                <a:lnTo>
                  <a:pt x="441" y="258"/>
                </a:lnTo>
                <a:lnTo>
                  <a:pt x="441" y="259"/>
                </a:lnTo>
                <a:lnTo>
                  <a:pt x="441" y="261"/>
                </a:lnTo>
                <a:lnTo>
                  <a:pt x="442" y="263"/>
                </a:lnTo>
                <a:lnTo>
                  <a:pt x="444" y="270"/>
                </a:lnTo>
                <a:lnTo>
                  <a:pt x="444" y="271"/>
                </a:lnTo>
                <a:lnTo>
                  <a:pt x="444" y="273"/>
                </a:lnTo>
                <a:lnTo>
                  <a:pt x="444" y="275"/>
                </a:lnTo>
                <a:lnTo>
                  <a:pt x="444" y="277"/>
                </a:lnTo>
                <a:lnTo>
                  <a:pt x="444" y="278"/>
                </a:lnTo>
                <a:lnTo>
                  <a:pt x="444" y="280"/>
                </a:lnTo>
                <a:lnTo>
                  <a:pt x="444" y="280"/>
                </a:lnTo>
                <a:lnTo>
                  <a:pt x="442" y="280"/>
                </a:lnTo>
                <a:lnTo>
                  <a:pt x="442" y="282"/>
                </a:lnTo>
                <a:lnTo>
                  <a:pt x="437" y="282"/>
                </a:lnTo>
                <a:lnTo>
                  <a:pt x="435" y="282"/>
                </a:lnTo>
                <a:lnTo>
                  <a:pt x="432" y="282"/>
                </a:lnTo>
                <a:lnTo>
                  <a:pt x="430" y="282"/>
                </a:lnTo>
                <a:lnTo>
                  <a:pt x="429" y="282"/>
                </a:lnTo>
                <a:lnTo>
                  <a:pt x="423" y="282"/>
                </a:lnTo>
                <a:lnTo>
                  <a:pt x="422" y="282"/>
                </a:lnTo>
                <a:lnTo>
                  <a:pt x="415" y="282"/>
                </a:lnTo>
                <a:lnTo>
                  <a:pt x="413" y="282"/>
                </a:lnTo>
                <a:lnTo>
                  <a:pt x="410" y="282"/>
                </a:lnTo>
                <a:lnTo>
                  <a:pt x="405" y="282"/>
                </a:lnTo>
                <a:lnTo>
                  <a:pt x="396" y="282"/>
                </a:lnTo>
                <a:lnTo>
                  <a:pt x="389" y="282"/>
                </a:lnTo>
                <a:lnTo>
                  <a:pt x="384" y="282"/>
                </a:lnTo>
                <a:lnTo>
                  <a:pt x="379" y="282"/>
                </a:lnTo>
                <a:lnTo>
                  <a:pt x="375" y="282"/>
                </a:lnTo>
                <a:lnTo>
                  <a:pt x="372" y="282"/>
                </a:lnTo>
                <a:lnTo>
                  <a:pt x="370" y="282"/>
                </a:lnTo>
                <a:lnTo>
                  <a:pt x="365" y="282"/>
                </a:lnTo>
                <a:lnTo>
                  <a:pt x="358" y="282"/>
                </a:lnTo>
                <a:lnTo>
                  <a:pt x="353" y="283"/>
                </a:lnTo>
                <a:lnTo>
                  <a:pt x="346" y="283"/>
                </a:lnTo>
                <a:lnTo>
                  <a:pt x="343" y="283"/>
                </a:lnTo>
                <a:lnTo>
                  <a:pt x="339" y="283"/>
                </a:lnTo>
                <a:lnTo>
                  <a:pt x="337" y="283"/>
                </a:lnTo>
                <a:lnTo>
                  <a:pt x="336" y="283"/>
                </a:lnTo>
                <a:lnTo>
                  <a:pt x="331" y="283"/>
                </a:lnTo>
                <a:lnTo>
                  <a:pt x="327" y="283"/>
                </a:lnTo>
                <a:lnTo>
                  <a:pt x="324" y="283"/>
                </a:lnTo>
                <a:lnTo>
                  <a:pt x="322" y="283"/>
                </a:lnTo>
                <a:lnTo>
                  <a:pt x="320" y="283"/>
                </a:lnTo>
                <a:lnTo>
                  <a:pt x="319" y="283"/>
                </a:lnTo>
                <a:lnTo>
                  <a:pt x="313" y="283"/>
                </a:lnTo>
                <a:lnTo>
                  <a:pt x="310" y="283"/>
                </a:lnTo>
                <a:lnTo>
                  <a:pt x="308" y="283"/>
                </a:lnTo>
                <a:lnTo>
                  <a:pt x="308" y="283"/>
                </a:lnTo>
                <a:lnTo>
                  <a:pt x="306" y="283"/>
                </a:lnTo>
                <a:lnTo>
                  <a:pt x="301" y="283"/>
                </a:lnTo>
                <a:lnTo>
                  <a:pt x="294" y="283"/>
                </a:lnTo>
                <a:lnTo>
                  <a:pt x="293" y="283"/>
                </a:lnTo>
                <a:lnTo>
                  <a:pt x="288" y="285"/>
                </a:lnTo>
                <a:lnTo>
                  <a:pt x="281" y="285"/>
                </a:lnTo>
                <a:lnTo>
                  <a:pt x="277" y="285"/>
                </a:lnTo>
                <a:lnTo>
                  <a:pt x="276" y="285"/>
                </a:lnTo>
                <a:lnTo>
                  <a:pt x="272" y="285"/>
                </a:lnTo>
                <a:lnTo>
                  <a:pt x="269" y="285"/>
                </a:lnTo>
                <a:lnTo>
                  <a:pt x="265" y="285"/>
                </a:lnTo>
                <a:lnTo>
                  <a:pt x="260" y="285"/>
                </a:lnTo>
                <a:lnTo>
                  <a:pt x="255" y="285"/>
                </a:lnTo>
                <a:lnTo>
                  <a:pt x="248" y="285"/>
                </a:lnTo>
                <a:lnTo>
                  <a:pt x="245" y="285"/>
                </a:lnTo>
                <a:lnTo>
                  <a:pt x="239" y="285"/>
                </a:lnTo>
                <a:lnTo>
                  <a:pt x="238" y="285"/>
                </a:lnTo>
                <a:lnTo>
                  <a:pt x="234" y="285"/>
                </a:lnTo>
                <a:lnTo>
                  <a:pt x="231" y="285"/>
                </a:lnTo>
                <a:lnTo>
                  <a:pt x="229" y="285"/>
                </a:lnTo>
                <a:lnTo>
                  <a:pt x="227" y="285"/>
                </a:lnTo>
                <a:lnTo>
                  <a:pt x="217" y="285"/>
                </a:lnTo>
                <a:lnTo>
                  <a:pt x="215" y="285"/>
                </a:lnTo>
                <a:lnTo>
                  <a:pt x="214" y="285"/>
                </a:lnTo>
                <a:lnTo>
                  <a:pt x="208" y="285"/>
                </a:lnTo>
                <a:lnTo>
                  <a:pt x="203" y="285"/>
                </a:lnTo>
                <a:lnTo>
                  <a:pt x="202" y="285"/>
                </a:lnTo>
                <a:lnTo>
                  <a:pt x="200" y="285"/>
                </a:lnTo>
                <a:lnTo>
                  <a:pt x="196" y="285"/>
                </a:lnTo>
                <a:lnTo>
                  <a:pt x="193" y="285"/>
                </a:lnTo>
                <a:lnTo>
                  <a:pt x="188" y="285"/>
                </a:lnTo>
                <a:lnTo>
                  <a:pt x="188" y="285"/>
                </a:lnTo>
                <a:lnTo>
                  <a:pt x="177" y="285"/>
                </a:lnTo>
                <a:lnTo>
                  <a:pt x="176" y="285"/>
                </a:lnTo>
                <a:lnTo>
                  <a:pt x="174" y="285"/>
                </a:lnTo>
                <a:lnTo>
                  <a:pt x="169" y="285"/>
                </a:lnTo>
                <a:lnTo>
                  <a:pt x="169" y="292"/>
                </a:lnTo>
                <a:lnTo>
                  <a:pt x="169" y="295"/>
                </a:lnTo>
                <a:lnTo>
                  <a:pt x="169" y="302"/>
                </a:lnTo>
                <a:lnTo>
                  <a:pt x="169" y="302"/>
                </a:lnTo>
                <a:lnTo>
                  <a:pt x="169" y="306"/>
                </a:lnTo>
                <a:lnTo>
                  <a:pt x="169" y="314"/>
                </a:lnTo>
                <a:lnTo>
                  <a:pt x="169" y="316"/>
                </a:lnTo>
                <a:lnTo>
                  <a:pt x="169" y="318"/>
                </a:lnTo>
                <a:lnTo>
                  <a:pt x="169" y="330"/>
                </a:lnTo>
                <a:lnTo>
                  <a:pt x="169" y="332"/>
                </a:lnTo>
                <a:lnTo>
                  <a:pt x="169" y="333"/>
                </a:lnTo>
                <a:lnTo>
                  <a:pt x="169" y="335"/>
                </a:lnTo>
                <a:lnTo>
                  <a:pt x="169" y="342"/>
                </a:lnTo>
                <a:lnTo>
                  <a:pt x="169" y="347"/>
                </a:lnTo>
                <a:lnTo>
                  <a:pt x="169" y="352"/>
                </a:lnTo>
                <a:lnTo>
                  <a:pt x="162" y="352"/>
                </a:lnTo>
                <a:lnTo>
                  <a:pt x="159" y="352"/>
                </a:lnTo>
                <a:lnTo>
                  <a:pt x="157" y="352"/>
                </a:lnTo>
                <a:lnTo>
                  <a:pt x="147" y="352"/>
                </a:lnTo>
                <a:lnTo>
                  <a:pt x="141" y="352"/>
                </a:lnTo>
                <a:lnTo>
                  <a:pt x="140" y="352"/>
                </a:lnTo>
                <a:lnTo>
                  <a:pt x="138" y="352"/>
                </a:lnTo>
                <a:lnTo>
                  <a:pt x="136" y="352"/>
                </a:lnTo>
                <a:lnTo>
                  <a:pt x="134" y="352"/>
                </a:lnTo>
                <a:lnTo>
                  <a:pt x="129" y="352"/>
                </a:lnTo>
                <a:lnTo>
                  <a:pt x="126" y="352"/>
                </a:lnTo>
                <a:lnTo>
                  <a:pt x="124" y="352"/>
                </a:lnTo>
                <a:lnTo>
                  <a:pt x="121" y="352"/>
                </a:lnTo>
                <a:lnTo>
                  <a:pt x="112" y="352"/>
                </a:lnTo>
                <a:lnTo>
                  <a:pt x="112" y="352"/>
                </a:lnTo>
                <a:lnTo>
                  <a:pt x="98" y="352"/>
                </a:lnTo>
                <a:lnTo>
                  <a:pt x="91" y="352"/>
                </a:lnTo>
                <a:lnTo>
                  <a:pt x="81" y="352"/>
                </a:lnTo>
                <a:lnTo>
                  <a:pt x="74" y="352"/>
                </a:lnTo>
                <a:lnTo>
                  <a:pt x="71" y="352"/>
                </a:lnTo>
                <a:lnTo>
                  <a:pt x="69" y="352"/>
                </a:lnTo>
                <a:lnTo>
                  <a:pt x="66" y="352"/>
                </a:lnTo>
                <a:lnTo>
                  <a:pt x="62" y="352"/>
                </a:lnTo>
                <a:lnTo>
                  <a:pt x="61" y="352"/>
                </a:lnTo>
                <a:lnTo>
                  <a:pt x="55" y="352"/>
                </a:lnTo>
                <a:lnTo>
                  <a:pt x="54" y="352"/>
                </a:lnTo>
                <a:lnTo>
                  <a:pt x="52" y="352"/>
                </a:lnTo>
                <a:lnTo>
                  <a:pt x="50" y="352"/>
                </a:lnTo>
                <a:lnTo>
                  <a:pt x="47" y="352"/>
                </a:lnTo>
                <a:lnTo>
                  <a:pt x="45" y="352"/>
                </a:lnTo>
                <a:lnTo>
                  <a:pt x="43" y="352"/>
                </a:lnTo>
                <a:lnTo>
                  <a:pt x="36" y="352"/>
                </a:lnTo>
                <a:lnTo>
                  <a:pt x="36" y="352"/>
                </a:lnTo>
                <a:lnTo>
                  <a:pt x="35" y="352"/>
                </a:lnTo>
                <a:lnTo>
                  <a:pt x="35" y="345"/>
                </a:lnTo>
                <a:lnTo>
                  <a:pt x="33" y="340"/>
                </a:lnTo>
                <a:lnTo>
                  <a:pt x="31" y="330"/>
                </a:lnTo>
                <a:lnTo>
                  <a:pt x="31" y="326"/>
                </a:lnTo>
                <a:lnTo>
                  <a:pt x="30" y="318"/>
                </a:lnTo>
                <a:lnTo>
                  <a:pt x="30" y="314"/>
                </a:lnTo>
                <a:lnTo>
                  <a:pt x="28" y="304"/>
                </a:lnTo>
                <a:lnTo>
                  <a:pt x="28" y="302"/>
                </a:lnTo>
                <a:lnTo>
                  <a:pt x="28" y="302"/>
                </a:lnTo>
                <a:lnTo>
                  <a:pt x="24" y="285"/>
                </a:lnTo>
                <a:lnTo>
                  <a:pt x="24" y="282"/>
                </a:lnTo>
                <a:lnTo>
                  <a:pt x="23" y="271"/>
                </a:lnTo>
                <a:lnTo>
                  <a:pt x="23" y="270"/>
                </a:lnTo>
                <a:lnTo>
                  <a:pt x="21" y="270"/>
                </a:lnTo>
                <a:lnTo>
                  <a:pt x="21" y="268"/>
                </a:lnTo>
                <a:lnTo>
                  <a:pt x="21" y="263"/>
                </a:lnTo>
                <a:lnTo>
                  <a:pt x="21" y="261"/>
                </a:lnTo>
                <a:lnTo>
                  <a:pt x="21" y="256"/>
                </a:lnTo>
                <a:lnTo>
                  <a:pt x="21" y="251"/>
                </a:lnTo>
                <a:lnTo>
                  <a:pt x="19" y="242"/>
                </a:lnTo>
                <a:lnTo>
                  <a:pt x="19" y="240"/>
                </a:lnTo>
                <a:lnTo>
                  <a:pt x="18" y="232"/>
                </a:lnTo>
                <a:lnTo>
                  <a:pt x="18" y="230"/>
                </a:lnTo>
                <a:lnTo>
                  <a:pt x="18" y="227"/>
                </a:lnTo>
                <a:lnTo>
                  <a:pt x="16" y="223"/>
                </a:lnTo>
                <a:lnTo>
                  <a:pt x="14" y="216"/>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8" name="Freeform 166"/>
          <p:cNvSpPr>
            <a:spLocks/>
          </p:cNvSpPr>
          <p:nvPr/>
        </p:nvSpPr>
        <p:spPr bwMode="auto">
          <a:xfrm>
            <a:off x="5826920" y="2356247"/>
            <a:ext cx="286941" cy="329804"/>
          </a:xfrm>
          <a:custGeom>
            <a:avLst/>
            <a:gdLst/>
            <a:ahLst/>
            <a:cxnLst>
              <a:cxn ang="0">
                <a:pos x="241" y="18"/>
              </a:cxn>
              <a:cxn ang="0">
                <a:pos x="239" y="43"/>
              </a:cxn>
              <a:cxn ang="0">
                <a:pos x="239" y="76"/>
              </a:cxn>
              <a:cxn ang="0">
                <a:pos x="239" y="91"/>
              </a:cxn>
              <a:cxn ang="0">
                <a:pos x="238" y="121"/>
              </a:cxn>
              <a:cxn ang="0">
                <a:pos x="238" y="138"/>
              </a:cxn>
              <a:cxn ang="0">
                <a:pos x="238" y="155"/>
              </a:cxn>
              <a:cxn ang="0">
                <a:pos x="238" y="178"/>
              </a:cxn>
              <a:cxn ang="0">
                <a:pos x="238" y="188"/>
              </a:cxn>
              <a:cxn ang="0">
                <a:pos x="236" y="200"/>
              </a:cxn>
              <a:cxn ang="0">
                <a:pos x="236" y="224"/>
              </a:cxn>
              <a:cxn ang="0">
                <a:pos x="236" y="246"/>
              </a:cxn>
              <a:cxn ang="0">
                <a:pos x="236" y="258"/>
              </a:cxn>
              <a:cxn ang="0">
                <a:pos x="236" y="276"/>
              </a:cxn>
              <a:cxn ang="0">
                <a:pos x="220" y="277"/>
              </a:cxn>
              <a:cxn ang="0">
                <a:pos x="202" y="277"/>
              </a:cxn>
              <a:cxn ang="0">
                <a:pos x="191" y="277"/>
              </a:cxn>
              <a:cxn ang="0">
                <a:pos x="181" y="277"/>
              </a:cxn>
              <a:cxn ang="0">
                <a:pos x="165" y="277"/>
              </a:cxn>
              <a:cxn ang="0">
                <a:pos x="146" y="270"/>
              </a:cxn>
              <a:cxn ang="0">
                <a:pos x="134" y="267"/>
              </a:cxn>
              <a:cxn ang="0">
                <a:pos x="114" y="258"/>
              </a:cxn>
              <a:cxn ang="0">
                <a:pos x="90" y="251"/>
              </a:cxn>
              <a:cxn ang="0">
                <a:pos x="76" y="246"/>
              </a:cxn>
              <a:cxn ang="0">
                <a:pos x="60" y="241"/>
              </a:cxn>
              <a:cxn ang="0">
                <a:pos x="36" y="233"/>
              </a:cxn>
              <a:cxn ang="0">
                <a:pos x="21" y="227"/>
              </a:cxn>
              <a:cxn ang="0">
                <a:pos x="0" y="222"/>
              </a:cxn>
              <a:cxn ang="0">
                <a:pos x="0" y="203"/>
              </a:cxn>
              <a:cxn ang="0">
                <a:pos x="2" y="186"/>
              </a:cxn>
              <a:cxn ang="0">
                <a:pos x="2" y="160"/>
              </a:cxn>
              <a:cxn ang="0">
                <a:pos x="2" y="147"/>
              </a:cxn>
              <a:cxn ang="0">
                <a:pos x="4" y="112"/>
              </a:cxn>
              <a:cxn ang="0">
                <a:pos x="4" y="97"/>
              </a:cxn>
              <a:cxn ang="0">
                <a:pos x="4" y="83"/>
              </a:cxn>
              <a:cxn ang="0">
                <a:pos x="4" y="73"/>
              </a:cxn>
              <a:cxn ang="0">
                <a:pos x="4" y="52"/>
              </a:cxn>
              <a:cxn ang="0">
                <a:pos x="5" y="40"/>
              </a:cxn>
              <a:cxn ang="0">
                <a:pos x="5" y="30"/>
              </a:cxn>
              <a:cxn ang="0">
                <a:pos x="5" y="0"/>
              </a:cxn>
              <a:cxn ang="0">
                <a:pos x="19" y="0"/>
              </a:cxn>
              <a:cxn ang="0">
                <a:pos x="35" y="0"/>
              </a:cxn>
              <a:cxn ang="0">
                <a:pos x="42" y="0"/>
              </a:cxn>
              <a:cxn ang="0">
                <a:pos x="60" y="0"/>
              </a:cxn>
              <a:cxn ang="0">
                <a:pos x="85" y="0"/>
              </a:cxn>
              <a:cxn ang="0">
                <a:pos x="109" y="0"/>
              </a:cxn>
              <a:cxn ang="0">
                <a:pos x="122" y="0"/>
              </a:cxn>
              <a:cxn ang="0">
                <a:pos x="148" y="0"/>
              </a:cxn>
              <a:cxn ang="0">
                <a:pos x="159" y="0"/>
              </a:cxn>
              <a:cxn ang="0">
                <a:pos x="176" y="0"/>
              </a:cxn>
              <a:cxn ang="0">
                <a:pos x="189" y="0"/>
              </a:cxn>
              <a:cxn ang="0">
                <a:pos x="208" y="2"/>
              </a:cxn>
              <a:cxn ang="0">
                <a:pos x="234" y="2"/>
              </a:cxn>
            </a:cxnLst>
            <a:rect l="0" t="0" r="r" b="b"/>
            <a:pathLst>
              <a:path w="241" h="277">
                <a:moveTo>
                  <a:pt x="241" y="2"/>
                </a:moveTo>
                <a:lnTo>
                  <a:pt x="241" y="9"/>
                </a:lnTo>
                <a:lnTo>
                  <a:pt x="241" y="14"/>
                </a:lnTo>
                <a:lnTo>
                  <a:pt x="241" y="14"/>
                </a:lnTo>
                <a:lnTo>
                  <a:pt x="241" y="18"/>
                </a:lnTo>
                <a:lnTo>
                  <a:pt x="241" y="23"/>
                </a:lnTo>
                <a:lnTo>
                  <a:pt x="239" y="30"/>
                </a:lnTo>
                <a:lnTo>
                  <a:pt x="241" y="31"/>
                </a:lnTo>
                <a:lnTo>
                  <a:pt x="239" y="35"/>
                </a:lnTo>
                <a:lnTo>
                  <a:pt x="239" y="43"/>
                </a:lnTo>
                <a:lnTo>
                  <a:pt x="239" y="48"/>
                </a:lnTo>
                <a:lnTo>
                  <a:pt x="239" y="54"/>
                </a:lnTo>
                <a:lnTo>
                  <a:pt x="239" y="61"/>
                </a:lnTo>
                <a:lnTo>
                  <a:pt x="239" y="71"/>
                </a:lnTo>
                <a:lnTo>
                  <a:pt x="239" y="76"/>
                </a:lnTo>
                <a:lnTo>
                  <a:pt x="239" y="83"/>
                </a:lnTo>
                <a:lnTo>
                  <a:pt x="239" y="85"/>
                </a:lnTo>
                <a:lnTo>
                  <a:pt x="239" y="88"/>
                </a:lnTo>
                <a:lnTo>
                  <a:pt x="239" y="90"/>
                </a:lnTo>
                <a:lnTo>
                  <a:pt x="239" y="91"/>
                </a:lnTo>
                <a:lnTo>
                  <a:pt x="239" y="93"/>
                </a:lnTo>
                <a:lnTo>
                  <a:pt x="239" y="105"/>
                </a:lnTo>
                <a:lnTo>
                  <a:pt x="239" y="109"/>
                </a:lnTo>
                <a:lnTo>
                  <a:pt x="238" y="116"/>
                </a:lnTo>
                <a:lnTo>
                  <a:pt x="238" y="121"/>
                </a:lnTo>
                <a:lnTo>
                  <a:pt x="238" y="124"/>
                </a:lnTo>
                <a:lnTo>
                  <a:pt x="238" y="126"/>
                </a:lnTo>
                <a:lnTo>
                  <a:pt x="238" y="128"/>
                </a:lnTo>
                <a:lnTo>
                  <a:pt x="238" y="136"/>
                </a:lnTo>
                <a:lnTo>
                  <a:pt x="238" y="138"/>
                </a:lnTo>
                <a:lnTo>
                  <a:pt x="238" y="140"/>
                </a:lnTo>
                <a:lnTo>
                  <a:pt x="238" y="143"/>
                </a:lnTo>
                <a:lnTo>
                  <a:pt x="238" y="150"/>
                </a:lnTo>
                <a:lnTo>
                  <a:pt x="238" y="152"/>
                </a:lnTo>
                <a:lnTo>
                  <a:pt x="238" y="155"/>
                </a:lnTo>
                <a:lnTo>
                  <a:pt x="238" y="165"/>
                </a:lnTo>
                <a:lnTo>
                  <a:pt x="238" y="169"/>
                </a:lnTo>
                <a:lnTo>
                  <a:pt x="238" y="171"/>
                </a:lnTo>
                <a:lnTo>
                  <a:pt x="238" y="172"/>
                </a:lnTo>
                <a:lnTo>
                  <a:pt x="238" y="178"/>
                </a:lnTo>
                <a:lnTo>
                  <a:pt x="238" y="179"/>
                </a:lnTo>
                <a:lnTo>
                  <a:pt x="238" y="181"/>
                </a:lnTo>
                <a:lnTo>
                  <a:pt x="238" y="183"/>
                </a:lnTo>
                <a:lnTo>
                  <a:pt x="238" y="184"/>
                </a:lnTo>
                <a:lnTo>
                  <a:pt x="238" y="188"/>
                </a:lnTo>
                <a:lnTo>
                  <a:pt x="238" y="190"/>
                </a:lnTo>
                <a:lnTo>
                  <a:pt x="236" y="191"/>
                </a:lnTo>
                <a:lnTo>
                  <a:pt x="236" y="196"/>
                </a:lnTo>
                <a:lnTo>
                  <a:pt x="236" y="198"/>
                </a:lnTo>
                <a:lnTo>
                  <a:pt x="236" y="200"/>
                </a:lnTo>
                <a:lnTo>
                  <a:pt x="236" y="205"/>
                </a:lnTo>
                <a:lnTo>
                  <a:pt x="236" y="210"/>
                </a:lnTo>
                <a:lnTo>
                  <a:pt x="236" y="215"/>
                </a:lnTo>
                <a:lnTo>
                  <a:pt x="236" y="222"/>
                </a:lnTo>
                <a:lnTo>
                  <a:pt x="236" y="224"/>
                </a:lnTo>
                <a:lnTo>
                  <a:pt x="236" y="226"/>
                </a:lnTo>
                <a:lnTo>
                  <a:pt x="236" y="236"/>
                </a:lnTo>
                <a:lnTo>
                  <a:pt x="236" y="238"/>
                </a:lnTo>
                <a:lnTo>
                  <a:pt x="236" y="239"/>
                </a:lnTo>
                <a:lnTo>
                  <a:pt x="236" y="246"/>
                </a:lnTo>
                <a:lnTo>
                  <a:pt x="236" y="251"/>
                </a:lnTo>
                <a:lnTo>
                  <a:pt x="236" y="253"/>
                </a:lnTo>
                <a:lnTo>
                  <a:pt x="236" y="255"/>
                </a:lnTo>
                <a:lnTo>
                  <a:pt x="236" y="257"/>
                </a:lnTo>
                <a:lnTo>
                  <a:pt x="236" y="258"/>
                </a:lnTo>
                <a:lnTo>
                  <a:pt x="236" y="260"/>
                </a:lnTo>
                <a:lnTo>
                  <a:pt x="236" y="264"/>
                </a:lnTo>
                <a:lnTo>
                  <a:pt x="236" y="270"/>
                </a:lnTo>
                <a:lnTo>
                  <a:pt x="236" y="272"/>
                </a:lnTo>
                <a:lnTo>
                  <a:pt x="236" y="276"/>
                </a:lnTo>
                <a:lnTo>
                  <a:pt x="236" y="277"/>
                </a:lnTo>
                <a:lnTo>
                  <a:pt x="231" y="277"/>
                </a:lnTo>
                <a:lnTo>
                  <a:pt x="229" y="277"/>
                </a:lnTo>
                <a:lnTo>
                  <a:pt x="222" y="277"/>
                </a:lnTo>
                <a:lnTo>
                  <a:pt x="220" y="277"/>
                </a:lnTo>
                <a:lnTo>
                  <a:pt x="219" y="277"/>
                </a:lnTo>
                <a:lnTo>
                  <a:pt x="214" y="277"/>
                </a:lnTo>
                <a:lnTo>
                  <a:pt x="205" y="277"/>
                </a:lnTo>
                <a:lnTo>
                  <a:pt x="203" y="277"/>
                </a:lnTo>
                <a:lnTo>
                  <a:pt x="202" y="277"/>
                </a:lnTo>
                <a:lnTo>
                  <a:pt x="200" y="277"/>
                </a:lnTo>
                <a:lnTo>
                  <a:pt x="198" y="277"/>
                </a:lnTo>
                <a:lnTo>
                  <a:pt x="196" y="277"/>
                </a:lnTo>
                <a:lnTo>
                  <a:pt x="193" y="277"/>
                </a:lnTo>
                <a:lnTo>
                  <a:pt x="191" y="277"/>
                </a:lnTo>
                <a:lnTo>
                  <a:pt x="189" y="277"/>
                </a:lnTo>
                <a:lnTo>
                  <a:pt x="188" y="277"/>
                </a:lnTo>
                <a:lnTo>
                  <a:pt x="186" y="277"/>
                </a:lnTo>
                <a:lnTo>
                  <a:pt x="183" y="277"/>
                </a:lnTo>
                <a:lnTo>
                  <a:pt x="181" y="277"/>
                </a:lnTo>
                <a:lnTo>
                  <a:pt x="177" y="277"/>
                </a:lnTo>
                <a:lnTo>
                  <a:pt x="176" y="277"/>
                </a:lnTo>
                <a:lnTo>
                  <a:pt x="174" y="277"/>
                </a:lnTo>
                <a:lnTo>
                  <a:pt x="169" y="277"/>
                </a:lnTo>
                <a:lnTo>
                  <a:pt x="165" y="277"/>
                </a:lnTo>
                <a:lnTo>
                  <a:pt x="162" y="276"/>
                </a:lnTo>
                <a:lnTo>
                  <a:pt x="160" y="274"/>
                </a:lnTo>
                <a:lnTo>
                  <a:pt x="155" y="272"/>
                </a:lnTo>
                <a:lnTo>
                  <a:pt x="153" y="272"/>
                </a:lnTo>
                <a:lnTo>
                  <a:pt x="146" y="270"/>
                </a:lnTo>
                <a:lnTo>
                  <a:pt x="145" y="270"/>
                </a:lnTo>
                <a:lnTo>
                  <a:pt x="143" y="270"/>
                </a:lnTo>
                <a:lnTo>
                  <a:pt x="138" y="269"/>
                </a:lnTo>
                <a:lnTo>
                  <a:pt x="136" y="267"/>
                </a:lnTo>
                <a:lnTo>
                  <a:pt x="134" y="267"/>
                </a:lnTo>
                <a:lnTo>
                  <a:pt x="133" y="265"/>
                </a:lnTo>
                <a:lnTo>
                  <a:pt x="128" y="264"/>
                </a:lnTo>
                <a:lnTo>
                  <a:pt x="124" y="262"/>
                </a:lnTo>
                <a:lnTo>
                  <a:pt x="121" y="262"/>
                </a:lnTo>
                <a:lnTo>
                  <a:pt x="114" y="258"/>
                </a:lnTo>
                <a:lnTo>
                  <a:pt x="110" y="257"/>
                </a:lnTo>
                <a:lnTo>
                  <a:pt x="107" y="257"/>
                </a:lnTo>
                <a:lnTo>
                  <a:pt x="105" y="255"/>
                </a:lnTo>
                <a:lnTo>
                  <a:pt x="100" y="255"/>
                </a:lnTo>
                <a:lnTo>
                  <a:pt x="90" y="251"/>
                </a:lnTo>
                <a:lnTo>
                  <a:pt x="88" y="251"/>
                </a:lnTo>
                <a:lnTo>
                  <a:pt x="86" y="250"/>
                </a:lnTo>
                <a:lnTo>
                  <a:pt x="85" y="250"/>
                </a:lnTo>
                <a:lnTo>
                  <a:pt x="81" y="248"/>
                </a:lnTo>
                <a:lnTo>
                  <a:pt x="76" y="246"/>
                </a:lnTo>
                <a:lnTo>
                  <a:pt x="73" y="245"/>
                </a:lnTo>
                <a:lnTo>
                  <a:pt x="71" y="245"/>
                </a:lnTo>
                <a:lnTo>
                  <a:pt x="71" y="245"/>
                </a:lnTo>
                <a:lnTo>
                  <a:pt x="62" y="241"/>
                </a:lnTo>
                <a:lnTo>
                  <a:pt x="60" y="241"/>
                </a:lnTo>
                <a:lnTo>
                  <a:pt x="54" y="239"/>
                </a:lnTo>
                <a:lnTo>
                  <a:pt x="52" y="239"/>
                </a:lnTo>
                <a:lnTo>
                  <a:pt x="50" y="238"/>
                </a:lnTo>
                <a:lnTo>
                  <a:pt x="45" y="236"/>
                </a:lnTo>
                <a:lnTo>
                  <a:pt x="36" y="233"/>
                </a:lnTo>
                <a:lnTo>
                  <a:pt x="33" y="233"/>
                </a:lnTo>
                <a:lnTo>
                  <a:pt x="30" y="231"/>
                </a:lnTo>
                <a:lnTo>
                  <a:pt x="28" y="231"/>
                </a:lnTo>
                <a:lnTo>
                  <a:pt x="23" y="229"/>
                </a:lnTo>
                <a:lnTo>
                  <a:pt x="21" y="227"/>
                </a:lnTo>
                <a:lnTo>
                  <a:pt x="14" y="226"/>
                </a:lnTo>
                <a:lnTo>
                  <a:pt x="11" y="226"/>
                </a:lnTo>
                <a:lnTo>
                  <a:pt x="11" y="226"/>
                </a:lnTo>
                <a:lnTo>
                  <a:pt x="2" y="222"/>
                </a:lnTo>
                <a:lnTo>
                  <a:pt x="0" y="222"/>
                </a:lnTo>
                <a:lnTo>
                  <a:pt x="0" y="214"/>
                </a:lnTo>
                <a:lnTo>
                  <a:pt x="0" y="208"/>
                </a:lnTo>
                <a:lnTo>
                  <a:pt x="0" y="207"/>
                </a:lnTo>
                <a:lnTo>
                  <a:pt x="0" y="205"/>
                </a:lnTo>
                <a:lnTo>
                  <a:pt x="0" y="203"/>
                </a:lnTo>
                <a:lnTo>
                  <a:pt x="0" y="198"/>
                </a:lnTo>
                <a:lnTo>
                  <a:pt x="0" y="195"/>
                </a:lnTo>
                <a:lnTo>
                  <a:pt x="2" y="190"/>
                </a:lnTo>
                <a:lnTo>
                  <a:pt x="2" y="188"/>
                </a:lnTo>
                <a:lnTo>
                  <a:pt x="2" y="186"/>
                </a:lnTo>
                <a:lnTo>
                  <a:pt x="2" y="183"/>
                </a:lnTo>
                <a:lnTo>
                  <a:pt x="2" y="181"/>
                </a:lnTo>
                <a:lnTo>
                  <a:pt x="2" y="169"/>
                </a:lnTo>
                <a:lnTo>
                  <a:pt x="2" y="165"/>
                </a:lnTo>
                <a:lnTo>
                  <a:pt x="2" y="160"/>
                </a:lnTo>
                <a:lnTo>
                  <a:pt x="2" y="155"/>
                </a:lnTo>
                <a:lnTo>
                  <a:pt x="2" y="152"/>
                </a:lnTo>
                <a:lnTo>
                  <a:pt x="2" y="150"/>
                </a:lnTo>
                <a:lnTo>
                  <a:pt x="2" y="148"/>
                </a:lnTo>
                <a:lnTo>
                  <a:pt x="2" y="147"/>
                </a:lnTo>
                <a:lnTo>
                  <a:pt x="2" y="138"/>
                </a:lnTo>
                <a:lnTo>
                  <a:pt x="2" y="133"/>
                </a:lnTo>
                <a:lnTo>
                  <a:pt x="2" y="126"/>
                </a:lnTo>
                <a:lnTo>
                  <a:pt x="4" y="117"/>
                </a:lnTo>
                <a:lnTo>
                  <a:pt x="4" y="112"/>
                </a:lnTo>
                <a:lnTo>
                  <a:pt x="4" y="107"/>
                </a:lnTo>
                <a:lnTo>
                  <a:pt x="4" y="105"/>
                </a:lnTo>
                <a:lnTo>
                  <a:pt x="4" y="100"/>
                </a:lnTo>
                <a:lnTo>
                  <a:pt x="4" y="98"/>
                </a:lnTo>
                <a:lnTo>
                  <a:pt x="4" y="97"/>
                </a:lnTo>
                <a:lnTo>
                  <a:pt x="4" y="95"/>
                </a:lnTo>
                <a:lnTo>
                  <a:pt x="4" y="93"/>
                </a:lnTo>
                <a:lnTo>
                  <a:pt x="4" y="91"/>
                </a:lnTo>
                <a:lnTo>
                  <a:pt x="4" y="85"/>
                </a:lnTo>
                <a:lnTo>
                  <a:pt x="4" y="83"/>
                </a:lnTo>
                <a:lnTo>
                  <a:pt x="4" y="78"/>
                </a:lnTo>
                <a:lnTo>
                  <a:pt x="4" y="76"/>
                </a:lnTo>
                <a:lnTo>
                  <a:pt x="4" y="74"/>
                </a:lnTo>
                <a:lnTo>
                  <a:pt x="5" y="74"/>
                </a:lnTo>
                <a:lnTo>
                  <a:pt x="4" y="73"/>
                </a:lnTo>
                <a:lnTo>
                  <a:pt x="4" y="71"/>
                </a:lnTo>
                <a:lnTo>
                  <a:pt x="4" y="66"/>
                </a:lnTo>
                <a:lnTo>
                  <a:pt x="4" y="59"/>
                </a:lnTo>
                <a:lnTo>
                  <a:pt x="4" y="54"/>
                </a:lnTo>
                <a:lnTo>
                  <a:pt x="4" y="52"/>
                </a:lnTo>
                <a:lnTo>
                  <a:pt x="5" y="50"/>
                </a:lnTo>
                <a:lnTo>
                  <a:pt x="5" y="48"/>
                </a:lnTo>
                <a:lnTo>
                  <a:pt x="5" y="45"/>
                </a:lnTo>
                <a:lnTo>
                  <a:pt x="5" y="45"/>
                </a:lnTo>
                <a:lnTo>
                  <a:pt x="5" y="40"/>
                </a:lnTo>
                <a:lnTo>
                  <a:pt x="5" y="38"/>
                </a:lnTo>
                <a:lnTo>
                  <a:pt x="5" y="36"/>
                </a:lnTo>
                <a:lnTo>
                  <a:pt x="5" y="35"/>
                </a:lnTo>
                <a:lnTo>
                  <a:pt x="5" y="31"/>
                </a:lnTo>
                <a:lnTo>
                  <a:pt x="5" y="30"/>
                </a:lnTo>
                <a:lnTo>
                  <a:pt x="5" y="26"/>
                </a:lnTo>
                <a:lnTo>
                  <a:pt x="5" y="19"/>
                </a:lnTo>
                <a:lnTo>
                  <a:pt x="5" y="14"/>
                </a:lnTo>
                <a:lnTo>
                  <a:pt x="5" y="9"/>
                </a:lnTo>
                <a:lnTo>
                  <a:pt x="5" y="0"/>
                </a:lnTo>
                <a:lnTo>
                  <a:pt x="7" y="0"/>
                </a:lnTo>
                <a:lnTo>
                  <a:pt x="9" y="0"/>
                </a:lnTo>
                <a:lnTo>
                  <a:pt x="11" y="0"/>
                </a:lnTo>
                <a:lnTo>
                  <a:pt x="11" y="0"/>
                </a:lnTo>
                <a:lnTo>
                  <a:pt x="19" y="0"/>
                </a:lnTo>
                <a:lnTo>
                  <a:pt x="21" y="0"/>
                </a:lnTo>
                <a:lnTo>
                  <a:pt x="26" y="0"/>
                </a:lnTo>
                <a:lnTo>
                  <a:pt x="28" y="0"/>
                </a:lnTo>
                <a:lnTo>
                  <a:pt x="31" y="0"/>
                </a:lnTo>
                <a:lnTo>
                  <a:pt x="35" y="0"/>
                </a:lnTo>
                <a:lnTo>
                  <a:pt x="36" y="0"/>
                </a:lnTo>
                <a:lnTo>
                  <a:pt x="38" y="0"/>
                </a:lnTo>
                <a:lnTo>
                  <a:pt x="40" y="0"/>
                </a:lnTo>
                <a:lnTo>
                  <a:pt x="40" y="0"/>
                </a:lnTo>
                <a:lnTo>
                  <a:pt x="42" y="0"/>
                </a:lnTo>
                <a:lnTo>
                  <a:pt x="48" y="0"/>
                </a:lnTo>
                <a:lnTo>
                  <a:pt x="52" y="0"/>
                </a:lnTo>
                <a:lnTo>
                  <a:pt x="54" y="0"/>
                </a:lnTo>
                <a:lnTo>
                  <a:pt x="57" y="0"/>
                </a:lnTo>
                <a:lnTo>
                  <a:pt x="60" y="0"/>
                </a:lnTo>
                <a:lnTo>
                  <a:pt x="62" y="0"/>
                </a:lnTo>
                <a:lnTo>
                  <a:pt x="71" y="0"/>
                </a:lnTo>
                <a:lnTo>
                  <a:pt x="78" y="0"/>
                </a:lnTo>
                <a:lnTo>
                  <a:pt x="79" y="0"/>
                </a:lnTo>
                <a:lnTo>
                  <a:pt x="85" y="0"/>
                </a:lnTo>
                <a:lnTo>
                  <a:pt x="97" y="0"/>
                </a:lnTo>
                <a:lnTo>
                  <a:pt x="103" y="0"/>
                </a:lnTo>
                <a:lnTo>
                  <a:pt x="105" y="0"/>
                </a:lnTo>
                <a:lnTo>
                  <a:pt x="107" y="0"/>
                </a:lnTo>
                <a:lnTo>
                  <a:pt x="109" y="0"/>
                </a:lnTo>
                <a:lnTo>
                  <a:pt x="110" y="0"/>
                </a:lnTo>
                <a:lnTo>
                  <a:pt x="114" y="0"/>
                </a:lnTo>
                <a:lnTo>
                  <a:pt x="116" y="0"/>
                </a:lnTo>
                <a:lnTo>
                  <a:pt x="117" y="0"/>
                </a:lnTo>
                <a:lnTo>
                  <a:pt x="122" y="0"/>
                </a:lnTo>
                <a:lnTo>
                  <a:pt x="126" y="0"/>
                </a:lnTo>
                <a:lnTo>
                  <a:pt x="131" y="0"/>
                </a:lnTo>
                <a:lnTo>
                  <a:pt x="133" y="0"/>
                </a:lnTo>
                <a:lnTo>
                  <a:pt x="140" y="0"/>
                </a:lnTo>
                <a:lnTo>
                  <a:pt x="148" y="0"/>
                </a:lnTo>
                <a:lnTo>
                  <a:pt x="150" y="0"/>
                </a:lnTo>
                <a:lnTo>
                  <a:pt x="153" y="0"/>
                </a:lnTo>
                <a:lnTo>
                  <a:pt x="155" y="0"/>
                </a:lnTo>
                <a:lnTo>
                  <a:pt x="157" y="0"/>
                </a:lnTo>
                <a:lnTo>
                  <a:pt x="159" y="0"/>
                </a:lnTo>
                <a:lnTo>
                  <a:pt x="164" y="0"/>
                </a:lnTo>
                <a:lnTo>
                  <a:pt x="165" y="0"/>
                </a:lnTo>
                <a:lnTo>
                  <a:pt x="167" y="0"/>
                </a:lnTo>
                <a:lnTo>
                  <a:pt x="172" y="0"/>
                </a:lnTo>
                <a:lnTo>
                  <a:pt x="176" y="0"/>
                </a:lnTo>
                <a:lnTo>
                  <a:pt x="176" y="0"/>
                </a:lnTo>
                <a:lnTo>
                  <a:pt x="177" y="0"/>
                </a:lnTo>
                <a:lnTo>
                  <a:pt x="179" y="0"/>
                </a:lnTo>
                <a:lnTo>
                  <a:pt x="184" y="0"/>
                </a:lnTo>
                <a:lnTo>
                  <a:pt x="189" y="0"/>
                </a:lnTo>
                <a:lnTo>
                  <a:pt x="191" y="0"/>
                </a:lnTo>
                <a:lnTo>
                  <a:pt x="191" y="0"/>
                </a:lnTo>
                <a:lnTo>
                  <a:pt x="196" y="0"/>
                </a:lnTo>
                <a:lnTo>
                  <a:pt x="202" y="2"/>
                </a:lnTo>
                <a:lnTo>
                  <a:pt x="208" y="2"/>
                </a:lnTo>
                <a:lnTo>
                  <a:pt x="212" y="2"/>
                </a:lnTo>
                <a:lnTo>
                  <a:pt x="219" y="2"/>
                </a:lnTo>
                <a:lnTo>
                  <a:pt x="220" y="2"/>
                </a:lnTo>
                <a:lnTo>
                  <a:pt x="229" y="2"/>
                </a:lnTo>
                <a:lnTo>
                  <a:pt x="234" y="2"/>
                </a:lnTo>
                <a:lnTo>
                  <a:pt x="236" y="2"/>
                </a:lnTo>
                <a:lnTo>
                  <a:pt x="241" y="2"/>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3" name="Freeform 171"/>
          <p:cNvSpPr>
            <a:spLocks/>
          </p:cNvSpPr>
          <p:nvPr/>
        </p:nvSpPr>
        <p:spPr bwMode="auto">
          <a:xfrm>
            <a:off x="6107907" y="2594373"/>
            <a:ext cx="645319" cy="259556"/>
          </a:xfrm>
          <a:custGeom>
            <a:avLst/>
            <a:gdLst/>
            <a:ahLst/>
            <a:cxnLst>
              <a:cxn ang="0">
                <a:pos x="34" y="2"/>
              </a:cxn>
              <a:cxn ang="0">
                <a:pos x="65" y="2"/>
              </a:cxn>
              <a:cxn ang="0">
                <a:pos x="88" y="3"/>
              </a:cxn>
              <a:cxn ang="0">
                <a:pos x="115" y="3"/>
              </a:cxn>
              <a:cxn ang="0">
                <a:pos x="150" y="5"/>
              </a:cxn>
              <a:cxn ang="0">
                <a:pos x="181" y="5"/>
              </a:cxn>
              <a:cxn ang="0">
                <a:pos x="196" y="5"/>
              </a:cxn>
              <a:cxn ang="0">
                <a:pos x="217" y="5"/>
              </a:cxn>
              <a:cxn ang="0">
                <a:pos x="249" y="5"/>
              </a:cxn>
              <a:cxn ang="0">
                <a:pos x="280" y="5"/>
              </a:cxn>
              <a:cxn ang="0">
                <a:pos x="310" y="5"/>
              </a:cxn>
              <a:cxn ang="0">
                <a:pos x="342" y="3"/>
              </a:cxn>
              <a:cxn ang="0">
                <a:pos x="363" y="14"/>
              </a:cxn>
              <a:cxn ang="0">
                <a:pos x="406" y="14"/>
              </a:cxn>
              <a:cxn ang="0">
                <a:pos x="432" y="14"/>
              </a:cxn>
              <a:cxn ang="0">
                <a:pos x="464" y="14"/>
              </a:cxn>
              <a:cxn ang="0">
                <a:pos x="485" y="15"/>
              </a:cxn>
              <a:cxn ang="0">
                <a:pos x="506" y="15"/>
              </a:cxn>
              <a:cxn ang="0">
                <a:pos x="525" y="31"/>
              </a:cxn>
              <a:cxn ang="0">
                <a:pos x="528" y="67"/>
              </a:cxn>
              <a:cxn ang="0">
                <a:pos x="535" y="101"/>
              </a:cxn>
              <a:cxn ang="0">
                <a:pos x="542" y="144"/>
              </a:cxn>
              <a:cxn ang="0">
                <a:pos x="511" y="150"/>
              </a:cxn>
              <a:cxn ang="0">
                <a:pos x="485" y="150"/>
              </a:cxn>
              <a:cxn ang="0">
                <a:pos x="454" y="150"/>
              </a:cxn>
              <a:cxn ang="0">
                <a:pos x="432" y="150"/>
              </a:cxn>
              <a:cxn ang="0">
                <a:pos x="409" y="162"/>
              </a:cxn>
              <a:cxn ang="0">
                <a:pos x="408" y="187"/>
              </a:cxn>
              <a:cxn ang="0">
                <a:pos x="408" y="211"/>
              </a:cxn>
              <a:cxn ang="0">
                <a:pos x="397" y="218"/>
              </a:cxn>
              <a:cxn ang="0">
                <a:pos x="373" y="218"/>
              </a:cxn>
              <a:cxn ang="0">
                <a:pos x="359" y="218"/>
              </a:cxn>
              <a:cxn ang="0">
                <a:pos x="342" y="218"/>
              </a:cxn>
              <a:cxn ang="0">
                <a:pos x="332" y="218"/>
              </a:cxn>
              <a:cxn ang="0">
                <a:pos x="306" y="218"/>
              </a:cxn>
              <a:cxn ang="0">
                <a:pos x="265" y="218"/>
              </a:cxn>
              <a:cxn ang="0">
                <a:pos x="242" y="218"/>
              </a:cxn>
              <a:cxn ang="0">
                <a:pos x="206" y="218"/>
              </a:cxn>
              <a:cxn ang="0">
                <a:pos x="189" y="218"/>
              </a:cxn>
              <a:cxn ang="0">
                <a:pos x="170" y="218"/>
              </a:cxn>
              <a:cxn ang="0">
                <a:pos x="150" y="217"/>
              </a:cxn>
              <a:cxn ang="0">
                <a:pos x="122" y="217"/>
              </a:cxn>
              <a:cxn ang="0">
                <a:pos x="122" y="186"/>
              </a:cxn>
              <a:cxn ang="0">
                <a:pos x="124" y="158"/>
              </a:cxn>
              <a:cxn ang="0">
                <a:pos x="124" y="144"/>
              </a:cxn>
              <a:cxn ang="0">
                <a:pos x="124" y="127"/>
              </a:cxn>
              <a:cxn ang="0">
                <a:pos x="124" y="101"/>
              </a:cxn>
              <a:cxn ang="0">
                <a:pos x="108" y="82"/>
              </a:cxn>
              <a:cxn ang="0">
                <a:pos x="86" y="81"/>
              </a:cxn>
              <a:cxn ang="0">
                <a:pos x="60" y="81"/>
              </a:cxn>
              <a:cxn ang="0">
                <a:pos x="48" y="81"/>
              </a:cxn>
              <a:cxn ang="0">
                <a:pos x="24" y="79"/>
              </a:cxn>
              <a:cxn ang="0">
                <a:pos x="0" y="77"/>
              </a:cxn>
              <a:cxn ang="0">
                <a:pos x="0" y="57"/>
              </a:cxn>
              <a:cxn ang="0">
                <a:pos x="0" y="36"/>
              </a:cxn>
              <a:cxn ang="0">
                <a:pos x="0" y="0"/>
              </a:cxn>
            </a:cxnLst>
            <a:rect l="0" t="0" r="r" b="b"/>
            <a:pathLst>
              <a:path w="542" h="218">
                <a:moveTo>
                  <a:pt x="0" y="0"/>
                </a:moveTo>
                <a:lnTo>
                  <a:pt x="9" y="0"/>
                </a:lnTo>
                <a:lnTo>
                  <a:pt x="19" y="0"/>
                </a:lnTo>
                <a:lnTo>
                  <a:pt x="26" y="0"/>
                </a:lnTo>
                <a:lnTo>
                  <a:pt x="31" y="2"/>
                </a:lnTo>
                <a:lnTo>
                  <a:pt x="33" y="2"/>
                </a:lnTo>
                <a:lnTo>
                  <a:pt x="34" y="2"/>
                </a:lnTo>
                <a:lnTo>
                  <a:pt x="36" y="2"/>
                </a:lnTo>
                <a:lnTo>
                  <a:pt x="38" y="2"/>
                </a:lnTo>
                <a:lnTo>
                  <a:pt x="39" y="2"/>
                </a:lnTo>
                <a:lnTo>
                  <a:pt x="41" y="2"/>
                </a:lnTo>
                <a:lnTo>
                  <a:pt x="50" y="2"/>
                </a:lnTo>
                <a:lnTo>
                  <a:pt x="64" y="2"/>
                </a:lnTo>
                <a:lnTo>
                  <a:pt x="65" y="2"/>
                </a:lnTo>
                <a:lnTo>
                  <a:pt x="70" y="3"/>
                </a:lnTo>
                <a:lnTo>
                  <a:pt x="76" y="3"/>
                </a:lnTo>
                <a:lnTo>
                  <a:pt x="76" y="3"/>
                </a:lnTo>
                <a:lnTo>
                  <a:pt x="77" y="3"/>
                </a:lnTo>
                <a:lnTo>
                  <a:pt x="79" y="3"/>
                </a:lnTo>
                <a:lnTo>
                  <a:pt x="81" y="3"/>
                </a:lnTo>
                <a:lnTo>
                  <a:pt x="88" y="3"/>
                </a:lnTo>
                <a:lnTo>
                  <a:pt x="91" y="3"/>
                </a:lnTo>
                <a:lnTo>
                  <a:pt x="93" y="3"/>
                </a:lnTo>
                <a:lnTo>
                  <a:pt x="98" y="3"/>
                </a:lnTo>
                <a:lnTo>
                  <a:pt x="101" y="3"/>
                </a:lnTo>
                <a:lnTo>
                  <a:pt x="103" y="3"/>
                </a:lnTo>
                <a:lnTo>
                  <a:pt x="112" y="3"/>
                </a:lnTo>
                <a:lnTo>
                  <a:pt x="115" y="3"/>
                </a:lnTo>
                <a:lnTo>
                  <a:pt x="125" y="5"/>
                </a:lnTo>
                <a:lnTo>
                  <a:pt x="129" y="5"/>
                </a:lnTo>
                <a:lnTo>
                  <a:pt x="132" y="5"/>
                </a:lnTo>
                <a:lnTo>
                  <a:pt x="134" y="5"/>
                </a:lnTo>
                <a:lnTo>
                  <a:pt x="136" y="5"/>
                </a:lnTo>
                <a:lnTo>
                  <a:pt x="138" y="5"/>
                </a:lnTo>
                <a:lnTo>
                  <a:pt x="150" y="5"/>
                </a:lnTo>
                <a:lnTo>
                  <a:pt x="153" y="5"/>
                </a:lnTo>
                <a:lnTo>
                  <a:pt x="158" y="5"/>
                </a:lnTo>
                <a:lnTo>
                  <a:pt x="160" y="5"/>
                </a:lnTo>
                <a:lnTo>
                  <a:pt x="170" y="5"/>
                </a:lnTo>
                <a:lnTo>
                  <a:pt x="172" y="5"/>
                </a:lnTo>
                <a:lnTo>
                  <a:pt x="179" y="5"/>
                </a:lnTo>
                <a:lnTo>
                  <a:pt x="181" y="5"/>
                </a:lnTo>
                <a:lnTo>
                  <a:pt x="182" y="5"/>
                </a:lnTo>
                <a:lnTo>
                  <a:pt x="186" y="5"/>
                </a:lnTo>
                <a:lnTo>
                  <a:pt x="189" y="5"/>
                </a:lnTo>
                <a:lnTo>
                  <a:pt x="191" y="5"/>
                </a:lnTo>
                <a:lnTo>
                  <a:pt x="193" y="5"/>
                </a:lnTo>
                <a:lnTo>
                  <a:pt x="194" y="5"/>
                </a:lnTo>
                <a:lnTo>
                  <a:pt x="196" y="5"/>
                </a:lnTo>
                <a:lnTo>
                  <a:pt x="203" y="5"/>
                </a:lnTo>
                <a:lnTo>
                  <a:pt x="205" y="5"/>
                </a:lnTo>
                <a:lnTo>
                  <a:pt x="206" y="5"/>
                </a:lnTo>
                <a:lnTo>
                  <a:pt x="208" y="5"/>
                </a:lnTo>
                <a:lnTo>
                  <a:pt x="210" y="5"/>
                </a:lnTo>
                <a:lnTo>
                  <a:pt x="215" y="5"/>
                </a:lnTo>
                <a:lnTo>
                  <a:pt x="217" y="5"/>
                </a:lnTo>
                <a:lnTo>
                  <a:pt x="227" y="5"/>
                </a:lnTo>
                <a:lnTo>
                  <a:pt x="230" y="5"/>
                </a:lnTo>
                <a:lnTo>
                  <a:pt x="239" y="5"/>
                </a:lnTo>
                <a:lnTo>
                  <a:pt x="242" y="5"/>
                </a:lnTo>
                <a:lnTo>
                  <a:pt x="242" y="5"/>
                </a:lnTo>
                <a:lnTo>
                  <a:pt x="248" y="5"/>
                </a:lnTo>
                <a:lnTo>
                  <a:pt x="249" y="5"/>
                </a:lnTo>
                <a:lnTo>
                  <a:pt x="251" y="5"/>
                </a:lnTo>
                <a:lnTo>
                  <a:pt x="260" y="5"/>
                </a:lnTo>
                <a:lnTo>
                  <a:pt x="261" y="5"/>
                </a:lnTo>
                <a:lnTo>
                  <a:pt x="263" y="5"/>
                </a:lnTo>
                <a:lnTo>
                  <a:pt x="267" y="5"/>
                </a:lnTo>
                <a:lnTo>
                  <a:pt x="272" y="5"/>
                </a:lnTo>
                <a:lnTo>
                  <a:pt x="280" y="5"/>
                </a:lnTo>
                <a:lnTo>
                  <a:pt x="287" y="5"/>
                </a:lnTo>
                <a:lnTo>
                  <a:pt x="291" y="5"/>
                </a:lnTo>
                <a:lnTo>
                  <a:pt x="296" y="5"/>
                </a:lnTo>
                <a:lnTo>
                  <a:pt x="297" y="5"/>
                </a:lnTo>
                <a:lnTo>
                  <a:pt x="299" y="5"/>
                </a:lnTo>
                <a:lnTo>
                  <a:pt x="306" y="5"/>
                </a:lnTo>
                <a:lnTo>
                  <a:pt x="310" y="5"/>
                </a:lnTo>
                <a:lnTo>
                  <a:pt x="323" y="3"/>
                </a:lnTo>
                <a:lnTo>
                  <a:pt x="332" y="3"/>
                </a:lnTo>
                <a:lnTo>
                  <a:pt x="332" y="3"/>
                </a:lnTo>
                <a:lnTo>
                  <a:pt x="335" y="3"/>
                </a:lnTo>
                <a:lnTo>
                  <a:pt x="339" y="3"/>
                </a:lnTo>
                <a:lnTo>
                  <a:pt x="340" y="3"/>
                </a:lnTo>
                <a:lnTo>
                  <a:pt x="342" y="3"/>
                </a:lnTo>
                <a:lnTo>
                  <a:pt x="344" y="3"/>
                </a:lnTo>
                <a:lnTo>
                  <a:pt x="346" y="3"/>
                </a:lnTo>
                <a:lnTo>
                  <a:pt x="351" y="3"/>
                </a:lnTo>
                <a:lnTo>
                  <a:pt x="354" y="3"/>
                </a:lnTo>
                <a:lnTo>
                  <a:pt x="354" y="14"/>
                </a:lnTo>
                <a:lnTo>
                  <a:pt x="356" y="14"/>
                </a:lnTo>
                <a:lnTo>
                  <a:pt x="363" y="14"/>
                </a:lnTo>
                <a:lnTo>
                  <a:pt x="365" y="14"/>
                </a:lnTo>
                <a:lnTo>
                  <a:pt x="377" y="14"/>
                </a:lnTo>
                <a:lnTo>
                  <a:pt x="389" y="14"/>
                </a:lnTo>
                <a:lnTo>
                  <a:pt x="392" y="14"/>
                </a:lnTo>
                <a:lnTo>
                  <a:pt x="394" y="14"/>
                </a:lnTo>
                <a:lnTo>
                  <a:pt x="399" y="14"/>
                </a:lnTo>
                <a:lnTo>
                  <a:pt x="406" y="14"/>
                </a:lnTo>
                <a:lnTo>
                  <a:pt x="408" y="14"/>
                </a:lnTo>
                <a:lnTo>
                  <a:pt x="409" y="14"/>
                </a:lnTo>
                <a:lnTo>
                  <a:pt x="411" y="14"/>
                </a:lnTo>
                <a:lnTo>
                  <a:pt x="413" y="14"/>
                </a:lnTo>
                <a:lnTo>
                  <a:pt x="421" y="14"/>
                </a:lnTo>
                <a:lnTo>
                  <a:pt x="430" y="14"/>
                </a:lnTo>
                <a:lnTo>
                  <a:pt x="432" y="14"/>
                </a:lnTo>
                <a:lnTo>
                  <a:pt x="442" y="14"/>
                </a:lnTo>
                <a:lnTo>
                  <a:pt x="445" y="14"/>
                </a:lnTo>
                <a:lnTo>
                  <a:pt x="447" y="14"/>
                </a:lnTo>
                <a:lnTo>
                  <a:pt x="452" y="14"/>
                </a:lnTo>
                <a:lnTo>
                  <a:pt x="454" y="14"/>
                </a:lnTo>
                <a:lnTo>
                  <a:pt x="463" y="14"/>
                </a:lnTo>
                <a:lnTo>
                  <a:pt x="464" y="14"/>
                </a:lnTo>
                <a:lnTo>
                  <a:pt x="466" y="14"/>
                </a:lnTo>
                <a:lnTo>
                  <a:pt x="475" y="14"/>
                </a:lnTo>
                <a:lnTo>
                  <a:pt x="480" y="14"/>
                </a:lnTo>
                <a:lnTo>
                  <a:pt x="482" y="14"/>
                </a:lnTo>
                <a:lnTo>
                  <a:pt x="483" y="14"/>
                </a:lnTo>
                <a:lnTo>
                  <a:pt x="483" y="14"/>
                </a:lnTo>
                <a:lnTo>
                  <a:pt x="485" y="15"/>
                </a:lnTo>
                <a:lnTo>
                  <a:pt x="488" y="15"/>
                </a:lnTo>
                <a:lnTo>
                  <a:pt x="492" y="15"/>
                </a:lnTo>
                <a:lnTo>
                  <a:pt x="494" y="15"/>
                </a:lnTo>
                <a:lnTo>
                  <a:pt x="495" y="15"/>
                </a:lnTo>
                <a:lnTo>
                  <a:pt x="497" y="15"/>
                </a:lnTo>
                <a:lnTo>
                  <a:pt x="502" y="15"/>
                </a:lnTo>
                <a:lnTo>
                  <a:pt x="506" y="15"/>
                </a:lnTo>
                <a:lnTo>
                  <a:pt x="507" y="15"/>
                </a:lnTo>
                <a:lnTo>
                  <a:pt x="516" y="15"/>
                </a:lnTo>
                <a:lnTo>
                  <a:pt x="521" y="15"/>
                </a:lnTo>
                <a:lnTo>
                  <a:pt x="523" y="22"/>
                </a:lnTo>
                <a:lnTo>
                  <a:pt x="525" y="26"/>
                </a:lnTo>
                <a:lnTo>
                  <a:pt x="525" y="29"/>
                </a:lnTo>
                <a:lnTo>
                  <a:pt x="525" y="31"/>
                </a:lnTo>
                <a:lnTo>
                  <a:pt x="526" y="39"/>
                </a:lnTo>
                <a:lnTo>
                  <a:pt x="526" y="41"/>
                </a:lnTo>
                <a:lnTo>
                  <a:pt x="528" y="50"/>
                </a:lnTo>
                <a:lnTo>
                  <a:pt x="528" y="55"/>
                </a:lnTo>
                <a:lnTo>
                  <a:pt x="528" y="60"/>
                </a:lnTo>
                <a:lnTo>
                  <a:pt x="528" y="62"/>
                </a:lnTo>
                <a:lnTo>
                  <a:pt x="528" y="67"/>
                </a:lnTo>
                <a:lnTo>
                  <a:pt x="528" y="69"/>
                </a:lnTo>
                <a:lnTo>
                  <a:pt x="530" y="69"/>
                </a:lnTo>
                <a:lnTo>
                  <a:pt x="530" y="70"/>
                </a:lnTo>
                <a:lnTo>
                  <a:pt x="531" y="81"/>
                </a:lnTo>
                <a:lnTo>
                  <a:pt x="531" y="84"/>
                </a:lnTo>
                <a:lnTo>
                  <a:pt x="535" y="101"/>
                </a:lnTo>
                <a:lnTo>
                  <a:pt x="535" y="101"/>
                </a:lnTo>
                <a:lnTo>
                  <a:pt x="535" y="103"/>
                </a:lnTo>
                <a:lnTo>
                  <a:pt x="537" y="113"/>
                </a:lnTo>
                <a:lnTo>
                  <a:pt x="537" y="117"/>
                </a:lnTo>
                <a:lnTo>
                  <a:pt x="538" y="125"/>
                </a:lnTo>
                <a:lnTo>
                  <a:pt x="538" y="129"/>
                </a:lnTo>
                <a:lnTo>
                  <a:pt x="540" y="139"/>
                </a:lnTo>
                <a:lnTo>
                  <a:pt x="542" y="144"/>
                </a:lnTo>
                <a:lnTo>
                  <a:pt x="542" y="151"/>
                </a:lnTo>
                <a:lnTo>
                  <a:pt x="535" y="151"/>
                </a:lnTo>
                <a:lnTo>
                  <a:pt x="533" y="151"/>
                </a:lnTo>
                <a:lnTo>
                  <a:pt x="531" y="151"/>
                </a:lnTo>
                <a:lnTo>
                  <a:pt x="516" y="150"/>
                </a:lnTo>
                <a:lnTo>
                  <a:pt x="512" y="150"/>
                </a:lnTo>
                <a:lnTo>
                  <a:pt x="511" y="150"/>
                </a:lnTo>
                <a:lnTo>
                  <a:pt x="509" y="150"/>
                </a:lnTo>
                <a:lnTo>
                  <a:pt x="507" y="150"/>
                </a:lnTo>
                <a:lnTo>
                  <a:pt x="506" y="150"/>
                </a:lnTo>
                <a:lnTo>
                  <a:pt x="504" y="150"/>
                </a:lnTo>
                <a:lnTo>
                  <a:pt x="497" y="150"/>
                </a:lnTo>
                <a:lnTo>
                  <a:pt x="487" y="150"/>
                </a:lnTo>
                <a:lnTo>
                  <a:pt x="485" y="150"/>
                </a:lnTo>
                <a:lnTo>
                  <a:pt x="482" y="150"/>
                </a:lnTo>
                <a:lnTo>
                  <a:pt x="475" y="150"/>
                </a:lnTo>
                <a:lnTo>
                  <a:pt x="471" y="150"/>
                </a:lnTo>
                <a:lnTo>
                  <a:pt x="469" y="150"/>
                </a:lnTo>
                <a:lnTo>
                  <a:pt x="468" y="150"/>
                </a:lnTo>
                <a:lnTo>
                  <a:pt x="464" y="150"/>
                </a:lnTo>
                <a:lnTo>
                  <a:pt x="454" y="150"/>
                </a:lnTo>
                <a:lnTo>
                  <a:pt x="452" y="150"/>
                </a:lnTo>
                <a:lnTo>
                  <a:pt x="452" y="150"/>
                </a:lnTo>
                <a:lnTo>
                  <a:pt x="449" y="150"/>
                </a:lnTo>
                <a:lnTo>
                  <a:pt x="447" y="150"/>
                </a:lnTo>
                <a:lnTo>
                  <a:pt x="442" y="150"/>
                </a:lnTo>
                <a:lnTo>
                  <a:pt x="437" y="150"/>
                </a:lnTo>
                <a:lnTo>
                  <a:pt x="432" y="150"/>
                </a:lnTo>
                <a:lnTo>
                  <a:pt x="426" y="150"/>
                </a:lnTo>
                <a:lnTo>
                  <a:pt x="421" y="150"/>
                </a:lnTo>
                <a:lnTo>
                  <a:pt x="420" y="150"/>
                </a:lnTo>
                <a:lnTo>
                  <a:pt x="413" y="150"/>
                </a:lnTo>
                <a:lnTo>
                  <a:pt x="409" y="150"/>
                </a:lnTo>
                <a:lnTo>
                  <a:pt x="409" y="151"/>
                </a:lnTo>
                <a:lnTo>
                  <a:pt x="409" y="162"/>
                </a:lnTo>
                <a:lnTo>
                  <a:pt x="408" y="165"/>
                </a:lnTo>
                <a:lnTo>
                  <a:pt x="408" y="167"/>
                </a:lnTo>
                <a:lnTo>
                  <a:pt x="408" y="174"/>
                </a:lnTo>
                <a:lnTo>
                  <a:pt x="408" y="181"/>
                </a:lnTo>
                <a:lnTo>
                  <a:pt x="408" y="182"/>
                </a:lnTo>
                <a:lnTo>
                  <a:pt x="408" y="184"/>
                </a:lnTo>
                <a:lnTo>
                  <a:pt x="408" y="187"/>
                </a:lnTo>
                <a:lnTo>
                  <a:pt x="408" y="189"/>
                </a:lnTo>
                <a:lnTo>
                  <a:pt x="408" y="199"/>
                </a:lnTo>
                <a:lnTo>
                  <a:pt x="408" y="203"/>
                </a:lnTo>
                <a:lnTo>
                  <a:pt x="408" y="206"/>
                </a:lnTo>
                <a:lnTo>
                  <a:pt x="408" y="206"/>
                </a:lnTo>
                <a:lnTo>
                  <a:pt x="408" y="208"/>
                </a:lnTo>
                <a:lnTo>
                  <a:pt x="408" y="211"/>
                </a:lnTo>
                <a:lnTo>
                  <a:pt x="408" y="218"/>
                </a:lnTo>
                <a:lnTo>
                  <a:pt x="406" y="218"/>
                </a:lnTo>
                <a:lnTo>
                  <a:pt x="404" y="218"/>
                </a:lnTo>
                <a:lnTo>
                  <a:pt x="402" y="218"/>
                </a:lnTo>
                <a:lnTo>
                  <a:pt x="401" y="218"/>
                </a:lnTo>
                <a:lnTo>
                  <a:pt x="399" y="218"/>
                </a:lnTo>
                <a:lnTo>
                  <a:pt x="397" y="218"/>
                </a:lnTo>
                <a:lnTo>
                  <a:pt x="394" y="218"/>
                </a:lnTo>
                <a:lnTo>
                  <a:pt x="392" y="218"/>
                </a:lnTo>
                <a:lnTo>
                  <a:pt x="387" y="218"/>
                </a:lnTo>
                <a:lnTo>
                  <a:pt x="385" y="218"/>
                </a:lnTo>
                <a:lnTo>
                  <a:pt x="383" y="218"/>
                </a:lnTo>
                <a:lnTo>
                  <a:pt x="378" y="218"/>
                </a:lnTo>
                <a:lnTo>
                  <a:pt x="373" y="218"/>
                </a:lnTo>
                <a:lnTo>
                  <a:pt x="368" y="218"/>
                </a:lnTo>
                <a:lnTo>
                  <a:pt x="366" y="218"/>
                </a:lnTo>
                <a:lnTo>
                  <a:pt x="365" y="218"/>
                </a:lnTo>
                <a:lnTo>
                  <a:pt x="363" y="218"/>
                </a:lnTo>
                <a:lnTo>
                  <a:pt x="363" y="218"/>
                </a:lnTo>
                <a:lnTo>
                  <a:pt x="361" y="218"/>
                </a:lnTo>
                <a:lnTo>
                  <a:pt x="359" y="218"/>
                </a:lnTo>
                <a:lnTo>
                  <a:pt x="358" y="218"/>
                </a:lnTo>
                <a:lnTo>
                  <a:pt x="356" y="218"/>
                </a:lnTo>
                <a:lnTo>
                  <a:pt x="354" y="218"/>
                </a:lnTo>
                <a:lnTo>
                  <a:pt x="351" y="218"/>
                </a:lnTo>
                <a:lnTo>
                  <a:pt x="347" y="218"/>
                </a:lnTo>
                <a:lnTo>
                  <a:pt x="344" y="218"/>
                </a:lnTo>
                <a:lnTo>
                  <a:pt x="342" y="218"/>
                </a:lnTo>
                <a:lnTo>
                  <a:pt x="340" y="218"/>
                </a:lnTo>
                <a:lnTo>
                  <a:pt x="339" y="218"/>
                </a:lnTo>
                <a:lnTo>
                  <a:pt x="337" y="218"/>
                </a:lnTo>
                <a:lnTo>
                  <a:pt x="335" y="218"/>
                </a:lnTo>
                <a:lnTo>
                  <a:pt x="334" y="218"/>
                </a:lnTo>
                <a:lnTo>
                  <a:pt x="332" y="218"/>
                </a:lnTo>
                <a:lnTo>
                  <a:pt x="332" y="218"/>
                </a:lnTo>
                <a:lnTo>
                  <a:pt x="330" y="218"/>
                </a:lnTo>
                <a:lnTo>
                  <a:pt x="328" y="218"/>
                </a:lnTo>
                <a:lnTo>
                  <a:pt x="323" y="218"/>
                </a:lnTo>
                <a:lnTo>
                  <a:pt x="322" y="218"/>
                </a:lnTo>
                <a:lnTo>
                  <a:pt x="320" y="218"/>
                </a:lnTo>
                <a:lnTo>
                  <a:pt x="313" y="218"/>
                </a:lnTo>
                <a:lnTo>
                  <a:pt x="306" y="218"/>
                </a:lnTo>
                <a:lnTo>
                  <a:pt x="301" y="218"/>
                </a:lnTo>
                <a:lnTo>
                  <a:pt x="287" y="218"/>
                </a:lnTo>
                <a:lnTo>
                  <a:pt x="287" y="218"/>
                </a:lnTo>
                <a:lnTo>
                  <a:pt x="282" y="218"/>
                </a:lnTo>
                <a:lnTo>
                  <a:pt x="279" y="218"/>
                </a:lnTo>
                <a:lnTo>
                  <a:pt x="272" y="218"/>
                </a:lnTo>
                <a:lnTo>
                  <a:pt x="265" y="218"/>
                </a:lnTo>
                <a:lnTo>
                  <a:pt x="263" y="218"/>
                </a:lnTo>
                <a:lnTo>
                  <a:pt x="260" y="218"/>
                </a:lnTo>
                <a:lnTo>
                  <a:pt x="256" y="218"/>
                </a:lnTo>
                <a:lnTo>
                  <a:pt x="251" y="218"/>
                </a:lnTo>
                <a:lnTo>
                  <a:pt x="249" y="218"/>
                </a:lnTo>
                <a:lnTo>
                  <a:pt x="248" y="218"/>
                </a:lnTo>
                <a:lnTo>
                  <a:pt x="242" y="218"/>
                </a:lnTo>
                <a:lnTo>
                  <a:pt x="241" y="218"/>
                </a:lnTo>
                <a:lnTo>
                  <a:pt x="234" y="218"/>
                </a:lnTo>
                <a:lnTo>
                  <a:pt x="230" y="218"/>
                </a:lnTo>
                <a:lnTo>
                  <a:pt x="227" y="218"/>
                </a:lnTo>
                <a:lnTo>
                  <a:pt x="211" y="218"/>
                </a:lnTo>
                <a:lnTo>
                  <a:pt x="210" y="218"/>
                </a:lnTo>
                <a:lnTo>
                  <a:pt x="206" y="218"/>
                </a:lnTo>
                <a:lnTo>
                  <a:pt x="203" y="218"/>
                </a:lnTo>
                <a:lnTo>
                  <a:pt x="201" y="218"/>
                </a:lnTo>
                <a:lnTo>
                  <a:pt x="196" y="218"/>
                </a:lnTo>
                <a:lnTo>
                  <a:pt x="194" y="218"/>
                </a:lnTo>
                <a:lnTo>
                  <a:pt x="193" y="218"/>
                </a:lnTo>
                <a:lnTo>
                  <a:pt x="191" y="218"/>
                </a:lnTo>
                <a:lnTo>
                  <a:pt x="189" y="218"/>
                </a:lnTo>
                <a:lnTo>
                  <a:pt x="187" y="218"/>
                </a:lnTo>
                <a:lnTo>
                  <a:pt x="184" y="218"/>
                </a:lnTo>
                <a:lnTo>
                  <a:pt x="182" y="218"/>
                </a:lnTo>
                <a:lnTo>
                  <a:pt x="181" y="218"/>
                </a:lnTo>
                <a:lnTo>
                  <a:pt x="179" y="218"/>
                </a:lnTo>
                <a:lnTo>
                  <a:pt x="177" y="218"/>
                </a:lnTo>
                <a:lnTo>
                  <a:pt x="170" y="218"/>
                </a:lnTo>
                <a:lnTo>
                  <a:pt x="168" y="218"/>
                </a:lnTo>
                <a:lnTo>
                  <a:pt x="167" y="218"/>
                </a:lnTo>
                <a:lnTo>
                  <a:pt x="160" y="218"/>
                </a:lnTo>
                <a:lnTo>
                  <a:pt x="158" y="218"/>
                </a:lnTo>
                <a:lnTo>
                  <a:pt x="155" y="218"/>
                </a:lnTo>
                <a:lnTo>
                  <a:pt x="151" y="218"/>
                </a:lnTo>
                <a:lnTo>
                  <a:pt x="150" y="217"/>
                </a:lnTo>
                <a:lnTo>
                  <a:pt x="146" y="217"/>
                </a:lnTo>
                <a:lnTo>
                  <a:pt x="143" y="217"/>
                </a:lnTo>
                <a:lnTo>
                  <a:pt x="138" y="217"/>
                </a:lnTo>
                <a:lnTo>
                  <a:pt x="136" y="217"/>
                </a:lnTo>
                <a:lnTo>
                  <a:pt x="134" y="217"/>
                </a:lnTo>
                <a:lnTo>
                  <a:pt x="132" y="217"/>
                </a:lnTo>
                <a:lnTo>
                  <a:pt x="122" y="217"/>
                </a:lnTo>
                <a:lnTo>
                  <a:pt x="122" y="213"/>
                </a:lnTo>
                <a:lnTo>
                  <a:pt x="122" y="211"/>
                </a:lnTo>
                <a:lnTo>
                  <a:pt x="122" y="208"/>
                </a:lnTo>
                <a:lnTo>
                  <a:pt x="122" y="203"/>
                </a:lnTo>
                <a:lnTo>
                  <a:pt x="122" y="199"/>
                </a:lnTo>
                <a:lnTo>
                  <a:pt x="122" y="194"/>
                </a:lnTo>
                <a:lnTo>
                  <a:pt x="122" y="186"/>
                </a:lnTo>
                <a:lnTo>
                  <a:pt x="122" y="181"/>
                </a:lnTo>
                <a:lnTo>
                  <a:pt x="122" y="175"/>
                </a:lnTo>
                <a:lnTo>
                  <a:pt x="122" y="170"/>
                </a:lnTo>
                <a:lnTo>
                  <a:pt x="122" y="168"/>
                </a:lnTo>
                <a:lnTo>
                  <a:pt x="122" y="167"/>
                </a:lnTo>
                <a:lnTo>
                  <a:pt x="122" y="165"/>
                </a:lnTo>
                <a:lnTo>
                  <a:pt x="124" y="158"/>
                </a:lnTo>
                <a:lnTo>
                  <a:pt x="124" y="155"/>
                </a:lnTo>
                <a:lnTo>
                  <a:pt x="124" y="151"/>
                </a:lnTo>
                <a:lnTo>
                  <a:pt x="124" y="150"/>
                </a:lnTo>
                <a:lnTo>
                  <a:pt x="124" y="148"/>
                </a:lnTo>
                <a:lnTo>
                  <a:pt x="124" y="146"/>
                </a:lnTo>
                <a:lnTo>
                  <a:pt x="124" y="146"/>
                </a:lnTo>
                <a:lnTo>
                  <a:pt x="124" y="144"/>
                </a:lnTo>
                <a:lnTo>
                  <a:pt x="124" y="141"/>
                </a:lnTo>
                <a:lnTo>
                  <a:pt x="124" y="137"/>
                </a:lnTo>
                <a:lnTo>
                  <a:pt x="124" y="136"/>
                </a:lnTo>
                <a:lnTo>
                  <a:pt x="124" y="134"/>
                </a:lnTo>
                <a:lnTo>
                  <a:pt x="124" y="132"/>
                </a:lnTo>
                <a:lnTo>
                  <a:pt x="124" y="131"/>
                </a:lnTo>
                <a:lnTo>
                  <a:pt x="124" y="127"/>
                </a:lnTo>
                <a:lnTo>
                  <a:pt x="124" y="124"/>
                </a:lnTo>
                <a:lnTo>
                  <a:pt x="124" y="120"/>
                </a:lnTo>
                <a:lnTo>
                  <a:pt x="124" y="117"/>
                </a:lnTo>
                <a:lnTo>
                  <a:pt x="124" y="117"/>
                </a:lnTo>
                <a:lnTo>
                  <a:pt x="124" y="113"/>
                </a:lnTo>
                <a:lnTo>
                  <a:pt x="124" y="107"/>
                </a:lnTo>
                <a:lnTo>
                  <a:pt x="124" y="101"/>
                </a:lnTo>
                <a:lnTo>
                  <a:pt x="124" y="100"/>
                </a:lnTo>
                <a:lnTo>
                  <a:pt x="124" y="93"/>
                </a:lnTo>
                <a:lnTo>
                  <a:pt x="124" y="86"/>
                </a:lnTo>
                <a:lnTo>
                  <a:pt x="124" y="82"/>
                </a:lnTo>
                <a:lnTo>
                  <a:pt x="115" y="82"/>
                </a:lnTo>
                <a:lnTo>
                  <a:pt x="112" y="82"/>
                </a:lnTo>
                <a:lnTo>
                  <a:pt x="108" y="82"/>
                </a:lnTo>
                <a:lnTo>
                  <a:pt x="107" y="82"/>
                </a:lnTo>
                <a:lnTo>
                  <a:pt x="107" y="82"/>
                </a:lnTo>
                <a:lnTo>
                  <a:pt x="103" y="82"/>
                </a:lnTo>
                <a:lnTo>
                  <a:pt x="101" y="82"/>
                </a:lnTo>
                <a:lnTo>
                  <a:pt x="96" y="81"/>
                </a:lnTo>
                <a:lnTo>
                  <a:pt x="91" y="81"/>
                </a:lnTo>
                <a:lnTo>
                  <a:pt x="86" y="81"/>
                </a:lnTo>
                <a:lnTo>
                  <a:pt x="79" y="81"/>
                </a:lnTo>
                <a:lnTo>
                  <a:pt x="76" y="81"/>
                </a:lnTo>
                <a:lnTo>
                  <a:pt x="69" y="81"/>
                </a:lnTo>
                <a:lnTo>
                  <a:pt x="65" y="81"/>
                </a:lnTo>
                <a:lnTo>
                  <a:pt x="64" y="81"/>
                </a:lnTo>
                <a:lnTo>
                  <a:pt x="62" y="81"/>
                </a:lnTo>
                <a:lnTo>
                  <a:pt x="60" y="81"/>
                </a:lnTo>
                <a:lnTo>
                  <a:pt x="60" y="81"/>
                </a:lnTo>
                <a:lnTo>
                  <a:pt x="58" y="81"/>
                </a:lnTo>
                <a:lnTo>
                  <a:pt x="55" y="81"/>
                </a:lnTo>
                <a:lnTo>
                  <a:pt x="53" y="81"/>
                </a:lnTo>
                <a:lnTo>
                  <a:pt x="52" y="81"/>
                </a:lnTo>
                <a:lnTo>
                  <a:pt x="50" y="81"/>
                </a:lnTo>
                <a:lnTo>
                  <a:pt x="48" y="81"/>
                </a:lnTo>
                <a:lnTo>
                  <a:pt x="46" y="79"/>
                </a:lnTo>
                <a:lnTo>
                  <a:pt x="46" y="79"/>
                </a:lnTo>
                <a:lnTo>
                  <a:pt x="45" y="79"/>
                </a:lnTo>
                <a:lnTo>
                  <a:pt x="43" y="79"/>
                </a:lnTo>
                <a:lnTo>
                  <a:pt x="38" y="79"/>
                </a:lnTo>
                <a:lnTo>
                  <a:pt x="34" y="79"/>
                </a:lnTo>
                <a:lnTo>
                  <a:pt x="24" y="79"/>
                </a:lnTo>
                <a:lnTo>
                  <a:pt x="22" y="79"/>
                </a:lnTo>
                <a:lnTo>
                  <a:pt x="15" y="79"/>
                </a:lnTo>
                <a:lnTo>
                  <a:pt x="12" y="79"/>
                </a:lnTo>
                <a:lnTo>
                  <a:pt x="9" y="79"/>
                </a:lnTo>
                <a:lnTo>
                  <a:pt x="7" y="77"/>
                </a:lnTo>
                <a:lnTo>
                  <a:pt x="5" y="77"/>
                </a:lnTo>
                <a:lnTo>
                  <a:pt x="0" y="77"/>
                </a:lnTo>
                <a:lnTo>
                  <a:pt x="0" y="76"/>
                </a:lnTo>
                <a:lnTo>
                  <a:pt x="0" y="72"/>
                </a:lnTo>
                <a:lnTo>
                  <a:pt x="0" y="70"/>
                </a:lnTo>
                <a:lnTo>
                  <a:pt x="0" y="64"/>
                </a:lnTo>
                <a:lnTo>
                  <a:pt x="0" y="60"/>
                </a:lnTo>
                <a:lnTo>
                  <a:pt x="0" y="58"/>
                </a:lnTo>
                <a:lnTo>
                  <a:pt x="0" y="57"/>
                </a:lnTo>
                <a:lnTo>
                  <a:pt x="0" y="55"/>
                </a:lnTo>
                <a:lnTo>
                  <a:pt x="0" y="53"/>
                </a:lnTo>
                <a:lnTo>
                  <a:pt x="0" y="51"/>
                </a:lnTo>
                <a:lnTo>
                  <a:pt x="0" y="46"/>
                </a:lnTo>
                <a:lnTo>
                  <a:pt x="0" y="39"/>
                </a:lnTo>
                <a:lnTo>
                  <a:pt x="0" y="38"/>
                </a:lnTo>
                <a:lnTo>
                  <a:pt x="0" y="36"/>
                </a:lnTo>
                <a:lnTo>
                  <a:pt x="0" y="26"/>
                </a:lnTo>
                <a:lnTo>
                  <a:pt x="0" y="24"/>
                </a:lnTo>
                <a:lnTo>
                  <a:pt x="0" y="22"/>
                </a:lnTo>
                <a:lnTo>
                  <a:pt x="0" y="15"/>
                </a:lnTo>
                <a:lnTo>
                  <a:pt x="0" y="10"/>
                </a:lnTo>
                <a:lnTo>
                  <a:pt x="0" y="5"/>
                </a:lnTo>
                <a:lnTo>
                  <a:pt x="0"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7" name="Freeform 175"/>
          <p:cNvSpPr>
            <a:spLocks/>
          </p:cNvSpPr>
          <p:nvPr/>
        </p:nvSpPr>
        <p:spPr bwMode="auto">
          <a:xfrm>
            <a:off x="6859191" y="2688431"/>
            <a:ext cx="428625" cy="329804"/>
          </a:xfrm>
          <a:custGeom>
            <a:avLst/>
            <a:gdLst/>
            <a:ahLst/>
            <a:cxnLst>
              <a:cxn ang="0">
                <a:pos x="324" y="17"/>
              </a:cxn>
              <a:cxn ang="0">
                <a:pos x="329" y="38"/>
              </a:cxn>
              <a:cxn ang="0">
                <a:pos x="332" y="64"/>
              </a:cxn>
              <a:cxn ang="0">
                <a:pos x="342" y="81"/>
              </a:cxn>
              <a:cxn ang="0">
                <a:pos x="336" y="117"/>
              </a:cxn>
              <a:cxn ang="0">
                <a:pos x="330" y="138"/>
              </a:cxn>
              <a:cxn ang="0">
                <a:pos x="346" y="169"/>
              </a:cxn>
              <a:cxn ang="0">
                <a:pos x="351" y="181"/>
              </a:cxn>
              <a:cxn ang="0">
                <a:pos x="351" y="193"/>
              </a:cxn>
              <a:cxn ang="0">
                <a:pos x="354" y="208"/>
              </a:cxn>
              <a:cxn ang="0">
                <a:pos x="348" y="222"/>
              </a:cxn>
              <a:cxn ang="0">
                <a:pos x="344" y="231"/>
              </a:cxn>
              <a:cxn ang="0">
                <a:pos x="346" y="236"/>
              </a:cxn>
              <a:cxn ang="0">
                <a:pos x="337" y="232"/>
              </a:cxn>
              <a:cxn ang="0">
                <a:pos x="330" y="241"/>
              </a:cxn>
              <a:cxn ang="0">
                <a:pos x="339" y="244"/>
              </a:cxn>
              <a:cxn ang="0">
                <a:pos x="334" y="243"/>
              </a:cxn>
              <a:cxn ang="0">
                <a:pos x="324" y="237"/>
              </a:cxn>
              <a:cxn ang="0">
                <a:pos x="320" y="234"/>
              </a:cxn>
              <a:cxn ang="0">
                <a:pos x="322" y="227"/>
              </a:cxn>
              <a:cxn ang="0">
                <a:pos x="310" y="232"/>
              </a:cxn>
              <a:cxn ang="0">
                <a:pos x="298" y="232"/>
              </a:cxn>
              <a:cxn ang="0">
                <a:pos x="287" y="236"/>
              </a:cxn>
              <a:cxn ang="0">
                <a:pos x="277" y="243"/>
              </a:cxn>
              <a:cxn ang="0">
                <a:pos x="275" y="249"/>
              </a:cxn>
              <a:cxn ang="0">
                <a:pos x="274" y="261"/>
              </a:cxn>
              <a:cxn ang="0">
                <a:pos x="274" y="267"/>
              </a:cxn>
              <a:cxn ang="0">
                <a:pos x="262" y="267"/>
              </a:cxn>
              <a:cxn ang="0">
                <a:pos x="260" y="267"/>
              </a:cxn>
              <a:cxn ang="0">
                <a:pos x="250" y="265"/>
              </a:cxn>
              <a:cxn ang="0">
                <a:pos x="244" y="263"/>
              </a:cxn>
              <a:cxn ang="0">
                <a:pos x="231" y="261"/>
              </a:cxn>
              <a:cxn ang="0">
                <a:pos x="219" y="261"/>
              </a:cxn>
              <a:cxn ang="0">
                <a:pos x="207" y="263"/>
              </a:cxn>
              <a:cxn ang="0">
                <a:pos x="198" y="263"/>
              </a:cxn>
              <a:cxn ang="0">
                <a:pos x="189" y="258"/>
              </a:cxn>
              <a:cxn ang="0">
                <a:pos x="184" y="272"/>
              </a:cxn>
              <a:cxn ang="0">
                <a:pos x="160" y="275"/>
              </a:cxn>
              <a:cxn ang="0">
                <a:pos x="129" y="275"/>
              </a:cxn>
              <a:cxn ang="0">
                <a:pos x="109" y="277"/>
              </a:cxn>
              <a:cxn ang="0">
                <a:pos x="93" y="253"/>
              </a:cxn>
              <a:cxn ang="0">
                <a:pos x="93" y="231"/>
              </a:cxn>
              <a:cxn ang="0">
                <a:pos x="64" y="232"/>
              </a:cxn>
              <a:cxn ang="0">
                <a:pos x="45" y="217"/>
              </a:cxn>
              <a:cxn ang="0">
                <a:pos x="45" y="191"/>
              </a:cxn>
              <a:cxn ang="0">
                <a:pos x="35" y="186"/>
              </a:cxn>
              <a:cxn ang="0">
                <a:pos x="2" y="186"/>
              </a:cxn>
              <a:cxn ang="0">
                <a:pos x="0" y="151"/>
              </a:cxn>
              <a:cxn ang="0">
                <a:pos x="0" y="98"/>
              </a:cxn>
              <a:cxn ang="0">
                <a:pos x="5" y="72"/>
              </a:cxn>
              <a:cxn ang="0">
                <a:pos x="38" y="72"/>
              </a:cxn>
              <a:cxn ang="0">
                <a:pos x="45" y="36"/>
              </a:cxn>
              <a:cxn ang="0">
                <a:pos x="52" y="5"/>
              </a:cxn>
              <a:cxn ang="0">
                <a:pos x="84" y="5"/>
              </a:cxn>
              <a:cxn ang="0">
                <a:pos x="115" y="5"/>
              </a:cxn>
              <a:cxn ang="0">
                <a:pos x="153" y="5"/>
              </a:cxn>
              <a:cxn ang="0">
                <a:pos x="186" y="3"/>
              </a:cxn>
              <a:cxn ang="0">
                <a:pos x="213" y="3"/>
              </a:cxn>
              <a:cxn ang="0">
                <a:pos x="251" y="2"/>
              </a:cxn>
              <a:cxn ang="0">
                <a:pos x="298" y="2"/>
              </a:cxn>
              <a:cxn ang="0">
                <a:pos x="320" y="0"/>
              </a:cxn>
            </a:cxnLst>
            <a:rect l="0" t="0" r="r" b="b"/>
            <a:pathLst>
              <a:path w="360" h="277">
                <a:moveTo>
                  <a:pt x="320" y="0"/>
                </a:moveTo>
                <a:lnTo>
                  <a:pt x="320" y="2"/>
                </a:lnTo>
                <a:lnTo>
                  <a:pt x="320" y="3"/>
                </a:lnTo>
                <a:lnTo>
                  <a:pt x="322" y="5"/>
                </a:lnTo>
                <a:lnTo>
                  <a:pt x="322" y="7"/>
                </a:lnTo>
                <a:lnTo>
                  <a:pt x="324" y="7"/>
                </a:lnTo>
                <a:lnTo>
                  <a:pt x="324" y="10"/>
                </a:lnTo>
                <a:lnTo>
                  <a:pt x="324" y="14"/>
                </a:lnTo>
                <a:lnTo>
                  <a:pt x="324" y="17"/>
                </a:lnTo>
                <a:lnTo>
                  <a:pt x="324" y="19"/>
                </a:lnTo>
                <a:lnTo>
                  <a:pt x="324" y="22"/>
                </a:lnTo>
                <a:lnTo>
                  <a:pt x="324" y="24"/>
                </a:lnTo>
                <a:lnTo>
                  <a:pt x="324" y="26"/>
                </a:lnTo>
                <a:lnTo>
                  <a:pt x="325" y="31"/>
                </a:lnTo>
                <a:lnTo>
                  <a:pt x="325" y="33"/>
                </a:lnTo>
                <a:lnTo>
                  <a:pt x="327" y="34"/>
                </a:lnTo>
                <a:lnTo>
                  <a:pt x="327" y="36"/>
                </a:lnTo>
                <a:lnTo>
                  <a:pt x="329" y="38"/>
                </a:lnTo>
                <a:lnTo>
                  <a:pt x="329" y="40"/>
                </a:lnTo>
                <a:lnTo>
                  <a:pt x="329" y="45"/>
                </a:lnTo>
                <a:lnTo>
                  <a:pt x="329" y="50"/>
                </a:lnTo>
                <a:lnTo>
                  <a:pt x="329" y="52"/>
                </a:lnTo>
                <a:lnTo>
                  <a:pt x="329" y="53"/>
                </a:lnTo>
                <a:lnTo>
                  <a:pt x="330" y="55"/>
                </a:lnTo>
                <a:lnTo>
                  <a:pt x="330" y="57"/>
                </a:lnTo>
                <a:lnTo>
                  <a:pt x="330" y="58"/>
                </a:lnTo>
                <a:lnTo>
                  <a:pt x="332" y="64"/>
                </a:lnTo>
                <a:lnTo>
                  <a:pt x="334" y="67"/>
                </a:lnTo>
                <a:lnTo>
                  <a:pt x="334" y="67"/>
                </a:lnTo>
                <a:lnTo>
                  <a:pt x="336" y="71"/>
                </a:lnTo>
                <a:lnTo>
                  <a:pt x="337" y="71"/>
                </a:lnTo>
                <a:lnTo>
                  <a:pt x="337" y="72"/>
                </a:lnTo>
                <a:lnTo>
                  <a:pt x="339" y="74"/>
                </a:lnTo>
                <a:lnTo>
                  <a:pt x="339" y="76"/>
                </a:lnTo>
                <a:lnTo>
                  <a:pt x="341" y="79"/>
                </a:lnTo>
                <a:lnTo>
                  <a:pt x="342" y="81"/>
                </a:lnTo>
                <a:lnTo>
                  <a:pt x="344" y="83"/>
                </a:lnTo>
                <a:lnTo>
                  <a:pt x="344" y="83"/>
                </a:lnTo>
                <a:lnTo>
                  <a:pt x="346" y="84"/>
                </a:lnTo>
                <a:lnTo>
                  <a:pt x="348" y="96"/>
                </a:lnTo>
                <a:lnTo>
                  <a:pt x="348" y="103"/>
                </a:lnTo>
                <a:lnTo>
                  <a:pt x="348" y="105"/>
                </a:lnTo>
                <a:lnTo>
                  <a:pt x="346" y="107"/>
                </a:lnTo>
                <a:lnTo>
                  <a:pt x="337" y="114"/>
                </a:lnTo>
                <a:lnTo>
                  <a:pt x="336" y="117"/>
                </a:lnTo>
                <a:lnTo>
                  <a:pt x="336" y="119"/>
                </a:lnTo>
                <a:lnTo>
                  <a:pt x="334" y="120"/>
                </a:lnTo>
                <a:lnTo>
                  <a:pt x="334" y="122"/>
                </a:lnTo>
                <a:lnTo>
                  <a:pt x="334" y="124"/>
                </a:lnTo>
                <a:lnTo>
                  <a:pt x="332" y="127"/>
                </a:lnTo>
                <a:lnTo>
                  <a:pt x="329" y="129"/>
                </a:lnTo>
                <a:lnTo>
                  <a:pt x="329" y="131"/>
                </a:lnTo>
                <a:lnTo>
                  <a:pt x="329" y="134"/>
                </a:lnTo>
                <a:lnTo>
                  <a:pt x="330" y="138"/>
                </a:lnTo>
                <a:lnTo>
                  <a:pt x="332" y="141"/>
                </a:lnTo>
                <a:lnTo>
                  <a:pt x="334" y="141"/>
                </a:lnTo>
                <a:lnTo>
                  <a:pt x="334" y="143"/>
                </a:lnTo>
                <a:lnTo>
                  <a:pt x="336" y="150"/>
                </a:lnTo>
                <a:lnTo>
                  <a:pt x="342" y="158"/>
                </a:lnTo>
                <a:lnTo>
                  <a:pt x="344" y="163"/>
                </a:lnTo>
                <a:lnTo>
                  <a:pt x="344" y="165"/>
                </a:lnTo>
                <a:lnTo>
                  <a:pt x="344" y="167"/>
                </a:lnTo>
                <a:lnTo>
                  <a:pt x="346" y="169"/>
                </a:lnTo>
                <a:lnTo>
                  <a:pt x="348" y="172"/>
                </a:lnTo>
                <a:lnTo>
                  <a:pt x="348" y="172"/>
                </a:lnTo>
                <a:lnTo>
                  <a:pt x="349" y="172"/>
                </a:lnTo>
                <a:lnTo>
                  <a:pt x="349" y="174"/>
                </a:lnTo>
                <a:lnTo>
                  <a:pt x="349" y="174"/>
                </a:lnTo>
                <a:lnTo>
                  <a:pt x="349" y="175"/>
                </a:lnTo>
                <a:lnTo>
                  <a:pt x="349" y="177"/>
                </a:lnTo>
                <a:lnTo>
                  <a:pt x="351" y="179"/>
                </a:lnTo>
                <a:lnTo>
                  <a:pt x="351" y="181"/>
                </a:lnTo>
                <a:lnTo>
                  <a:pt x="351" y="182"/>
                </a:lnTo>
                <a:lnTo>
                  <a:pt x="351" y="184"/>
                </a:lnTo>
                <a:lnTo>
                  <a:pt x="351" y="186"/>
                </a:lnTo>
                <a:lnTo>
                  <a:pt x="353" y="188"/>
                </a:lnTo>
                <a:lnTo>
                  <a:pt x="353" y="188"/>
                </a:lnTo>
                <a:lnTo>
                  <a:pt x="351" y="188"/>
                </a:lnTo>
                <a:lnTo>
                  <a:pt x="351" y="189"/>
                </a:lnTo>
                <a:lnTo>
                  <a:pt x="351" y="191"/>
                </a:lnTo>
                <a:lnTo>
                  <a:pt x="351" y="193"/>
                </a:lnTo>
                <a:lnTo>
                  <a:pt x="353" y="194"/>
                </a:lnTo>
                <a:lnTo>
                  <a:pt x="353" y="196"/>
                </a:lnTo>
                <a:lnTo>
                  <a:pt x="353" y="198"/>
                </a:lnTo>
                <a:lnTo>
                  <a:pt x="353" y="200"/>
                </a:lnTo>
                <a:lnTo>
                  <a:pt x="353" y="201"/>
                </a:lnTo>
                <a:lnTo>
                  <a:pt x="353" y="203"/>
                </a:lnTo>
                <a:lnTo>
                  <a:pt x="353" y="205"/>
                </a:lnTo>
                <a:lnTo>
                  <a:pt x="354" y="206"/>
                </a:lnTo>
                <a:lnTo>
                  <a:pt x="354" y="208"/>
                </a:lnTo>
                <a:lnTo>
                  <a:pt x="356" y="210"/>
                </a:lnTo>
                <a:lnTo>
                  <a:pt x="358" y="212"/>
                </a:lnTo>
                <a:lnTo>
                  <a:pt x="358" y="217"/>
                </a:lnTo>
                <a:lnTo>
                  <a:pt x="360" y="218"/>
                </a:lnTo>
                <a:lnTo>
                  <a:pt x="360" y="222"/>
                </a:lnTo>
                <a:lnTo>
                  <a:pt x="358" y="222"/>
                </a:lnTo>
                <a:lnTo>
                  <a:pt x="354" y="222"/>
                </a:lnTo>
                <a:lnTo>
                  <a:pt x="348" y="224"/>
                </a:lnTo>
                <a:lnTo>
                  <a:pt x="348" y="222"/>
                </a:lnTo>
                <a:lnTo>
                  <a:pt x="346" y="222"/>
                </a:lnTo>
                <a:lnTo>
                  <a:pt x="344" y="222"/>
                </a:lnTo>
                <a:lnTo>
                  <a:pt x="342" y="224"/>
                </a:lnTo>
                <a:lnTo>
                  <a:pt x="341" y="224"/>
                </a:lnTo>
                <a:lnTo>
                  <a:pt x="341" y="225"/>
                </a:lnTo>
                <a:lnTo>
                  <a:pt x="341" y="227"/>
                </a:lnTo>
                <a:lnTo>
                  <a:pt x="341" y="229"/>
                </a:lnTo>
                <a:lnTo>
                  <a:pt x="342" y="229"/>
                </a:lnTo>
                <a:lnTo>
                  <a:pt x="344" y="231"/>
                </a:lnTo>
                <a:lnTo>
                  <a:pt x="346" y="231"/>
                </a:lnTo>
                <a:lnTo>
                  <a:pt x="346" y="232"/>
                </a:lnTo>
                <a:lnTo>
                  <a:pt x="348" y="232"/>
                </a:lnTo>
                <a:lnTo>
                  <a:pt x="348" y="234"/>
                </a:lnTo>
                <a:lnTo>
                  <a:pt x="349" y="234"/>
                </a:lnTo>
                <a:lnTo>
                  <a:pt x="349" y="236"/>
                </a:lnTo>
                <a:lnTo>
                  <a:pt x="349" y="237"/>
                </a:lnTo>
                <a:lnTo>
                  <a:pt x="348" y="236"/>
                </a:lnTo>
                <a:lnTo>
                  <a:pt x="346" y="236"/>
                </a:lnTo>
                <a:lnTo>
                  <a:pt x="344" y="236"/>
                </a:lnTo>
                <a:lnTo>
                  <a:pt x="344" y="237"/>
                </a:lnTo>
                <a:lnTo>
                  <a:pt x="342" y="237"/>
                </a:lnTo>
                <a:lnTo>
                  <a:pt x="341" y="237"/>
                </a:lnTo>
                <a:lnTo>
                  <a:pt x="341" y="236"/>
                </a:lnTo>
                <a:lnTo>
                  <a:pt x="339" y="236"/>
                </a:lnTo>
                <a:lnTo>
                  <a:pt x="339" y="234"/>
                </a:lnTo>
                <a:lnTo>
                  <a:pt x="337" y="234"/>
                </a:lnTo>
                <a:lnTo>
                  <a:pt x="337" y="232"/>
                </a:lnTo>
                <a:lnTo>
                  <a:pt x="336" y="232"/>
                </a:lnTo>
                <a:lnTo>
                  <a:pt x="334" y="232"/>
                </a:lnTo>
                <a:lnTo>
                  <a:pt x="334" y="232"/>
                </a:lnTo>
                <a:lnTo>
                  <a:pt x="332" y="234"/>
                </a:lnTo>
                <a:lnTo>
                  <a:pt x="330" y="236"/>
                </a:lnTo>
                <a:lnTo>
                  <a:pt x="330" y="237"/>
                </a:lnTo>
                <a:lnTo>
                  <a:pt x="329" y="237"/>
                </a:lnTo>
                <a:lnTo>
                  <a:pt x="329" y="239"/>
                </a:lnTo>
                <a:lnTo>
                  <a:pt x="330" y="241"/>
                </a:lnTo>
                <a:lnTo>
                  <a:pt x="332" y="241"/>
                </a:lnTo>
                <a:lnTo>
                  <a:pt x="332" y="239"/>
                </a:lnTo>
                <a:lnTo>
                  <a:pt x="334" y="239"/>
                </a:lnTo>
                <a:lnTo>
                  <a:pt x="334" y="239"/>
                </a:lnTo>
                <a:lnTo>
                  <a:pt x="336" y="239"/>
                </a:lnTo>
                <a:lnTo>
                  <a:pt x="337" y="241"/>
                </a:lnTo>
                <a:lnTo>
                  <a:pt x="339" y="241"/>
                </a:lnTo>
                <a:lnTo>
                  <a:pt x="339" y="243"/>
                </a:lnTo>
                <a:lnTo>
                  <a:pt x="339" y="244"/>
                </a:lnTo>
                <a:lnTo>
                  <a:pt x="337" y="244"/>
                </a:lnTo>
                <a:lnTo>
                  <a:pt x="337" y="246"/>
                </a:lnTo>
                <a:lnTo>
                  <a:pt x="336" y="246"/>
                </a:lnTo>
                <a:lnTo>
                  <a:pt x="336" y="248"/>
                </a:lnTo>
                <a:lnTo>
                  <a:pt x="334" y="248"/>
                </a:lnTo>
                <a:lnTo>
                  <a:pt x="334" y="248"/>
                </a:lnTo>
                <a:lnTo>
                  <a:pt x="334" y="246"/>
                </a:lnTo>
                <a:lnTo>
                  <a:pt x="334" y="244"/>
                </a:lnTo>
                <a:lnTo>
                  <a:pt x="334" y="243"/>
                </a:lnTo>
                <a:lnTo>
                  <a:pt x="332" y="243"/>
                </a:lnTo>
                <a:lnTo>
                  <a:pt x="330" y="243"/>
                </a:lnTo>
                <a:lnTo>
                  <a:pt x="329" y="243"/>
                </a:lnTo>
                <a:lnTo>
                  <a:pt x="327" y="243"/>
                </a:lnTo>
                <a:lnTo>
                  <a:pt x="325" y="243"/>
                </a:lnTo>
                <a:lnTo>
                  <a:pt x="325" y="241"/>
                </a:lnTo>
                <a:lnTo>
                  <a:pt x="325" y="239"/>
                </a:lnTo>
                <a:lnTo>
                  <a:pt x="325" y="237"/>
                </a:lnTo>
                <a:lnTo>
                  <a:pt x="324" y="237"/>
                </a:lnTo>
                <a:lnTo>
                  <a:pt x="322" y="237"/>
                </a:lnTo>
                <a:lnTo>
                  <a:pt x="322" y="239"/>
                </a:lnTo>
                <a:lnTo>
                  <a:pt x="320" y="239"/>
                </a:lnTo>
                <a:lnTo>
                  <a:pt x="320" y="239"/>
                </a:lnTo>
                <a:lnTo>
                  <a:pt x="318" y="237"/>
                </a:lnTo>
                <a:lnTo>
                  <a:pt x="318" y="236"/>
                </a:lnTo>
                <a:lnTo>
                  <a:pt x="318" y="234"/>
                </a:lnTo>
                <a:lnTo>
                  <a:pt x="320" y="234"/>
                </a:lnTo>
                <a:lnTo>
                  <a:pt x="320" y="234"/>
                </a:lnTo>
                <a:lnTo>
                  <a:pt x="320" y="232"/>
                </a:lnTo>
                <a:lnTo>
                  <a:pt x="322" y="232"/>
                </a:lnTo>
                <a:lnTo>
                  <a:pt x="324" y="232"/>
                </a:lnTo>
                <a:lnTo>
                  <a:pt x="325" y="232"/>
                </a:lnTo>
                <a:lnTo>
                  <a:pt x="325" y="231"/>
                </a:lnTo>
                <a:lnTo>
                  <a:pt x="324" y="231"/>
                </a:lnTo>
                <a:lnTo>
                  <a:pt x="324" y="229"/>
                </a:lnTo>
                <a:lnTo>
                  <a:pt x="324" y="227"/>
                </a:lnTo>
                <a:lnTo>
                  <a:pt x="322" y="227"/>
                </a:lnTo>
                <a:lnTo>
                  <a:pt x="320" y="225"/>
                </a:lnTo>
                <a:lnTo>
                  <a:pt x="320" y="225"/>
                </a:lnTo>
                <a:lnTo>
                  <a:pt x="317" y="225"/>
                </a:lnTo>
                <a:lnTo>
                  <a:pt x="315" y="227"/>
                </a:lnTo>
                <a:lnTo>
                  <a:pt x="313" y="227"/>
                </a:lnTo>
                <a:lnTo>
                  <a:pt x="311" y="227"/>
                </a:lnTo>
                <a:lnTo>
                  <a:pt x="311" y="229"/>
                </a:lnTo>
                <a:lnTo>
                  <a:pt x="310" y="231"/>
                </a:lnTo>
                <a:lnTo>
                  <a:pt x="310" y="232"/>
                </a:lnTo>
                <a:lnTo>
                  <a:pt x="308" y="232"/>
                </a:lnTo>
                <a:lnTo>
                  <a:pt x="308" y="232"/>
                </a:lnTo>
                <a:lnTo>
                  <a:pt x="306" y="232"/>
                </a:lnTo>
                <a:lnTo>
                  <a:pt x="306" y="234"/>
                </a:lnTo>
                <a:lnTo>
                  <a:pt x="305" y="234"/>
                </a:lnTo>
                <a:lnTo>
                  <a:pt x="305" y="234"/>
                </a:lnTo>
                <a:lnTo>
                  <a:pt x="303" y="234"/>
                </a:lnTo>
                <a:lnTo>
                  <a:pt x="299" y="232"/>
                </a:lnTo>
                <a:lnTo>
                  <a:pt x="298" y="232"/>
                </a:lnTo>
                <a:lnTo>
                  <a:pt x="296" y="232"/>
                </a:lnTo>
                <a:lnTo>
                  <a:pt x="294" y="232"/>
                </a:lnTo>
                <a:lnTo>
                  <a:pt x="293" y="232"/>
                </a:lnTo>
                <a:lnTo>
                  <a:pt x="291" y="232"/>
                </a:lnTo>
                <a:lnTo>
                  <a:pt x="291" y="234"/>
                </a:lnTo>
                <a:lnTo>
                  <a:pt x="291" y="236"/>
                </a:lnTo>
                <a:lnTo>
                  <a:pt x="289" y="236"/>
                </a:lnTo>
                <a:lnTo>
                  <a:pt x="289" y="236"/>
                </a:lnTo>
                <a:lnTo>
                  <a:pt x="287" y="236"/>
                </a:lnTo>
                <a:lnTo>
                  <a:pt x="286" y="236"/>
                </a:lnTo>
                <a:lnTo>
                  <a:pt x="284" y="237"/>
                </a:lnTo>
                <a:lnTo>
                  <a:pt x="282" y="237"/>
                </a:lnTo>
                <a:lnTo>
                  <a:pt x="281" y="239"/>
                </a:lnTo>
                <a:lnTo>
                  <a:pt x="279" y="241"/>
                </a:lnTo>
                <a:lnTo>
                  <a:pt x="277" y="241"/>
                </a:lnTo>
                <a:lnTo>
                  <a:pt x="277" y="243"/>
                </a:lnTo>
                <a:lnTo>
                  <a:pt x="275" y="243"/>
                </a:lnTo>
                <a:lnTo>
                  <a:pt x="277" y="243"/>
                </a:lnTo>
                <a:lnTo>
                  <a:pt x="277" y="244"/>
                </a:lnTo>
                <a:lnTo>
                  <a:pt x="279" y="246"/>
                </a:lnTo>
                <a:lnTo>
                  <a:pt x="281" y="246"/>
                </a:lnTo>
                <a:lnTo>
                  <a:pt x="281" y="248"/>
                </a:lnTo>
                <a:lnTo>
                  <a:pt x="281" y="248"/>
                </a:lnTo>
                <a:lnTo>
                  <a:pt x="281" y="249"/>
                </a:lnTo>
                <a:lnTo>
                  <a:pt x="279" y="249"/>
                </a:lnTo>
                <a:lnTo>
                  <a:pt x="277" y="249"/>
                </a:lnTo>
                <a:lnTo>
                  <a:pt x="275" y="249"/>
                </a:lnTo>
                <a:lnTo>
                  <a:pt x="274" y="249"/>
                </a:lnTo>
                <a:lnTo>
                  <a:pt x="274" y="251"/>
                </a:lnTo>
                <a:lnTo>
                  <a:pt x="274" y="253"/>
                </a:lnTo>
                <a:lnTo>
                  <a:pt x="275" y="255"/>
                </a:lnTo>
                <a:lnTo>
                  <a:pt x="275" y="256"/>
                </a:lnTo>
                <a:lnTo>
                  <a:pt x="274" y="258"/>
                </a:lnTo>
                <a:lnTo>
                  <a:pt x="274" y="260"/>
                </a:lnTo>
                <a:lnTo>
                  <a:pt x="274" y="260"/>
                </a:lnTo>
                <a:lnTo>
                  <a:pt x="274" y="261"/>
                </a:lnTo>
                <a:lnTo>
                  <a:pt x="274" y="263"/>
                </a:lnTo>
                <a:lnTo>
                  <a:pt x="274" y="263"/>
                </a:lnTo>
                <a:lnTo>
                  <a:pt x="274" y="263"/>
                </a:lnTo>
                <a:lnTo>
                  <a:pt x="274" y="265"/>
                </a:lnTo>
                <a:lnTo>
                  <a:pt x="275" y="265"/>
                </a:lnTo>
                <a:lnTo>
                  <a:pt x="275" y="267"/>
                </a:lnTo>
                <a:lnTo>
                  <a:pt x="275" y="268"/>
                </a:lnTo>
                <a:lnTo>
                  <a:pt x="274" y="268"/>
                </a:lnTo>
                <a:lnTo>
                  <a:pt x="274" y="267"/>
                </a:lnTo>
                <a:lnTo>
                  <a:pt x="272" y="267"/>
                </a:lnTo>
                <a:lnTo>
                  <a:pt x="272" y="268"/>
                </a:lnTo>
                <a:lnTo>
                  <a:pt x="270" y="268"/>
                </a:lnTo>
                <a:lnTo>
                  <a:pt x="270" y="270"/>
                </a:lnTo>
                <a:lnTo>
                  <a:pt x="268" y="270"/>
                </a:lnTo>
                <a:lnTo>
                  <a:pt x="267" y="270"/>
                </a:lnTo>
                <a:lnTo>
                  <a:pt x="265" y="268"/>
                </a:lnTo>
                <a:lnTo>
                  <a:pt x="263" y="267"/>
                </a:lnTo>
                <a:lnTo>
                  <a:pt x="262" y="267"/>
                </a:lnTo>
                <a:lnTo>
                  <a:pt x="262" y="268"/>
                </a:lnTo>
                <a:lnTo>
                  <a:pt x="260" y="267"/>
                </a:lnTo>
                <a:lnTo>
                  <a:pt x="260" y="265"/>
                </a:lnTo>
                <a:lnTo>
                  <a:pt x="260" y="265"/>
                </a:lnTo>
                <a:lnTo>
                  <a:pt x="260" y="263"/>
                </a:lnTo>
                <a:lnTo>
                  <a:pt x="258" y="263"/>
                </a:lnTo>
                <a:lnTo>
                  <a:pt x="258" y="265"/>
                </a:lnTo>
                <a:lnTo>
                  <a:pt x="260" y="265"/>
                </a:lnTo>
                <a:lnTo>
                  <a:pt x="260" y="267"/>
                </a:lnTo>
                <a:lnTo>
                  <a:pt x="258" y="267"/>
                </a:lnTo>
                <a:lnTo>
                  <a:pt x="256" y="267"/>
                </a:lnTo>
                <a:lnTo>
                  <a:pt x="256" y="265"/>
                </a:lnTo>
                <a:lnTo>
                  <a:pt x="255" y="265"/>
                </a:lnTo>
                <a:lnTo>
                  <a:pt x="255" y="263"/>
                </a:lnTo>
                <a:lnTo>
                  <a:pt x="253" y="263"/>
                </a:lnTo>
                <a:lnTo>
                  <a:pt x="251" y="263"/>
                </a:lnTo>
                <a:lnTo>
                  <a:pt x="250" y="263"/>
                </a:lnTo>
                <a:lnTo>
                  <a:pt x="250" y="265"/>
                </a:lnTo>
                <a:lnTo>
                  <a:pt x="250" y="267"/>
                </a:lnTo>
                <a:lnTo>
                  <a:pt x="248" y="267"/>
                </a:lnTo>
                <a:lnTo>
                  <a:pt x="248" y="265"/>
                </a:lnTo>
                <a:lnTo>
                  <a:pt x="248" y="263"/>
                </a:lnTo>
                <a:lnTo>
                  <a:pt x="246" y="263"/>
                </a:lnTo>
                <a:lnTo>
                  <a:pt x="244" y="263"/>
                </a:lnTo>
                <a:lnTo>
                  <a:pt x="244" y="265"/>
                </a:lnTo>
                <a:lnTo>
                  <a:pt x="244" y="265"/>
                </a:lnTo>
                <a:lnTo>
                  <a:pt x="244" y="263"/>
                </a:lnTo>
                <a:lnTo>
                  <a:pt x="244" y="263"/>
                </a:lnTo>
                <a:lnTo>
                  <a:pt x="243" y="263"/>
                </a:lnTo>
                <a:lnTo>
                  <a:pt x="243" y="261"/>
                </a:lnTo>
                <a:lnTo>
                  <a:pt x="241" y="261"/>
                </a:lnTo>
                <a:lnTo>
                  <a:pt x="238" y="261"/>
                </a:lnTo>
                <a:lnTo>
                  <a:pt x="236" y="261"/>
                </a:lnTo>
                <a:lnTo>
                  <a:pt x="234" y="261"/>
                </a:lnTo>
                <a:lnTo>
                  <a:pt x="232" y="261"/>
                </a:lnTo>
                <a:lnTo>
                  <a:pt x="231" y="261"/>
                </a:lnTo>
                <a:lnTo>
                  <a:pt x="229" y="263"/>
                </a:lnTo>
                <a:lnTo>
                  <a:pt x="229" y="263"/>
                </a:lnTo>
                <a:lnTo>
                  <a:pt x="227" y="263"/>
                </a:lnTo>
                <a:lnTo>
                  <a:pt x="225" y="263"/>
                </a:lnTo>
                <a:lnTo>
                  <a:pt x="224" y="263"/>
                </a:lnTo>
                <a:lnTo>
                  <a:pt x="222" y="263"/>
                </a:lnTo>
                <a:lnTo>
                  <a:pt x="220" y="263"/>
                </a:lnTo>
                <a:lnTo>
                  <a:pt x="219" y="263"/>
                </a:lnTo>
                <a:lnTo>
                  <a:pt x="219" y="261"/>
                </a:lnTo>
                <a:lnTo>
                  <a:pt x="219" y="260"/>
                </a:lnTo>
                <a:lnTo>
                  <a:pt x="217" y="260"/>
                </a:lnTo>
                <a:lnTo>
                  <a:pt x="215" y="260"/>
                </a:lnTo>
                <a:lnTo>
                  <a:pt x="213" y="260"/>
                </a:lnTo>
                <a:lnTo>
                  <a:pt x="213" y="260"/>
                </a:lnTo>
                <a:lnTo>
                  <a:pt x="212" y="261"/>
                </a:lnTo>
                <a:lnTo>
                  <a:pt x="210" y="263"/>
                </a:lnTo>
                <a:lnTo>
                  <a:pt x="208" y="263"/>
                </a:lnTo>
                <a:lnTo>
                  <a:pt x="207" y="263"/>
                </a:lnTo>
                <a:lnTo>
                  <a:pt x="205" y="261"/>
                </a:lnTo>
                <a:lnTo>
                  <a:pt x="203" y="263"/>
                </a:lnTo>
                <a:lnTo>
                  <a:pt x="205" y="263"/>
                </a:lnTo>
                <a:lnTo>
                  <a:pt x="203" y="263"/>
                </a:lnTo>
                <a:lnTo>
                  <a:pt x="201" y="263"/>
                </a:lnTo>
                <a:lnTo>
                  <a:pt x="200" y="263"/>
                </a:lnTo>
                <a:lnTo>
                  <a:pt x="200" y="263"/>
                </a:lnTo>
                <a:lnTo>
                  <a:pt x="198" y="263"/>
                </a:lnTo>
                <a:lnTo>
                  <a:pt x="198" y="263"/>
                </a:lnTo>
                <a:lnTo>
                  <a:pt x="198" y="263"/>
                </a:lnTo>
                <a:lnTo>
                  <a:pt x="196" y="263"/>
                </a:lnTo>
                <a:lnTo>
                  <a:pt x="195" y="263"/>
                </a:lnTo>
                <a:lnTo>
                  <a:pt x="195" y="261"/>
                </a:lnTo>
                <a:lnTo>
                  <a:pt x="193" y="261"/>
                </a:lnTo>
                <a:lnTo>
                  <a:pt x="193" y="260"/>
                </a:lnTo>
                <a:lnTo>
                  <a:pt x="191" y="260"/>
                </a:lnTo>
                <a:lnTo>
                  <a:pt x="191" y="258"/>
                </a:lnTo>
                <a:lnTo>
                  <a:pt x="189" y="258"/>
                </a:lnTo>
                <a:lnTo>
                  <a:pt x="189" y="256"/>
                </a:lnTo>
                <a:lnTo>
                  <a:pt x="189" y="258"/>
                </a:lnTo>
                <a:lnTo>
                  <a:pt x="188" y="258"/>
                </a:lnTo>
                <a:lnTo>
                  <a:pt x="186" y="258"/>
                </a:lnTo>
                <a:lnTo>
                  <a:pt x="184" y="258"/>
                </a:lnTo>
                <a:lnTo>
                  <a:pt x="184" y="263"/>
                </a:lnTo>
                <a:lnTo>
                  <a:pt x="184" y="267"/>
                </a:lnTo>
                <a:lnTo>
                  <a:pt x="184" y="268"/>
                </a:lnTo>
                <a:lnTo>
                  <a:pt x="184" y="272"/>
                </a:lnTo>
                <a:lnTo>
                  <a:pt x="184" y="274"/>
                </a:lnTo>
                <a:lnTo>
                  <a:pt x="184" y="275"/>
                </a:lnTo>
                <a:lnTo>
                  <a:pt x="182" y="275"/>
                </a:lnTo>
                <a:lnTo>
                  <a:pt x="177" y="275"/>
                </a:lnTo>
                <a:lnTo>
                  <a:pt x="174" y="275"/>
                </a:lnTo>
                <a:lnTo>
                  <a:pt x="172" y="275"/>
                </a:lnTo>
                <a:lnTo>
                  <a:pt x="167" y="275"/>
                </a:lnTo>
                <a:lnTo>
                  <a:pt x="165" y="275"/>
                </a:lnTo>
                <a:lnTo>
                  <a:pt x="160" y="275"/>
                </a:lnTo>
                <a:lnTo>
                  <a:pt x="155" y="275"/>
                </a:lnTo>
                <a:lnTo>
                  <a:pt x="153" y="275"/>
                </a:lnTo>
                <a:lnTo>
                  <a:pt x="152" y="275"/>
                </a:lnTo>
                <a:lnTo>
                  <a:pt x="145" y="275"/>
                </a:lnTo>
                <a:lnTo>
                  <a:pt x="143" y="275"/>
                </a:lnTo>
                <a:lnTo>
                  <a:pt x="138" y="275"/>
                </a:lnTo>
                <a:lnTo>
                  <a:pt x="136" y="275"/>
                </a:lnTo>
                <a:lnTo>
                  <a:pt x="134" y="275"/>
                </a:lnTo>
                <a:lnTo>
                  <a:pt x="129" y="275"/>
                </a:lnTo>
                <a:lnTo>
                  <a:pt x="126" y="275"/>
                </a:lnTo>
                <a:lnTo>
                  <a:pt x="124" y="275"/>
                </a:lnTo>
                <a:lnTo>
                  <a:pt x="122" y="275"/>
                </a:lnTo>
                <a:lnTo>
                  <a:pt x="117" y="275"/>
                </a:lnTo>
                <a:lnTo>
                  <a:pt x="115" y="277"/>
                </a:lnTo>
                <a:lnTo>
                  <a:pt x="114" y="277"/>
                </a:lnTo>
                <a:lnTo>
                  <a:pt x="110" y="277"/>
                </a:lnTo>
                <a:lnTo>
                  <a:pt x="109" y="277"/>
                </a:lnTo>
                <a:lnTo>
                  <a:pt x="109" y="277"/>
                </a:lnTo>
                <a:lnTo>
                  <a:pt x="107" y="277"/>
                </a:lnTo>
                <a:lnTo>
                  <a:pt x="102" y="277"/>
                </a:lnTo>
                <a:lnTo>
                  <a:pt x="96" y="277"/>
                </a:lnTo>
                <a:lnTo>
                  <a:pt x="93" y="277"/>
                </a:lnTo>
                <a:lnTo>
                  <a:pt x="93" y="275"/>
                </a:lnTo>
                <a:lnTo>
                  <a:pt x="93" y="267"/>
                </a:lnTo>
                <a:lnTo>
                  <a:pt x="93" y="261"/>
                </a:lnTo>
                <a:lnTo>
                  <a:pt x="93" y="256"/>
                </a:lnTo>
                <a:lnTo>
                  <a:pt x="93" y="253"/>
                </a:lnTo>
                <a:lnTo>
                  <a:pt x="93" y="249"/>
                </a:lnTo>
                <a:lnTo>
                  <a:pt x="93" y="248"/>
                </a:lnTo>
                <a:lnTo>
                  <a:pt x="93" y="248"/>
                </a:lnTo>
                <a:lnTo>
                  <a:pt x="93" y="246"/>
                </a:lnTo>
                <a:lnTo>
                  <a:pt x="93" y="243"/>
                </a:lnTo>
                <a:lnTo>
                  <a:pt x="93" y="241"/>
                </a:lnTo>
                <a:lnTo>
                  <a:pt x="93" y="236"/>
                </a:lnTo>
                <a:lnTo>
                  <a:pt x="93" y="234"/>
                </a:lnTo>
                <a:lnTo>
                  <a:pt x="93" y="231"/>
                </a:lnTo>
                <a:lnTo>
                  <a:pt x="84" y="231"/>
                </a:lnTo>
                <a:lnTo>
                  <a:pt x="83" y="231"/>
                </a:lnTo>
                <a:lnTo>
                  <a:pt x="81" y="231"/>
                </a:lnTo>
                <a:lnTo>
                  <a:pt x="79" y="231"/>
                </a:lnTo>
                <a:lnTo>
                  <a:pt x="78" y="231"/>
                </a:lnTo>
                <a:lnTo>
                  <a:pt x="78" y="232"/>
                </a:lnTo>
                <a:lnTo>
                  <a:pt x="72" y="232"/>
                </a:lnTo>
                <a:lnTo>
                  <a:pt x="66" y="232"/>
                </a:lnTo>
                <a:lnTo>
                  <a:pt x="64" y="232"/>
                </a:lnTo>
                <a:lnTo>
                  <a:pt x="59" y="232"/>
                </a:lnTo>
                <a:lnTo>
                  <a:pt x="55" y="232"/>
                </a:lnTo>
                <a:lnTo>
                  <a:pt x="53" y="232"/>
                </a:lnTo>
                <a:lnTo>
                  <a:pt x="48" y="232"/>
                </a:lnTo>
                <a:lnTo>
                  <a:pt x="47" y="232"/>
                </a:lnTo>
                <a:lnTo>
                  <a:pt x="47" y="225"/>
                </a:lnTo>
                <a:lnTo>
                  <a:pt x="45" y="224"/>
                </a:lnTo>
                <a:lnTo>
                  <a:pt x="45" y="218"/>
                </a:lnTo>
                <a:lnTo>
                  <a:pt x="45" y="217"/>
                </a:lnTo>
                <a:lnTo>
                  <a:pt x="45" y="215"/>
                </a:lnTo>
                <a:lnTo>
                  <a:pt x="45" y="213"/>
                </a:lnTo>
                <a:lnTo>
                  <a:pt x="45" y="212"/>
                </a:lnTo>
                <a:lnTo>
                  <a:pt x="45" y="208"/>
                </a:lnTo>
                <a:lnTo>
                  <a:pt x="45" y="201"/>
                </a:lnTo>
                <a:lnTo>
                  <a:pt x="45" y="200"/>
                </a:lnTo>
                <a:lnTo>
                  <a:pt x="45" y="198"/>
                </a:lnTo>
                <a:lnTo>
                  <a:pt x="45" y="196"/>
                </a:lnTo>
                <a:lnTo>
                  <a:pt x="45" y="191"/>
                </a:lnTo>
                <a:lnTo>
                  <a:pt x="45" y="189"/>
                </a:lnTo>
                <a:lnTo>
                  <a:pt x="45" y="188"/>
                </a:lnTo>
                <a:lnTo>
                  <a:pt x="45" y="186"/>
                </a:lnTo>
                <a:lnTo>
                  <a:pt x="43" y="186"/>
                </a:lnTo>
                <a:lnTo>
                  <a:pt x="41" y="186"/>
                </a:lnTo>
                <a:lnTo>
                  <a:pt x="40" y="186"/>
                </a:lnTo>
                <a:lnTo>
                  <a:pt x="38" y="186"/>
                </a:lnTo>
                <a:lnTo>
                  <a:pt x="36" y="186"/>
                </a:lnTo>
                <a:lnTo>
                  <a:pt x="35" y="186"/>
                </a:lnTo>
                <a:lnTo>
                  <a:pt x="33" y="186"/>
                </a:lnTo>
                <a:lnTo>
                  <a:pt x="29" y="186"/>
                </a:lnTo>
                <a:lnTo>
                  <a:pt x="28" y="186"/>
                </a:lnTo>
                <a:lnTo>
                  <a:pt x="23" y="186"/>
                </a:lnTo>
                <a:lnTo>
                  <a:pt x="17" y="186"/>
                </a:lnTo>
                <a:lnTo>
                  <a:pt x="14" y="186"/>
                </a:lnTo>
                <a:lnTo>
                  <a:pt x="9" y="186"/>
                </a:lnTo>
                <a:lnTo>
                  <a:pt x="7" y="186"/>
                </a:lnTo>
                <a:lnTo>
                  <a:pt x="2" y="186"/>
                </a:lnTo>
                <a:lnTo>
                  <a:pt x="0" y="186"/>
                </a:lnTo>
                <a:lnTo>
                  <a:pt x="0" y="182"/>
                </a:lnTo>
                <a:lnTo>
                  <a:pt x="0" y="181"/>
                </a:lnTo>
                <a:lnTo>
                  <a:pt x="0" y="174"/>
                </a:lnTo>
                <a:lnTo>
                  <a:pt x="0" y="169"/>
                </a:lnTo>
                <a:lnTo>
                  <a:pt x="0" y="165"/>
                </a:lnTo>
                <a:lnTo>
                  <a:pt x="0" y="163"/>
                </a:lnTo>
                <a:lnTo>
                  <a:pt x="0" y="158"/>
                </a:lnTo>
                <a:lnTo>
                  <a:pt x="0" y="151"/>
                </a:lnTo>
                <a:lnTo>
                  <a:pt x="0" y="150"/>
                </a:lnTo>
                <a:lnTo>
                  <a:pt x="0" y="139"/>
                </a:lnTo>
                <a:lnTo>
                  <a:pt x="0" y="138"/>
                </a:lnTo>
                <a:lnTo>
                  <a:pt x="0" y="127"/>
                </a:lnTo>
                <a:lnTo>
                  <a:pt x="0" y="127"/>
                </a:lnTo>
                <a:lnTo>
                  <a:pt x="0" y="114"/>
                </a:lnTo>
                <a:lnTo>
                  <a:pt x="0" y="112"/>
                </a:lnTo>
                <a:lnTo>
                  <a:pt x="0" y="105"/>
                </a:lnTo>
                <a:lnTo>
                  <a:pt x="0" y="98"/>
                </a:lnTo>
                <a:lnTo>
                  <a:pt x="0" y="93"/>
                </a:lnTo>
                <a:lnTo>
                  <a:pt x="0" y="91"/>
                </a:lnTo>
                <a:lnTo>
                  <a:pt x="0" y="88"/>
                </a:lnTo>
                <a:lnTo>
                  <a:pt x="0" y="86"/>
                </a:lnTo>
                <a:lnTo>
                  <a:pt x="0" y="83"/>
                </a:lnTo>
                <a:lnTo>
                  <a:pt x="0" y="77"/>
                </a:lnTo>
                <a:lnTo>
                  <a:pt x="0" y="72"/>
                </a:lnTo>
                <a:lnTo>
                  <a:pt x="2" y="72"/>
                </a:lnTo>
                <a:lnTo>
                  <a:pt x="5" y="72"/>
                </a:lnTo>
                <a:lnTo>
                  <a:pt x="10" y="72"/>
                </a:lnTo>
                <a:lnTo>
                  <a:pt x="12" y="72"/>
                </a:lnTo>
                <a:lnTo>
                  <a:pt x="14" y="72"/>
                </a:lnTo>
                <a:lnTo>
                  <a:pt x="16" y="72"/>
                </a:lnTo>
                <a:lnTo>
                  <a:pt x="17" y="72"/>
                </a:lnTo>
                <a:lnTo>
                  <a:pt x="23" y="72"/>
                </a:lnTo>
                <a:lnTo>
                  <a:pt x="33" y="72"/>
                </a:lnTo>
                <a:lnTo>
                  <a:pt x="35" y="72"/>
                </a:lnTo>
                <a:lnTo>
                  <a:pt x="38" y="72"/>
                </a:lnTo>
                <a:lnTo>
                  <a:pt x="45" y="72"/>
                </a:lnTo>
                <a:lnTo>
                  <a:pt x="45" y="67"/>
                </a:lnTo>
                <a:lnTo>
                  <a:pt x="45" y="62"/>
                </a:lnTo>
                <a:lnTo>
                  <a:pt x="45" y="55"/>
                </a:lnTo>
                <a:lnTo>
                  <a:pt x="45" y="53"/>
                </a:lnTo>
                <a:lnTo>
                  <a:pt x="45" y="52"/>
                </a:lnTo>
                <a:lnTo>
                  <a:pt x="45" y="50"/>
                </a:lnTo>
                <a:lnTo>
                  <a:pt x="45" y="38"/>
                </a:lnTo>
                <a:lnTo>
                  <a:pt x="45" y="36"/>
                </a:lnTo>
                <a:lnTo>
                  <a:pt x="45" y="34"/>
                </a:lnTo>
                <a:lnTo>
                  <a:pt x="45" y="26"/>
                </a:lnTo>
                <a:lnTo>
                  <a:pt x="45" y="22"/>
                </a:lnTo>
                <a:lnTo>
                  <a:pt x="45" y="22"/>
                </a:lnTo>
                <a:lnTo>
                  <a:pt x="45" y="15"/>
                </a:lnTo>
                <a:lnTo>
                  <a:pt x="45" y="12"/>
                </a:lnTo>
                <a:lnTo>
                  <a:pt x="45" y="5"/>
                </a:lnTo>
                <a:lnTo>
                  <a:pt x="50" y="5"/>
                </a:lnTo>
                <a:lnTo>
                  <a:pt x="52" y="5"/>
                </a:lnTo>
                <a:lnTo>
                  <a:pt x="53" y="5"/>
                </a:lnTo>
                <a:lnTo>
                  <a:pt x="64" y="5"/>
                </a:lnTo>
                <a:lnTo>
                  <a:pt x="64" y="5"/>
                </a:lnTo>
                <a:lnTo>
                  <a:pt x="69" y="5"/>
                </a:lnTo>
                <a:lnTo>
                  <a:pt x="72" y="5"/>
                </a:lnTo>
                <a:lnTo>
                  <a:pt x="76" y="5"/>
                </a:lnTo>
                <a:lnTo>
                  <a:pt x="78" y="5"/>
                </a:lnTo>
                <a:lnTo>
                  <a:pt x="79" y="5"/>
                </a:lnTo>
                <a:lnTo>
                  <a:pt x="84" y="5"/>
                </a:lnTo>
                <a:lnTo>
                  <a:pt x="90" y="5"/>
                </a:lnTo>
                <a:lnTo>
                  <a:pt x="91" y="5"/>
                </a:lnTo>
                <a:lnTo>
                  <a:pt x="93" y="5"/>
                </a:lnTo>
                <a:lnTo>
                  <a:pt x="103" y="5"/>
                </a:lnTo>
                <a:lnTo>
                  <a:pt x="105" y="5"/>
                </a:lnTo>
                <a:lnTo>
                  <a:pt x="107" y="5"/>
                </a:lnTo>
                <a:lnTo>
                  <a:pt x="110" y="5"/>
                </a:lnTo>
                <a:lnTo>
                  <a:pt x="114" y="5"/>
                </a:lnTo>
                <a:lnTo>
                  <a:pt x="115" y="5"/>
                </a:lnTo>
                <a:lnTo>
                  <a:pt x="121" y="5"/>
                </a:lnTo>
                <a:lnTo>
                  <a:pt x="124" y="5"/>
                </a:lnTo>
                <a:lnTo>
                  <a:pt x="131" y="5"/>
                </a:lnTo>
                <a:lnTo>
                  <a:pt x="136" y="5"/>
                </a:lnTo>
                <a:lnTo>
                  <a:pt x="141" y="5"/>
                </a:lnTo>
                <a:lnTo>
                  <a:pt x="145" y="5"/>
                </a:lnTo>
                <a:lnTo>
                  <a:pt x="148" y="5"/>
                </a:lnTo>
                <a:lnTo>
                  <a:pt x="152" y="5"/>
                </a:lnTo>
                <a:lnTo>
                  <a:pt x="153" y="5"/>
                </a:lnTo>
                <a:lnTo>
                  <a:pt x="157" y="5"/>
                </a:lnTo>
                <a:lnTo>
                  <a:pt x="164" y="5"/>
                </a:lnTo>
                <a:lnTo>
                  <a:pt x="169" y="3"/>
                </a:lnTo>
                <a:lnTo>
                  <a:pt x="170" y="3"/>
                </a:lnTo>
                <a:lnTo>
                  <a:pt x="177" y="3"/>
                </a:lnTo>
                <a:lnTo>
                  <a:pt x="182" y="3"/>
                </a:lnTo>
                <a:lnTo>
                  <a:pt x="184" y="3"/>
                </a:lnTo>
                <a:lnTo>
                  <a:pt x="184" y="3"/>
                </a:lnTo>
                <a:lnTo>
                  <a:pt x="186" y="3"/>
                </a:lnTo>
                <a:lnTo>
                  <a:pt x="189" y="3"/>
                </a:lnTo>
                <a:lnTo>
                  <a:pt x="195" y="3"/>
                </a:lnTo>
                <a:lnTo>
                  <a:pt x="196" y="3"/>
                </a:lnTo>
                <a:lnTo>
                  <a:pt x="198" y="3"/>
                </a:lnTo>
                <a:lnTo>
                  <a:pt x="200" y="3"/>
                </a:lnTo>
                <a:lnTo>
                  <a:pt x="203" y="3"/>
                </a:lnTo>
                <a:lnTo>
                  <a:pt x="207" y="3"/>
                </a:lnTo>
                <a:lnTo>
                  <a:pt x="212" y="3"/>
                </a:lnTo>
                <a:lnTo>
                  <a:pt x="213" y="3"/>
                </a:lnTo>
                <a:lnTo>
                  <a:pt x="215" y="3"/>
                </a:lnTo>
                <a:lnTo>
                  <a:pt x="219" y="3"/>
                </a:lnTo>
                <a:lnTo>
                  <a:pt x="222" y="3"/>
                </a:lnTo>
                <a:lnTo>
                  <a:pt x="229" y="3"/>
                </a:lnTo>
                <a:lnTo>
                  <a:pt x="234" y="2"/>
                </a:lnTo>
                <a:lnTo>
                  <a:pt x="241" y="2"/>
                </a:lnTo>
                <a:lnTo>
                  <a:pt x="246" y="2"/>
                </a:lnTo>
                <a:lnTo>
                  <a:pt x="248" y="2"/>
                </a:lnTo>
                <a:lnTo>
                  <a:pt x="251" y="2"/>
                </a:lnTo>
                <a:lnTo>
                  <a:pt x="255" y="2"/>
                </a:lnTo>
                <a:lnTo>
                  <a:pt x="260" y="2"/>
                </a:lnTo>
                <a:lnTo>
                  <a:pt x="265" y="2"/>
                </a:lnTo>
                <a:lnTo>
                  <a:pt x="272" y="2"/>
                </a:lnTo>
                <a:lnTo>
                  <a:pt x="281" y="2"/>
                </a:lnTo>
                <a:lnTo>
                  <a:pt x="286" y="2"/>
                </a:lnTo>
                <a:lnTo>
                  <a:pt x="289" y="2"/>
                </a:lnTo>
                <a:lnTo>
                  <a:pt x="291" y="2"/>
                </a:lnTo>
                <a:lnTo>
                  <a:pt x="298" y="2"/>
                </a:lnTo>
                <a:lnTo>
                  <a:pt x="299" y="2"/>
                </a:lnTo>
                <a:lnTo>
                  <a:pt x="305" y="2"/>
                </a:lnTo>
                <a:lnTo>
                  <a:pt x="306" y="2"/>
                </a:lnTo>
                <a:lnTo>
                  <a:pt x="308" y="2"/>
                </a:lnTo>
                <a:lnTo>
                  <a:pt x="311" y="2"/>
                </a:lnTo>
                <a:lnTo>
                  <a:pt x="313" y="2"/>
                </a:lnTo>
                <a:lnTo>
                  <a:pt x="318" y="2"/>
                </a:lnTo>
                <a:lnTo>
                  <a:pt x="318" y="0"/>
                </a:lnTo>
                <a:lnTo>
                  <a:pt x="320" y="0"/>
                </a:lnTo>
                <a:lnTo>
                  <a:pt x="320" y="0"/>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9" name="Freeform 177"/>
          <p:cNvSpPr>
            <a:spLocks/>
          </p:cNvSpPr>
          <p:nvPr/>
        </p:nvSpPr>
        <p:spPr bwMode="auto">
          <a:xfrm>
            <a:off x="6588919" y="2772966"/>
            <a:ext cx="272654" cy="429816"/>
          </a:xfrm>
          <a:custGeom>
            <a:avLst/>
            <a:gdLst/>
            <a:ahLst/>
            <a:cxnLst>
              <a:cxn ang="0">
                <a:pos x="227" y="20"/>
              </a:cxn>
              <a:cxn ang="0">
                <a:pos x="227" y="56"/>
              </a:cxn>
              <a:cxn ang="0">
                <a:pos x="227" y="87"/>
              </a:cxn>
              <a:cxn ang="0">
                <a:pos x="227" y="111"/>
              </a:cxn>
              <a:cxn ang="0">
                <a:pos x="227" y="129"/>
              </a:cxn>
              <a:cxn ang="0">
                <a:pos x="227" y="156"/>
              </a:cxn>
              <a:cxn ang="0">
                <a:pos x="227" y="185"/>
              </a:cxn>
              <a:cxn ang="0">
                <a:pos x="229" y="206"/>
              </a:cxn>
              <a:cxn ang="0">
                <a:pos x="217" y="230"/>
              </a:cxn>
              <a:cxn ang="0">
                <a:pos x="203" y="228"/>
              </a:cxn>
              <a:cxn ang="0">
                <a:pos x="189" y="228"/>
              </a:cxn>
              <a:cxn ang="0">
                <a:pos x="169" y="230"/>
              </a:cxn>
              <a:cxn ang="0">
                <a:pos x="143" y="230"/>
              </a:cxn>
              <a:cxn ang="0">
                <a:pos x="138" y="237"/>
              </a:cxn>
              <a:cxn ang="0">
                <a:pos x="138" y="247"/>
              </a:cxn>
              <a:cxn ang="0">
                <a:pos x="138" y="273"/>
              </a:cxn>
              <a:cxn ang="0">
                <a:pos x="138" y="302"/>
              </a:cxn>
              <a:cxn ang="0">
                <a:pos x="138" y="323"/>
              </a:cxn>
              <a:cxn ang="0">
                <a:pos x="136" y="333"/>
              </a:cxn>
              <a:cxn ang="0">
                <a:pos x="122" y="335"/>
              </a:cxn>
              <a:cxn ang="0">
                <a:pos x="114" y="333"/>
              </a:cxn>
              <a:cxn ang="0">
                <a:pos x="107" y="337"/>
              </a:cxn>
              <a:cxn ang="0">
                <a:pos x="100" y="333"/>
              </a:cxn>
              <a:cxn ang="0">
                <a:pos x="93" y="333"/>
              </a:cxn>
              <a:cxn ang="0">
                <a:pos x="88" y="342"/>
              </a:cxn>
              <a:cxn ang="0">
                <a:pos x="76" y="352"/>
              </a:cxn>
              <a:cxn ang="0">
                <a:pos x="59" y="361"/>
              </a:cxn>
              <a:cxn ang="0">
                <a:pos x="43" y="357"/>
              </a:cxn>
              <a:cxn ang="0">
                <a:pos x="22" y="349"/>
              </a:cxn>
              <a:cxn ang="0">
                <a:pos x="14" y="344"/>
              </a:cxn>
              <a:cxn ang="0">
                <a:pos x="4" y="342"/>
              </a:cxn>
              <a:cxn ang="0">
                <a:pos x="0" y="333"/>
              </a:cxn>
              <a:cxn ang="0">
                <a:pos x="0" y="320"/>
              </a:cxn>
              <a:cxn ang="0">
                <a:pos x="0" y="309"/>
              </a:cxn>
              <a:cxn ang="0">
                <a:pos x="2" y="292"/>
              </a:cxn>
              <a:cxn ang="0">
                <a:pos x="2" y="264"/>
              </a:cxn>
              <a:cxn ang="0">
                <a:pos x="2" y="240"/>
              </a:cxn>
              <a:cxn ang="0">
                <a:pos x="2" y="221"/>
              </a:cxn>
              <a:cxn ang="0">
                <a:pos x="2" y="197"/>
              </a:cxn>
              <a:cxn ang="0">
                <a:pos x="4" y="173"/>
              </a:cxn>
              <a:cxn ang="0">
                <a:pos x="4" y="154"/>
              </a:cxn>
              <a:cxn ang="0">
                <a:pos x="4" y="127"/>
              </a:cxn>
              <a:cxn ang="0">
                <a:pos x="4" y="104"/>
              </a:cxn>
              <a:cxn ang="0">
                <a:pos x="4" y="91"/>
              </a:cxn>
              <a:cxn ang="0">
                <a:pos x="4" y="77"/>
              </a:cxn>
              <a:cxn ang="0">
                <a:pos x="4" y="56"/>
              </a:cxn>
              <a:cxn ang="0">
                <a:pos x="4" y="32"/>
              </a:cxn>
              <a:cxn ang="0">
                <a:pos x="5" y="1"/>
              </a:cxn>
              <a:cxn ang="0">
                <a:pos x="28" y="0"/>
              </a:cxn>
              <a:cxn ang="0">
                <a:pos x="48" y="0"/>
              </a:cxn>
              <a:cxn ang="0">
                <a:pos x="71" y="0"/>
              </a:cxn>
              <a:cxn ang="0">
                <a:pos x="102" y="0"/>
              </a:cxn>
              <a:cxn ang="0">
                <a:pos x="127" y="1"/>
              </a:cxn>
              <a:cxn ang="0">
                <a:pos x="146" y="1"/>
              </a:cxn>
              <a:cxn ang="0">
                <a:pos x="158" y="1"/>
              </a:cxn>
              <a:cxn ang="0">
                <a:pos x="177" y="1"/>
              </a:cxn>
              <a:cxn ang="0">
                <a:pos x="224" y="1"/>
              </a:cxn>
            </a:cxnLst>
            <a:rect l="0" t="0" r="r" b="b"/>
            <a:pathLst>
              <a:path w="229" h="361">
                <a:moveTo>
                  <a:pt x="227" y="1"/>
                </a:moveTo>
                <a:lnTo>
                  <a:pt x="227" y="6"/>
                </a:lnTo>
                <a:lnTo>
                  <a:pt x="227" y="12"/>
                </a:lnTo>
                <a:lnTo>
                  <a:pt x="227" y="15"/>
                </a:lnTo>
                <a:lnTo>
                  <a:pt x="227" y="17"/>
                </a:lnTo>
                <a:lnTo>
                  <a:pt x="227" y="20"/>
                </a:lnTo>
                <a:lnTo>
                  <a:pt x="227" y="22"/>
                </a:lnTo>
                <a:lnTo>
                  <a:pt x="227" y="27"/>
                </a:lnTo>
                <a:lnTo>
                  <a:pt x="227" y="34"/>
                </a:lnTo>
                <a:lnTo>
                  <a:pt x="227" y="41"/>
                </a:lnTo>
                <a:lnTo>
                  <a:pt x="227" y="43"/>
                </a:lnTo>
                <a:lnTo>
                  <a:pt x="227" y="56"/>
                </a:lnTo>
                <a:lnTo>
                  <a:pt x="227" y="56"/>
                </a:lnTo>
                <a:lnTo>
                  <a:pt x="227" y="67"/>
                </a:lnTo>
                <a:lnTo>
                  <a:pt x="227" y="68"/>
                </a:lnTo>
                <a:lnTo>
                  <a:pt x="227" y="79"/>
                </a:lnTo>
                <a:lnTo>
                  <a:pt x="227" y="80"/>
                </a:lnTo>
                <a:lnTo>
                  <a:pt x="227" y="87"/>
                </a:lnTo>
                <a:lnTo>
                  <a:pt x="227" y="92"/>
                </a:lnTo>
                <a:lnTo>
                  <a:pt x="227" y="94"/>
                </a:lnTo>
                <a:lnTo>
                  <a:pt x="227" y="98"/>
                </a:lnTo>
                <a:lnTo>
                  <a:pt x="227" y="103"/>
                </a:lnTo>
                <a:lnTo>
                  <a:pt x="227" y="110"/>
                </a:lnTo>
                <a:lnTo>
                  <a:pt x="227" y="111"/>
                </a:lnTo>
                <a:lnTo>
                  <a:pt x="227" y="115"/>
                </a:lnTo>
                <a:lnTo>
                  <a:pt x="227" y="117"/>
                </a:lnTo>
                <a:lnTo>
                  <a:pt x="227" y="120"/>
                </a:lnTo>
                <a:lnTo>
                  <a:pt x="227" y="123"/>
                </a:lnTo>
                <a:lnTo>
                  <a:pt x="227" y="127"/>
                </a:lnTo>
                <a:lnTo>
                  <a:pt x="227" y="129"/>
                </a:lnTo>
                <a:lnTo>
                  <a:pt x="227" y="132"/>
                </a:lnTo>
                <a:lnTo>
                  <a:pt x="227" y="137"/>
                </a:lnTo>
                <a:lnTo>
                  <a:pt x="227" y="139"/>
                </a:lnTo>
                <a:lnTo>
                  <a:pt x="227" y="142"/>
                </a:lnTo>
                <a:lnTo>
                  <a:pt x="227" y="147"/>
                </a:lnTo>
                <a:lnTo>
                  <a:pt x="227" y="156"/>
                </a:lnTo>
                <a:lnTo>
                  <a:pt x="227" y="161"/>
                </a:lnTo>
                <a:lnTo>
                  <a:pt x="227" y="161"/>
                </a:lnTo>
                <a:lnTo>
                  <a:pt x="227" y="170"/>
                </a:lnTo>
                <a:lnTo>
                  <a:pt x="227" y="172"/>
                </a:lnTo>
                <a:lnTo>
                  <a:pt x="227" y="182"/>
                </a:lnTo>
                <a:lnTo>
                  <a:pt x="227" y="185"/>
                </a:lnTo>
                <a:lnTo>
                  <a:pt x="227" y="189"/>
                </a:lnTo>
                <a:lnTo>
                  <a:pt x="229" y="190"/>
                </a:lnTo>
                <a:lnTo>
                  <a:pt x="227" y="194"/>
                </a:lnTo>
                <a:lnTo>
                  <a:pt x="229" y="197"/>
                </a:lnTo>
                <a:lnTo>
                  <a:pt x="229" y="199"/>
                </a:lnTo>
                <a:lnTo>
                  <a:pt x="229" y="206"/>
                </a:lnTo>
                <a:lnTo>
                  <a:pt x="229" y="208"/>
                </a:lnTo>
                <a:lnTo>
                  <a:pt x="229" y="227"/>
                </a:lnTo>
                <a:lnTo>
                  <a:pt x="229" y="228"/>
                </a:lnTo>
                <a:lnTo>
                  <a:pt x="222" y="230"/>
                </a:lnTo>
                <a:lnTo>
                  <a:pt x="220" y="230"/>
                </a:lnTo>
                <a:lnTo>
                  <a:pt x="217" y="230"/>
                </a:lnTo>
                <a:lnTo>
                  <a:pt x="215" y="230"/>
                </a:lnTo>
                <a:lnTo>
                  <a:pt x="213" y="230"/>
                </a:lnTo>
                <a:lnTo>
                  <a:pt x="212" y="230"/>
                </a:lnTo>
                <a:lnTo>
                  <a:pt x="208" y="228"/>
                </a:lnTo>
                <a:lnTo>
                  <a:pt x="207" y="228"/>
                </a:lnTo>
                <a:lnTo>
                  <a:pt x="203" y="228"/>
                </a:lnTo>
                <a:lnTo>
                  <a:pt x="200" y="228"/>
                </a:lnTo>
                <a:lnTo>
                  <a:pt x="200" y="228"/>
                </a:lnTo>
                <a:lnTo>
                  <a:pt x="198" y="228"/>
                </a:lnTo>
                <a:lnTo>
                  <a:pt x="194" y="228"/>
                </a:lnTo>
                <a:lnTo>
                  <a:pt x="191" y="228"/>
                </a:lnTo>
                <a:lnTo>
                  <a:pt x="189" y="228"/>
                </a:lnTo>
                <a:lnTo>
                  <a:pt x="188" y="228"/>
                </a:lnTo>
                <a:lnTo>
                  <a:pt x="184" y="230"/>
                </a:lnTo>
                <a:lnTo>
                  <a:pt x="181" y="230"/>
                </a:lnTo>
                <a:lnTo>
                  <a:pt x="177" y="230"/>
                </a:lnTo>
                <a:lnTo>
                  <a:pt x="174" y="230"/>
                </a:lnTo>
                <a:lnTo>
                  <a:pt x="169" y="230"/>
                </a:lnTo>
                <a:lnTo>
                  <a:pt x="167" y="230"/>
                </a:lnTo>
                <a:lnTo>
                  <a:pt x="162" y="230"/>
                </a:lnTo>
                <a:lnTo>
                  <a:pt x="157" y="230"/>
                </a:lnTo>
                <a:lnTo>
                  <a:pt x="155" y="230"/>
                </a:lnTo>
                <a:lnTo>
                  <a:pt x="146" y="230"/>
                </a:lnTo>
                <a:lnTo>
                  <a:pt x="143" y="230"/>
                </a:lnTo>
                <a:lnTo>
                  <a:pt x="141" y="230"/>
                </a:lnTo>
                <a:lnTo>
                  <a:pt x="138" y="230"/>
                </a:lnTo>
                <a:lnTo>
                  <a:pt x="138" y="234"/>
                </a:lnTo>
                <a:lnTo>
                  <a:pt x="138" y="235"/>
                </a:lnTo>
                <a:lnTo>
                  <a:pt x="138" y="237"/>
                </a:lnTo>
                <a:lnTo>
                  <a:pt x="138" y="237"/>
                </a:lnTo>
                <a:lnTo>
                  <a:pt x="138" y="239"/>
                </a:lnTo>
                <a:lnTo>
                  <a:pt x="138" y="240"/>
                </a:lnTo>
                <a:lnTo>
                  <a:pt x="138" y="242"/>
                </a:lnTo>
                <a:lnTo>
                  <a:pt x="138" y="244"/>
                </a:lnTo>
                <a:lnTo>
                  <a:pt x="138" y="246"/>
                </a:lnTo>
                <a:lnTo>
                  <a:pt x="138" y="247"/>
                </a:lnTo>
                <a:lnTo>
                  <a:pt x="138" y="249"/>
                </a:lnTo>
                <a:lnTo>
                  <a:pt x="138" y="252"/>
                </a:lnTo>
                <a:lnTo>
                  <a:pt x="138" y="254"/>
                </a:lnTo>
                <a:lnTo>
                  <a:pt x="138" y="261"/>
                </a:lnTo>
                <a:lnTo>
                  <a:pt x="138" y="263"/>
                </a:lnTo>
                <a:lnTo>
                  <a:pt x="138" y="273"/>
                </a:lnTo>
                <a:lnTo>
                  <a:pt x="138" y="275"/>
                </a:lnTo>
                <a:lnTo>
                  <a:pt x="138" y="280"/>
                </a:lnTo>
                <a:lnTo>
                  <a:pt x="138" y="283"/>
                </a:lnTo>
                <a:lnTo>
                  <a:pt x="138" y="292"/>
                </a:lnTo>
                <a:lnTo>
                  <a:pt x="138" y="297"/>
                </a:lnTo>
                <a:lnTo>
                  <a:pt x="138" y="302"/>
                </a:lnTo>
                <a:lnTo>
                  <a:pt x="138" y="306"/>
                </a:lnTo>
                <a:lnTo>
                  <a:pt x="138" y="311"/>
                </a:lnTo>
                <a:lnTo>
                  <a:pt x="138" y="313"/>
                </a:lnTo>
                <a:lnTo>
                  <a:pt x="138" y="314"/>
                </a:lnTo>
                <a:lnTo>
                  <a:pt x="138" y="316"/>
                </a:lnTo>
                <a:lnTo>
                  <a:pt x="138" y="323"/>
                </a:lnTo>
                <a:lnTo>
                  <a:pt x="138" y="326"/>
                </a:lnTo>
                <a:lnTo>
                  <a:pt x="138" y="328"/>
                </a:lnTo>
                <a:lnTo>
                  <a:pt x="138" y="330"/>
                </a:lnTo>
                <a:lnTo>
                  <a:pt x="138" y="332"/>
                </a:lnTo>
                <a:lnTo>
                  <a:pt x="138" y="333"/>
                </a:lnTo>
                <a:lnTo>
                  <a:pt x="136" y="333"/>
                </a:lnTo>
                <a:lnTo>
                  <a:pt x="133" y="333"/>
                </a:lnTo>
                <a:lnTo>
                  <a:pt x="131" y="333"/>
                </a:lnTo>
                <a:lnTo>
                  <a:pt x="127" y="333"/>
                </a:lnTo>
                <a:lnTo>
                  <a:pt x="126" y="333"/>
                </a:lnTo>
                <a:lnTo>
                  <a:pt x="124" y="335"/>
                </a:lnTo>
                <a:lnTo>
                  <a:pt x="122" y="335"/>
                </a:lnTo>
                <a:lnTo>
                  <a:pt x="119" y="335"/>
                </a:lnTo>
                <a:lnTo>
                  <a:pt x="117" y="335"/>
                </a:lnTo>
                <a:lnTo>
                  <a:pt x="117" y="333"/>
                </a:lnTo>
                <a:lnTo>
                  <a:pt x="115" y="335"/>
                </a:lnTo>
                <a:lnTo>
                  <a:pt x="115" y="333"/>
                </a:lnTo>
                <a:lnTo>
                  <a:pt x="114" y="333"/>
                </a:lnTo>
                <a:lnTo>
                  <a:pt x="114" y="335"/>
                </a:lnTo>
                <a:lnTo>
                  <a:pt x="112" y="335"/>
                </a:lnTo>
                <a:lnTo>
                  <a:pt x="110" y="335"/>
                </a:lnTo>
                <a:lnTo>
                  <a:pt x="108" y="335"/>
                </a:lnTo>
                <a:lnTo>
                  <a:pt x="108" y="335"/>
                </a:lnTo>
                <a:lnTo>
                  <a:pt x="107" y="337"/>
                </a:lnTo>
                <a:lnTo>
                  <a:pt x="105" y="337"/>
                </a:lnTo>
                <a:lnTo>
                  <a:pt x="105" y="335"/>
                </a:lnTo>
                <a:lnTo>
                  <a:pt x="103" y="335"/>
                </a:lnTo>
                <a:lnTo>
                  <a:pt x="103" y="333"/>
                </a:lnTo>
                <a:lnTo>
                  <a:pt x="102" y="333"/>
                </a:lnTo>
                <a:lnTo>
                  <a:pt x="100" y="333"/>
                </a:lnTo>
                <a:lnTo>
                  <a:pt x="100" y="332"/>
                </a:lnTo>
                <a:lnTo>
                  <a:pt x="98" y="332"/>
                </a:lnTo>
                <a:lnTo>
                  <a:pt x="96" y="332"/>
                </a:lnTo>
                <a:lnTo>
                  <a:pt x="95" y="332"/>
                </a:lnTo>
                <a:lnTo>
                  <a:pt x="95" y="333"/>
                </a:lnTo>
                <a:lnTo>
                  <a:pt x="93" y="333"/>
                </a:lnTo>
                <a:lnTo>
                  <a:pt x="93" y="335"/>
                </a:lnTo>
                <a:lnTo>
                  <a:pt x="91" y="335"/>
                </a:lnTo>
                <a:lnTo>
                  <a:pt x="90" y="337"/>
                </a:lnTo>
                <a:lnTo>
                  <a:pt x="90" y="338"/>
                </a:lnTo>
                <a:lnTo>
                  <a:pt x="88" y="340"/>
                </a:lnTo>
                <a:lnTo>
                  <a:pt x="88" y="342"/>
                </a:lnTo>
                <a:lnTo>
                  <a:pt x="86" y="342"/>
                </a:lnTo>
                <a:lnTo>
                  <a:pt x="86" y="344"/>
                </a:lnTo>
                <a:lnTo>
                  <a:pt x="84" y="345"/>
                </a:lnTo>
                <a:lnTo>
                  <a:pt x="84" y="347"/>
                </a:lnTo>
                <a:lnTo>
                  <a:pt x="78" y="350"/>
                </a:lnTo>
                <a:lnTo>
                  <a:pt x="76" y="352"/>
                </a:lnTo>
                <a:lnTo>
                  <a:pt x="74" y="352"/>
                </a:lnTo>
                <a:lnTo>
                  <a:pt x="67" y="357"/>
                </a:lnTo>
                <a:lnTo>
                  <a:pt x="62" y="359"/>
                </a:lnTo>
                <a:lnTo>
                  <a:pt x="62" y="361"/>
                </a:lnTo>
                <a:lnTo>
                  <a:pt x="60" y="361"/>
                </a:lnTo>
                <a:lnTo>
                  <a:pt x="59" y="361"/>
                </a:lnTo>
                <a:lnTo>
                  <a:pt x="57" y="361"/>
                </a:lnTo>
                <a:lnTo>
                  <a:pt x="53" y="361"/>
                </a:lnTo>
                <a:lnTo>
                  <a:pt x="50" y="359"/>
                </a:lnTo>
                <a:lnTo>
                  <a:pt x="48" y="359"/>
                </a:lnTo>
                <a:lnTo>
                  <a:pt x="47" y="357"/>
                </a:lnTo>
                <a:lnTo>
                  <a:pt x="43" y="357"/>
                </a:lnTo>
                <a:lnTo>
                  <a:pt x="41" y="357"/>
                </a:lnTo>
                <a:lnTo>
                  <a:pt x="31" y="354"/>
                </a:lnTo>
                <a:lnTo>
                  <a:pt x="29" y="354"/>
                </a:lnTo>
                <a:lnTo>
                  <a:pt x="28" y="352"/>
                </a:lnTo>
                <a:lnTo>
                  <a:pt x="24" y="350"/>
                </a:lnTo>
                <a:lnTo>
                  <a:pt x="22" y="349"/>
                </a:lnTo>
                <a:lnTo>
                  <a:pt x="21" y="347"/>
                </a:lnTo>
                <a:lnTo>
                  <a:pt x="19" y="345"/>
                </a:lnTo>
                <a:lnTo>
                  <a:pt x="19" y="344"/>
                </a:lnTo>
                <a:lnTo>
                  <a:pt x="17" y="344"/>
                </a:lnTo>
                <a:lnTo>
                  <a:pt x="16" y="344"/>
                </a:lnTo>
                <a:lnTo>
                  <a:pt x="14" y="344"/>
                </a:lnTo>
                <a:lnTo>
                  <a:pt x="7" y="342"/>
                </a:lnTo>
                <a:lnTo>
                  <a:pt x="5" y="342"/>
                </a:lnTo>
                <a:lnTo>
                  <a:pt x="4" y="342"/>
                </a:lnTo>
                <a:lnTo>
                  <a:pt x="4" y="340"/>
                </a:lnTo>
                <a:lnTo>
                  <a:pt x="4" y="340"/>
                </a:lnTo>
                <a:lnTo>
                  <a:pt x="4" y="342"/>
                </a:lnTo>
                <a:lnTo>
                  <a:pt x="2" y="342"/>
                </a:lnTo>
                <a:lnTo>
                  <a:pt x="0" y="342"/>
                </a:lnTo>
                <a:lnTo>
                  <a:pt x="0" y="340"/>
                </a:lnTo>
                <a:lnTo>
                  <a:pt x="0" y="338"/>
                </a:lnTo>
                <a:lnTo>
                  <a:pt x="0" y="337"/>
                </a:lnTo>
                <a:lnTo>
                  <a:pt x="0" y="333"/>
                </a:lnTo>
                <a:lnTo>
                  <a:pt x="0" y="332"/>
                </a:lnTo>
                <a:lnTo>
                  <a:pt x="0" y="328"/>
                </a:lnTo>
                <a:lnTo>
                  <a:pt x="0" y="325"/>
                </a:lnTo>
                <a:lnTo>
                  <a:pt x="0" y="323"/>
                </a:lnTo>
                <a:lnTo>
                  <a:pt x="0" y="321"/>
                </a:lnTo>
                <a:lnTo>
                  <a:pt x="0" y="320"/>
                </a:lnTo>
                <a:lnTo>
                  <a:pt x="0" y="318"/>
                </a:lnTo>
                <a:lnTo>
                  <a:pt x="0" y="316"/>
                </a:lnTo>
                <a:lnTo>
                  <a:pt x="0" y="314"/>
                </a:lnTo>
                <a:lnTo>
                  <a:pt x="0" y="313"/>
                </a:lnTo>
                <a:lnTo>
                  <a:pt x="0" y="311"/>
                </a:lnTo>
                <a:lnTo>
                  <a:pt x="0" y="309"/>
                </a:lnTo>
                <a:lnTo>
                  <a:pt x="2" y="309"/>
                </a:lnTo>
                <a:lnTo>
                  <a:pt x="2" y="307"/>
                </a:lnTo>
                <a:lnTo>
                  <a:pt x="2" y="306"/>
                </a:lnTo>
                <a:lnTo>
                  <a:pt x="2" y="304"/>
                </a:lnTo>
                <a:lnTo>
                  <a:pt x="2" y="297"/>
                </a:lnTo>
                <a:lnTo>
                  <a:pt x="2" y="292"/>
                </a:lnTo>
                <a:lnTo>
                  <a:pt x="2" y="290"/>
                </a:lnTo>
                <a:lnTo>
                  <a:pt x="2" y="289"/>
                </a:lnTo>
                <a:lnTo>
                  <a:pt x="2" y="285"/>
                </a:lnTo>
                <a:lnTo>
                  <a:pt x="2" y="275"/>
                </a:lnTo>
                <a:lnTo>
                  <a:pt x="2" y="268"/>
                </a:lnTo>
                <a:lnTo>
                  <a:pt x="2" y="264"/>
                </a:lnTo>
                <a:lnTo>
                  <a:pt x="2" y="256"/>
                </a:lnTo>
                <a:lnTo>
                  <a:pt x="2" y="252"/>
                </a:lnTo>
                <a:lnTo>
                  <a:pt x="2" y="252"/>
                </a:lnTo>
                <a:lnTo>
                  <a:pt x="2" y="251"/>
                </a:lnTo>
                <a:lnTo>
                  <a:pt x="2" y="242"/>
                </a:lnTo>
                <a:lnTo>
                  <a:pt x="2" y="240"/>
                </a:lnTo>
                <a:lnTo>
                  <a:pt x="2" y="237"/>
                </a:lnTo>
                <a:lnTo>
                  <a:pt x="2" y="235"/>
                </a:lnTo>
                <a:lnTo>
                  <a:pt x="2" y="234"/>
                </a:lnTo>
                <a:lnTo>
                  <a:pt x="2" y="227"/>
                </a:lnTo>
                <a:lnTo>
                  <a:pt x="2" y="223"/>
                </a:lnTo>
                <a:lnTo>
                  <a:pt x="2" y="221"/>
                </a:lnTo>
                <a:lnTo>
                  <a:pt x="2" y="220"/>
                </a:lnTo>
                <a:lnTo>
                  <a:pt x="2" y="218"/>
                </a:lnTo>
                <a:lnTo>
                  <a:pt x="2" y="215"/>
                </a:lnTo>
                <a:lnTo>
                  <a:pt x="2" y="208"/>
                </a:lnTo>
                <a:lnTo>
                  <a:pt x="2" y="204"/>
                </a:lnTo>
                <a:lnTo>
                  <a:pt x="2" y="197"/>
                </a:lnTo>
                <a:lnTo>
                  <a:pt x="4" y="190"/>
                </a:lnTo>
                <a:lnTo>
                  <a:pt x="4" y="189"/>
                </a:lnTo>
                <a:lnTo>
                  <a:pt x="4" y="182"/>
                </a:lnTo>
                <a:lnTo>
                  <a:pt x="4" y="180"/>
                </a:lnTo>
                <a:lnTo>
                  <a:pt x="4" y="177"/>
                </a:lnTo>
                <a:lnTo>
                  <a:pt x="4" y="173"/>
                </a:lnTo>
                <a:lnTo>
                  <a:pt x="4" y="166"/>
                </a:lnTo>
                <a:lnTo>
                  <a:pt x="4" y="165"/>
                </a:lnTo>
                <a:lnTo>
                  <a:pt x="4" y="161"/>
                </a:lnTo>
                <a:lnTo>
                  <a:pt x="4" y="161"/>
                </a:lnTo>
                <a:lnTo>
                  <a:pt x="4" y="160"/>
                </a:lnTo>
                <a:lnTo>
                  <a:pt x="4" y="154"/>
                </a:lnTo>
                <a:lnTo>
                  <a:pt x="4" y="147"/>
                </a:lnTo>
                <a:lnTo>
                  <a:pt x="4" y="147"/>
                </a:lnTo>
                <a:lnTo>
                  <a:pt x="4" y="141"/>
                </a:lnTo>
                <a:lnTo>
                  <a:pt x="4" y="137"/>
                </a:lnTo>
                <a:lnTo>
                  <a:pt x="4" y="135"/>
                </a:lnTo>
                <a:lnTo>
                  <a:pt x="4" y="127"/>
                </a:lnTo>
                <a:lnTo>
                  <a:pt x="4" y="125"/>
                </a:lnTo>
                <a:lnTo>
                  <a:pt x="4" y="115"/>
                </a:lnTo>
                <a:lnTo>
                  <a:pt x="4" y="113"/>
                </a:lnTo>
                <a:lnTo>
                  <a:pt x="4" y="111"/>
                </a:lnTo>
                <a:lnTo>
                  <a:pt x="4" y="108"/>
                </a:lnTo>
                <a:lnTo>
                  <a:pt x="4" y="104"/>
                </a:lnTo>
                <a:lnTo>
                  <a:pt x="4" y="101"/>
                </a:lnTo>
                <a:lnTo>
                  <a:pt x="4" y="99"/>
                </a:lnTo>
                <a:lnTo>
                  <a:pt x="4" y="96"/>
                </a:lnTo>
                <a:lnTo>
                  <a:pt x="4" y="92"/>
                </a:lnTo>
                <a:lnTo>
                  <a:pt x="4" y="91"/>
                </a:lnTo>
                <a:lnTo>
                  <a:pt x="4" y="91"/>
                </a:lnTo>
                <a:lnTo>
                  <a:pt x="4" y="91"/>
                </a:lnTo>
                <a:lnTo>
                  <a:pt x="4" y="89"/>
                </a:lnTo>
                <a:lnTo>
                  <a:pt x="4" y="82"/>
                </a:lnTo>
                <a:lnTo>
                  <a:pt x="4" y="80"/>
                </a:lnTo>
                <a:lnTo>
                  <a:pt x="4" y="79"/>
                </a:lnTo>
                <a:lnTo>
                  <a:pt x="4" y="77"/>
                </a:lnTo>
                <a:lnTo>
                  <a:pt x="4" y="70"/>
                </a:lnTo>
                <a:lnTo>
                  <a:pt x="4" y="68"/>
                </a:lnTo>
                <a:lnTo>
                  <a:pt x="4" y="61"/>
                </a:lnTo>
                <a:lnTo>
                  <a:pt x="4" y="58"/>
                </a:lnTo>
                <a:lnTo>
                  <a:pt x="4" y="56"/>
                </a:lnTo>
                <a:lnTo>
                  <a:pt x="4" y="56"/>
                </a:lnTo>
                <a:lnTo>
                  <a:pt x="4" y="53"/>
                </a:lnTo>
                <a:lnTo>
                  <a:pt x="4" y="49"/>
                </a:lnTo>
                <a:lnTo>
                  <a:pt x="4" y="39"/>
                </a:lnTo>
                <a:lnTo>
                  <a:pt x="4" y="37"/>
                </a:lnTo>
                <a:lnTo>
                  <a:pt x="4" y="34"/>
                </a:lnTo>
                <a:lnTo>
                  <a:pt x="4" y="32"/>
                </a:lnTo>
                <a:lnTo>
                  <a:pt x="4" y="31"/>
                </a:lnTo>
                <a:lnTo>
                  <a:pt x="4" y="24"/>
                </a:lnTo>
                <a:lnTo>
                  <a:pt x="4" y="17"/>
                </a:lnTo>
                <a:lnTo>
                  <a:pt x="4" y="15"/>
                </a:lnTo>
                <a:lnTo>
                  <a:pt x="5" y="12"/>
                </a:lnTo>
                <a:lnTo>
                  <a:pt x="5" y="1"/>
                </a:lnTo>
                <a:lnTo>
                  <a:pt x="5" y="0"/>
                </a:lnTo>
                <a:lnTo>
                  <a:pt x="9" y="0"/>
                </a:lnTo>
                <a:lnTo>
                  <a:pt x="16" y="0"/>
                </a:lnTo>
                <a:lnTo>
                  <a:pt x="17" y="0"/>
                </a:lnTo>
                <a:lnTo>
                  <a:pt x="22" y="0"/>
                </a:lnTo>
                <a:lnTo>
                  <a:pt x="28" y="0"/>
                </a:lnTo>
                <a:lnTo>
                  <a:pt x="33" y="0"/>
                </a:lnTo>
                <a:lnTo>
                  <a:pt x="38" y="0"/>
                </a:lnTo>
                <a:lnTo>
                  <a:pt x="43" y="0"/>
                </a:lnTo>
                <a:lnTo>
                  <a:pt x="45" y="0"/>
                </a:lnTo>
                <a:lnTo>
                  <a:pt x="48" y="0"/>
                </a:lnTo>
                <a:lnTo>
                  <a:pt x="48" y="0"/>
                </a:lnTo>
                <a:lnTo>
                  <a:pt x="50" y="0"/>
                </a:lnTo>
                <a:lnTo>
                  <a:pt x="60" y="0"/>
                </a:lnTo>
                <a:lnTo>
                  <a:pt x="64" y="0"/>
                </a:lnTo>
                <a:lnTo>
                  <a:pt x="65" y="0"/>
                </a:lnTo>
                <a:lnTo>
                  <a:pt x="67" y="0"/>
                </a:lnTo>
                <a:lnTo>
                  <a:pt x="71" y="0"/>
                </a:lnTo>
                <a:lnTo>
                  <a:pt x="78" y="0"/>
                </a:lnTo>
                <a:lnTo>
                  <a:pt x="81" y="0"/>
                </a:lnTo>
                <a:lnTo>
                  <a:pt x="83" y="0"/>
                </a:lnTo>
                <a:lnTo>
                  <a:pt x="93" y="0"/>
                </a:lnTo>
                <a:lnTo>
                  <a:pt x="100" y="0"/>
                </a:lnTo>
                <a:lnTo>
                  <a:pt x="102" y="0"/>
                </a:lnTo>
                <a:lnTo>
                  <a:pt x="103" y="0"/>
                </a:lnTo>
                <a:lnTo>
                  <a:pt x="105" y="0"/>
                </a:lnTo>
                <a:lnTo>
                  <a:pt x="107" y="0"/>
                </a:lnTo>
                <a:lnTo>
                  <a:pt x="108" y="0"/>
                </a:lnTo>
                <a:lnTo>
                  <a:pt x="112" y="0"/>
                </a:lnTo>
                <a:lnTo>
                  <a:pt x="127" y="1"/>
                </a:lnTo>
                <a:lnTo>
                  <a:pt x="129" y="1"/>
                </a:lnTo>
                <a:lnTo>
                  <a:pt x="131" y="1"/>
                </a:lnTo>
                <a:lnTo>
                  <a:pt x="138" y="1"/>
                </a:lnTo>
                <a:lnTo>
                  <a:pt x="139" y="1"/>
                </a:lnTo>
                <a:lnTo>
                  <a:pt x="139" y="1"/>
                </a:lnTo>
                <a:lnTo>
                  <a:pt x="146" y="1"/>
                </a:lnTo>
                <a:lnTo>
                  <a:pt x="148" y="1"/>
                </a:lnTo>
                <a:lnTo>
                  <a:pt x="150" y="1"/>
                </a:lnTo>
                <a:lnTo>
                  <a:pt x="153" y="1"/>
                </a:lnTo>
                <a:lnTo>
                  <a:pt x="155" y="1"/>
                </a:lnTo>
                <a:lnTo>
                  <a:pt x="157" y="1"/>
                </a:lnTo>
                <a:lnTo>
                  <a:pt x="158" y="1"/>
                </a:lnTo>
                <a:lnTo>
                  <a:pt x="164" y="1"/>
                </a:lnTo>
                <a:lnTo>
                  <a:pt x="165" y="1"/>
                </a:lnTo>
                <a:lnTo>
                  <a:pt x="169" y="1"/>
                </a:lnTo>
                <a:lnTo>
                  <a:pt x="172" y="1"/>
                </a:lnTo>
                <a:lnTo>
                  <a:pt x="174" y="1"/>
                </a:lnTo>
                <a:lnTo>
                  <a:pt x="177" y="1"/>
                </a:lnTo>
                <a:lnTo>
                  <a:pt x="184" y="1"/>
                </a:lnTo>
                <a:lnTo>
                  <a:pt x="194" y="1"/>
                </a:lnTo>
                <a:lnTo>
                  <a:pt x="201" y="1"/>
                </a:lnTo>
                <a:lnTo>
                  <a:pt x="215" y="1"/>
                </a:lnTo>
                <a:lnTo>
                  <a:pt x="215" y="1"/>
                </a:lnTo>
                <a:lnTo>
                  <a:pt x="224" y="1"/>
                </a:lnTo>
                <a:lnTo>
                  <a:pt x="227" y="1"/>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2" name="Freeform 180"/>
          <p:cNvSpPr>
            <a:spLocks/>
          </p:cNvSpPr>
          <p:nvPr/>
        </p:nvSpPr>
        <p:spPr bwMode="auto">
          <a:xfrm>
            <a:off x="6753226" y="2909888"/>
            <a:ext cx="327422" cy="401241"/>
          </a:xfrm>
          <a:custGeom>
            <a:avLst/>
            <a:gdLst/>
            <a:ahLst/>
            <a:cxnLst>
              <a:cxn ang="0">
                <a:pos x="106" y="0"/>
              </a:cxn>
              <a:cxn ang="0">
                <a:pos x="125" y="0"/>
              </a:cxn>
              <a:cxn ang="0">
                <a:pos x="134" y="2"/>
              </a:cxn>
              <a:cxn ang="0">
                <a:pos x="134" y="15"/>
              </a:cxn>
              <a:cxn ang="0">
                <a:pos x="134" y="32"/>
              </a:cxn>
              <a:cxn ang="0">
                <a:pos x="144" y="46"/>
              </a:cxn>
              <a:cxn ang="0">
                <a:pos x="167" y="45"/>
              </a:cxn>
              <a:cxn ang="0">
                <a:pos x="182" y="48"/>
              </a:cxn>
              <a:cxn ang="0">
                <a:pos x="182" y="62"/>
              </a:cxn>
              <a:cxn ang="0">
                <a:pos x="182" y="89"/>
              </a:cxn>
              <a:cxn ang="0">
                <a:pos x="198" y="91"/>
              </a:cxn>
              <a:cxn ang="0">
                <a:pos x="213" y="89"/>
              </a:cxn>
              <a:cxn ang="0">
                <a:pos x="232" y="89"/>
              </a:cxn>
              <a:cxn ang="0">
                <a:pos x="254" y="89"/>
              </a:cxn>
              <a:cxn ang="0">
                <a:pos x="273" y="89"/>
              </a:cxn>
              <a:cxn ang="0">
                <a:pos x="273" y="106"/>
              </a:cxn>
              <a:cxn ang="0">
                <a:pos x="273" y="127"/>
              </a:cxn>
              <a:cxn ang="0">
                <a:pos x="273" y="139"/>
              </a:cxn>
              <a:cxn ang="0">
                <a:pos x="273" y="167"/>
              </a:cxn>
              <a:cxn ang="0">
                <a:pos x="273" y="186"/>
              </a:cxn>
              <a:cxn ang="0">
                <a:pos x="273" y="203"/>
              </a:cxn>
              <a:cxn ang="0">
                <a:pos x="273" y="220"/>
              </a:cxn>
              <a:cxn ang="0">
                <a:pos x="273" y="239"/>
              </a:cxn>
              <a:cxn ang="0">
                <a:pos x="273" y="260"/>
              </a:cxn>
              <a:cxn ang="0">
                <a:pos x="275" y="272"/>
              </a:cxn>
              <a:cxn ang="0">
                <a:pos x="275" y="294"/>
              </a:cxn>
              <a:cxn ang="0">
                <a:pos x="275" y="313"/>
              </a:cxn>
              <a:cxn ang="0">
                <a:pos x="273" y="337"/>
              </a:cxn>
              <a:cxn ang="0">
                <a:pos x="265" y="334"/>
              </a:cxn>
              <a:cxn ang="0">
                <a:pos x="256" y="332"/>
              </a:cxn>
              <a:cxn ang="0">
                <a:pos x="242" y="320"/>
              </a:cxn>
              <a:cxn ang="0">
                <a:pos x="232" y="303"/>
              </a:cxn>
              <a:cxn ang="0">
                <a:pos x="215" y="291"/>
              </a:cxn>
              <a:cxn ang="0">
                <a:pos x="191" y="299"/>
              </a:cxn>
              <a:cxn ang="0">
                <a:pos x="173" y="303"/>
              </a:cxn>
              <a:cxn ang="0">
                <a:pos x="142" y="294"/>
              </a:cxn>
              <a:cxn ang="0">
                <a:pos x="122" y="289"/>
              </a:cxn>
              <a:cxn ang="0">
                <a:pos x="117" y="282"/>
              </a:cxn>
              <a:cxn ang="0">
                <a:pos x="117" y="272"/>
              </a:cxn>
              <a:cxn ang="0">
                <a:pos x="112" y="261"/>
              </a:cxn>
              <a:cxn ang="0">
                <a:pos x="106" y="258"/>
              </a:cxn>
              <a:cxn ang="0">
                <a:pos x="96" y="251"/>
              </a:cxn>
              <a:cxn ang="0">
                <a:pos x="87" y="241"/>
              </a:cxn>
              <a:cxn ang="0">
                <a:pos x="77" y="232"/>
              </a:cxn>
              <a:cxn ang="0">
                <a:pos x="63" y="220"/>
              </a:cxn>
              <a:cxn ang="0">
                <a:pos x="55" y="218"/>
              </a:cxn>
              <a:cxn ang="0">
                <a:pos x="39" y="229"/>
              </a:cxn>
              <a:cxn ang="0">
                <a:pos x="15" y="220"/>
              </a:cxn>
              <a:cxn ang="0">
                <a:pos x="1" y="218"/>
              </a:cxn>
              <a:cxn ang="0">
                <a:pos x="0" y="208"/>
              </a:cxn>
              <a:cxn ang="0">
                <a:pos x="0" y="187"/>
              </a:cxn>
              <a:cxn ang="0">
                <a:pos x="0" y="158"/>
              </a:cxn>
              <a:cxn ang="0">
                <a:pos x="0" y="132"/>
              </a:cxn>
              <a:cxn ang="0">
                <a:pos x="0" y="122"/>
              </a:cxn>
              <a:cxn ang="0">
                <a:pos x="5" y="115"/>
              </a:cxn>
              <a:cxn ang="0">
                <a:pos x="31" y="115"/>
              </a:cxn>
              <a:cxn ang="0">
                <a:pos x="51" y="113"/>
              </a:cxn>
              <a:cxn ang="0">
                <a:pos x="65" y="113"/>
              </a:cxn>
              <a:cxn ang="0">
                <a:pos x="79" y="115"/>
              </a:cxn>
              <a:cxn ang="0">
                <a:pos x="91" y="91"/>
              </a:cxn>
              <a:cxn ang="0">
                <a:pos x="89" y="70"/>
              </a:cxn>
              <a:cxn ang="0">
                <a:pos x="89" y="41"/>
              </a:cxn>
              <a:cxn ang="0">
                <a:pos x="89" y="14"/>
              </a:cxn>
            </a:cxnLst>
            <a:rect l="0" t="0" r="r" b="b"/>
            <a:pathLst>
              <a:path w="275" h="337">
                <a:moveTo>
                  <a:pt x="89" y="0"/>
                </a:moveTo>
                <a:lnTo>
                  <a:pt x="91" y="0"/>
                </a:lnTo>
                <a:lnTo>
                  <a:pt x="96" y="0"/>
                </a:lnTo>
                <a:lnTo>
                  <a:pt x="98" y="0"/>
                </a:lnTo>
                <a:lnTo>
                  <a:pt x="103" y="0"/>
                </a:lnTo>
                <a:lnTo>
                  <a:pt x="106" y="0"/>
                </a:lnTo>
                <a:lnTo>
                  <a:pt x="112" y="0"/>
                </a:lnTo>
                <a:lnTo>
                  <a:pt x="117" y="0"/>
                </a:lnTo>
                <a:lnTo>
                  <a:pt x="118" y="0"/>
                </a:lnTo>
                <a:lnTo>
                  <a:pt x="122" y="0"/>
                </a:lnTo>
                <a:lnTo>
                  <a:pt x="124" y="0"/>
                </a:lnTo>
                <a:lnTo>
                  <a:pt x="125" y="0"/>
                </a:lnTo>
                <a:lnTo>
                  <a:pt x="127" y="0"/>
                </a:lnTo>
                <a:lnTo>
                  <a:pt x="129" y="0"/>
                </a:lnTo>
                <a:lnTo>
                  <a:pt x="130" y="0"/>
                </a:lnTo>
                <a:lnTo>
                  <a:pt x="132" y="0"/>
                </a:lnTo>
                <a:lnTo>
                  <a:pt x="134" y="0"/>
                </a:lnTo>
                <a:lnTo>
                  <a:pt x="134" y="2"/>
                </a:lnTo>
                <a:lnTo>
                  <a:pt x="134" y="3"/>
                </a:lnTo>
                <a:lnTo>
                  <a:pt x="134" y="5"/>
                </a:lnTo>
                <a:lnTo>
                  <a:pt x="134" y="10"/>
                </a:lnTo>
                <a:lnTo>
                  <a:pt x="134" y="12"/>
                </a:lnTo>
                <a:lnTo>
                  <a:pt x="134" y="14"/>
                </a:lnTo>
                <a:lnTo>
                  <a:pt x="134" y="15"/>
                </a:lnTo>
                <a:lnTo>
                  <a:pt x="134" y="22"/>
                </a:lnTo>
                <a:lnTo>
                  <a:pt x="134" y="26"/>
                </a:lnTo>
                <a:lnTo>
                  <a:pt x="134" y="27"/>
                </a:lnTo>
                <a:lnTo>
                  <a:pt x="134" y="29"/>
                </a:lnTo>
                <a:lnTo>
                  <a:pt x="134" y="31"/>
                </a:lnTo>
                <a:lnTo>
                  <a:pt x="134" y="32"/>
                </a:lnTo>
                <a:lnTo>
                  <a:pt x="134" y="38"/>
                </a:lnTo>
                <a:lnTo>
                  <a:pt x="136" y="39"/>
                </a:lnTo>
                <a:lnTo>
                  <a:pt x="136" y="46"/>
                </a:lnTo>
                <a:lnTo>
                  <a:pt x="137" y="46"/>
                </a:lnTo>
                <a:lnTo>
                  <a:pt x="142" y="46"/>
                </a:lnTo>
                <a:lnTo>
                  <a:pt x="144" y="46"/>
                </a:lnTo>
                <a:lnTo>
                  <a:pt x="148" y="46"/>
                </a:lnTo>
                <a:lnTo>
                  <a:pt x="153" y="46"/>
                </a:lnTo>
                <a:lnTo>
                  <a:pt x="155" y="46"/>
                </a:lnTo>
                <a:lnTo>
                  <a:pt x="161" y="46"/>
                </a:lnTo>
                <a:lnTo>
                  <a:pt x="167" y="46"/>
                </a:lnTo>
                <a:lnTo>
                  <a:pt x="167" y="45"/>
                </a:lnTo>
                <a:lnTo>
                  <a:pt x="168" y="45"/>
                </a:lnTo>
                <a:lnTo>
                  <a:pt x="170" y="45"/>
                </a:lnTo>
                <a:lnTo>
                  <a:pt x="172" y="45"/>
                </a:lnTo>
                <a:lnTo>
                  <a:pt x="173" y="45"/>
                </a:lnTo>
                <a:lnTo>
                  <a:pt x="182" y="45"/>
                </a:lnTo>
                <a:lnTo>
                  <a:pt x="182" y="48"/>
                </a:lnTo>
                <a:lnTo>
                  <a:pt x="182" y="50"/>
                </a:lnTo>
                <a:lnTo>
                  <a:pt x="182" y="55"/>
                </a:lnTo>
                <a:lnTo>
                  <a:pt x="182" y="57"/>
                </a:lnTo>
                <a:lnTo>
                  <a:pt x="182" y="60"/>
                </a:lnTo>
                <a:lnTo>
                  <a:pt x="182" y="62"/>
                </a:lnTo>
                <a:lnTo>
                  <a:pt x="182" y="62"/>
                </a:lnTo>
                <a:lnTo>
                  <a:pt x="182" y="63"/>
                </a:lnTo>
                <a:lnTo>
                  <a:pt x="182" y="67"/>
                </a:lnTo>
                <a:lnTo>
                  <a:pt x="182" y="70"/>
                </a:lnTo>
                <a:lnTo>
                  <a:pt x="182" y="75"/>
                </a:lnTo>
                <a:lnTo>
                  <a:pt x="182" y="81"/>
                </a:lnTo>
                <a:lnTo>
                  <a:pt x="182" y="89"/>
                </a:lnTo>
                <a:lnTo>
                  <a:pt x="182" y="91"/>
                </a:lnTo>
                <a:lnTo>
                  <a:pt x="185" y="91"/>
                </a:lnTo>
                <a:lnTo>
                  <a:pt x="191" y="91"/>
                </a:lnTo>
                <a:lnTo>
                  <a:pt x="196" y="91"/>
                </a:lnTo>
                <a:lnTo>
                  <a:pt x="198" y="91"/>
                </a:lnTo>
                <a:lnTo>
                  <a:pt x="198" y="91"/>
                </a:lnTo>
                <a:lnTo>
                  <a:pt x="199" y="91"/>
                </a:lnTo>
                <a:lnTo>
                  <a:pt x="203" y="91"/>
                </a:lnTo>
                <a:lnTo>
                  <a:pt x="204" y="91"/>
                </a:lnTo>
                <a:lnTo>
                  <a:pt x="206" y="89"/>
                </a:lnTo>
                <a:lnTo>
                  <a:pt x="211" y="89"/>
                </a:lnTo>
                <a:lnTo>
                  <a:pt x="213" y="89"/>
                </a:lnTo>
                <a:lnTo>
                  <a:pt x="215" y="89"/>
                </a:lnTo>
                <a:lnTo>
                  <a:pt x="218" y="89"/>
                </a:lnTo>
                <a:lnTo>
                  <a:pt x="223" y="89"/>
                </a:lnTo>
                <a:lnTo>
                  <a:pt x="225" y="89"/>
                </a:lnTo>
                <a:lnTo>
                  <a:pt x="227" y="89"/>
                </a:lnTo>
                <a:lnTo>
                  <a:pt x="232" y="89"/>
                </a:lnTo>
                <a:lnTo>
                  <a:pt x="234" y="89"/>
                </a:lnTo>
                <a:lnTo>
                  <a:pt x="241" y="89"/>
                </a:lnTo>
                <a:lnTo>
                  <a:pt x="242" y="89"/>
                </a:lnTo>
                <a:lnTo>
                  <a:pt x="244" y="89"/>
                </a:lnTo>
                <a:lnTo>
                  <a:pt x="249" y="89"/>
                </a:lnTo>
                <a:lnTo>
                  <a:pt x="254" y="89"/>
                </a:lnTo>
                <a:lnTo>
                  <a:pt x="256" y="89"/>
                </a:lnTo>
                <a:lnTo>
                  <a:pt x="261" y="89"/>
                </a:lnTo>
                <a:lnTo>
                  <a:pt x="263" y="89"/>
                </a:lnTo>
                <a:lnTo>
                  <a:pt x="266" y="89"/>
                </a:lnTo>
                <a:lnTo>
                  <a:pt x="271" y="89"/>
                </a:lnTo>
                <a:lnTo>
                  <a:pt x="273" y="89"/>
                </a:lnTo>
                <a:lnTo>
                  <a:pt x="273" y="91"/>
                </a:lnTo>
                <a:lnTo>
                  <a:pt x="273" y="93"/>
                </a:lnTo>
                <a:lnTo>
                  <a:pt x="273" y="93"/>
                </a:lnTo>
                <a:lnTo>
                  <a:pt x="273" y="96"/>
                </a:lnTo>
                <a:lnTo>
                  <a:pt x="273" y="100"/>
                </a:lnTo>
                <a:lnTo>
                  <a:pt x="273" y="106"/>
                </a:lnTo>
                <a:lnTo>
                  <a:pt x="273" y="112"/>
                </a:lnTo>
                <a:lnTo>
                  <a:pt x="273" y="113"/>
                </a:lnTo>
                <a:lnTo>
                  <a:pt x="273" y="115"/>
                </a:lnTo>
                <a:lnTo>
                  <a:pt x="273" y="122"/>
                </a:lnTo>
                <a:lnTo>
                  <a:pt x="273" y="124"/>
                </a:lnTo>
                <a:lnTo>
                  <a:pt x="273" y="127"/>
                </a:lnTo>
                <a:lnTo>
                  <a:pt x="273" y="129"/>
                </a:lnTo>
                <a:lnTo>
                  <a:pt x="273" y="131"/>
                </a:lnTo>
                <a:lnTo>
                  <a:pt x="273" y="132"/>
                </a:lnTo>
                <a:lnTo>
                  <a:pt x="273" y="134"/>
                </a:lnTo>
                <a:lnTo>
                  <a:pt x="273" y="137"/>
                </a:lnTo>
                <a:lnTo>
                  <a:pt x="273" y="139"/>
                </a:lnTo>
                <a:lnTo>
                  <a:pt x="273" y="141"/>
                </a:lnTo>
                <a:lnTo>
                  <a:pt x="273" y="146"/>
                </a:lnTo>
                <a:lnTo>
                  <a:pt x="273" y="153"/>
                </a:lnTo>
                <a:lnTo>
                  <a:pt x="273" y="156"/>
                </a:lnTo>
                <a:lnTo>
                  <a:pt x="273" y="165"/>
                </a:lnTo>
                <a:lnTo>
                  <a:pt x="273" y="167"/>
                </a:lnTo>
                <a:lnTo>
                  <a:pt x="273" y="168"/>
                </a:lnTo>
                <a:lnTo>
                  <a:pt x="273" y="170"/>
                </a:lnTo>
                <a:lnTo>
                  <a:pt x="273" y="175"/>
                </a:lnTo>
                <a:lnTo>
                  <a:pt x="273" y="179"/>
                </a:lnTo>
                <a:lnTo>
                  <a:pt x="273" y="182"/>
                </a:lnTo>
                <a:lnTo>
                  <a:pt x="273" y="186"/>
                </a:lnTo>
                <a:lnTo>
                  <a:pt x="273" y="187"/>
                </a:lnTo>
                <a:lnTo>
                  <a:pt x="273" y="189"/>
                </a:lnTo>
                <a:lnTo>
                  <a:pt x="273" y="194"/>
                </a:lnTo>
                <a:lnTo>
                  <a:pt x="273" y="196"/>
                </a:lnTo>
                <a:lnTo>
                  <a:pt x="273" y="199"/>
                </a:lnTo>
                <a:lnTo>
                  <a:pt x="273" y="203"/>
                </a:lnTo>
                <a:lnTo>
                  <a:pt x="273" y="205"/>
                </a:lnTo>
                <a:lnTo>
                  <a:pt x="273" y="208"/>
                </a:lnTo>
                <a:lnTo>
                  <a:pt x="273" y="213"/>
                </a:lnTo>
                <a:lnTo>
                  <a:pt x="273" y="215"/>
                </a:lnTo>
                <a:lnTo>
                  <a:pt x="273" y="217"/>
                </a:lnTo>
                <a:lnTo>
                  <a:pt x="273" y="220"/>
                </a:lnTo>
                <a:lnTo>
                  <a:pt x="273" y="225"/>
                </a:lnTo>
                <a:lnTo>
                  <a:pt x="273" y="227"/>
                </a:lnTo>
                <a:lnTo>
                  <a:pt x="273" y="229"/>
                </a:lnTo>
                <a:lnTo>
                  <a:pt x="273" y="230"/>
                </a:lnTo>
                <a:lnTo>
                  <a:pt x="273" y="237"/>
                </a:lnTo>
                <a:lnTo>
                  <a:pt x="273" y="239"/>
                </a:lnTo>
                <a:lnTo>
                  <a:pt x="273" y="241"/>
                </a:lnTo>
                <a:lnTo>
                  <a:pt x="273" y="242"/>
                </a:lnTo>
                <a:lnTo>
                  <a:pt x="273" y="248"/>
                </a:lnTo>
                <a:lnTo>
                  <a:pt x="273" y="254"/>
                </a:lnTo>
                <a:lnTo>
                  <a:pt x="273" y="258"/>
                </a:lnTo>
                <a:lnTo>
                  <a:pt x="273" y="260"/>
                </a:lnTo>
                <a:lnTo>
                  <a:pt x="273" y="261"/>
                </a:lnTo>
                <a:lnTo>
                  <a:pt x="275" y="261"/>
                </a:lnTo>
                <a:lnTo>
                  <a:pt x="275" y="263"/>
                </a:lnTo>
                <a:lnTo>
                  <a:pt x="275" y="265"/>
                </a:lnTo>
                <a:lnTo>
                  <a:pt x="275" y="268"/>
                </a:lnTo>
                <a:lnTo>
                  <a:pt x="275" y="272"/>
                </a:lnTo>
                <a:lnTo>
                  <a:pt x="275" y="273"/>
                </a:lnTo>
                <a:lnTo>
                  <a:pt x="275" y="278"/>
                </a:lnTo>
                <a:lnTo>
                  <a:pt x="275" y="284"/>
                </a:lnTo>
                <a:lnTo>
                  <a:pt x="275" y="287"/>
                </a:lnTo>
                <a:lnTo>
                  <a:pt x="275" y="292"/>
                </a:lnTo>
                <a:lnTo>
                  <a:pt x="275" y="294"/>
                </a:lnTo>
                <a:lnTo>
                  <a:pt x="275" y="303"/>
                </a:lnTo>
                <a:lnTo>
                  <a:pt x="275" y="303"/>
                </a:lnTo>
                <a:lnTo>
                  <a:pt x="275" y="308"/>
                </a:lnTo>
                <a:lnTo>
                  <a:pt x="275" y="309"/>
                </a:lnTo>
                <a:lnTo>
                  <a:pt x="275" y="311"/>
                </a:lnTo>
                <a:lnTo>
                  <a:pt x="275" y="313"/>
                </a:lnTo>
                <a:lnTo>
                  <a:pt x="275" y="315"/>
                </a:lnTo>
                <a:lnTo>
                  <a:pt x="275" y="320"/>
                </a:lnTo>
                <a:lnTo>
                  <a:pt x="275" y="328"/>
                </a:lnTo>
                <a:lnTo>
                  <a:pt x="275" y="330"/>
                </a:lnTo>
                <a:lnTo>
                  <a:pt x="275" y="337"/>
                </a:lnTo>
                <a:lnTo>
                  <a:pt x="273" y="337"/>
                </a:lnTo>
                <a:lnTo>
                  <a:pt x="273" y="335"/>
                </a:lnTo>
                <a:lnTo>
                  <a:pt x="271" y="335"/>
                </a:lnTo>
                <a:lnTo>
                  <a:pt x="270" y="335"/>
                </a:lnTo>
                <a:lnTo>
                  <a:pt x="268" y="334"/>
                </a:lnTo>
                <a:lnTo>
                  <a:pt x="266" y="334"/>
                </a:lnTo>
                <a:lnTo>
                  <a:pt x="265" y="334"/>
                </a:lnTo>
                <a:lnTo>
                  <a:pt x="263" y="334"/>
                </a:lnTo>
                <a:lnTo>
                  <a:pt x="261" y="334"/>
                </a:lnTo>
                <a:lnTo>
                  <a:pt x="259" y="334"/>
                </a:lnTo>
                <a:lnTo>
                  <a:pt x="258" y="334"/>
                </a:lnTo>
                <a:lnTo>
                  <a:pt x="258" y="332"/>
                </a:lnTo>
                <a:lnTo>
                  <a:pt x="256" y="332"/>
                </a:lnTo>
                <a:lnTo>
                  <a:pt x="254" y="330"/>
                </a:lnTo>
                <a:lnTo>
                  <a:pt x="251" y="328"/>
                </a:lnTo>
                <a:lnTo>
                  <a:pt x="249" y="327"/>
                </a:lnTo>
                <a:lnTo>
                  <a:pt x="244" y="323"/>
                </a:lnTo>
                <a:lnTo>
                  <a:pt x="242" y="322"/>
                </a:lnTo>
                <a:lnTo>
                  <a:pt x="242" y="320"/>
                </a:lnTo>
                <a:lnTo>
                  <a:pt x="242" y="318"/>
                </a:lnTo>
                <a:lnTo>
                  <a:pt x="239" y="316"/>
                </a:lnTo>
                <a:lnTo>
                  <a:pt x="239" y="313"/>
                </a:lnTo>
                <a:lnTo>
                  <a:pt x="235" y="308"/>
                </a:lnTo>
                <a:lnTo>
                  <a:pt x="234" y="303"/>
                </a:lnTo>
                <a:lnTo>
                  <a:pt x="232" y="303"/>
                </a:lnTo>
                <a:lnTo>
                  <a:pt x="230" y="301"/>
                </a:lnTo>
                <a:lnTo>
                  <a:pt x="227" y="297"/>
                </a:lnTo>
                <a:lnTo>
                  <a:pt x="227" y="296"/>
                </a:lnTo>
                <a:lnTo>
                  <a:pt x="220" y="292"/>
                </a:lnTo>
                <a:lnTo>
                  <a:pt x="218" y="292"/>
                </a:lnTo>
                <a:lnTo>
                  <a:pt x="215" y="291"/>
                </a:lnTo>
                <a:lnTo>
                  <a:pt x="213" y="291"/>
                </a:lnTo>
                <a:lnTo>
                  <a:pt x="206" y="292"/>
                </a:lnTo>
                <a:lnTo>
                  <a:pt x="201" y="294"/>
                </a:lnTo>
                <a:lnTo>
                  <a:pt x="199" y="294"/>
                </a:lnTo>
                <a:lnTo>
                  <a:pt x="196" y="296"/>
                </a:lnTo>
                <a:lnTo>
                  <a:pt x="191" y="299"/>
                </a:lnTo>
                <a:lnTo>
                  <a:pt x="185" y="301"/>
                </a:lnTo>
                <a:lnTo>
                  <a:pt x="182" y="301"/>
                </a:lnTo>
                <a:lnTo>
                  <a:pt x="180" y="303"/>
                </a:lnTo>
                <a:lnTo>
                  <a:pt x="179" y="303"/>
                </a:lnTo>
                <a:lnTo>
                  <a:pt x="177" y="303"/>
                </a:lnTo>
                <a:lnTo>
                  <a:pt x="173" y="303"/>
                </a:lnTo>
                <a:lnTo>
                  <a:pt x="170" y="301"/>
                </a:lnTo>
                <a:lnTo>
                  <a:pt x="167" y="299"/>
                </a:lnTo>
                <a:lnTo>
                  <a:pt x="161" y="297"/>
                </a:lnTo>
                <a:lnTo>
                  <a:pt x="155" y="296"/>
                </a:lnTo>
                <a:lnTo>
                  <a:pt x="148" y="296"/>
                </a:lnTo>
                <a:lnTo>
                  <a:pt x="142" y="294"/>
                </a:lnTo>
                <a:lnTo>
                  <a:pt x="137" y="292"/>
                </a:lnTo>
                <a:lnTo>
                  <a:pt x="134" y="291"/>
                </a:lnTo>
                <a:lnTo>
                  <a:pt x="132" y="289"/>
                </a:lnTo>
                <a:lnTo>
                  <a:pt x="130" y="289"/>
                </a:lnTo>
                <a:lnTo>
                  <a:pt x="125" y="289"/>
                </a:lnTo>
                <a:lnTo>
                  <a:pt x="122" y="289"/>
                </a:lnTo>
                <a:lnTo>
                  <a:pt x="122" y="287"/>
                </a:lnTo>
                <a:lnTo>
                  <a:pt x="120" y="287"/>
                </a:lnTo>
                <a:lnTo>
                  <a:pt x="118" y="285"/>
                </a:lnTo>
                <a:lnTo>
                  <a:pt x="117" y="285"/>
                </a:lnTo>
                <a:lnTo>
                  <a:pt x="117" y="284"/>
                </a:lnTo>
                <a:lnTo>
                  <a:pt x="117" y="282"/>
                </a:lnTo>
                <a:lnTo>
                  <a:pt x="115" y="278"/>
                </a:lnTo>
                <a:lnTo>
                  <a:pt x="115" y="277"/>
                </a:lnTo>
                <a:lnTo>
                  <a:pt x="117" y="275"/>
                </a:lnTo>
                <a:lnTo>
                  <a:pt x="117" y="273"/>
                </a:lnTo>
                <a:lnTo>
                  <a:pt x="117" y="273"/>
                </a:lnTo>
                <a:lnTo>
                  <a:pt x="117" y="272"/>
                </a:lnTo>
                <a:lnTo>
                  <a:pt x="117" y="270"/>
                </a:lnTo>
                <a:lnTo>
                  <a:pt x="115" y="268"/>
                </a:lnTo>
                <a:lnTo>
                  <a:pt x="115" y="266"/>
                </a:lnTo>
                <a:lnTo>
                  <a:pt x="113" y="265"/>
                </a:lnTo>
                <a:lnTo>
                  <a:pt x="113" y="263"/>
                </a:lnTo>
                <a:lnTo>
                  <a:pt x="112" y="261"/>
                </a:lnTo>
                <a:lnTo>
                  <a:pt x="112" y="260"/>
                </a:lnTo>
                <a:lnTo>
                  <a:pt x="110" y="260"/>
                </a:lnTo>
                <a:lnTo>
                  <a:pt x="110" y="258"/>
                </a:lnTo>
                <a:lnTo>
                  <a:pt x="108" y="258"/>
                </a:lnTo>
                <a:lnTo>
                  <a:pt x="106" y="258"/>
                </a:lnTo>
                <a:lnTo>
                  <a:pt x="106" y="258"/>
                </a:lnTo>
                <a:lnTo>
                  <a:pt x="105" y="256"/>
                </a:lnTo>
                <a:lnTo>
                  <a:pt x="103" y="254"/>
                </a:lnTo>
                <a:lnTo>
                  <a:pt x="101" y="254"/>
                </a:lnTo>
                <a:lnTo>
                  <a:pt x="99" y="253"/>
                </a:lnTo>
                <a:lnTo>
                  <a:pt x="98" y="251"/>
                </a:lnTo>
                <a:lnTo>
                  <a:pt x="96" y="251"/>
                </a:lnTo>
                <a:lnTo>
                  <a:pt x="94" y="249"/>
                </a:lnTo>
                <a:lnTo>
                  <a:pt x="93" y="248"/>
                </a:lnTo>
                <a:lnTo>
                  <a:pt x="91" y="246"/>
                </a:lnTo>
                <a:lnTo>
                  <a:pt x="91" y="244"/>
                </a:lnTo>
                <a:lnTo>
                  <a:pt x="89" y="242"/>
                </a:lnTo>
                <a:lnTo>
                  <a:pt x="87" y="241"/>
                </a:lnTo>
                <a:lnTo>
                  <a:pt x="86" y="241"/>
                </a:lnTo>
                <a:lnTo>
                  <a:pt x="84" y="239"/>
                </a:lnTo>
                <a:lnTo>
                  <a:pt x="81" y="237"/>
                </a:lnTo>
                <a:lnTo>
                  <a:pt x="77" y="234"/>
                </a:lnTo>
                <a:lnTo>
                  <a:pt x="77" y="234"/>
                </a:lnTo>
                <a:lnTo>
                  <a:pt x="77" y="232"/>
                </a:lnTo>
                <a:lnTo>
                  <a:pt x="74" y="229"/>
                </a:lnTo>
                <a:lnTo>
                  <a:pt x="70" y="227"/>
                </a:lnTo>
                <a:lnTo>
                  <a:pt x="69" y="225"/>
                </a:lnTo>
                <a:lnTo>
                  <a:pt x="67" y="223"/>
                </a:lnTo>
                <a:lnTo>
                  <a:pt x="65" y="222"/>
                </a:lnTo>
                <a:lnTo>
                  <a:pt x="63" y="220"/>
                </a:lnTo>
                <a:lnTo>
                  <a:pt x="62" y="220"/>
                </a:lnTo>
                <a:lnTo>
                  <a:pt x="62" y="218"/>
                </a:lnTo>
                <a:lnTo>
                  <a:pt x="60" y="218"/>
                </a:lnTo>
                <a:lnTo>
                  <a:pt x="58" y="218"/>
                </a:lnTo>
                <a:lnTo>
                  <a:pt x="56" y="218"/>
                </a:lnTo>
                <a:lnTo>
                  <a:pt x="55" y="218"/>
                </a:lnTo>
                <a:lnTo>
                  <a:pt x="55" y="220"/>
                </a:lnTo>
                <a:lnTo>
                  <a:pt x="53" y="220"/>
                </a:lnTo>
                <a:lnTo>
                  <a:pt x="46" y="229"/>
                </a:lnTo>
                <a:lnTo>
                  <a:pt x="44" y="229"/>
                </a:lnTo>
                <a:lnTo>
                  <a:pt x="43" y="229"/>
                </a:lnTo>
                <a:lnTo>
                  <a:pt x="39" y="229"/>
                </a:lnTo>
                <a:lnTo>
                  <a:pt x="36" y="229"/>
                </a:lnTo>
                <a:lnTo>
                  <a:pt x="31" y="227"/>
                </a:lnTo>
                <a:lnTo>
                  <a:pt x="26" y="225"/>
                </a:lnTo>
                <a:lnTo>
                  <a:pt x="22" y="223"/>
                </a:lnTo>
                <a:lnTo>
                  <a:pt x="17" y="222"/>
                </a:lnTo>
                <a:lnTo>
                  <a:pt x="15" y="220"/>
                </a:lnTo>
                <a:lnTo>
                  <a:pt x="13" y="220"/>
                </a:lnTo>
                <a:lnTo>
                  <a:pt x="12" y="220"/>
                </a:lnTo>
                <a:lnTo>
                  <a:pt x="10" y="218"/>
                </a:lnTo>
                <a:lnTo>
                  <a:pt x="8" y="218"/>
                </a:lnTo>
                <a:lnTo>
                  <a:pt x="3" y="218"/>
                </a:lnTo>
                <a:lnTo>
                  <a:pt x="1" y="218"/>
                </a:lnTo>
                <a:lnTo>
                  <a:pt x="0" y="218"/>
                </a:lnTo>
                <a:lnTo>
                  <a:pt x="0" y="217"/>
                </a:lnTo>
                <a:lnTo>
                  <a:pt x="0" y="215"/>
                </a:lnTo>
                <a:lnTo>
                  <a:pt x="0" y="213"/>
                </a:lnTo>
                <a:lnTo>
                  <a:pt x="0" y="211"/>
                </a:lnTo>
                <a:lnTo>
                  <a:pt x="0" y="208"/>
                </a:lnTo>
                <a:lnTo>
                  <a:pt x="0" y="201"/>
                </a:lnTo>
                <a:lnTo>
                  <a:pt x="0" y="199"/>
                </a:lnTo>
                <a:lnTo>
                  <a:pt x="0" y="198"/>
                </a:lnTo>
                <a:lnTo>
                  <a:pt x="0" y="196"/>
                </a:lnTo>
                <a:lnTo>
                  <a:pt x="0" y="191"/>
                </a:lnTo>
                <a:lnTo>
                  <a:pt x="0" y="187"/>
                </a:lnTo>
                <a:lnTo>
                  <a:pt x="0" y="182"/>
                </a:lnTo>
                <a:lnTo>
                  <a:pt x="0" y="177"/>
                </a:lnTo>
                <a:lnTo>
                  <a:pt x="0" y="168"/>
                </a:lnTo>
                <a:lnTo>
                  <a:pt x="0" y="165"/>
                </a:lnTo>
                <a:lnTo>
                  <a:pt x="0" y="160"/>
                </a:lnTo>
                <a:lnTo>
                  <a:pt x="0" y="158"/>
                </a:lnTo>
                <a:lnTo>
                  <a:pt x="0" y="148"/>
                </a:lnTo>
                <a:lnTo>
                  <a:pt x="0" y="146"/>
                </a:lnTo>
                <a:lnTo>
                  <a:pt x="0" y="139"/>
                </a:lnTo>
                <a:lnTo>
                  <a:pt x="0" y="137"/>
                </a:lnTo>
                <a:lnTo>
                  <a:pt x="0" y="134"/>
                </a:lnTo>
                <a:lnTo>
                  <a:pt x="0" y="132"/>
                </a:lnTo>
                <a:lnTo>
                  <a:pt x="0" y="131"/>
                </a:lnTo>
                <a:lnTo>
                  <a:pt x="0" y="129"/>
                </a:lnTo>
                <a:lnTo>
                  <a:pt x="0" y="127"/>
                </a:lnTo>
                <a:lnTo>
                  <a:pt x="0" y="125"/>
                </a:lnTo>
                <a:lnTo>
                  <a:pt x="0" y="124"/>
                </a:lnTo>
                <a:lnTo>
                  <a:pt x="0" y="122"/>
                </a:lnTo>
                <a:lnTo>
                  <a:pt x="0" y="122"/>
                </a:lnTo>
                <a:lnTo>
                  <a:pt x="0" y="120"/>
                </a:lnTo>
                <a:lnTo>
                  <a:pt x="0" y="119"/>
                </a:lnTo>
                <a:lnTo>
                  <a:pt x="0" y="115"/>
                </a:lnTo>
                <a:lnTo>
                  <a:pt x="3" y="115"/>
                </a:lnTo>
                <a:lnTo>
                  <a:pt x="5" y="115"/>
                </a:lnTo>
                <a:lnTo>
                  <a:pt x="8" y="115"/>
                </a:lnTo>
                <a:lnTo>
                  <a:pt x="17" y="115"/>
                </a:lnTo>
                <a:lnTo>
                  <a:pt x="19" y="115"/>
                </a:lnTo>
                <a:lnTo>
                  <a:pt x="24" y="115"/>
                </a:lnTo>
                <a:lnTo>
                  <a:pt x="29" y="115"/>
                </a:lnTo>
                <a:lnTo>
                  <a:pt x="31" y="115"/>
                </a:lnTo>
                <a:lnTo>
                  <a:pt x="36" y="115"/>
                </a:lnTo>
                <a:lnTo>
                  <a:pt x="39" y="115"/>
                </a:lnTo>
                <a:lnTo>
                  <a:pt x="43" y="115"/>
                </a:lnTo>
                <a:lnTo>
                  <a:pt x="46" y="115"/>
                </a:lnTo>
                <a:lnTo>
                  <a:pt x="50" y="113"/>
                </a:lnTo>
                <a:lnTo>
                  <a:pt x="51" y="113"/>
                </a:lnTo>
                <a:lnTo>
                  <a:pt x="53" y="113"/>
                </a:lnTo>
                <a:lnTo>
                  <a:pt x="56" y="113"/>
                </a:lnTo>
                <a:lnTo>
                  <a:pt x="60" y="113"/>
                </a:lnTo>
                <a:lnTo>
                  <a:pt x="62" y="113"/>
                </a:lnTo>
                <a:lnTo>
                  <a:pt x="62" y="113"/>
                </a:lnTo>
                <a:lnTo>
                  <a:pt x="65" y="113"/>
                </a:lnTo>
                <a:lnTo>
                  <a:pt x="69" y="113"/>
                </a:lnTo>
                <a:lnTo>
                  <a:pt x="70" y="113"/>
                </a:lnTo>
                <a:lnTo>
                  <a:pt x="74" y="115"/>
                </a:lnTo>
                <a:lnTo>
                  <a:pt x="75" y="115"/>
                </a:lnTo>
                <a:lnTo>
                  <a:pt x="77" y="115"/>
                </a:lnTo>
                <a:lnTo>
                  <a:pt x="79" y="115"/>
                </a:lnTo>
                <a:lnTo>
                  <a:pt x="82" y="115"/>
                </a:lnTo>
                <a:lnTo>
                  <a:pt x="84" y="115"/>
                </a:lnTo>
                <a:lnTo>
                  <a:pt x="91" y="113"/>
                </a:lnTo>
                <a:lnTo>
                  <a:pt x="91" y="112"/>
                </a:lnTo>
                <a:lnTo>
                  <a:pt x="91" y="93"/>
                </a:lnTo>
                <a:lnTo>
                  <a:pt x="91" y="91"/>
                </a:lnTo>
                <a:lnTo>
                  <a:pt x="91" y="84"/>
                </a:lnTo>
                <a:lnTo>
                  <a:pt x="91" y="82"/>
                </a:lnTo>
                <a:lnTo>
                  <a:pt x="89" y="79"/>
                </a:lnTo>
                <a:lnTo>
                  <a:pt x="91" y="75"/>
                </a:lnTo>
                <a:lnTo>
                  <a:pt x="89" y="74"/>
                </a:lnTo>
                <a:lnTo>
                  <a:pt x="89" y="70"/>
                </a:lnTo>
                <a:lnTo>
                  <a:pt x="89" y="67"/>
                </a:lnTo>
                <a:lnTo>
                  <a:pt x="89" y="57"/>
                </a:lnTo>
                <a:lnTo>
                  <a:pt x="89" y="55"/>
                </a:lnTo>
                <a:lnTo>
                  <a:pt x="89" y="46"/>
                </a:lnTo>
                <a:lnTo>
                  <a:pt x="89" y="46"/>
                </a:lnTo>
                <a:lnTo>
                  <a:pt x="89" y="41"/>
                </a:lnTo>
                <a:lnTo>
                  <a:pt x="89" y="32"/>
                </a:lnTo>
                <a:lnTo>
                  <a:pt x="89" y="27"/>
                </a:lnTo>
                <a:lnTo>
                  <a:pt x="89" y="24"/>
                </a:lnTo>
                <a:lnTo>
                  <a:pt x="89" y="22"/>
                </a:lnTo>
                <a:lnTo>
                  <a:pt x="89" y="17"/>
                </a:lnTo>
                <a:lnTo>
                  <a:pt x="89" y="14"/>
                </a:lnTo>
                <a:lnTo>
                  <a:pt x="89" y="12"/>
                </a:lnTo>
                <a:lnTo>
                  <a:pt x="89" y="8"/>
                </a:lnTo>
                <a:lnTo>
                  <a:pt x="89" y="5"/>
                </a:lnTo>
                <a:lnTo>
                  <a:pt x="89" y="2"/>
                </a:lnTo>
                <a:lnTo>
                  <a:pt x="89" y="0"/>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3" name="Freeform 181"/>
          <p:cNvSpPr>
            <a:spLocks/>
          </p:cNvSpPr>
          <p:nvPr/>
        </p:nvSpPr>
        <p:spPr bwMode="auto">
          <a:xfrm>
            <a:off x="7078266" y="2918223"/>
            <a:ext cx="610791" cy="407194"/>
          </a:xfrm>
          <a:custGeom>
            <a:avLst/>
            <a:gdLst/>
            <a:ahLst/>
            <a:cxnLst>
              <a:cxn ang="0">
                <a:pos x="198" y="62"/>
              </a:cxn>
              <a:cxn ang="0">
                <a:pos x="232" y="79"/>
              </a:cxn>
              <a:cxn ang="0">
                <a:pos x="250" y="72"/>
              </a:cxn>
              <a:cxn ang="0">
                <a:pos x="274" y="48"/>
              </a:cxn>
              <a:cxn ang="0">
                <a:pos x="284" y="32"/>
              </a:cxn>
              <a:cxn ang="0">
                <a:pos x="286" y="17"/>
              </a:cxn>
              <a:cxn ang="0">
                <a:pos x="296" y="5"/>
              </a:cxn>
              <a:cxn ang="0">
                <a:pos x="308" y="1"/>
              </a:cxn>
              <a:cxn ang="0">
                <a:pos x="324" y="3"/>
              </a:cxn>
              <a:cxn ang="0">
                <a:pos x="339" y="7"/>
              </a:cxn>
              <a:cxn ang="0">
                <a:pos x="370" y="22"/>
              </a:cxn>
              <a:cxn ang="0">
                <a:pos x="385" y="29"/>
              </a:cxn>
              <a:cxn ang="0">
                <a:pos x="401" y="31"/>
              </a:cxn>
              <a:cxn ang="0">
                <a:pos x="420" y="34"/>
              </a:cxn>
              <a:cxn ang="0">
                <a:pos x="447" y="46"/>
              </a:cxn>
              <a:cxn ang="0">
                <a:pos x="468" y="62"/>
              </a:cxn>
              <a:cxn ang="0">
                <a:pos x="497" y="77"/>
              </a:cxn>
              <a:cxn ang="0">
                <a:pos x="506" y="115"/>
              </a:cxn>
              <a:cxn ang="0">
                <a:pos x="422" y="86"/>
              </a:cxn>
              <a:cxn ang="0">
                <a:pos x="403" y="63"/>
              </a:cxn>
              <a:cxn ang="0">
                <a:pos x="382" y="56"/>
              </a:cxn>
              <a:cxn ang="0">
                <a:pos x="372" y="72"/>
              </a:cxn>
              <a:cxn ang="0">
                <a:pos x="346" y="112"/>
              </a:cxn>
              <a:cxn ang="0">
                <a:pos x="298" y="130"/>
              </a:cxn>
              <a:cxn ang="0">
                <a:pos x="274" y="172"/>
              </a:cxn>
              <a:cxn ang="0">
                <a:pos x="243" y="222"/>
              </a:cxn>
              <a:cxn ang="0">
                <a:pos x="174" y="225"/>
              </a:cxn>
              <a:cxn ang="0">
                <a:pos x="157" y="246"/>
              </a:cxn>
              <a:cxn ang="0">
                <a:pos x="134" y="261"/>
              </a:cxn>
              <a:cxn ang="0">
                <a:pos x="127" y="275"/>
              </a:cxn>
              <a:cxn ang="0">
                <a:pos x="103" y="296"/>
              </a:cxn>
              <a:cxn ang="0">
                <a:pos x="62" y="323"/>
              </a:cxn>
              <a:cxn ang="0">
                <a:pos x="40" y="339"/>
              </a:cxn>
              <a:cxn ang="0">
                <a:pos x="14" y="339"/>
              </a:cxn>
              <a:cxn ang="0">
                <a:pos x="2" y="306"/>
              </a:cxn>
              <a:cxn ang="0">
                <a:pos x="2" y="265"/>
              </a:cxn>
              <a:cxn ang="0">
                <a:pos x="0" y="232"/>
              </a:cxn>
              <a:cxn ang="0">
                <a:pos x="0" y="196"/>
              </a:cxn>
              <a:cxn ang="0">
                <a:pos x="0" y="160"/>
              </a:cxn>
              <a:cxn ang="0">
                <a:pos x="0" y="120"/>
              </a:cxn>
              <a:cxn ang="0">
                <a:pos x="0" y="82"/>
              </a:cxn>
              <a:cxn ang="0">
                <a:pos x="7" y="65"/>
              </a:cxn>
              <a:cxn ang="0">
                <a:pos x="17" y="70"/>
              </a:cxn>
              <a:cxn ang="0">
                <a:pos x="33" y="67"/>
              </a:cxn>
              <a:cxn ang="0">
                <a:pos x="48" y="68"/>
              </a:cxn>
              <a:cxn ang="0">
                <a:pos x="62" y="70"/>
              </a:cxn>
              <a:cxn ang="0">
                <a:pos x="72" y="74"/>
              </a:cxn>
              <a:cxn ang="0">
                <a:pos x="79" y="74"/>
              </a:cxn>
              <a:cxn ang="0">
                <a:pos x="91" y="72"/>
              </a:cxn>
              <a:cxn ang="0">
                <a:pos x="90" y="58"/>
              </a:cxn>
              <a:cxn ang="0">
                <a:pos x="91" y="50"/>
              </a:cxn>
              <a:cxn ang="0">
                <a:pos x="107" y="41"/>
              </a:cxn>
              <a:cxn ang="0">
                <a:pos x="124" y="39"/>
              </a:cxn>
              <a:cxn ang="0">
                <a:pos x="140" y="34"/>
              </a:cxn>
              <a:cxn ang="0">
                <a:pos x="134" y="44"/>
              </a:cxn>
              <a:cxn ang="0">
                <a:pos x="146" y="50"/>
              </a:cxn>
              <a:cxn ang="0">
                <a:pos x="155" y="50"/>
              </a:cxn>
              <a:cxn ang="0">
                <a:pos x="146" y="43"/>
              </a:cxn>
              <a:cxn ang="0">
                <a:pos x="160" y="44"/>
              </a:cxn>
              <a:cxn ang="0">
                <a:pos x="158" y="36"/>
              </a:cxn>
              <a:cxn ang="0">
                <a:pos x="176" y="29"/>
              </a:cxn>
            </a:cxnLst>
            <a:rect l="0" t="0" r="r" b="b"/>
            <a:pathLst>
              <a:path w="513" h="342">
                <a:moveTo>
                  <a:pt x="176" y="29"/>
                </a:moveTo>
                <a:lnTo>
                  <a:pt x="177" y="34"/>
                </a:lnTo>
                <a:lnTo>
                  <a:pt x="179" y="38"/>
                </a:lnTo>
                <a:lnTo>
                  <a:pt x="181" y="39"/>
                </a:lnTo>
                <a:lnTo>
                  <a:pt x="183" y="43"/>
                </a:lnTo>
                <a:lnTo>
                  <a:pt x="186" y="46"/>
                </a:lnTo>
                <a:lnTo>
                  <a:pt x="189" y="48"/>
                </a:lnTo>
                <a:lnTo>
                  <a:pt x="191" y="50"/>
                </a:lnTo>
                <a:lnTo>
                  <a:pt x="195" y="51"/>
                </a:lnTo>
                <a:lnTo>
                  <a:pt x="195" y="53"/>
                </a:lnTo>
                <a:lnTo>
                  <a:pt x="198" y="60"/>
                </a:lnTo>
                <a:lnTo>
                  <a:pt x="198" y="62"/>
                </a:lnTo>
                <a:lnTo>
                  <a:pt x="200" y="63"/>
                </a:lnTo>
                <a:lnTo>
                  <a:pt x="205" y="67"/>
                </a:lnTo>
                <a:lnTo>
                  <a:pt x="212" y="70"/>
                </a:lnTo>
                <a:lnTo>
                  <a:pt x="215" y="72"/>
                </a:lnTo>
                <a:lnTo>
                  <a:pt x="219" y="74"/>
                </a:lnTo>
                <a:lnTo>
                  <a:pt x="226" y="77"/>
                </a:lnTo>
                <a:lnTo>
                  <a:pt x="226" y="79"/>
                </a:lnTo>
                <a:lnTo>
                  <a:pt x="226" y="79"/>
                </a:lnTo>
                <a:lnTo>
                  <a:pt x="227" y="79"/>
                </a:lnTo>
                <a:lnTo>
                  <a:pt x="229" y="79"/>
                </a:lnTo>
                <a:lnTo>
                  <a:pt x="231" y="79"/>
                </a:lnTo>
                <a:lnTo>
                  <a:pt x="232" y="79"/>
                </a:lnTo>
                <a:lnTo>
                  <a:pt x="234" y="79"/>
                </a:lnTo>
                <a:lnTo>
                  <a:pt x="236" y="79"/>
                </a:lnTo>
                <a:lnTo>
                  <a:pt x="238" y="79"/>
                </a:lnTo>
                <a:lnTo>
                  <a:pt x="241" y="77"/>
                </a:lnTo>
                <a:lnTo>
                  <a:pt x="241" y="77"/>
                </a:lnTo>
                <a:lnTo>
                  <a:pt x="243" y="77"/>
                </a:lnTo>
                <a:lnTo>
                  <a:pt x="243" y="75"/>
                </a:lnTo>
                <a:lnTo>
                  <a:pt x="244" y="75"/>
                </a:lnTo>
                <a:lnTo>
                  <a:pt x="246" y="75"/>
                </a:lnTo>
                <a:lnTo>
                  <a:pt x="246" y="74"/>
                </a:lnTo>
                <a:lnTo>
                  <a:pt x="248" y="74"/>
                </a:lnTo>
                <a:lnTo>
                  <a:pt x="250" y="72"/>
                </a:lnTo>
                <a:lnTo>
                  <a:pt x="253" y="70"/>
                </a:lnTo>
                <a:lnTo>
                  <a:pt x="256" y="63"/>
                </a:lnTo>
                <a:lnTo>
                  <a:pt x="262" y="58"/>
                </a:lnTo>
                <a:lnTo>
                  <a:pt x="265" y="56"/>
                </a:lnTo>
                <a:lnTo>
                  <a:pt x="265" y="55"/>
                </a:lnTo>
                <a:lnTo>
                  <a:pt x="265" y="55"/>
                </a:lnTo>
                <a:lnTo>
                  <a:pt x="267" y="55"/>
                </a:lnTo>
                <a:lnTo>
                  <a:pt x="269" y="53"/>
                </a:lnTo>
                <a:lnTo>
                  <a:pt x="270" y="53"/>
                </a:lnTo>
                <a:lnTo>
                  <a:pt x="270" y="51"/>
                </a:lnTo>
                <a:lnTo>
                  <a:pt x="272" y="50"/>
                </a:lnTo>
                <a:lnTo>
                  <a:pt x="274" y="48"/>
                </a:lnTo>
                <a:lnTo>
                  <a:pt x="275" y="44"/>
                </a:lnTo>
                <a:lnTo>
                  <a:pt x="275" y="43"/>
                </a:lnTo>
                <a:lnTo>
                  <a:pt x="277" y="43"/>
                </a:lnTo>
                <a:lnTo>
                  <a:pt x="277" y="41"/>
                </a:lnTo>
                <a:lnTo>
                  <a:pt x="279" y="39"/>
                </a:lnTo>
                <a:lnTo>
                  <a:pt x="279" y="39"/>
                </a:lnTo>
                <a:lnTo>
                  <a:pt x="281" y="39"/>
                </a:lnTo>
                <a:lnTo>
                  <a:pt x="281" y="38"/>
                </a:lnTo>
                <a:lnTo>
                  <a:pt x="282" y="36"/>
                </a:lnTo>
                <a:lnTo>
                  <a:pt x="282" y="34"/>
                </a:lnTo>
                <a:lnTo>
                  <a:pt x="284" y="34"/>
                </a:lnTo>
                <a:lnTo>
                  <a:pt x="284" y="32"/>
                </a:lnTo>
                <a:lnTo>
                  <a:pt x="284" y="31"/>
                </a:lnTo>
                <a:lnTo>
                  <a:pt x="284" y="29"/>
                </a:lnTo>
                <a:lnTo>
                  <a:pt x="286" y="29"/>
                </a:lnTo>
                <a:lnTo>
                  <a:pt x="286" y="27"/>
                </a:lnTo>
                <a:lnTo>
                  <a:pt x="286" y="25"/>
                </a:lnTo>
                <a:lnTo>
                  <a:pt x="286" y="25"/>
                </a:lnTo>
                <a:lnTo>
                  <a:pt x="286" y="24"/>
                </a:lnTo>
                <a:lnTo>
                  <a:pt x="286" y="22"/>
                </a:lnTo>
                <a:lnTo>
                  <a:pt x="286" y="20"/>
                </a:lnTo>
                <a:lnTo>
                  <a:pt x="286" y="19"/>
                </a:lnTo>
                <a:lnTo>
                  <a:pt x="286" y="19"/>
                </a:lnTo>
                <a:lnTo>
                  <a:pt x="286" y="17"/>
                </a:lnTo>
                <a:lnTo>
                  <a:pt x="286" y="15"/>
                </a:lnTo>
                <a:lnTo>
                  <a:pt x="287" y="15"/>
                </a:lnTo>
                <a:lnTo>
                  <a:pt x="287" y="13"/>
                </a:lnTo>
                <a:lnTo>
                  <a:pt x="287" y="12"/>
                </a:lnTo>
                <a:lnTo>
                  <a:pt x="289" y="12"/>
                </a:lnTo>
                <a:lnTo>
                  <a:pt x="289" y="10"/>
                </a:lnTo>
                <a:lnTo>
                  <a:pt x="289" y="10"/>
                </a:lnTo>
                <a:lnTo>
                  <a:pt x="291" y="10"/>
                </a:lnTo>
                <a:lnTo>
                  <a:pt x="291" y="8"/>
                </a:lnTo>
                <a:lnTo>
                  <a:pt x="293" y="7"/>
                </a:lnTo>
                <a:lnTo>
                  <a:pt x="294" y="5"/>
                </a:lnTo>
                <a:lnTo>
                  <a:pt x="296" y="5"/>
                </a:lnTo>
                <a:lnTo>
                  <a:pt x="296" y="3"/>
                </a:lnTo>
                <a:lnTo>
                  <a:pt x="298" y="3"/>
                </a:lnTo>
                <a:lnTo>
                  <a:pt x="299" y="3"/>
                </a:lnTo>
                <a:lnTo>
                  <a:pt x="299" y="1"/>
                </a:lnTo>
                <a:lnTo>
                  <a:pt x="301" y="1"/>
                </a:lnTo>
                <a:lnTo>
                  <a:pt x="301" y="1"/>
                </a:lnTo>
                <a:lnTo>
                  <a:pt x="303" y="1"/>
                </a:lnTo>
                <a:lnTo>
                  <a:pt x="303" y="0"/>
                </a:lnTo>
                <a:lnTo>
                  <a:pt x="305" y="0"/>
                </a:lnTo>
                <a:lnTo>
                  <a:pt x="305" y="1"/>
                </a:lnTo>
                <a:lnTo>
                  <a:pt x="306" y="1"/>
                </a:lnTo>
                <a:lnTo>
                  <a:pt x="308" y="1"/>
                </a:lnTo>
                <a:lnTo>
                  <a:pt x="308" y="0"/>
                </a:lnTo>
                <a:lnTo>
                  <a:pt x="310" y="0"/>
                </a:lnTo>
                <a:lnTo>
                  <a:pt x="312" y="0"/>
                </a:lnTo>
                <a:lnTo>
                  <a:pt x="312" y="1"/>
                </a:lnTo>
                <a:lnTo>
                  <a:pt x="313" y="1"/>
                </a:lnTo>
                <a:lnTo>
                  <a:pt x="315" y="1"/>
                </a:lnTo>
                <a:lnTo>
                  <a:pt x="317" y="3"/>
                </a:lnTo>
                <a:lnTo>
                  <a:pt x="317" y="3"/>
                </a:lnTo>
                <a:lnTo>
                  <a:pt x="318" y="3"/>
                </a:lnTo>
                <a:lnTo>
                  <a:pt x="320" y="3"/>
                </a:lnTo>
                <a:lnTo>
                  <a:pt x="322" y="3"/>
                </a:lnTo>
                <a:lnTo>
                  <a:pt x="324" y="3"/>
                </a:lnTo>
                <a:lnTo>
                  <a:pt x="325" y="3"/>
                </a:lnTo>
                <a:lnTo>
                  <a:pt x="327" y="3"/>
                </a:lnTo>
                <a:lnTo>
                  <a:pt x="329" y="3"/>
                </a:lnTo>
                <a:lnTo>
                  <a:pt x="330" y="3"/>
                </a:lnTo>
                <a:lnTo>
                  <a:pt x="332" y="3"/>
                </a:lnTo>
                <a:lnTo>
                  <a:pt x="332" y="5"/>
                </a:lnTo>
                <a:lnTo>
                  <a:pt x="332" y="5"/>
                </a:lnTo>
                <a:lnTo>
                  <a:pt x="334" y="5"/>
                </a:lnTo>
                <a:lnTo>
                  <a:pt x="336" y="5"/>
                </a:lnTo>
                <a:lnTo>
                  <a:pt x="337" y="5"/>
                </a:lnTo>
                <a:lnTo>
                  <a:pt x="337" y="7"/>
                </a:lnTo>
                <a:lnTo>
                  <a:pt x="339" y="7"/>
                </a:lnTo>
                <a:lnTo>
                  <a:pt x="341" y="7"/>
                </a:lnTo>
                <a:lnTo>
                  <a:pt x="341" y="8"/>
                </a:lnTo>
                <a:lnTo>
                  <a:pt x="342" y="8"/>
                </a:lnTo>
                <a:lnTo>
                  <a:pt x="344" y="8"/>
                </a:lnTo>
                <a:lnTo>
                  <a:pt x="346" y="10"/>
                </a:lnTo>
                <a:lnTo>
                  <a:pt x="346" y="10"/>
                </a:lnTo>
                <a:lnTo>
                  <a:pt x="348" y="10"/>
                </a:lnTo>
                <a:lnTo>
                  <a:pt x="349" y="10"/>
                </a:lnTo>
                <a:lnTo>
                  <a:pt x="356" y="13"/>
                </a:lnTo>
                <a:lnTo>
                  <a:pt x="358" y="15"/>
                </a:lnTo>
                <a:lnTo>
                  <a:pt x="367" y="20"/>
                </a:lnTo>
                <a:lnTo>
                  <a:pt x="370" y="22"/>
                </a:lnTo>
                <a:lnTo>
                  <a:pt x="372" y="22"/>
                </a:lnTo>
                <a:lnTo>
                  <a:pt x="372" y="24"/>
                </a:lnTo>
                <a:lnTo>
                  <a:pt x="373" y="24"/>
                </a:lnTo>
                <a:lnTo>
                  <a:pt x="375" y="25"/>
                </a:lnTo>
                <a:lnTo>
                  <a:pt x="377" y="25"/>
                </a:lnTo>
                <a:lnTo>
                  <a:pt x="377" y="25"/>
                </a:lnTo>
                <a:lnTo>
                  <a:pt x="379" y="25"/>
                </a:lnTo>
                <a:lnTo>
                  <a:pt x="379" y="27"/>
                </a:lnTo>
                <a:lnTo>
                  <a:pt x="380" y="27"/>
                </a:lnTo>
                <a:lnTo>
                  <a:pt x="382" y="27"/>
                </a:lnTo>
                <a:lnTo>
                  <a:pt x="384" y="27"/>
                </a:lnTo>
                <a:lnTo>
                  <a:pt x="385" y="29"/>
                </a:lnTo>
                <a:lnTo>
                  <a:pt x="387" y="29"/>
                </a:lnTo>
                <a:lnTo>
                  <a:pt x="387" y="31"/>
                </a:lnTo>
                <a:lnTo>
                  <a:pt x="389" y="31"/>
                </a:lnTo>
                <a:lnTo>
                  <a:pt x="391" y="31"/>
                </a:lnTo>
                <a:lnTo>
                  <a:pt x="391" y="32"/>
                </a:lnTo>
                <a:lnTo>
                  <a:pt x="392" y="32"/>
                </a:lnTo>
                <a:lnTo>
                  <a:pt x="392" y="32"/>
                </a:lnTo>
                <a:lnTo>
                  <a:pt x="394" y="32"/>
                </a:lnTo>
                <a:lnTo>
                  <a:pt x="396" y="32"/>
                </a:lnTo>
                <a:lnTo>
                  <a:pt x="398" y="32"/>
                </a:lnTo>
                <a:lnTo>
                  <a:pt x="399" y="32"/>
                </a:lnTo>
                <a:lnTo>
                  <a:pt x="401" y="31"/>
                </a:lnTo>
                <a:lnTo>
                  <a:pt x="403" y="31"/>
                </a:lnTo>
                <a:lnTo>
                  <a:pt x="404" y="31"/>
                </a:lnTo>
                <a:lnTo>
                  <a:pt x="406" y="31"/>
                </a:lnTo>
                <a:lnTo>
                  <a:pt x="406" y="31"/>
                </a:lnTo>
                <a:lnTo>
                  <a:pt x="408" y="31"/>
                </a:lnTo>
                <a:lnTo>
                  <a:pt x="410" y="31"/>
                </a:lnTo>
                <a:lnTo>
                  <a:pt x="411" y="31"/>
                </a:lnTo>
                <a:lnTo>
                  <a:pt x="413" y="32"/>
                </a:lnTo>
                <a:lnTo>
                  <a:pt x="415" y="32"/>
                </a:lnTo>
                <a:lnTo>
                  <a:pt x="416" y="32"/>
                </a:lnTo>
                <a:lnTo>
                  <a:pt x="418" y="34"/>
                </a:lnTo>
                <a:lnTo>
                  <a:pt x="420" y="34"/>
                </a:lnTo>
                <a:lnTo>
                  <a:pt x="422" y="32"/>
                </a:lnTo>
                <a:lnTo>
                  <a:pt x="422" y="34"/>
                </a:lnTo>
                <a:lnTo>
                  <a:pt x="425" y="34"/>
                </a:lnTo>
                <a:lnTo>
                  <a:pt x="427" y="36"/>
                </a:lnTo>
                <a:lnTo>
                  <a:pt x="430" y="38"/>
                </a:lnTo>
                <a:lnTo>
                  <a:pt x="434" y="39"/>
                </a:lnTo>
                <a:lnTo>
                  <a:pt x="437" y="39"/>
                </a:lnTo>
                <a:lnTo>
                  <a:pt x="439" y="41"/>
                </a:lnTo>
                <a:lnTo>
                  <a:pt x="442" y="43"/>
                </a:lnTo>
                <a:lnTo>
                  <a:pt x="444" y="44"/>
                </a:lnTo>
                <a:lnTo>
                  <a:pt x="446" y="46"/>
                </a:lnTo>
                <a:lnTo>
                  <a:pt x="447" y="46"/>
                </a:lnTo>
                <a:lnTo>
                  <a:pt x="447" y="48"/>
                </a:lnTo>
                <a:lnTo>
                  <a:pt x="449" y="50"/>
                </a:lnTo>
                <a:lnTo>
                  <a:pt x="451" y="51"/>
                </a:lnTo>
                <a:lnTo>
                  <a:pt x="453" y="51"/>
                </a:lnTo>
                <a:lnTo>
                  <a:pt x="453" y="55"/>
                </a:lnTo>
                <a:lnTo>
                  <a:pt x="458" y="56"/>
                </a:lnTo>
                <a:lnTo>
                  <a:pt x="459" y="58"/>
                </a:lnTo>
                <a:lnTo>
                  <a:pt x="461" y="58"/>
                </a:lnTo>
                <a:lnTo>
                  <a:pt x="463" y="58"/>
                </a:lnTo>
                <a:lnTo>
                  <a:pt x="465" y="58"/>
                </a:lnTo>
                <a:lnTo>
                  <a:pt x="466" y="60"/>
                </a:lnTo>
                <a:lnTo>
                  <a:pt x="468" y="62"/>
                </a:lnTo>
                <a:lnTo>
                  <a:pt x="471" y="63"/>
                </a:lnTo>
                <a:lnTo>
                  <a:pt x="473" y="65"/>
                </a:lnTo>
                <a:lnTo>
                  <a:pt x="477" y="65"/>
                </a:lnTo>
                <a:lnTo>
                  <a:pt x="478" y="67"/>
                </a:lnTo>
                <a:lnTo>
                  <a:pt x="482" y="70"/>
                </a:lnTo>
                <a:lnTo>
                  <a:pt x="482" y="70"/>
                </a:lnTo>
                <a:lnTo>
                  <a:pt x="485" y="72"/>
                </a:lnTo>
                <a:lnTo>
                  <a:pt x="489" y="74"/>
                </a:lnTo>
                <a:lnTo>
                  <a:pt x="490" y="74"/>
                </a:lnTo>
                <a:lnTo>
                  <a:pt x="492" y="75"/>
                </a:lnTo>
                <a:lnTo>
                  <a:pt x="494" y="75"/>
                </a:lnTo>
                <a:lnTo>
                  <a:pt x="497" y="77"/>
                </a:lnTo>
                <a:lnTo>
                  <a:pt x="497" y="79"/>
                </a:lnTo>
                <a:lnTo>
                  <a:pt x="504" y="84"/>
                </a:lnTo>
                <a:lnTo>
                  <a:pt x="508" y="86"/>
                </a:lnTo>
                <a:lnTo>
                  <a:pt x="509" y="86"/>
                </a:lnTo>
                <a:lnTo>
                  <a:pt x="511" y="87"/>
                </a:lnTo>
                <a:lnTo>
                  <a:pt x="511" y="89"/>
                </a:lnTo>
                <a:lnTo>
                  <a:pt x="513" y="89"/>
                </a:lnTo>
                <a:lnTo>
                  <a:pt x="513" y="94"/>
                </a:lnTo>
                <a:lnTo>
                  <a:pt x="513" y="98"/>
                </a:lnTo>
                <a:lnTo>
                  <a:pt x="509" y="112"/>
                </a:lnTo>
                <a:lnTo>
                  <a:pt x="508" y="118"/>
                </a:lnTo>
                <a:lnTo>
                  <a:pt x="506" y="115"/>
                </a:lnTo>
                <a:lnTo>
                  <a:pt x="502" y="108"/>
                </a:lnTo>
                <a:lnTo>
                  <a:pt x="492" y="101"/>
                </a:lnTo>
                <a:lnTo>
                  <a:pt x="490" y="99"/>
                </a:lnTo>
                <a:lnTo>
                  <a:pt x="482" y="101"/>
                </a:lnTo>
                <a:lnTo>
                  <a:pt x="471" y="108"/>
                </a:lnTo>
                <a:lnTo>
                  <a:pt x="466" y="112"/>
                </a:lnTo>
                <a:lnTo>
                  <a:pt x="458" y="106"/>
                </a:lnTo>
                <a:lnTo>
                  <a:pt x="446" y="99"/>
                </a:lnTo>
                <a:lnTo>
                  <a:pt x="437" y="93"/>
                </a:lnTo>
                <a:lnTo>
                  <a:pt x="435" y="93"/>
                </a:lnTo>
                <a:lnTo>
                  <a:pt x="425" y="86"/>
                </a:lnTo>
                <a:lnTo>
                  <a:pt x="422" y="86"/>
                </a:lnTo>
                <a:lnTo>
                  <a:pt x="422" y="84"/>
                </a:lnTo>
                <a:lnTo>
                  <a:pt x="415" y="77"/>
                </a:lnTo>
                <a:lnTo>
                  <a:pt x="415" y="75"/>
                </a:lnTo>
                <a:lnTo>
                  <a:pt x="413" y="74"/>
                </a:lnTo>
                <a:lnTo>
                  <a:pt x="413" y="72"/>
                </a:lnTo>
                <a:lnTo>
                  <a:pt x="411" y="70"/>
                </a:lnTo>
                <a:lnTo>
                  <a:pt x="408" y="70"/>
                </a:lnTo>
                <a:lnTo>
                  <a:pt x="406" y="68"/>
                </a:lnTo>
                <a:lnTo>
                  <a:pt x="406" y="67"/>
                </a:lnTo>
                <a:lnTo>
                  <a:pt x="404" y="65"/>
                </a:lnTo>
                <a:lnTo>
                  <a:pt x="404" y="63"/>
                </a:lnTo>
                <a:lnTo>
                  <a:pt x="403" y="63"/>
                </a:lnTo>
                <a:lnTo>
                  <a:pt x="401" y="62"/>
                </a:lnTo>
                <a:lnTo>
                  <a:pt x="399" y="60"/>
                </a:lnTo>
                <a:lnTo>
                  <a:pt x="398" y="60"/>
                </a:lnTo>
                <a:lnTo>
                  <a:pt x="396" y="58"/>
                </a:lnTo>
                <a:lnTo>
                  <a:pt x="394" y="58"/>
                </a:lnTo>
                <a:lnTo>
                  <a:pt x="392" y="58"/>
                </a:lnTo>
                <a:lnTo>
                  <a:pt x="391" y="56"/>
                </a:lnTo>
                <a:lnTo>
                  <a:pt x="389" y="56"/>
                </a:lnTo>
                <a:lnTo>
                  <a:pt x="387" y="56"/>
                </a:lnTo>
                <a:lnTo>
                  <a:pt x="385" y="56"/>
                </a:lnTo>
                <a:lnTo>
                  <a:pt x="384" y="56"/>
                </a:lnTo>
                <a:lnTo>
                  <a:pt x="382" y="56"/>
                </a:lnTo>
                <a:lnTo>
                  <a:pt x="380" y="56"/>
                </a:lnTo>
                <a:lnTo>
                  <a:pt x="380" y="58"/>
                </a:lnTo>
                <a:lnTo>
                  <a:pt x="379" y="58"/>
                </a:lnTo>
                <a:lnTo>
                  <a:pt x="377" y="60"/>
                </a:lnTo>
                <a:lnTo>
                  <a:pt x="377" y="62"/>
                </a:lnTo>
                <a:lnTo>
                  <a:pt x="375" y="63"/>
                </a:lnTo>
                <a:lnTo>
                  <a:pt x="375" y="65"/>
                </a:lnTo>
                <a:lnTo>
                  <a:pt x="373" y="67"/>
                </a:lnTo>
                <a:lnTo>
                  <a:pt x="373" y="68"/>
                </a:lnTo>
                <a:lnTo>
                  <a:pt x="373" y="70"/>
                </a:lnTo>
                <a:lnTo>
                  <a:pt x="372" y="70"/>
                </a:lnTo>
                <a:lnTo>
                  <a:pt x="372" y="72"/>
                </a:lnTo>
                <a:lnTo>
                  <a:pt x="372" y="75"/>
                </a:lnTo>
                <a:lnTo>
                  <a:pt x="372" y="81"/>
                </a:lnTo>
                <a:lnTo>
                  <a:pt x="372" y="82"/>
                </a:lnTo>
                <a:lnTo>
                  <a:pt x="372" y="84"/>
                </a:lnTo>
                <a:lnTo>
                  <a:pt x="370" y="87"/>
                </a:lnTo>
                <a:lnTo>
                  <a:pt x="370" y="89"/>
                </a:lnTo>
                <a:lnTo>
                  <a:pt x="367" y="98"/>
                </a:lnTo>
                <a:lnTo>
                  <a:pt x="365" y="99"/>
                </a:lnTo>
                <a:lnTo>
                  <a:pt x="361" y="105"/>
                </a:lnTo>
                <a:lnTo>
                  <a:pt x="358" y="106"/>
                </a:lnTo>
                <a:lnTo>
                  <a:pt x="355" y="110"/>
                </a:lnTo>
                <a:lnTo>
                  <a:pt x="346" y="112"/>
                </a:lnTo>
                <a:lnTo>
                  <a:pt x="344" y="112"/>
                </a:lnTo>
                <a:lnTo>
                  <a:pt x="339" y="110"/>
                </a:lnTo>
                <a:lnTo>
                  <a:pt x="332" y="108"/>
                </a:lnTo>
                <a:lnTo>
                  <a:pt x="324" y="106"/>
                </a:lnTo>
                <a:lnTo>
                  <a:pt x="322" y="106"/>
                </a:lnTo>
                <a:lnTo>
                  <a:pt x="318" y="106"/>
                </a:lnTo>
                <a:lnTo>
                  <a:pt x="317" y="106"/>
                </a:lnTo>
                <a:lnTo>
                  <a:pt x="313" y="108"/>
                </a:lnTo>
                <a:lnTo>
                  <a:pt x="308" y="113"/>
                </a:lnTo>
                <a:lnTo>
                  <a:pt x="308" y="115"/>
                </a:lnTo>
                <a:lnTo>
                  <a:pt x="301" y="125"/>
                </a:lnTo>
                <a:lnTo>
                  <a:pt x="298" y="130"/>
                </a:lnTo>
                <a:lnTo>
                  <a:pt x="294" y="137"/>
                </a:lnTo>
                <a:lnTo>
                  <a:pt x="293" y="142"/>
                </a:lnTo>
                <a:lnTo>
                  <a:pt x="293" y="144"/>
                </a:lnTo>
                <a:lnTo>
                  <a:pt x="293" y="146"/>
                </a:lnTo>
                <a:lnTo>
                  <a:pt x="289" y="151"/>
                </a:lnTo>
                <a:lnTo>
                  <a:pt x="289" y="153"/>
                </a:lnTo>
                <a:lnTo>
                  <a:pt x="286" y="156"/>
                </a:lnTo>
                <a:lnTo>
                  <a:pt x="286" y="158"/>
                </a:lnTo>
                <a:lnTo>
                  <a:pt x="282" y="163"/>
                </a:lnTo>
                <a:lnTo>
                  <a:pt x="281" y="167"/>
                </a:lnTo>
                <a:lnTo>
                  <a:pt x="277" y="170"/>
                </a:lnTo>
                <a:lnTo>
                  <a:pt x="274" y="172"/>
                </a:lnTo>
                <a:lnTo>
                  <a:pt x="270" y="175"/>
                </a:lnTo>
                <a:lnTo>
                  <a:pt x="267" y="179"/>
                </a:lnTo>
                <a:lnTo>
                  <a:pt x="262" y="182"/>
                </a:lnTo>
                <a:lnTo>
                  <a:pt x="258" y="187"/>
                </a:lnTo>
                <a:lnTo>
                  <a:pt x="260" y="191"/>
                </a:lnTo>
                <a:lnTo>
                  <a:pt x="262" y="201"/>
                </a:lnTo>
                <a:lnTo>
                  <a:pt x="262" y="210"/>
                </a:lnTo>
                <a:lnTo>
                  <a:pt x="258" y="215"/>
                </a:lnTo>
                <a:lnTo>
                  <a:pt x="256" y="218"/>
                </a:lnTo>
                <a:lnTo>
                  <a:pt x="256" y="218"/>
                </a:lnTo>
                <a:lnTo>
                  <a:pt x="248" y="222"/>
                </a:lnTo>
                <a:lnTo>
                  <a:pt x="243" y="222"/>
                </a:lnTo>
                <a:lnTo>
                  <a:pt x="241" y="222"/>
                </a:lnTo>
                <a:lnTo>
                  <a:pt x="239" y="222"/>
                </a:lnTo>
                <a:lnTo>
                  <a:pt x="238" y="222"/>
                </a:lnTo>
                <a:lnTo>
                  <a:pt x="224" y="222"/>
                </a:lnTo>
                <a:lnTo>
                  <a:pt x="213" y="222"/>
                </a:lnTo>
                <a:lnTo>
                  <a:pt x="205" y="222"/>
                </a:lnTo>
                <a:lnTo>
                  <a:pt x="203" y="222"/>
                </a:lnTo>
                <a:lnTo>
                  <a:pt x="196" y="220"/>
                </a:lnTo>
                <a:lnTo>
                  <a:pt x="195" y="222"/>
                </a:lnTo>
                <a:lnTo>
                  <a:pt x="186" y="218"/>
                </a:lnTo>
                <a:lnTo>
                  <a:pt x="181" y="220"/>
                </a:lnTo>
                <a:lnTo>
                  <a:pt x="174" y="225"/>
                </a:lnTo>
                <a:lnTo>
                  <a:pt x="174" y="228"/>
                </a:lnTo>
                <a:lnTo>
                  <a:pt x="172" y="235"/>
                </a:lnTo>
                <a:lnTo>
                  <a:pt x="170" y="235"/>
                </a:lnTo>
                <a:lnTo>
                  <a:pt x="169" y="237"/>
                </a:lnTo>
                <a:lnTo>
                  <a:pt x="167" y="237"/>
                </a:lnTo>
                <a:lnTo>
                  <a:pt x="165" y="239"/>
                </a:lnTo>
                <a:lnTo>
                  <a:pt x="165" y="239"/>
                </a:lnTo>
                <a:lnTo>
                  <a:pt x="164" y="241"/>
                </a:lnTo>
                <a:lnTo>
                  <a:pt x="162" y="241"/>
                </a:lnTo>
                <a:lnTo>
                  <a:pt x="158" y="242"/>
                </a:lnTo>
                <a:lnTo>
                  <a:pt x="158" y="244"/>
                </a:lnTo>
                <a:lnTo>
                  <a:pt x="157" y="246"/>
                </a:lnTo>
                <a:lnTo>
                  <a:pt x="155" y="251"/>
                </a:lnTo>
                <a:lnTo>
                  <a:pt x="153" y="253"/>
                </a:lnTo>
                <a:lnTo>
                  <a:pt x="150" y="253"/>
                </a:lnTo>
                <a:lnTo>
                  <a:pt x="148" y="254"/>
                </a:lnTo>
                <a:lnTo>
                  <a:pt x="143" y="256"/>
                </a:lnTo>
                <a:lnTo>
                  <a:pt x="141" y="258"/>
                </a:lnTo>
                <a:lnTo>
                  <a:pt x="140" y="258"/>
                </a:lnTo>
                <a:lnTo>
                  <a:pt x="140" y="259"/>
                </a:lnTo>
                <a:lnTo>
                  <a:pt x="138" y="259"/>
                </a:lnTo>
                <a:lnTo>
                  <a:pt x="136" y="259"/>
                </a:lnTo>
                <a:lnTo>
                  <a:pt x="136" y="259"/>
                </a:lnTo>
                <a:lnTo>
                  <a:pt x="134" y="261"/>
                </a:lnTo>
                <a:lnTo>
                  <a:pt x="134" y="263"/>
                </a:lnTo>
                <a:lnTo>
                  <a:pt x="134" y="265"/>
                </a:lnTo>
                <a:lnTo>
                  <a:pt x="134" y="266"/>
                </a:lnTo>
                <a:lnTo>
                  <a:pt x="133" y="266"/>
                </a:lnTo>
                <a:lnTo>
                  <a:pt x="133" y="266"/>
                </a:lnTo>
                <a:lnTo>
                  <a:pt x="131" y="266"/>
                </a:lnTo>
                <a:lnTo>
                  <a:pt x="131" y="268"/>
                </a:lnTo>
                <a:lnTo>
                  <a:pt x="131" y="270"/>
                </a:lnTo>
                <a:lnTo>
                  <a:pt x="129" y="270"/>
                </a:lnTo>
                <a:lnTo>
                  <a:pt x="129" y="271"/>
                </a:lnTo>
                <a:lnTo>
                  <a:pt x="129" y="273"/>
                </a:lnTo>
                <a:lnTo>
                  <a:pt x="127" y="275"/>
                </a:lnTo>
                <a:lnTo>
                  <a:pt x="127" y="277"/>
                </a:lnTo>
                <a:lnTo>
                  <a:pt x="127" y="278"/>
                </a:lnTo>
                <a:lnTo>
                  <a:pt x="127" y="280"/>
                </a:lnTo>
                <a:lnTo>
                  <a:pt x="126" y="282"/>
                </a:lnTo>
                <a:lnTo>
                  <a:pt x="126" y="282"/>
                </a:lnTo>
                <a:lnTo>
                  <a:pt x="124" y="284"/>
                </a:lnTo>
                <a:lnTo>
                  <a:pt x="122" y="285"/>
                </a:lnTo>
                <a:lnTo>
                  <a:pt x="122" y="287"/>
                </a:lnTo>
                <a:lnTo>
                  <a:pt x="121" y="290"/>
                </a:lnTo>
                <a:lnTo>
                  <a:pt x="115" y="294"/>
                </a:lnTo>
                <a:lnTo>
                  <a:pt x="109" y="296"/>
                </a:lnTo>
                <a:lnTo>
                  <a:pt x="103" y="296"/>
                </a:lnTo>
                <a:lnTo>
                  <a:pt x="100" y="297"/>
                </a:lnTo>
                <a:lnTo>
                  <a:pt x="95" y="299"/>
                </a:lnTo>
                <a:lnTo>
                  <a:pt x="91" y="301"/>
                </a:lnTo>
                <a:lnTo>
                  <a:pt x="90" y="304"/>
                </a:lnTo>
                <a:lnTo>
                  <a:pt x="88" y="304"/>
                </a:lnTo>
                <a:lnTo>
                  <a:pt x="84" y="308"/>
                </a:lnTo>
                <a:lnTo>
                  <a:pt x="79" y="311"/>
                </a:lnTo>
                <a:lnTo>
                  <a:pt x="76" y="315"/>
                </a:lnTo>
                <a:lnTo>
                  <a:pt x="72" y="318"/>
                </a:lnTo>
                <a:lnTo>
                  <a:pt x="69" y="320"/>
                </a:lnTo>
                <a:lnTo>
                  <a:pt x="64" y="321"/>
                </a:lnTo>
                <a:lnTo>
                  <a:pt x="62" y="323"/>
                </a:lnTo>
                <a:lnTo>
                  <a:pt x="60" y="323"/>
                </a:lnTo>
                <a:lnTo>
                  <a:pt x="60" y="325"/>
                </a:lnTo>
                <a:lnTo>
                  <a:pt x="59" y="325"/>
                </a:lnTo>
                <a:lnTo>
                  <a:pt x="57" y="327"/>
                </a:lnTo>
                <a:lnTo>
                  <a:pt x="54" y="328"/>
                </a:lnTo>
                <a:lnTo>
                  <a:pt x="52" y="330"/>
                </a:lnTo>
                <a:lnTo>
                  <a:pt x="50" y="330"/>
                </a:lnTo>
                <a:lnTo>
                  <a:pt x="48" y="332"/>
                </a:lnTo>
                <a:lnTo>
                  <a:pt x="45" y="333"/>
                </a:lnTo>
                <a:lnTo>
                  <a:pt x="45" y="335"/>
                </a:lnTo>
                <a:lnTo>
                  <a:pt x="43" y="337"/>
                </a:lnTo>
                <a:lnTo>
                  <a:pt x="40" y="339"/>
                </a:lnTo>
                <a:lnTo>
                  <a:pt x="38" y="339"/>
                </a:lnTo>
                <a:lnTo>
                  <a:pt x="35" y="340"/>
                </a:lnTo>
                <a:lnTo>
                  <a:pt x="31" y="340"/>
                </a:lnTo>
                <a:lnTo>
                  <a:pt x="29" y="342"/>
                </a:lnTo>
                <a:lnTo>
                  <a:pt x="28" y="342"/>
                </a:lnTo>
                <a:lnTo>
                  <a:pt x="26" y="342"/>
                </a:lnTo>
                <a:lnTo>
                  <a:pt x="23" y="340"/>
                </a:lnTo>
                <a:lnTo>
                  <a:pt x="21" y="340"/>
                </a:lnTo>
                <a:lnTo>
                  <a:pt x="19" y="340"/>
                </a:lnTo>
                <a:lnTo>
                  <a:pt x="17" y="340"/>
                </a:lnTo>
                <a:lnTo>
                  <a:pt x="16" y="339"/>
                </a:lnTo>
                <a:lnTo>
                  <a:pt x="14" y="339"/>
                </a:lnTo>
                <a:lnTo>
                  <a:pt x="14" y="337"/>
                </a:lnTo>
                <a:lnTo>
                  <a:pt x="11" y="337"/>
                </a:lnTo>
                <a:lnTo>
                  <a:pt x="9" y="335"/>
                </a:lnTo>
                <a:lnTo>
                  <a:pt x="5" y="333"/>
                </a:lnTo>
                <a:lnTo>
                  <a:pt x="5" y="332"/>
                </a:lnTo>
                <a:lnTo>
                  <a:pt x="4" y="332"/>
                </a:lnTo>
                <a:lnTo>
                  <a:pt x="2" y="330"/>
                </a:lnTo>
                <a:lnTo>
                  <a:pt x="2" y="323"/>
                </a:lnTo>
                <a:lnTo>
                  <a:pt x="2" y="321"/>
                </a:lnTo>
                <a:lnTo>
                  <a:pt x="2" y="313"/>
                </a:lnTo>
                <a:lnTo>
                  <a:pt x="2" y="308"/>
                </a:lnTo>
                <a:lnTo>
                  <a:pt x="2" y="306"/>
                </a:lnTo>
                <a:lnTo>
                  <a:pt x="2" y="304"/>
                </a:lnTo>
                <a:lnTo>
                  <a:pt x="2" y="302"/>
                </a:lnTo>
                <a:lnTo>
                  <a:pt x="2" y="301"/>
                </a:lnTo>
                <a:lnTo>
                  <a:pt x="2" y="296"/>
                </a:lnTo>
                <a:lnTo>
                  <a:pt x="2" y="296"/>
                </a:lnTo>
                <a:lnTo>
                  <a:pt x="2" y="287"/>
                </a:lnTo>
                <a:lnTo>
                  <a:pt x="2" y="285"/>
                </a:lnTo>
                <a:lnTo>
                  <a:pt x="2" y="280"/>
                </a:lnTo>
                <a:lnTo>
                  <a:pt x="2" y="277"/>
                </a:lnTo>
                <a:lnTo>
                  <a:pt x="2" y="271"/>
                </a:lnTo>
                <a:lnTo>
                  <a:pt x="2" y="266"/>
                </a:lnTo>
                <a:lnTo>
                  <a:pt x="2" y="265"/>
                </a:lnTo>
                <a:lnTo>
                  <a:pt x="2" y="261"/>
                </a:lnTo>
                <a:lnTo>
                  <a:pt x="2" y="258"/>
                </a:lnTo>
                <a:lnTo>
                  <a:pt x="2" y="256"/>
                </a:lnTo>
                <a:lnTo>
                  <a:pt x="2" y="254"/>
                </a:lnTo>
                <a:lnTo>
                  <a:pt x="0" y="254"/>
                </a:lnTo>
                <a:lnTo>
                  <a:pt x="0" y="253"/>
                </a:lnTo>
                <a:lnTo>
                  <a:pt x="0" y="251"/>
                </a:lnTo>
                <a:lnTo>
                  <a:pt x="0" y="247"/>
                </a:lnTo>
                <a:lnTo>
                  <a:pt x="0" y="241"/>
                </a:lnTo>
                <a:lnTo>
                  <a:pt x="0" y="235"/>
                </a:lnTo>
                <a:lnTo>
                  <a:pt x="0" y="234"/>
                </a:lnTo>
                <a:lnTo>
                  <a:pt x="0" y="232"/>
                </a:lnTo>
                <a:lnTo>
                  <a:pt x="0" y="230"/>
                </a:lnTo>
                <a:lnTo>
                  <a:pt x="0" y="223"/>
                </a:lnTo>
                <a:lnTo>
                  <a:pt x="0" y="222"/>
                </a:lnTo>
                <a:lnTo>
                  <a:pt x="0" y="220"/>
                </a:lnTo>
                <a:lnTo>
                  <a:pt x="0" y="218"/>
                </a:lnTo>
                <a:lnTo>
                  <a:pt x="0" y="213"/>
                </a:lnTo>
                <a:lnTo>
                  <a:pt x="0" y="210"/>
                </a:lnTo>
                <a:lnTo>
                  <a:pt x="0" y="208"/>
                </a:lnTo>
                <a:lnTo>
                  <a:pt x="0" y="206"/>
                </a:lnTo>
                <a:lnTo>
                  <a:pt x="0" y="201"/>
                </a:lnTo>
                <a:lnTo>
                  <a:pt x="0" y="198"/>
                </a:lnTo>
                <a:lnTo>
                  <a:pt x="0" y="196"/>
                </a:lnTo>
                <a:lnTo>
                  <a:pt x="0" y="192"/>
                </a:lnTo>
                <a:lnTo>
                  <a:pt x="0" y="189"/>
                </a:lnTo>
                <a:lnTo>
                  <a:pt x="0" y="187"/>
                </a:lnTo>
                <a:lnTo>
                  <a:pt x="0" y="182"/>
                </a:lnTo>
                <a:lnTo>
                  <a:pt x="0" y="180"/>
                </a:lnTo>
                <a:lnTo>
                  <a:pt x="0" y="179"/>
                </a:lnTo>
                <a:lnTo>
                  <a:pt x="0" y="175"/>
                </a:lnTo>
                <a:lnTo>
                  <a:pt x="0" y="172"/>
                </a:lnTo>
                <a:lnTo>
                  <a:pt x="0" y="168"/>
                </a:lnTo>
                <a:lnTo>
                  <a:pt x="0" y="163"/>
                </a:lnTo>
                <a:lnTo>
                  <a:pt x="0" y="161"/>
                </a:lnTo>
                <a:lnTo>
                  <a:pt x="0" y="160"/>
                </a:lnTo>
                <a:lnTo>
                  <a:pt x="0" y="158"/>
                </a:lnTo>
                <a:lnTo>
                  <a:pt x="0" y="149"/>
                </a:lnTo>
                <a:lnTo>
                  <a:pt x="0" y="146"/>
                </a:lnTo>
                <a:lnTo>
                  <a:pt x="0" y="139"/>
                </a:lnTo>
                <a:lnTo>
                  <a:pt x="0" y="134"/>
                </a:lnTo>
                <a:lnTo>
                  <a:pt x="0" y="132"/>
                </a:lnTo>
                <a:lnTo>
                  <a:pt x="0" y="130"/>
                </a:lnTo>
                <a:lnTo>
                  <a:pt x="0" y="127"/>
                </a:lnTo>
                <a:lnTo>
                  <a:pt x="0" y="125"/>
                </a:lnTo>
                <a:lnTo>
                  <a:pt x="0" y="124"/>
                </a:lnTo>
                <a:lnTo>
                  <a:pt x="0" y="122"/>
                </a:lnTo>
                <a:lnTo>
                  <a:pt x="0" y="120"/>
                </a:lnTo>
                <a:lnTo>
                  <a:pt x="0" y="117"/>
                </a:lnTo>
                <a:lnTo>
                  <a:pt x="0" y="115"/>
                </a:lnTo>
                <a:lnTo>
                  <a:pt x="0" y="108"/>
                </a:lnTo>
                <a:lnTo>
                  <a:pt x="0" y="106"/>
                </a:lnTo>
                <a:lnTo>
                  <a:pt x="0" y="105"/>
                </a:lnTo>
                <a:lnTo>
                  <a:pt x="0" y="99"/>
                </a:lnTo>
                <a:lnTo>
                  <a:pt x="0" y="93"/>
                </a:lnTo>
                <a:lnTo>
                  <a:pt x="0" y="89"/>
                </a:lnTo>
                <a:lnTo>
                  <a:pt x="0" y="86"/>
                </a:lnTo>
                <a:lnTo>
                  <a:pt x="0" y="86"/>
                </a:lnTo>
                <a:lnTo>
                  <a:pt x="0" y="84"/>
                </a:lnTo>
                <a:lnTo>
                  <a:pt x="0" y="82"/>
                </a:lnTo>
                <a:lnTo>
                  <a:pt x="0" y="81"/>
                </a:lnTo>
                <a:lnTo>
                  <a:pt x="0" y="79"/>
                </a:lnTo>
                <a:lnTo>
                  <a:pt x="0" y="75"/>
                </a:lnTo>
                <a:lnTo>
                  <a:pt x="0" y="74"/>
                </a:lnTo>
                <a:lnTo>
                  <a:pt x="0" y="70"/>
                </a:lnTo>
                <a:lnTo>
                  <a:pt x="0" y="65"/>
                </a:lnTo>
                <a:lnTo>
                  <a:pt x="2" y="65"/>
                </a:lnTo>
                <a:lnTo>
                  <a:pt x="4" y="65"/>
                </a:lnTo>
                <a:lnTo>
                  <a:pt x="5" y="65"/>
                </a:lnTo>
                <a:lnTo>
                  <a:pt x="5" y="63"/>
                </a:lnTo>
                <a:lnTo>
                  <a:pt x="5" y="65"/>
                </a:lnTo>
                <a:lnTo>
                  <a:pt x="7" y="65"/>
                </a:lnTo>
                <a:lnTo>
                  <a:pt x="7" y="67"/>
                </a:lnTo>
                <a:lnTo>
                  <a:pt x="9" y="67"/>
                </a:lnTo>
                <a:lnTo>
                  <a:pt x="9" y="68"/>
                </a:lnTo>
                <a:lnTo>
                  <a:pt x="11" y="68"/>
                </a:lnTo>
                <a:lnTo>
                  <a:pt x="11" y="70"/>
                </a:lnTo>
                <a:lnTo>
                  <a:pt x="12" y="70"/>
                </a:lnTo>
                <a:lnTo>
                  <a:pt x="14" y="70"/>
                </a:lnTo>
                <a:lnTo>
                  <a:pt x="14" y="70"/>
                </a:lnTo>
                <a:lnTo>
                  <a:pt x="14" y="70"/>
                </a:lnTo>
                <a:lnTo>
                  <a:pt x="16" y="70"/>
                </a:lnTo>
                <a:lnTo>
                  <a:pt x="16" y="70"/>
                </a:lnTo>
                <a:lnTo>
                  <a:pt x="17" y="70"/>
                </a:lnTo>
                <a:lnTo>
                  <a:pt x="19" y="70"/>
                </a:lnTo>
                <a:lnTo>
                  <a:pt x="21" y="70"/>
                </a:lnTo>
                <a:lnTo>
                  <a:pt x="19" y="70"/>
                </a:lnTo>
                <a:lnTo>
                  <a:pt x="21" y="68"/>
                </a:lnTo>
                <a:lnTo>
                  <a:pt x="23" y="70"/>
                </a:lnTo>
                <a:lnTo>
                  <a:pt x="24" y="70"/>
                </a:lnTo>
                <a:lnTo>
                  <a:pt x="26" y="70"/>
                </a:lnTo>
                <a:lnTo>
                  <a:pt x="28" y="68"/>
                </a:lnTo>
                <a:lnTo>
                  <a:pt x="29" y="67"/>
                </a:lnTo>
                <a:lnTo>
                  <a:pt x="29" y="67"/>
                </a:lnTo>
                <a:lnTo>
                  <a:pt x="31" y="67"/>
                </a:lnTo>
                <a:lnTo>
                  <a:pt x="33" y="67"/>
                </a:lnTo>
                <a:lnTo>
                  <a:pt x="35" y="67"/>
                </a:lnTo>
                <a:lnTo>
                  <a:pt x="35" y="68"/>
                </a:lnTo>
                <a:lnTo>
                  <a:pt x="35" y="70"/>
                </a:lnTo>
                <a:lnTo>
                  <a:pt x="36" y="70"/>
                </a:lnTo>
                <a:lnTo>
                  <a:pt x="38" y="70"/>
                </a:lnTo>
                <a:lnTo>
                  <a:pt x="40" y="70"/>
                </a:lnTo>
                <a:lnTo>
                  <a:pt x="41" y="70"/>
                </a:lnTo>
                <a:lnTo>
                  <a:pt x="43" y="70"/>
                </a:lnTo>
                <a:lnTo>
                  <a:pt x="45" y="70"/>
                </a:lnTo>
                <a:lnTo>
                  <a:pt x="45" y="70"/>
                </a:lnTo>
                <a:lnTo>
                  <a:pt x="47" y="68"/>
                </a:lnTo>
                <a:lnTo>
                  <a:pt x="48" y="68"/>
                </a:lnTo>
                <a:lnTo>
                  <a:pt x="50" y="68"/>
                </a:lnTo>
                <a:lnTo>
                  <a:pt x="52" y="68"/>
                </a:lnTo>
                <a:lnTo>
                  <a:pt x="54" y="68"/>
                </a:lnTo>
                <a:lnTo>
                  <a:pt x="57" y="68"/>
                </a:lnTo>
                <a:lnTo>
                  <a:pt x="59" y="68"/>
                </a:lnTo>
                <a:lnTo>
                  <a:pt x="59" y="70"/>
                </a:lnTo>
                <a:lnTo>
                  <a:pt x="60" y="70"/>
                </a:lnTo>
                <a:lnTo>
                  <a:pt x="60" y="70"/>
                </a:lnTo>
                <a:lnTo>
                  <a:pt x="60" y="72"/>
                </a:lnTo>
                <a:lnTo>
                  <a:pt x="60" y="72"/>
                </a:lnTo>
                <a:lnTo>
                  <a:pt x="60" y="70"/>
                </a:lnTo>
                <a:lnTo>
                  <a:pt x="62" y="70"/>
                </a:lnTo>
                <a:lnTo>
                  <a:pt x="64" y="70"/>
                </a:lnTo>
                <a:lnTo>
                  <a:pt x="64" y="72"/>
                </a:lnTo>
                <a:lnTo>
                  <a:pt x="64" y="74"/>
                </a:lnTo>
                <a:lnTo>
                  <a:pt x="66" y="74"/>
                </a:lnTo>
                <a:lnTo>
                  <a:pt x="66" y="72"/>
                </a:lnTo>
                <a:lnTo>
                  <a:pt x="66" y="70"/>
                </a:lnTo>
                <a:lnTo>
                  <a:pt x="67" y="70"/>
                </a:lnTo>
                <a:lnTo>
                  <a:pt x="69" y="70"/>
                </a:lnTo>
                <a:lnTo>
                  <a:pt x="71" y="70"/>
                </a:lnTo>
                <a:lnTo>
                  <a:pt x="71" y="72"/>
                </a:lnTo>
                <a:lnTo>
                  <a:pt x="72" y="72"/>
                </a:lnTo>
                <a:lnTo>
                  <a:pt x="72" y="74"/>
                </a:lnTo>
                <a:lnTo>
                  <a:pt x="74" y="74"/>
                </a:lnTo>
                <a:lnTo>
                  <a:pt x="76" y="74"/>
                </a:lnTo>
                <a:lnTo>
                  <a:pt x="76" y="72"/>
                </a:lnTo>
                <a:lnTo>
                  <a:pt x="74" y="72"/>
                </a:lnTo>
                <a:lnTo>
                  <a:pt x="74" y="70"/>
                </a:lnTo>
                <a:lnTo>
                  <a:pt x="76" y="70"/>
                </a:lnTo>
                <a:lnTo>
                  <a:pt x="76" y="72"/>
                </a:lnTo>
                <a:lnTo>
                  <a:pt x="76" y="72"/>
                </a:lnTo>
                <a:lnTo>
                  <a:pt x="76" y="74"/>
                </a:lnTo>
                <a:lnTo>
                  <a:pt x="78" y="75"/>
                </a:lnTo>
                <a:lnTo>
                  <a:pt x="78" y="74"/>
                </a:lnTo>
                <a:lnTo>
                  <a:pt x="79" y="74"/>
                </a:lnTo>
                <a:lnTo>
                  <a:pt x="81" y="75"/>
                </a:lnTo>
                <a:lnTo>
                  <a:pt x="83" y="77"/>
                </a:lnTo>
                <a:lnTo>
                  <a:pt x="84" y="77"/>
                </a:lnTo>
                <a:lnTo>
                  <a:pt x="86" y="77"/>
                </a:lnTo>
                <a:lnTo>
                  <a:pt x="86" y="75"/>
                </a:lnTo>
                <a:lnTo>
                  <a:pt x="88" y="75"/>
                </a:lnTo>
                <a:lnTo>
                  <a:pt x="88" y="74"/>
                </a:lnTo>
                <a:lnTo>
                  <a:pt x="90" y="74"/>
                </a:lnTo>
                <a:lnTo>
                  <a:pt x="90" y="75"/>
                </a:lnTo>
                <a:lnTo>
                  <a:pt x="91" y="75"/>
                </a:lnTo>
                <a:lnTo>
                  <a:pt x="91" y="74"/>
                </a:lnTo>
                <a:lnTo>
                  <a:pt x="91" y="72"/>
                </a:lnTo>
                <a:lnTo>
                  <a:pt x="90" y="72"/>
                </a:lnTo>
                <a:lnTo>
                  <a:pt x="90" y="70"/>
                </a:lnTo>
                <a:lnTo>
                  <a:pt x="90" y="70"/>
                </a:lnTo>
                <a:lnTo>
                  <a:pt x="90" y="70"/>
                </a:lnTo>
                <a:lnTo>
                  <a:pt x="90" y="68"/>
                </a:lnTo>
                <a:lnTo>
                  <a:pt x="90" y="67"/>
                </a:lnTo>
                <a:lnTo>
                  <a:pt x="90" y="67"/>
                </a:lnTo>
                <a:lnTo>
                  <a:pt x="90" y="65"/>
                </a:lnTo>
                <a:lnTo>
                  <a:pt x="91" y="63"/>
                </a:lnTo>
                <a:lnTo>
                  <a:pt x="91" y="62"/>
                </a:lnTo>
                <a:lnTo>
                  <a:pt x="90" y="60"/>
                </a:lnTo>
                <a:lnTo>
                  <a:pt x="90" y="58"/>
                </a:lnTo>
                <a:lnTo>
                  <a:pt x="90" y="56"/>
                </a:lnTo>
                <a:lnTo>
                  <a:pt x="91" y="56"/>
                </a:lnTo>
                <a:lnTo>
                  <a:pt x="93" y="56"/>
                </a:lnTo>
                <a:lnTo>
                  <a:pt x="95" y="56"/>
                </a:lnTo>
                <a:lnTo>
                  <a:pt x="97" y="56"/>
                </a:lnTo>
                <a:lnTo>
                  <a:pt x="97" y="55"/>
                </a:lnTo>
                <a:lnTo>
                  <a:pt x="97" y="55"/>
                </a:lnTo>
                <a:lnTo>
                  <a:pt x="97" y="53"/>
                </a:lnTo>
                <a:lnTo>
                  <a:pt x="95" y="53"/>
                </a:lnTo>
                <a:lnTo>
                  <a:pt x="93" y="51"/>
                </a:lnTo>
                <a:lnTo>
                  <a:pt x="93" y="50"/>
                </a:lnTo>
                <a:lnTo>
                  <a:pt x="91" y="50"/>
                </a:lnTo>
                <a:lnTo>
                  <a:pt x="93" y="50"/>
                </a:lnTo>
                <a:lnTo>
                  <a:pt x="93" y="48"/>
                </a:lnTo>
                <a:lnTo>
                  <a:pt x="95" y="48"/>
                </a:lnTo>
                <a:lnTo>
                  <a:pt x="97" y="46"/>
                </a:lnTo>
                <a:lnTo>
                  <a:pt x="98" y="44"/>
                </a:lnTo>
                <a:lnTo>
                  <a:pt x="100" y="44"/>
                </a:lnTo>
                <a:lnTo>
                  <a:pt x="102" y="43"/>
                </a:lnTo>
                <a:lnTo>
                  <a:pt x="103" y="43"/>
                </a:lnTo>
                <a:lnTo>
                  <a:pt x="105" y="43"/>
                </a:lnTo>
                <a:lnTo>
                  <a:pt x="105" y="43"/>
                </a:lnTo>
                <a:lnTo>
                  <a:pt x="107" y="43"/>
                </a:lnTo>
                <a:lnTo>
                  <a:pt x="107" y="41"/>
                </a:lnTo>
                <a:lnTo>
                  <a:pt x="107" y="39"/>
                </a:lnTo>
                <a:lnTo>
                  <a:pt x="109" y="39"/>
                </a:lnTo>
                <a:lnTo>
                  <a:pt x="110" y="39"/>
                </a:lnTo>
                <a:lnTo>
                  <a:pt x="112" y="39"/>
                </a:lnTo>
                <a:lnTo>
                  <a:pt x="114" y="39"/>
                </a:lnTo>
                <a:lnTo>
                  <a:pt x="115" y="39"/>
                </a:lnTo>
                <a:lnTo>
                  <a:pt x="119" y="41"/>
                </a:lnTo>
                <a:lnTo>
                  <a:pt x="121" y="41"/>
                </a:lnTo>
                <a:lnTo>
                  <a:pt x="121" y="41"/>
                </a:lnTo>
                <a:lnTo>
                  <a:pt x="122" y="41"/>
                </a:lnTo>
                <a:lnTo>
                  <a:pt x="122" y="39"/>
                </a:lnTo>
                <a:lnTo>
                  <a:pt x="124" y="39"/>
                </a:lnTo>
                <a:lnTo>
                  <a:pt x="124" y="39"/>
                </a:lnTo>
                <a:lnTo>
                  <a:pt x="126" y="39"/>
                </a:lnTo>
                <a:lnTo>
                  <a:pt x="126" y="38"/>
                </a:lnTo>
                <a:lnTo>
                  <a:pt x="127" y="36"/>
                </a:lnTo>
                <a:lnTo>
                  <a:pt x="127" y="34"/>
                </a:lnTo>
                <a:lnTo>
                  <a:pt x="129" y="34"/>
                </a:lnTo>
                <a:lnTo>
                  <a:pt x="131" y="34"/>
                </a:lnTo>
                <a:lnTo>
                  <a:pt x="133" y="32"/>
                </a:lnTo>
                <a:lnTo>
                  <a:pt x="136" y="32"/>
                </a:lnTo>
                <a:lnTo>
                  <a:pt x="136" y="32"/>
                </a:lnTo>
                <a:lnTo>
                  <a:pt x="138" y="34"/>
                </a:lnTo>
                <a:lnTo>
                  <a:pt x="140" y="34"/>
                </a:lnTo>
                <a:lnTo>
                  <a:pt x="140" y="36"/>
                </a:lnTo>
                <a:lnTo>
                  <a:pt x="140" y="38"/>
                </a:lnTo>
                <a:lnTo>
                  <a:pt x="141" y="38"/>
                </a:lnTo>
                <a:lnTo>
                  <a:pt x="141" y="39"/>
                </a:lnTo>
                <a:lnTo>
                  <a:pt x="140" y="39"/>
                </a:lnTo>
                <a:lnTo>
                  <a:pt x="138" y="39"/>
                </a:lnTo>
                <a:lnTo>
                  <a:pt x="136" y="39"/>
                </a:lnTo>
                <a:lnTo>
                  <a:pt x="136" y="41"/>
                </a:lnTo>
                <a:lnTo>
                  <a:pt x="136" y="41"/>
                </a:lnTo>
                <a:lnTo>
                  <a:pt x="134" y="41"/>
                </a:lnTo>
                <a:lnTo>
                  <a:pt x="134" y="43"/>
                </a:lnTo>
                <a:lnTo>
                  <a:pt x="134" y="44"/>
                </a:lnTo>
                <a:lnTo>
                  <a:pt x="136" y="46"/>
                </a:lnTo>
                <a:lnTo>
                  <a:pt x="136" y="46"/>
                </a:lnTo>
                <a:lnTo>
                  <a:pt x="138" y="46"/>
                </a:lnTo>
                <a:lnTo>
                  <a:pt x="138" y="44"/>
                </a:lnTo>
                <a:lnTo>
                  <a:pt x="140" y="44"/>
                </a:lnTo>
                <a:lnTo>
                  <a:pt x="141" y="44"/>
                </a:lnTo>
                <a:lnTo>
                  <a:pt x="141" y="46"/>
                </a:lnTo>
                <a:lnTo>
                  <a:pt x="141" y="48"/>
                </a:lnTo>
                <a:lnTo>
                  <a:pt x="141" y="50"/>
                </a:lnTo>
                <a:lnTo>
                  <a:pt x="143" y="50"/>
                </a:lnTo>
                <a:lnTo>
                  <a:pt x="145" y="50"/>
                </a:lnTo>
                <a:lnTo>
                  <a:pt x="146" y="50"/>
                </a:lnTo>
                <a:lnTo>
                  <a:pt x="148" y="50"/>
                </a:lnTo>
                <a:lnTo>
                  <a:pt x="150" y="50"/>
                </a:lnTo>
                <a:lnTo>
                  <a:pt x="150" y="51"/>
                </a:lnTo>
                <a:lnTo>
                  <a:pt x="150" y="53"/>
                </a:lnTo>
                <a:lnTo>
                  <a:pt x="150" y="55"/>
                </a:lnTo>
                <a:lnTo>
                  <a:pt x="150" y="55"/>
                </a:lnTo>
                <a:lnTo>
                  <a:pt x="152" y="55"/>
                </a:lnTo>
                <a:lnTo>
                  <a:pt x="152" y="53"/>
                </a:lnTo>
                <a:lnTo>
                  <a:pt x="153" y="53"/>
                </a:lnTo>
                <a:lnTo>
                  <a:pt x="153" y="51"/>
                </a:lnTo>
                <a:lnTo>
                  <a:pt x="155" y="51"/>
                </a:lnTo>
                <a:lnTo>
                  <a:pt x="155" y="50"/>
                </a:lnTo>
                <a:lnTo>
                  <a:pt x="155" y="48"/>
                </a:lnTo>
                <a:lnTo>
                  <a:pt x="153" y="48"/>
                </a:lnTo>
                <a:lnTo>
                  <a:pt x="152" y="46"/>
                </a:lnTo>
                <a:lnTo>
                  <a:pt x="150" y="46"/>
                </a:lnTo>
                <a:lnTo>
                  <a:pt x="150" y="46"/>
                </a:lnTo>
                <a:lnTo>
                  <a:pt x="148" y="46"/>
                </a:lnTo>
                <a:lnTo>
                  <a:pt x="148" y="48"/>
                </a:lnTo>
                <a:lnTo>
                  <a:pt x="146" y="48"/>
                </a:lnTo>
                <a:lnTo>
                  <a:pt x="145" y="46"/>
                </a:lnTo>
                <a:lnTo>
                  <a:pt x="145" y="44"/>
                </a:lnTo>
                <a:lnTo>
                  <a:pt x="146" y="44"/>
                </a:lnTo>
                <a:lnTo>
                  <a:pt x="146" y="43"/>
                </a:lnTo>
                <a:lnTo>
                  <a:pt x="148" y="41"/>
                </a:lnTo>
                <a:lnTo>
                  <a:pt x="150" y="39"/>
                </a:lnTo>
                <a:lnTo>
                  <a:pt x="150" y="39"/>
                </a:lnTo>
                <a:lnTo>
                  <a:pt x="152" y="39"/>
                </a:lnTo>
                <a:lnTo>
                  <a:pt x="153" y="39"/>
                </a:lnTo>
                <a:lnTo>
                  <a:pt x="153" y="41"/>
                </a:lnTo>
                <a:lnTo>
                  <a:pt x="155" y="41"/>
                </a:lnTo>
                <a:lnTo>
                  <a:pt x="155" y="43"/>
                </a:lnTo>
                <a:lnTo>
                  <a:pt x="157" y="43"/>
                </a:lnTo>
                <a:lnTo>
                  <a:pt x="157" y="44"/>
                </a:lnTo>
                <a:lnTo>
                  <a:pt x="158" y="44"/>
                </a:lnTo>
                <a:lnTo>
                  <a:pt x="160" y="44"/>
                </a:lnTo>
                <a:lnTo>
                  <a:pt x="160" y="43"/>
                </a:lnTo>
                <a:lnTo>
                  <a:pt x="162" y="43"/>
                </a:lnTo>
                <a:lnTo>
                  <a:pt x="164" y="43"/>
                </a:lnTo>
                <a:lnTo>
                  <a:pt x="165" y="44"/>
                </a:lnTo>
                <a:lnTo>
                  <a:pt x="165" y="43"/>
                </a:lnTo>
                <a:lnTo>
                  <a:pt x="165" y="41"/>
                </a:lnTo>
                <a:lnTo>
                  <a:pt x="164" y="41"/>
                </a:lnTo>
                <a:lnTo>
                  <a:pt x="164" y="39"/>
                </a:lnTo>
                <a:lnTo>
                  <a:pt x="162" y="39"/>
                </a:lnTo>
                <a:lnTo>
                  <a:pt x="162" y="38"/>
                </a:lnTo>
                <a:lnTo>
                  <a:pt x="160" y="38"/>
                </a:lnTo>
                <a:lnTo>
                  <a:pt x="158" y="36"/>
                </a:lnTo>
                <a:lnTo>
                  <a:pt x="157" y="36"/>
                </a:lnTo>
                <a:lnTo>
                  <a:pt x="157" y="34"/>
                </a:lnTo>
                <a:lnTo>
                  <a:pt x="157" y="32"/>
                </a:lnTo>
                <a:lnTo>
                  <a:pt x="157" y="31"/>
                </a:lnTo>
                <a:lnTo>
                  <a:pt x="158" y="31"/>
                </a:lnTo>
                <a:lnTo>
                  <a:pt x="160" y="29"/>
                </a:lnTo>
                <a:lnTo>
                  <a:pt x="162" y="29"/>
                </a:lnTo>
                <a:lnTo>
                  <a:pt x="164" y="29"/>
                </a:lnTo>
                <a:lnTo>
                  <a:pt x="164" y="31"/>
                </a:lnTo>
                <a:lnTo>
                  <a:pt x="170" y="29"/>
                </a:lnTo>
                <a:lnTo>
                  <a:pt x="174" y="29"/>
                </a:lnTo>
                <a:lnTo>
                  <a:pt x="176" y="29"/>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0" name="Freeform 158"/>
          <p:cNvSpPr>
            <a:spLocks/>
          </p:cNvSpPr>
          <p:nvPr/>
        </p:nvSpPr>
        <p:spPr bwMode="auto">
          <a:xfrm>
            <a:off x="4120754" y="2150269"/>
            <a:ext cx="369094" cy="267891"/>
          </a:xfrm>
          <a:custGeom>
            <a:avLst/>
            <a:gdLst/>
            <a:ahLst/>
            <a:cxnLst>
              <a:cxn ang="0">
                <a:pos x="166" y="0"/>
              </a:cxn>
              <a:cxn ang="0">
                <a:pos x="178" y="0"/>
              </a:cxn>
              <a:cxn ang="0">
                <a:pos x="193" y="0"/>
              </a:cxn>
              <a:cxn ang="0">
                <a:pos x="219" y="1"/>
              </a:cxn>
              <a:cxn ang="0">
                <a:pos x="234" y="1"/>
              </a:cxn>
              <a:cxn ang="0">
                <a:pos x="248" y="1"/>
              </a:cxn>
              <a:cxn ang="0">
                <a:pos x="262" y="3"/>
              </a:cxn>
              <a:cxn ang="0">
                <a:pos x="274" y="3"/>
              </a:cxn>
              <a:cxn ang="0">
                <a:pos x="308" y="5"/>
              </a:cxn>
              <a:cxn ang="0">
                <a:pos x="308" y="37"/>
              </a:cxn>
              <a:cxn ang="0">
                <a:pos x="308" y="65"/>
              </a:cxn>
              <a:cxn ang="0">
                <a:pos x="307" y="120"/>
              </a:cxn>
              <a:cxn ang="0">
                <a:pos x="307" y="154"/>
              </a:cxn>
              <a:cxn ang="0">
                <a:pos x="307" y="166"/>
              </a:cxn>
              <a:cxn ang="0">
                <a:pos x="307" y="187"/>
              </a:cxn>
              <a:cxn ang="0">
                <a:pos x="307" y="213"/>
              </a:cxn>
              <a:cxn ang="0">
                <a:pos x="296" y="225"/>
              </a:cxn>
              <a:cxn ang="0">
                <a:pos x="283" y="225"/>
              </a:cxn>
              <a:cxn ang="0">
                <a:pos x="222" y="223"/>
              </a:cxn>
              <a:cxn ang="0">
                <a:pos x="202" y="223"/>
              </a:cxn>
              <a:cxn ang="0">
                <a:pos x="162" y="221"/>
              </a:cxn>
              <a:cxn ang="0">
                <a:pos x="140" y="221"/>
              </a:cxn>
              <a:cxn ang="0">
                <a:pos x="104" y="220"/>
              </a:cxn>
              <a:cxn ang="0">
                <a:pos x="71" y="218"/>
              </a:cxn>
              <a:cxn ang="0">
                <a:pos x="47" y="218"/>
              </a:cxn>
              <a:cxn ang="0">
                <a:pos x="26" y="218"/>
              </a:cxn>
              <a:cxn ang="0">
                <a:pos x="4" y="211"/>
              </a:cxn>
              <a:cxn ang="0">
                <a:pos x="2" y="199"/>
              </a:cxn>
              <a:cxn ang="0">
                <a:pos x="6" y="185"/>
              </a:cxn>
              <a:cxn ang="0">
                <a:pos x="18" y="182"/>
              </a:cxn>
              <a:cxn ang="0">
                <a:pos x="33" y="184"/>
              </a:cxn>
              <a:cxn ang="0">
                <a:pos x="42" y="173"/>
              </a:cxn>
              <a:cxn ang="0">
                <a:pos x="42" y="161"/>
              </a:cxn>
              <a:cxn ang="0">
                <a:pos x="38" y="151"/>
              </a:cxn>
              <a:cxn ang="0">
                <a:pos x="47" y="129"/>
              </a:cxn>
              <a:cxn ang="0">
                <a:pos x="56" y="115"/>
              </a:cxn>
              <a:cxn ang="0">
                <a:pos x="69" y="110"/>
              </a:cxn>
              <a:cxn ang="0">
                <a:pos x="80" y="108"/>
              </a:cxn>
              <a:cxn ang="0">
                <a:pos x="86" y="103"/>
              </a:cxn>
              <a:cxn ang="0">
                <a:pos x="90" y="94"/>
              </a:cxn>
              <a:cxn ang="0">
                <a:pos x="88" y="77"/>
              </a:cxn>
              <a:cxn ang="0">
                <a:pos x="88" y="67"/>
              </a:cxn>
              <a:cxn ang="0">
                <a:pos x="93" y="60"/>
              </a:cxn>
              <a:cxn ang="0">
                <a:pos x="102" y="56"/>
              </a:cxn>
              <a:cxn ang="0">
                <a:pos x="111" y="61"/>
              </a:cxn>
              <a:cxn ang="0">
                <a:pos x="119" y="68"/>
              </a:cxn>
              <a:cxn ang="0">
                <a:pos x="131" y="74"/>
              </a:cxn>
              <a:cxn ang="0">
                <a:pos x="154" y="60"/>
              </a:cxn>
              <a:cxn ang="0">
                <a:pos x="148" y="37"/>
              </a:cxn>
              <a:cxn ang="0">
                <a:pos x="135" y="44"/>
              </a:cxn>
              <a:cxn ang="0">
                <a:pos x="126" y="46"/>
              </a:cxn>
              <a:cxn ang="0">
                <a:pos x="117" y="43"/>
              </a:cxn>
              <a:cxn ang="0">
                <a:pos x="114" y="37"/>
              </a:cxn>
              <a:cxn ang="0">
                <a:pos x="111" y="29"/>
              </a:cxn>
              <a:cxn ang="0">
                <a:pos x="116" y="22"/>
              </a:cxn>
              <a:cxn ang="0">
                <a:pos x="128" y="22"/>
              </a:cxn>
              <a:cxn ang="0">
                <a:pos x="138" y="22"/>
              </a:cxn>
              <a:cxn ang="0">
                <a:pos x="145" y="17"/>
              </a:cxn>
            </a:cxnLst>
            <a:rect l="0" t="0" r="r" b="b"/>
            <a:pathLst>
              <a:path w="310" h="225">
                <a:moveTo>
                  <a:pt x="147" y="0"/>
                </a:moveTo>
                <a:lnTo>
                  <a:pt x="147" y="0"/>
                </a:lnTo>
                <a:lnTo>
                  <a:pt x="154" y="0"/>
                </a:lnTo>
                <a:lnTo>
                  <a:pt x="155" y="0"/>
                </a:lnTo>
                <a:lnTo>
                  <a:pt x="159" y="0"/>
                </a:lnTo>
                <a:lnTo>
                  <a:pt x="162" y="0"/>
                </a:lnTo>
                <a:lnTo>
                  <a:pt x="166" y="0"/>
                </a:lnTo>
                <a:lnTo>
                  <a:pt x="169" y="0"/>
                </a:lnTo>
                <a:lnTo>
                  <a:pt x="171" y="0"/>
                </a:lnTo>
                <a:lnTo>
                  <a:pt x="172" y="0"/>
                </a:lnTo>
                <a:lnTo>
                  <a:pt x="174" y="0"/>
                </a:lnTo>
                <a:lnTo>
                  <a:pt x="176" y="0"/>
                </a:lnTo>
                <a:lnTo>
                  <a:pt x="176" y="0"/>
                </a:lnTo>
                <a:lnTo>
                  <a:pt x="178" y="0"/>
                </a:lnTo>
                <a:lnTo>
                  <a:pt x="179" y="1"/>
                </a:lnTo>
                <a:lnTo>
                  <a:pt x="179" y="0"/>
                </a:lnTo>
                <a:lnTo>
                  <a:pt x="181" y="0"/>
                </a:lnTo>
                <a:lnTo>
                  <a:pt x="183" y="0"/>
                </a:lnTo>
                <a:lnTo>
                  <a:pt x="188" y="0"/>
                </a:lnTo>
                <a:lnTo>
                  <a:pt x="190" y="0"/>
                </a:lnTo>
                <a:lnTo>
                  <a:pt x="193" y="0"/>
                </a:lnTo>
                <a:lnTo>
                  <a:pt x="200" y="1"/>
                </a:lnTo>
                <a:lnTo>
                  <a:pt x="202" y="1"/>
                </a:lnTo>
                <a:lnTo>
                  <a:pt x="203" y="1"/>
                </a:lnTo>
                <a:lnTo>
                  <a:pt x="205" y="1"/>
                </a:lnTo>
                <a:lnTo>
                  <a:pt x="207" y="1"/>
                </a:lnTo>
                <a:lnTo>
                  <a:pt x="210" y="1"/>
                </a:lnTo>
                <a:lnTo>
                  <a:pt x="219" y="1"/>
                </a:lnTo>
                <a:lnTo>
                  <a:pt x="221" y="1"/>
                </a:lnTo>
                <a:lnTo>
                  <a:pt x="226" y="1"/>
                </a:lnTo>
                <a:lnTo>
                  <a:pt x="228" y="1"/>
                </a:lnTo>
                <a:lnTo>
                  <a:pt x="229" y="1"/>
                </a:lnTo>
                <a:lnTo>
                  <a:pt x="231" y="1"/>
                </a:lnTo>
                <a:lnTo>
                  <a:pt x="233" y="1"/>
                </a:lnTo>
                <a:lnTo>
                  <a:pt x="234" y="1"/>
                </a:lnTo>
                <a:lnTo>
                  <a:pt x="236" y="1"/>
                </a:lnTo>
                <a:lnTo>
                  <a:pt x="236" y="1"/>
                </a:lnTo>
                <a:lnTo>
                  <a:pt x="240" y="1"/>
                </a:lnTo>
                <a:lnTo>
                  <a:pt x="241" y="1"/>
                </a:lnTo>
                <a:lnTo>
                  <a:pt x="245" y="1"/>
                </a:lnTo>
                <a:lnTo>
                  <a:pt x="246" y="1"/>
                </a:lnTo>
                <a:lnTo>
                  <a:pt x="248" y="1"/>
                </a:lnTo>
                <a:lnTo>
                  <a:pt x="252" y="3"/>
                </a:lnTo>
                <a:lnTo>
                  <a:pt x="252" y="3"/>
                </a:lnTo>
                <a:lnTo>
                  <a:pt x="255" y="3"/>
                </a:lnTo>
                <a:lnTo>
                  <a:pt x="257" y="3"/>
                </a:lnTo>
                <a:lnTo>
                  <a:pt x="258" y="3"/>
                </a:lnTo>
                <a:lnTo>
                  <a:pt x="260" y="3"/>
                </a:lnTo>
                <a:lnTo>
                  <a:pt x="262" y="3"/>
                </a:lnTo>
                <a:lnTo>
                  <a:pt x="264" y="3"/>
                </a:lnTo>
                <a:lnTo>
                  <a:pt x="265" y="3"/>
                </a:lnTo>
                <a:lnTo>
                  <a:pt x="267" y="3"/>
                </a:lnTo>
                <a:lnTo>
                  <a:pt x="267" y="3"/>
                </a:lnTo>
                <a:lnTo>
                  <a:pt x="271" y="3"/>
                </a:lnTo>
                <a:lnTo>
                  <a:pt x="272" y="3"/>
                </a:lnTo>
                <a:lnTo>
                  <a:pt x="274" y="3"/>
                </a:lnTo>
                <a:lnTo>
                  <a:pt x="279" y="3"/>
                </a:lnTo>
                <a:lnTo>
                  <a:pt x="283" y="3"/>
                </a:lnTo>
                <a:lnTo>
                  <a:pt x="289" y="3"/>
                </a:lnTo>
                <a:lnTo>
                  <a:pt x="296" y="3"/>
                </a:lnTo>
                <a:lnTo>
                  <a:pt x="300" y="5"/>
                </a:lnTo>
                <a:lnTo>
                  <a:pt x="301" y="5"/>
                </a:lnTo>
                <a:lnTo>
                  <a:pt x="308" y="5"/>
                </a:lnTo>
                <a:lnTo>
                  <a:pt x="310" y="5"/>
                </a:lnTo>
                <a:lnTo>
                  <a:pt x="308" y="8"/>
                </a:lnTo>
                <a:lnTo>
                  <a:pt x="308" y="22"/>
                </a:lnTo>
                <a:lnTo>
                  <a:pt x="308" y="32"/>
                </a:lnTo>
                <a:lnTo>
                  <a:pt x="308" y="34"/>
                </a:lnTo>
                <a:lnTo>
                  <a:pt x="308" y="36"/>
                </a:lnTo>
                <a:lnTo>
                  <a:pt x="308" y="37"/>
                </a:lnTo>
                <a:lnTo>
                  <a:pt x="308" y="43"/>
                </a:lnTo>
                <a:lnTo>
                  <a:pt x="308" y="49"/>
                </a:lnTo>
                <a:lnTo>
                  <a:pt x="308" y="53"/>
                </a:lnTo>
                <a:lnTo>
                  <a:pt x="308" y="56"/>
                </a:lnTo>
                <a:lnTo>
                  <a:pt x="308" y="58"/>
                </a:lnTo>
                <a:lnTo>
                  <a:pt x="308" y="60"/>
                </a:lnTo>
                <a:lnTo>
                  <a:pt x="308" y="65"/>
                </a:lnTo>
                <a:lnTo>
                  <a:pt x="308" y="70"/>
                </a:lnTo>
                <a:lnTo>
                  <a:pt x="308" y="74"/>
                </a:lnTo>
                <a:lnTo>
                  <a:pt x="308" y="79"/>
                </a:lnTo>
                <a:lnTo>
                  <a:pt x="308" y="86"/>
                </a:lnTo>
                <a:lnTo>
                  <a:pt x="308" y="92"/>
                </a:lnTo>
                <a:lnTo>
                  <a:pt x="308" y="104"/>
                </a:lnTo>
                <a:lnTo>
                  <a:pt x="307" y="120"/>
                </a:lnTo>
                <a:lnTo>
                  <a:pt x="307" y="132"/>
                </a:lnTo>
                <a:lnTo>
                  <a:pt x="307" y="137"/>
                </a:lnTo>
                <a:lnTo>
                  <a:pt x="307" y="139"/>
                </a:lnTo>
                <a:lnTo>
                  <a:pt x="307" y="142"/>
                </a:lnTo>
                <a:lnTo>
                  <a:pt x="307" y="144"/>
                </a:lnTo>
                <a:lnTo>
                  <a:pt x="307" y="153"/>
                </a:lnTo>
                <a:lnTo>
                  <a:pt x="307" y="154"/>
                </a:lnTo>
                <a:lnTo>
                  <a:pt x="307" y="156"/>
                </a:lnTo>
                <a:lnTo>
                  <a:pt x="307" y="158"/>
                </a:lnTo>
                <a:lnTo>
                  <a:pt x="307" y="160"/>
                </a:lnTo>
                <a:lnTo>
                  <a:pt x="307" y="161"/>
                </a:lnTo>
                <a:lnTo>
                  <a:pt x="307" y="163"/>
                </a:lnTo>
                <a:lnTo>
                  <a:pt x="307" y="165"/>
                </a:lnTo>
                <a:lnTo>
                  <a:pt x="307" y="166"/>
                </a:lnTo>
                <a:lnTo>
                  <a:pt x="307" y="168"/>
                </a:lnTo>
                <a:lnTo>
                  <a:pt x="307" y="172"/>
                </a:lnTo>
                <a:lnTo>
                  <a:pt x="307" y="175"/>
                </a:lnTo>
                <a:lnTo>
                  <a:pt x="307" y="177"/>
                </a:lnTo>
                <a:lnTo>
                  <a:pt x="307" y="185"/>
                </a:lnTo>
                <a:lnTo>
                  <a:pt x="307" y="187"/>
                </a:lnTo>
                <a:lnTo>
                  <a:pt x="307" y="187"/>
                </a:lnTo>
                <a:lnTo>
                  <a:pt x="307" y="191"/>
                </a:lnTo>
                <a:lnTo>
                  <a:pt x="307" y="194"/>
                </a:lnTo>
                <a:lnTo>
                  <a:pt x="307" y="197"/>
                </a:lnTo>
                <a:lnTo>
                  <a:pt x="307" y="199"/>
                </a:lnTo>
                <a:lnTo>
                  <a:pt x="307" y="201"/>
                </a:lnTo>
                <a:lnTo>
                  <a:pt x="307" y="204"/>
                </a:lnTo>
                <a:lnTo>
                  <a:pt x="307" y="213"/>
                </a:lnTo>
                <a:lnTo>
                  <a:pt x="307" y="218"/>
                </a:lnTo>
                <a:lnTo>
                  <a:pt x="307" y="218"/>
                </a:lnTo>
                <a:lnTo>
                  <a:pt x="307" y="221"/>
                </a:lnTo>
                <a:lnTo>
                  <a:pt x="307" y="225"/>
                </a:lnTo>
                <a:lnTo>
                  <a:pt x="303" y="225"/>
                </a:lnTo>
                <a:lnTo>
                  <a:pt x="300" y="225"/>
                </a:lnTo>
                <a:lnTo>
                  <a:pt x="296" y="225"/>
                </a:lnTo>
                <a:lnTo>
                  <a:pt x="291" y="225"/>
                </a:lnTo>
                <a:lnTo>
                  <a:pt x="289" y="225"/>
                </a:lnTo>
                <a:lnTo>
                  <a:pt x="288" y="225"/>
                </a:lnTo>
                <a:lnTo>
                  <a:pt x="284" y="223"/>
                </a:lnTo>
                <a:lnTo>
                  <a:pt x="284" y="225"/>
                </a:lnTo>
                <a:lnTo>
                  <a:pt x="283" y="225"/>
                </a:lnTo>
                <a:lnTo>
                  <a:pt x="283" y="225"/>
                </a:lnTo>
                <a:lnTo>
                  <a:pt x="279" y="225"/>
                </a:lnTo>
                <a:lnTo>
                  <a:pt x="271" y="225"/>
                </a:lnTo>
                <a:lnTo>
                  <a:pt x="255" y="223"/>
                </a:lnTo>
                <a:lnTo>
                  <a:pt x="245" y="223"/>
                </a:lnTo>
                <a:lnTo>
                  <a:pt x="236" y="223"/>
                </a:lnTo>
                <a:lnTo>
                  <a:pt x="228" y="223"/>
                </a:lnTo>
                <a:lnTo>
                  <a:pt x="222" y="223"/>
                </a:lnTo>
                <a:lnTo>
                  <a:pt x="219" y="223"/>
                </a:lnTo>
                <a:lnTo>
                  <a:pt x="217" y="223"/>
                </a:lnTo>
                <a:lnTo>
                  <a:pt x="210" y="223"/>
                </a:lnTo>
                <a:lnTo>
                  <a:pt x="209" y="223"/>
                </a:lnTo>
                <a:lnTo>
                  <a:pt x="207" y="223"/>
                </a:lnTo>
                <a:lnTo>
                  <a:pt x="203" y="223"/>
                </a:lnTo>
                <a:lnTo>
                  <a:pt x="202" y="223"/>
                </a:lnTo>
                <a:lnTo>
                  <a:pt x="195" y="223"/>
                </a:lnTo>
                <a:lnTo>
                  <a:pt x="193" y="223"/>
                </a:lnTo>
                <a:lnTo>
                  <a:pt x="191" y="221"/>
                </a:lnTo>
                <a:lnTo>
                  <a:pt x="186" y="221"/>
                </a:lnTo>
                <a:lnTo>
                  <a:pt x="176" y="221"/>
                </a:lnTo>
                <a:lnTo>
                  <a:pt x="172" y="221"/>
                </a:lnTo>
                <a:lnTo>
                  <a:pt x="162" y="221"/>
                </a:lnTo>
                <a:lnTo>
                  <a:pt x="155" y="221"/>
                </a:lnTo>
                <a:lnTo>
                  <a:pt x="150" y="221"/>
                </a:lnTo>
                <a:lnTo>
                  <a:pt x="147" y="221"/>
                </a:lnTo>
                <a:lnTo>
                  <a:pt x="145" y="221"/>
                </a:lnTo>
                <a:lnTo>
                  <a:pt x="143" y="221"/>
                </a:lnTo>
                <a:lnTo>
                  <a:pt x="142" y="221"/>
                </a:lnTo>
                <a:lnTo>
                  <a:pt x="140" y="221"/>
                </a:lnTo>
                <a:lnTo>
                  <a:pt x="133" y="221"/>
                </a:lnTo>
                <a:lnTo>
                  <a:pt x="131" y="221"/>
                </a:lnTo>
                <a:lnTo>
                  <a:pt x="128" y="220"/>
                </a:lnTo>
                <a:lnTo>
                  <a:pt x="117" y="220"/>
                </a:lnTo>
                <a:lnTo>
                  <a:pt x="116" y="220"/>
                </a:lnTo>
                <a:lnTo>
                  <a:pt x="114" y="220"/>
                </a:lnTo>
                <a:lnTo>
                  <a:pt x="104" y="220"/>
                </a:lnTo>
                <a:lnTo>
                  <a:pt x="102" y="220"/>
                </a:lnTo>
                <a:lnTo>
                  <a:pt x="102" y="220"/>
                </a:lnTo>
                <a:lnTo>
                  <a:pt x="92" y="220"/>
                </a:lnTo>
                <a:lnTo>
                  <a:pt x="88" y="220"/>
                </a:lnTo>
                <a:lnTo>
                  <a:pt x="83" y="218"/>
                </a:lnTo>
                <a:lnTo>
                  <a:pt x="74" y="218"/>
                </a:lnTo>
                <a:lnTo>
                  <a:pt x="71" y="218"/>
                </a:lnTo>
                <a:lnTo>
                  <a:pt x="69" y="218"/>
                </a:lnTo>
                <a:lnTo>
                  <a:pt x="68" y="218"/>
                </a:lnTo>
                <a:lnTo>
                  <a:pt x="61" y="218"/>
                </a:lnTo>
                <a:lnTo>
                  <a:pt x="59" y="218"/>
                </a:lnTo>
                <a:lnTo>
                  <a:pt x="57" y="218"/>
                </a:lnTo>
                <a:lnTo>
                  <a:pt x="56" y="218"/>
                </a:lnTo>
                <a:lnTo>
                  <a:pt x="47" y="218"/>
                </a:lnTo>
                <a:lnTo>
                  <a:pt x="45" y="218"/>
                </a:lnTo>
                <a:lnTo>
                  <a:pt x="43" y="218"/>
                </a:lnTo>
                <a:lnTo>
                  <a:pt x="42" y="218"/>
                </a:lnTo>
                <a:lnTo>
                  <a:pt x="38" y="218"/>
                </a:lnTo>
                <a:lnTo>
                  <a:pt x="31" y="218"/>
                </a:lnTo>
                <a:lnTo>
                  <a:pt x="30" y="218"/>
                </a:lnTo>
                <a:lnTo>
                  <a:pt x="26" y="218"/>
                </a:lnTo>
                <a:lnTo>
                  <a:pt x="13" y="218"/>
                </a:lnTo>
                <a:lnTo>
                  <a:pt x="9" y="218"/>
                </a:lnTo>
                <a:lnTo>
                  <a:pt x="7" y="218"/>
                </a:lnTo>
                <a:lnTo>
                  <a:pt x="7" y="216"/>
                </a:lnTo>
                <a:lnTo>
                  <a:pt x="6" y="215"/>
                </a:lnTo>
                <a:lnTo>
                  <a:pt x="4" y="213"/>
                </a:lnTo>
                <a:lnTo>
                  <a:pt x="4" y="211"/>
                </a:lnTo>
                <a:lnTo>
                  <a:pt x="2" y="209"/>
                </a:lnTo>
                <a:lnTo>
                  <a:pt x="2" y="206"/>
                </a:lnTo>
                <a:lnTo>
                  <a:pt x="2" y="203"/>
                </a:lnTo>
                <a:lnTo>
                  <a:pt x="0" y="203"/>
                </a:lnTo>
                <a:lnTo>
                  <a:pt x="0" y="201"/>
                </a:lnTo>
                <a:lnTo>
                  <a:pt x="0" y="199"/>
                </a:lnTo>
                <a:lnTo>
                  <a:pt x="2" y="199"/>
                </a:lnTo>
                <a:lnTo>
                  <a:pt x="2" y="197"/>
                </a:lnTo>
                <a:lnTo>
                  <a:pt x="2" y="196"/>
                </a:lnTo>
                <a:lnTo>
                  <a:pt x="4" y="191"/>
                </a:lnTo>
                <a:lnTo>
                  <a:pt x="4" y="189"/>
                </a:lnTo>
                <a:lnTo>
                  <a:pt x="6" y="187"/>
                </a:lnTo>
                <a:lnTo>
                  <a:pt x="6" y="187"/>
                </a:lnTo>
                <a:lnTo>
                  <a:pt x="6" y="185"/>
                </a:lnTo>
                <a:lnTo>
                  <a:pt x="7" y="185"/>
                </a:lnTo>
                <a:lnTo>
                  <a:pt x="9" y="184"/>
                </a:lnTo>
                <a:lnTo>
                  <a:pt x="11" y="182"/>
                </a:lnTo>
                <a:lnTo>
                  <a:pt x="13" y="182"/>
                </a:lnTo>
                <a:lnTo>
                  <a:pt x="14" y="180"/>
                </a:lnTo>
                <a:lnTo>
                  <a:pt x="16" y="182"/>
                </a:lnTo>
                <a:lnTo>
                  <a:pt x="18" y="182"/>
                </a:lnTo>
                <a:lnTo>
                  <a:pt x="21" y="184"/>
                </a:lnTo>
                <a:lnTo>
                  <a:pt x="25" y="185"/>
                </a:lnTo>
                <a:lnTo>
                  <a:pt x="26" y="185"/>
                </a:lnTo>
                <a:lnTo>
                  <a:pt x="28" y="185"/>
                </a:lnTo>
                <a:lnTo>
                  <a:pt x="30" y="185"/>
                </a:lnTo>
                <a:lnTo>
                  <a:pt x="31" y="185"/>
                </a:lnTo>
                <a:lnTo>
                  <a:pt x="33" y="184"/>
                </a:lnTo>
                <a:lnTo>
                  <a:pt x="37" y="182"/>
                </a:lnTo>
                <a:lnTo>
                  <a:pt x="37" y="180"/>
                </a:lnTo>
                <a:lnTo>
                  <a:pt x="38" y="178"/>
                </a:lnTo>
                <a:lnTo>
                  <a:pt x="40" y="177"/>
                </a:lnTo>
                <a:lnTo>
                  <a:pt x="42" y="175"/>
                </a:lnTo>
                <a:lnTo>
                  <a:pt x="42" y="173"/>
                </a:lnTo>
                <a:lnTo>
                  <a:pt x="42" y="173"/>
                </a:lnTo>
                <a:lnTo>
                  <a:pt x="42" y="172"/>
                </a:lnTo>
                <a:lnTo>
                  <a:pt x="42" y="170"/>
                </a:lnTo>
                <a:lnTo>
                  <a:pt x="42" y="168"/>
                </a:lnTo>
                <a:lnTo>
                  <a:pt x="42" y="166"/>
                </a:lnTo>
                <a:lnTo>
                  <a:pt x="42" y="165"/>
                </a:lnTo>
                <a:lnTo>
                  <a:pt x="42" y="163"/>
                </a:lnTo>
                <a:lnTo>
                  <a:pt x="42" y="161"/>
                </a:lnTo>
                <a:lnTo>
                  <a:pt x="42" y="160"/>
                </a:lnTo>
                <a:lnTo>
                  <a:pt x="40" y="158"/>
                </a:lnTo>
                <a:lnTo>
                  <a:pt x="40" y="158"/>
                </a:lnTo>
                <a:lnTo>
                  <a:pt x="38" y="156"/>
                </a:lnTo>
                <a:lnTo>
                  <a:pt x="38" y="154"/>
                </a:lnTo>
                <a:lnTo>
                  <a:pt x="38" y="153"/>
                </a:lnTo>
                <a:lnTo>
                  <a:pt x="38" y="151"/>
                </a:lnTo>
                <a:lnTo>
                  <a:pt x="38" y="149"/>
                </a:lnTo>
                <a:lnTo>
                  <a:pt x="38" y="148"/>
                </a:lnTo>
                <a:lnTo>
                  <a:pt x="38" y="146"/>
                </a:lnTo>
                <a:lnTo>
                  <a:pt x="38" y="142"/>
                </a:lnTo>
                <a:lnTo>
                  <a:pt x="42" y="139"/>
                </a:lnTo>
                <a:lnTo>
                  <a:pt x="43" y="132"/>
                </a:lnTo>
                <a:lnTo>
                  <a:pt x="47" y="129"/>
                </a:lnTo>
                <a:lnTo>
                  <a:pt x="49" y="127"/>
                </a:lnTo>
                <a:lnTo>
                  <a:pt x="50" y="123"/>
                </a:lnTo>
                <a:lnTo>
                  <a:pt x="52" y="122"/>
                </a:lnTo>
                <a:lnTo>
                  <a:pt x="54" y="120"/>
                </a:lnTo>
                <a:lnTo>
                  <a:pt x="54" y="118"/>
                </a:lnTo>
                <a:lnTo>
                  <a:pt x="56" y="117"/>
                </a:lnTo>
                <a:lnTo>
                  <a:pt x="56" y="115"/>
                </a:lnTo>
                <a:lnTo>
                  <a:pt x="57" y="113"/>
                </a:lnTo>
                <a:lnTo>
                  <a:pt x="59" y="111"/>
                </a:lnTo>
                <a:lnTo>
                  <a:pt x="62" y="111"/>
                </a:lnTo>
                <a:lnTo>
                  <a:pt x="64" y="110"/>
                </a:lnTo>
                <a:lnTo>
                  <a:pt x="66" y="110"/>
                </a:lnTo>
                <a:lnTo>
                  <a:pt x="68" y="110"/>
                </a:lnTo>
                <a:lnTo>
                  <a:pt x="69" y="110"/>
                </a:lnTo>
                <a:lnTo>
                  <a:pt x="71" y="110"/>
                </a:lnTo>
                <a:lnTo>
                  <a:pt x="71" y="110"/>
                </a:lnTo>
                <a:lnTo>
                  <a:pt x="73" y="110"/>
                </a:lnTo>
                <a:lnTo>
                  <a:pt x="74" y="110"/>
                </a:lnTo>
                <a:lnTo>
                  <a:pt x="76" y="110"/>
                </a:lnTo>
                <a:lnTo>
                  <a:pt x="78" y="110"/>
                </a:lnTo>
                <a:lnTo>
                  <a:pt x="80" y="108"/>
                </a:lnTo>
                <a:lnTo>
                  <a:pt x="81" y="108"/>
                </a:lnTo>
                <a:lnTo>
                  <a:pt x="83" y="108"/>
                </a:lnTo>
                <a:lnTo>
                  <a:pt x="83" y="106"/>
                </a:lnTo>
                <a:lnTo>
                  <a:pt x="85" y="106"/>
                </a:lnTo>
                <a:lnTo>
                  <a:pt x="86" y="106"/>
                </a:lnTo>
                <a:lnTo>
                  <a:pt x="86" y="104"/>
                </a:lnTo>
                <a:lnTo>
                  <a:pt x="86" y="103"/>
                </a:lnTo>
                <a:lnTo>
                  <a:pt x="86" y="101"/>
                </a:lnTo>
                <a:lnTo>
                  <a:pt x="88" y="101"/>
                </a:lnTo>
                <a:lnTo>
                  <a:pt x="88" y="99"/>
                </a:lnTo>
                <a:lnTo>
                  <a:pt x="88" y="98"/>
                </a:lnTo>
                <a:lnTo>
                  <a:pt x="90" y="98"/>
                </a:lnTo>
                <a:lnTo>
                  <a:pt x="90" y="96"/>
                </a:lnTo>
                <a:lnTo>
                  <a:pt x="90" y="94"/>
                </a:lnTo>
                <a:lnTo>
                  <a:pt x="90" y="92"/>
                </a:lnTo>
                <a:lnTo>
                  <a:pt x="90" y="87"/>
                </a:lnTo>
                <a:lnTo>
                  <a:pt x="90" y="86"/>
                </a:lnTo>
                <a:lnTo>
                  <a:pt x="90" y="84"/>
                </a:lnTo>
                <a:lnTo>
                  <a:pt x="90" y="79"/>
                </a:lnTo>
                <a:lnTo>
                  <a:pt x="88" y="79"/>
                </a:lnTo>
                <a:lnTo>
                  <a:pt x="88" y="77"/>
                </a:lnTo>
                <a:lnTo>
                  <a:pt x="88" y="75"/>
                </a:lnTo>
                <a:lnTo>
                  <a:pt x="88" y="74"/>
                </a:lnTo>
                <a:lnTo>
                  <a:pt x="88" y="72"/>
                </a:lnTo>
                <a:lnTo>
                  <a:pt x="88" y="70"/>
                </a:lnTo>
                <a:lnTo>
                  <a:pt x="88" y="68"/>
                </a:lnTo>
                <a:lnTo>
                  <a:pt x="88" y="67"/>
                </a:lnTo>
                <a:lnTo>
                  <a:pt x="88" y="67"/>
                </a:lnTo>
                <a:lnTo>
                  <a:pt x="90" y="67"/>
                </a:lnTo>
                <a:lnTo>
                  <a:pt x="90" y="65"/>
                </a:lnTo>
                <a:lnTo>
                  <a:pt x="92" y="65"/>
                </a:lnTo>
                <a:lnTo>
                  <a:pt x="92" y="63"/>
                </a:lnTo>
                <a:lnTo>
                  <a:pt x="92" y="61"/>
                </a:lnTo>
                <a:lnTo>
                  <a:pt x="93" y="61"/>
                </a:lnTo>
                <a:lnTo>
                  <a:pt x="93" y="60"/>
                </a:lnTo>
                <a:lnTo>
                  <a:pt x="95" y="60"/>
                </a:lnTo>
                <a:lnTo>
                  <a:pt x="95" y="58"/>
                </a:lnTo>
                <a:lnTo>
                  <a:pt x="97" y="58"/>
                </a:lnTo>
                <a:lnTo>
                  <a:pt x="97" y="56"/>
                </a:lnTo>
                <a:lnTo>
                  <a:pt x="99" y="56"/>
                </a:lnTo>
                <a:lnTo>
                  <a:pt x="100" y="56"/>
                </a:lnTo>
                <a:lnTo>
                  <a:pt x="102" y="56"/>
                </a:lnTo>
                <a:lnTo>
                  <a:pt x="102" y="56"/>
                </a:lnTo>
                <a:lnTo>
                  <a:pt x="104" y="56"/>
                </a:lnTo>
                <a:lnTo>
                  <a:pt x="105" y="58"/>
                </a:lnTo>
                <a:lnTo>
                  <a:pt x="107" y="58"/>
                </a:lnTo>
                <a:lnTo>
                  <a:pt x="107" y="60"/>
                </a:lnTo>
                <a:lnTo>
                  <a:pt x="109" y="60"/>
                </a:lnTo>
                <a:lnTo>
                  <a:pt x="111" y="61"/>
                </a:lnTo>
                <a:lnTo>
                  <a:pt x="112" y="63"/>
                </a:lnTo>
                <a:lnTo>
                  <a:pt x="114" y="65"/>
                </a:lnTo>
                <a:lnTo>
                  <a:pt x="116" y="67"/>
                </a:lnTo>
                <a:lnTo>
                  <a:pt x="116" y="67"/>
                </a:lnTo>
                <a:lnTo>
                  <a:pt x="116" y="67"/>
                </a:lnTo>
                <a:lnTo>
                  <a:pt x="117" y="67"/>
                </a:lnTo>
                <a:lnTo>
                  <a:pt x="119" y="68"/>
                </a:lnTo>
                <a:lnTo>
                  <a:pt x="121" y="70"/>
                </a:lnTo>
                <a:lnTo>
                  <a:pt x="123" y="70"/>
                </a:lnTo>
                <a:lnTo>
                  <a:pt x="124" y="72"/>
                </a:lnTo>
                <a:lnTo>
                  <a:pt x="126" y="72"/>
                </a:lnTo>
                <a:lnTo>
                  <a:pt x="128" y="72"/>
                </a:lnTo>
                <a:lnTo>
                  <a:pt x="129" y="74"/>
                </a:lnTo>
                <a:lnTo>
                  <a:pt x="131" y="74"/>
                </a:lnTo>
                <a:lnTo>
                  <a:pt x="131" y="74"/>
                </a:lnTo>
                <a:lnTo>
                  <a:pt x="136" y="74"/>
                </a:lnTo>
                <a:lnTo>
                  <a:pt x="142" y="72"/>
                </a:lnTo>
                <a:lnTo>
                  <a:pt x="143" y="70"/>
                </a:lnTo>
                <a:lnTo>
                  <a:pt x="147" y="68"/>
                </a:lnTo>
                <a:lnTo>
                  <a:pt x="148" y="67"/>
                </a:lnTo>
                <a:lnTo>
                  <a:pt x="154" y="60"/>
                </a:lnTo>
                <a:lnTo>
                  <a:pt x="155" y="55"/>
                </a:lnTo>
                <a:lnTo>
                  <a:pt x="155" y="51"/>
                </a:lnTo>
                <a:lnTo>
                  <a:pt x="155" y="44"/>
                </a:lnTo>
                <a:lnTo>
                  <a:pt x="154" y="41"/>
                </a:lnTo>
                <a:lnTo>
                  <a:pt x="152" y="37"/>
                </a:lnTo>
                <a:lnTo>
                  <a:pt x="150" y="37"/>
                </a:lnTo>
                <a:lnTo>
                  <a:pt x="148" y="37"/>
                </a:lnTo>
                <a:lnTo>
                  <a:pt x="147" y="37"/>
                </a:lnTo>
                <a:lnTo>
                  <a:pt x="147" y="37"/>
                </a:lnTo>
                <a:lnTo>
                  <a:pt x="145" y="37"/>
                </a:lnTo>
                <a:lnTo>
                  <a:pt x="143" y="37"/>
                </a:lnTo>
                <a:lnTo>
                  <a:pt x="142" y="37"/>
                </a:lnTo>
                <a:lnTo>
                  <a:pt x="135" y="43"/>
                </a:lnTo>
                <a:lnTo>
                  <a:pt x="135" y="44"/>
                </a:lnTo>
                <a:lnTo>
                  <a:pt x="133" y="44"/>
                </a:lnTo>
                <a:lnTo>
                  <a:pt x="131" y="44"/>
                </a:lnTo>
                <a:lnTo>
                  <a:pt x="131" y="46"/>
                </a:lnTo>
                <a:lnTo>
                  <a:pt x="131" y="46"/>
                </a:lnTo>
                <a:lnTo>
                  <a:pt x="129" y="46"/>
                </a:lnTo>
                <a:lnTo>
                  <a:pt x="128" y="46"/>
                </a:lnTo>
                <a:lnTo>
                  <a:pt x="126" y="46"/>
                </a:lnTo>
                <a:lnTo>
                  <a:pt x="124" y="46"/>
                </a:lnTo>
                <a:lnTo>
                  <a:pt x="123" y="46"/>
                </a:lnTo>
                <a:lnTo>
                  <a:pt x="121" y="46"/>
                </a:lnTo>
                <a:lnTo>
                  <a:pt x="121" y="44"/>
                </a:lnTo>
                <a:lnTo>
                  <a:pt x="119" y="44"/>
                </a:lnTo>
                <a:lnTo>
                  <a:pt x="119" y="43"/>
                </a:lnTo>
                <a:lnTo>
                  <a:pt x="117" y="43"/>
                </a:lnTo>
                <a:lnTo>
                  <a:pt x="117" y="41"/>
                </a:lnTo>
                <a:lnTo>
                  <a:pt x="116" y="41"/>
                </a:lnTo>
                <a:lnTo>
                  <a:pt x="116" y="39"/>
                </a:lnTo>
                <a:lnTo>
                  <a:pt x="116" y="39"/>
                </a:lnTo>
                <a:lnTo>
                  <a:pt x="116" y="37"/>
                </a:lnTo>
                <a:lnTo>
                  <a:pt x="114" y="37"/>
                </a:lnTo>
                <a:lnTo>
                  <a:pt x="114" y="37"/>
                </a:lnTo>
                <a:lnTo>
                  <a:pt x="112" y="37"/>
                </a:lnTo>
                <a:lnTo>
                  <a:pt x="112" y="36"/>
                </a:lnTo>
                <a:lnTo>
                  <a:pt x="112" y="34"/>
                </a:lnTo>
                <a:lnTo>
                  <a:pt x="111" y="34"/>
                </a:lnTo>
                <a:lnTo>
                  <a:pt x="111" y="32"/>
                </a:lnTo>
                <a:lnTo>
                  <a:pt x="111" y="31"/>
                </a:lnTo>
                <a:lnTo>
                  <a:pt x="111" y="29"/>
                </a:lnTo>
                <a:lnTo>
                  <a:pt x="112" y="27"/>
                </a:lnTo>
                <a:lnTo>
                  <a:pt x="112" y="25"/>
                </a:lnTo>
                <a:lnTo>
                  <a:pt x="114" y="25"/>
                </a:lnTo>
                <a:lnTo>
                  <a:pt x="114" y="24"/>
                </a:lnTo>
                <a:lnTo>
                  <a:pt x="116" y="24"/>
                </a:lnTo>
                <a:lnTo>
                  <a:pt x="116" y="22"/>
                </a:lnTo>
                <a:lnTo>
                  <a:pt x="116" y="22"/>
                </a:lnTo>
                <a:lnTo>
                  <a:pt x="117" y="22"/>
                </a:lnTo>
                <a:lnTo>
                  <a:pt x="119" y="22"/>
                </a:lnTo>
                <a:lnTo>
                  <a:pt x="121" y="22"/>
                </a:lnTo>
                <a:lnTo>
                  <a:pt x="123" y="22"/>
                </a:lnTo>
                <a:lnTo>
                  <a:pt x="124" y="22"/>
                </a:lnTo>
                <a:lnTo>
                  <a:pt x="126" y="22"/>
                </a:lnTo>
                <a:lnTo>
                  <a:pt x="128" y="22"/>
                </a:lnTo>
                <a:lnTo>
                  <a:pt x="129" y="22"/>
                </a:lnTo>
                <a:lnTo>
                  <a:pt x="131" y="22"/>
                </a:lnTo>
                <a:lnTo>
                  <a:pt x="131" y="22"/>
                </a:lnTo>
                <a:lnTo>
                  <a:pt x="133" y="22"/>
                </a:lnTo>
                <a:lnTo>
                  <a:pt x="135" y="22"/>
                </a:lnTo>
                <a:lnTo>
                  <a:pt x="136" y="22"/>
                </a:lnTo>
                <a:lnTo>
                  <a:pt x="138" y="22"/>
                </a:lnTo>
                <a:lnTo>
                  <a:pt x="140" y="22"/>
                </a:lnTo>
                <a:lnTo>
                  <a:pt x="142" y="22"/>
                </a:lnTo>
                <a:lnTo>
                  <a:pt x="142" y="20"/>
                </a:lnTo>
                <a:lnTo>
                  <a:pt x="143" y="20"/>
                </a:lnTo>
                <a:lnTo>
                  <a:pt x="143" y="18"/>
                </a:lnTo>
                <a:lnTo>
                  <a:pt x="145" y="18"/>
                </a:lnTo>
                <a:lnTo>
                  <a:pt x="145" y="17"/>
                </a:lnTo>
                <a:lnTo>
                  <a:pt x="147" y="13"/>
                </a:lnTo>
                <a:lnTo>
                  <a:pt x="147" y="10"/>
                </a:lnTo>
                <a:lnTo>
                  <a:pt x="147" y="6"/>
                </a:lnTo>
                <a:lnTo>
                  <a:pt x="147"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1" name="Freeform 159"/>
          <p:cNvSpPr>
            <a:spLocks/>
          </p:cNvSpPr>
          <p:nvPr/>
        </p:nvSpPr>
        <p:spPr bwMode="auto">
          <a:xfrm>
            <a:off x="4762501" y="2187179"/>
            <a:ext cx="321469" cy="245269"/>
          </a:xfrm>
          <a:custGeom>
            <a:avLst/>
            <a:gdLst/>
            <a:ahLst/>
            <a:cxnLst>
              <a:cxn ang="0">
                <a:pos x="270" y="12"/>
              </a:cxn>
              <a:cxn ang="0">
                <a:pos x="270" y="25"/>
              </a:cxn>
              <a:cxn ang="0">
                <a:pos x="270" y="34"/>
              </a:cxn>
              <a:cxn ang="0">
                <a:pos x="270" y="44"/>
              </a:cxn>
              <a:cxn ang="0">
                <a:pos x="270" y="61"/>
              </a:cxn>
              <a:cxn ang="0">
                <a:pos x="270" y="73"/>
              </a:cxn>
              <a:cxn ang="0">
                <a:pos x="270" y="86"/>
              </a:cxn>
              <a:cxn ang="0">
                <a:pos x="270" y="103"/>
              </a:cxn>
              <a:cxn ang="0">
                <a:pos x="270" y="123"/>
              </a:cxn>
              <a:cxn ang="0">
                <a:pos x="270" y="139"/>
              </a:cxn>
              <a:cxn ang="0">
                <a:pos x="270" y="154"/>
              </a:cxn>
              <a:cxn ang="0">
                <a:pos x="268" y="168"/>
              </a:cxn>
              <a:cxn ang="0">
                <a:pos x="268" y="184"/>
              </a:cxn>
              <a:cxn ang="0">
                <a:pos x="268" y="206"/>
              </a:cxn>
              <a:cxn ang="0">
                <a:pos x="246" y="204"/>
              </a:cxn>
              <a:cxn ang="0">
                <a:pos x="225" y="204"/>
              </a:cxn>
              <a:cxn ang="0">
                <a:pos x="199" y="204"/>
              </a:cxn>
              <a:cxn ang="0">
                <a:pos x="180" y="204"/>
              </a:cxn>
              <a:cxn ang="0">
                <a:pos x="167" y="204"/>
              </a:cxn>
              <a:cxn ang="0">
                <a:pos x="151" y="204"/>
              </a:cxn>
              <a:cxn ang="0">
                <a:pos x="137" y="204"/>
              </a:cxn>
              <a:cxn ang="0">
                <a:pos x="124" y="204"/>
              </a:cxn>
              <a:cxn ang="0">
                <a:pos x="112" y="204"/>
              </a:cxn>
              <a:cxn ang="0">
                <a:pos x="81" y="203"/>
              </a:cxn>
              <a:cxn ang="0">
                <a:pos x="67" y="203"/>
              </a:cxn>
              <a:cxn ang="0">
                <a:pos x="55" y="203"/>
              </a:cxn>
              <a:cxn ang="0">
                <a:pos x="41" y="203"/>
              </a:cxn>
              <a:cxn ang="0">
                <a:pos x="27" y="203"/>
              </a:cxn>
              <a:cxn ang="0">
                <a:pos x="12" y="203"/>
              </a:cxn>
              <a:cxn ang="0">
                <a:pos x="0" y="197"/>
              </a:cxn>
              <a:cxn ang="0">
                <a:pos x="2" y="172"/>
              </a:cxn>
              <a:cxn ang="0">
                <a:pos x="2" y="151"/>
              </a:cxn>
              <a:cxn ang="0">
                <a:pos x="2" y="134"/>
              </a:cxn>
              <a:cxn ang="0">
                <a:pos x="2" y="127"/>
              </a:cxn>
              <a:cxn ang="0">
                <a:pos x="2" y="117"/>
              </a:cxn>
              <a:cxn ang="0">
                <a:pos x="3" y="99"/>
              </a:cxn>
              <a:cxn ang="0">
                <a:pos x="3" y="86"/>
              </a:cxn>
              <a:cxn ang="0">
                <a:pos x="3" y="67"/>
              </a:cxn>
              <a:cxn ang="0">
                <a:pos x="3" y="51"/>
              </a:cxn>
              <a:cxn ang="0">
                <a:pos x="3" y="30"/>
              </a:cxn>
              <a:cxn ang="0">
                <a:pos x="3" y="24"/>
              </a:cxn>
              <a:cxn ang="0">
                <a:pos x="3" y="17"/>
              </a:cxn>
              <a:cxn ang="0">
                <a:pos x="5" y="1"/>
              </a:cxn>
              <a:cxn ang="0">
                <a:pos x="17" y="1"/>
              </a:cxn>
              <a:cxn ang="0">
                <a:pos x="38" y="1"/>
              </a:cxn>
              <a:cxn ang="0">
                <a:pos x="53" y="3"/>
              </a:cxn>
              <a:cxn ang="0">
                <a:pos x="69" y="3"/>
              </a:cxn>
              <a:cxn ang="0">
                <a:pos x="94" y="5"/>
              </a:cxn>
              <a:cxn ang="0">
                <a:pos x="119" y="5"/>
              </a:cxn>
              <a:cxn ang="0">
                <a:pos x="132" y="5"/>
              </a:cxn>
              <a:cxn ang="0">
                <a:pos x="149" y="5"/>
              </a:cxn>
              <a:cxn ang="0">
                <a:pos x="175" y="5"/>
              </a:cxn>
              <a:cxn ang="0">
                <a:pos x="192" y="5"/>
              </a:cxn>
              <a:cxn ang="0">
                <a:pos x="203" y="5"/>
              </a:cxn>
              <a:cxn ang="0">
                <a:pos x="223" y="5"/>
              </a:cxn>
              <a:cxn ang="0">
                <a:pos x="244" y="6"/>
              </a:cxn>
              <a:cxn ang="0">
                <a:pos x="258" y="6"/>
              </a:cxn>
            </a:cxnLst>
            <a:rect l="0" t="0" r="r" b="b"/>
            <a:pathLst>
              <a:path w="270" h="206">
                <a:moveTo>
                  <a:pt x="270" y="6"/>
                </a:moveTo>
                <a:lnTo>
                  <a:pt x="270" y="6"/>
                </a:lnTo>
                <a:lnTo>
                  <a:pt x="270" y="8"/>
                </a:lnTo>
                <a:lnTo>
                  <a:pt x="270" y="12"/>
                </a:lnTo>
                <a:lnTo>
                  <a:pt x="270" y="13"/>
                </a:lnTo>
                <a:lnTo>
                  <a:pt x="270" y="17"/>
                </a:lnTo>
                <a:lnTo>
                  <a:pt x="270" y="20"/>
                </a:lnTo>
                <a:lnTo>
                  <a:pt x="270" y="25"/>
                </a:lnTo>
                <a:lnTo>
                  <a:pt x="270" y="27"/>
                </a:lnTo>
                <a:lnTo>
                  <a:pt x="270" y="29"/>
                </a:lnTo>
                <a:lnTo>
                  <a:pt x="270" y="30"/>
                </a:lnTo>
                <a:lnTo>
                  <a:pt x="270" y="34"/>
                </a:lnTo>
                <a:lnTo>
                  <a:pt x="270" y="37"/>
                </a:lnTo>
                <a:lnTo>
                  <a:pt x="270" y="39"/>
                </a:lnTo>
                <a:lnTo>
                  <a:pt x="270" y="43"/>
                </a:lnTo>
                <a:lnTo>
                  <a:pt x="270" y="44"/>
                </a:lnTo>
                <a:lnTo>
                  <a:pt x="270" y="51"/>
                </a:lnTo>
                <a:lnTo>
                  <a:pt x="270" y="55"/>
                </a:lnTo>
                <a:lnTo>
                  <a:pt x="270" y="56"/>
                </a:lnTo>
                <a:lnTo>
                  <a:pt x="270" y="61"/>
                </a:lnTo>
                <a:lnTo>
                  <a:pt x="270" y="67"/>
                </a:lnTo>
                <a:lnTo>
                  <a:pt x="270" y="68"/>
                </a:lnTo>
                <a:lnTo>
                  <a:pt x="270" y="72"/>
                </a:lnTo>
                <a:lnTo>
                  <a:pt x="270" y="73"/>
                </a:lnTo>
                <a:lnTo>
                  <a:pt x="270" y="79"/>
                </a:lnTo>
                <a:lnTo>
                  <a:pt x="270" y="82"/>
                </a:lnTo>
                <a:lnTo>
                  <a:pt x="270" y="82"/>
                </a:lnTo>
                <a:lnTo>
                  <a:pt x="270" y="86"/>
                </a:lnTo>
                <a:lnTo>
                  <a:pt x="270" y="89"/>
                </a:lnTo>
                <a:lnTo>
                  <a:pt x="270" y="96"/>
                </a:lnTo>
                <a:lnTo>
                  <a:pt x="270" y="98"/>
                </a:lnTo>
                <a:lnTo>
                  <a:pt x="270" y="103"/>
                </a:lnTo>
                <a:lnTo>
                  <a:pt x="270" y="106"/>
                </a:lnTo>
                <a:lnTo>
                  <a:pt x="270" y="110"/>
                </a:lnTo>
                <a:lnTo>
                  <a:pt x="270" y="117"/>
                </a:lnTo>
                <a:lnTo>
                  <a:pt x="270" y="123"/>
                </a:lnTo>
                <a:lnTo>
                  <a:pt x="270" y="127"/>
                </a:lnTo>
                <a:lnTo>
                  <a:pt x="270" y="129"/>
                </a:lnTo>
                <a:lnTo>
                  <a:pt x="270" y="134"/>
                </a:lnTo>
                <a:lnTo>
                  <a:pt x="270" y="139"/>
                </a:lnTo>
                <a:lnTo>
                  <a:pt x="270" y="141"/>
                </a:lnTo>
                <a:lnTo>
                  <a:pt x="270" y="149"/>
                </a:lnTo>
                <a:lnTo>
                  <a:pt x="270" y="151"/>
                </a:lnTo>
                <a:lnTo>
                  <a:pt x="270" y="154"/>
                </a:lnTo>
                <a:lnTo>
                  <a:pt x="270" y="158"/>
                </a:lnTo>
                <a:lnTo>
                  <a:pt x="270" y="160"/>
                </a:lnTo>
                <a:lnTo>
                  <a:pt x="270" y="161"/>
                </a:lnTo>
                <a:lnTo>
                  <a:pt x="268" y="168"/>
                </a:lnTo>
                <a:lnTo>
                  <a:pt x="268" y="172"/>
                </a:lnTo>
                <a:lnTo>
                  <a:pt x="268" y="172"/>
                </a:lnTo>
                <a:lnTo>
                  <a:pt x="268" y="175"/>
                </a:lnTo>
                <a:lnTo>
                  <a:pt x="268" y="184"/>
                </a:lnTo>
                <a:lnTo>
                  <a:pt x="268" y="185"/>
                </a:lnTo>
                <a:lnTo>
                  <a:pt x="268" y="189"/>
                </a:lnTo>
                <a:lnTo>
                  <a:pt x="268" y="196"/>
                </a:lnTo>
                <a:lnTo>
                  <a:pt x="268" y="206"/>
                </a:lnTo>
                <a:lnTo>
                  <a:pt x="261" y="206"/>
                </a:lnTo>
                <a:lnTo>
                  <a:pt x="256" y="206"/>
                </a:lnTo>
                <a:lnTo>
                  <a:pt x="249" y="204"/>
                </a:lnTo>
                <a:lnTo>
                  <a:pt x="246" y="204"/>
                </a:lnTo>
                <a:lnTo>
                  <a:pt x="239" y="204"/>
                </a:lnTo>
                <a:lnTo>
                  <a:pt x="235" y="204"/>
                </a:lnTo>
                <a:lnTo>
                  <a:pt x="234" y="204"/>
                </a:lnTo>
                <a:lnTo>
                  <a:pt x="225" y="204"/>
                </a:lnTo>
                <a:lnTo>
                  <a:pt x="213" y="204"/>
                </a:lnTo>
                <a:lnTo>
                  <a:pt x="211" y="204"/>
                </a:lnTo>
                <a:lnTo>
                  <a:pt x="201" y="204"/>
                </a:lnTo>
                <a:lnTo>
                  <a:pt x="199" y="204"/>
                </a:lnTo>
                <a:lnTo>
                  <a:pt x="198" y="204"/>
                </a:lnTo>
                <a:lnTo>
                  <a:pt x="191" y="204"/>
                </a:lnTo>
                <a:lnTo>
                  <a:pt x="184" y="204"/>
                </a:lnTo>
                <a:lnTo>
                  <a:pt x="180" y="204"/>
                </a:lnTo>
                <a:lnTo>
                  <a:pt x="177" y="204"/>
                </a:lnTo>
                <a:lnTo>
                  <a:pt x="172" y="204"/>
                </a:lnTo>
                <a:lnTo>
                  <a:pt x="170" y="204"/>
                </a:lnTo>
                <a:lnTo>
                  <a:pt x="167" y="204"/>
                </a:lnTo>
                <a:lnTo>
                  <a:pt x="163" y="204"/>
                </a:lnTo>
                <a:lnTo>
                  <a:pt x="156" y="204"/>
                </a:lnTo>
                <a:lnTo>
                  <a:pt x="153" y="204"/>
                </a:lnTo>
                <a:lnTo>
                  <a:pt x="151" y="204"/>
                </a:lnTo>
                <a:lnTo>
                  <a:pt x="149" y="204"/>
                </a:lnTo>
                <a:lnTo>
                  <a:pt x="146" y="204"/>
                </a:lnTo>
                <a:lnTo>
                  <a:pt x="139" y="204"/>
                </a:lnTo>
                <a:lnTo>
                  <a:pt x="137" y="204"/>
                </a:lnTo>
                <a:lnTo>
                  <a:pt x="134" y="204"/>
                </a:lnTo>
                <a:lnTo>
                  <a:pt x="129" y="204"/>
                </a:lnTo>
                <a:lnTo>
                  <a:pt x="125" y="204"/>
                </a:lnTo>
                <a:lnTo>
                  <a:pt x="124" y="204"/>
                </a:lnTo>
                <a:lnTo>
                  <a:pt x="120" y="204"/>
                </a:lnTo>
                <a:lnTo>
                  <a:pt x="119" y="204"/>
                </a:lnTo>
                <a:lnTo>
                  <a:pt x="113" y="204"/>
                </a:lnTo>
                <a:lnTo>
                  <a:pt x="112" y="204"/>
                </a:lnTo>
                <a:lnTo>
                  <a:pt x="105" y="204"/>
                </a:lnTo>
                <a:lnTo>
                  <a:pt x="101" y="203"/>
                </a:lnTo>
                <a:lnTo>
                  <a:pt x="89" y="203"/>
                </a:lnTo>
                <a:lnTo>
                  <a:pt x="81" y="203"/>
                </a:lnTo>
                <a:lnTo>
                  <a:pt x="77" y="203"/>
                </a:lnTo>
                <a:lnTo>
                  <a:pt x="76" y="203"/>
                </a:lnTo>
                <a:lnTo>
                  <a:pt x="69" y="203"/>
                </a:lnTo>
                <a:lnTo>
                  <a:pt x="67" y="203"/>
                </a:lnTo>
                <a:lnTo>
                  <a:pt x="63" y="203"/>
                </a:lnTo>
                <a:lnTo>
                  <a:pt x="60" y="203"/>
                </a:lnTo>
                <a:lnTo>
                  <a:pt x="58" y="203"/>
                </a:lnTo>
                <a:lnTo>
                  <a:pt x="55" y="203"/>
                </a:lnTo>
                <a:lnTo>
                  <a:pt x="51" y="203"/>
                </a:lnTo>
                <a:lnTo>
                  <a:pt x="50" y="203"/>
                </a:lnTo>
                <a:lnTo>
                  <a:pt x="43" y="203"/>
                </a:lnTo>
                <a:lnTo>
                  <a:pt x="41" y="203"/>
                </a:lnTo>
                <a:lnTo>
                  <a:pt x="39" y="203"/>
                </a:lnTo>
                <a:lnTo>
                  <a:pt x="34" y="203"/>
                </a:lnTo>
                <a:lnTo>
                  <a:pt x="33" y="203"/>
                </a:lnTo>
                <a:lnTo>
                  <a:pt x="27" y="203"/>
                </a:lnTo>
                <a:lnTo>
                  <a:pt x="24" y="203"/>
                </a:lnTo>
                <a:lnTo>
                  <a:pt x="17" y="203"/>
                </a:lnTo>
                <a:lnTo>
                  <a:pt x="15" y="203"/>
                </a:lnTo>
                <a:lnTo>
                  <a:pt x="12" y="203"/>
                </a:lnTo>
                <a:lnTo>
                  <a:pt x="8" y="203"/>
                </a:lnTo>
                <a:lnTo>
                  <a:pt x="0" y="203"/>
                </a:lnTo>
                <a:lnTo>
                  <a:pt x="0" y="199"/>
                </a:lnTo>
                <a:lnTo>
                  <a:pt x="0" y="197"/>
                </a:lnTo>
                <a:lnTo>
                  <a:pt x="0" y="189"/>
                </a:lnTo>
                <a:lnTo>
                  <a:pt x="0" y="185"/>
                </a:lnTo>
                <a:lnTo>
                  <a:pt x="0" y="178"/>
                </a:lnTo>
                <a:lnTo>
                  <a:pt x="2" y="172"/>
                </a:lnTo>
                <a:lnTo>
                  <a:pt x="2" y="168"/>
                </a:lnTo>
                <a:lnTo>
                  <a:pt x="2" y="166"/>
                </a:lnTo>
                <a:lnTo>
                  <a:pt x="2" y="156"/>
                </a:lnTo>
                <a:lnTo>
                  <a:pt x="2" y="151"/>
                </a:lnTo>
                <a:lnTo>
                  <a:pt x="2" y="146"/>
                </a:lnTo>
                <a:lnTo>
                  <a:pt x="2" y="137"/>
                </a:lnTo>
                <a:lnTo>
                  <a:pt x="2" y="135"/>
                </a:lnTo>
                <a:lnTo>
                  <a:pt x="2" y="134"/>
                </a:lnTo>
                <a:lnTo>
                  <a:pt x="2" y="132"/>
                </a:lnTo>
                <a:lnTo>
                  <a:pt x="2" y="130"/>
                </a:lnTo>
                <a:lnTo>
                  <a:pt x="2" y="129"/>
                </a:lnTo>
                <a:lnTo>
                  <a:pt x="2" y="127"/>
                </a:lnTo>
                <a:lnTo>
                  <a:pt x="2" y="125"/>
                </a:lnTo>
                <a:lnTo>
                  <a:pt x="2" y="123"/>
                </a:lnTo>
                <a:lnTo>
                  <a:pt x="2" y="120"/>
                </a:lnTo>
                <a:lnTo>
                  <a:pt x="2" y="117"/>
                </a:lnTo>
                <a:lnTo>
                  <a:pt x="2" y="115"/>
                </a:lnTo>
                <a:lnTo>
                  <a:pt x="2" y="111"/>
                </a:lnTo>
                <a:lnTo>
                  <a:pt x="3" y="101"/>
                </a:lnTo>
                <a:lnTo>
                  <a:pt x="3" y="99"/>
                </a:lnTo>
                <a:lnTo>
                  <a:pt x="3" y="98"/>
                </a:lnTo>
                <a:lnTo>
                  <a:pt x="3" y="89"/>
                </a:lnTo>
                <a:lnTo>
                  <a:pt x="3" y="87"/>
                </a:lnTo>
                <a:lnTo>
                  <a:pt x="3" y="86"/>
                </a:lnTo>
                <a:lnTo>
                  <a:pt x="3" y="82"/>
                </a:lnTo>
                <a:lnTo>
                  <a:pt x="3" y="82"/>
                </a:lnTo>
                <a:lnTo>
                  <a:pt x="3" y="79"/>
                </a:lnTo>
                <a:lnTo>
                  <a:pt x="3" y="67"/>
                </a:lnTo>
                <a:lnTo>
                  <a:pt x="3" y="67"/>
                </a:lnTo>
                <a:lnTo>
                  <a:pt x="3" y="65"/>
                </a:lnTo>
                <a:lnTo>
                  <a:pt x="3" y="56"/>
                </a:lnTo>
                <a:lnTo>
                  <a:pt x="3" y="51"/>
                </a:lnTo>
                <a:lnTo>
                  <a:pt x="3" y="46"/>
                </a:lnTo>
                <a:lnTo>
                  <a:pt x="3" y="44"/>
                </a:lnTo>
                <a:lnTo>
                  <a:pt x="3" y="34"/>
                </a:lnTo>
                <a:lnTo>
                  <a:pt x="3" y="30"/>
                </a:lnTo>
                <a:lnTo>
                  <a:pt x="3" y="29"/>
                </a:lnTo>
                <a:lnTo>
                  <a:pt x="3" y="27"/>
                </a:lnTo>
                <a:lnTo>
                  <a:pt x="5" y="24"/>
                </a:lnTo>
                <a:lnTo>
                  <a:pt x="3" y="24"/>
                </a:lnTo>
                <a:lnTo>
                  <a:pt x="3" y="20"/>
                </a:lnTo>
                <a:lnTo>
                  <a:pt x="5" y="20"/>
                </a:lnTo>
                <a:lnTo>
                  <a:pt x="5" y="18"/>
                </a:lnTo>
                <a:lnTo>
                  <a:pt x="3" y="17"/>
                </a:lnTo>
                <a:lnTo>
                  <a:pt x="5" y="15"/>
                </a:lnTo>
                <a:lnTo>
                  <a:pt x="5" y="13"/>
                </a:lnTo>
                <a:lnTo>
                  <a:pt x="5" y="3"/>
                </a:lnTo>
                <a:lnTo>
                  <a:pt x="5" y="1"/>
                </a:lnTo>
                <a:lnTo>
                  <a:pt x="5" y="0"/>
                </a:lnTo>
                <a:lnTo>
                  <a:pt x="15" y="1"/>
                </a:lnTo>
                <a:lnTo>
                  <a:pt x="15" y="1"/>
                </a:lnTo>
                <a:lnTo>
                  <a:pt x="17" y="1"/>
                </a:lnTo>
                <a:lnTo>
                  <a:pt x="27" y="1"/>
                </a:lnTo>
                <a:lnTo>
                  <a:pt x="29" y="1"/>
                </a:lnTo>
                <a:lnTo>
                  <a:pt x="29" y="1"/>
                </a:lnTo>
                <a:lnTo>
                  <a:pt x="38" y="1"/>
                </a:lnTo>
                <a:lnTo>
                  <a:pt x="39" y="1"/>
                </a:lnTo>
                <a:lnTo>
                  <a:pt x="43" y="3"/>
                </a:lnTo>
                <a:lnTo>
                  <a:pt x="50" y="3"/>
                </a:lnTo>
                <a:lnTo>
                  <a:pt x="53" y="3"/>
                </a:lnTo>
                <a:lnTo>
                  <a:pt x="63" y="3"/>
                </a:lnTo>
                <a:lnTo>
                  <a:pt x="65" y="3"/>
                </a:lnTo>
                <a:lnTo>
                  <a:pt x="67" y="3"/>
                </a:lnTo>
                <a:lnTo>
                  <a:pt x="69" y="3"/>
                </a:lnTo>
                <a:lnTo>
                  <a:pt x="72" y="3"/>
                </a:lnTo>
                <a:lnTo>
                  <a:pt x="81" y="3"/>
                </a:lnTo>
                <a:lnTo>
                  <a:pt x="86" y="3"/>
                </a:lnTo>
                <a:lnTo>
                  <a:pt x="94" y="5"/>
                </a:lnTo>
                <a:lnTo>
                  <a:pt x="101" y="5"/>
                </a:lnTo>
                <a:lnTo>
                  <a:pt x="103" y="5"/>
                </a:lnTo>
                <a:lnTo>
                  <a:pt x="113" y="5"/>
                </a:lnTo>
                <a:lnTo>
                  <a:pt x="119" y="5"/>
                </a:lnTo>
                <a:lnTo>
                  <a:pt x="120" y="5"/>
                </a:lnTo>
                <a:lnTo>
                  <a:pt x="124" y="5"/>
                </a:lnTo>
                <a:lnTo>
                  <a:pt x="127" y="5"/>
                </a:lnTo>
                <a:lnTo>
                  <a:pt x="132" y="5"/>
                </a:lnTo>
                <a:lnTo>
                  <a:pt x="136" y="5"/>
                </a:lnTo>
                <a:lnTo>
                  <a:pt x="143" y="5"/>
                </a:lnTo>
                <a:lnTo>
                  <a:pt x="148" y="5"/>
                </a:lnTo>
                <a:lnTo>
                  <a:pt x="149" y="5"/>
                </a:lnTo>
                <a:lnTo>
                  <a:pt x="160" y="5"/>
                </a:lnTo>
                <a:lnTo>
                  <a:pt x="167" y="5"/>
                </a:lnTo>
                <a:lnTo>
                  <a:pt x="170" y="5"/>
                </a:lnTo>
                <a:lnTo>
                  <a:pt x="175" y="5"/>
                </a:lnTo>
                <a:lnTo>
                  <a:pt x="177" y="5"/>
                </a:lnTo>
                <a:lnTo>
                  <a:pt x="180" y="5"/>
                </a:lnTo>
                <a:lnTo>
                  <a:pt x="187" y="5"/>
                </a:lnTo>
                <a:lnTo>
                  <a:pt x="192" y="5"/>
                </a:lnTo>
                <a:lnTo>
                  <a:pt x="194" y="5"/>
                </a:lnTo>
                <a:lnTo>
                  <a:pt x="199" y="5"/>
                </a:lnTo>
                <a:lnTo>
                  <a:pt x="201" y="5"/>
                </a:lnTo>
                <a:lnTo>
                  <a:pt x="203" y="5"/>
                </a:lnTo>
                <a:lnTo>
                  <a:pt x="206" y="5"/>
                </a:lnTo>
                <a:lnTo>
                  <a:pt x="213" y="5"/>
                </a:lnTo>
                <a:lnTo>
                  <a:pt x="220" y="5"/>
                </a:lnTo>
                <a:lnTo>
                  <a:pt x="223" y="5"/>
                </a:lnTo>
                <a:lnTo>
                  <a:pt x="225" y="5"/>
                </a:lnTo>
                <a:lnTo>
                  <a:pt x="234" y="6"/>
                </a:lnTo>
                <a:lnTo>
                  <a:pt x="237" y="6"/>
                </a:lnTo>
                <a:lnTo>
                  <a:pt x="244" y="6"/>
                </a:lnTo>
                <a:lnTo>
                  <a:pt x="246" y="6"/>
                </a:lnTo>
                <a:lnTo>
                  <a:pt x="251" y="6"/>
                </a:lnTo>
                <a:lnTo>
                  <a:pt x="256" y="6"/>
                </a:lnTo>
                <a:lnTo>
                  <a:pt x="258" y="6"/>
                </a:lnTo>
                <a:lnTo>
                  <a:pt x="263" y="6"/>
                </a:lnTo>
                <a:lnTo>
                  <a:pt x="270" y="6"/>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2" name="Freeform 160"/>
          <p:cNvSpPr>
            <a:spLocks/>
          </p:cNvSpPr>
          <p:nvPr/>
        </p:nvSpPr>
        <p:spPr bwMode="auto">
          <a:xfrm>
            <a:off x="4483894" y="2221706"/>
            <a:ext cx="282179" cy="272654"/>
          </a:xfrm>
          <a:custGeom>
            <a:avLst/>
            <a:gdLst/>
            <a:ahLst/>
            <a:cxnLst>
              <a:cxn ang="0">
                <a:pos x="237" y="27"/>
              </a:cxn>
              <a:cxn ang="0">
                <a:pos x="237" y="53"/>
              </a:cxn>
              <a:cxn ang="0">
                <a:pos x="237" y="69"/>
              </a:cxn>
              <a:cxn ang="0">
                <a:pos x="236" y="88"/>
              </a:cxn>
              <a:cxn ang="0">
                <a:pos x="236" y="100"/>
              </a:cxn>
              <a:cxn ang="0">
                <a:pos x="236" y="108"/>
              </a:cxn>
              <a:cxn ang="0">
                <a:pos x="236" y="139"/>
              </a:cxn>
              <a:cxn ang="0">
                <a:pos x="234" y="168"/>
              </a:cxn>
              <a:cxn ang="0">
                <a:pos x="234" y="187"/>
              </a:cxn>
              <a:cxn ang="0">
                <a:pos x="234" y="203"/>
              </a:cxn>
              <a:cxn ang="0">
                <a:pos x="234" y="217"/>
              </a:cxn>
              <a:cxn ang="0">
                <a:pos x="232" y="229"/>
              </a:cxn>
              <a:cxn ang="0">
                <a:pos x="205" y="227"/>
              </a:cxn>
              <a:cxn ang="0">
                <a:pos x="179" y="227"/>
              </a:cxn>
              <a:cxn ang="0">
                <a:pos x="167" y="227"/>
              </a:cxn>
              <a:cxn ang="0">
                <a:pos x="156" y="227"/>
              </a:cxn>
              <a:cxn ang="0">
                <a:pos x="148" y="225"/>
              </a:cxn>
              <a:cxn ang="0">
                <a:pos x="136" y="225"/>
              </a:cxn>
              <a:cxn ang="0">
                <a:pos x="122" y="225"/>
              </a:cxn>
              <a:cxn ang="0">
                <a:pos x="98" y="225"/>
              </a:cxn>
              <a:cxn ang="0">
                <a:pos x="82" y="225"/>
              </a:cxn>
              <a:cxn ang="0">
                <a:pos x="67" y="225"/>
              </a:cxn>
              <a:cxn ang="0">
                <a:pos x="53" y="223"/>
              </a:cxn>
              <a:cxn ang="0">
                <a:pos x="34" y="223"/>
              </a:cxn>
              <a:cxn ang="0">
                <a:pos x="22" y="223"/>
              </a:cxn>
              <a:cxn ang="0">
                <a:pos x="7" y="223"/>
              </a:cxn>
              <a:cxn ang="0">
                <a:pos x="0" y="218"/>
              </a:cxn>
              <a:cxn ang="0">
                <a:pos x="0" y="204"/>
              </a:cxn>
              <a:cxn ang="0">
                <a:pos x="0" y="194"/>
              </a:cxn>
              <a:cxn ang="0">
                <a:pos x="0" y="182"/>
              </a:cxn>
              <a:cxn ang="0">
                <a:pos x="2" y="161"/>
              </a:cxn>
              <a:cxn ang="0">
                <a:pos x="2" y="141"/>
              </a:cxn>
              <a:cxn ang="0">
                <a:pos x="2" y="127"/>
              </a:cxn>
              <a:cxn ang="0">
                <a:pos x="2" y="112"/>
              </a:cxn>
              <a:cxn ang="0">
                <a:pos x="2" y="101"/>
              </a:cxn>
              <a:cxn ang="0">
                <a:pos x="2" y="93"/>
              </a:cxn>
              <a:cxn ang="0">
                <a:pos x="2" y="72"/>
              </a:cxn>
              <a:cxn ang="0">
                <a:pos x="3" y="19"/>
              </a:cxn>
              <a:cxn ang="0">
                <a:pos x="7" y="0"/>
              </a:cxn>
              <a:cxn ang="0">
                <a:pos x="26" y="0"/>
              </a:cxn>
              <a:cxn ang="0">
                <a:pos x="52" y="0"/>
              </a:cxn>
              <a:cxn ang="0">
                <a:pos x="64" y="0"/>
              </a:cxn>
              <a:cxn ang="0">
                <a:pos x="70" y="0"/>
              </a:cxn>
              <a:cxn ang="0">
                <a:pos x="82" y="0"/>
              </a:cxn>
              <a:cxn ang="0">
                <a:pos x="98" y="1"/>
              </a:cxn>
              <a:cxn ang="0">
                <a:pos x="115" y="1"/>
              </a:cxn>
              <a:cxn ang="0">
                <a:pos x="139" y="1"/>
              </a:cxn>
              <a:cxn ang="0">
                <a:pos x="150" y="1"/>
              </a:cxn>
              <a:cxn ang="0">
                <a:pos x="160" y="1"/>
              </a:cxn>
              <a:cxn ang="0">
                <a:pos x="172" y="1"/>
              </a:cxn>
              <a:cxn ang="0">
                <a:pos x="193" y="3"/>
              </a:cxn>
              <a:cxn ang="0">
                <a:pos x="211" y="3"/>
              </a:cxn>
              <a:cxn ang="0">
                <a:pos x="218" y="3"/>
              </a:cxn>
              <a:cxn ang="0">
                <a:pos x="229" y="3"/>
              </a:cxn>
              <a:cxn ang="0">
                <a:pos x="236" y="5"/>
              </a:cxn>
            </a:cxnLst>
            <a:rect l="0" t="0" r="r" b="b"/>
            <a:pathLst>
              <a:path w="237" h="229">
                <a:moveTo>
                  <a:pt x="237" y="5"/>
                </a:moveTo>
                <a:lnTo>
                  <a:pt x="237" y="15"/>
                </a:lnTo>
                <a:lnTo>
                  <a:pt x="237" y="17"/>
                </a:lnTo>
                <a:lnTo>
                  <a:pt x="237" y="22"/>
                </a:lnTo>
                <a:lnTo>
                  <a:pt x="237" y="27"/>
                </a:lnTo>
                <a:lnTo>
                  <a:pt x="237" y="36"/>
                </a:lnTo>
                <a:lnTo>
                  <a:pt x="237" y="38"/>
                </a:lnTo>
                <a:lnTo>
                  <a:pt x="237" y="38"/>
                </a:lnTo>
                <a:lnTo>
                  <a:pt x="237" y="50"/>
                </a:lnTo>
                <a:lnTo>
                  <a:pt x="237" y="53"/>
                </a:lnTo>
                <a:lnTo>
                  <a:pt x="237" y="53"/>
                </a:lnTo>
                <a:lnTo>
                  <a:pt x="237" y="57"/>
                </a:lnTo>
                <a:lnTo>
                  <a:pt x="237" y="58"/>
                </a:lnTo>
                <a:lnTo>
                  <a:pt x="237" y="60"/>
                </a:lnTo>
                <a:lnTo>
                  <a:pt x="237" y="69"/>
                </a:lnTo>
                <a:lnTo>
                  <a:pt x="237" y="70"/>
                </a:lnTo>
                <a:lnTo>
                  <a:pt x="237" y="72"/>
                </a:lnTo>
                <a:lnTo>
                  <a:pt x="236" y="82"/>
                </a:lnTo>
                <a:lnTo>
                  <a:pt x="236" y="86"/>
                </a:lnTo>
                <a:lnTo>
                  <a:pt x="236" y="88"/>
                </a:lnTo>
                <a:lnTo>
                  <a:pt x="236" y="91"/>
                </a:lnTo>
                <a:lnTo>
                  <a:pt x="236" y="94"/>
                </a:lnTo>
                <a:lnTo>
                  <a:pt x="236" y="96"/>
                </a:lnTo>
                <a:lnTo>
                  <a:pt x="236" y="98"/>
                </a:lnTo>
                <a:lnTo>
                  <a:pt x="236" y="100"/>
                </a:lnTo>
                <a:lnTo>
                  <a:pt x="236" y="101"/>
                </a:lnTo>
                <a:lnTo>
                  <a:pt x="236" y="103"/>
                </a:lnTo>
                <a:lnTo>
                  <a:pt x="236" y="105"/>
                </a:lnTo>
                <a:lnTo>
                  <a:pt x="236" y="106"/>
                </a:lnTo>
                <a:lnTo>
                  <a:pt x="236" y="108"/>
                </a:lnTo>
                <a:lnTo>
                  <a:pt x="236" y="117"/>
                </a:lnTo>
                <a:lnTo>
                  <a:pt x="236" y="122"/>
                </a:lnTo>
                <a:lnTo>
                  <a:pt x="236" y="127"/>
                </a:lnTo>
                <a:lnTo>
                  <a:pt x="236" y="137"/>
                </a:lnTo>
                <a:lnTo>
                  <a:pt x="236" y="139"/>
                </a:lnTo>
                <a:lnTo>
                  <a:pt x="236" y="143"/>
                </a:lnTo>
                <a:lnTo>
                  <a:pt x="234" y="149"/>
                </a:lnTo>
                <a:lnTo>
                  <a:pt x="234" y="156"/>
                </a:lnTo>
                <a:lnTo>
                  <a:pt x="234" y="160"/>
                </a:lnTo>
                <a:lnTo>
                  <a:pt x="234" y="168"/>
                </a:lnTo>
                <a:lnTo>
                  <a:pt x="234" y="170"/>
                </a:lnTo>
                <a:lnTo>
                  <a:pt x="234" y="174"/>
                </a:lnTo>
                <a:lnTo>
                  <a:pt x="234" y="177"/>
                </a:lnTo>
                <a:lnTo>
                  <a:pt x="234" y="184"/>
                </a:lnTo>
                <a:lnTo>
                  <a:pt x="234" y="187"/>
                </a:lnTo>
                <a:lnTo>
                  <a:pt x="234" y="192"/>
                </a:lnTo>
                <a:lnTo>
                  <a:pt x="234" y="194"/>
                </a:lnTo>
                <a:lnTo>
                  <a:pt x="234" y="199"/>
                </a:lnTo>
                <a:lnTo>
                  <a:pt x="234" y="201"/>
                </a:lnTo>
                <a:lnTo>
                  <a:pt x="234" y="203"/>
                </a:lnTo>
                <a:lnTo>
                  <a:pt x="234" y="204"/>
                </a:lnTo>
                <a:lnTo>
                  <a:pt x="234" y="208"/>
                </a:lnTo>
                <a:lnTo>
                  <a:pt x="234" y="211"/>
                </a:lnTo>
                <a:lnTo>
                  <a:pt x="234" y="213"/>
                </a:lnTo>
                <a:lnTo>
                  <a:pt x="234" y="217"/>
                </a:lnTo>
                <a:lnTo>
                  <a:pt x="234" y="222"/>
                </a:lnTo>
                <a:lnTo>
                  <a:pt x="234" y="225"/>
                </a:lnTo>
                <a:lnTo>
                  <a:pt x="234" y="227"/>
                </a:lnTo>
                <a:lnTo>
                  <a:pt x="234" y="229"/>
                </a:lnTo>
                <a:lnTo>
                  <a:pt x="232" y="229"/>
                </a:lnTo>
                <a:lnTo>
                  <a:pt x="220" y="227"/>
                </a:lnTo>
                <a:lnTo>
                  <a:pt x="218" y="227"/>
                </a:lnTo>
                <a:lnTo>
                  <a:pt x="217" y="227"/>
                </a:lnTo>
                <a:lnTo>
                  <a:pt x="208" y="227"/>
                </a:lnTo>
                <a:lnTo>
                  <a:pt x="205" y="227"/>
                </a:lnTo>
                <a:lnTo>
                  <a:pt x="196" y="227"/>
                </a:lnTo>
                <a:lnTo>
                  <a:pt x="193" y="227"/>
                </a:lnTo>
                <a:lnTo>
                  <a:pt x="189" y="227"/>
                </a:lnTo>
                <a:lnTo>
                  <a:pt x="182" y="227"/>
                </a:lnTo>
                <a:lnTo>
                  <a:pt x="179" y="227"/>
                </a:lnTo>
                <a:lnTo>
                  <a:pt x="175" y="227"/>
                </a:lnTo>
                <a:lnTo>
                  <a:pt x="174" y="227"/>
                </a:lnTo>
                <a:lnTo>
                  <a:pt x="174" y="227"/>
                </a:lnTo>
                <a:lnTo>
                  <a:pt x="172" y="227"/>
                </a:lnTo>
                <a:lnTo>
                  <a:pt x="167" y="227"/>
                </a:lnTo>
                <a:lnTo>
                  <a:pt x="165" y="227"/>
                </a:lnTo>
                <a:lnTo>
                  <a:pt x="163" y="227"/>
                </a:lnTo>
                <a:lnTo>
                  <a:pt x="162" y="227"/>
                </a:lnTo>
                <a:lnTo>
                  <a:pt x="158" y="227"/>
                </a:lnTo>
                <a:lnTo>
                  <a:pt x="156" y="227"/>
                </a:lnTo>
                <a:lnTo>
                  <a:pt x="156" y="225"/>
                </a:lnTo>
                <a:lnTo>
                  <a:pt x="155" y="225"/>
                </a:lnTo>
                <a:lnTo>
                  <a:pt x="153" y="225"/>
                </a:lnTo>
                <a:lnTo>
                  <a:pt x="151" y="225"/>
                </a:lnTo>
                <a:lnTo>
                  <a:pt x="148" y="225"/>
                </a:lnTo>
                <a:lnTo>
                  <a:pt x="146" y="225"/>
                </a:lnTo>
                <a:lnTo>
                  <a:pt x="144" y="225"/>
                </a:lnTo>
                <a:lnTo>
                  <a:pt x="143" y="225"/>
                </a:lnTo>
                <a:lnTo>
                  <a:pt x="138" y="225"/>
                </a:lnTo>
                <a:lnTo>
                  <a:pt x="136" y="225"/>
                </a:lnTo>
                <a:lnTo>
                  <a:pt x="134" y="225"/>
                </a:lnTo>
                <a:lnTo>
                  <a:pt x="132" y="225"/>
                </a:lnTo>
                <a:lnTo>
                  <a:pt x="127" y="225"/>
                </a:lnTo>
                <a:lnTo>
                  <a:pt x="125" y="225"/>
                </a:lnTo>
                <a:lnTo>
                  <a:pt x="122" y="225"/>
                </a:lnTo>
                <a:lnTo>
                  <a:pt x="115" y="225"/>
                </a:lnTo>
                <a:lnTo>
                  <a:pt x="110" y="225"/>
                </a:lnTo>
                <a:lnTo>
                  <a:pt x="107" y="225"/>
                </a:lnTo>
                <a:lnTo>
                  <a:pt x="105" y="225"/>
                </a:lnTo>
                <a:lnTo>
                  <a:pt x="98" y="225"/>
                </a:lnTo>
                <a:lnTo>
                  <a:pt x="98" y="225"/>
                </a:lnTo>
                <a:lnTo>
                  <a:pt x="93" y="225"/>
                </a:lnTo>
                <a:lnTo>
                  <a:pt x="91" y="225"/>
                </a:lnTo>
                <a:lnTo>
                  <a:pt x="86" y="225"/>
                </a:lnTo>
                <a:lnTo>
                  <a:pt x="82" y="225"/>
                </a:lnTo>
                <a:lnTo>
                  <a:pt x="82" y="225"/>
                </a:lnTo>
                <a:lnTo>
                  <a:pt x="79" y="225"/>
                </a:lnTo>
                <a:lnTo>
                  <a:pt x="77" y="225"/>
                </a:lnTo>
                <a:lnTo>
                  <a:pt x="70" y="225"/>
                </a:lnTo>
                <a:lnTo>
                  <a:pt x="67" y="225"/>
                </a:lnTo>
                <a:lnTo>
                  <a:pt x="65" y="225"/>
                </a:lnTo>
                <a:lnTo>
                  <a:pt x="60" y="225"/>
                </a:lnTo>
                <a:lnTo>
                  <a:pt x="60" y="223"/>
                </a:lnTo>
                <a:lnTo>
                  <a:pt x="57" y="223"/>
                </a:lnTo>
                <a:lnTo>
                  <a:pt x="53" y="223"/>
                </a:lnTo>
                <a:lnTo>
                  <a:pt x="53" y="223"/>
                </a:lnTo>
                <a:lnTo>
                  <a:pt x="52" y="223"/>
                </a:lnTo>
                <a:lnTo>
                  <a:pt x="48" y="223"/>
                </a:lnTo>
                <a:lnTo>
                  <a:pt x="36" y="223"/>
                </a:lnTo>
                <a:lnTo>
                  <a:pt x="34" y="223"/>
                </a:lnTo>
                <a:lnTo>
                  <a:pt x="33" y="223"/>
                </a:lnTo>
                <a:lnTo>
                  <a:pt x="29" y="223"/>
                </a:lnTo>
                <a:lnTo>
                  <a:pt x="24" y="223"/>
                </a:lnTo>
                <a:lnTo>
                  <a:pt x="22" y="223"/>
                </a:lnTo>
                <a:lnTo>
                  <a:pt x="22" y="223"/>
                </a:lnTo>
                <a:lnTo>
                  <a:pt x="21" y="223"/>
                </a:lnTo>
                <a:lnTo>
                  <a:pt x="17" y="223"/>
                </a:lnTo>
                <a:lnTo>
                  <a:pt x="15" y="223"/>
                </a:lnTo>
                <a:lnTo>
                  <a:pt x="10" y="223"/>
                </a:lnTo>
                <a:lnTo>
                  <a:pt x="7" y="223"/>
                </a:lnTo>
                <a:lnTo>
                  <a:pt x="5" y="223"/>
                </a:lnTo>
                <a:lnTo>
                  <a:pt x="3" y="223"/>
                </a:lnTo>
                <a:lnTo>
                  <a:pt x="0" y="223"/>
                </a:lnTo>
                <a:lnTo>
                  <a:pt x="0" y="220"/>
                </a:lnTo>
                <a:lnTo>
                  <a:pt x="0" y="218"/>
                </a:lnTo>
                <a:lnTo>
                  <a:pt x="0" y="218"/>
                </a:lnTo>
                <a:lnTo>
                  <a:pt x="0" y="215"/>
                </a:lnTo>
                <a:lnTo>
                  <a:pt x="0" y="211"/>
                </a:lnTo>
                <a:lnTo>
                  <a:pt x="0" y="206"/>
                </a:lnTo>
                <a:lnTo>
                  <a:pt x="0" y="204"/>
                </a:lnTo>
                <a:lnTo>
                  <a:pt x="0" y="203"/>
                </a:lnTo>
                <a:lnTo>
                  <a:pt x="0" y="199"/>
                </a:lnTo>
                <a:lnTo>
                  <a:pt x="0" y="198"/>
                </a:lnTo>
                <a:lnTo>
                  <a:pt x="0" y="196"/>
                </a:lnTo>
                <a:lnTo>
                  <a:pt x="0" y="194"/>
                </a:lnTo>
                <a:lnTo>
                  <a:pt x="0" y="192"/>
                </a:lnTo>
                <a:lnTo>
                  <a:pt x="0" y="191"/>
                </a:lnTo>
                <a:lnTo>
                  <a:pt x="0" y="189"/>
                </a:lnTo>
                <a:lnTo>
                  <a:pt x="0" y="187"/>
                </a:lnTo>
                <a:lnTo>
                  <a:pt x="0" y="182"/>
                </a:lnTo>
                <a:lnTo>
                  <a:pt x="0" y="177"/>
                </a:lnTo>
                <a:lnTo>
                  <a:pt x="0" y="174"/>
                </a:lnTo>
                <a:lnTo>
                  <a:pt x="2" y="170"/>
                </a:lnTo>
                <a:lnTo>
                  <a:pt x="2" y="165"/>
                </a:lnTo>
                <a:lnTo>
                  <a:pt x="2" y="161"/>
                </a:lnTo>
                <a:lnTo>
                  <a:pt x="2" y="158"/>
                </a:lnTo>
                <a:lnTo>
                  <a:pt x="2" y="158"/>
                </a:lnTo>
                <a:lnTo>
                  <a:pt x="2" y="153"/>
                </a:lnTo>
                <a:lnTo>
                  <a:pt x="2" y="144"/>
                </a:lnTo>
                <a:lnTo>
                  <a:pt x="2" y="141"/>
                </a:lnTo>
                <a:lnTo>
                  <a:pt x="2" y="139"/>
                </a:lnTo>
                <a:lnTo>
                  <a:pt x="2" y="137"/>
                </a:lnTo>
                <a:lnTo>
                  <a:pt x="2" y="134"/>
                </a:lnTo>
                <a:lnTo>
                  <a:pt x="2" y="131"/>
                </a:lnTo>
                <a:lnTo>
                  <a:pt x="2" y="127"/>
                </a:lnTo>
                <a:lnTo>
                  <a:pt x="2" y="127"/>
                </a:lnTo>
                <a:lnTo>
                  <a:pt x="2" y="125"/>
                </a:lnTo>
                <a:lnTo>
                  <a:pt x="2" y="117"/>
                </a:lnTo>
                <a:lnTo>
                  <a:pt x="2" y="115"/>
                </a:lnTo>
                <a:lnTo>
                  <a:pt x="2" y="112"/>
                </a:lnTo>
                <a:lnTo>
                  <a:pt x="2" y="108"/>
                </a:lnTo>
                <a:lnTo>
                  <a:pt x="2" y="106"/>
                </a:lnTo>
                <a:lnTo>
                  <a:pt x="2" y="105"/>
                </a:lnTo>
                <a:lnTo>
                  <a:pt x="2" y="103"/>
                </a:lnTo>
                <a:lnTo>
                  <a:pt x="2" y="101"/>
                </a:lnTo>
                <a:lnTo>
                  <a:pt x="2" y="100"/>
                </a:lnTo>
                <a:lnTo>
                  <a:pt x="2" y="98"/>
                </a:lnTo>
                <a:lnTo>
                  <a:pt x="2" y="96"/>
                </a:lnTo>
                <a:lnTo>
                  <a:pt x="2" y="94"/>
                </a:lnTo>
                <a:lnTo>
                  <a:pt x="2" y="93"/>
                </a:lnTo>
                <a:lnTo>
                  <a:pt x="2" y="84"/>
                </a:lnTo>
                <a:lnTo>
                  <a:pt x="2" y="82"/>
                </a:lnTo>
                <a:lnTo>
                  <a:pt x="2" y="79"/>
                </a:lnTo>
                <a:lnTo>
                  <a:pt x="2" y="77"/>
                </a:lnTo>
                <a:lnTo>
                  <a:pt x="2" y="72"/>
                </a:lnTo>
                <a:lnTo>
                  <a:pt x="2" y="60"/>
                </a:lnTo>
                <a:lnTo>
                  <a:pt x="3" y="44"/>
                </a:lnTo>
                <a:lnTo>
                  <a:pt x="3" y="32"/>
                </a:lnTo>
                <a:lnTo>
                  <a:pt x="3" y="26"/>
                </a:lnTo>
                <a:lnTo>
                  <a:pt x="3" y="19"/>
                </a:lnTo>
                <a:lnTo>
                  <a:pt x="3" y="14"/>
                </a:lnTo>
                <a:lnTo>
                  <a:pt x="3" y="10"/>
                </a:lnTo>
                <a:lnTo>
                  <a:pt x="3" y="5"/>
                </a:lnTo>
                <a:lnTo>
                  <a:pt x="3" y="0"/>
                </a:lnTo>
                <a:lnTo>
                  <a:pt x="7" y="0"/>
                </a:lnTo>
                <a:lnTo>
                  <a:pt x="15" y="0"/>
                </a:lnTo>
                <a:lnTo>
                  <a:pt x="17" y="0"/>
                </a:lnTo>
                <a:lnTo>
                  <a:pt x="21" y="0"/>
                </a:lnTo>
                <a:lnTo>
                  <a:pt x="22" y="0"/>
                </a:lnTo>
                <a:lnTo>
                  <a:pt x="26" y="0"/>
                </a:lnTo>
                <a:lnTo>
                  <a:pt x="33" y="0"/>
                </a:lnTo>
                <a:lnTo>
                  <a:pt x="38" y="0"/>
                </a:lnTo>
                <a:lnTo>
                  <a:pt x="41" y="0"/>
                </a:lnTo>
                <a:lnTo>
                  <a:pt x="48" y="0"/>
                </a:lnTo>
                <a:lnTo>
                  <a:pt x="52" y="0"/>
                </a:lnTo>
                <a:lnTo>
                  <a:pt x="53" y="0"/>
                </a:lnTo>
                <a:lnTo>
                  <a:pt x="58" y="0"/>
                </a:lnTo>
                <a:lnTo>
                  <a:pt x="60" y="0"/>
                </a:lnTo>
                <a:lnTo>
                  <a:pt x="62" y="0"/>
                </a:lnTo>
                <a:lnTo>
                  <a:pt x="64" y="0"/>
                </a:lnTo>
                <a:lnTo>
                  <a:pt x="65" y="0"/>
                </a:lnTo>
                <a:lnTo>
                  <a:pt x="67" y="0"/>
                </a:lnTo>
                <a:lnTo>
                  <a:pt x="67" y="0"/>
                </a:lnTo>
                <a:lnTo>
                  <a:pt x="69" y="0"/>
                </a:lnTo>
                <a:lnTo>
                  <a:pt x="70" y="0"/>
                </a:lnTo>
                <a:lnTo>
                  <a:pt x="74" y="0"/>
                </a:lnTo>
                <a:lnTo>
                  <a:pt x="76" y="0"/>
                </a:lnTo>
                <a:lnTo>
                  <a:pt x="77" y="0"/>
                </a:lnTo>
                <a:lnTo>
                  <a:pt x="79" y="0"/>
                </a:lnTo>
                <a:lnTo>
                  <a:pt x="82" y="0"/>
                </a:lnTo>
                <a:lnTo>
                  <a:pt x="84" y="0"/>
                </a:lnTo>
                <a:lnTo>
                  <a:pt x="89" y="0"/>
                </a:lnTo>
                <a:lnTo>
                  <a:pt x="93" y="0"/>
                </a:lnTo>
                <a:lnTo>
                  <a:pt x="96" y="1"/>
                </a:lnTo>
                <a:lnTo>
                  <a:pt x="98" y="1"/>
                </a:lnTo>
                <a:lnTo>
                  <a:pt x="103" y="1"/>
                </a:lnTo>
                <a:lnTo>
                  <a:pt x="107" y="1"/>
                </a:lnTo>
                <a:lnTo>
                  <a:pt x="108" y="1"/>
                </a:lnTo>
                <a:lnTo>
                  <a:pt x="112" y="1"/>
                </a:lnTo>
                <a:lnTo>
                  <a:pt x="115" y="1"/>
                </a:lnTo>
                <a:lnTo>
                  <a:pt x="119" y="1"/>
                </a:lnTo>
                <a:lnTo>
                  <a:pt x="122" y="1"/>
                </a:lnTo>
                <a:lnTo>
                  <a:pt x="132" y="1"/>
                </a:lnTo>
                <a:lnTo>
                  <a:pt x="138" y="1"/>
                </a:lnTo>
                <a:lnTo>
                  <a:pt x="139" y="1"/>
                </a:lnTo>
                <a:lnTo>
                  <a:pt x="143" y="1"/>
                </a:lnTo>
                <a:lnTo>
                  <a:pt x="144" y="1"/>
                </a:lnTo>
                <a:lnTo>
                  <a:pt x="146" y="1"/>
                </a:lnTo>
                <a:lnTo>
                  <a:pt x="148" y="1"/>
                </a:lnTo>
                <a:lnTo>
                  <a:pt x="150" y="1"/>
                </a:lnTo>
                <a:lnTo>
                  <a:pt x="151" y="1"/>
                </a:lnTo>
                <a:lnTo>
                  <a:pt x="153" y="1"/>
                </a:lnTo>
                <a:lnTo>
                  <a:pt x="155" y="1"/>
                </a:lnTo>
                <a:lnTo>
                  <a:pt x="158" y="1"/>
                </a:lnTo>
                <a:lnTo>
                  <a:pt x="160" y="1"/>
                </a:lnTo>
                <a:lnTo>
                  <a:pt x="162" y="1"/>
                </a:lnTo>
                <a:lnTo>
                  <a:pt x="165" y="1"/>
                </a:lnTo>
                <a:lnTo>
                  <a:pt x="168" y="1"/>
                </a:lnTo>
                <a:lnTo>
                  <a:pt x="170" y="1"/>
                </a:lnTo>
                <a:lnTo>
                  <a:pt x="172" y="1"/>
                </a:lnTo>
                <a:lnTo>
                  <a:pt x="174" y="1"/>
                </a:lnTo>
                <a:lnTo>
                  <a:pt x="177" y="1"/>
                </a:lnTo>
                <a:lnTo>
                  <a:pt x="179" y="1"/>
                </a:lnTo>
                <a:lnTo>
                  <a:pt x="182" y="3"/>
                </a:lnTo>
                <a:lnTo>
                  <a:pt x="193" y="3"/>
                </a:lnTo>
                <a:lnTo>
                  <a:pt x="205" y="3"/>
                </a:lnTo>
                <a:lnTo>
                  <a:pt x="206" y="3"/>
                </a:lnTo>
                <a:lnTo>
                  <a:pt x="208" y="3"/>
                </a:lnTo>
                <a:lnTo>
                  <a:pt x="210" y="3"/>
                </a:lnTo>
                <a:lnTo>
                  <a:pt x="211" y="3"/>
                </a:lnTo>
                <a:lnTo>
                  <a:pt x="213" y="3"/>
                </a:lnTo>
                <a:lnTo>
                  <a:pt x="215" y="3"/>
                </a:lnTo>
                <a:lnTo>
                  <a:pt x="217" y="3"/>
                </a:lnTo>
                <a:lnTo>
                  <a:pt x="218" y="3"/>
                </a:lnTo>
                <a:lnTo>
                  <a:pt x="218" y="3"/>
                </a:lnTo>
                <a:lnTo>
                  <a:pt x="220" y="3"/>
                </a:lnTo>
                <a:lnTo>
                  <a:pt x="222" y="3"/>
                </a:lnTo>
                <a:lnTo>
                  <a:pt x="224" y="3"/>
                </a:lnTo>
                <a:lnTo>
                  <a:pt x="225" y="3"/>
                </a:lnTo>
                <a:lnTo>
                  <a:pt x="229" y="3"/>
                </a:lnTo>
                <a:lnTo>
                  <a:pt x="230" y="3"/>
                </a:lnTo>
                <a:lnTo>
                  <a:pt x="230" y="5"/>
                </a:lnTo>
                <a:lnTo>
                  <a:pt x="234" y="5"/>
                </a:lnTo>
                <a:lnTo>
                  <a:pt x="234" y="5"/>
                </a:lnTo>
                <a:lnTo>
                  <a:pt x="236" y="5"/>
                </a:lnTo>
                <a:lnTo>
                  <a:pt x="237" y="5"/>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6" name="Freeform 164"/>
          <p:cNvSpPr>
            <a:spLocks/>
          </p:cNvSpPr>
          <p:nvPr/>
        </p:nvSpPr>
        <p:spPr bwMode="auto">
          <a:xfrm>
            <a:off x="5079207" y="2350294"/>
            <a:ext cx="465535" cy="372666"/>
          </a:xfrm>
          <a:custGeom>
            <a:avLst/>
            <a:gdLst/>
            <a:ahLst/>
            <a:cxnLst>
              <a:cxn ang="0">
                <a:pos x="50" y="4"/>
              </a:cxn>
              <a:cxn ang="0">
                <a:pos x="93" y="2"/>
              </a:cxn>
              <a:cxn ang="0">
                <a:pos x="136" y="2"/>
              </a:cxn>
              <a:cxn ang="0">
                <a:pos x="186" y="2"/>
              </a:cxn>
              <a:cxn ang="0">
                <a:pos x="231" y="2"/>
              </a:cxn>
              <a:cxn ang="0">
                <a:pos x="277" y="0"/>
              </a:cxn>
              <a:cxn ang="0">
                <a:pos x="293" y="12"/>
              </a:cxn>
              <a:cxn ang="0">
                <a:pos x="291" y="28"/>
              </a:cxn>
              <a:cxn ang="0">
                <a:pos x="291" y="41"/>
              </a:cxn>
              <a:cxn ang="0">
                <a:pos x="296" y="50"/>
              </a:cxn>
              <a:cxn ang="0">
                <a:pos x="300" y="57"/>
              </a:cxn>
              <a:cxn ang="0">
                <a:pos x="289" y="60"/>
              </a:cxn>
              <a:cxn ang="0">
                <a:pos x="289" y="69"/>
              </a:cxn>
              <a:cxn ang="0">
                <a:pos x="289" y="79"/>
              </a:cxn>
              <a:cxn ang="0">
                <a:pos x="291" y="93"/>
              </a:cxn>
              <a:cxn ang="0">
                <a:pos x="291" y="103"/>
              </a:cxn>
              <a:cxn ang="0">
                <a:pos x="295" y="119"/>
              </a:cxn>
              <a:cxn ang="0">
                <a:pos x="293" y="122"/>
              </a:cxn>
              <a:cxn ang="0">
                <a:pos x="305" y="124"/>
              </a:cxn>
              <a:cxn ang="0">
                <a:pos x="307" y="129"/>
              </a:cxn>
              <a:cxn ang="0">
                <a:pos x="312" y="117"/>
              </a:cxn>
              <a:cxn ang="0">
                <a:pos x="322" y="112"/>
              </a:cxn>
              <a:cxn ang="0">
                <a:pos x="320" y="129"/>
              </a:cxn>
              <a:cxn ang="0">
                <a:pos x="322" y="143"/>
              </a:cxn>
              <a:cxn ang="0">
                <a:pos x="326" y="134"/>
              </a:cxn>
              <a:cxn ang="0">
                <a:pos x="332" y="143"/>
              </a:cxn>
              <a:cxn ang="0">
                <a:pos x="339" y="139"/>
              </a:cxn>
              <a:cxn ang="0">
                <a:pos x="358" y="145"/>
              </a:cxn>
              <a:cxn ang="0">
                <a:pos x="379" y="152"/>
              </a:cxn>
              <a:cxn ang="0">
                <a:pos x="382" y="164"/>
              </a:cxn>
              <a:cxn ang="0">
                <a:pos x="379" y="184"/>
              </a:cxn>
              <a:cxn ang="0">
                <a:pos x="358" y="167"/>
              </a:cxn>
              <a:cxn ang="0">
                <a:pos x="336" y="162"/>
              </a:cxn>
              <a:cxn ang="0">
                <a:pos x="341" y="184"/>
              </a:cxn>
              <a:cxn ang="0">
                <a:pos x="320" y="220"/>
              </a:cxn>
              <a:cxn ang="0">
                <a:pos x="303" y="213"/>
              </a:cxn>
              <a:cxn ang="0">
                <a:pos x="291" y="231"/>
              </a:cxn>
              <a:cxn ang="0">
                <a:pos x="272" y="236"/>
              </a:cxn>
              <a:cxn ang="0">
                <a:pos x="250" y="241"/>
              </a:cxn>
              <a:cxn ang="0">
                <a:pos x="255" y="267"/>
              </a:cxn>
              <a:cxn ang="0">
                <a:pos x="252" y="284"/>
              </a:cxn>
              <a:cxn ang="0">
                <a:pos x="238" y="294"/>
              </a:cxn>
              <a:cxn ang="0">
                <a:pos x="207" y="296"/>
              </a:cxn>
              <a:cxn ang="0">
                <a:pos x="212" y="272"/>
              </a:cxn>
              <a:cxn ang="0">
                <a:pos x="193" y="269"/>
              </a:cxn>
              <a:cxn ang="0">
                <a:pos x="183" y="258"/>
              </a:cxn>
              <a:cxn ang="0">
                <a:pos x="167" y="248"/>
              </a:cxn>
              <a:cxn ang="0">
                <a:pos x="157" y="270"/>
              </a:cxn>
              <a:cxn ang="0">
                <a:pos x="160" y="299"/>
              </a:cxn>
              <a:cxn ang="0">
                <a:pos x="121" y="306"/>
              </a:cxn>
              <a:cxn ang="0">
                <a:pos x="105" y="289"/>
              </a:cxn>
              <a:cxn ang="0">
                <a:pos x="80" y="286"/>
              </a:cxn>
              <a:cxn ang="0">
                <a:pos x="66" y="282"/>
              </a:cxn>
              <a:cxn ang="0">
                <a:pos x="57" y="291"/>
              </a:cxn>
              <a:cxn ang="0">
                <a:pos x="40" y="301"/>
              </a:cxn>
              <a:cxn ang="0">
                <a:pos x="28" y="313"/>
              </a:cxn>
              <a:cxn ang="0">
                <a:pos x="6" y="312"/>
              </a:cxn>
              <a:cxn ang="0">
                <a:pos x="0" y="272"/>
              </a:cxn>
              <a:cxn ang="0">
                <a:pos x="0" y="224"/>
              </a:cxn>
              <a:cxn ang="0">
                <a:pos x="0" y="200"/>
              </a:cxn>
              <a:cxn ang="0">
                <a:pos x="2" y="126"/>
              </a:cxn>
              <a:cxn ang="0">
                <a:pos x="2" y="78"/>
              </a:cxn>
              <a:cxn ang="0">
                <a:pos x="4" y="21"/>
              </a:cxn>
            </a:cxnLst>
            <a:rect l="0" t="0" r="r" b="b"/>
            <a:pathLst>
              <a:path w="391" h="313">
                <a:moveTo>
                  <a:pt x="4" y="4"/>
                </a:moveTo>
                <a:lnTo>
                  <a:pt x="7" y="4"/>
                </a:lnTo>
                <a:lnTo>
                  <a:pt x="14" y="4"/>
                </a:lnTo>
                <a:lnTo>
                  <a:pt x="19" y="4"/>
                </a:lnTo>
                <a:lnTo>
                  <a:pt x="23" y="4"/>
                </a:lnTo>
                <a:lnTo>
                  <a:pt x="25" y="4"/>
                </a:lnTo>
                <a:lnTo>
                  <a:pt x="28" y="4"/>
                </a:lnTo>
                <a:lnTo>
                  <a:pt x="30" y="4"/>
                </a:lnTo>
                <a:lnTo>
                  <a:pt x="35" y="4"/>
                </a:lnTo>
                <a:lnTo>
                  <a:pt x="45" y="4"/>
                </a:lnTo>
                <a:lnTo>
                  <a:pt x="47" y="4"/>
                </a:lnTo>
                <a:lnTo>
                  <a:pt x="50" y="4"/>
                </a:lnTo>
                <a:lnTo>
                  <a:pt x="52" y="4"/>
                </a:lnTo>
                <a:lnTo>
                  <a:pt x="54" y="4"/>
                </a:lnTo>
                <a:lnTo>
                  <a:pt x="64" y="4"/>
                </a:lnTo>
                <a:lnTo>
                  <a:pt x="68" y="4"/>
                </a:lnTo>
                <a:lnTo>
                  <a:pt x="69" y="4"/>
                </a:lnTo>
                <a:lnTo>
                  <a:pt x="71" y="4"/>
                </a:lnTo>
                <a:lnTo>
                  <a:pt x="74" y="4"/>
                </a:lnTo>
                <a:lnTo>
                  <a:pt x="81" y="2"/>
                </a:lnTo>
                <a:lnTo>
                  <a:pt x="86" y="2"/>
                </a:lnTo>
                <a:lnTo>
                  <a:pt x="88" y="2"/>
                </a:lnTo>
                <a:lnTo>
                  <a:pt x="92" y="2"/>
                </a:lnTo>
                <a:lnTo>
                  <a:pt x="93" y="2"/>
                </a:lnTo>
                <a:lnTo>
                  <a:pt x="97" y="2"/>
                </a:lnTo>
                <a:lnTo>
                  <a:pt x="102" y="2"/>
                </a:lnTo>
                <a:lnTo>
                  <a:pt x="104" y="2"/>
                </a:lnTo>
                <a:lnTo>
                  <a:pt x="107" y="2"/>
                </a:lnTo>
                <a:lnTo>
                  <a:pt x="111" y="2"/>
                </a:lnTo>
                <a:lnTo>
                  <a:pt x="114" y="2"/>
                </a:lnTo>
                <a:lnTo>
                  <a:pt x="119" y="2"/>
                </a:lnTo>
                <a:lnTo>
                  <a:pt x="123" y="2"/>
                </a:lnTo>
                <a:lnTo>
                  <a:pt x="126" y="2"/>
                </a:lnTo>
                <a:lnTo>
                  <a:pt x="129" y="2"/>
                </a:lnTo>
                <a:lnTo>
                  <a:pt x="133" y="2"/>
                </a:lnTo>
                <a:lnTo>
                  <a:pt x="136" y="2"/>
                </a:lnTo>
                <a:lnTo>
                  <a:pt x="147" y="2"/>
                </a:lnTo>
                <a:lnTo>
                  <a:pt x="154" y="2"/>
                </a:lnTo>
                <a:lnTo>
                  <a:pt x="155" y="2"/>
                </a:lnTo>
                <a:lnTo>
                  <a:pt x="155" y="2"/>
                </a:lnTo>
                <a:lnTo>
                  <a:pt x="157" y="2"/>
                </a:lnTo>
                <a:lnTo>
                  <a:pt x="159" y="2"/>
                </a:lnTo>
                <a:lnTo>
                  <a:pt x="167" y="2"/>
                </a:lnTo>
                <a:lnTo>
                  <a:pt x="171" y="2"/>
                </a:lnTo>
                <a:lnTo>
                  <a:pt x="171" y="2"/>
                </a:lnTo>
                <a:lnTo>
                  <a:pt x="174" y="2"/>
                </a:lnTo>
                <a:lnTo>
                  <a:pt x="181" y="2"/>
                </a:lnTo>
                <a:lnTo>
                  <a:pt x="186" y="2"/>
                </a:lnTo>
                <a:lnTo>
                  <a:pt x="191" y="2"/>
                </a:lnTo>
                <a:lnTo>
                  <a:pt x="202" y="2"/>
                </a:lnTo>
                <a:lnTo>
                  <a:pt x="202" y="2"/>
                </a:lnTo>
                <a:lnTo>
                  <a:pt x="203" y="2"/>
                </a:lnTo>
                <a:lnTo>
                  <a:pt x="210" y="2"/>
                </a:lnTo>
                <a:lnTo>
                  <a:pt x="214" y="2"/>
                </a:lnTo>
                <a:lnTo>
                  <a:pt x="217" y="2"/>
                </a:lnTo>
                <a:lnTo>
                  <a:pt x="221" y="2"/>
                </a:lnTo>
                <a:lnTo>
                  <a:pt x="224" y="2"/>
                </a:lnTo>
                <a:lnTo>
                  <a:pt x="226" y="2"/>
                </a:lnTo>
                <a:lnTo>
                  <a:pt x="229" y="2"/>
                </a:lnTo>
                <a:lnTo>
                  <a:pt x="231" y="2"/>
                </a:lnTo>
                <a:lnTo>
                  <a:pt x="231" y="2"/>
                </a:lnTo>
                <a:lnTo>
                  <a:pt x="236" y="2"/>
                </a:lnTo>
                <a:lnTo>
                  <a:pt x="246" y="2"/>
                </a:lnTo>
                <a:lnTo>
                  <a:pt x="246" y="2"/>
                </a:lnTo>
                <a:lnTo>
                  <a:pt x="248" y="2"/>
                </a:lnTo>
                <a:lnTo>
                  <a:pt x="255" y="0"/>
                </a:lnTo>
                <a:lnTo>
                  <a:pt x="258" y="0"/>
                </a:lnTo>
                <a:lnTo>
                  <a:pt x="262" y="0"/>
                </a:lnTo>
                <a:lnTo>
                  <a:pt x="262" y="0"/>
                </a:lnTo>
                <a:lnTo>
                  <a:pt x="264" y="0"/>
                </a:lnTo>
                <a:lnTo>
                  <a:pt x="269" y="0"/>
                </a:lnTo>
                <a:lnTo>
                  <a:pt x="277" y="0"/>
                </a:lnTo>
                <a:lnTo>
                  <a:pt x="279" y="0"/>
                </a:lnTo>
                <a:lnTo>
                  <a:pt x="281" y="0"/>
                </a:lnTo>
                <a:lnTo>
                  <a:pt x="286" y="2"/>
                </a:lnTo>
                <a:lnTo>
                  <a:pt x="288" y="2"/>
                </a:lnTo>
                <a:lnTo>
                  <a:pt x="289" y="2"/>
                </a:lnTo>
                <a:lnTo>
                  <a:pt x="289" y="4"/>
                </a:lnTo>
                <a:lnTo>
                  <a:pt x="289" y="5"/>
                </a:lnTo>
                <a:lnTo>
                  <a:pt x="291" y="5"/>
                </a:lnTo>
                <a:lnTo>
                  <a:pt x="291" y="7"/>
                </a:lnTo>
                <a:lnTo>
                  <a:pt x="291" y="9"/>
                </a:lnTo>
                <a:lnTo>
                  <a:pt x="291" y="10"/>
                </a:lnTo>
                <a:lnTo>
                  <a:pt x="293" y="12"/>
                </a:lnTo>
                <a:lnTo>
                  <a:pt x="293" y="14"/>
                </a:lnTo>
                <a:lnTo>
                  <a:pt x="293" y="16"/>
                </a:lnTo>
                <a:lnTo>
                  <a:pt x="291" y="16"/>
                </a:lnTo>
                <a:lnTo>
                  <a:pt x="291" y="17"/>
                </a:lnTo>
                <a:lnTo>
                  <a:pt x="291" y="19"/>
                </a:lnTo>
                <a:lnTo>
                  <a:pt x="291" y="19"/>
                </a:lnTo>
                <a:lnTo>
                  <a:pt x="291" y="21"/>
                </a:lnTo>
                <a:lnTo>
                  <a:pt x="291" y="23"/>
                </a:lnTo>
                <a:lnTo>
                  <a:pt x="293" y="24"/>
                </a:lnTo>
                <a:lnTo>
                  <a:pt x="293" y="26"/>
                </a:lnTo>
                <a:lnTo>
                  <a:pt x="293" y="28"/>
                </a:lnTo>
                <a:lnTo>
                  <a:pt x="291" y="28"/>
                </a:lnTo>
                <a:lnTo>
                  <a:pt x="291" y="29"/>
                </a:lnTo>
                <a:lnTo>
                  <a:pt x="291" y="31"/>
                </a:lnTo>
                <a:lnTo>
                  <a:pt x="293" y="31"/>
                </a:lnTo>
                <a:lnTo>
                  <a:pt x="293" y="33"/>
                </a:lnTo>
                <a:lnTo>
                  <a:pt x="295" y="33"/>
                </a:lnTo>
                <a:lnTo>
                  <a:pt x="295" y="35"/>
                </a:lnTo>
                <a:lnTo>
                  <a:pt x="295" y="35"/>
                </a:lnTo>
                <a:lnTo>
                  <a:pt x="293" y="35"/>
                </a:lnTo>
                <a:lnTo>
                  <a:pt x="293" y="36"/>
                </a:lnTo>
                <a:lnTo>
                  <a:pt x="293" y="38"/>
                </a:lnTo>
                <a:lnTo>
                  <a:pt x="291" y="40"/>
                </a:lnTo>
                <a:lnTo>
                  <a:pt x="291" y="41"/>
                </a:lnTo>
                <a:lnTo>
                  <a:pt x="293" y="43"/>
                </a:lnTo>
                <a:lnTo>
                  <a:pt x="293" y="45"/>
                </a:lnTo>
                <a:lnTo>
                  <a:pt x="295" y="45"/>
                </a:lnTo>
                <a:lnTo>
                  <a:pt x="296" y="45"/>
                </a:lnTo>
                <a:lnTo>
                  <a:pt x="298" y="45"/>
                </a:lnTo>
                <a:lnTo>
                  <a:pt x="298" y="47"/>
                </a:lnTo>
                <a:lnTo>
                  <a:pt x="300" y="47"/>
                </a:lnTo>
                <a:lnTo>
                  <a:pt x="300" y="48"/>
                </a:lnTo>
                <a:lnTo>
                  <a:pt x="300" y="50"/>
                </a:lnTo>
                <a:lnTo>
                  <a:pt x="298" y="50"/>
                </a:lnTo>
                <a:lnTo>
                  <a:pt x="298" y="50"/>
                </a:lnTo>
                <a:lnTo>
                  <a:pt x="296" y="50"/>
                </a:lnTo>
                <a:lnTo>
                  <a:pt x="295" y="50"/>
                </a:lnTo>
                <a:lnTo>
                  <a:pt x="295" y="52"/>
                </a:lnTo>
                <a:lnTo>
                  <a:pt x="295" y="53"/>
                </a:lnTo>
                <a:lnTo>
                  <a:pt x="296" y="55"/>
                </a:lnTo>
                <a:lnTo>
                  <a:pt x="298" y="55"/>
                </a:lnTo>
                <a:lnTo>
                  <a:pt x="300" y="53"/>
                </a:lnTo>
                <a:lnTo>
                  <a:pt x="301" y="53"/>
                </a:lnTo>
                <a:lnTo>
                  <a:pt x="301" y="55"/>
                </a:lnTo>
                <a:lnTo>
                  <a:pt x="303" y="55"/>
                </a:lnTo>
                <a:lnTo>
                  <a:pt x="303" y="57"/>
                </a:lnTo>
                <a:lnTo>
                  <a:pt x="301" y="57"/>
                </a:lnTo>
                <a:lnTo>
                  <a:pt x="300" y="57"/>
                </a:lnTo>
                <a:lnTo>
                  <a:pt x="298" y="57"/>
                </a:lnTo>
                <a:lnTo>
                  <a:pt x="296" y="57"/>
                </a:lnTo>
                <a:lnTo>
                  <a:pt x="295" y="57"/>
                </a:lnTo>
                <a:lnTo>
                  <a:pt x="295" y="59"/>
                </a:lnTo>
                <a:lnTo>
                  <a:pt x="293" y="59"/>
                </a:lnTo>
                <a:lnTo>
                  <a:pt x="293" y="60"/>
                </a:lnTo>
                <a:lnTo>
                  <a:pt x="291" y="62"/>
                </a:lnTo>
                <a:lnTo>
                  <a:pt x="291" y="64"/>
                </a:lnTo>
                <a:lnTo>
                  <a:pt x="291" y="64"/>
                </a:lnTo>
                <a:lnTo>
                  <a:pt x="291" y="62"/>
                </a:lnTo>
                <a:lnTo>
                  <a:pt x="291" y="60"/>
                </a:lnTo>
                <a:lnTo>
                  <a:pt x="289" y="60"/>
                </a:lnTo>
                <a:lnTo>
                  <a:pt x="289" y="59"/>
                </a:lnTo>
                <a:lnTo>
                  <a:pt x="288" y="59"/>
                </a:lnTo>
                <a:lnTo>
                  <a:pt x="286" y="59"/>
                </a:lnTo>
                <a:lnTo>
                  <a:pt x="284" y="60"/>
                </a:lnTo>
                <a:lnTo>
                  <a:pt x="284" y="62"/>
                </a:lnTo>
                <a:lnTo>
                  <a:pt x="284" y="64"/>
                </a:lnTo>
                <a:lnTo>
                  <a:pt x="286" y="66"/>
                </a:lnTo>
                <a:lnTo>
                  <a:pt x="288" y="66"/>
                </a:lnTo>
                <a:lnTo>
                  <a:pt x="289" y="66"/>
                </a:lnTo>
                <a:lnTo>
                  <a:pt x="289" y="66"/>
                </a:lnTo>
                <a:lnTo>
                  <a:pt x="289" y="67"/>
                </a:lnTo>
                <a:lnTo>
                  <a:pt x="289" y="69"/>
                </a:lnTo>
                <a:lnTo>
                  <a:pt x="289" y="71"/>
                </a:lnTo>
                <a:lnTo>
                  <a:pt x="288" y="71"/>
                </a:lnTo>
                <a:lnTo>
                  <a:pt x="288" y="72"/>
                </a:lnTo>
                <a:lnTo>
                  <a:pt x="286" y="72"/>
                </a:lnTo>
                <a:lnTo>
                  <a:pt x="284" y="72"/>
                </a:lnTo>
                <a:lnTo>
                  <a:pt x="284" y="74"/>
                </a:lnTo>
                <a:lnTo>
                  <a:pt x="286" y="74"/>
                </a:lnTo>
                <a:lnTo>
                  <a:pt x="286" y="76"/>
                </a:lnTo>
                <a:lnTo>
                  <a:pt x="288" y="78"/>
                </a:lnTo>
                <a:lnTo>
                  <a:pt x="289" y="78"/>
                </a:lnTo>
                <a:lnTo>
                  <a:pt x="289" y="79"/>
                </a:lnTo>
                <a:lnTo>
                  <a:pt x="289" y="79"/>
                </a:lnTo>
                <a:lnTo>
                  <a:pt x="291" y="81"/>
                </a:lnTo>
                <a:lnTo>
                  <a:pt x="291" y="83"/>
                </a:lnTo>
                <a:lnTo>
                  <a:pt x="291" y="84"/>
                </a:lnTo>
                <a:lnTo>
                  <a:pt x="291" y="84"/>
                </a:lnTo>
                <a:lnTo>
                  <a:pt x="293" y="86"/>
                </a:lnTo>
                <a:lnTo>
                  <a:pt x="295" y="86"/>
                </a:lnTo>
                <a:lnTo>
                  <a:pt x="295" y="88"/>
                </a:lnTo>
                <a:lnTo>
                  <a:pt x="295" y="90"/>
                </a:lnTo>
                <a:lnTo>
                  <a:pt x="295" y="91"/>
                </a:lnTo>
                <a:lnTo>
                  <a:pt x="295" y="93"/>
                </a:lnTo>
                <a:lnTo>
                  <a:pt x="293" y="93"/>
                </a:lnTo>
                <a:lnTo>
                  <a:pt x="291" y="93"/>
                </a:lnTo>
                <a:lnTo>
                  <a:pt x="291" y="91"/>
                </a:lnTo>
                <a:lnTo>
                  <a:pt x="291" y="91"/>
                </a:lnTo>
                <a:lnTo>
                  <a:pt x="289" y="91"/>
                </a:lnTo>
                <a:lnTo>
                  <a:pt x="289" y="93"/>
                </a:lnTo>
                <a:lnTo>
                  <a:pt x="289" y="95"/>
                </a:lnTo>
                <a:lnTo>
                  <a:pt x="289" y="95"/>
                </a:lnTo>
                <a:lnTo>
                  <a:pt x="289" y="96"/>
                </a:lnTo>
                <a:lnTo>
                  <a:pt x="289" y="98"/>
                </a:lnTo>
                <a:lnTo>
                  <a:pt x="289" y="100"/>
                </a:lnTo>
                <a:lnTo>
                  <a:pt x="289" y="102"/>
                </a:lnTo>
                <a:lnTo>
                  <a:pt x="291" y="102"/>
                </a:lnTo>
                <a:lnTo>
                  <a:pt x="291" y="103"/>
                </a:lnTo>
                <a:lnTo>
                  <a:pt x="291" y="103"/>
                </a:lnTo>
                <a:lnTo>
                  <a:pt x="293" y="103"/>
                </a:lnTo>
                <a:lnTo>
                  <a:pt x="293" y="105"/>
                </a:lnTo>
                <a:lnTo>
                  <a:pt x="295" y="107"/>
                </a:lnTo>
                <a:lnTo>
                  <a:pt x="295" y="109"/>
                </a:lnTo>
                <a:lnTo>
                  <a:pt x="296" y="109"/>
                </a:lnTo>
                <a:lnTo>
                  <a:pt x="296" y="110"/>
                </a:lnTo>
                <a:lnTo>
                  <a:pt x="298" y="112"/>
                </a:lnTo>
                <a:lnTo>
                  <a:pt x="298" y="115"/>
                </a:lnTo>
                <a:lnTo>
                  <a:pt x="296" y="117"/>
                </a:lnTo>
                <a:lnTo>
                  <a:pt x="296" y="119"/>
                </a:lnTo>
                <a:lnTo>
                  <a:pt x="295" y="119"/>
                </a:lnTo>
                <a:lnTo>
                  <a:pt x="293" y="121"/>
                </a:lnTo>
                <a:lnTo>
                  <a:pt x="293" y="119"/>
                </a:lnTo>
                <a:lnTo>
                  <a:pt x="291" y="119"/>
                </a:lnTo>
                <a:lnTo>
                  <a:pt x="291" y="117"/>
                </a:lnTo>
                <a:lnTo>
                  <a:pt x="291" y="115"/>
                </a:lnTo>
                <a:lnTo>
                  <a:pt x="289" y="117"/>
                </a:lnTo>
                <a:lnTo>
                  <a:pt x="289" y="119"/>
                </a:lnTo>
                <a:lnTo>
                  <a:pt x="289" y="121"/>
                </a:lnTo>
                <a:lnTo>
                  <a:pt x="289" y="122"/>
                </a:lnTo>
                <a:lnTo>
                  <a:pt x="291" y="122"/>
                </a:lnTo>
                <a:lnTo>
                  <a:pt x="291" y="124"/>
                </a:lnTo>
                <a:lnTo>
                  <a:pt x="293" y="122"/>
                </a:lnTo>
                <a:lnTo>
                  <a:pt x="295" y="122"/>
                </a:lnTo>
                <a:lnTo>
                  <a:pt x="296" y="122"/>
                </a:lnTo>
                <a:lnTo>
                  <a:pt x="296" y="121"/>
                </a:lnTo>
                <a:lnTo>
                  <a:pt x="298" y="121"/>
                </a:lnTo>
                <a:lnTo>
                  <a:pt x="298" y="119"/>
                </a:lnTo>
                <a:lnTo>
                  <a:pt x="300" y="119"/>
                </a:lnTo>
                <a:lnTo>
                  <a:pt x="301" y="119"/>
                </a:lnTo>
                <a:lnTo>
                  <a:pt x="303" y="119"/>
                </a:lnTo>
                <a:lnTo>
                  <a:pt x="303" y="121"/>
                </a:lnTo>
                <a:lnTo>
                  <a:pt x="305" y="121"/>
                </a:lnTo>
                <a:lnTo>
                  <a:pt x="305" y="122"/>
                </a:lnTo>
                <a:lnTo>
                  <a:pt x="305" y="124"/>
                </a:lnTo>
                <a:lnTo>
                  <a:pt x="305" y="126"/>
                </a:lnTo>
                <a:lnTo>
                  <a:pt x="305" y="126"/>
                </a:lnTo>
                <a:lnTo>
                  <a:pt x="305" y="127"/>
                </a:lnTo>
                <a:lnTo>
                  <a:pt x="303" y="129"/>
                </a:lnTo>
                <a:lnTo>
                  <a:pt x="301" y="131"/>
                </a:lnTo>
                <a:lnTo>
                  <a:pt x="303" y="133"/>
                </a:lnTo>
                <a:lnTo>
                  <a:pt x="305" y="134"/>
                </a:lnTo>
                <a:lnTo>
                  <a:pt x="307" y="134"/>
                </a:lnTo>
                <a:lnTo>
                  <a:pt x="307" y="133"/>
                </a:lnTo>
                <a:lnTo>
                  <a:pt x="307" y="133"/>
                </a:lnTo>
                <a:lnTo>
                  <a:pt x="307" y="131"/>
                </a:lnTo>
                <a:lnTo>
                  <a:pt x="307" y="129"/>
                </a:lnTo>
                <a:lnTo>
                  <a:pt x="307" y="127"/>
                </a:lnTo>
                <a:lnTo>
                  <a:pt x="307" y="126"/>
                </a:lnTo>
                <a:lnTo>
                  <a:pt x="307" y="126"/>
                </a:lnTo>
                <a:lnTo>
                  <a:pt x="307" y="124"/>
                </a:lnTo>
                <a:lnTo>
                  <a:pt x="307" y="124"/>
                </a:lnTo>
                <a:lnTo>
                  <a:pt x="307" y="122"/>
                </a:lnTo>
                <a:lnTo>
                  <a:pt x="307" y="122"/>
                </a:lnTo>
                <a:lnTo>
                  <a:pt x="308" y="121"/>
                </a:lnTo>
                <a:lnTo>
                  <a:pt x="308" y="119"/>
                </a:lnTo>
                <a:lnTo>
                  <a:pt x="308" y="117"/>
                </a:lnTo>
                <a:lnTo>
                  <a:pt x="310" y="117"/>
                </a:lnTo>
                <a:lnTo>
                  <a:pt x="312" y="117"/>
                </a:lnTo>
                <a:lnTo>
                  <a:pt x="312" y="115"/>
                </a:lnTo>
                <a:lnTo>
                  <a:pt x="312" y="114"/>
                </a:lnTo>
                <a:lnTo>
                  <a:pt x="310" y="114"/>
                </a:lnTo>
                <a:lnTo>
                  <a:pt x="310" y="112"/>
                </a:lnTo>
                <a:lnTo>
                  <a:pt x="312" y="110"/>
                </a:lnTo>
                <a:lnTo>
                  <a:pt x="313" y="110"/>
                </a:lnTo>
                <a:lnTo>
                  <a:pt x="315" y="110"/>
                </a:lnTo>
                <a:lnTo>
                  <a:pt x="317" y="110"/>
                </a:lnTo>
                <a:lnTo>
                  <a:pt x="319" y="110"/>
                </a:lnTo>
                <a:lnTo>
                  <a:pt x="319" y="110"/>
                </a:lnTo>
                <a:lnTo>
                  <a:pt x="320" y="110"/>
                </a:lnTo>
                <a:lnTo>
                  <a:pt x="322" y="112"/>
                </a:lnTo>
                <a:lnTo>
                  <a:pt x="322" y="114"/>
                </a:lnTo>
                <a:lnTo>
                  <a:pt x="322" y="115"/>
                </a:lnTo>
                <a:lnTo>
                  <a:pt x="322" y="117"/>
                </a:lnTo>
                <a:lnTo>
                  <a:pt x="320" y="119"/>
                </a:lnTo>
                <a:lnTo>
                  <a:pt x="320" y="121"/>
                </a:lnTo>
                <a:lnTo>
                  <a:pt x="320" y="122"/>
                </a:lnTo>
                <a:lnTo>
                  <a:pt x="322" y="124"/>
                </a:lnTo>
                <a:lnTo>
                  <a:pt x="322" y="126"/>
                </a:lnTo>
                <a:lnTo>
                  <a:pt x="322" y="126"/>
                </a:lnTo>
                <a:lnTo>
                  <a:pt x="322" y="127"/>
                </a:lnTo>
                <a:lnTo>
                  <a:pt x="322" y="129"/>
                </a:lnTo>
                <a:lnTo>
                  <a:pt x="320" y="129"/>
                </a:lnTo>
                <a:lnTo>
                  <a:pt x="319" y="129"/>
                </a:lnTo>
                <a:lnTo>
                  <a:pt x="317" y="129"/>
                </a:lnTo>
                <a:lnTo>
                  <a:pt x="317" y="131"/>
                </a:lnTo>
                <a:lnTo>
                  <a:pt x="319" y="133"/>
                </a:lnTo>
                <a:lnTo>
                  <a:pt x="317" y="134"/>
                </a:lnTo>
                <a:lnTo>
                  <a:pt x="317" y="136"/>
                </a:lnTo>
                <a:lnTo>
                  <a:pt x="317" y="138"/>
                </a:lnTo>
                <a:lnTo>
                  <a:pt x="317" y="139"/>
                </a:lnTo>
                <a:lnTo>
                  <a:pt x="319" y="139"/>
                </a:lnTo>
                <a:lnTo>
                  <a:pt x="320" y="139"/>
                </a:lnTo>
                <a:lnTo>
                  <a:pt x="322" y="141"/>
                </a:lnTo>
                <a:lnTo>
                  <a:pt x="322" y="143"/>
                </a:lnTo>
                <a:lnTo>
                  <a:pt x="324" y="143"/>
                </a:lnTo>
                <a:lnTo>
                  <a:pt x="324" y="141"/>
                </a:lnTo>
                <a:lnTo>
                  <a:pt x="324" y="139"/>
                </a:lnTo>
                <a:lnTo>
                  <a:pt x="324" y="139"/>
                </a:lnTo>
                <a:lnTo>
                  <a:pt x="322" y="138"/>
                </a:lnTo>
                <a:lnTo>
                  <a:pt x="322" y="138"/>
                </a:lnTo>
                <a:lnTo>
                  <a:pt x="322" y="136"/>
                </a:lnTo>
                <a:lnTo>
                  <a:pt x="322" y="134"/>
                </a:lnTo>
                <a:lnTo>
                  <a:pt x="322" y="134"/>
                </a:lnTo>
                <a:lnTo>
                  <a:pt x="322" y="133"/>
                </a:lnTo>
                <a:lnTo>
                  <a:pt x="324" y="133"/>
                </a:lnTo>
                <a:lnTo>
                  <a:pt x="326" y="134"/>
                </a:lnTo>
                <a:lnTo>
                  <a:pt x="327" y="134"/>
                </a:lnTo>
                <a:lnTo>
                  <a:pt x="327" y="136"/>
                </a:lnTo>
                <a:lnTo>
                  <a:pt x="327" y="138"/>
                </a:lnTo>
                <a:lnTo>
                  <a:pt x="327" y="139"/>
                </a:lnTo>
                <a:lnTo>
                  <a:pt x="327" y="139"/>
                </a:lnTo>
                <a:lnTo>
                  <a:pt x="327" y="141"/>
                </a:lnTo>
                <a:lnTo>
                  <a:pt x="326" y="141"/>
                </a:lnTo>
                <a:lnTo>
                  <a:pt x="326" y="143"/>
                </a:lnTo>
                <a:lnTo>
                  <a:pt x="327" y="143"/>
                </a:lnTo>
                <a:lnTo>
                  <a:pt x="329" y="143"/>
                </a:lnTo>
                <a:lnTo>
                  <a:pt x="331" y="143"/>
                </a:lnTo>
                <a:lnTo>
                  <a:pt x="332" y="143"/>
                </a:lnTo>
                <a:lnTo>
                  <a:pt x="334" y="141"/>
                </a:lnTo>
                <a:lnTo>
                  <a:pt x="336" y="139"/>
                </a:lnTo>
                <a:lnTo>
                  <a:pt x="336" y="139"/>
                </a:lnTo>
                <a:lnTo>
                  <a:pt x="332" y="138"/>
                </a:lnTo>
                <a:lnTo>
                  <a:pt x="331" y="138"/>
                </a:lnTo>
                <a:lnTo>
                  <a:pt x="331" y="136"/>
                </a:lnTo>
                <a:lnTo>
                  <a:pt x="332" y="136"/>
                </a:lnTo>
                <a:lnTo>
                  <a:pt x="334" y="136"/>
                </a:lnTo>
                <a:lnTo>
                  <a:pt x="336" y="138"/>
                </a:lnTo>
                <a:lnTo>
                  <a:pt x="336" y="139"/>
                </a:lnTo>
                <a:lnTo>
                  <a:pt x="338" y="139"/>
                </a:lnTo>
                <a:lnTo>
                  <a:pt x="339" y="139"/>
                </a:lnTo>
                <a:lnTo>
                  <a:pt x="341" y="139"/>
                </a:lnTo>
                <a:lnTo>
                  <a:pt x="343" y="141"/>
                </a:lnTo>
                <a:lnTo>
                  <a:pt x="348" y="141"/>
                </a:lnTo>
                <a:lnTo>
                  <a:pt x="351" y="141"/>
                </a:lnTo>
                <a:lnTo>
                  <a:pt x="351" y="139"/>
                </a:lnTo>
                <a:lnTo>
                  <a:pt x="353" y="139"/>
                </a:lnTo>
                <a:lnTo>
                  <a:pt x="355" y="139"/>
                </a:lnTo>
                <a:lnTo>
                  <a:pt x="356" y="139"/>
                </a:lnTo>
                <a:lnTo>
                  <a:pt x="356" y="141"/>
                </a:lnTo>
                <a:lnTo>
                  <a:pt x="358" y="141"/>
                </a:lnTo>
                <a:lnTo>
                  <a:pt x="358" y="143"/>
                </a:lnTo>
                <a:lnTo>
                  <a:pt x="358" y="145"/>
                </a:lnTo>
                <a:lnTo>
                  <a:pt x="360" y="145"/>
                </a:lnTo>
                <a:lnTo>
                  <a:pt x="360" y="146"/>
                </a:lnTo>
                <a:lnTo>
                  <a:pt x="360" y="148"/>
                </a:lnTo>
                <a:lnTo>
                  <a:pt x="362" y="150"/>
                </a:lnTo>
                <a:lnTo>
                  <a:pt x="363" y="152"/>
                </a:lnTo>
                <a:lnTo>
                  <a:pt x="365" y="152"/>
                </a:lnTo>
                <a:lnTo>
                  <a:pt x="367" y="150"/>
                </a:lnTo>
                <a:lnTo>
                  <a:pt x="367" y="150"/>
                </a:lnTo>
                <a:lnTo>
                  <a:pt x="369" y="148"/>
                </a:lnTo>
                <a:lnTo>
                  <a:pt x="370" y="148"/>
                </a:lnTo>
                <a:lnTo>
                  <a:pt x="375" y="152"/>
                </a:lnTo>
                <a:lnTo>
                  <a:pt x="379" y="152"/>
                </a:lnTo>
                <a:lnTo>
                  <a:pt x="381" y="152"/>
                </a:lnTo>
                <a:lnTo>
                  <a:pt x="381" y="153"/>
                </a:lnTo>
                <a:lnTo>
                  <a:pt x="382" y="153"/>
                </a:lnTo>
                <a:lnTo>
                  <a:pt x="382" y="153"/>
                </a:lnTo>
                <a:lnTo>
                  <a:pt x="382" y="155"/>
                </a:lnTo>
                <a:lnTo>
                  <a:pt x="384" y="155"/>
                </a:lnTo>
                <a:lnTo>
                  <a:pt x="384" y="157"/>
                </a:lnTo>
                <a:lnTo>
                  <a:pt x="384" y="158"/>
                </a:lnTo>
                <a:lnTo>
                  <a:pt x="384" y="160"/>
                </a:lnTo>
                <a:lnTo>
                  <a:pt x="382" y="160"/>
                </a:lnTo>
                <a:lnTo>
                  <a:pt x="382" y="162"/>
                </a:lnTo>
                <a:lnTo>
                  <a:pt x="382" y="164"/>
                </a:lnTo>
                <a:lnTo>
                  <a:pt x="382" y="165"/>
                </a:lnTo>
                <a:lnTo>
                  <a:pt x="382" y="167"/>
                </a:lnTo>
                <a:lnTo>
                  <a:pt x="384" y="170"/>
                </a:lnTo>
                <a:lnTo>
                  <a:pt x="384" y="174"/>
                </a:lnTo>
                <a:lnTo>
                  <a:pt x="384" y="176"/>
                </a:lnTo>
                <a:lnTo>
                  <a:pt x="386" y="176"/>
                </a:lnTo>
                <a:lnTo>
                  <a:pt x="386" y="177"/>
                </a:lnTo>
                <a:lnTo>
                  <a:pt x="387" y="177"/>
                </a:lnTo>
                <a:lnTo>
                  <a:pt x="389" y="179"/>
                </a:lnTo>
                <a:lnTo>
                  <a:pt x="391" y="179"/>
                </a:lnTo>
                <a:lnTo>
                  <a:pt x="389" y="179"/>
                </a:lnTo>
                <a:lnTo>
                  <a:pt x="379" y="184"/>
                </a:lnTo>
                <a:lnTo>
                  <a:pt x="375" y="184"/>
                </a:lnTo>
                <a:lnTo>
                  <a:pt x="372" y="184"/>
                </a:lnTo>
                <a:lnTo>
                  <a:pt x="370" y="184"/>
                </a:lnTo>
                <a:lnTo>
                  <a:pt x="369" y="183"/>
                </a:lnTo>
                <a:lnTo>
                  <a:pt x="367" y="181"/>
                </a:lnTo>
                <a:lnTo>
                  <a:pt x="365" y="179"/>
                </a:lnTo>
                <a:lnTo>
                  <a:pt x="363" y="176"/>
                </a:lnTo>
                <a:lnTo>
                  <a:pt x="362" y="174"/>
                </a:lnTo>
                <a:lnTo>
                  <a:pt x="360" y="170"/>
                </a:lnTo>
                <a:lnTo>
                  <a:pt x="360" y="170"/>
                </a:lnTo>
                <a:lnTo>
                  <a:pt x="360" y="169"/>
                </a:lnTo>
                <a:lnTo>
                  <a:pt x="358" y="167"/>
                </a:lnTo>
                <a:lnTo>
                  <a:pt x="356" y="165"/>
                </a:lnTo>
                <a:lnTo>
                  <a:pt x="355" y="162"/>
                </a:lnTo>
                <a:lnTo>
                  <a:pt x="353" y="160"/>
                </a:lnTo>
                <a:lnTo>
                  <a:pt x="351" y="160"/>
                </a:lnTo>
                <a:lnTo>
                  <a:pt x="351" y="158"/>
                </a:lnTo>
                <a:lnTo>
                  <a:pt x="350" y="157"/>
                </a:lnTo>
                <a:lnTo>
                  <a:pt x="348" y="157"/>
                </a:lnTo>
                <a:lnTo>
                  <a:pt x="346" y="157"/>
                </a:lnTo>
                <a:lnTo>
                  <a:pt x="343" y="157"/>
                </a:lnTo>
                <a:lnTo>
                  <a:pt x="341" y="158"/>
                </a:lnTo>
                <a:lnTo>
                  <a:pt x="338" y="158"/>
                </a:lnTo>
                <a:lnTo>
                  <a:pt x="336" y="162"/>
                </a:lnTo>
                <a:lnTo>
                  <a:pt x="336" y="164"/>
                </a:lnTo>
                <a:lnTo>
                  <a:pt x="334" y="165"/>
                </a:lnTo>
                <a:lnTo>
                  <a:pt x="334" y="167"/>
                </a:lnTo>
                <a:lnTo>
                  <a:pt x="334" y="170"/>
                </a:lnTo>
                <a:lnTo>
                  <a:pt x="336" y="170"/>
                </a:lnTo>
                <a:lnTo>
                  <a:pt x="336" y="174"/>
                </a:lnTo>
                <a:lnTo>
                  <a:pt x="336" y="176"/>
                </a:lnTo>
                <a:lnTo>
                  <a:pt x="338" y="177"/>
                </a:lnTo>
                <a:lnTo>
                  <a:pt x="339" y="179"/>
                </a:lnTo>
                <a:lnTo>
                  <a:pt x="339" y="181"/>
                </a:lnTo>
                <a:lnTo>
                  <a:pt x="341" y="183"/>
                </a:lnTo>
                <a:lnTo>
                  <a:pt x="341" y="184"/>
                </a:lnTo>
                <a:lnTo>
                  <a:pt x="341" y="186"/>
                </a:lnTo>
                <a:lnTo>
                  <a:pt x="339" y="189"/>
                </a:lnTo>
                <a:lnTo>
                  <a:pt x="339" y="193"/>
                </a:lnTo>
                <a:lnTo>
                  <a:pt x="336" y="196"/>
                </a:lnTo>
                <a:lnTo>
                  <a:pt x="336" y="198"/>
                </a:lnTo>
                <a:lnTo>
                  <a:pt x="332" y="200"/>
                </a:lnTo>
                <a:lnTo>
                  <a:pt x="331" y="203"/>
                </a:lnTo>
                <a:lnTo>
                  <a:pt x="329" y="207"/>
                </a:lnTo>
                <a:lnTo>
                  <a:pt x="327" y="210"/>
                </a:lnTo>
                <a:lnTo>
                  <a:pt x="324" y="215"/>
                </a:lnTo>
                <a:lnTo>
                  <a:pt x="322" y="219"/>
                </a:lnTo>
                <a:lnTo>
                  <a:pt x="320" y="220"/>
                </a:lnTo>
                <a:lnTo>
                  <a:pt x="319" y="220"/>
                </a:lnTo>
                <a:lnTo>
                  <a:pt x="317" y="222"/>
                </a:lnTo>
                <a:lnTo>
                  <a:pt x="315" y="220"/>
                </a:lnTo>
                <a:lnTo>
                  <a:pt x="313" y="219"/>
                </a:lnTo>
                <a:lnTo>
                  <a:pt x="313" y="217"/>
                </a:lnTo>
                <a:lnTo>
                  <a:pt x="312" y="217"/>
                </a:lnTo>
                <a:lnTo>
                  <a:pt x="310" y="215"/>
                </a:lnTo>
                <a:lnTo>
                  <a:pt x="308" y="215"/>
                </a:lnTo>
                <a:lnTo>
                  <a:pt x="307" y="215"/>
                </a:lnTo>
                <a:lnTo>
                  <a:pt x="307" y="213"/>
                </a:lnTo>
                <a:lnTo>
                  <a:pt x="305" y="213"/>
                </a:lnTo>
                <a:lnTo>
                  <a:pt x="303" y="213"/>
                </a:lnTo>
                <a:lnTo>
                  <a:pt x="303" y="215"/>
                </a:lnTo>
                <a:lnTo>
                  <a:pt x="301" y="215"/>
                </a:lnTo>
                <a:lnTo>
                  <a:pt x="296" y="219"/>
                </a:lnTo>
                <a:lnTo>
                  <a:pt x="296" y="220"/>
                </a:lnTo>
                <a:lnTo>
                  <a:pt x="295" y="220"/>
                </a:lnTo>
                <a:lnTo>
                  <a:pt x="295" y="222"/>
                </a:lnTo>
                <a:lnTo>
                  <a:pt x="293" y="224"/>
                </a:lnTo>
                <a:lnTo>
                  <a:pt x="293" y="226"/>
                </a:lnTo>
                <a:lnTo>
                  <a:pt x="295" y="227"/>
                </a:lnTo>
                <a:lnTo>
                  <a:pt x="295" y="229"/>
                </a:lnTo>
                <a:lnTo>
                  <a:pt x="293" y="231"/>
                </a:lnTo>
                <a:lnTo>
                  <a:pt x="291" y="231"/>
                </a:lnTo>
                <a:lnTo>
                  <a:pt x="291" y="231"/>
                </a:lnTo>
                <a:lnTo>
                  <a:pt x="291" y="232"/>
                </a:lnTo>
                <a:lnTo>
                  <a:pt x="289" y="232"/>
                </a:lnTo>
                <a:lnTo>
                  <a:pt x="288" y="234"/>
                </a:lnTo>
                <a:lnTo>
                  <a:pt x="286" y="234"/>
                </a:lnTo>
                <a:lnTo>
                  <a:pt x="284" y="236"/>
                </a:lnTo>
                <a:lnTo>
                  <a:pt x="281" y="236"/>
                </a:lnTo>
                <a:lnTo>
                  <a:pt x="279" y="236"/>
                </a:lnTo>
                <a:lnTo>
                  <a:pt x="277" y="236"/>
                </a:lnTo>
                <a:lnTo>
                  <a:pt x="276" y="236"/>
                </a:lnTo>
                <a:lnTo>
                  <a:pt x="274" y="236"/>
                </a:lnTo>
                <a:lnTo>
                  <a:pt x="272" y="236"/>
                </a:lnTo>
                <a:lnTo>
                  <a:pt x="270" y="234"/>
                </a:lnTo>
                <a:lnTo>
                  <a:pt x="269" y="234"/>
                </a:lnTo>
                <a:lnTo>
                  <a:pt x="267" y="234"/>
                </a:lnTo>
                <a:lnTo>
                  <a:pt x="264" y="234"/>
                </a:lnTo>
                <a:lnTo>
                  <a:pt x="262" y="234"/>
                </a:lnTo>
                <a:lnTo>
                  <a:pt x="262" y="234"/>
                </a:lnTo>
                <a:lnTo>
                  <a:pt x="260" y="234"/>
                </a:lnTo>
                <a:lnTo>
                  <a:pt x="258" y="234"/>
                </a:lnTo>
                <a:lnTo>
                  <a:pt x="257" y="236"/>
                </a:lnTo>
                <a:lnTo>
                  <a:pt x="253" y="236"/>
                </a:lnTo>
                <a:lnTo>
                  <a:pt x="252" y="238"/>
                </a:lnTo>
                <a:lnTo>
                  <a:pt x="250" y="241"/>
                </a:lnTo>
                <a:lnTo>
                  <a:pt x="250" y="243"/>
                </a:lnTo>
                <a:lnTo>
                  <a:pt x="248" y="244"/>
                </a:lnTo>
                <a:lnTo>
                  <a:pt x="246" y="246"/>
                </a:lnTo>
                <a:lnTo>
                  <a:pt x="246" y="248"/>
                </a:lnTo>
                <a:lnTo>
                  <a:pt x="246" y="251"/>
                </a:lnTo>
                <a:lnTo>
                  <a:pt x="246" y="253"/>
                </a:lnTo>
                <a:lnTo>
                  <a:pt x="248" y="255"/>
                </a:lnTo>
                <a:lnTo>
                  <a:pt x="250" y="260"/>
                </a:lnTo>
                <a:lnTo>
                  <a:pt x="252" y="262"/>
                </a:lnTo>
                <a:lnTo>
                  <a:pt x="253" y="263"/>
                </a:lnTo>
                <a:lnTo>
                  <a:pt x="255" y="265"/>
                </a:lnTo>
                <a:lnTo>
                  <a:pt x="255" y="267"/>
                </a:lnTo>
                <a:lnTo>
                  <a:pt x="257" y="270"/>
                </a:lnTo>
                <a:lnTo>
                  <a:pt x="258" y="274"/>
                </a:lnTo>
                <a:lnTo>
                  <a:pt x="258" y="275"/>
                </a:lnTo>
                <a:lnTo>
                  <a:pt x="258" y="275"/>
                </a:lnTo>
                <a:lnTo>
                  <a:pt x="258" y="277"/>
                </a:lnTo>
                <a:lnTo>
                  <a:pt x="257" y="277"/>
                </a:lnTo>
                <a:lnTo>
                  <a:pt x="257" y="279"/>
                </a:lnTo>
                <a:lnTo>
                  <a:pt x="255" y="281"/>
                </a:lnTo>
                <a:lnTo>
                  <a:pt x="255" y="282"/>
                </a:lnTo>
                <a:lnTo>
                  <a:pt x="253" y="282"/>
                </a:lnTo>
                <a:lnTo>
                  <a:pt x="253" y="284"/>
                </a:lnTo>
                <a:lnTo>
                  <a:pt x="252" y="284"/>
                </a:lnTo>
                <a:lnTo>
                  <a:pt x="252" y="286"/>
                </a:lnTo>
                <a:lnTo>
                  <a:pt x="250" y="287"/>
                </a:lnTo>
                <a:lnTo>
                  <a:pt x="250" y="289"/>
                </a:lnTo>
                <a:lnTo>
                  <a:pt x="248" y="291"/>
                </a:lnTo>
                <a:lnTo>
                  <a:pt x="248" y="291"/>
                </a:lnTo>
                <a:lnTo>
                  <a:pt x="246" y="291"/>
                </a:lnTo>
                <a:lnTo>
                  <a:pt x="246" y="291"/>
                </a:lnTo>
                <a:lnTo>
                  <a:pt x="245" y="293"/>
                </a:lnTo>
                <a:lnTo>
                  <a:pt x="243" y="294"/>
                </a:lnTo>
                <a:lnTo>
                  <a:pt x="241" y="294"/>
                </a:lnTo>
                <a:lnTo>
                  <a:pt x="240" y="294"/>
                </a:lnTo>
                <a:lnTo>
                  <a:pt x="238" y="294"/>
                </a:lnTo>
                <a:lnTo>
                  <a:pt x="236" y="296"/>
                </a:lnTo>
                <a:lnTo>
                  <a:pt x="234" y="294"/>
                </a:lnTo>
                <a:lnTo>
                  <a:pt x="233" y="294"/>
                </a:lnTo>
                <a:lnTo>
                  <a:pt x="231" y="294"/>
                </a:lnTo>
                <a:lnTo>
                  <a:pt x="231" y="296"/>
                </a:lnTo>
                <a:lnTo>
                  <a:pt x="229" y="296"/>
                </a:lnTo>
                <a:lnTo>
                  <a:pt x="222" y="298"/>
                </a:lnTo>
                <a:lnTo>
                  <a:pt x="217" y="299"/>
                </a:lnTo>
                <a:lnTo>
                  <a:pt x="215" y="299"/>
                </a:lnTo>
                <a:lnTo>
                  <a:pt x="212" y="298"/>
                </a:lnTo>
                <a:lnTo>
                  <a:pt x="210" y="298"/>
                </a:lnTo>
                <a:lnTo>
                  <a:pt x="207" y="296"/>
                </a:lnTo>
                <a:lnTo>
                  <a:pt x="207" y="294"/>
                </a:lnTo>
                <a:lnTo>
                  <a:pt x="205" y="291"/>
                </a:lnTo>
                <a:lnTo>
                  <a:pt x="205" y="287"/>
                </a:lnTo>
                <a:lnTo>
                  <a:pt x="207" y="286"/>
                </a:lnTo>
                <a:lnTo>
                  <a:pt x="209" y="282"/>
                </a:lnTo>
                <a:lnTo>
                  <a:pt x="210" y="281"/>
                </a:lnTo>
                <a:lnTo>
                  <a:pt x="212" y="279"/>
                </a:lnTo>
                <a:lnTo>
                  <a:pt x="212" y="277"/>
                </a:lnTo>
                <a:lnTo>
                  <a:pt x="214" y="275"/>
                </a:lnTo>
                <a:lnTo>
                  <a:pt x="214" y="275"/>
                </a:lnTo>
                <a:lnTo>
                  <a:pt x="214" y="274"/>
                </a:lnTo>
                <a:lnTo>
                  <a:pt x="212" y="272"/>
                </a:lnTo>
                <a:lnTo>
                  <a:pt x="212" y="270"/>
                </a:lnTo>
                <a:lnTo>
                  <a:pt x="210" y="270"/>
                </a:lnTo>
                <a:lnTo>
                  <a:pt x="209" y="269"/>
                </a:lnTo>
                <a:lnTo>
                  <a:pt x="207" y="267"/>
                </a:lnTo>
                <a:lnTo>
                  <a:pt x="205" y="267"/>
                </a:lnTo>
                <a:lnTo>
                  <a:pt x="203" y="267"/>
                </a:lnTo>
                <a:lnTo>
                  <a:pt x="202" y="267"/>
                </a:lnTo>
                <a:lnTo>
                  <a:pt x="202" y="269"/>
                </a:lnTo>
                <a:lnTo>
                  <a:pt x="200" y="269"/>
                </a:lnTo>
                <a:lnTo>
                  <a:pt x="197" y="269"/>
                </a:lnTo>
                <a:lnTo>
                  <a:pt x="195" y="269"/>
                </a:lnTo>
                <a:lnTo>
                  <a:pt x="193" y="269"/>
                </a:lnTo>
                <a:lnTo>
                  <a:pt x="191" y="267"/>
                </a:lnTo>
                <a:lnTo>
                  <a:pt x="190" y="267"/>
                </a:lnTo>
                <a:lnTo>
                  <a:pt x="188" y="267"/>
                </a:lnTo>
                <a:lnTo>
                  <a:pt x="186" y="267"/>
                </a:lnTo>
                <a:lnTo>
                  <a:pt x="186" y="265"/>
                </a:lnTo>
                <a:lnTo>
                  <a:pt x="186" y="265"/>
                </a:lnTo>
                <a:lnTo>
                  <a:pt x="186" y="263"/>
                </a:lnTo>
                <a:lnTo>
                  <a:pt x="184" y="263"/>
                </a:lnTo>
                <a:lnTo>
                  <a:pt x="184" y="262"/>
                </a:lnTo>
                <a:lnTo>
                  <a:pt x="184" y="260"/>
                </a:lnTo>
                <a:lnTo>
                  <a:pt x="183" y="260"/>
                </a:lnTo>
                <a:lnTo>
                  <a:pt x="183" y="258"/>
                </a:lnTo>
                <a:lnTo>
                  <a:pt x="183" y="256"/>
                </a:lnTo>
                <a:lnTo>
                  <a:pt x="183" y="255"/>
                </a:lnTo>
                <a:lnTo>
                  <a:pt x="181" y="255"/>
                </a:lnTo>
                <a:lnTo>
                  <a:pt x="181" y="253"/>
                </a:lnTo>
                <a:lnTo>
                  <a:pt x="179" y="251"/>
                </a:lnTo>
                <a:lnTo>
                  <a:pt x="178" y="250"/>
                </a:lnTo>
                <a:lnTo>
                  <a:pt x="176" y="248"/>
                </a:lnTo>
                <a:lnTo>
                  <a:pt x="174" y="248"/>
                </a:lnTo>
                <a:lnTo>
                  <a:pt x="172" y="248"/>
                </a:lnTo>
                <a:lnTo>
                  <a:pt x="171" y="248"/>
                </a:lnTo>
                <a:lnTo>
                  <a:pt x="169" y="248"/>
                </a:lnTo>
                <a:lnTo>
                  <a:pt x="167" y="248"/>
                </a:lnTo>
                <a:lnTo>
                  <a:pt x="166" y="250"/>
                </a:lnTo>
                <a:lnTo>
                  <a:pt x="164" y="251"/>
                </a:lnTo>
                <a:lnTo>
                  <a:pt x="162" y="253"/>
                </a:lnTo>
                <a:lnTo>
                  <a:pt x="160" y="255"/>
                </a:lnTo>
                <a:lnTo>
                  <a:pt x="159" y="256"/>
                </a:lnTo>
                <a:lnTo>
                  <a:pt x="159" y="258"/>
                </a:lnTo>
                <a:lnTo>
                  <a:pt x="159" y="260"/>
                </a:lnTo>
                <a:lnTo>
                  <a:pt x="157" y="260"/>
                </a:lnTo>
                <a:lnTo>
                  <a:pt x="157" y="263"/>
                </a:lnTo>
                <a:lnTo>
                  <a:pt x="157" y="265"/>
                </a:lnTo>
                <a:lnTo>
                  <a:pt x="157" y="267"/>
                </a:lnTo>
                <a:lnTo>
                  <a:pt x="157" y="270"/>
                </a:lnTo>
                <a:lnTo>
                  <a:pt x="157" y="272"/>
                </a:lnTo>
                <a:lnTo>
                  <a:pt x="157" y="274"/>
                </a:lnTo>
                <a:lnTo>
                  <a:pt x="157" y="275"/>
                </a:lnTo>
                <a:lnTo>
                  <a:pt x="159" y="275"/>
                </a:lnTo>
                <a:lnTo>
                  <a:pt x="159" y="279"/>
                </a:lnTo>
                <a:lnTo>
                  <a:pt x="159" y="281"/>
                </a:lnTo>
                <a:lnTo>
                  <a:pt x="160" y="284"/>
                </a:lnTo>
                <a:lnTo>
                  <a:pt x="162" y="291"/>
                </a:lnTo>
                <a:lnTo>
                  <a:pt x="162" y="293"/>
                </a:lnTo>
                <a:lnTo>
                  <a:pt x="162" y="294"/>
                </a:lnTo>
                <a:lnTo>
                  <a:pt x="162" y="298"/>
                </a:lnTo>
                <a:lnTo>
                  <a:pt x="160" y="299"/>
                </a:lnTo>
                <a:lnTo>
                  <a:pt x="159" y="301"/>
                </a:lnTo>
                <a:lnTo>
                  <a:pt x="155" y="305"/>
                </a:lnTo>
                <a:lnTo>
                  <a:pt x="155" y="306"/>
                </a:lnTo>
                <a:lnTo>
                  <a:pt x="152" y="306"/>
                </a:lnTo>
                <a:lnTo>
                  <a:pt x="148" y="306"/>
                </a:lnTo>
                <a:lnTo>
                  <a:pt x="145" y="306"/>
                </a:lnTo>
                <a:lnTo>
                  <a:pt x="138" y="308"/>
                </a:lnTo>
                <a:lnTo>
                  <a:pt x="138" y="306"/>
                </a:lnTo>
                <a:lnTo>
                  <a:pt x="133" y="306"/>
                </a:lnTo>
                <a:lnTo>
                  <a:pt x="128" y="306"/>
                </a:lnTo>
                <a:lnTo>
                  <a:pt x="124" y="306"/>
                </a:lnTo>
                <a:lnTo>
                  <a:pt x="121" y="306"/>
                </a:lnTo>
                <a:lnTo>
                  <a:pt x="119" y="306"/>
                </a:lnTo>
                <a:lnTo>
                  <a:pt x="119" y="305"/>
                </a:lnTo>
                <a:lnTo>
                  <a:pt x="117" y="305"/>
                </a:lnTo>
                <a:lnTo>
                  <a:pt x="116" y="303"/>
                </a:lnTo>
                <a:lnTo>
                  <a:pt x="114" y="301"/>
                </a:lnTo>
                <a:lnTo>
                  <a:pt x="114" y="298"/>
                </a:lnTo>
                <a:lnTo>
                  <a:pt x="111" y="294"/>
                </a:lnTo>
                <a:lnTo>
                  <a:pt x="111" y="293"/>
                </a:lnTo>
                <a:lnTo>
                  <a:pt x="109" y="291"/>
                </a:lnTo>
                <a:lnTo>
                  <a:pt x="107" y="291"/>
                </a:lnTo>
                <a:lnTo>
                  <a:pt x="105" y="291"/>
                </a:lnTo>
                <a:lnTo>
                  <a:pt x="105" y="289"/>
                </a:lnTo>
                <a:lnTo>
                  <a:pt x="104" y="289"/>
                </a:lnTo>
                <a:lnTo>
                  <a:pt x="100" y="287"/>
                </a:lnTo>
                <a:lnTo>
                  <a:pt x="98" y="287"/>
                </a:lnTo>
                <a:lnTo>
                  <a:pt x="97" y="287"/>
                </a:lnTo>
                <a:lnTo>
                  <a:pt x="95" y="287"/>
                </a:lnTo>
                <a:lnTo>
                  <a:pt x="95" y="287"/>
                </a:lnTo>
                <a:lnTo>
                  <a:pt x="93" y="287"/>
                </a:lnTo>
                <a:lnTo>
                  <a:pt x="92" y="287"/>
                </a:lnTo>
                <a:lnTo>
                  <a:pt x="90" y="287"/>
                </a:lnTo>
                <a:lnTo>
                  <a:pt x="88" y="287"/>
                </a:lnTo>
                <a:lnTo>
                  <a:pt x="86" y="286"/>
                </a:lnTo>
                <a:lnTo>
                  <a:pt x="80" y="286"/>
                </a:lnTo>
                <a:lnTo>
                  <a:pt x="80" y="286"/>
                </a:lnTo>
                <a:lnTo>
                  <a:pt x="78" y="286"/>
                </a:lnTo>
                <a:lnTo>
                  <a:pt x="76" y="284"/>
                </a:lnTo>
                <a:lnTo>
                  <a:pt x="74" y="284"/>
                </a:lnTo>
                <a:lnTo>
                  <a:pt x="74" y="282"/>
                </a:lnTo>
                <a:lnTo>
                  <a:pt x="73" y="282"/>
                </a:lnTo>
                <a:lnTo>
                  <a:pt x="71" y="282"/>
                </a:lnTo>
                <a:lnTo>
                  <a:pt x="69" y="282"/>
                </a:lnTo>
                <a:lnTo>
                  <a:pt x="68" y="284"/>
                </a:lnTo>
                <a:lnTo>
                  <a:pt x="66" y="284"/>
                </a:lnTo>
                <a:lnTo>
                  <a:pt x="66" y="282"/>
                </a:lnTo>
                <a:lnTo>
                  <a:pt x="66" y="282"/>
                </a:lnTo>
                <a:lnTo>
                  <a:pt x="64" y="282"/>
                </a:lnTo>
                <a:lnTo>
                  <a:pt x="62" y="282"/>
                </a:lnTo>
                <a:lnTo>
                  <a:pt x="62" y="284"/>
                </a:lnTo>
                <a:lnTo>
                  <a:pt x="61" y="284"/>
                </a:lnTo>
                <a:lnTo>
                  <a:pt x="61" y="286"/>
                </a:lnTo>
                <a:lnTo>
                  <a:pt x="62" y="286"/>
                </a:lnTo>
                <a:lnTo>
                  <a:pt x="62" y="287"/>
                </a:lnTo>
                <a:lnTo>
                  <a:pt x="62" y="289"/>
                </a:lnTo>
                <a:lnTo>
                  <a:pt x="61" y="289"/>
                </a:lnTo>
                <a:lnTo>
                  <a:pt x="59" y="291"/>
                </a:lnTo>
                <a:lnTo>
                  <a:pt x="59" y="291"/>
                </a:lnTo>
                <a:lnTo>
                  <a:pt x="57" y="291"/>
                </a:lnTo>
                <a:lnTo>
                  <a:pt x="55" y="291"/>
                </a:lnTo>
                <a:lnTo>
                  <a:pt x="54" y="291"/>
                </a:lnTo>
                <a:lnTo>
                  <a:pt x="52" y="291"/>
                </a:lnTo>
                <a:lnTo>
                  <a:pt x="50" y="293"/>
                </a:lnTo>
                <a:lnTo>
                  <a:pt x="50" y="293"/>
                </a:lnTo>
                <a:lnTo>
                  <a:pt x="49" y="293"/>
                </a:lnTo>
                <a:lnTo>
                  <a:pt x="47" y="294"/>
                </a:lnTo>
                <a:lnTo>
                  <a:pt x="45" y="296"/>
                </a:lnTo>
                <a:lnTo>
                  <a:pt x="43" y="296"/>
                </a:lnTo>
                <a:lnTo>
                  <a:pt x="43" y="298"/>
                </a:lnTo>
                <a:lnTo>
                  <a:pt x="42" y="299"/>
                </a:lnTo>
                <a:lnTo>
                  <a:pt x="40" y="301"/>
                </a:lnTo>
                <a:lnTo>
                  <a:pt x="40" y="303"/>
                </a:lnTo>
                <a:lnTo>
                  <a:pt x="40" y="305"/>
                </a:lnTo>
                <a:lnTo>
                  <a:pt x="38" y="306"/>
                </a:lnTo>
                <a:lnTo>
                  <a:pt x="38" y="306"/>
                </a:lnTo>
                <a:lnTo>
                  <a:pt x="37" y="308"/>
                </a:lnTo>
                <a:lnTo>
                  <a:pt x="37" y="310"/>
                </a:lnTo>
                <a:lnTo>
                  <a:pt x="35" y="310"/>
                </a:lnTo>
                <a:lnTo>
                  <a:pt x="35" y="312"/>
                </a:lnTo>
                <a:lnTo>
                  <a:pt x="35" y="312"/>
                </a:lnTo>
                <a:lnTo>
                  <a:pt x="33" y="313"/>
                </a:lnTo>
                <a:lnTo>
                  <a:pt x="31" y="313"/>
                </a:lnTo>
                <a:lnTo>
                  <a:pt x="28" y="313"/>
                </a:lnTo>
                <a:lnTo>
                  <a:pt x="26" y="313"/>
                </a:lnTo>
                <a:lnTo>
                  <a:pt x="25" y="313"/>
                </a:lnTo>
                <a:lnTo>
                  <a:pt x="23" y="313"/>
                </a:lnTo>
                <a:lnTo>
                  <a:pt x="21" y="313"/>
                </a:lnTo>
                <a:lnTo>
                  <a:pt x="19" y="313"/>
                </a:lnTo>
                <a:lnTo>
                  <a:pt x="19" y="312"/>
                </a:lnTo>
                <a:lnTo>
                  <a:pt x="16" y="312"/>
                </a:lnTo>
                <a:lnTo>
                  <a:pt x="14" y="312"/>
                </a:lnTo>
                <a:lnTo>
                  <a:pt x="12" y="312"/>
                </a:lnTo>
                <a:lnTo>
                  <a:pt x="9" y="312"/>
                </a:lnTo>
                <a:lnTo>
                  <a:pt x="7" y="312"/>
                </a:lnTo>
                <a:lnTo>
                  <a:pt x="6" y="312"/>
                </a:lnTo>
                <a:lnTo>
                  <a:pt x="6" y="312"/>
                </a:lnTo>
                <a:lnTo>
                  <a:pt x="0" y="313"/>
                </a:lnTo>
                <a:lnTo>
                  <a:pt x="0" y="312"/>
                </a:lnTo>
                <a:lnTo>
                  <a:pt x="0" y="308"/>
                </a:lnTo>
                <a:lnTo>
                  <a:pt x="0" y="305"/>
                </a:lnTo>
                <a:lnTo>
                  <a:pt x="0" y="303"/>
                </a:lnTo>
                <a:lnTo>
                  <a:pt x="0" y="301"/>
                </a:lnTo>
                <a:lnTo>
                  <a:pt x="0" y="291"/>
                </a:lnTo>
                <a:lnTo>
                  <a:pt x="0" y="282"/>
                </a:lnTo>
                <a:lnTo>
                  <a:pt x="0" y="281"/>
                </a:lnTo>
                <a:lnTo>
                  <a:pt x="0" y="279"/>
                </a:lnTo>
                <a:lnTo>
                  <a:pt x="0" y="272"/>
                </a:lnTo>
                <a:lnTo>
                  <a:pt x="0" y="269"/>
                </a:lnTo>
                <a:lnTo>
                  <a:pt x="0" y="263"/>
                </a:lnTo>
                <a:lnTo>
                  <a:pt x="0" y="258"/>
                </a:lnTo>
                <a:lnTo>
                  <a:pt x="0" y="253"/>
                </a:lnTo>
                <a:lnTo>
                  <a:pt x="0" y="251"/>
                </a:lnTo>
                <a:lnTo>
                  <a:pt x="0" y="244"/>
                </a:lnTo>
                <a:lnTo>
                  <a:pt x="0" y="238"/>
                </a:lnTo>
                <a:lnTo>
                  <a:pt x="0" y="236"/>
                </a:lnTo>
                <a:lnTo>
                  <a:pt x="0" y="231"/>
                </a:lnTo>
                <a:lnTo>
                  <a:pt x="0" y="229"/>
                </a:lnTo>
                <a:lnTo>
                  <a:pt x="0" y="226"/>
                </a:lnTo>
                <a:lnTo>
                  <a:pt x="0" y="224"/>
                </a:lnTo>
                <a:lnTo>
                  <a:pt x="0" y="222"/>
                </a:lnTo>
                <a:lnTo>
                  <a:pt x="0" y="220"/>
                </a:lnTo>
                <a:lnTo>
                  <a:pt x="0" y="217"/>
                </a:lnTo>
                <a:lnTo>
                  <a:pt x="0" y="215"/>
                </a:lnTo>
                <a:lnTo>
                  <a:pt x="0" y="213"/>
                </a:lnTo>
                <a:lnTo>
                  <a:pt x="0" y="212"/>
                </a:lnTo>
                <a:lnTo>
                  <a:pt x="0" y="208"/>
                </a:lnTo>
                <a:lnTo>
                  <a:pt x="0" y="207"/>
                </a:lnTo>
                <a:lnTo>
                  <a:pt x="0" y="203"/>
                </a:lnTo>
                <a:lnTo>
                  <a:pt x="0" y="201"/>
                </a:lnTo>
                <a:lnTo>
                  <a:pt x="0" y="200"/>
                </a:lnTo>
                <a:lnTo>
                  <a:pt x="0" y="200"/>
                </a:lnTo>
                <a:lnTo>
                  <a:pt x="0" y="191"/>
                </a:lnTo>
                <a:lnTo>
                  <a:pt x="2" y="184"/>
                </a:lnTo>
                <a:lnTo>
                  <a:pt x="2" y="181"/>
                </a:lnTo>
                <a:lnTo>
                  <a:pt x="2" y="170"/>
                </a:lnTo>
                <a:lnTo>
                  <a:pt x="2" y="170"/>
                </a:lnTo>
                <a:lnTo>
                  <a:pt x="2" y="169"/>
                </a:lnTo>
                <a:lnTo>
                  <a:pt x="2" y="167"/>
                </a:lnTo>
                <a:lnTo>
                  <a:pt x="2" y="162"/>
                </a:lnTo>
                <a:lnTo>
                  <a:pt x="2" y="157"/>
                </a:lnTo>
                <a:lnTo>
                  <a:pt x="2" y="146"/>
                </a:lnTo>
                <a:lnTo>
                  <a:pt x="2" y="136"/>
                </a:lnTo>
                <a:lnTo>
                  <a:pt x="2" y="126"/>
                </a:lnTo>
                <a:lnTo>
                  <a:pt x="2" y="122"/>
                </a:lnTo>
                <a:lnTo>
                  <a:pt x="2" y="119"/>
                </a:lnTo>
                <a:lnTo>
                  <a:pt x="2" y="114"/>
                </a:lnTo>
                <a:lnTo>
                  <a:pt x="2" y="110"/>
                </a:lnTo>
                <a:lnTo>
                  <a:pt x="2" y="103"/>
                </a:lnTo>
                <a:lnTo>
                  <a:pt x="2" y="102"/>
                </a:lnTo>
                <a:lnTo>
                  <a:pt x="2" y="98"/>
                </a:lnTo>
                <a:lnTo>
                  <a:pt x="2" y="91"/>
                </a:lnTo>
                <a:lnTo>
                  <a:pt x="2" y="90"/>
                </a:lnTo>
                <a:lnTo>
                  <a:pt x="2" y="88"/>
                </a:lnTo>
                <a:lnTo>
                  <a:pt x="2" y="79"/>
                </a:lnTo>
                <a:lnTo>
                  <a:pt x="2" y="78"/>
                </a:lnTo>
                <a:lnTo>
                  <a:pt x="2" y="69"/>
                </a:lnTo>
                <a:lnTo>
                  <a:pt x="2" y="59"/>
                </a:lnTo>
                <a:lnTo>
                  <a:pt x="2" y="52"/>
                </a:lnTo>
                <a:lnTo>
                  <a:pt x="2" y="48"/>
                </a:lnTo>
                <a:lnTo>
                  <a:pt x="2" y="47"/>
                </a:lnTo>
                <a:lnTo>
                  <a:pt x="2" y="38"/>
                </a:lnTo>
                <a:lnTo>
                  <a:pt x="2" y="35"/>
                </a:lnTo>
                <a:lnTo>
                  <a:pt x="2" y="35"/>
                </a:lnTo>
                <a:lnTo>
                  <a:pt x="2" y="31"/>
                </a:lnTo>
                <a:lnTo>
                  <a:pt x="4" y="24"/>
                </a:lnTo>
                <a:lnTo>
                  <a:pt x="4" y="23"/>
                </a:lnTo>
                <a:lnTo>
                  <a:pt x="4" y="21"/>
                </a:lnTo>
                <a:lnTo>
                  <a:pt x="4" y="17"/>
                </a:lnTo>
                <a:lnTo>
                  <a:pt x="4" y="14"/>
                </a:lnTo>
                <a:lnTo>
                  <a:pt x="4" y="12"/>
                </a:lnTo>
                <a:lnTo>
                  <a:pt x="4" y="4"/>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39" name="Freeform 167"/>
          <p:cNvSpPr>
            <a:spLocks/>
          </p:cNvSpPr>
          <p:nvPr/>
        </p:nvSpPr>
        <p:spPr bwMode="auto">
          <a:xfrm>
            <a:off x="4129088" y="2409826"/>
            <a:ext cx="357188" cy="354806"/>
          </a:xfrm>
          <a:custGeom>
            <a:avLst/>
            <a:gdLst/>
            <a:ahLst/>
            <a:cxnLst>
              <a:cxn ang="0">
                <a:pos x="31" y="0"/>
              </a:cxn>
              <a:cxn ang="0">
                <a:pos x="52" y="0"/>
              </a:cxn>
              <a:cxn ang="0">
                <a:pos x="81" y="2"/>
              </a:cxn>
              <a:cxn ang="0">
                <a:pos x="110" y="2"/>
              </a:cxn>
              <a:cxn ang="0">
                <a:pos x="138" y="3"/>
              </a:cxn>
              <a:cxn ang="0">
                <a:pos x="179" y="3"/>
              </a:cxn>
              <a:cxn ang="0">
                <a:pos x="202" y="5"/>
              </a:cxn>
              <a:cxn ang="0">
                <a:pos x="238" y="5"/>
              </a:cxn>
              <a:cxn ang="0">
                <a:pos x="277" y="5"/>
              </a:cxn>
              <a:cxn ang="0">
                <a:pos x="300" y="7"/>
              </a:cxn>
              <a:cxn ang="0">
                <a:pos x="298" y="33"/>
              </a:cxn>
              <a:cxn ang="0">
                <a:pos x="298" y="46"/>
              </a:cxn>
              <a:cxn ang="0">
                <a:pos x="298" y="65"/>
              </a:cxn>
              <a:cxn ang="0">
                <a:pos x="298" y="89"/>
              </a:cxn>
              <a:cxn ang="0">
                <a:pos x="296" y="115"/>
              </a:cxn>
              <a:cxn ang="0">
                <a:pos x="296" y="136"/>
              </a:cxn>
              <a:cxn ang="0">
                <a:pos x="296" y="165"/>
              </a:cxn>
              <a:cxn ang="0">
                <a:pos x="296" y="188"/>
              </a:cxn>
              <a:cxn ang="0">
                <a:pos x="294" y="227"/>
              </a:cxn>
              <a:cxn ang="0">
                <a:pos x="294" y="243"/>
              </a:cxn>
              <a:cxn ang="0">
                <a:pos x="294" y="260"/>
              </a:cxn>
              <a:cxn ang="0">
                <a:pos x="293" y="272"/>
              </a:cxn>
              <a:cxn ang="0">
                <a:pos x="293" y="287"/>
              </a:cxn>
              <a:cxn ang="0">
                <a:pos x="274" y="298"/>
              </a:cxn>
              <a:cxn ang="0">
                <a:pos x="253" y="275"/>
              </a:cxn>
              <a:cxn ang="0">
                <a:pos x="214" y="284"/>
              </a:cxn>
              <a:cxn ang="0">
                <a:pos x="190" y="258"/>
              </a:cxn>
              <a:cxn ang="0">
                <a:pos x="184" y="255"/>
              </a:cxn>
              <a:cxn ang="0">
                <a:pos x="172" y="256"/>
              </a:cxn>
              <a:cxn ang="0">
                <a:pos x="160" y="251"/>
              </a:cxn>
              <a:cxn ang="0">
                <a:pos x="155" y="241"/>
              </a:cxn>
              <a:cxn ang="0">
                <a:pos x="159" y="232"/>
              </a:cxn>
              <a:cxn ang="0">
                <a:pos x="160" y="224"/>
              </a:cxn>
              <a:cxn ang="0">
                <a:pos x="155" y="212"/>
              </a:cxn>
              <a:cxn ang="0">
                <a:pos x="147" y="205"/>
              </a:cxn>
              <a:cxn ang="0">
                <a:pos x="136" y="198"/>
              </a:cxn>
              <a:cxn ang="0">
                <a:pos x="126" y="194"/>
              </a:cxn>
              <a:cxn ang="0">
                <a:pos x="119" y="182"/>
              </a:cxn>
              <a:cxn ang="0">
                <a:pos x="114" y="172"/>
              </a:cxn>
              <a:cxn ang="0">
                <a:pos x="112" y="155"/>
              </a:cxn>
              <a:cxn ang="0">
                <a:pos x="110" y="146"/>
              </a:cxn>
              <a:cxn ang="0">
                <a:pos x="114" y="136"/>
              </a:cxn>
              <a:cxn ang="0">
                <a:pos x="124" y="133"/>
              </a:cxn>
              <a:cxn ang="0">
                <a:pos x="131" y="122"/>
              </a:cxn>
              <a:cxn ang="0">
                <a:pos x="124" y="110"/>
              </a:cxn>
              <a:cxn ang="0">
                <a:pos x="110" y="114"/>
              </a:cxn>
              <a:cxn ang="0">
                <a:pos x="98" y="115"/>
              </a:cxn>
              <a:cxn ang="0">
                <a:pos x="92" y="105"/>
              </a:cxn>
              <a:cxn ang="0">
                <a:pos x="88" y="95"/>
              </a:cxn>
              <a:cxn ang="0">
                <a:pos x="79" y="89"/>
              </a:cxn>
              <a:cxn ang="0">
                <a:pos x="74" y="84"/>
              </a:cxn>
              <a:cxn ang="0">
                <a:pos x="71" y="74"/>
              </a:cxn>
              <a:cxn ang="0">
                <a:pos x="61" y="65"/>
              </a:cxn>
              <a:cxn ang="0">
                <a:pos x="40" y="57"/>
              </a:cxn>
              <a:cxn ang="0">
                <a:pos x="33" y="45"/>
              </a:cxn>
              <a:cxn ang="0">
                <a:pos x="31" y="29"/>
              </a:cxn>
              <a:cxn ang="0">
                <a:pos x="24" y="21"/>
              </a:cxn>
              <a:cxn ang="0">
                <a:pos x="4" y="3"/>
              </a:cxn>
            </a:cxnLst>
            <a:rect l="0" t="0" r="r" b="b"/>
            <a:pathLst>
              <a:path w="300" h="298">
                <a:moveTo>
                  <a:pt x="0" y="0"/>
                </a:moveTo>
                <a:lnTo>
                  <a:pt x="2" y="0"/>
                </a:lnTo>
                <a:lnTo>
                  <a:pt x="6" y="0"/>
                </a:lnTo>
                <a:lnTo>
                  <a:pt x="19" y="0"/>
                </a:lnTo>
                <a:lnTo>
                  <a:pt x="23" y="0"/>
                </a:lnTo>
                <a:lnTo>
                  <a:pt x="24" y="0"/>
                </a:lnTo>
                <a:lnTo>
                  <a:pt x="31" y="0"/>
                </a:lnTo>
                <a:lnTo>
                  <a:pt x="35" y="0"/>
                </a:lnTo>
                <a:lnTo>
                  <a:pt x="36" y="0"/>
                </a:lnTo>
                <a:lnTo>
                  <a:pt x="38" y="0"/>
                </a:lnTo>
                <a:lnTo>
                  <a:pt x="40" y="0"/>
                </a:lnTo>
                <a:lnTo>
                  <a:pt x="49" y="0"/>
                </a:lnTo>
                <a:lnTo>
                  <a:pt x="50" y="0"/>
                </a:lnTo>
                <a:lnTo>
                  <a:pt x="52" y="0"/>
                </a:lnTo>
                <a:lnTo>
                  <a:pt x="54" y="0"/>
                </a:lnTo>
                <a:lnTo>
                  <a:pt x="61" y="0"/>
                </a:lnTo>
                <a:lnTo>
                  <a:pt x="62" y="0"/>
                </a:lnTo>
                <a:lnTo>
                  <a:pt x="64" y="0"/>
                </a:lnTo>
                <a:lnTo>
                  <a:pt x="67" y="0"/>
                </a:lnTo>
                <a:lnTo>
                  <a:pt x="76" y="0"/>
                </a:lnTo>
                <a:lnTo>
                  <a:pt x="81" y="2"/>
                </a:lnTo>
                <a:lnTo>
                  <a:pt x="85" y="2"/>
                </a:lnTo>
                <a:lnTo>
                  <a:pt x="95" y="2"/>
                </a:lnTo>
                <a:lnTo>
                  <a:pt x="95" y="2"/>
                </a:lnTo>
                <a:lnTo>
                  <a:pt x="97" y="2"/>
                </a:lnTo>
                <a:lnTo>
                  <a:pt x="107" y="2"/>
                </a:lnTo>
                <a:lnTo>
                  <a:pt x="109" y="2"/>
                </a:lnTo>
                <a:lnTo>
                  <a:pt x="110" y="2"/>
                </a:lnTo>
                <a:lnTo>
                  <a:pt x="121" y="2"/>
                </a:lnTo>
                <a:lnTo>
                  <a:pt x="124" y="3"/>
                </a:lnTo>
                <a:lnTo>
                  <a:pt x="126" y="3"/>
                </a:lnTo>
                <a:lnTo>
                  <a:pt x="133" y="3"/>
                </a:lnTo>
                <a:lnTo>
                  <a:pt x="135" y="3"/>
                </a:lnTo>
                <a:lnTo>
                  <a:pt x="136" y="3"/>
                </a:lnTo>
                <a:lnTo>
                  <a:pt x="138" y="3"/>
                </a:lnTo>
                <a:lnTo>
                  <a:pt x="140" y="3"/>
                </a:lnTo>
                <a:lnTo>
                  <a:pt x="143" y="3"/>
                </a:lnTo>
                <a:lnTo>
                  <a:pt x="148" y="3"/>
                </a:lnTo>
                <a:lnTo>
                  <a:pt x="155" y="3"/>
                </a:lnTo>
                <a:lnTo>
                  <a:pt x="165" y="3"/>
                </a:lnTo>
                <a:lnTo>
                  <a:pt x="169" y="3"/>
                </a:lnTo>
                <a:lnTo>
                  <a:pt x="179" y="3"/>
                </a:lnTo>
                <a:lnTo>
                  <a:pt x="184" y="3"/>
                </a:lnTo>
                <a:lnTo>
                  <a:pt x="186" y="5"/>
                </a:lnTo>
                <a:lnTo>
                  <a:pt x="188" y="5"/>
                </a:lnTo>
                <a:lnTo>
                  <a:pt x="195" y="5"/>
                </a:lnTo>
                <a:lnTo>
                  <a:pt x="196" y="5"/>
                </a:lnTo>
                <a:lnTo>
                  <a:pt x="200" y="5"/>
                </a:lnTo>
                <a:lnTo>
                  <a:pt x="202" y="5"/>
                </a:lnTo>
                <a:lnTo>
                  <a:pt x="203" y="5"/>
                </a:lnTo>
                <a:lnTo>
                  <a:pt x="210" y="5"/>
                </a:lnTo>
                <a:lnTo>
                  <a:pt x="212" y="5"/>
                </a:lnTo>
                <a:lnTo>
                  <a:pt x="215" y="5"/>
                </a:lnTo>
                <a:lnTo>
                  <a:pt x="221" y="5"/>
                </a:lnTo>
                <a:lnTo>
                  <a:pt x="229" y="5"/>
                </a:lnTo>
                <a:lnTo>
                  <a:pt x="238" y="5"/>
                </a:lnTo>
                <a:lnTo>
                  <a:pt x="248" y="5"/>
                </a:lnTo>
                <a:lnTo>
                  <a:pt x="264" y="7"/>
                </a:lnTo>
                <a:lnTo>
                  <a:pt x="272" y="7"/>
                </a:lnTo>
                <a:lnTo>
                  <a:pt x="276" y="7"/>
                </a:lnTo>
                <a:lnTo>
                  <a:pt x="276" y="7"/>
                </a:lnTo>
                <a:lnTo>
                  <a:pt x="277" y="7"/>
                </a:lnTo>
                <a:lnTo>
                  <a:pt x="277" y="5"/>
                </a:lnTo>
                <a:lnTo>
                  <a:pt x="281" y="7"/>
                </a:lnTo>
                <a:lnTo>
                  <a:pt x="282" y="7"/>
                </a:lnTo>
                <a:lnTo>
                  <a:pt x="284" y="7"/>
                </a:lnTo>
                <a:lnTo>
                  <a:pt x="289" y="7"/>
                </a:lnTo>
                <a:lnTo>
                  <a:pt x="293" y="7"/>
                </a:lnTo>
                <a:lnTo>
                  <a:pt x="296" y="7"/>
                </a:lnTo>
                <a:lnTo>
                  <a:pt x="300" y="7"/>
                </a:lnTo>
                <a:lnTo>
                  <a:pt x="300" y="12"/>
                </a:lnTo>
                <a:lnTo>
                  <a:pt x="298" y="16"/>
                </a:lnTo>
                <a:lnTo>
                  <a:pt x="298" y="19"/>
                </a:lnTo>
                <a:lnTo>
                  <a:pt x="298" y="24"/>
                </a:lnTo>
                <a:lnTo>
                  <a:pt x="298" y="29"/>
                </a:lnTo>
                <a:lnTo>
                  <a:pt x="298" y="31"/>
                </a:lnTo>
                <a:lnTo>
                  <a:pt x="298" y="33"/>
                </a:lnTo>
                <a:lnTo>
                  <a:pt x="298" y="34"/>
                </a:lnTo>
                <a:lnTo>
                  <a:pt x="298" y="36"/>
                </a:lnTo>
                <a:lnTo>
                  <a:pt x="298" y="38"/>
                </a:lnTo>
                <a:lnTo>
                  <a:pt x="298" y="40"/>
                </a:lnTo>
                <a:lnTo>
                  <a:pt x="298" y="41"/>
                </a:lnTo>
                <a:lnTo>
                  <a:pt x="298" y="45"/>
                </a:lnTo>
                <a:lnTo>
                  <a:pt x="298" y="46"/>
                </a:lnTo>
                <a:lnTo>
                  <a:pt x="298" y="48"/>
                </a:lnTo>
                <a:lnTo>
                  <a:pt x="298" y="53"/>
                </a:lnTo>
                <a:lnTo>
                  <a:pt x="298" y="57"/>
                </a:lnTo>
                <a:lnTo>
                  <a:pt x="298" y="60"/>
                </a:lnTo>
                <a:lnTo>
                  <a:pt x="298" y="60"/>
                </a:lnTo>
                <a:lnTo>
                  <a:pt x="298" y="62"/>
                </a:lnTo>
                <a:lnTo>
                  <a:pt x="298" y="65"/>
                </a:lnTo>
                <a:lnTo>
                  <a:pt x="298" y="69"/>
                </a:lnTo>
                <a:lnTo>
                  <a:pt x="298" y="71"/>
                </a:lnTo>
                <a:lnTo>
                  <a:pt x="298" y="76"/>
                </a:lnTo>
                <a:lnTo>
                  <a:pt x="298" y="76"/>
                </a:lnTo>
                <a:lnTo>
                  <a:pt x="298" y="83"/>
                </a:lnTo>
                <a:lnTo>
                  <a:pt x="298" y="84"/>
                </a:lnTo>
                <a:lnTo>
                  <a:pt x="298" y="89"/>
                </a:lnTo>
                <a:lnTo>
                  <a:pt x="298" y="91"/>
                </a:lnTo>
                <a:lnTo>
                  <a:pt x="298" y="93"/>
                </a:lnTo>
                <a:lnTo>
                  <a:pt x="298" y="95"/>
                </a:lnTo>
                <a:lnTo>
                  <a:pt x="298" y="103"/>
                </a:lnTo>
                <a:lnTo>
                  <a:pt x="298" y="105"/>
                </a:lnTo>
                <a:lnTo>
                  <a:pt x="296" y="112"/>
                </a:lnTo>
                <a:lnTo>
                  <a:pt x="296" y="115"/>
                </a:lnTo>
                <a:lnTo>
                  <a:pt x="296" y="119"/>
                </a:lnTo>
                <a:lnTo>
                  <a:pt x="296" y="120"/>
                </a:lnTo>
                <a:lnTo>
                  <a:pt x="296" y="126"/>
                </a:lnTo>
                <a:lnTo>
                  <a:pt x="296" y="127"/>
                </a:lnTo>
                <a:lnTo>
                  <a:pt x="296" y="131"/>
                </a:lnTo>
                <a:lnTo>
                  <a:pt x="296" y="134"/>
                </a:lnTo>
                <a:lnTo>
                  <a:pt x="296" y="136"/>
                </a:lnTo>
                <a:lnTo>
                  <a:pt x="296" y="136"/>
                </a:lnTo>
                <a:lnTo>
                  <a:pt x="296" y="143"/>
                </a:lnTo>
                <a:lnTo>
                  <a:pt x="296" y="150"/>
                </a:lnTo>
                <a:lnTo>
                  <a:pt x="296" y="153"/>
                </a:lnTo>
                <a:lnTo>
                  <a:pt x="296" y="157"/>
                </a:lnTo>
                <a:lnTo>
                  <a:pt x="296" y="160"/>
                </a:lnTo>
                <a:lnTo>
                  <a:pt x="296" y="165"/>
                </a:lnTo>
                <a:lnTo>
                  <a:pt x="296" y="177"/>
                </a:lnTo>
                <a:lnTo>
                  <a:pt x="296" y="179"/>
                </a:lnTo>
                <a:lnTo>
                  <a:pt x="296" y="181"/>
                </a:lnTo>
                <a:lnTo>
                  <a:pt x="296" y="181"/>
                </a:lnTo>
                <a:lnTo>
                  <a:pt x="296" y="182"/>
                </a:lnTo>
                <a:lnTo>
                  <a:pt x="296" y="186"/>
                </a:lnTo>
                <a:lnTo>
                  <a:pt x="296" y="188"/>
                </a:lnTo>
                <a:lnTo>
                  <a:pt x="296" y="191"/>
                </a:lnTo>
                <a:lnTo>
                  <a:pt x="296" y="193"/>
                </a:lnTo>
                <a:lnTo>
                  <a:pt x="296" y="210"/>
                </a:lnTo>
                <a:lnTo>
                  <a:pt x="294" y="215"/>
                </a:lnTo>
                <a:lnTo>
                  <a:pt x="294" y="217"/>
                </a:lnTo>
                <a:lnTo>
                  <a:pt x="294" y="225"/>
                </a:lnTo>
                <a:lnTo>
                  <a:pt x="294" y="227"/>
                </a:lnTo>
                <a:lnTo>
                  <a:pt x="294" y="229"/>
                </a:lnTo>
                <a:lnTo>
                  <a:pt x="294" y="231"/>
                </a:lnTo>
                <a:lnTo>
                  <a:pt x="294" y="232"/>
                </a:lnTo>
                <a:lnTo>
                  <a:pt x="294" y="234"/>
                </a:lnTo>
                <a:lnTo>
                  <a:pt x="294" y="237"/>
                </a:lnTo>
                <a:lnTo>
                  <a:pt x="294" y="239"/>
                </a:lnTo>
                <a:lnTo>
                  <a:pt x="294" y="243"/>
                </a:lnTo>
                <a:lnTo>
                  <a:pt x="294" y="248"/>
                </a:lnTo>
                <a:lnTo>
                  <a:pt x="294" y="249"/>
                </a:lnTo>
                <a:lnTo>
                  <a:pt x="294" y="251"/>
                </a:lnTo>
                <a:lnTo>
                  <a:pt x="294" y="253"/>
                </a:lnTo>
                <a:lnTo>
                  <a:pt x="294" y="255"/>
                </a:lnTo>
                <a:lnTo>
                  <a:pt x="294" y="256"/>
                </a:lnTo>
                <a:lnTo>
                  <a:pt x="294" y="260"/>
                </a:lnTo>
                <a:lnTo>
                  <a:pt x="294" y="265"/>
                </a:lnTo>
                <a:lnTo>
                  <a:pt x="294" y="268"/>
                </a:lnTo>
                <a:lnTo>
                  <a:pt x="294" y="270"/>
                </a:lnTo>
                <a:lnTo>
                  <a:pt x="293" y="272"/>
                </a:lnTo>
                <a:lnTo>
                  <a:pt x="294" y="272"/>
                </a:lnTo>
                <a:lnTo>
                  <a:pt x="294" y="272"/>
                </a:lnTo>
                <a:lnTo>
                  <a:pt x="293" y="272"/>
                </a:lnTo>
                <a:lnTo>
                  <a:pt x="293" y="274"/>
                </a:lnTo>
                <a:lnTo>
                  <a:pt x="293" y="275"/>
                </a:lnTo>
                <a:lnTo>
                  <a:pt x="293" y="279"/>
                </a:lnTo>
                <a:lnTo>
                  <a:pt x="293" y="282"/>
                </a:lnTo>
                <a:lnTo>
                  <a:pt x="293" y="284"/>
                </a:lnTo>
                <a:lnTo>
                  <a:pt x="293" y="286"/>
                </a:lnTo>
                <a:lnTo>
                  <a:pt x="293" y="287"/>
                </a:lnTo>
                <a:lnTo>
                  <a:pt x="293" y="289"/>
                </a:lnTo>
                <a:lnTo>
                  <a:pt x="293" y="291"/>
                </a:lnTo>
                <a:lnTo>
                  <a:pt x="293" y="292"/>
                </a:lnTo>
                <a:lnTo>
                  <a:pt x="289" y="292"/>
                </a:lnTo>
                <a:lnTo>
                  <a:pt x="286" y="292"/>
                </a:lnTo>
                <a:lnTo>
                  <a:pt x="279" y="296"/>
                </a:lnTo>
                <a:lnTo>
                  <a:pt x="274" y="298"/>
                </a:lnTo>
                <a:lnTo>
                  <a:pt x="270" y="298"/>
                </a:lnTo>
                <a:lnTo>
                  <a:pt x="264" y="298"/>
                </a:lnTo>
                <a:lnTo>
                  <a:pt x="258" y="294"/>
                </a:lnTo>
                <a:lnTo>
                  <a:pt x="258" y="286"/>
                </a:lnTo>
                <a:lnTo>
                  <a:pt x="257" y="277"/>
                </a:lnTo>
                <a:lnTo>
                  <a:pt x="255" y="275"/>
                </a:lnTo>
                <a:lnTo>
                  <a:pt x="253" y="275"/>
                </a:lnTo>
                <a:lnTo>
                  <a:pt x="246" y="272"/>
                </a:lnTo>
                <a:lnTo>
                  <a:pt x="243" y="274"/>
                </a:lnTo>
                <a:lnTo>
                  <a:pt x="238" y="277"/>
                </a:lnTo>
                <a:lnTo>
                  <a:pt x="231" y="280"/>
                </a:lnTo>
                <a:lnTo>
                  <a:pt x="227" y="284"/>
                </a:lnTo>
                <a:lnTo>
                  <a:pt x="221" y="286"/>
                </a:lnTo>
                <a:lnTo>
                  <a:pt x="214" y="284"/>
                </a:lnTo>
                <a:lnTo>
                  <a:pt x="210" y="284"/>
                </a:lnTo>
                <a:lnTo>
                  <a:pt x="203" y="280"/>
                </a:lnTo>
                <a:lnTo>
                  <a:pt x="198" y="275"/>
                </a:lnTo>
                <a:lnTo>
                  <a:pt x="193" y="268"/>
                </a:lnTo>
                <a:lnTo>
                  <a:pt x="193" y="267"/>
                </a:lnTo>
                <a:lnTo>
                  <a:pt x="190" y="260"/>
                </a:lnTo>
                <a:lnTo>
                  <a:pt x="190" y="258"/>
                </a:lnTo>
                <a:lnTo>
                  <a:pt x="190" y="256"/>
                </a:lnTo>
                <a:lnTo>
                  <a:pt x="188" y="256"/>
                </a:lnTo>
                <a:lnTo>
                  <a:pt x="188" y="256"/>
                </a:lnTo>
                <a:lnTo>
                  <a:pt x="186" y="256"/>
                </a:lnTo>
                <a:lnTo>
                  <a:pt x="186" y="255"/>
                </a:lnTo>
                <a:lnTo>
                  <a:pt x="184" y="255"/>
                </a:lnTo>
                <a:lnTo>
                  <a:pt x="184" y="255"/>
                </a:lnTo>
                <a:lnTo>
                  <a:pt x="183" y="255"/>
                </a:lnTo>
                <a:lnTo>
                  <a:pt x="181" y="255"/>
                </a:lnTo>
                <a:lnTo>
                  <a:pt x="179" y="255"/>
                </a:lnTo>
                <a:lnTo>
                  <a:pt x="178" y="256"/>
                </a:lnTo>
                <a:lnTo>
                  <a:pt x="176" y="256"/>
                </a:lnTo>
                <a:lnTo>
                  <a:pt x="174" y="256"/>
                </a:lnTo>
                <a:lnTo>
                  <a:pt x="172" y="256"/>
                </a:lnTo>
                <a:lnTo>
                  <a:pt x="169" y="255"/>
                </a:lnTo>
                <a:lnTo>
                  <a:pt x="169" y="255"/>
                </a:lnTo>
                <a:lnTo>
                  <a:pt x="167" y="255"/>
                </a:lnTo>
                <a:lnTo>
                  <a:pt x="165" y="255"/>
                </a:lnTo>
                <a:lnTo>
                  <a:pt x="164" y="253"/>
                </a:lnTo>
                <a:lnTo>
                  <a:pt x="162" y="253"/>
                </a:lnTo>
                <a:lnTo>
                  <a:pt x="160" y="251"/>
                </a:lnTo>
                <a:lnTo>
                  <a:pt x="159" y="249"/>
                </a:lnTo>
                <a:lnTo>
                  <a:pt x="157" y="248"/>
                </a:lnTo>
                <a:lnTo>
                  <a:pt x="157" y="246"/>
                </a:lnTo>
                <a:lnTo>
                  <a:pt x="155" y="246"/>
                </a:lnTo>
                <a:lnTo>
                  <a:pt x="155" y="244"/>
                </a:lnTo>
                <a:lnTo>
                  <a:pt x="155" y="243"/>
                </a:lnTo>
                <a:lnTo>
                  <a:pt x="155" y="241"/>
                </a:lnTo>
                <a:lnTo>
                  <a:pt x="155" y="241"/>
                </a:lnTo>
                <a:lnTo>
                  <a:pt x="155" y="241"/>
                </a:lnTo>
                <a:lnTo>
                  <a:pt x="155" y="239"/>
                </a:lnTo>
                <a:lnTo>
                  <a:pt x="157" y="237"/>
                </a:lnTo>
                <a:lnTo>
                  <a:pt x="159" y="236"/>
                </a:lnTo>
                <a:lnTo>
                  <a:pt x="159" y="234"/>
                </a:lnTo>
                <a:lnTo>
                  <a:pt x="159" y="232"/>
                </a:lnTo>
                <a:lnTo>
                  <a:pt x="160" y="232"/>
                </a:lnTo>
                <a:lnTo>
                  <a:pt x="160" y="231"/>
                </a:lnTo>
                <a:lnTo>
                  <a:pt x="160" y="229"/>
                </a:lnTo>
                <a:lnTo>
                  <a:pt x="160" y="227"/>
                </a:lnTo>
                <a:lnTo>
                  <a:pt x="160" y="225"/>
                </a:lnTo>
                <a:lnTo>
                  <a:pt x="160" y="225"/>
                </a:lnTo>
                <a:lnTo>
                  <a:pt x="160" y="224"/>
                </a:lnTo>
                <a:lnTo>
                  <a:pt x="160" y="222"/>
                </a:lnTo>
                <a:lnTo>
                  <a:pt x="159" y="220"/>
                </a:lnTo>
                <a:lnTo>
                  <a:pt x="159" y="219"/>
                </a:lnTo>
                <a:lnTo>
                  <a:pt x="157" y="217"/>
                </a:lnTo>
                <a:lnTo>
                  <a:pt x="157" y="215"/>
                </a:lnTo>
                <a:lnTo>
                  <a:pt x="155" y="213"/>
                </a:lnTo>
                <a:lnTo>
                  <a:pt x="155" y="212"/>
                </a:lnTo>
                <a:lnTo>
                  <a:pt x="155" y="210"/>
                </a:lnTo>
                <a:lnTo>
                  <a:pt x="153" y="210"/>
                </a:lnTo>
                <a:lnTo>
                  <a:pt x="152" y="210"/>
                </a:lnTo>
                <a:lnTo>
                  <a:pt x="152" y="208"/>
                </a:lnTo>
                <a:lnTo>
                  <a:pt x="150" y="208"/>
                </a:lnTo>
                <a:lnTo>
                  <a:pt x="148" y="206"/>
                </a:lnTo>
                <a:lnTo>
                  <a:pt x="147" y="205"/>
                </a:lnTo>
                <a:lnTo>
                  <a:pt x="145" y="203"/>
                </a:lnTo>
                <a:lnTo>
                  <a:pt x="143" y="203"/>
                </a:lnTo>
                <a:lnTo>
                  <a:pt x="141" y="201"/>
                </a:lnTo>
                <a:lnTo>
                  <a:pt x="140" y="201"/>
                </a:lnTo>
                <a:lnTo>
                  <a:pt x="140" y="200"/>
                </a:lnTo>
                <a:lnTo>
                  <a:pt x="138" y="200"/>
                </a:lnTo>
                <a:lnTo>
                  <a:pt x="136" y="198"/>
                </a:lnTo>
                <a:lnTo>
                  <a:pt x="135" y="198"/>
                </a:lnTo>
                <a:lnTo>
                  <a:pt x="133" y="196"/>
                </a:lnTo>
                <a:lnTo>
                  <a:pt x="131" y="196"/>
                </a:lnTo>
                <a:lnTo>
                  <a:pt x="129" y="196"/>
                </a:lnTo>
                <a:lnTo>
                  <a:pt x="128" y="196"/>
                </a:lnTo>
                <a:lnTo>
                  <a:pt x="128" y="194"/>
                </a:lnTo>
                <a:lnTo>
                  <a:pt x="126" y="194"/>
                </a:lnTo>
                <a:lnTo>
                  <a:pt x="124" y="193"/>
                </a:lnTo>
                <a:lnTo>
                  <a:pt x="124" y="191"/>
                </a:lnTo>
                <a:lnTo>
                  <a:pt x="122" y="189"/>
                </a:lnTo>
                <a:lnTo>
                  <a:pt x="121" y="188"/>
                </a:lnTo>
                <a:lnTo>
                  <a:pt x="121" y="186"/>
                </a:lnTo>
                <a:lnTo>
                  <a:pt x="119" y="184"/>
                </a:lnTo>
                <a:lnTo>
                  <a:pt x="119" y="182"/>
                </a:lnTo>
                <a:lnTo>
                  <a:pt x="117" y="181"/>
                </a:lnTo>
                <a:lnTo>
                  <a:pt x="117" y="181"/>
                </a:lnTo>
                <a:lnTo>
                  <a:pt x="116" y="179"/>
                </a:lnTo>
                <a:lnTo>
                  <a:pt x="116" y="177"/>
                </a:lnTo>
                <a:lnTo>
                  <a:pt x="116" y="176"/>
                </a:lnTo>
                <a:lnTo>
                  <a:pt x="114" y="174"/>
                </a:lnTo>
                <a:lnTo>
                  <a:pt x="114" y="172"/>
                </a:lnTo>
                <a:lnTo>
                  <a:pt x="114" y="170"/>
                </a:lnTo>
                <a:lnTo>
                  <a:pt x="114" y="167"/>
                </a:lnTo>
                <a:lnTo>
                  <a:pt x="112" y="165"/>
                </a:lnTo>
                <a:lnTo>
                  <a:pt x="112" y="163"/>
                </a:lnTo>
                <a:lnTo>
                  <a:pt x="112" y="158"/>
                </a:lnTo>
                <a:lnTo>
                  <a:pt x="112" y="157"/>
                </a:lnTo>
                <a:lnTo>
                  <a:pt x="112" y="155"/>
                </a:lnTo>
                <a:lnTo>
                  <a:pt x="112" y="153"/>
                </a:lnTo>
                <a:lnTo>
                  <a:pt x="112" y="151"/>
                </a:lnTo>
                <a:lnTo>
                  <a:pt x="112" y="150"/>
                </a:lnTo>
                <a:lnTo>
                  <a:pt x="112" y="150"/>
                </a:lnTo>
                <a:lnTo>
                  <a:pt x="112" y="148"/>
                </a:lnTo>
                <a:lnTo>
                  <a:pt x="110" y="148"/>
                </a:lnTo>
                <a:lnTo>
                  <a:pt x="110" y="146"/>
                </a:lnTo>
                <a:lnTo>
                  <a:pt x="110" y="145"/>
                </a:lnTo>
                <a:lnTo>
                  <a:pt x="110" y="143"/>
                </a:lnTo>
                <a:lnTo>
                  <a:pt x="112" y="141"/>
                </a:lnTo>
                <a:lnTo>
                  <a:pt x="112" y="139"/>
                </a:lnTo>
                <a:lnTo>
                  <a:pt x="112" y="138"/>
                </a:lnTo>
                <a:lnTo>
                  <a:pt x="114" y="138"/>
                </a:lnTo>
                <a:lnTo>
                  <a:pt x="114" y="136"/>
                </a:lnTo>
                <a:lnTo>
                  <a:pt x="116" y="136"/>
                </a:lnTo>
                <a:lnTo>
                  <a:pt x="117" y="136"/>
                </a:lnTo>
                <a:lnTo>
                  <a:pt x="119" y="134"/>
                </a:lnTo>
                <a:lnTo>
                  <a:pt x="121" y="134"/>
                </a:lnTo>
                <a:lnTo>
                  <a:pt x="122" y="133"/>
                </a:lnTo>
                <a:lnTo>
                  <a:pt x="124" y="133"/>
                </a:lnTo>
                <a:lnTo>
                  <a:pt x="124" y="133"/>
                </a:lnTo>
                <a:lnTo>
                  <a:pt x="126" y="131"/>
                </a:lnTo>
                <a:lnTo>
                  <a:pt x="128" y="129"/>
                </a:lnTo>
                <a:lnTo>
                  <a:pt x="129" y="129"/>
                </a:lnTo>
                <a:lnTo>
                  <a:pt x="129" y="127"/>
                </a:lnTo>
                <a:lnTo>
                  <a:pt x="129" y="126"/>
                </a:lnTo>
                <a:lnTo>
                  <a:pt x="131" y="124"/>
                </a:lnTo>
                <a:lnTo>
                  <a:pt x="131" y="122"/>
                </a:lnTo>
                <a:lnTo>
                  <a:pt x="131" y="120"/>
                </a:lnTo>
                <a:lnTo>
                  <a:pt x="131" y="119"/>
                </a:lnTo>
                <a:lnTo>
                  <a:pt x="129" y="117"/>
                </a:lnTo>
                <a:lnTo>
                  <a:pt x="128" y="114"/>
                </a:lnTo>
                <a:lnTo>
                  <a:pt x="128" y="112"/>
                </a:lnTo>
                <a:lnTo>
                  <a:pt x="126" y="112"/>
                </a:lnTo>
                <a:lnTo>
                  <a:pt x="124" y="110"/>
                </a:lnTo>
                <a:lnTo>
                  <a:pt x="124" y="110"/>
                </a:lnTo>
                <a:lnTo>
                  <a:pt x="122" y="110"/>
                </a:lnTo>
                <a:lnTo>
                  <a:pt x="121" y="110"/>
                </a:lnTo>
                <a:lnTo>
                  <a:pt x="117" y="110"/>
                </a:lnTo>
                <a:lnTo>
                  <a:pt x="116" y="112"/>
                </a:lnTo>
                <a:lnTo>
                  <a:pt x="112" y="114"/>
                </a:lnTo>
                <a:lnTo>
                  <a:pt x="110" y="114"/>
                </a:lnTo>
                <a:lnTo>
                  <a:pt x="109" y="115"/>
                </a:lnTo>
                <a:lnTo>
                  <a:pt x="109" y="115"/>
                </a:lnTo>
                <a:lnTo>
                  <a:pt x="107" y="117"/>
                </a:lnTo>
                <a:lnTo>
                  <a:pt x="105" y="117"/>
                </a:lnTo>
                <a:lnTo>
                  <a:pt x="104" y="117"/>
                </a:lnTo>
                <a:lnTo>
                  <a:pt x="100" y="117"/>
                </a:lnTo>
                <a:lnTo>
                  <a:pt x="98" y="115"/>
                </a:lnTo>
                <a:lnTo>
                  <a:pt x="97" y="115"/>
                </a:lnTo>
                <a:lnTo>
                  <a:pt x="95" y="114"/>
                </a:lnTo>
                <a:lnTo>
                  <a:pt x="95" y="112"/>
                </a:lnTo>
                <a:lnTo>
                  <a:pt x="93" y="110"/>
                </a:lnTo>
                <a:lnTo>
                  <a:pt x="92" y="108"/>
                </a:lnTo>
                <a:lnTo>
                  <a:pt x="92" y="107"/>
                </a:lnTo>
                <a:lnTo>
                  <a:pt x="92" y="105"/>
                </a:lnTo>
                <a:lnTo>
                  <a:pt x="92" y="105"/>
                </a:lnTo>
                <a:lnTo>
                  <a:pt x="92" y="103"/>
                </a:lnTo>
                <a:lnTo>
                  <a:pt x="92" y="102"/>
                </a:lnTo>
                <a:lnTo>
                  <a:pt x="92" y="100"/>
                </a:lnTo>
                <a:lnTo>
                  <a:pt x="92" y="98"/>
                </a:lnTo>
                <a:lnTo>
                  <a:pt x="90" y="96"/>
                </a:lnTo>
                <a:lnTo>
                  <a:pt x="88" y="95"/>
                </a:lnTo>
                <a:lnTo>
                  <a:pt x="88" y="93"/>
                </a:lnTo>
                <a:lnTo>
                  <a:pt x="86" y="93"/>
                </a:lnTo>
                <a:lnTo>
                  <a:pt x="85" y="93"/>
                </a:lnTo>
                <a:lnTo>
                  <a:pt x="83" y="91"/>
                </a:lnTo>
                <a:lnTo>
                  <a:pt x="81" y="91"/>
                </a:lnTo>
                <a:lnTo>
                  <a:pt x="79" y="89"/>
                </a:lnTo>
                <a:lnTo>
                  <a:pt x="79" y="89"/>
                </a:lnTo>
                <a:lnTo>
                  <a:pt x="79" y="89"/>
                </a:lnTo>
                <a:lnTo>
                  <a:pt x="78" y="89"/>
                </a:lnTo>
                <a:lnTo>
                  <a:pt x="78" y="88"/>
                </a:lnTo>
                <a:lnTo>
                  <a:pt x="76" y="88"/>
                </a:lnTo>
                <a:lnTo>
                  <a:pt x="76" y="86"/>
                </a:lnTo>
                <a:lnTo>
                  <a:pt x="74" y="86"/>
                </a:lnTo>
                <a:lnTo>
                  <a:pt x="74" y="84"/>
                </a:lnTo>
                <a:lnTo>
                  <a:pt x="74" y="83"/>
                </a:lnTo>
                <a:lnTo>
                  <a:pt x="74" y="81"/>
                </a:lnTo>
                <a:lnTo>
                  <a:pt x="73" y="79"/>
                </a:lnTo>
                <a:lnTo>
                  <a:pt x="73" y="77"/>
                </a:lnTo>
                <a:lnTo>
                  <a:pt x="73" y="76"/>
                </a:lnTo>
                <a:lnTo>
                  <a:pt x="73" y="76"/>
                </a:lnTo>
                <a:lnTo>
                  <a:pt x="71" y="74"/>
                </a:lnTo>
                <a:lnTo>
                  <a:pt x="71" y="72"/>
                </a:lnTo>
                <a:lnTo>
                  <a:pt x="69" y="71"/>
                </a:lnTo>
                <a:lnTo>
                  <a:pt x="67" y="69"/>
                </a:lnTo>
                <a:lnTo>
                  <a:pt x="66" y="69"/>
                </a:lnTo>
                <a:lnTo>
                  <a:pt x="64" y="67"/>
                </a:lnTo>
                <a:lnTo>
                  <a:pt x="64" y="67"/>
                </a:lnTo>
                <a:lnTo>
                  <a:pt x="61" y="65"/>
                </a:lnTo>
                <a:lnTo>
                  <a:pt x="59" y="65"/>
                </a:lnTo>
                <a:lnTo>
                  <a:pt x="55" y="64"/>
                </a:lnTo>
                <a:lnTo>
                  <a:pt x="52" y="64"/>
                </a:lnTo>
                <a:lnTo>
                  <a:pt x="50" y="62"/>
                </a:lnTo>
                <a:lnTo>
                  <a:pt x="49" y="60"/>
                </a:lnTo>
                <a:lnTo>
                  <a:pt x="43" y="59"/>
                </a:lnTo>
                <a:lnTo>
                  <a:pt x="40" y="57"/>
                </a:lnTo>
                <a:lnTo>
                  <a:pt x="38" y="53"/>
                </a:lnTo>
                <a:lnTo>
                  <a:pt x="36" y="53"/>
                </a:lnTo>
                <a:lnTo>
                  <a:pt x="35" y="52"/>
                </a:lnTo>
                <a:lnTo>
                  <a:pt x="35" y="50"/>
                </a:lnTo>
                <a:lnTo>
                  <a:pt x="35" y="48"/>
                </a:lnTo>
                <a:lnTo>
                  <a:pt x="35" y="46"/>
                </a:lnTo>
                <a:lnTo>
                  <a:pt x="33" y="45"/>
                </a:lnTo>
                <a:lnTo>
                  <a:pt x="33" y="43"/>
                </a:lnTo>
                <a:lnTo>
                  <a:pt x="33" y="41"/>
                </a:lnTo>
                <a:lnTo>
                  <a:pt x="33" y="40"/>
                </a:lnTo>
                <a:lnTo>
                  <a:pt x="33" y="36"/>
                </a:lnTo>
                <a:lnTo>
                  <a:pt x="31" y="34"/>
                </a:lnTo>
                <a:lnTo>
                  <a:pt x="31" y="31"/>
                </a:lnTo>
                <a:lnTo>
                  <a:pt x="31" y="29"/>
                </a:lnTo>
                <a:lnTo>
                  <a:pt x="31" y="28"/>
                </a:lnTo>
                <a:lnTo>
                  <a:pt x="30" y="26"/>
                </a:lnTo>
                <a:lnTo>
                  <a:pt x="28" y="24"/>
                </a:lnTo>
                <a:lnTo>
                  <a:pt x="28" y="22"/>
                </a:lnTo>
                <a:lnTo>
                  <a:pt x="26" y="22"/>
                </a:lnTo>
                <a:lnTo>
                  <a:pt x="26" y="21"/>
                </a:lnTo>
                <a:lnTo>
                  <a:pt x="24" y="21"/>
                </a:lnTo>
                <a:lnTo>
                  <a:pt x="23" y="19"/>
                </a:lnTo>
                <a:lnTo>
                  <a:pt x="19" y="17"/>
                </a:lnTo>
                <a:lnTo>
                  <a:pt x="16" y="16"/>
                </a:lnTo>
                <a:lnTo>
                  <a:pt x="12" y="14"/>
                </a:lnTo>
                <a:lnTo>
                  <a:pt x="9" y="10"/>
                </a:lnTo>
                <a:lnTo>
                  <a:pt x="6" y="7"/>
                </a:lnTo>
                <a:lnTo>
                  <a:pt x="4" y="3"/>
                </a:lnTo>
                <a:lnTo>
                  <a:pt x="2" y="0"/>
                </a:lnTo>
                <a:lnTo>
                  <a:pt x="0"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0" name="Freeform 168"/>
          <p:cNvSpPr>
            <a:spLocks/>
          </p:cNvSpPr>
          <p:nvPr/>
        </p:nvSpPr>
        <p:spPr bwMode="auto">
          <a:xfrm>
            <a:off x="4756547" y="2428875"/>
            <a:ext cx="325041" cy="358379"/>
          </a:xfrm>
          <a:custGeom>
            <a:avLst/>
            <a:gdLst/>
            <a:ahLst/>
            <a:cxnLst>
              <a:cxn ang="0">
                <a:pos x="32" y="0"/>
              </a:cxn>
              <a:cxn ang="0">
                <a:pos x="56" y="0"/>
              </a:cxn>
              <a:cxn ang="0">
                <a:pos x="81" y="0"/>
              </a:cxn>
              <a:cxn ang="0">
                <a:pos x="118" y="1"/>
              </a:cxn>
              <a:cxn ang="0">
                <a:pos x="142" y="1"/>
              </a:cxn>
              <a:cxn ang="0">
                <a:pos x="168" y="1"/>
              </a:cxn>
              <a:cxn ang="0">
                <a:pos x="196" y="1"/>
              </a:cxn>
              <a:cxn ang="0">
                <a:pos x="239" y="1"/>
              </a:cxn>
              <a:cxn ang="0">
                <a:pos x="273" y="3"/>
              </a:cxn>
              <a:cxn ang="0">
                <a:pos x="273" y="36"/>
              </a:cxn>
              <a:cxn ang="0">
                <a:pos x="273" y="70"/>
              </a:cxn>
              <a:cxn ang="0">
                <a:pos x="273" y="104"/>
              </a:cxn>
              <a:cxn ang="0">
                <a:pos x="271" y="137"/>
              </a:cxn>
              <a:cxn ang="0">
                <a:pos x="271" y="154"/>
              </a:cxn>
              <a:cxn ang="0">
                <a:pos x="271" y="172"/>
              </a:cxn>
              <a:cxn ang="0">
                <a:pos x="271" y="206"/>
              </a:cxn>
              <a:cxn ang="0">
                <a:pos x="271" y="239"/>
              </a:cxn>
              <a:cxn ang="0">
                <a:pos x="261" y="251"/>
              </a:cxn>
              <a:cxn ang="0">
                <a:pos x="246" y="247"/>
              </a:cxn>
              <a:cxn ang="0">
                <a:pos x="225" y="240"/>
              </a:cxn>
              <a:cxn ang="0">
                <a:pos x="206" y="246"/>
              </a:cxn>
              <a:cxn ang="0">
                <a:pos x="185" y="264"/>
              </a:cxn>
              <a:cxn ang="0">
                <a:pos x="170" y="263"/>
              </a:cxn>
              <a:cxn ang="0">
                <a:pos x="160" y="271"/>
              </a:cxn>
              <a:cxn ang="0">
                <a:pos x="156" y="289"/>
              </a:cxn>
              <a:cxn ang="0">
                <a:pos x="141" y="295"/>
              </a:cxn>
              <a:cxn ang="0">
                <a:pos x="137" y="275"/>
              </a:cxn>
              <a:cxn ang="0">
                <a:pos x="148" y="266"/>
              </a:cxn>
              <a:cxn ang="0">
                <a:pos x="148" y="256"/>
              </a:cxn>
              <a:cxn ang="0">
                <a:pos x="137" y="247"/>
              </a:cxn>
              <a:cxn ang="0">
                <a:pos x="120" y="254"/>
              </a:cxn>
              <a:cxn ang="0">
                <a:pos x="110" y="258"/>
              </a:cxn>
              <a:cxn ang="0">
                <a:pos x="105" y="266"/>
              </a:cxn>
              <a:cxn ang="0">
                <a:pos x="110" y="275"/>
              </a:cxn>
              <a:cxn ang="0">
                <a:pos x="110" y="285"/>
              </a:cxn>
              <a:cxn ang="0">
                <a:pos x="99" y="297"/>
              </a:cxn>
              <a:cxn ang="0">
                <a:pos x="87" y="301"/>
              </a:cxn>
              <a:cxn ang="0">
                <a:pos x="75" y="301"/>
              </a:cxn>
              <a:cxn ang="0">
                <a:pos x="65" y="295"/>
              </a:cxn>
              <a:cxn ang="0">
                <a:pos x="50" y="276"/>
              </a:cxn>
              <a:cxn ang="0">
                <a:pos x="43" y="270"/>
              </a:cxn>
              <a:cxn ang="0">
                <a:pos x="29" y="268"/>
              </a:cxn>
              <a:cxn ang="0">
                <a:pos x="17" y="266"/>
              </a:cxn>
              <a:cxn ang="0">
                <a:pos x="17" y="258"/>
              </a:cxn>
              <a:cxn ang="0">
                <a:pos x="22" y="252"/>
              </a:cxn>
              <a:cxn ang="0">
                <a:pos x="25" y="240"/>
              </a:cxn>
              <a:cxn ang="0">
                <a:pos x="20" y="239"/>
              </a:cxn>
              <a:cxn ang="0">
                <a:pos x="10" y="240"/>
              </a:cxn>
              <a:cxn ang="0">
                <a:pos x="1" y="244"/>
              </a:cxn>
              <a:cxn ang="0">
                <a:pos x="1" y="209"/>
              </a:cxn>
              <a:cxn ang="0">
                <a:pos x="1" y="185"/>
              </a:cxn>
              <a:cxn ang="0">
                <a:pos x="1" y="153"/>
              </a:cxn>
              <a:cxn ang="0">
                <a:pos x="1" y="137"/>
              </a:cxn>
              <a:cxn ang="0">
                <a:pos x="3" y="115"/>
              </a:cxn>
              <a:cxn ang="0">
                <a:pos x="3" y="101"/>
              </a:cxn>
              <a:cxn ang="0">
                <a:pos x="3" y="73"/>
              </a:cxn>
              <a:cxn ang="0">
                <a:pos x="5" y="53"/>
              </a:cxn>
              <a:cxn ang="0">
                <a:pos x="5" y="30"/>
              </a:cxn>
              <a:cxn ang="0">
                <a:pos x="5" y="10"/>
              </a:cxn>
            </a:cxnLst>
            <a:rect l="0" t="0" r="r" b="b"/>
            <a:pathLst>
              <a:path w="273" h="301">
                <a:moveTo>
                  <a:pt x="5" y="0"/>
                </a:moveTo>
                <a:lnTo>
                  <a:pt x="13" y="0"/>
                </a:lnTo>
                <a:lnTo>
                  <a:pt x="17" y="0"/>
                </a:lnTo>
                <a:lnTo>
                  <a:pt x="20" y="0"/>
                </a:lnTo>
                <a:lnTo>
                  <a:pt x="22" y="0"/>
                </a:lnTo>
                <a:lnTo>
                  <a:pt x="29" y="0"/>
                </a:lnTo>
                <a:lnTo>
                  <a:pt x="32" y="0"/>
                </a:lnTo>
                <a:lnTo>
                  <a:pt x="38" y="0"/>
                </a:lnTo>
                <a:lnTo>
                  <a:pt x="39" y="0"/>
                </a:lnTo>
                <a:lnTo>
                  <a:pt x="44" y="0"/>
                </a:lnTo>
                <a:lnTo>
                  <a:pt x="46" y="0"/>
                </a:lnTo>
                <a:lnTo>
                  <a:pt x="48" y="0"/>
                </a:lnTo>
                <a:lnTo>
                  <a:pt x="55" y="0"/>
                </a:lnTo>
                <a:lnTo>
                  <a:pt x="56" y="0"/>
                </a:lnTo>
                <a:lnTo>
                  <a:pt x="60" y="0"/>
                </a:lnTo>
                <a:lnTo>
                  <a:pt x="63" y="0"/>
                </a:lnTo>
                <a:lnTo>
                  <a:pt x="65" y="0"/>
                </a:lnTo>
                <a:lnTo>
                  <a:pt x="68" y="0"/>
                </a:lnTo>
                <a:lnTo>
                  <a:pt x="72" y="0"/>
                </a:lnTo>
                <a:lnTo>
                  <a:pt x="74" y="0"/>
                </a:lnTo>
                <a:lnTo>
                  <a:pt x="81" y="0"/>
                </a:lnTo>
                <a:lnTo>
                  <a:pt x="82" y="0"/>
                </a:lnTo>
                <a:lnTo>
                  <a:pt x="86" y="0"/>
                </a:lnTo>
                <a:lnTo>
                  <a:pt x="94" y="0"/>
                </a:lnTo>
                <a:lnTo>
                  <a:pt x="106" y="0"/>
                </a:lnTo>
                <a:lnTo>
                  <a:pt x="110" y="1"/>
                </a:lnTo>
                <a:lnTo>
                  <a:pt x="117" y="1"/>
                </a:lnTo>
                <a:lnTo>
                  <a:pt x="118" y="1"/>
                </a:lnTo>
                <a:lnTo>
                  <a:pt x="124" y="1"/>
                </a:lnTo>
                <a:lnTo>
                  <a:pt x="125" y="1"/>
                </a:lnTo>
                <a:lnTo>
                  <a:pt x="129" y="1"/>
                </a:lnTo>
                <a:lnTo>
                  <a:pt x="130" y="1"/>
                </a:lnTo>
                <a:lnTo>
                  <a:pt x="134" y="1"/>
                </a:lnTo>
                <a:lnTo>
                  <a:pt x="139" y="1"/>
                </a:lnTo>
                <a:lnTo>
                  <a:pt x="142" y="1"/>
                </a:lnTo>
                <a:lnTo>
                  <a:pt x="144" y="1"/>
                </a:lnTo>
                <a:lnTo>
                  <a:pt x="151" y="1"/>
                </a:lnTo>
                <a:lnTo>
                  <a:pt x="154" y="1"/>
                </a:lnTo>
                <a:lnTo>
                  <a:pt x="156" y="1"/>
                </a:lnTo>
                <a:lnTo>
                  <a:pt x="158" y="1"/>
                </a:lnTo>
                <a:lnTo>
                  <a:pt x="161" y="1"/>
                </a:lnTo>
                <a:lnTo>
                  <a:pt x="168" y="1"/>
                </a:lnTo>
                <a:lnTo>
                  <a:pt x="172" y="1"/>
                </a:lnTo>
                <a:lnTo>
                  <a:pt x="175" y="1"/>
                </a:lnTo>
                <a:lnTo>
                  <a:pt x="177" y="1"/>
                </a:lnTo>
                <a:lnTo>
                  <a:pt x="182" y="1"/>
                </a:lnTo>
                <a:lnTo>
                  <a:pt x="185" y="1"/>
                </a:lnTo>
                <a:lnTo>
                  <a:pt x="189" y="1"/>
                </a:lnTo>
                <a:lnTo>
                  <a:pt x="196" y="1"/>
                </a:lnTo>
                <a:lnTo>
                  <a:pt x="203" y="1"/>
                </a:lnTo>
                <a:lnTo>
                  <a:pt x="204" y="1"/>
                </a:lnTo>
                <a:lnTo>
                  <a:pt x="206" y="1"/>
                </a:lnTo>
                <a:lnTo>
                  <a:pt x="216" y="1"/>
                </a:lnTo>
                <a:lnTo>
                  <a:pt x="218" y="1"/>
                </a:lnTo>
                <a:lnTo>
                  <a:pt x="230" y="1"/>
                </a:lnTo>
                <a:lnTo>
                  <a:pt x="239" y="1"/>
                </a:lnTo>
                <a:lnTo>
                  <a:pt x="240" y="1"/>
                </a:lnTo>
                <a:lnTo>
                  <a:pt x="244" y="1"/>
                </a:lnTo>
                <a:lnTo>
                  <a:pt x="251" y="1"/>
                </a:lnTo>
                <a:lnTo>
                  <a:pt x="254" y="1"/>
                </a:lnTo>
                <a:lnTo>
                  <a:pt x="261" y="3"/>
                </a:lnTo>
                <a:lnTo>
                  <a:pt x="266" y="3"/>
                </a:lnTo>
                <a:lnTo>
                  <a:pt x="273" y="3"/>
                </a:lnTo>
                <a:lnTo>
                  <a:pt x="273" y="12"/>
                </a:lnTo>
                <a:lnTo>
                  <a:pt x="273" y="13"/>
                </a:lnTo>
                <a:lnTo>
                  <a:pt x="273" y="22"/>
                </a:lnTo>
                <a:lnTo>
                  <a:pt x="273" y="24"/>
                </a:lnTo>
                <a:lnTo>
                  <a:pt x="273" y="25"/>
                </a:lnTo>
                <a:lnTo>
                  <a:pt x="273" y="32"/>
                </a:lnTo>
                <a:lnTo>
                  <a:pt x="273" y="36"/>
                </a:lnTo>
                <a:lnTo>
                  <a:pt x="273" y="37"/>
                </a:lnTo>
                <a:lnTo>
                  <a:pt x="273" y="44"/>
                </a:lnTo>
                <a:lnTo>
                  <a:pt x="273" y="48"/>
                </a:lnTo>
                <a:lnTo>
                  <a:pt x="273" y="53"/>
                </a:lnTo>
                <a:lnTo>
                  <a:pt x="273" y="56"/>
                </a:lnTo>
                <a:lnTo>
                  <a:pt x="273" y="60"/>
                </a:lnTo>
                <a:lnTo>
                  <a:pt x="273" y="70"/>
                </a:lnTo>
                <a:lnTo>
                  <a:pt x="273" y="80"/>
                </a:lnTo>
                <a:lnTo>
                  <a:pt x="273" y="91"/>
                </a:lnTo>
                <a:lnTo>
                  <a:pt x="273" y="96"/>
                </a:lnTo>
                <a:lnTo>
                  <a:pt x="273" y="101"/>
                </a:lnTo>
                <a:lnTo>
                  <a:pt x="273" y="103"/>
                </a:lnTo>
                <a:lnTo>
                  <a:pt x="273" y="104"/>
                </a:lnTo>
                <a:lnTo>
                  <a:pt x="273" y="104"/>
                </a:lnTo>
                <a:lnTo>
                  <a:pt x="273" y="115"/>
                </a:lnTo>
                <a:lnTo>
                  <a:pt x="273" y="118"/>
                </a:lnTo>
                <a:lnTo>
                  <a:pt x="271" y="125"/>
                </a:lnTo>
                <a:lnTo>
                  <a:pt x="271" y="134"/>
                </a:lnTo>
                <a:lnTo>
                  <a:pt x="271" y="134"/>
                </a:lnTo>
                <a:lnTo>
                  <a:pt x="271" y="135"/>
                </a:lnTo>
                <a:lnTo>
                  <a:pt x="271" y="137"/>
                </a:lnTo>
                <a:lnTo>
                  <a:pt x="271" y="141"/>
                </a:lnTo>
                <a:lnTo>
                  <a:pt x="271" y="142"/>
                </a:lnTo>
                <a:lnTo>
                  <a:pt x="271" y="146"/>
                </a:lnTo>
                <a:lnTo>
                  <a:pt x="271" y="147"/>
                </a:lnTo>
                <a:lnTo>
                  <a:pt x="271" y="149"/>
                </a:lnTo>
                <a:lnTo>
                  <a:pt x="271" y="151"/>
                </a:lnTo>
                <a:lnTo>
                  <a:pt x="271" y="154"/>
                </a:lnTo>
                <a:lnTo>
                  <a:pt x="271" y="156"/>
                </a:lnTo>
                <a:lnTo>
                  <a:pt x="271" y="158"/>
                </a:lnTo>
                <a:lnTo>
                  <a:pt x="271" y="160"/>
                </a:lnTo>
                <a:lnTo>
                  <a:pt x="271" y="163"/>
                </a:lnTo>
                <a:lnTo>
                  <a:pt x="271" y="165"/>
                </a:lnTo>
                <a:lnTo>
                  <a:pt x="271" y="170"/>
                </a:lnTo>
                <a:lnTo>
                  <a:pt x="271" y="172"/>
                </a:lnTo>
                <a:lnTo>
                  <a:pt x="271" y="178"/>
                </a:lnTo>
                <a:lnTo>
                  <a:pt x="271" y="185"/>
                </a:lnTo>
                <a:lnTo>
                  <a:pt x="271" y="187"/>
                </a:lnTo>
                <a:lnTo>
                  <a:pt x="271" y="192"/>
                </a:lnTo>
                <a:lnTo>
                  <a:pt x="271" y="197"/>
                </a:lnTo>
                <a:lnTo>
                  <a:pt x="271" y="203"/>
                </a:lnTo>
                <a:lnTo>
                  <a:pt x="271" y="206"/>
                </a:lnTo>
                <a:lnTo>
                  <a:pt x="271" y="213"/>
                </a:lnTo>
                <a:lnTo>
                  <a:pt x="271" y="215"/>
                </a:lnTo>
                <a:lnTo>
                  <a:pt x="271" y="216"/>
                </a:lnTo>
                <a:lnTo>
                  <a:pt x="271" y="225"/>
                </a:lnTo>
                <a:lnTo>
                  <a:pt x="271" y="235"/>
                </a:lnTo>
                <a:lnTo>
                  <a:pt x="271" y="237"/>
                </a:lnTo>
                <a:lnTo>
                  <a:pt x="271" y="239"/>
                </a:lnTo>
                <a:lnTo>
                  <a:pt x="271" y="242"/>
                </a:lnTo>
                <a:lnTo>
                  <a:pt x="271" y="246"/>
                </a:lnTo>
                <a:lnTo>
                  <a:pt x="271" y="247"/>
                </a:lnTo>
                <a:lnTo>
                  <a:pt x="270" y="247"/>
                </a:lnTo>
                <a:lnTo>
                  <a:pt x="268" y="249"/>
                </a:lnTo>
                <a:lnTo>
                  <a:pt x="265" y="249"/>
                </a:lnTo>
                <a:lnTo>
                  <a:pt x="261" y="251"/>
                </a:lnTo>
                <a:lnTo>
                  <a:pt x="259" y="252"/>
                </a:lnTo>
                <a:lnTo>
                  <a:pt x="258" y="252"/>
                </a:lnTo>
                <a:lnTo>
                  <a:pt x="256" y="252"/>
                </a:lnTo>
                <a:lnTo>
                  <a:pt x="253" y="252"/>
                </a:lnTo>
                <a:lnTo>
                  <a:pt x="249" y="251"/>
                </a:lnTo>
                <a:lnTo>
                  <a:pt x="247" y="249"/>
                </a:lnTo>
                <a:lnTo>
                  <a:pt x="246" y="247"/>
                </a:lnTo>
                <a:lnTo>
                  <a:pt x="242" y="244"/>
                </a:lnTo>
                <a:lnTo>
                  <a:pt x="237" y="242"/>
                </a:lnTo>
                <a:lnTo>
                  <a:pt x="235" y="240"/>
                </a:lnTo>
                <a:lnTo>
                  <a:pt x="232" y="240"/>
                </a:lnTo>
                <a:lnTo>
                  <a:pt x="230" y="240"/>
                </a:lnTo>
                <a:lnTo>
                  <a:pt x="228" y="240"/>
                </a:lnTo>
                <a:lnTo>
                  <a:pt x="225" y="240"/>
                </a:lnTo>
                <a:lnTo>
                  <a:pt x="222" y="240"/>
                </a:lnTo>
                <a:lnTo>
                  <a:pt x="220" y="240"/>
                </a:lnTo>
                <a:lnTo>
                  <a:pt x="218" y="240"/>
                </a:lnTo>
                <a:lnTo>
                  <a:pt x="216" y="240"/>
                </a:lnTo>
                <a:lnTo>
                  <a:pt x="215" y="242"/>
                </a:lnTo>
                <a:lnTo>
                  <a:pt x="210" y="244"/>
                </a:lnTo>
                <a:lnTo>
                  <a:pt x="206" y="246"/>
                </a:lnTo>
                <a:lnTo>
                  <a:pt x="203" y="247"/>
                </a:lnTo>
                <a:lnTo>
                  <a:pt x="201" y="247"/>
                </a:lnTo>
                <a:lnTo>
                  <a:pt x="201" y="249"/>
                </a:lnTo>
                <a:lnTo>
                  <a:pt x="194" y="256"/>
                </a:lnTo>
                <a:lnTo>
                  <a:pt x="192" y="258"/>
                </a:lnTo>
                <a:lnTo>
                  <a:pt x="189" y="261"/>
                </a:lnTo>
                <a:lnTo>
                  <a:pt x="185" y="264"/>
                </a:lnTo>
                <a:lnTo>
                  <a:pt x="184" y="264"/>
                </a:lnTo>
                <a:lnTo>
                  <a:pt x="182" y="264"/>
                </a:lnTo>
                <a:lnTo>
                  <a:pt x="177" y="264"/>
                </a:lnTo>
                <a:lnTo>
                  <a:pt x="175" y="264"/>
                </a:lnTo>
                <a:lnTo>
                  <a:pt x="173" y="264"/>
                </a:lnTo>
                <a:lnTo>
                  <a:pt x="170" y="264"/>
                </a:lnTo>
                <a:lnTo>
                  <a:pt x="170" y="263"/>
                </a:lnTo>
                <a:lnTo>
                  <a:pt x="168" y="264"/>
                </a:lnTo>
                <a:lnTo>
                  <a:pt x="165" y="266"/>
                </a:lnTo>
                <a:lnTo>
                  <a:pt x="163" y="268"/>
                </a:lnTo>
                <a:lnTo>
                  <a:pt x="161" y="268"/>
                </a:lnTo>
                <a:lnTo>
                  <a:pt x="161" y="270"/>
                </a:lnTo>
                <a:lnTo>
                  <a:pt x="161" y="270"/>
                </a:lnTo>
                <a:lnTo>
                  <a:pt x="160" y="271"/>
                </a:lnTo>
                <a:lnTo>
                  <a:pt x="160" y="273"/>
                </a:lnTo>
                <a:lnTo>
                  <a:pt x="158" y="276"/>
                </a:lnTo>
                <a:lnTo>
                  <a:pt x="158" y="278"/>
                </a:lnTo>
                <a:lnTo>
                  <a:pt x="156" y="283"/>
                </a:lnTo>
                <a:lnTo>
                  <a:pt x="156" y="285"/>
                </a:lnTo>
                <a:lnTo>
                  <a:pt x="156" y="287"/>
                </a:lnTo>
                <a:lnTo>
                  <a:pt x="156" y="289"/>
                </a:lnTo>
                <a:lnTo>
                  <a:pt x="154" y="289"/>
                </a:lnTo>
                <a:lnTo>
                  <a:pt x="154" y="290"/>
                </a:lnTo>
                <a:lnTo>
                  <a:pt x="151" y="294"/>
                </a:lnTo>
                <a:lnTo>
                  <a:pt x="149" y="295"/>
                </a:lnTo>
                <a:lnTo>
                  <a:pt x="146" y="295"/>
                </a:lnTo>
                <a:lnTo>
                  <a:pt x="144" y="295"/>
                </a:lnTo>
                <a:lnTo>
                  <a:pt x="141" y="295"/>
                </a:lnTo>
                <a:lnTo>
                  <a:pt x="139" y="294"/>
                </a:lnTo>
                <a:lnTo>
                  <a:pt x="136" y="290"/>
                </a:lnTo>
                <a:lnTo>
                  <a:pt x="134" y="287"/>
                </a:lnTo>
                <a:lnTo>
                  <a:pt x="134" y="285"/>
                </a:lnTo>
                <a:lnTo>
                  <a:pt x="134" y="285"/>
                </a:lnTo>
                <a:lnTo>
                  <a:pt x="134" y="282"/>
                </a:lnTo>
                <a:lnTo>
                  <a:pt x="137" y="275"/>
                </a:lnTo>
                <a:lnTo>
                  <a:pt x="139" y="273"/>
                </a:lnTo>
                <a:lnTo>
                  <a:pt x="141" y="273"/>
                </a:lnTo>
                <a:lnTo>
                  <a:pt x="141" y="271"/>
                </a:lnTo>
                <a:lnTo>
                  <a:pt x="144" y="270"/>
                </a:lnTo>
                <a:lnTo>
                  <a:pt x="144" y="270"/>
                </a:lnTo>
                <a:lnTo>
                  <a:pt x="146" y="268"/>
                </a:lnTo>
                <a:lnTo>
                  <a:pt x="148" y="266"/>
                </a:lnTo>
                <a:lnTo>
                  <a:pt x="149" y="264"/>
                </a:lnTo>
                <a:lnTo>
                  <a:pt x="149" y="263"/>
                </a:lnTo>
                <a:lnTo>
                  <a:pt x="149" y="261"/>
                </a:lnTo>
                <a:lnTo>
                  <a:pt x="149" y="259"/>
                </a:lnTo>
                <a:lnTo>
                  <a:pt x="149" y="256"/>
                </a:lnTo>
                <a:lnTo>
                  <a:pt x="149" y="256"/>
                </a:lnTo>
                <a:lnTo>
                  <a:pt x="148" y="256"/>
                </a:lnTo>
                <a:lnTo>
                  <a:pt x="146" y="252"/>
                </a:lnTo>
                <a:lnTo>
                  <a:pt x="142" y="249"/>
                </a:lnTo>
                <a:lnTo>
                  <a:pt x="141" y="247"/>
                </a:lnTo>
                <a:lnTo>
                  <a:pt x="141" y="247"/>
                </a:lnTo>
                <a:lnTo>
                  <a:pt x="141" y="246"/>
                </a:lnTo>
                <a:lnTo>
                  <a:pt x="139" y="247"/>
                </a:lnTo>
                <a:lnTo>
                  <a:pt x="137" y="247"/>
                </a:lnTo>
                <a:lnTo>
                  <a:pt x="134" y="251"/>
                </a:lnTo>
                <a:lnTo>
                  <a:pt x="130" y="252"/>
                </a:lnTo>
                <a:lnTo>
                  <a:pt x="125" y="252"/>
                </a:lnTo>
                <a:lnTo>
                  <a:pt x="125" y="252"/>
                </a:lnTo>
                <a:lnTo>
                  <a:pt x="124" y="254"/>
                </a:lnTo>
                <a:lnTo>
                  <a:pt x="122" y="254"/>
                </a:lnTo>
                <a:lnTo>
                  <a:pt x="120" y="254"/>
                </a:lnTo>
                <a:lnTo>
                  <a:pt x="118" y="256"/>
                </a:lnTo>
                <a:lnTo>
                  <a:pt x="115" y="256"/>
                </a:lnTo>
                <a:lnTo>
                  <a:pt x="113" y="256"/>
                </a:lnTo>
                <a:lnTo>
                  <a:pt x="111" y="256"/>
                </a:lnTo>
                <a:lnTo>
                  <a:pt x="110" y="256"/>
                </a:lnTo>
                <a:lnTo>
                  <a:pt x="110" y="256"/>
                </a:lnTo>
                <a:lnTo>
                  <a:pt x="110" y="258"/>
                </a:lnTo>
                <a:lnTo>
                  <a:pt x="108" y="258"/>
                </a:lnTo>
                <a:lnTo>
                  <a:pt x="108" y="259"/>
                </a:lnTo>
                <a:lnTo>
                  <a:pt x="106" y="259"/>
                </a:lnTo>
                <a:lnTo>
                  <a:pt x="106" y="261"/>
                </a:lnTo>
                <a:lnTo>
                  <a:pt x="105" y="263"/>
                </a:lnTo>
                <a:lnTo>
                  <a:pt x="105" y="264"/>
                </a:lnTo>
                <a:lnTo>
                  <a:pt x="105" y="266"/>
                </a:lnTo>
                <a:lnTo>
                  <a:pt x="105" y="268"/>
                </a:lnTo>
                <a:lnTo>
                  <a:pt x="106" y="268"/>
                </a:lnTo>
                <a:lnTo>
                  <a:pt x="106" y="270"/>
                </a:lnTo>
                <a:lnTo>
                  <a:pt x="106" y="270"/>
                </a:lnTo>
                <a:lnTo>
                  <a:pt x="108" y="271"/>
                </a:lnTo>
                <a:lnTo>
                  <a:pt x="110" y="275"/>
                </a:lnTo>
                <a:lnTo>
                  <a:pt x="110" y="275"/>
                </a:lnTo>
                <a:lnTo>
                  <a:pt x="110" y="276"/>
                </a:lnTo>
                <a:lnTo>
                  <a:pt x="110" y="278"/>
                </a:lnTo>
                <a:lnTo>
                  <a:pt x="111" y="280"/>
                </a:lnTo>
                <a:lnTo>
                  <a:pt x="111" y="282"/>
                </a:lnTo>
                <a:lnTo>
                  <a:pt x="111" y="285"/>
                </a:lnTo>
                <a:lnTo>
                  <a:pt x="111" y="285"/>
                </a:lnTo>
                <a:lnTo>
                  <a:pt x="110" y="285"/>
                </a:lnTo>
                <a:lnTo>
                  <a:pt x="110" y="287"/>
                </a:lnTo>
                <a:lnTo>
                  <a:pt x="108" y="289"/>
                </a:lnTo>
                <a:lnTo>
                  <a:pt x="106" y="290"/>
                </a:lnTo>
                <a:lnTo>
                  <a:pt x="105" y="290"/>
                </a:lnTo>
                <a:lnTo>
                  <a:pt x="103" y="294"/>
                </a:lnTo>
                <a:lnTo>
                  <a:pt x="101" y="295"/>
                </a:lnTo>
                <a:lnTo>
                  <a:pt x="99" y="297"/>
                </a:lnTo>
                <a:lnTo>
                  <a:pt x="98" y="297"/>
                </a:lnTo>
                <a:lnTo>
                  <a:pt x="94" y="299"/>
                </a:lnTo>
                <a:lnTo>
                  <a:pt x="94" y="301"/>
                </a:lnTo>
                <a:lnTo>
                  <a:pt x="93" y="301"/>
                </a:lnTo>
                <a:lnTo>
                  <a:pt x="91" y="301"/>
                </a:lnTo>
                <a:lnTo>
                  <a:pt x="89" y="301"/>
                </a:lnTo>
                <a:lnTo>
                  <a:pt x="87" y="301"/>
                </a:lnTo>
                <a:lnTo>
                  <a:pt x="86" y="301"/>
                </a:lnTo>
                <a:lnTo>
                  <a:pt x="84" y="301"/>
                </a:lnTo>
                <a:lnTo>
                  <a:pt x="82" y="301"/>
                </a:lnTo>
                <a:lnTo>
                  <a:pt x="81" y="301"/>
                </a:lnTo>
                <a:lnTo>
                  <a:pt x="81" y="301"/>
                </a:lnTo>
                <a:lnTo>
                  <a:pt x="79" y="301"/>
                </a:lnTo>
                <a:lnTo>
                  <a:pt x="75" y="301"/>
                </a:lnTo>
                <a:lnTo>
                  <a:pt x="74" y="301"/>
                </a:lnTo>
                <a:lnTo>
                  <a:pt x="72" y="301"/>
                </a:lnTo>
                <a:lnTo>
                  <a:pt x="70" y="299"/>
                </a:lnTo>
                <a:lnTo>
                  <a:pt x="68" y="297"/>
                </a:lnTo>
                <a:lnTo>
                  <a:pt x="67" y="297"/>
                </a:lnTo>
                <a:lnTo>
                  <a:pt x="65" y="295"/>
                </a:lnTo>
                <a:lnTo>
                  <a:pt x="65" y="295"/>
                </a:lnTo>
                <a:lnTo>
                  <a:pt x="65" y="294"/>
                </a:lnTo>
                <a:lnTo>
                  <a:pt x="60" y="289"/>
                </a:lnTo>
                <a:lnTo>
                  <a:pt x="53" y="282"/>
                </a:lnTo>
                <a:lnTo>
                  <a:pt x="51" y="280"/>
                </a:lnTo>
                <a:lnTo>
                  <a:pt x="51" y="278"/>
                </a:lnTo>
                <a:lnTo>
                  <a:pt x="51" y="276"/>
                </a:lnTo>
                <a:lnTo>
                  <a:pt x="50" y="276"/>
                </a:lnTo>
                <a:lnTo>
                  <a:pt x="50" y="275"/>
                </a:lnTo>
                <a:lnTo>
                  <a:pt x="50" y="273"/>
                </a:lnTo>
                <a:lnTo>
                  <a:pt x="48" y="273"/>
                </a:lnTo>
                <a:lnTo>
                  <a:pt x="48" y="271"/>
                </a:lnTo>
                <a:lnTo>
                  <a:pt x="46" y="271"/>
                </a:lnTo>
                <a:lnTo>
                  <a:pt x="44" y="270"/>
                </a:lnTo>
                <a:lnTo>
                  <a:pt x="43" y="270"/>
                </a:lnTo>
                <a:lnTo>
                  <a:pt x="41" y="270"/>
                </a:lnTo>
                <a:lnTo>
                  <a:pt x="39" y="270"/>
                </a:lnTo>
                <a:lnTo>
                  <a:pt x="38" y="270"/>
                </a:lnTo>
                <a:lnTo>
                  <a:pt x="36" y="270"/>
                </a:lnTo>
                <a:lnTo>
                  <a:pt x="34" y="270"/>
                </a:lnTo>
                <a:lnTo>
                  <a:pt x="32" y="268"/>
                </a:lnTo>
                <a:lnTo>
                  <a:pt x="29" y="268"/>
                </a:lnTo>
                <a:lnTo>
                  <a:pt x="27" y="268"/>
                </a:lnTo>
                <a:lnTo>
                  <a:pt x="25" y="268"/>
                </a:lnTo>
                <a:lnTo>
                  <a:pt x="22" y="268"/>
                </a:lnTo>
                <a:lnTo>
                  <a:pt x="20" y="266"/>
                </a:lnTo>
                <a:lnTo>
                  <a:pt x="20" y="266"/>
                </a:lnTo>
                <a:lnTo>
                  <a:pt x="19" y="266"/>
                </a:lnTo>
                <a:lnTo>
                  <a:pt x="17" y="266"/>
                </a:lnTo>
                <a:lnTo>
                  <a:pt x="17" y="264"/>
                </a:lnTo>
                <a:lnTo>
                  <a:pt x="15" y="264"/>
                </a:lnTo>
                <a:lnTo>
                  <a:pt x="15" y="263"/>
                </a:lnTo>
                <a:lnTo>
                  <a:pt x="15" y="261"/>
                </a:lnTo>
                <a:lnTo>
                  <a:pt x="15" y="259"/>
                </a:lnTo>
                <a:lnTo>
                  <a:pt x="15" y="258"/>
                </a:lnTo>
                <a:lnTo>
                  <a:pt x="17" y="258"/>
                </a:lnTo>
                <a:lnTo>
                  <a:pt x="17" y="256"/>
                </a:lnTo>
                <a:lnTo>
                  <a:pt x="19" y="256"/>
                </a:lnTo>
                <a:lnTo>
                  <a:pt x="19" y="256"/>
                </a:lnTo>
                <a:lnTo>
                  <a:pt x="20" y="256"/>
                </a:lnTo>
                <a:lnTo>
                  <a:pt x="20" y="254"/>
                </a:lnTo>
                <a:lnTo>
                  <a:pt x="20" y="254"/>
                </a:lnTo>
                <a:lnTo>
                  <a:pt x="22" y="252"/>
                </a:lnTo>
                <a:lnTo>
                  <a:pt x="22" y="251"/>
                </a:lnTo>
                <a:lnTo>
                  <a:pt x="24" y="249"/>
                </a:lnTo>
                <a:lnTo>
                  <a:pt x="24" y="247"/>
                </a:lnTo>
                <a:lnTo>
                  <a:pt x="25" y="246"/>
                </a:lnTo>
                <a:lnTo>
                  <a:pt x="25" y="244"/>
                </a:lnTo>
                <a:lnTo>
                  <a:pt x="25" y="242"/>
                </a:lnTo>
                <a:lnTo>
                  <a:pt x="25" y="240"/>
                </a:lnTo>
                <a:lnTo>
                  <a:pt x="25" y="240"/>
                </a:lnTo>
                <a:lnTo>
                  <a:pt x="24" y="240"/>
                </a:lnTo>
                <a:lnTo>
                  <a:pt x="22" y="240"/>
                </a:lnTo>
                <a:lnTo>
                  <a:pt x="20" y="240"/>
                </a:lnTo>
                <a:lnTo>
                  <a:pt x="20" y="239"/>
                </a:lnTo>
                <a:lnTo>
                  <a:pt x="20" y="240"/>
                </a:lnTo>
                <a:lnTo>
                  <a:pt x="20" y="239"/>
                </a:lnTo>
                <a:lnTo>
                  <a:pt x="19" y="239"/>
                </a:lnTo>
                <a:lnTo>
                  <a:pt x="17" y="239"/>
                </a:lnTo>
                <a:lnTo>
                  <a:pt x="15" y="240"/>
                </a:lnTo>
                <a:lnTo>
                  <a:pt x="13" y="240"/>
                </a:lnTo>
                <a:lnTo>
                  <a:pt x="12" y="240"/>
                </a:lnTo>
                <a:lnTo>
                  <a:pt x="12" y="240"/>
                </a:lnTo>
                <a:lnTo>
                  <a:pt x="10" y="240"/>
                </a:lnTo>
                <a:lnTo>
                  <a:pt x="8" y="242"/>
                </a:lnTo>
                <a:lnTo>
                  <a:pt x="7" y="242"/>
                </a:lnTo>
                <a:lnTo>
                  <a:pt x="7" y="244"/>
                </a:lnTo>
                <a:lnTo>
                  <a:pt x="5" y="244"/>
                </a:lnTo>
                <a:lnTo>
                  <a:pt x="5" y="244"/>
                </a:lnTo>
                <a:lnTo>
                  <a:pt x="3" y="244"/>
                </a:lnTo>
                <a:lnTo>
                  <a:pt x="1" y="244"/>
                </a:lnTo>
                <a:lnTo>
                  <a:pt x="0" y="244"/>
                </a:lnTo>
                <a:lnTo>
                  <a:pt x="0" y="242"/>
                </a:lnTo>
                <a:lnTo>
                  <a:pt x="0" y="240"/>
                </a:lnTo>
                <a:lnTo>
                  <a:pt x="0" y="228"/>
                </a:lnTo>
                <a:lnTo>
                  <a:pt x="1" y="225"/>
                </a:lnTo>
                <a:lnTo>
                  <a:pt x="1" y="221"/>
                </a:lnTo>
                <a:lnTo>
                  <a:pt x="1" y="209"/>
                </a:lnTo>
                <a:lnTo>
                  <a:pt x="1" y="208"/>
                </a:lnTo>
                <a:lnTo>
                  <a:pt x="1" y="199"/>
                </a:lnTo>
                <a:lnTo>
                  <a:pt x="1" y="194"/>
                </a:lnTo>
                <a:lnTo>
                  <a:pt x="1" y="194"/>
                </a:lnTo>
                <a:lnTo>
                  <a:pt x="1" y="192"/>
                </a:lnTo>
                <a:lnTo>
                  <a:pt x="1" y="190"/>
                </a:lnTo>
                <a:lnTo>
                  <a:pt x="1" y="185"/>
                </a:lnTo>
                <a:lnTo>
                  <a:pt x="1" y="182"/>
                </a:lnTo>
                <a:lnTo>
                  <a:pt x="1" y="178"/>
                </a:lnTo>
                <a:lnTo>
                  <a:pt x="1" y="166"/>
                </a:lnTo>
                <a:lnTo>
                  <a:pt x="1" y="165"/>
                </a:lnTo>
                <a:lnTo>
                  <a:pt x="1" y="161"/>
                </a:lnTo>
                <a:lnTo>
                  <a:pt x="1" y="154"/>
                </a:lnTo>
                <a:lnTo>
                  <a:pt x="1" y="153"/>
                </a:lnTo>
                <a:lnTo>
                  <a:pt x="1" y="149"/>
                </a:lnTo>
                <a:lnTo>
                  <a:pt x="1" y="149"/>
                </a:lnTo>
                <a:lnTo>
                  <a:pt x="1" y="146"/>
                </a:lnTo>
                <a:lnTo>
                  <a:pt x="1" y="144"/>
                </a:lnTo>
                <a:lnTo>
                  <a:pt x="1" y="142"/>
                </a:lnTo>
                <a:lnTo>
                  <a:pt x="1" y="139"/>
                </a:lnTo>
                <a:lnTo>
                  <a:pt x="1" y="137"/>
                </a:lnTo>
                <a:lnTo>
                  <a:pt x="1" y="135"/>
                </a:lnTo>
                <a:lnTo>
                  <a:pt x="3" y="134"/>
                </a:lnTo>
                <a:lnTo>
                  <a:pt x="3" y="134"/>
                </a:lnTo>
                <a:lnTo>
                  <a:pt x="3" y="132"/>
                </a:lnTo>
                <a:lnTo>
                  <a:pt x="3" y="129"/>
                </a:lnTo>
                <a:lnTo>
                  <a:pt x="3" y="122"/>
                </a:lnTo>
                <a:lnTo>
                  <a:pt x="3" y="115"/>
                </a:lnTo>
                <a:lnTo>
                  <a:pt x="3" y="113"/>
                </a:lnTo>
                <a:lnTo>
                  <a:pt x="3" y="108"/>
                </a:lnTo>
                <a:lnTo>
                  <a:pt x="3" y="106"/>
                </a:lnTo>
                <a:lnTo>
                  <a:pt x="3" y="104"/>
                </a:lnTo>
                <a:lnTo>
                  <a:pt x="3" y="104"/>
                </a:lnTo>
                <a:lnTo>
                  <a:pt x="3" y="103"/>
                </a:lnTo>
                <a:lnTo>
                  <a:pt x="3" y="101"/>
                </a:lnTo>
                <a:lnTo>
                  <a:pt x="3" y="99"/>
                </a:lnTo>
                <a:lnTo>
                  <a:pt x="3" y="94"/>
                </a:lnTo>
                <a:lnTo>
                  <a:pt x="3" y="89"/>
                </a:lnTo>
                <a:lnTo>
                  <a:pt x="3" y="80"/>
                </a:lnTo>
                <a:lnTo>
                  <a:pt x="3" y="79"/>
                </a:lnTo>
                <a:lnTo>
                  <a:pt x="3" y="75"/>
                </a:lnTo>
                <a:lnTo>
                  <a:pt x="3" y="73"/>
                </a:lnTo>
                <a:lnTo>
                  <a:pt x="3" y="73"/>
                </a:lnTo>
                <a:lnTo>
                  <a:pt x="3" y="70"/>
                </a:lnTo>
                <a:lnTo>
                  <a:pt x="3" y="65"/>
                </a:lnTo>
                <a:lnTo>
                  <a:pt x="3" y="61"/>
                </a:lnTo>
                <a:lnTo>
                  <a:pt x="5" y="60"/>
                </a:lnTo>
                <a:lnTo>
                  <a:pt x="5" y="55"/>
                </a:lnTo>
                <a:lnTo>
                  <a:pt x="5" y="53"/>
                </a:lnTo>
                <a:lnTo>
                  <a:pt x="5" y="51"/>
                </a:lnTo>
                <a:lnTo>
                  <a:pt x="5" y="48"/>
                </a:lnTo>
                <a:lnTo>
                  <a:pt x="5" y="43"/>
                </a:lnTo>
                <a:lnTo>
                  <a:pt x="5" y="39"/>
                </a:lnTo>
                <a:lnTo>
                  <a:pt x="5" y="37"/>
                </a:lnTo>
                <a:lnTo>
                  <a:pt x="5" y="34"/>
                </a:lnTo>
                <a:lnTo>
                  <a:pt x="5" y="30"/>
                </a:lnTo>
                <a:lnTo>
                  <a:pt x="5" y="29"/>
                </a:lnTo>
                <a:lnTo>
                  <a:pt x="5" y="27"/>
                </a:lnTo>
                <a:lnTo>
                  <a:pt x="5" y="25"/>
                </a:lnTo>
                <a:lnTo>
                  <a:pt x="5" y="20"/>
                </a:lnTo>
                <a:lnTo>
                  <a:pt x="5" y="18"/>
                </a:lnTo>
                <a:lnTo>
                  <a:pt x="5" y="13"/>
                </a:lnTo>
                <a:lnTo>
                  <a:pt x="5" y="10"/>
                </a:lnTo>
                <a:lnTo>
                  <a:pt x="5" y="3"/>
                </a:lnTo>
                <a:lnTo>
                  <a:pt x="5"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15" name="Freeform 143"/>
          <p:cNvSpPr>
            <a:spLocks/>
          </p:cNvSpPr>
          <p:nvPr/>
        </p:nvSpPr>
        <p:spPr bwMode="auto">
          <a:xfrm>
            <a:off x="4489847" y="1635919"/>
            <a:ext cx="280988" cy="325041"/>
          </a:xfrm>
          <a:custGeom>
            <a:avLst/>
            <a:gdLst/>
            <a:ahLst/>
            <a:cxnLst>
              <a:cxn ang="0">
                <a:pos x="26" y="0"/>
              </a:cxn>
              <a:cxn ang="0">
                <a:pos x="62" y="1"/>
              </a:cxn>
              <a:cxn ang="0">
                <a:pos x="83" y="1"/>
              </a:cxn>
              <a:cxn ang="0">
                <a:pos x="93" y="1"/>
              </a:cxn>
              <a:cxn ang="0">
                <a:pos x="108" y="1"/>
              </a:cxn>
              <a:cxn ang="0">
                <a:pos x="119" y="1"/>
              </a:cxn>
              <a:cxn ang="0">
                <a:pos x="129" y="1"/>
              </a:cxn>
              <a:cxn ang="0">
                <a:pos x="146" y="1"/>
              </a:cxn>
              <a:cxn ang="0">
                <a:pos x="179" y="1"/>
              </a:cxn>
              <a:cxn ang="0">
                <a:pos x="201" y="3"/>
              </a:cxn>
              <a:cxn ang="0">
                <a:pos x="220" y="3"/>
              </a:cxn>
              <a:cxn ang="0">
                <a:pos x="236" y="5"/>
              </a:cxn>
              <a:cxn ang="0">
                <a:pos x="234" y="22"/>
              </a:cxn>
              <a:cxn ang="0">
                <a:pos x="232" y="57"/>
              </a:cxn>
              <a:cxn ang="0">
                <a:pos x="232" y="84"/>
              </a:cxn>
              <a:cxn ang="0">
                <a:pos x="232" y="117"/>
              </a:cxn>
              <a:cxn ang="0">
                <a:pos x="232" y="139"/>
              </a:cxn>
              <a:cxn ang="0">
                <a:pos x="231" y="161"/>
              </a:cxn>
              <a:cxn ang="0">
                <a:pos x="231" y="177"/>
              </a:cxn>
              <a:cxn ang="0">
                <a:pos x="231" y="196"/>
              </a:cxn>
              <a:cxn ang="0">
                <a:pos x="231" y="206"/>
              </a:cxn>
              <a:cxn ang="0">
                <a:pos x="231" y="217"/>
              </a:cxn>
              <a:cxn ang="0">
                <a:pos x="229" y="241"/>
              </a:cxn>
              <a:cxn ang="0">
                <a:pos x="229" y="268"/>
              </a:cxn>
              <a:cxn ang="0">
                <a:pos x="219" y="273"/>
              </a:cxn>
              <a:cxn ang="0">
                <a:pos x="208" y="273"/>
              </a:cxn>
              <a:cxn ang="0">
                <a:pos x="184" y="272"/>
              </a:cxn>
              <a:cxn ang="0">
                <a:pos x="170" y="270"/>
              </a:cxn>
              <a:cxn ang="0">
                <a:pos x="153" y="270"/>
              </a:cxn>
              <a:cxn ang="0">
                <a:pos x="139" y="270"/>
              </a:cxn>
              <a:cxn ang="0">
                <a:pos x="122" y="270"/>
              </a:cxn>
              <a:cxn ang="0">
                <a:pos x="100" y="270"/>
              </a:cxn>
              <a:cxn ang="0">
                <a:pos x="88" y="268"/>
              </a:cxn>
              <a:cxn ang="0">
                <a:pos x="71" y="268"/>
              </a:cxn>
              <a:cxn ang="0">
                <a:pos x="55" y="268"/>
              </a:cxn>
              <a:cxn ang="0">
                <a:pos x="48" y="268"/>
              </a:cxn>
              <a:cxn ang="0">
                <a:pos x="33" y="268"/>
              </a:cxn>
              <a:cxn ang="0">
                <a:pos x="17" y="268"/>
              </a:cxn>
              <a:cxn ang="0">
                <a:pos x="10" y="266"/>
              </a:cxn>
              <a:cxn ang="0">
                <a:pos x="0" y="256"/>
              </a:cxn>
              <a:cxn ang="0">
                <a:pos x="2" y="223"/>
              </a:cxn>
              <a:cxn ang="0">
                <a:pos x="2" y="199"/>
              </a:cxn>
              <a:cxn ang="0">
                <a:pos x="2" y="168"/>
              </a:cxn>
              <a:cxn ang="0">
                <a:pos x="2" y="149"/>
              </a:cxn>
              <a:cxn ang="0">
                <a:pos x="4" y="130"/>
              </a:cxn>
              <a:cxn ang="0">
                <a:pos x="4" y="110"/>
              </a:cxn>
              <a:cxn ang="0">
                <a:pos x="4" y="100"/>
              </a:cxn>
              <a:cxn ang="0">
                <a:pos x="5" y="77"/>
              </a:cxn>
              <a:cxn ang="0">
                <a:pos x="7" y="44"/>
              </a:cxn>
              <a:cxn ang="0">
                <a:pos x="7" y="31"/>
              </a:cxn>
              <a:cxn ang="0">
                <a:pos x="9" y="8"/>
              </a:cxn>
            </a:cxnLst>
            <a:rect l="0" t="0" r="r" b="b"/>
            <a:pathLst>
              <a:path w="236" h="273">
                <a:moveTo>
                  <a:pt x="9" y="0"/>
                </a:moveTo>
                <a:lnTo>
                  <a:pt x="16" y="0"/>
                </a:lnTo>
                <a:lnTo>
                  <a:pt x="19" y="0"/>
                </a:lnTo>
                <a:lnTo>
                  <a:pt x="26" y="0"/>
                </a:lnTo>
                <a:lnTo>
                  <a:pt x="33" y="1"/>
                </a:lnTo>
                <a:lnTo>
                  <a:pt x="36" y="1"/>
                </a:lnTo>
                <a:lnTo>
                  <a:pt x="43" y="1"/>
                </a:lnTo>
                <a:lnTo>
                  <a:pt x="62" y="1"/>
                </a:lnTo>
                <a:lnTo>
                  <a:pt x="67" y="1"/>
                </a:lnTo>
                <a:lnTo>
                  <a:pt x="69" y="1"/>
                </a:lnTo>
                <a:lnTo>
                  <a:pt x="79" y="1"/>
                </a:lnTo>
                <a:lnTo>
                  <a:pt x="83" y="1"/>
                </a:lnTo>
                <a:lnTo>
                  <a:pt x="84" y="1"/>
                </a:lnTo>
                <a:lnTo>
                  <a:pt x="88" y="1"/>
                </a:lnTo>
                <a:lnTo>
                  <a:pt x="91" y="1"/>
                </a:lnTo>
                <a:lnTo>
                  <a:pt x="93" y="1"/>
                </a:lnTo>
                <a:lnTo>
                  <a:pt x="98" y="1"/>
                </a:lnTo>
                <a:lnTo>
                  <a:pt x="103" y="1"/>
                </a:lnTo>
                <a:lnTo>
                  <a:pt x="108" y="1"/>
                </a:lnTo>
                <a:lnTo>
                  <a:pt x="108" y="1"/>
                </a:lnTo>
                <a:lnTo>
                  <a:pt x="110" y="1"/>
                </a:lnTo>
                <a:lnTo>
                  <a:pt x="114" y="1"/>
                </a:lnTo>
                <a:lnTo>
                  <a:pt x="117" y="1"/>
                </a:lnTo>
                <a:lnTo>
                  <a:pt x="119" y="1"/>
                </a:lnTo>
                <a:lnTo>
                  <a:pt x="120" y="1"/>
                </a:lnTo>
                <a:lnTo>
                  <a:pt x="122" y="1"/>
                </a:lnTo>
                <a:lnTo>
                  <a:pt x="127" y="1"/>
                </a:lnTo>
                <a:lnTo>
                  <a:pt x="129" y="1"/>
                </a:lnTo>
                <a:lnTo>
                  <a:pt x="134" y="1"/>
                </a:lnTo>
                <a:lnTo>
                  <a:pt x="136" y="1"/>
                </a:lnTo>
                <a:lnTo>
                  <a:pt x="139" y="1"/>
                </a:lnTo>
                <a:lnTo>
                  <a:pt x="146" y="1"/>
                </a:lnTo>
                <a:lnTo>
                  <a:pt x="160" y="1"/>
                </a:lnTo>
                <a:lnTo>
                  <a:pt x="169" y="1"/>
                </a:lnTo>
                <a:lnTo>
                  <a:pt x="174" y="1"/>
                </a:lnTo>
                <a:lnTo>
                  <a:pt x="179" y="1"/>
                </a:lnTo>
                <a:lnTo>
                  <a:pt x="186" y="1"/>
                </a:lnTo>
                <a:lnTo>
                  <a:pt x="189" y="1"/>
                </a:lnTo>
                <a:lnTo>
                  <a:pt x="191" y="3"/>
                </a:lnTo>
                <a:lnTo>
                  <a:pt x="201" y="3"/>
                </a:lnTo>
                <a:lnTo>
                  <a:pt x="212" y="3"/>
                </a:lnTo>
                <a:lnTo>
                  <a:pt x="213" y="3"/>
                </a:lnTo>
                <a:lnTo>
                  <a:pt x="213" y="3"/>
                </a:lnTo>
                <a:lnTo>
                  <a:pt x="220" y="3"/>
                </a:lnTo>
                <a:lnTo>
                  <a:pt x="224" y="5"/>
                </a:lnTo>
                <a:lnTo>
                  <a:pt x="229" y="5"/>
                </a:lnTo>
                <a:lnTo>
                  <a:pt x="234" y="5"/>
                </a:lnTo>
                <a:lnTo>
                  <a:pt x="236" y="5"/>
                </a:lnTo>
                <a:lnTo>
                  <a:pt x="234" y="10"/>
                </a:lnTo>
                <a:lnTo>
                  <a:pt x="234" y="14"/>
                </a:lnTo>
                <a:lnTo>
                  <a:pt x="234" y="20"/>
                </a:lnTo>
                <a:lnTo>
                  <a:pt x="234" y="22"/>
                </a:lnTo>
                <a:lnTo>
                  <a:pt x="234" y="39"/>
                </a:lnTo>
                <a:lnTo>
                  <a:pt x="234" y="46"/>
                </a:lnTo>
                <a:lnTo>
                  <a:pt x="234" y="53"/>
                </a:lnTo>
                <a:lnTo>
                  <a:pt x="232" y="57"/>
                </a:lnTo>
                <a:lnTo>
                  <a:pt x="232" y="62"/>
                </a:lnTo>
                <a:lnTo>
                  <a:pt x="232" y="63"/>
                </a:lnTo>
                <a:lnTo>
                  <a:pt x="232" y="72"/>
                </a:lnTo>
                <a:lnTo>
                  <a:pt x="232" y="84"/>
                </a:lnTo>
                <a:lnTo>
                  <a:pt x="232" y="98"/>
                </a:lnTo>
                <a:lnTo>
                  <a:pt x="232" y="108"/>
                </a:lnTo>
                <a:lnTo>
                  <a:pt x="232" y="112"/>
                </a:lnTo>
                <a:lnTo>
                  <a:pt x="232" y="117"/>
                </a:lnTo>
                <a:lnTo>
                  <a:pt x="232" y="122"/>
                </a:lnTo>
                <a:lnTo>
                  <a:pt x="232" y="124"/>
                </a:lnTo>
                <a:lnTo>
                  <a:pt x="232" y="134"/>
                </a:lnTo>
                <a:lnTo>
                  <a:pt x="232" y="139"/>
                </a:lnTo>
                <a:lnTo>
                  <a:pt x="231" y="146"/>
                </a:lnTo>
                <a:lnTo>
                  <a:pt x="231" y="151"/>
                </a:lnTo>
                <a:lnTo>
                  <a:pt x="231" y="160"/>
                </a:lnTo>
                <a:lnTo>
                  <a:pt x="231" y="161"/>
                </a:lnTo>
                <a:lnTo>
                  <a:pt x="231" y="168"/>
                </a:lnTo>
                <a:lnTo>
                  <a:pt x="231" y="170"/>
                </a:lnTo>
                <a:lnTo>
                  <a:pt x="231" y="174"/>
                </a:lnTo>
                <a:lnTo>
                  <a:pt x="231" y="177"/>
                </a:lnTo>
                <a:lnTo>
                  <a:pt x="231" y="179"/>
                </a:lnTo>
                <a:lnTo>
                  <a:pt x="231" y="182"/>
                </a:lnTo>
                <a:lnTo>
                  <a:pt x="231" y="184"/>
                </a:lnTo>
                <a:lnTo>
                  <a:pt x="231" y="196"/>
                </a:lnTo>
                <a:lnTo>
                  <a:pt x="231" y="198"/>
                </a:lnTo>
                <a:lnTo>
                  <a:pt x="231" y="199"/>
                </a:lnTo>
                <a:lnTo>
                  <a:pt x="231" y="204"/>
                </a:lnTo>
                <a:lnTo>
                  <a:pt x="231" y="206"/>
                </a:lnTo>
                <a:lnTo>
                  <a:pt x="231" y="208"/>
                </a:lnTo>
                <a:lnTo>
                  <a:pt x="231" y="213"/>
                </a:lnTo>
                <a:lnTo>
                  <a:pt x="231" y="215"/>
                </a:lnTo>
                <a:lnTo>
                  <a:pt x="231" y="217"/>
                </a:lnTo>
                <a:lnTo>
                  <a:pt x="231" y="218"/>
                </a:lnTo>
                <a:lnTo>
                  <a:pt x="231" y="222"/>
                </a:lnTo>
                <a:lnTo>
                  <a:pt x="231" y="223"/>
                </a:lnTo>
                <a:lnTo>
                  <a:pt x="229" y="241"/>
                </a:lnTo>
                <a:lnTo>
                  <a:pt x="229" y="251"/>
                </a:lnTo>
                <a:lnTo>
                  <a:pt x="229" y="258"/>
                </a:lnTo>
                <a:lnTo>
                  <a:pt x="229" y="263"/>
                </a:lnTo>
                <a:lnTo>
                  <a:pt x="229" y="268"/>
                </a:lnTo>
                <a:lnTo>
                  <a:pt x="229" y="270"/>
                </a:lnTo>
                <a:lnTo>
                  <a:pt x="229" y="273"/>
                </a:lnTo>
                <a:lnTo>
                  <a:pt x="229" y="273"/>
                </a:lnTo>
                <a:lnTo>
                  <a:pt x="219" y="273"/>
                </a:lnTo>
                <a:lnTo>
                  <a:pt x="213" y="273"/>
                </a:lnTo>
                <a:lnTo>
                  <a:pt x="212" y="273"/>
                </a:lnTo>
                <a:lnTo>
                  <a:pt x="210" y="273"/>
                </a:lnTo>
                <a:lnTo>
                  <a:pt x="208" y="273"/>
                </a:lnTo>
                <a:lnTo>
                  <a:pt x="206" y="273"/>
                </a:lnTo>
                <a:lnTo>
                  <a:pt x="200" y="273"/>
                </a:lnTo>
                <a:lnTo>
                  <a:pt x="193" y="272"/>
                </a:lnTo>
                <a:lnTo>
                  <a:pt x="184" y="272"/>
                </a:lnTo>
                <a:lnTo>
                  <a:pt x="184" y="272"/>
                </a:lnTo>
                <a:lnTo>
                  <a:pt x="176" y="272"/>
                </a:lnTo>
                <a:lnTo>
                  <a:pt x="172" y="270"/>
                </a:lnTo>
                <a:lnTo>
                  <a:pt x="170" y="270"/>
                </a:lnTo>
                <a:lnTo>
                  <a:pt x="163" y="270"/>
                </a:lnTo>
                <a:lnTo>
                  <a:pt x="162" y="270"/>
                </a:lnTo>
                <a:lnTo>
                  <a:pt x="153" y="270"/>
                </a:lnTo>
                <a:lnTo>
                  <a:pt x="153" y="270"/>
                </a:lnTo>
                <a:lnTo>
                  <a:pt x="151" y="270"/>
                </a:lnTo>
                <a:lnTo>
                  <a:pt x="150" y="270"/>
                </a:lnTo>
                <a:lnTo>
                  <a:pt x="148" y="270"/>
                </a:lnTo>
                <a:lnTo>
                  <a:pt x="139" y="270"/>
                </a:lnTo>
                <a:lnTo>
                  <a:pt x="138" y="270"/>
                </a:lnTo>
                <a:lnTo>
                  <a:pt x="136" y="270"/>
                </a:lnTo>
                <a:lnTo>
                  <a:pt x="126" y="270"/>
                </a:lnTo>
                <a:lnTo>
                  <a:pt x="122" y="270"/>
                </a:lnTo>
                <a:lnTo>
                  <a:pt x="114" y="270"/>
                </a:lnTo>
                <a:lnTo>
                  <a:pt x="112" y="270"/>
                </a:lnTo>
                <a:lnTo>
                  <a:pt x="102" y="270"/>
                </a:lnTo>
                <a:lnTo>
                  <a:pt x="100" y="270"/>
                </a:lnTo>
                <a:lnTo>
                  <a:pt x="95" y="268"/>
                </a:lnTo>
                <a:lnTo>
                  <a:pt x="93" y="268"/>
                </a:lnTo>
                <a:lnTo>
                  <a:pt x="91" y="268"/>
                </a:lnTo>
                <a:lnTo>
                  <a:pt x="88" y="268"/>
                </a:lnTo>
                <a:lnTo>
                  <a:pt x="84" y="268"/>
                </a:lnTo>
                <a:lnTo>
                  <a:pt x="83" y="268"/>
                </a:lnTo>
                <a:lnTo>
                  <a:pt x="79" y="268"/>
                </a:lnTo>
                <a:lnTo>
                  <a:pt x="71" y="268"/>
                </a:lnTo>
                <a:lnTo>
                  <a:pt x="64" y="268"/>
                </a:lnTo>
                <a:lnTo>
                  <a:pt x="62" y="268"/>
                </a:lnTo>
                <a:lnTo>
                  <a:pt x="57" y="268"/>
                </a:lnTo>
                <a:lnTo>
                  <a:pt x="55" y="268"/>
                </a:lnTo>
                <a:lnTo>
                  <a:pt x="53" y="268"/>
                </a:lnTo>
                <a:lnTo>
                  <a:pt x="52" y="268"/>
                </a:lnTo>
                <a:lnTo>
                  <a:pt x="50" y="268"/>
                </a:lnTo>
                <a:lnTo>
                  <a:pt x="48" y="268"/>
                </a:lnTo>
                <a:lnTo>
                  <a:pt x="47" y="268"/>
                </a:lnTo>
                <a:lnTo>
                  <a:pt x="43" y="268"/>
                </a:lnTo>
                <a:lnTo>
                  <a:pt x="40" y="268"/>
                </a:lnTo>
                <a:lnTo>
                  <a:pt x="33" y="268"/>
                </a:lnTo>
                <a:lnTo>
                  <a:pt x="31" y="268"/>
                </a:lnTo>
                <a:lnTo>
                  <a:pt x="29" y="268"/>
                </a:lnTo>
                <a:lnTo>
                  <a:pt x="21" y="268"/>
                </a:lnTo>
                <a:lnTo>
                  <a:pt x="17" y="268"/>
                </a:lnTo>
                <a:lnTo>
                  <a:pt x="17" y="266"/>
                </a:lnTo>
                <a:lnTo>
                  <a:pt x="16" y="266"/>
                </a:lnTo>
                <a:lnTo>
                  <a:pt x="12" y="266"/>
                </a:lnTo>
                <a:lnTo>
                  <a:pt x="10" y="266"/>
                </a:lnTo>
                <a:lnTo>
                  <a:pt x="7" y="266"/>
                </a:lnTo>
                <a:lnTo>
                  <a:pt x="2" y="266"/>
                </a:lnTo>
                <a:lnTo>
                  <a:pt x="0" y="266"/>
                </a:lnTo>
                <a:lnTo>
                  <a:pt x="0" y="256"/>
                </a:lnTo>
                <a:lnTo>
                  <a:pt x="0" y="244"/>
                </a:lnTo>
                <a:lnTo>
                  <a:pt x="0" y="239"/>
                </a:lnTo>
                <a:lnTo>
                  <a:pt x="2" y="234"/>
                </a:lnTo>
                <a:lnTo>
                  <a:pt x="2" y="223"/>
                </a:lnTo>
                <a:lnTo>
                  <a:pt x="2" y="217"/>
                </a:lnTo>
                <a:lnTo>
                  <a:pt x="2" y="208"/>
                </a:lnTo>
                <a:lnTo>
                  <a:pt x="2" y="201"/>
                </a:lnTo>
                <a:lnTo>
                  <a:pt x="2" y="199"/>
                </a:lnTo>
                <a:lnTo>
                  <a:pt x="2" y="192"/>
                </a:lnTo>
                <a:lnTo>
                  <a:pt x="2" y="186"/>
                </a:lnTo>
                <a:lnTo>
                  <a:pt x="2" y="182"/>
                </a:lnTo>
                <a:lnTo>
                  <a:pt x="2" y="168"/>
                </a:lnTo>
                <a:lnTo>
                  <a:pt x="2" y="167"/>
                </a:lnTo>
                <a:lnTo>
                  <a:pt x="2" y="158"/>
                </a:lnTo>
                <a:lnTo>
                  <a:pt x="2" y="155"/>
                </a:lnTo>
                <a:lnTo>
                  <a:pt x="2" y="149"/>
                </a:lnTo>
                <a:lnTo>
                  <a:pt x="2" y="144"/>
                </a:lnTo>
                <a:lnTo>
                  <a:pt x="2" y="134"/>
                </a:lnTo>
                <a:lnTo>
                  <a:pt x="4" y="134"/>
                </a:lnTo>
                <a:lnTo>
                  <a:pt x="4" y="130"/>
                </a:lnTo>
                <a:lnTo>
                  <a:pt x="4" y="122"/>
                </a:lnTo>
                <a:lnTo>
                  <a:pt x="4" y="122"/>
                </a:lnTo>
                <a:lnTo>
                  <a:pt x="4" y="117"/>
                </a:lnTo>
                <a:lnTo>
                  <a:pt x="4" y="110"/>
                </a:lnTo>
                <a:lnTo>
                  <a:pt x="4" y="108"/>
                </a:lnTo>
                <a:lnTo>
                  <a:pt x="4" y="105"/>
                </a:lnTo>
                <a:lnTo>
                  <a:pt x="4" y="101"/>
                </a:lnTo>
                <a:lnTo>
                  <a:pt x="4" y="100"/>
                </a:lnTo>
                <a:lnTo>
                  <a:pt x="4" y="93"/>
                </a:lnTo>
                <a:lnTo>
                  <a:pt x="4" y="91"/>
                </a:lnTo>
                <a:lnTo>
                  <a:pt x="4" y="89"/>
                </a:lnTo>
                <a:lnTo>
                  <a:pt x="5" y="77"/>
                </a:lnTo>
                <a:lnTo>
                  <a:pt x="5" y="65"/>
                </a:lnTo>
                <a:lnTo>
                  <a:pt x="7" y="51"/>
                </a:lnTo>
                <a:lnTo>
                  <a:pt x="7" y="50"/>
                </a:lnTo>
                <a:lnTo>
                  <a:pt x="7" y="44"/>
                </a:lnTo>
                <a:lnTo>
                  <a:pt x="7" y="41"/>
                </a:lnTo>
                <a:lnTo>
                  <a:pt x="7" y="34"/>
                </a:lnTo>
                <a:lnTo>
                  <a:pt x="7" y="32"/>
                </a:lnTo>
                <a:lnTo>
                  <a:pt x="7" y="31"/>
                </a:lnTo>
                <a:lnTo>
                  <a:pt x="9" y="22"/>
                </a:lnTo>
                <a:lnTo>
                  <a:pt x="9" y="17"/>
                </a:lnTo>
                <a:lnTo>
                  <a:pt x="9" y="10"/>
                </a:lnTo>
                <a:lnTo>
                  <a:pt x="9" y="8"/>
                </a:lnTo>
                <a:lnTo>
                  <a:pt x="9"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09" name="Freeform 137"/>
          <p:cNvSpPr>
            <a:spLocks/>
          </p:cNvSpPr>
          <p:nvPr/>
        </p:nvSpPr>
        <p:spPr bwMode="auto">
          <a:xfrm>
            <a:off x="4080272" y="1451373"/>
            <a:ext cx="420291" cy="421481"/>
          </a:xfrm>
          <a:custGeom>
            <a:avLst/>
            <a:gdLst/>
            <a:ahLst/>
            <a:cxnLst>
              <a:cxn ang="0">
                <a:pos x="335" y="43"/>
              </a:cxn>
              <a:cxn ang="0">
                <a:pos x="334" y="81"/>
              </a:cxn>
              <a:cxn ang="0">
                <a:pos x="348" y="107"/>
              </a:cxn>
              <a:cxn ang="0">
                <a:pos x="348" y="139"/>
              </a:cxn>
              <a:cxn ang="0">
                <a:pos x="348" y="155"/>
              </a:cxn>
              <a:cxn ang="0">
                <a:pos x="351" y="186"/>
              </a:cxn>
              <a:cxn ang="0">
                <a:pos x="349" y="220"/>
              </a:cxn>
              <a:cxn ang="0">
                <a:pos x="348" y="260"/>
              </a:cxn>
              <a:cxn ang="0">
                <a:pos x="348" y="289"/>
              </a:cxn>
              <a:cxn ang="0">
                <a:pos x="346" y="323"/>
              </a:cxn>
              <a:cxn ang="0">
                <a:pos x="329" y="354"/>
              </a:cxn>
              <a:cxn ang="0">
                <a:pos x="315" y="354"/>
              </a:cxn>
              <a:cxn ang="0">
                <a:pos x="296" y="353"/>
              </a:cxn>
              <a:cxn ang="0">
                <a:pos x="265" y="353"/>
              </a:cxn>
              <a:cxn ang="0">
                <a:pos x="237" y="353"/>
              </a:cxn>
              <a:cxn ang="0">
                <a:pos x="210" y="353"/>
              </a:cxn>
              <a:cxn ang="0">
                <a:pos x="189" y="351"/>
              </a:cxn>
              <a:cxn ang="0">
                <a:pos x="150" y="349"/>
              </a:cxn>
              <a:cxn ang="0">
                <a:pos x="108" y="347"/>
              </a:cxn>
              <a:cxn ang="0">
                <a:pos x="84" y="344"/>
              </a:cxn>
              <a:cxn ang="0">
                <a:pos x="83" y="339"/>
              </a:cxn>
              <a:cxn ang="0">
                <a:pos x="81" y="339"/>
              </a:cxn>
              <a:cxn ang="0">
                <a:pos x="76" y="339"/>
              </a:cxn>
              <a:cxn ang="0">
                <a:pos x="76" y="332"/>
              </a:cxn>
              <a:cxn ang="0">
                <a:pos x="76" y="329"/>
              </a:cxn>
              <a:cxn ang="0">
                <a:pos x="77" y="323"/>
              </a:cxn>
              <a:cxn ang="0">
                <a:pos x="74" y="316"/>
              </a:cxn>
              <a:cxn ang="0">
                <a:pos x="77" y="315"/>
              </a:cxn>
              <a:cxn ang="0">
                <a:pos x="74" y="311"/>
              </a:cxn>
              <a:cxn ang="0">
                <a:pos x="72" y="306"/>
              </a:cxn>
              <a:cxn ang="0">
                <a:pos x="71" y="298"/>
              </a:cxn>
              <a:cxn ang="0">
                <a:pos x="74" y="291"/>
              </a:cxn>
              <a:cxn ang="0">
                <a:pos x="76" y="284"/>
              </a:cxn>
              <a:cxn ang="0">
                <a:pos x="76" y="273"/>
              </a:cxn>
              <a:cxn ang="0">
                <a:pos x="79" y="267"/>
              </a:cxn>
              <a:cxn ang="0">
                <a:pos x="77" y="261"/>
              </a:cxn>
              <a:cxn ang="0">
                <a:pos x="74" y="258"/>
              </a:cxn>
              <a:cxn ang="0">
                <a:pos x="72" y="258"/>
              </a:cxn>
              <a:cxn ang="0">
                <a:pos x="74" y="251"/>
              </a:cxn>
              <a:cxn ang="0">
                <a:pos x="74" y="246"/>
              </a:cxn>
              <a:cxn ang="0">
                <a:pos x="38" y="246"/>
              </a:cxn>
              <a:cxn ang="0">
                <a:pos x="10" y="222"/>
              </a:cxn>
              <a:cxn ang="0">
                <a:pos x="12" y="175"/>
              </a:cxn>
              <a:cxn ang="0">
                <a:pos x="14" y="127"/>
              </a:cxn>
              <a:cxn ang="0">
                <a:pos x="4" y="76"/>
              </a:cxn>
              <a:cxn ang="0">
                <a:pos x="0" y="41"/>
              </a:cxn>
              <a:cxn ang="0">
                <a:pos x="2" y="10"/>
              </a:cxn>
              <a:cxn ang="0">
                <a:pos x="24" y="2"/>
              </a:cxn>
              <a:cxn ang="0">
                <a:pos x="50" y="2"/>
              </a:cxn>
              <a:cxn ang="0">
                <a:pos x="71" y="3"/>
              </a:cxn>
              <a:cxn ang="0">
                <a:pos x="96" y="5"/>
              </a:cxn>
              <a:cxn ang="0">
                <a:pos x="126" y="5"/>
              </a:cxn>
              <a:cxn ang="0">
                <a:pos x="165" y="7"/>
              </a:cxn>
              <a:cxn ang="0">
                <a:pos x="206" y="7"/>
              </a:cxn>
              <a:cxn ang="0">
                <a:pos x="237" y="9"/>
              </a:cxn>
              <a:cxn ang="0">
                <a:pos x="277" y="10"/>
              </a:cxn>
              <a:cxn ang="0">
                <a:pos x="298" y="10"/>
              </a:cxn>
              <a:cxn ang="0">
                <a:pos x="320" y="12"/>
              </a:cxn>
            </a:cxnLst>
            <a:rect l="0" t="0" r="r" b="b"/>
            <a:pathLst>
              <a:path w="353" h="354">
                <a:moveTo>
                  <a:pt x="335" y="12"/>
                </a:moveTo>
                <a:lnTo>
                  <a:pt x="335" y="21"/>
                </a:lnTo>
                <a:lnTo>
                  <a:pt x="335" y="21"/>
                </a:lnTo>
                <a:lnTo>
                  <a:pt x="335" y="22"/>
                </a:lnTo>
                <a:lnTo>
                  <a:pt x="335" y="33"/>
                </a:lnTo>
                <a:lnTo>
                  <a:pt x="335" y="38"/>
                </a:lnTo>
                <a:lnTo>
                  <a:pt x="335" y="43"/>
                </a:lnTo>
                <a:lnTo>
                  <a:pt x="335" y="52"/>
                </a:lnTo>
                <a:lnTo>
                  <a:pt x="335" y="55"/>
                </a:lnTo>
                <a:lnTo>
                  <a:pt x="335" y="67"/>
                </a:lnTo>
                <a:lnTo>
                  <a:pt x="335" y="67"/>
                </a:lnTo>
                <a:lnTo>
                  <a:pt x="334" y="77"/>
                </a:lnTo>
                <a:lnTo>
                  <a:pt x="334" y="81"/>
                </a:lnTo>
                <a:lnTo>
                  <a:pt x="334" y="81"/>
                </a:lnTo>
                <a:lnTo>
                  <a:pt x="334" y="88"/>
                </a:lnTo>
                <a:lnTo>
                  <a:pt x="339" y="89"/>
                </a:lnTo>
                <a:lnTo>
                  <a:pt x="344" y="89"/>
                </a:lnTo>
                <a:lnTo>
                  <a:pt x="348" y="89"/>
                </a:lnTo>
                <a:lnTo>
                  <a:pt x="348" y="100"/>
                </a:lnTo>
                <a:lnTo>
                  <a:pt x="348" y="103"/>
                </a:lnTo>
                <a:lnTo>
                  <a:pt x="348" y="107"/>
                </a:lnTo>
                <a:lnTo>
                  <a:pt x="348" y="108"/>
                </a:lnTo>
                <a:lnTo>
                  <a:pt x="348" y="110"/>
                </a:lnTo>
                <a:lnTo>
                  <a:pt x="348" y="122"/>
                </a:lnTo>
                <a:lnTo>
                  <a:pt x="348" y="127"/>
                </a:lnTo>
                <a:lnTo>
                  <a:pt x="348" y="132"/>
                </a:lnTo>
                <a:lnTo>
                  <a:pt x="348" y="138"/>
                </a:lnTo>
                <a:lnTo>
                  <a:pt x="348" y="139"/>
                </a:lnTo>
                <a:lnTo>
                  <a:pt x="348" y="141"/>
                </a:lnTo>
                <a:lnTo>
                  <a:pt x="348" y="141"/>
                </a:lnTo>
                <a:lnTo>
                  <a:pt x="348" y="143"/>
                </a:lnTo>
                <a:lnTo>
                  <a:pt x="348" y="148"/>
                </a:lnTo>
                <a:lnTo>
                  <a:pt x="346" y="153"/>
                </a:lnTo>
                <a:lnTo>
                  <a:pt x="346" y="155"/>
                </a:lnTo>
                <a:lnTo>
                  <a:pt x="348" y="155"/>
                </a:lnTo>
                <a:lnTo>
                  <a:pt x="351" y="155"/>
                </a:lnTo>
                <a:lnTo>
                  <a:pt x="353" y="155"/>
                </a:lnTo>
                <a:lnTo>
                  <a:pt x="353" y="163"/>
                </a:lnTo>
                <a:lnTo>
                  <a:pt x="353" y="165"/>
                </a:lnTo>
                <a:lnTo>
                  <a:pt x="353" y="172"/>
                </a:lnTo>
                <a:lnTo>
                  <a:pt x="353" y="177"/>
                </a:lnTo>
                <a:lnTo>
                  <a:pt x="351" y="186"/>
                </a:lnTo>
                <a:lnTo>
                  <a:pt x="351" y="187"/>
                </a:lnTo>
                <a:lnTo>
                  <a:pt x="351" y="189"/>
                </a:lnTo>
                <a:lnTo>
                  <a:pt x="351" y="196"/>
                </a:lnTo>
                <a:lnTo>
                  <a:pt x="351" y="199"/>
                </a:lnTo>
                <a:lnTo>
                  <a:pt x="351" y="205"/>
                </a:lnTo>
                <a:lnTo>
                  <a:pt x="351" y="206"/>
                </a:lnTo>
                <a:lnTo>
                  <a:pt x="349" y="220"/>
                </a:lnTo>
                <a:lnTo>
                  <a:pt x="349" y="232"/>
                </a:lnTo>
                <a:lnTo>
                  <a:pt x="348" y="244"/>
                </a:lnTo>
                <a:lnTo>
                  <a:pt x="348" y="246"/>
                </a:lnTo>
                <a:lnTo>
                  <a:pt x="348" y="248"/>
                </a:lnTo>
                <a:lnTo>
                  <a:pt x="348" y="255"/>
                </a:lnTo>
                <a:lnTo>
                  <a:pt x="348" y="256"/>
                </a:lnTo>
                <a:lnTo>
                  <a:pt x="348" y="260"/>
                </a:lnTo>
                <a:lnTo>
                  <a:pt x="348" y="263"/>
                </a:lnTo>
                <a:lnTo>
                  <a:pt x="348" y="265"/>
                </a:lnTo>
                <a:lnTo>
                  <a:pt x="348" y="272"/>
                </a:lnTo>
                <a:lnTo>
                  <a:pt x="348" y="277"/>
                </a:lnTo>
                <a:lnTo>
                  <a:pt x="348" y="277"/>
                </a:lnTo>
                <a:lnTo>
                  <a:pt x="348" y="285"/>
                </a:lnTo>
                <a:lnTo>
                  <a:pt x="348" y="289"/>
                </a:lnTo>
                <a:lnTo>
                  <a:pt x="346" y="289"/>
                </a:lnTo>
                <a:lnTo>
                  <a:pt x="346" y="299"/>
                </a:lnTo>
                <a:lnTo>
                  <a:pt x="346" y="304"/>
                </a:lnTo>
                <a:lnTo>
                  <a:pt x="346" y="310"/>
                </a:lnTo>
                <a:lnTo>
                  <a:pt x="346" y="313"/>
                </a:lnTo>
                <a:lnTo>
                  <a:pt x="346" y="322"/>
                </a:lnTo>
                <a:lnTo>
                  <a:pt x="346" y="323"/>
                </a:lnTo>
                <a:lnTo>
                  <a:pt x="346" y="337"/>
                </a:lnTo>
                <a:lnTo>
                  <a:pt x="346" y="341"/>
                </a:lnTo>
                <a:lnTo>
                  <a:pt x="346" y="347"/>
                </a:lnTo>
                <a:lnTo>
                  <a:pt x="346" y="354"/>
                </a:lnTo>
                <a:lnTo>
                  <a:pt x="334" y="354"/>
                </a:lnTo>
                <a:lnTo>
                  <a:pt x="330" y="354"/>
                </a:lnTo>
                <a:lnTo>
                  <a:pt x="329" y="354"/>
                </a:lnTo>
                <a:lnTo>
                  <a:pt x="327" y="354"/>
                </a:lnTo>
                <a:lnTo>
                  <a:pt x="323" y="354"/>
                </a:lnTo>
                <a:lnTo>
                  <a:pt x="322" y="354"/>
                </a:lnTo>
                <a:lnTo>
                  <a:pt x="318" y="354"/>
                </a:lnTo>
                <a:lnTo>
                  <a:pt x="317" y="354"/>
                </a:lnTo>
                <a:lnTo>
                  <a:pt x="317" y="354"/>
                </a:lnTo>
                <a:lnTo>
                  <a:pt x="315" y="354"/>
                </a:lnTo>
                <a:lnTo>
                  <a:pt x="313" y="354"/>
                </a:lnTo>
                <a:lnTo>
                  <a:pt x="311" y="353"/>
                </a:lnTo>
                <a:lnTo>
                  <a:pt x="308" y="353"/>
                </a:lnTo>
                <a:lnTo>
                  <a:pt x="306" y="353"/>
                </a:lnTo>
                <a:lnTo>
                  <a:pt x="301" y="353"/>
                </a:lnTo>
                <a:lnTo>
                  <a:pt x="299" y="353"/>
                </a:lnTo>
                <a:lnTo>
                  <a:pt x="296" y="353"/>
                </a:lnTo>
                <a:lnTo>
                  <a:pt x="292" y="353"/>
                </a:lnTo>
                <a:lnTo>
                  <a:pt x="286" y="353"/>
                </a:lnTo>
                <a:lnTo>
                  <a:pt x="280" y="353"/>
                </a:lnTo>
                <a:lnTo>
                  <a:pt x="279" y="353"/>
                </a:lnTo>
                <a:lnTo>
                  <a:pt x="272" y="353"/>
                </a:lnTo>
                <a:lnTo>
                  <a:pt x="270" y="353"/>
                </a:lnTo>
                <a:lnTo>
                  <a:pt x="265" y="353"/>
                </a:lnTo>
                <a:lnTo>
                  <a:pt x="263" y="353"/>
                </a:lnTo>
                <a:lnTo>
                  <a:pt x="262" y="353"/>
                </a:lnTo>
                <a:lnTo>
                  <a:pt x="260" y="353"/>
                </a:lnTo>
                <a:lnTo>
                  <a:pt x="256" y="353"/>
                </a:lnTo>
                <a:lnTo>
                  <a:pt x="253" y="353"/>
                </a:lnTo>
                <a:lnTo>
                  <a:pt x="241" y="353"/>
                </a:lnTo>
                <a:lnTo>
                  <a:pt x="237" y="353"/>
                </a:lnTo>
                <a:lnTo>
                  <a:pt x="232" y="353"/>
                </a:lnTo>
                <a:lnTo>
                  <a:pt x="225" y="353"/>
                </a:lnTo>
                <a:lnTo>
                  <a:pt x="225" y="353"/>
                </a:lnTo>
                <a:lnTo>
                  <a:pt x="220" y="353"/>
                </a:lnTo>
                <a:lnTo>
                  <a:pt x="217" y="353"/>
                </a:lnTo>
                <a:lnTo>
                  <a:pt x="215" y="353"/>
                </a:lnTo>
                <a:lnTo>
                  <a:pt x="210" y="353"/>
                </a:lnTo>
                <a:lnTo>
                  <a:pt x="210" y="353"/>
                </a:lnTo>
                <a:lnTo>
                  <a:pt x="206" y="353"/>
                </a:lnTo>
                <a:lnTo>
                  <a:pt x="203" y="353"/>
                </a:lnTo>
                <a:lnTo>
                  <a:pt x="200" y="351"/>
                </a:lnTo>
                <a:lnTo>
                  <a:pt x="196" y="351"/>
                </a:lnTo>
                <a:lnTo>
                  <a:pt x="193" y="351"/>
                </a:lnTo>
                <a:lnTo>
                  <a:pt x="189" y="351"/>
                </a:lnTo>
                <a:lnTo>
                  <a:pt x="186" y="351"/>
                </a:lnTo>
                <a:lnTo>
                  <a:pt x="179" y="351"/>
                </a:lnTo>
                <a:lnTo>
                  <a:pt x="172" y="351"/>
                </a:lnTo>
                <a:lnTo>
                  <a:pt x="165" y="349"/>
                </a:lnTo>
                <a:lnTo>
                  <a:pt x="162" y="349"/>
                </a:lnTo>
                <a:lnTo>
                  <a:pt x="151" y="349"/>
                </a:lnTo>
                <a:lnTo>
                  <a:pt x="150" y="349"/>
                </a:lnTo>
                <a:lnTo>
                  <a:pt x="145" y="349"/>
                </a:lnTo>
                <a:lnTo>
                  <a:pt x="139" y="349"/>
                </a:lnTo>
                <a:lnTo>
                  <a:pt x="133" y="349"/>
                </a:lnTo>
                <a:lnTo>
                  <a:pt x="129" y="349"/>
                </a:lnTo>
                <a:lnTo>
                  <a:pt x="127" y="349"/>
                </a:lnTo>
                <a:lnTo>
                  <a:pt x="112" y="347"/>
                </a:lnTo>
                <a:lnTo>
                  <a:pt x="108" y="347"/>
                </a:lnTo>
                <a:lnTo>
                  <a:pt x="100" y="347"/>
                </a:lnTo>
                <a:lnTo>
                  <a:pt x="90" y="347"/>
                </a:lnTo>
                <a:lnTo>
                  <a:pt x="88" y="347"/>
                </a:lnTo>
                <a:lnTo>
                  <a:pt x="88" y="346"/>
                </a:lnTo>
                <a:lnTo>
                  <a:pt x="86" y="346"/>
                </a:lnTo>
                <a:lnTo>
                  <a:pt x="86" y="344"/>
                </a:lnTo>
                <a:lnTo>
                  <a:pt x="84" y="344"/>
                </a:lnTo>
                <a:lnTo>
                  <a:pt x="83" y="344"/>
                </a:lnTo>
                <a:lnTo>
                  <a:pt x="81" y="344"/>
                </a:lnTo>
                <a:lnTo>
                  <a:pt x="83" y="342"/>
                </a:lnTo>
                <a:lnTo>
                  <a:pt x="84" y="342"/>
                </a:lnTo>
                <a:lnTo>
                  <a:pt x="84" y="341"/>
                </a:lnTo>
                <a:lnTo>
                  <a:pt x="84" y="339"/>
                </a:lnTo>
                <a:lnTo>
                  <a:pt x="83" y="339"/>
                </a:lnTo>
                <a:lnTo>
                  <a:pt x="83" y="341"/>
                </a:lnTo>
                <a:lnTo>
                  <a:pt x="83" y="342"/>
                </a:lnTo>
                <a:lnTo>
                  <a:pt x="81" y="342"/>
                </a:lnTo>
                <a:lnTo>
                  <a:pt x="79" y="342"/>
                </a:lnTo>
                <a:lnTo>
                  <a:pt x="79" y="341"/>
                </a:lnTo>
                <a:lnTo>
                  <a:pt x="81" y="341"/>
                </a:lnTo>
                <a:lnTo>
                  <a:pt x="81" y="339"/>
                </a:lnTo>
                <a:lnTo>
                  <a:pt x="81" y="337"/>
                </a:lnTo>
                <a:lnTo>
                  <a:pt x="79" y="337"/>
                </a:lnTo>
                <a:lnTo>
                  <a:pt x="79" y="339"/>
                </a:lnTo>
                <a:lnTo>
                  <a:pt x="77" y="339"/>
                </a:lnTo>
                <a:lnTo>
                  <a:pt x="77" y="341"/>
                </a:lnTo>
                <a:lnTo>
                  <a:pt x="77" y="339"/>
                </a:lnTo>
                <a:lnTo>
                  <a:pt x="76" y="339"/>
                </a:lnTo>
                <a:lnTo>
                  <a:pt x="77" y="339"/>
                </a:lnTo>
                <a:lnTo>
                  <a:pt x="77" y="337"/>
                </a:lnTo>
                <a:lnTo>
                  <a:pt x="76" y="337"/>
                </a:lnTo>
                <a:lnTo>
                  <a:pt x="76" y="337"/>
                </a:lnTo>
                <a:lnTo>
                  <a:pt x="77" y="337"/>
                </a:lnTo>
                <a:lnTo>
                  <a:pt x="77" y="335"/>
                </a:lnTo>
                <a:lnTo>
                  <a:pt x="76" y="332"/>
                </a:lnTo>
                <a:lnTo>
                  <a:pt x="76" y="334"/>
                </a:lnTo>
                <a:lnTo>
                  <a:pt x="77" y="334"/>
                </a:lnTo>
                <a:lnTo>
                  <a:pt x="77" y="332"/>
                </a:lnTo>
                <a:lnTo>
                  <a:pt x="77" y="330"/>
                </a:lnTo>
                <a:lnTo>
                  <a:pt x="76" y="330"/>
                </a:lnTo>
                <a:lnTo>
                  <a:pt x="76" y="330"/>
                </a:lnTo>
                <a:lnTo>
                  <a:pt x="76" y="329"/>
                </a:lnTo>
                <a:lnTo>
                  <a:pt x="76" y="329"/>
                </a:lnTo>
                <a:lnTo>
                  <a:pt x="76" y="327"/>
                </a:lnTo>
                <a:lnTo>
                  <a:pt x="77" y="327"/>
                </a:lnTo>
                <a:lnTo>
                  <a:pt x="76" y="325"/>
                </a:lnTo>
                <a:lnTo>
                  <a:pt x="76" y="323"/>
                </a:lnTo>
                <a:lnTo>
                  <a:pt x="77" y="323"/>
                </a:lnTo>
                <a:lnTo>
                  <a:pt x="77" y="323"/>
                </a:lnTo>
                <a:lnTo>
                  <a:pt x="76" y="323"/>
                </a:lnTo>
                <a:lnTo>
                  <a:pt x="76" y="322"/>
                </a:lnTo>
                <a:lnTo>
                  <a:pt x="76" y="320"/>
                </a:lnTo>
                <a:lnTo>
                  <a:pt x="76" y="320"/>
                </a:lnTo>
                <a:lnTo>
                  <a:pt x="74" y="320"/>
                </a:lnTo>
                <a:lnTo>
                  <a:pt x="74" y="318"/>
                </a:lnTo>
                <a:lnTo>
                  <a:pt x="74" y="316"/>
                </a:lnTo>
                <a:lnTo>
                  <a:pt x="76" y="316"/>
                </a:lnTo>
                <a:lnTo>
                  <a:pt x="76" y="318"/>
                </a:lnTo>
                <a:lnTo>
                  <a:pt x="76" y="318"/>
                </a:lnTo>
                <a:lnTo>
                  <a:pt x="76" y="316"/>
                </a:lnTo>
                <a:lnTo>
                  <a:pt x="76" y="316"/>
                </a:lnTo>
                <a:lnTo>
                  <a:pt x="76" y="315"/>
                </a:lnTo>
                <a:lnTo>
                  <a:pt x="77" y="315"/>
                </a:lnTo>
                <a:lnTo>
                  <a:pt x="77" y="313"/>
                </a:lnTo>
                <a:lnTo>
                  <a:pt x="76" y="313"/>
                </a:lnTo>
                <a:lnTo>
                  <a:pt x="76" y="311"/>
                </a:lnTo>
                <a:lnTo>
                  <a:pt x="76" y="310"/>
                </a:lnTo>
                <a:lnTo>
                  <a:pt x="76" y="310"/>
                </a:lnTo>
                <a:lnTo>
                  <a:pt x="76" y="311"/>
                </a:lnTo>
                <a:lnTo>
                  <a:pt x="74" y="311"/>
                </a:lnTo>
                <a:lnTo>
                  <a:pt x="74" y="310"/>
                </a:lnTo>
                <a:lnTo>
                  <a:pt x="76" y="310"/>
                </a:lnTo>
                <a:lnTo>
                  <a:pt x="76" y="308"/>
                </a:lnTo>
                <a:lnTo>
                  <a:pt x="74" y="308"/>
                </a:lnTo>
                <a:lnTo>
                  <a:pt x="72" y="308"/>
                </a:lnTo>
                <a:lnTo>
                  <a:pt x="72" y="308"/>
                </a:lnTo>
                <a:lnTo>
                  <a:pt x="72" y="306"/>
                </a:lnTo>
                <a:lnTo>
                  <a:pt x="72" y="304"/>
                </a:lnTo>
                <a:lnTo>
                  <a:pt x="72" y="303"/>
                </a:lnTo>
                <a:lnTo>
                  <a:pt x="71" y="303"/>
                </a:lnTo>
                <a:lnTo>
                  <a:pt x="71" y="301"/>
                </a:lnTo>
                <a:lnTo>
                  <a:pt x="71" y="299"/>
                </a:lnTo>
                <a:lnTo>
                  <a:pt x="72" y="299"/>
                </a:lnTo>
                <a:lnTo>
                  <a:pt x="71" y="298"/>
                </a:lnTo>
                <a:lnTo>
                  <a:pt x="72" y="296"/>
                </a:lnTo>
                <a:lnTo>
                  <a:pt x="71" y="296"/>
                </a:lnTo>
                <a:lnTo>
                  <a:pt x="72" y="294"/>
                </a:lnTo>
                <a:lnTo>
                  <a:pt x="72" y="292"/>
                </a:lnTo>
                <a:lnTo>
                  <a:pt x="74" y="292"/>
                </a:lnTo>
                <a:lnTo>
                  <a:pt x="74" y="292"/>
                </a:lnTo>
                <a:lnTo>
                  <a:pt x="74" y="291"/>
                </a:lnTo>
                <a:lnTo>
                  <a:pt x="74" y="289"/>
                </a:lnTo>
                <a:lnTo>
                  <a:pt x="76" y="289"/>
                </a:lnTo>
                <a:lnTo>
                  <a:pt x="76" y="289"/>
                </a:lnTo>
                <a:lnTo>
                  <a:pt x="76" y="287"/>
                </a:lnTo>
                <a:lnTo>
                  <a:pt x="76" y="285"/>
                </a:lnTo>
                <a:lnTo>
                  <a:pt x="76" y="285"/>
                </a:lnTo>
                <a:lnTo>
                  <a:pt x="76" y="284"/>
                </a:lnTo>
                <a:lnTo>
                  <a:pt x="76" y="282"/>
                </a:lnTo>
                <a:lnTo>
                  <a:pt x="76" y="280"/>
                </a:lnTo>
                <a:lnTo>
                  <a:pt x="76" y="279"/>
                </a:lnTo>
                <a:lnTo>
                  <a:pt x="76" y="277"/>
                </a:lnTo>
                <a:lnTo>
                  <a:pt x="76" y="277"/>
                </a:lnTo>
                <a:lnTo>
                  <a:pt x="76" y="275"/>
                </a:lnTo>
                <a:lnTo>
                  <a:pt x="76" y="273"/>
                </a:lnTo>
                <a:lnTo>
                  <a:pt x="76" y="272"/>
                </a:lnTo>
                <a:lnTo>
                  <a:pt x="76" y="270"/>
                </a:lnTo>
                <a:lnTo>
                  <a:pt x="76" y="270"/>
                </a:lnTo>
                <a:lnTo>
                  <a:pt x="76" y="268"/>
                </a:lnTo>
                <a:lnTo>
                  <a:pt x="77" y="268"/>
                </a:lnTo>
                <a:lnTo>
                  <a:pt x="77" y="267"/>
                </a:lnTo>
                <a:lnTo>
                  <a:pt x="79" y="267"/>
                </a:lnTo>
                <a:lnTo>
                  <a:pt x="79" y="265"/>
                </a:lnTo>
                <a:lnTo>
                  <a:pt x="79" y="263"/>
                </a:lnTo>
                <a:lnTo>
                  <a:pt x="81" y="263"/>
                </a:lnTo>
                <a:lnTo>
                  <a:pt x="81" y="261"/>
                </a:lnTo>
                <a:lnTo>
                  <a:pt x="79" y="261"/>
                </a:lnTo>
                <a:lnTo>
                  <a:pt x="79" y="261"/>
                </a:lnTo>
                <a:lnTo>
                  <a:pt x="77" y="261"/>
                </a:lnTo>
                <a:lnTo>
                  <a:pt x="77" y="260"/>
                </a:lnTo>
                <a:lnTo>
                  <a:pt x="76" y="260"/>
                </a:lnTo>
                <a:lnTo>
                  <a:pt x="76" y="258"/>
                </a:lnTo>
                <a:lnTo>
                  <a:pt x="76" y="256"/>
                </a:lnTo>
                <a:lnTo>
                  <a:pt x="76" y="256"/>
                </a:lnTo>
                <a:lnTo>
                  <a:pt x="74" y="256"/>
                </a:lnTo>
                <a:lnTo>
                  <a:pt x="74" y="258"/>
                </a:lnTo>
                <a:lnTo>
                  <a:pt x="76" y="258"/>
                </a:lnTo>
                <a:lnTo>
                  <a:pt x="76" y="260"/>
                </a:lnTo>
                <a:lnTo>
                  <a:pt x="76" y="261"/>
                </a:lnTo>
                <a:lnTo>
                  <a:pt x="74" y="261"/>
                </a:lnTo>
                <a:lnTo>
                  <a:pt x="74" y="260"/>
                </a:lnTo>
                <a:lnTo>
                  <a:pt x="72" y="260"/>
                </a:lnTo>
                <a:lnTo>
                  <a:pt x="72" y="258"/>
                </a:lnTo>
                <a:lnTo>
                  <a:pt x="72" y="256"/>
                </a:lnTo>
                <a:lnTo>
                  <a:pt x="72" y="255"/>
                </a:lnTo>
                <a:lnTo>
                  <a:pt x="71" y="255"/>
                </a:lnTo>
                <a:lnTo>
                  <a:pt x="71" y="253"/>
                </a:lnTo>
                <a:lnTo>
                  <a:pt x="71" y="251"/>
                </a:lnTo>
                <a:lnTo>
                  <a:pt x="72" y="251"/>
                </a:lnTo>
                <a:lnTo>
                  <a:pt x="74" y="251"/>
                </a:lnTo>
                <a:lnTo>
                  <a:pt x="76" y="251"/>
                </a:lnTo>
                <a:lnTo>
                  <a:pt x="76" y="249"/>
                </a:lnTo>
                <a:lnTo>
                  <a:pt x="76" y="248"/>
                </a:lnTo>
                <a:lnTo>
                  <a:pt x="74" y="248"/>
                </a:lnTo>
                <a:lnTo>
                  <a:pt x="72" y="248"/>
                </a:lnTo>
                <a:lnTo>
                  <a:pt x="72" y="248"/>
                </a:lnTo>
                <a:lnTo>
                  <a:pt x="74" y="246"/>
                </a:lnTo>
                <a:lnTo>
                  <a:pt x="67" y="246"/>
                </a:lnTo>
                <a:lnTo>
                  <a:pt x="64" y="246"/>
                </a:lnTo>
                <a:lnTo>
                  <a:pt x="53" y="246"/>
                </a:lnTo>
                <a:lnTo>
                  <a:pt x="43" y="246"/>
                </a:lnTo>
                <a:lnTo>
                  <a:pt x="41" y="246"/>
                </a:lnTo>
                <a:lnTo>
                  <a:pt x="40" y="246"/>
                </a:lnTo>
                <a:lnTo>
                  <a:pt x="38" y="246"/>
                </a:lnTo>
                <a:lnTo>
                  <a:pt x="31" y="246"/>
                </a:lnTo>
                <a:lnTo>
                  <a:pt x="26" y="244"/>
                </a:lnTo>
                <a:lnTo>
                  <a:pt x="19" y="244"/>
                </a:lnTo>
                <a:lnTo>
                  <a:pt x="9" y="244"/>
                </a:lnTo>
                <a:lnTo>
                  <a:pt x="9" y="242"/>
                </a:lnTo>
                <a:lnTo>
                  <a:pt x="9" y="232"/>
                </a:lnTo>
                <a:lnTo>
                  <a:pt x="10" y="222"/>
                </a:lnTo>
                <a:lnTo>
                  <a:pt x="10" y="220"/>
                </a:lnTo>
                <a:lnTo>
                  <a:pt x="10" y="210"/>
                </a:lnTo>
                <a:lnTo>
                  <a:pt x="10" y="203"/>
                </a:lnTo>
                <a:lnTo>
                  <a:pt x="10" y="201"/>
                </a:lnTo>
                <a:lnTo>
                  <a:pt x="10" y="199"/>
                </a:lnTo>
                <a:lnTo>
                  <a:pt x="12" y="187"/>
                </a:lnTo>
                <a:lnTo>
                  <a:pt x="12" y="175"/>
                </a:lnTo>
                <a:lnTo>
                  <a:pt x="12" y="165"/>
                </a:lnTo>
                <a:lnTo>
                  <a:pt x="14" y="156"/>
                </a:lnTo>
                <a:lnTo>
                  <a:pt x="14" y="155"/>
                </a:lnTo>
                <a:lnTo>
                  <a:pt x="14" y="150"/>
                </a:lnTo>
                <a:lnTo>
                  <a:pt x="14" y="143"/>
                </a:lnTo>
                <a:lnTo>
                  <a:pt x="14" y="131"/>
                </a:lnTo>
                <a:lnTo>
                  <a:pt x="14" y="127"/>
                </a:lnTo>
                <a:lnTo>
                  <a:pt x="14" y="122"/>
                </a:lnTo>
                <a:lnTo>
                  <a:pt x="14" y="110"/>
                </a:lnTo>
                <a:lnTo>
                  <a:pt x="14" y="88"/>
                </a:lnTo>
                <a:lnTo>
                  <a:pt x="14" y="77"/>
                </a:lnTo>
                <a:lnTo>
                  <a:pt x="14" y="77"/>
                </a:lnTo>
                <a:lnTo>
                  <a:pt x="10" y="76"/>
                </a:lnTo>
                <a:lnTo>
                  <a:pt x="4" y="76"/>
                </a:lnTo>
                <a:lnTo>
                  <a:pt x="0" y="76"/>
                </a:lnTo>
                <a:lnTo>
                  <a:pt x="0" y="67"/>
                </a:lnTo>
                <a:lnTo>
                  <a:pt x="0" y="60"/>
                </a:lnTo>
                <a:lnTo>
                  <a:pt x="0" y="55"/>
                </a:lnTo>
                <a:lnTo>
                  <a:pt x="0" y="53"/>
                </a:lnTo>
                <a:lnTo>
                  <a:pt x="0" y="43"/>
                </a:lnTo>
                <a:lnTo>
                  <a:pt x="0" y="41"/>
                </a:lnTo>
                <a:lnTo>
                  <a:pt x="0" y="38"/>
                </a:lnTo>
                <a:lnTo>
                  <a:pt x="0" y="36"/>
                </a:lnTo>
                <a:lnTo>
                  <a:pt x="0" y="33"/>
                </a:lnTo>
                <a:lnTo>
                  <a:pt x="0" y="24"/>
                </a:lnTo>
                <a:lnTo>
                  <a:pt x="2" y="21"/>
                </a:lnTo>
                <a:lnTo>
                  <a:pt x="2" y="17"/>
                </a:lnTo>
                <a:lnTo>
                  <a:pt x="2" y="10"/>
                </a:lnTo>
                <a:lnTo>
                  <a:pt x="2" y="9"/>
                </a:lnTo>
                <a:lnTo>
                  <a:pt x="2" y="7"/>
                </a:lnTo>
                <a:lnTo>
                  <a:pt x="2" y="5"/>
                </a:lnTo>
                <a:lnTo>
                  <a:pt x="2" y="0"/>
                </a:lnTo>
                <a:lnTo>
                  <a:pt x="10" y="0"/>
                </a:lnTo>
                <a:lnTo>
                  <a:pt x="14" y="0"/>
                </a:lnTo>
                <a:lnTo>
                  <a:pt x="24" y="2"/>
                </a:lnTo>
                <a:lnTo>
                  <a:pt x="29" y="2"/>
                </a:lnTo>
                <a:lnTo>
                  <a:pt x="29" y="2"/>
                </a:lnTo>
                <a:lnTo>
                  <a:pt x="36" y="2"/>
                </a:lnTo>
                <a:lnTo>
                  <a:pt x="41" y="2"/>
                </a:lnTo>
                <a:lnTo>
                  <a:pt x="45" y="2"/>
                </a:lnTo>
                <a:lnTo>
                  <a:pt x="47" y="2"/>
                </a:lnTo>
                <a:lnTo>
                  <a:pt x="50" y="2"/>
                </a:lnTo>
                <a:lnTo>
                  <a:pt x="52" y="2"/>
                </a:lnTo>
                <a:lnTo>
                  <a:pt x="55" y="2"/>
                </a:lnTo>
                <a:lnTo>
                  <a:pt x="57" y="2"/>
                </a:lnTo>
                <a:lnTo>
                  <a:pt x="59" y="3"/>
                </a:lnTo>
                <a:lnTo>
                  <a:pt x="64" y="3"/>
                </a:lnTo>
                <a:lnTo>
                  <a:pt x="69" y="3"/>
                </a:lnTo>
                <a:lnTo>
                  <a:pt x="71" y="3"/>
                </a:lnTo>
                <a:lnTo>
                  <a:pt x="74" y="3"/>
                </a:lnTo>
                <a:lnTo>
                  <a:pt x="77" y="3"/>
                </a:lnTo>
                <a:lnTo>
                  <a:pt x="79" y="3"/>
                </a:lnTo>
                <a:lnTo>
                  <a:pt x="84" y="3"/>
                </a:lnTo>
                <a:lnTo>
                  <a:pt x="86" y="3"/>
                </a:lnTo>
                <a:lnTo>
                  <a:pt x="91" y="3"/>
                </a:lnTo>
                <a:lnTo>
                  <a:pt x="96" y="5"/>
                </a:lnTo>
                <a:lnTo>
                  <a:pt x="98" y="5"/>
                </a:lnTo>
                <a:lnTo>
                  <a:pt x="100" y="5"/>
                </a:lnTo>
                <a:lnTo>
                  <a:pt x="103" y="5"/>
                </a:lnTo>
                <a:lnTo>
                  <a:pt x="107" y="5"/>
                </a:lnTo>
                <a:lnTo>
                  <a:pt x="115" y="5"/>
                </a:lnTo>
                <a:lnTo>
                  <a:pt x="120" y="5"/>
                </a:lnTo>
                <a:lnTo>
                  <a:pt x="126" y="5"/>
                </a:lnTo>
                <a:lnTo>
                  <a:pt x="136" y="5"/>
                </a:lnTo>
                <a:lnTo>
                  <a:pt x="139" y="5"/>
                </a:lnTo>
                <a:lnTo>
                  <a:pt x="148" y="7"/>
                </a:lnTo>
                <a:lnTo>
                  <a:pt x="150" y="7"/>
                </a:lnTo>
                <a:lnTo>
                  <a:pt x="158" y="7"/>
                </a:lnTo>
                <a:lnTo>
                  <a:pt x="160" y="7"/>
                </a:lnTo>
                <a:lnTo>
                  <a:pt x="165" y="7"/>
                </a:lnTo>
                <a:lnTo>
                  <a:pt x="170" y="7"/>
                </a:lnTo>
                <a:lnTo>
                  <a:pt x="179" y="7"/>
                </a:lnTo>
                <a:lnTo>
                  <a:pt x="181" y="7"/>
                </a:lnTo>
                <a:lnTo>
                  <a:pt x="186" y="7"/>
                </a:lnTo>
                <a:lnTo>
                  <a:pt x="194" y="7"/>
                </a:lnTo>
                <a:lnTo>
                  <a:pt x="203" y="7"/>
                </a:lnTo>
                <a:lnTo>
                  <a:pt x="206" y="7"/>
                </a:lnTo>
                <a:lnTo>
                  <a:pt x="210" y="7"/>
                </a:lnTo>
                <a:lnTo>
                  <a:pt x="213" y="7"/>
                </a:lnTo>
                <a:lnTo>
                  <a:pt x="224" y="9"/>
                </a:lnTo>
                <a:lnTo>
                  <a:pt x="225" y="9"/>
                </a:lnTo>
                <a:lnTo>
                  <a:pt x="227" y="9"/>
                </a:lnTo>
                <a:lnTo>
                  <a:pt x="231" y="9"/>
                </a:lnTo>
                <a:lnTo>
                  <a:pt x="237" y="9"/>
                </a:lnTo>
                <a:lnTo>
                  <a:pt x="239" y="9"/>
                </a:lnTo>
                <a:lnTo>
                  <a:pt x="253" y="9"/>
                </a:lnTo>
                <a:lnTo>
                  <a:pt x="263" y="10"/>
                </a:lnTo>
                <a:lnTo>
                  <a:pt x="265" y="10"/>
                </a:lnTo>
                <a:lnTo>
                  <a:pt x="267" y="10"/>
                </a:lnTo>
                <a:lnTo>
                  <a:pt x="270" y="10"/>
                </a:lnTo>
                <a:lnTo>
                  <a:pt x="277" y="10"/>
                </a:lnTo>
                <a:lnTo>
                  <a:pt x="280" y="10"/>
                </a:lnTo>
                <a:lnTo>
                  <a:pt x="284" y="10"/>
                </a:lnTo>
                <a:lnTo>
                  <a:pt x="286" y="10"/>
                </a:lnTo>
                <a:lnTo>
                  <a:pt x="287" y="10"/>
                </a:lnTo>
                <a:lnTo>
                  <a:pt x="291" y="10"/>
                </a:lnTo>
                <a:lnTo>
                  <a:pt x="292" y="10"/>
                </a:lnTo>
                <a:lnTo>
                  <a:pt x="298" y="10"/>
                </a:lnTo>
                <a:lnTo>
                  <a:pt x="303" y="12"/>
                </a:lnTo>
                <a:lnTo>
                  <a:pt x="306" y="12"/>
                </a:lnTo>
                <a:lnTo>
                  <a:pt x="311" y="12"/>
                </a:lnTo>
                <a:lnTo>
                  <a:pt x="313" y="12"/>
                </a:lnTo>
                <a:lnTo>
                  <a:pt x="315" y="12"/>
                </a:lnTo>
                <a:lnTo>
                  <a:pt x="318" y="12"/>
                </a:lnTo>
                <a:lnTo>
                  <a:pt x="320" y="12"/>
                </a:lnTo>
                <a:lnTo>
                  <a:pt x="323" y="12"/>
                </a:lnTo>
                <a:lnTo>
                  <a:pt x="325" y="12"/>
                </a:lnTo>
                <a:lnTo>
                  <a:pt x="330" y="12"/>
                </a:lnTo>
                <a:lnTo>
                  <a:pt x="335" y="12"/>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solidFill>
                <a:schemeClr val="accent2"/>
              </a:solidFill>
            </a:endParaRPr>
          </a:p>
        </p:txBody>
      </p:sp>
      <p:sp>
        <p:nvSpPr>
          <p:cNvPr id="3212" name="Freeform 140"/>
          <p:cNvSpPr>
            <a:spLocks/>
          </p:cNvSpPr>
          <p:nvPr/>
        </p:nvSpPr>
        <p:spPr bwMode="auto">
          <a:xfrm>
            <a:off x="4477941" y="1465660"/>
            <a:ext cx="292894" cy="176213"/>
          </a:xfrm>
          <a:custGeom>
            <a:avLst/>
            <a:gdLst/>
            <a:ahLst/>
            <a:cxnLst>
              <a:cxn ang="0">
                <a:pos x="237" y="15"/>
              </a:cxn>
              <a:cxn ang="0">
                <a:pos x="237" y="33"/>
              </a:cxn>
              <a:cxn ang="0">
                <a:pos x="237" y="50"/>
              </a:cxn>
              <a:cxn ang="0">
                <a:pos x="237" y="55"/>
              </a:cxn>
              <a:cxn ang="0">
                <a:pos x="237" y="76"/>
              </a:cxn>
              <a:cxn ang="0">
                <a:pos x="246" y="83"/>
              </a:cxn>
              <a:cxn ang="0">
                <a:pos x="246" y="115"/>
              </a:cxn>
              <a:cxn ang="0">
                <a:pos x="246" y="129"/>
              </a:cxn>
              <a:cxn ang="0">
                <a:pos x="244" y="148"/>
              </a:cxn>
              <a:cxn ang="0">
                <a:pos x="230" y="146"/>
              </a:cxn>
              <a:cxn ang="0">
                <a:pos x="222" y="146"/>
              </a:cxn>
              <a:cxn ang="0">
                <a:pos x="199" y="144"/>
              </a:cxn>
              <a:cxn ang="0">
                <a:pos x="184" y="144"/>
              </a:cxn>
              <a:cxn ang="0">
                <a:pos x="156" y="144"/>
              </a:cxn>
              <a:cxn ang="0">
                <a:pos x="144" y="144"/>
              </a:cxn>
              <a:cxn ang="0">
                <a:pos x="132" y="144"/>
              </a:cxn>
              <a:cxn ang="0">
                <a:pos x="127" y="144"/>
              </a:cxn>
              <a:cxn ang="0">
                <a:pos x="118" y="144"/>
              </a:cxn>
              <a:cxn ang="0">
                <a:pos x="108" y="144"/>
              </a:cxn>
              <a:cxn ang="0">
                <a:pos x="98" y="144"/>
              </a:cxn>
              <a:cxn ang="0">
                <a:pos x="89" y="144"/>
              </a:cxn>
              <a:cxn ang="0">
                <a:pos x="72" y="144"/>
              </a:cxn>
              <a:cxn ang="0">
                <a:pos x="43" y="144"/>
              </a:cxn>
              <a:cxn ang="0">
                <a:pos x="26" y="143"/>
              </a:cxn>
              <a:cxn ang="0">
                <a:pos x="14" y="143"/>
              </a:cxn>
              <a:cxn ang="0">
                <a:pos x="14" y="136"/>
              </a:cxn>
              <a:cxn ang="0">
                <a:pos x="14" y="129"/>
              </a:cxn>
              <a:cxn ang="0">
                <a:pos x="14" y="120"/>
              </a:cxn>
              <a:cxn ang="0">
                <a:pos x="14" y="98"/>
              </a:cxn>
              <a:cxn ang="0">
                <a:pos x="14" y="91"/>
              </a:cxn>
              <a:cxn ang="0">
                <a:pos x="10" y="77"/>
              </a:cxn>
              <a:cxn ang="0">
                <a:pos x="0" y="69"/>
              </a:cxn>
              <a:cxn ang="0">
                <a:pos x="1" y="55"/>
              </a:cxn>
              <a:cxn ang="0">
                <a:pos x="1" y="40"/>
              </a:cxn>
              <a:cxn ang="0">
                <a:pos x="1" y="21"/>
              </a:cxn>
              <a:cxn ang="0">
                <a:pos x="1" y="9"/>
              </a:cxn>
              <a:cxn ang="0">
                <a:pos x="7" y="0"/>
              </a:cxn>
              <a:cxn ang="0">
                <a:pos x="17" y="2"/>
              </a:cxn>
              <a:cxn ang="0">
                <a:pos x="26" y="2"/>
              </a:cxn>
              <a:cxn ang="0">
                <a:pos x="41" y="2"/>
              </a:cxn>
              <a:cxn ang="0">
                <a:pos x="53" y="2"/>
              </a:cxn>
              <a:cxn ang="0">
                <a:pos x="58" y="2"/>
              </a:cxn>
              <a:cxn ang="0">
                <a:pos x="62" y="2"/>
              </a:cxn>
              <a:cxn ang="0">
                <a:pos x="74" y="2"/>
              </a:cxn>
              <a:cxn ang="0">
                <a:pos x="86" y="3"/>
              </a:cxn>
              <a:cxn ang="0">
                <a:pos x="103" y="3"/>
              </a:cxn>
              <a:cxn ang="0">
                <a:pos x="112" y="3"/>
              </a:cxn>
              <a:cxn ang="0">
                <a:pos x="125" y="3"/>
              </a:cxn>
              <a:cxn ang="0">
                <a:pos x="136" y="3"/>
              </a:cxn>
              <a:cxn ang="0">
                <a:pos x="144" y="3"/>
              </a:cxn>
              <a:cxn ang="0">
                <a:pos x="153" y="3"/>
              </a:cxn>
              <a:cxn ang="0">
                <a:pos x="163" y="3"/>
              </a:cxn>
              <a:cxn ang="0">
                <a:pos x="170" y="3"/>
              </a:cxn>
              <a:cxn ang="0">
                <a:pos x="182" y="3"/>
              </a:cxn>
              <a:cxn ang="0">
                <a:pos x="194" y="3"/>
              </a:cxn>
              <a:cxn ang="0">
                <a:pos x="203" y="3"/>
              </a:cxn>
              <a:cxn ang="0">
                <a:pos x="213" y="3"/>
              </a:cxn>
              <a:cxn ang="0">
                <a:pos x="225" y="3"/>
              </a:cxn>
              <a:cxn ang="0">
                <a:pos x="235" y="3"/>
              </a:cxn>
            </a:cxnLst>
            <a:rect l="0" t="0" r="r" b="b"/>
            <a:pathLst>
              <a:path w="246" h="148">
                <a:moveTo>
                  <a:pt x="237" y="3"/>
                </a:moveTo>
                <a:lnTo>
                  <a:pt x="237" y="14"/>
                </a:lnTo>
                <a:lnTo>
                  <a:pt x="237" y="15"/>
                </a:lnTo>
                <a:lnTo>
                  <a:pt x="237" y="26"/>
                </a:lnTo>
                <a:lnTo>
                  <a:pt x="237" y="27"/>
                </a:lnTo>
                <a:lnTo>
                  <a:pt x="237" y="33"/>
                </a:lnTo>
                <a:lnTo>
                  <a:pt x="237" y="43"/>
                </a:lnTo>
                <a:lnTo>
                  <a:pt x="237" y="48"/>
                </a:lnTo>
                <a:lnTo>
                  <a:pt x="237" y="50"/>
                </a:lnTo>
                <a:lnTo>
                  <a:pt x="237" y="52"/>
                </a:lnTo>
                <a:lnTo>
                  <a:pt x="237" y="55"/>
                </a:lnTo>
                <a:lnTo>
                  <a:pt x="237" y="55"/>
                </a:lnTo>
                <a:lnTo>
                  <a:pt x="237" y="58"/>
                </a:lnTo>
                <a:lnTo>
                  <a:pt x="237" y="67"/>
                </a:lnTo>
                <a:lnTo>
                  <a:pt x="237" y="76"/>
                </a:lnTo>
                <a:lnTo>
                  <a:pt x="237" y="83"/>
                </a:lnTo>
                <a:lnTo>
                  <a:pt x="239" y="83"/>
                </a:lnTo>
                <a:lnTo>
                  <a:pt x="246" y="83"/>
                </a:lnTo>
                <a:lnTo>
                  <a:pt x="246" y="100"/>
                </a:lnTo>
                <a:lnTo>
                  <a:pt x="246" y="110"/>
                </a:lnTo>
                <a:lnTo>
                  <a:pt x="246" y="115"/>
                </a:lnTo>
                <a:lnTo>
                  <a:pt x="246" y="117"/>
                </a:lnTo>
                <a:lnTo>
                  <a:pt x="246" y="124"/>
                </a:lnTo>
                <a:lnTo>
                  <a:pt x="246" y="129"/>
                </a:lnTo>
                <a:lnTo>
                  <a:pt x="246" y="138"/>
                </a:lnTo>
                <a:lnTo>
                  <a:pt x="246" y="148"/>
                </a:lnTo>
                <a:lnTo>
                  <a:pt x="244" y="148"/>
                </a:lnTo>
                <a:lnTo>
                  <a:pt x="239" y="148"/>
                </a:lnTo>
                <a:lnTo>
                  <a:pt x="234" y="148"/>
                </a:lnTo>
                <a:lnTo>
                  <a:pt x="230" y="146"/>
                </a:lnTo>
                <a:lnTo>
                  <a:pt x="223" y="146"/>
                </a:lnTo>
                <a:lnTo>
                  <a:pt x="223" y="146"/>
                </a:lnTo>
                <a:lnTo>
                  <a:pt x="222" y="146"/>
                </a:lnTo>
                <a:lnTo>
                  <a:pt x="211" y="146"/>
                </a:lnTo>
                <a:lnTo>
                  <a:pt x="201" y="146"/>
                </a:lnTo>
                <a:lnTo>
                  <a:pt x="199" y="144"/>
                </a:lnTo>
                <a:lnTo>
                  <a:pt x="196" y="144"/>
                </a:lnTo>
                <a:lnTo>
                  <a:pt x="189" y="144"/>
                </a:lnTo>
                <a:lnTo>
                  <a:pt x="184" y="144"/>
                </a:lnTo>
                <a:lnTo>
                  <a:pt x="179" y="144"/>
                </a:lnTo>
                <a:lnTo>
                  <a:pt x="170" y="144"/>
                </a:lnTo>
                <a:lnTo>
                  <a:pt x="156" y="144"/>
                </a:lnTo>
                <a:lnTo>
                  <a:pt x="149" y="144"/>
                </a:lnTo>
                <a:lnTo>
                  <a:pt x="146" y="144"/>
                </a:lnTo>
                <a:lnTo>
                  <a:pt x="144" y="144"/>
                </a:lnTo>
                <a:lnTo>
                  <a:pt x="139" y="144"/>
                </a:lnTo>
                <a:lnTo>
                  <a:pt x="137" y="144"/>
                </a:lnTo>
                <a:lnTo>
                  <a:pt x="132" y="144"/>
                </a:lnTo>
                <a:lnTo>
                  <a:pt x="130" y="144"/>
                </a:lnTo>
                <a:lnTo>
                  <a:pt x="129" y="144"/>
                </a:lnTo>
                <a:lnTo>
                  <a:pt x="127" y="144"/>
                </a:lnTo>
                <a:lnTo>
                  <a:pt x="124" y="144"/>
                </a:lnTo>
                <a:lnTo>
                  <a:pt x="120" y="144"/>
                </a:lnTo>
                <a:lnTo>
                  <a:pt x="118" y="144"/>
                </a:lnTo>
                <a:lnTo>
                  <a:pt x="118" y="144"/>
                </a:lnTo>
                <a:lnTo>
                  <a:pt x="113" y="144"/>
                </a:lnTo>
                <a:lnTo>
                  <a:pt x="108" y="144"/>
                </a:lnTo>
                <a:lnTo>
                  <a:pt x="103" y="144"/>
                </a:lnTo>
                <a:lnTo>
                  <a:pt x="101" y="144"/>
                </a:lnTo>
                <a:lnTo>
                  <a:pt x="98" y="144"/>
                </a:lnTo>
                <a:lnTo>
                  <a:pt x="94" y="144"/>
                </a:lnTo>
                <a:lnTo>
                  <a:pt x="93" y="144"/>
                </a:lnTo>
                <a:lnTo>
                  <a:pt x="89" y="144"/>
                </a:lnTo>
                <a:lnTo>
                  <a:pt x="79" y="144"/>
                </a:lnTo>
                <a:lnTo>
                  <a:pt x="77" y="144"/>
                </a:lnTo>
                <a:lnTo>
                  <a:pt x="72" y="144"/>
                </a:lnTo>
                <a:lnTo>
                  <a:pt x="53" y="144"/>
                </a:lnTo>
                <a:lnTo>
                  <a:pt x="46" y="144"/>
                </a:lnTo>
                <a:lnTo>
                  <a:pt x="43" y="144"/>
                </a:lnTo>
                <a:lnTo>
                  <a:pt x="36" y="143"/>
                </a:lnTo>
                <a:lnTo>
                  <a:pt x="29" y="143"/>
                </a:lnTo>
                <a:lnTo>
                  <a:pt x="26" y="143"/>
                </a:lnTo>
                <a:lnTo>
                  <a:pt x="19" y="143"/>
                </a:lnTo>
                <a:lnTo>
                  <a:pt x="17" y="143"/>
                </a:lnTo>
                <a:lnTo>
                  <a:pt x="14" y="143"/>
                </a:lnTo>
                <a:lnTo>
                  <a:pt x="12" y="143"/>
                </a:lnTo>
                <a:lnTo>
                  <a:pt x="12" y="141"/>
                </a:lnTo>
                <a:lnTo>
                  <a:pt x="14" y="136"/>
                </a:lnTo>
                <a:lnTo>
                  <a:pt x="14" y="131"/>
                </a:lnTo>
                <a:lnTo>
                  <a:pt x="14" y="129"/>
                </a:lnTo>
                <a:lnTo>
                  <a:pt x="14" y="129"/>
                </a:lnTo>
                <a:lnTo>
                  <a:pt x="14" y="127"/>
                </a:lnTo>
                <a:lnTo>
                  <a:pt x="14" y="126"/>
                </a:lnTo>
                <a:lnTo>
                  <a:pt x="14" y="120"/>
                </a:lnTo>
                <a:lnTo>
                  <a:pt x="14" y="115"/>
                </a:lnTo>
                <a:lnTo>
                  <a:pt x="14" y="110"/>
                </a:lnTo>
                <a:lnTo>
                  <a:pt x="14" y="98"/>
                </a:lnTo>
                <a:lnTo>
                  <a:pt x="14" y="96"/>
                </a:lnTo>
                <a:lnTo>
                  <a:pt x="14" y="95"/>
                </a:lnTo>
                <a:lnTo>
                  <a:pt x="14" y="91"/>
                </a:lnTo>
                <a:lnTo>
                  <a:pt x="14" y="88"/>
                </a:lnTo>
                <a:lnTo>
                  <a:pt x="14" y="77"/>
                </a:lnTo>
                <a:lnTo>
                  <a:pt x="10" y="77"/>
                </a:lnTo>
                <a:lnTo>
                  <a:pt x="5" y="77"/>
                </a:lnTo>
                <a:lnTo>
                  <a:pt x="0" y="76"/>
                </a:lnTo>
                <a:lnTo>
                  <a:pt x="0" y="69"/>
                </a:lnTo>
                <a:lnTo>
                  <a:pt x="0" y="69"/>
                </a:lnTo>
                <a:lnTo>
                  <a:pt x="0" y="65"/>
                </a:lnTo>
                <a:lnTo>
                  <a:pt x="1" y="55"/>
                </a:lnTo>
                <a:lnTo>
                  <a:pt x="1" y="55"/>
                </a:lnTo>
                <a:lnTo>
                  <a:pt x="1" y="43"/>
                </a:lnTo>
                <a:lnTo>
                  <a:pt x="1" y="40"/>
                </a:lnTo>
                <a:lnTo>
                  <a:pt x="1" y="31"/>
                </a:lnTo>
                <a:lnTo>
                  <a:pt x="1" y="26"/>
                </a:lnTo>
                <a:lnTo>
                  <a:pt x="1" y="21"/>
                </a:lnTo>
                <a:lnTo>
                  <a:pt x="1" y="10"/>
                </a:lnTo>
                <a:lnTo>
                  <a:pt x="1" y="9"/>
                </a:lnTo>
                <a:lnTo>
                  <a:pt x="1" y="9"/>
                </a:lnTo>
                <a:lnTo>
                  <a:pt x="1" y="0"/>
                </a:lnTo>
                <a:lnTo>
                  <a:pt x="5" y="0"/>
                </a:lnTo>
                <a:lnTo>
                  <a:pt x="7" y="0"/>
                </a:lnTo>
                <a:lnTo>
                  <a:pt x="8" y="0"/>
                </a:lnTo>
                <a:lnTo>
                  <a:pt x="12" y="0"/>
                </a:lnTo>
                <a:lnTo>
                  <a:pt x="17" y="2"/>
                </a:lnTo>
                <a:lnTo>
                  <a:pt x="19" y="2"/>
                </a:lnTo>
                <a:lnTo>
                  <a:pt x="24" y="2"/>
                </a:lnTo>
                <a:lnTo>
                  <a:pt x="26" y="2"/>
                </a:lnTo>
                <a:lnTo>
                  <a:pt x="29" y="2"/>
                </a:lnTo>
                <a:lnTo>
                  <a:pt x="34" y="2"/>
                </a:lnTo>
                <a:lnTo>
                  <a:pt x="41" y="2"/>
                </a:lnTo>
                <a:lnTo>
                  <a:pt x="48" y="2"/>
                </a:lnTo>
                <a:lnTo>
                  <a:pt x="51" y="2"/>
                </a:lnTo>
                <a:lnTo>
                  <a:pt x="53" y="2"/>
                </a:lnTo>
                <a:lnTo>
                  <a:pt x="55" y="2"/>
                </a:lnTo>
                <a:lnTo>
                  <a:pt x="57" y="2"/>
                </a:lnTo>
                <a:lnTo>
                  <a:pt x="58" y="2"/>
                </a:lnTo>
                <a:lnTo>
                  <a:pt x="58" y="2"/>
                </a:lnTo>
                <a:lnTo>
                  <a:pt x="60" y="2"/>
                </a:lnTo>
                <a:lnTo>
                  <a:pt x="62" y="2"/>
                </a:lnTo>
                <a:lnTo>
                  <a:pt x="65" y="2"/>
                </a:lnTo>
                <a:lnTo>
                  <a:pt x="70" y="2"/>
                </a:lnTo>
                <a:lnTo>
                  <a:pt x="74" y="2"/>
                </a:lnTo>
                <a:lnTo>
                  <a:pt x="79" y="2"/>
                </a:lnTo>
                <a:lnTo>
                  <a:pt x="86" y="2"/>
                </a:lnTo>
                <a:lnTo>
                  <a:pt x="86" y="3"/>
                </a:lnTo>
                <a:lnTo>
                  <a:pt x="89" y="3"/>
                </a:lnTo>
                <a:lnTo>
                  <a:pt x="96" y="3"/>
                </a:lnTo>
                <a:lnTo>
                  <a:pt x="103" y="3"/>
                </a:lnTo>
                <a:lnTo>
                  <a:pt x="103" y="3"/>
                </a:lnTo>
                <a:lnTo>
                  <a:pt x="105" y="3"/>
                </a:lnTo>
                <a:lnTo>
                  <a:pt x="112" y="3"/>
                </a:lnTo>
                <a:lnTo>
                  <a:pt x="118" y="3"/>
                </a:lnTo>
                <a:lnTo>
                  <a:pt x="120" y="3"/>
                </a:lnTo>
                <a:lnTo>
                  <a:pt x="125" y="3"/>
                </a:lnTo>
                <a:lnTo>
                  <a:pt x="132" y="3"/>
                </a:lnTo>
                <a:lnTo>
                  <a:pt x="134" y="3"/>
                </a:lnTo>
                <a:lnTo>
                  <a:pt x="136" y="3"/>
                </a:lnTo>
                <a:lnTo>
                  <a:pt x="141" y="3"/>
                </a:lnTo>
                <a:lnTo>
                  <a:pt x="143" y="3"/>
                </a:lnTo>
                <a:lnTo>
                  <a:pt x="144" y="3"/>
                </a:lnTo>
                <a:lnTo>
                  <a:pt x="148" y="3"/>
                </a:lnTo>
                <a:lnTo>
                  <a:pt x="151" y="3"/>
                </a:lnTo>
                <a:lnTo>
                  <a:pt x="153" y="3"/>
                </a:lnTo>
                <a:lnTo>
                  <a:pt x="155" y="3"/>
                </a:lnTo>
                <a:lnTo>
                  <a:pt x="161" y="3"/>
                </a:lnTo>
                <a:lnTo>
                  <a:pt x="163" y="3"/>
                </a:lnTo>
                <a:lnTo>
                  <a:pt x="163" y="3"/>
                </a:lnTo>
                <a:lnTo>
                  <a:pt x="165" y="3"/>
                </a:lnTo>
                <a:lnTo>
                  <a:pt x="170" y="3"/>
                </a:lnTo>
                <a:lnTo>
                  <a:pt x="175" y="3"/>
                </a:lnTo>
                <a:lnTo>
                  <a:pt x="177" y="3"/>
                </a:lnTo>
                <a:lnTo>
                  <a:pt x="182" y="3"/>
                </a:lnTo>
                <a:lnTo>
                  <a:pt x="187" y="3"/>
                </a:lnTo>
                <a:lnTo>
                  <a:pt x="191" y="3"/>
                </a:lnTo>
                <a:lnTo>
                  <a:pt x="194" y="3"/>
                </a:lnTo>
                <a:lnTo>
                  <a:pt x="194" y="3"/>
                </a:lnTo>
                <a:lnTo>
                  <a:pt x="199" y="3"/>
                </a:lnTo>
                <a:lnTo>
                  <a:pt x="203" y="3"/>
                </a:lnTo>
                <a:lnTo>
                  <a:pt x="204" y="3"/>
                </a:lnTo>
                <a:lnTo>
                  <a:pt x="208" y="3"/>
                </a:lnTo>
                <a:lnTo>
                  <a:pt x="213" y="3"/>
                </a:lnTo>
                <a:lnTo>
                  <a:pt x="215" y="3"/>
                </a:lnTo>
                <a:lnTo>
                  <a:pt x="223" y="3"/>
                </a:lnTo>
                <a:lnTo>
                  <a:pt x="225" y="3"/>
                </a:lnTo>
                <a:lnTo>
                  <a:pt x="227" y="3"/>
                </a:lnTo>
                <a:lnTo>
                  <a:pt x="230" y="3"/>
                </a:lnTo>
                <a:lnTo>
                  <a:pt x="235" y="3"/>
                </a:lnTo>
                <a:lnTo>
                  <a:pt x="237" y="3"/>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14" name="Freeform 142"/>
          <p:cNvSpPr>
            <a:spLocks/>
          </p:cNvSpPr>
          <p:nvPr/>
        </p:nvSpPr>
        <p:spPr bwMode="auto">
          <a:xfrm>
            <a:off x="4760120" y="1469231"/>
            <a:ext cx="326231" cy="406004"/>
          </a:xfrm>
          <a:custGeom>
            <a:avLst/>
            <a:gdLst/>
            <a:ahLst/>
            <a:cxnLst>
              <a:cxn ang="0">
                <a:pos x="268" y="26"/>
              </a:cxn>
              <a:cxn ang="0">
                <a:pos x="268" y="43"/>
              </a:cxn>
              <a:cxn ang="0">
                <a:pos x="267" y="55"/>
              </a:cxn>
              <a:cxn ang="0">
                <a:pos x="267" y="73"/>
              </a:cxn>
              <a:cxn ang="0">
                <a:pos x="270" y="81"/>
              </a:cxn>
              <a:cxn ang="0">
                <a:pos x="274" y="86"/>
              </a:cxn>
              <a:cxn ang="0">
                <a:pos x="274" y="105"/>
              </a:cxn>
              <a:cxn ang="0">
                <a:pos x="274" y="114"/>
              </a:cxn>
              <a:cxn ang="0">
                <a:pos x="274" y="140"/>
              </a:cxn>
              <a:cxn ang="0">
                <a:pos x="274" y="150"/>
              </a:cxn>
              <a:cxn ang="0">
                <a:pos x="274" y="179"/>
              </a:cxn>
              <a:cxn ang="0">
                <a:pos x="274" y="202"/>
              </a:cxn>
              <a:cxn ang="0">
                <a:pos x="274" y="217"/>
              </a:cxn>
              <a:cxn ang="0">
                <a:pos x="274" y="246"/>
              </a:cxn>
              <a:cxn ang="0">
                <a:pos x="272" y="270"/>
              </a:cxn>
              <a:cxn ang="0">
                <a:pos x="272" y="293"/>
              </a:cxn>
              <a:cxn ang="0">
                <a:pos x="272" y="315"/>
              </a:cxn>
              <a:cxn ang="0">
                <a:pos x="272" y="341"/>
              </a:cxn>
              <a:cxn ang="0">
                <a:pos x="248" y="341"/>
              </a:cxn>
              <a:cxn ang="0">
                <a:pos x="231" y="341"/>
              </a:cxn>
              <a:cxn ang="0">
                <a:pos x="210" y="339"/>
              </a:cxn>
              <a:cxn ang="0">
                <a:pos x="198" y="339"/>
              </a:cxn>
              <a:cxn ang="0">
                <a:pos x="174" y="339"/>
              </a:cxn>
              <a:cxn ang="0">
                <a:pos x="155" y="339"/>
              </a:cxn>
              <a:cxn ang="0">
                <a:pos x="133" y="338"/>
              </a:cxn>
              <a:cxn ang="0">
                <a:pos x="115" y="338"/>
              </a:cxn>
              <a:cxn ang="0">
                <a:pos x="105" y="338"/>
              </a:cxn>
              <a:cxn ang="0">
                <a:pos x="93" y="338"/>
              </a:cxn>
              <a:cxn ang="0">
                <a:pos x="84" y="338"/>
              </a:cxn>
              <a:cxn ang="0">
                <a:pos x="60" y="338"/>
              </a:cxn>
              <a:cxn ang="0">
                <a:pos x="47" y="338"/>
              </a:cxn>
              <a:cxn ang="0">
                <a:pos x="17" y="336"/>
              </a:cxn>
              <a:cxn ang="0">
                <a:pos x="4" y="322"/>
              </a:cxn>
              <a:cxn ang="0">
                <a:pos x="4" y="308"/>
              </a:cxn>
              <a:cxn ang="0">
                <a:pos x="5" y="279"/>
              </a:cxn>
              <a:cxn ang="0">
                <a:pos x="5" y="252"/>
              </a:cxn>
              <a:cxn ang="0">
                <a:pos x="5" y="203"/>
              </a:cxn>
              <a:cxn ang="0">
                <a:pos x="7" y="179"/>
              </a:cxn>
              <a:cxn ang="0">
                <a:pos x="9" y="145"/>
              </a:cxn>
              <a:cxn ang="0">
                <a:pos x="9" y="112"/>
              </a:cxn>
              <a:cxn ang="0">
                <a:pos x="0" y="80"/>
              </a:cxn>
              <a:cxn ang="0">
                <a:pos x="0" y="52"/>
              </a:cxn>
              <a:cxn ang="0">
                <a:pos x="0" y="30"/>
              </a:cxn>
              <a:cxn ang="0">
                <a:pos x="0" y="0"/>
              </a:cxn>
              <a:cxn ang="0">
                <a:pos x="45" y="0"/>
              </a:cxn>
              <a:cxn ang="0">
                <a:pos x="71" y="2"/>
              </a:cxn>
              <a:cxn ang="0">
                <a:pos x="90" y="2"/>
              </a:cxn>
              <a:cxn ang="0">
                <a:pos x="115" y="2"/>
              </a:cxn>
              <a:cxn ang="0">
                <a:pos x="136" y="0"/>
              </a:cxn>
              <a:cxn ang="0">
                <a:pos x="157" y="0"/>
              </a:cxn>
              <a:cxn ang="0">
                <a:pos x="174" y="0"/>
              </a:cxn>
              <a:cxn ang="0">
                <a:pos x="189" y="0"/>
              </a:cxn>
              <a:cxn ang="0">
                <a:pos x="208" y="0"/>
              </a:cxn>
              <a:cxn ang="0">
                <a:pos x="229" y="0"/>
              </a:cxn>
              <a:cxn ang="0">
                <a:pos x="248" y="0"/>
              </a:cxn>
              <a:cxn ang="0">
                <a:pos x="262" y="0"/>
              </a:cxn>
            </a:cxnLst>
            <a:rect l="0" t="0" r="r" b="b"/>
            <a:pathLst>
              <a:path w="274" h="341">
                <a:moveTo>
                  <a:pt x="268" y="0"/>
                </a:moveTo>
                <a:lnTo>
                  <a:pt x="268" y="12"/>
                </a:lnTo>
                <a:lnTo>
                  <a:pt x="268" y="19"/>
                </a:lnTo>
                <a:lnTo>
                  <a:pt x="268" y="23"/>
                </a:lnTo>
                <a:lnTo>
                  <a:pt x="268" y="26"/>
                </a:lnTo>
                <a:lnTo>
                  <a:pt x="268" y="28"/>
                </a:lnTo>
                <a:lnTo>
                  <a:pt x="268" y="33"/>
                </a:lnTo>
                <a:lnTo>
                  <a:pt x="268" y="40"/>
                </a:lnTo>
                <a:lnTo>
                  <a:pt x="268" y="42"/>
                </a:lnTo>
                <a:lnTo>
                  <a:pt x="268" y="43"/>
                </a:lnTo>
                <a:lnTo>
                  <a:pt x="267" y="47"/>
                </a:lnTo>
                <a:lnTo>
                  <a:pt x="268" y="47"/>
                </a:lnTo>
                <a:lnTo>
                  <a:pt x="267" y="49"/>
                </a:lnTo>
                <a:lnTo>
                  <a:pt x="267" y="52"/>
                </a:lnTo>
                <a:lnTo>
                  <a:pt x="267" y="55"/>
                </a:lnTo>
                <a:lnTo>
                  <a:pt x="267" y="57"/>
                </a:lnTo>
                <a:lnTo>
                  <a:pt x="267" y="59"/>
                </a:lnTo>
                <a:lnTo>
                  <a:pt x="267" y="61"/>
                </a:lnTo>
                <a:lnTo>
                  <a:pt x="267" y="67"/>
                </a:lnTo>
                <a:lnTo>
                  <a:pt x="267" y="73"/>
                </a:lnTo>
                <a:lnTo>
                  <a:pt x="267" y="78"/>
                </a:lnTo>
                <a:lnTo>
                  <a:pt x="267" y="80"/>
                </a:lnTo>
                <a:lnTo>
                  <a:pt x="267" y="81"/>
                </a:lnTo>
                <a:lnTo>
                  <a:pt x="268" y="81"/>
                </a:lnTo>
                <a:lnTo>
                  <a:pt x="270" y="81"/>
                </a:lnTo>
                <a:lnTo>
                  <a:pt x="272" y="81"/>
                </a:lnTo>
                <a:lnTo>
                  <a:pt x="274" y="81"/>
                </a:lnTo>
                <a:lnTo>
                  <a:pt x="274" y="83"/>
                </a:lnTo>
                <a:lnTo>
                  <a:pt x="274" y="85"/>
                </a:lnTo>
                <a:lnTo>
                  <a:pt x="274" y="86"/>
                </a:lnTo>
                <a:lnTo>
                  <a:pt x="274" y="92"/>
                </a:lnTo>
                <a:lnTo>
                  <a:pt x="274" y="97"/>
                </a:lnTo>
                <a:lnTo>
                  <a:pt x="274" y="100"/>
                </a:lnTo>
                <a:lnTo>
                  <a:pt x="274" y="104"/>
                </a:lnTo>
                <a:lnTo>
                  <a:pt x="274" y="105"/>
                </a:lnTo>
                <a:lnTo>
                  <a:pt x="274" y="107"/>
                </a:lnTo>
                <a:lnTo>
                  <a:pt x="274" y="111"/>
                </a:lnTo>
                <a:lnTo>
                  <a:pt x="274" y="112"/>
                </a:lnTo>
                <a:lnTo>
                  <a:pt x="274" y="112"/>
                </a:lnTo>
                <a:lnTo>
                  <a:pt x="274" y="114"/>
                </a:lnTo>
                <a:lnTo>
                  <a:pt x="274" y="117"/>
                </a:lnTo>
                <a:lnTo>
                  <a:pt x="274" y="119"/>
                </a:lnTo>
                <a:lnTo>
                  <a:pt x="274" y="126"/>
                </a:lnTo>
                <a:lnTo>
                  <a:pt x="274" y="138"/>
                </a:lnTo>
                <a:lnTo>
                  <a:pt x="274" y="140"/>
                </a:lnTo>
                <a:lnTo>
                  <a:pt x="274" y="141"/>
                </a:lnTo>
                <a:lnTo>
                  <a:pt x="274" y="145"/>
                </a:lnTo>
                <a:lnTo>
                  <a:pt x="274" y="147"/>
                </a:lnTo>
                <a:lnTo>
                  <a:pt x="274" y="148"/>
                </a:lnTo>
                <a:lnTo>
                  <a:pt x="274" y="150"/>
                </a:lnTo>
                <a:lnTo>
                  <a:pt x="274" y="152"/>
                </a:lnTo>
                <a:lnTo>
                  <a:pt x="274" y="155"/>
                </a:lnTo>
                <a:lnTo>
                  <a:pt x="274" y="162"/>
                </a:lnTo>
                <a:lnTo>
                  <a:pt x="274" y="174"/>
                </a:lnTo>
                <a:lnTo>
                  <a:pt x="274" y="179"/>
                </a:lnTo>
                <a:lnTo>
                  <a:pt x="274" y="186"/>
                </a:lnTo>
                <a:lnTo>
                  <a:pt x="274" y="186"/>
                </a:lnTo>
                <a:lnTo>
                  <a:pt x="274" y="190"/>
                </a:lnTo>
                <a:lnTo>
                  <a:pt x="274" y="197"/>
                </a:lnTo>
                <a:lnTo>
                  <a:pt x="274" y="202"/>
                </a:lnTo>
                <a:lnTo>
                  <a:pt x="274" y="202"/>
                </a:lnTo>
                <a:lnTo>
                  <a:pt x="274" y="203"/>
                </a:lnTo>
                <a:lnTo>
                  <a:pt x="274" y="205"/>
                </a:lnTo>
                <a:lnTo>
                  <a:pt x="274" y="214"/>
                </a:lnTo>
                <a:lnTo>
                  <a:pt x="274" y="217"/>
                </a:lnTo>
                <a:lnTo>
                  <a:pt x="274" y="231"/>
                </a:lnTo>
                <a:lnTo>
                  <a:pt x="274" y="234"/>
                </a:lnTo>
                <a:lnTo>
                  <a:pt x="274" y="240"/>
                </a:lnTo>
                <a:lnTo>
                  <a:pt x="274" y="241"/>
                </a:lnTo>
                <a:lnTo>
                  <a:pt x="274" y="246"/>
                </a:lnTo>
                <a:lnTo>
                  <a:pt x="274" y="252"/>
                </a:lnTo>
                <a:lnTo>
                  <a:pt x="274" y="253"/>
                </a:lnTo>
                <a:lnTo>
                  <a:pt x="274" y="255"/>
                </a:lnTo>
                <a:lnTo>
                  <a:pt x="274" y="264"/>
                </a:lnTo>
                <a:lnTo>
                  <a:pt x="272" y="270"/>
                </a:lnTo>
                <a:lnTo>
                  <a:pt x="272" y="272"/>
                </a:lnTo>
                <a:lnTo>
                  <a:pt x="272" y="276"/>
                </a:lnTo>
                <a:lnTo>
                  <a:pt x="272" y="281"/>
                </a:lnTo>
                <a:lnTo>
                  <a:pt x="272" y="286"/>
                </a:lnTo>
                <a:lnTo>
                  <a:pt x="272" y="293"/>
                </a:lnTo>
                <a:lnTo>
                  <a:pt x="272" y="300"/>
                </a:lnTo>
                <a:lnTo>
                  <a:pt x="272" y="308"/>
                </a:lnTo>
                <a:lnTo>
                  <a:pt x="272" y="310"/>
                </a:lnTo>
                <a:lnTo>
                  <a:pt x="272" y="314"/>
                </a:lnTo>
                <a:lnTo>
                  <a:pt x="272" y="315"/>
                </a:lnTo>
                <a:lnTo>
                  <a:pt x="272" y="320"/>
                </a:lnTo>
                <a:lnTo>
                  <a:pt x="272" y="322"/>
                </a:lnTo>
                <a:lnTo>
                  <a:pt x="272" y="331"/>
                </a:lnTo>
                <a:lnTo>
                  <a:pt x="272" y="336"/>
                </a:lnTo>
                <a:lnTo>
                  <a:pt x="272" y="341"/>
                </a:lnTo>
                <a:lnTo>
                  <a:pt x="270" y="341"/>
                </a:lnTo>
                <a:lnTo>
                  <a:pt x="258" y="341"/>
                </a:lnTo>
                <a:lnTo>
                  <a:pt x="256" y="341"/>
                </a:lnTo>
                <a:lnTo>
                  <a:pt x="253" y="341"/>
                </a:lnTo>
                <a:lnTo>
                  <a:pt x="248" y="341"/>
                </a:lnTo>
                <a:lnTo>
                  <a:pt x="244" y="341"/>
                </a:lnTo>
                <a:lnTo>
                  <a:pt x="239" y="341"/>
                </a:lnTo>
                <a:lnTo>
                  <a:pt x="237" y="341"/>
                </a:lnTo>
                <a:lnTo>
                  <a:pt x="234" y="341"/>
                </a:lnTo>
                <a:lnTo>
                  <a:pt x="231" y="341"/>
                </a:lnTo>
                <a:lnTo>
                  <a:pt x="229" y="341"/>
                </a:lnTo>
                <a:lnTo>
                  <a:pt x="224" y="341"/>
                </a:lnTo>
                <a:lnTo>
                  <a:pt x="217" y="339"/>
                </a:lnTo>
                <a:lnTo>
                  <a:pt x="215" y="339"/>
                </a:lnTo>
                <a:lnTo>
                  <a:pt x="210" y="339"/>
                </a:lnTo>
                <a:lnTo>
                  <a:pt x="208" y="339"/>
                </a:lnTo>
                <a:lnTo>
                  <a:pt x="207" y="339"/>
                </a:lnTo>
                <a:lnTo>
                  <a:pt x="205" y="339"/>
                </a:lnTo>
                <a:lnTo>
                  <a:pt x="203" y="339"/>
                </a:lnTo>
                <a:lnTo>
                  <a:pt x="198" y="339"/>
                </a:lnTo>
                <a:lnTo>
                  <a:pt x="193" y="339"/>
                </a:lnTo>
                <a:lnTo>
                  <a:pt x="186" y="339"/>
                </a:lnTo>
                <a:lnTo>
                  <a:pt x="182" y="339"/>
                </a:lnTo>
                <a:lnTo>
                  <a:pt x="182" y="339"/>
                </a:lnTo>
                <a:lnTo>
                  <a:pt x="174" y="339"/>
                </a:lnTo>
                <a:lnTo>
                  <a:pt x="170" y="339"/>
                </a:lnTo>
                <a:lnTo>
                  <a:pt x="167" y="339"/>
                </a:lnTo>
                <a:lnTo>
                  <a:pt x="162" y="339"/>
                </a:lnTo>
                <a:lnTo>
                  <a:pt x="158" y="339"/>
                </a:lnTo>
                <a:lnTo>
                  <a:pt x="155" y="339"/>
                </a:lnTo>
                <a:lnTo>
                  <a:pt x="148" y="339"/>
                </a:lnTo>
                <a:lnTo>
                  <a:pt x="146" y="339"/>
                </a:lnTo>
                <a:lnTo>
                  <a:pt x="138" y="339"/>
                </a:lnTo>
                <a:lnTo>
                  <a:pt x="134" y="339"/>
                </a:lnTo>
                <a:lnTo>
                  <a:pt x="133" y="338"/>
                </a:lnTo>
                <a:lnTo>
                  <a:pt x="126" y="338"/>
                </a:lnTo>
                <a:lnTo>
                  <a:pt x="122" y="338"/>
                </a:lnTo>
                <a:lnTo>
                  <a:pt x="121" y="338"/>
                </a:lnTo>
                <a:lnTo>
                  <a:pt x="119" y="338"/>
                </a:lnTo>
                <a:lnTo>
                  <a:pt x="115" y="338"/>
                </a:lnTo>
                <a:lnTo>
                  <a:pt x="112" y="338"/>
                </a:lnTo>
                <a:lnTo>
                  <a:pt x="110" y="338"/>
                </a:lnTo>
                <a:lnTo>
                  <a:pt x="108" y="338"/>
                </a:lnTo>
                <a:lnTo>
                  <a:pt x="107" y="338"/>
                </a:lnTo>
                <a:lnTo>
                  <a:pt x="105" y="338"/>
                </a:lnTo>
                <a:lnTo>
                  <a:pt x="103" y="338"/>
                </a:lnTo>
                <a:lnTo>
                  <a:pt x="100" y="338"/>
                </a:lnTo>
                <a:lnTo>
                  <a:pt x="96" y="338"/>
                </a:lnTo>
                <a:lnTo>
                  <a:pt x="95" y="338"/>
                </a:lnTo>
                <a:lnTo>
                  <a:pt x="93" y="338"/>
                </a:lnTo>
                <a:lnTo>
                  <a:pt x="91" y="338"/>
                </a:lnTo>
                <a:lnTo>
                  <a:pt x="91" y="338"/>
                </a:lnTo>
                <a:lnTo>
                  <a:pt x="90" y="338"/>
                </a:lnTo>
                <a:lnTo>
                  <a:pt x="88" y="338"/>
                </a:lnTo>
                <a:lnTo>
                  <a:pt x="84" y="338"/>
                </a:lnTo>
                <a:lnTo>
                  <a:pt x="81" y="338"/>
                </a:lnTo>
                <a:lnTo>
                  <a:pt x="78" y="338"/>
                </a:lnTo>
                <a:lnTo>
                  <a:pt x="71" y="338"/>
                </a:lnTo>
                <a:lnTo>
                  <a:pt x="69" y="338"/>
                </a:lnTo>
                <a:lnTo>
                  <a:pt x="60" y="338"/>
                </a:lnTo>
                <a:lnTo>
                  <a:pt x="59" y="338"/>
                </a:lnTo>
                <a:lnTo>
                  <a:pt x="53" y="338"/>
                </a:lnTo>
                <a:lnTo>
                  <a:pt x="52" y="338"/>
                </a:lnTo>
                <a:lnTo>
                  <a:pt x="48" y="338"/>
                </a:lnTo>
                <a:lnTo>
                  <a:pt x="47" y="338"/>
                </a:lnTo>
                <a:lnTo>
                  <a:pt x="41" y="338"/>
                </a:lnTo>
                <a:lnTo>
                  <a:pt x="36" y="338"/>
                </a:lnTo>
                <a:lnTo>
                  <a:pt x="31" y="338"/>
                </a:lnTo>
                <a:lnTo>
                  <a:pt x="22" y="338"/>
                </a:lnTo>
                <a:lnTo>
                  <a:pt x="17" y="336"/>
                </a:lnTo>
                <a:lnTo>
                  <a:pt x="12" y="336"/>
                </a:lnTo>
                <a:lnTo>
                  <a:pt x="10" y="336"/>
                </a:lnTo>
                <a:lnTo>
                  <a:pt x="4" y="336"/>
                </a:lnTo>
                <a:lnTo>
                  <a:pt x="4" y="324"/>
                </a:lnTo>
                <a:lnTo>
                  <a:pt x="4" y="322"/>
                </a:lnTo>
                <a:lnTo>
                  <a:pt x="4" y="319"/>
                </a:lnTo>
                <a:lnTo>
                  <a:pt x="4" y="317"/>
                </a:lnTo>
                <a:lnTo>
                  <a:pt x="4" y="314"/>
                </a:lnTo>
                <a:lnTo>
                  <a:pt x="4" y="310"/>
                </a:lnTo>
                <a:lnTo>
                  <a:pt x="4" y="308"/>
                </a:lnTo>
                <a:lnTo>
                  <a:pt x="4" y="301"/>
                </a:lnTo>
                <a:lnTo>
                  <a:pt x="4" y="300"/>
                </a:lnTo>
                <a:lnTo>
                  <a:pt x="4" y="291"/>
                </a:lnTo>
                <a:lnTo>
                  <a:pt x="4" y="286"/>
                </a:lnTo>
                <a:lnTo>
                  <a:pt x="5" y="279"/>
                </a:lnTo>
                <a:lnTo>
                  <a:pt x="5" y="274"/>
                </a:lnTo>
                <a:lnTo>
                  <a:pt x="5" y="264"/>
                </a:lnTo>
                <a:lnTo>
                  <a:pt x="5" y="262"/>
                </a:lnTo>
                <a:lnTo>
                  <a:pt x="5" y="257"/>
                </a:lnTo>
                <a:lnTo>
                  <a:pt x="5" y="252"/>
                </a:lnTo>
                <a:lnTo>
                  <a:pt x="5" y="248"/>
                </a:lnTo>
                <a:lnTo>
                  <a:pt x="5" y="238"/>
                </a:lnTo>
                <a:lnTo>
                  <a:pt x="5" y="224"/>
                </a:lnTo>
                <a:lnTo>
                  <a:pt x="5" y="212"/>
                </a:lnTo>
                <a:lnTo>
                  <a:pt x="5" y="203"/>
                </a:lnTo>
                <a:lnTo>
                  <a:pt x="5" y="202"/>
                </a:lnTo>
                <a:lnTo>
                  <a:pt x="5" y="197"/>
                </a:lnTo>
                <a:lnTo>
                  <a:pt x="7" y="193"/>
                </a:lnTo>
                <a:lnTo>
                  <a:pt x="7" y="186"/>
                </a:lnTo>
                <a:lnTo>
                  <a:pt x="7" y="179"/>
                </a:lnTo>
                <a:lnTo>
                  <a:pt x="7" y="162"/>
                </a:lnTo>
                <a:lnTo>
                  <a:pt x="7" y="160"/>
                </a:lnTo>
                <a:lnTo>
                  <a:pt x="7" y="154"/>
                </a:lnTo>
                <a:lnTo>
                  <a:pt x="7" y="150"/>
                </a:lnTo>
                <a:lnTo>
                  <a:pt x="9" y="145"/>
                </a:lnTo>
                <a:lnTo>
                  <a:pt x="9" y="135"/>
                </a:lnTo>
                <a:lnTo>
                  <a:pt x="9" y="126"/>
                </a:lnTo>
                <a:lnTo>
                  <a:pt x="9" y="121"/>
                </a:lnTo>
                <a:lnTo>
                  <a:pt x="9" y="114"/>
                </a:lnTo>
                <a:lnTo>
                  <a:pt x="9" y="112"/>
                </a:lnTo>
                <a:lnTo>
                  <a:pt x="9" y="107"/>
                </a:lnTo>
                <a:lnTo>
                  <a:pt x="9" y="97"/>
                </a:lnTo>
                <a:lnTo>
                  <a:pt x="9" y="80"/>
                </a:lnTo>
                <a:lnTo>
                  <a:pt x="2" y="80"/>
                </a:lnTo>
                <a:lnTo>
                  <a:pt x="0" y="80"/>
                </a:lnTo>
                <a:lnTo>
                  <a:pt x="0" y="73"/>
                </a:lnTo>
                <a:lnTo>
                  <a:pt x="0" y="64"/>
                </a:lnTo>
                <a:lnTo>
                  <a:pt x="0" y="55"/>
                </a:lnTo>
                <a:lnTo>
                  <a:pt x="0" y="52"/>
                </a:lnTo>
                <a:lnTo>
                  <a:pt x="0" y="52"/>
                </a:lnTo>
                <a:lnTo>
                  <a:pt x="0" y="49"/>
                </a:lnTo>
                <a:lnTo>
                  <a:pt x="0" y="47"/>
                </a:lnTo>
                <a:lnTo>
                  <a:pt x="0" y="45"/>
                </a:lnTo>
                <a:lnTo>
                  <a:pt x="0" y="40"/>
                </a:lnTo>
                <a:lnTo>
                  <a:pt x="0" y="30"/>
                </a:lnTo>
                <a:lnTo>
                  <a:pt x="0" y="24"/>
                </a:lnTo>
                <a:lnTo>
                  <a:pt x="0" y="23"/>
                </a:lnTo>
                <a:lnTo>
                  <a:pt x="0" y="12"/>
                </a:lnTo>
                <a:lnTo>
                  <a:pt x="0" y="11"/>
                </a:lnTo>
                <a:lnTo>
                  <a:pt x="0" y="0"/>
                </a:lnTo>
                <a:lnTo>
                  <a:pt x="10" y="0"/>
                </a:lnTo>
                <a:lnTo>
                  <a:pt x="17" y="0"/>
                </a:lnTo>
                <a:lnTo>
                  <a:pt x="33" y="0"/>
                </a:lnTo>
                <a:lnTo>
                  <a:pt x="36" y="0"/>
                </a:lnTo>
                <a:lnTo>
                  <a:pt x="45" y="0"/>
                </a:lnTo>
                <a:lnTo>
                  <a:pt x="60" y="2"/>
                </a:lnTo>
                <a:lnTo>
                  <a:pt x="62" y="2"/>
                </a:lnTo>
                <a:lnTo>
                  <a:pt x="65" y="0"/>
                </a:lnTo>
                <a:lnTo>
                  <a:pt x="65" y="2"/>
                </a:lnTo>
                <a:lnTo>
                  <a:pt x="71" y="2"/>
                </a:lnTo>
                <a:lnTo>
                  <a:pt x="72" y="2"/>
                </a:lnTo>
                <a:lnTo>
                  <a:pt x="83" y="2"/>
                </a:lnTo>
                <a:lnTo>
                  <a:pt x="86" y="2"/>
                </a:lnTo>
                <a:lnTo>
                  <a:pt x="88" y="2"/>
                </a:lnTo>
                <a:lnTo>
                  <a:pt x="90" y="2"/>
                </a:lnTo>
                <a:lnTo>
                  <a:pt x="93" y="2"/>
                </a:lnTo>
                <a:lnTo>
                  <a:pt x="100" y="2"/>
                </a:lnTo>
                <a:lnTo>
                  <a:pt x="107" y="2"/>
                </a:lnTo>
                <a:lnTo>
                  <a:pt x="110" y="2"/>
                </a:lnTo>
                <a:lnTo>
                  <a:pt x="115" y="2"/>
                </a:lnTo>
                <a:lnTo>
                  <a:pt x="121" y="2"/>
                </a:lnTo>
                <a:lnTo>
                  <a:pt x="126" y="0"/>
                </a:lnTo>
                <a:lnTo>
                  <a:pt x="127" y="0"/>
                </a:lnTo>
                <a:lnTo>
                  <a:pt x="134" y="0"/>
                </a:lnTo>
                <a:lnTo>
                  <a:pt x="136" y="0"/>
                </a:lnTo>
                <a:lnTo>
                  <a:pt x="143" y="0"/>
                </a:lnTo>
                <a:lnTo>
                  <a:pt x="146" y="0"/>
                </a:lnTo>
                <a:lnTo>
                  <a:pt x="150" y="0"/>
                </a:lnTo>
                <a:lnTo>
                  <a:pt x="151" y="0"/>
                </a:lnTo>
                <a:lnTo>
                  <a:pt x="157" y="0"/>
                </a:lnTo>
                <a:lnTo>
                  <a:pt x="164" y="0"/>
                </a:lnTo>
                <a:lnTo>
                  <a:pt x="167" y="0"/>
                </a:lnTo>
                <a:lnTo>
                  <a:pt x="170" y="0"/>
                </a:lnTo>
                <a:lnTo>
                  <a:pt x="172" y="0"/>
                </a:lnTo>
                <a:lnTo>
                  <a:pt x="174" y="0"/>
                </a:lnTo>
                <a:lnTo>
                  <a:pt x="179" y="0"/>
                </a:lnTo>
                <a:lnTo>
                  <a:pt x="181" y="0"/>
                </a:lnTo>
                <a:lnTo>
                  <a:pt x="182" y="0"/>
                </a:lnTo>
                <a:lnTo>
                  <a:pt x="186" y="0"/>
                </a:lnTo>
                <a:lnTo>
                  <a:pt x="189" y="0"/>
                </a:lnTo>
                <a:lnTo>
                  <a:pt x="194" y="0"/>
                </a:lnTo>
                <a:lnTo>
                  <a:pt x="196" y="0"/>
                </a:lnTo>
                <a:lnTo>
                  <a:pt x="198" y="0"/>
                </a:lnTo>
                <a:lnTo>
                  <a:pt x="200" y="0"/>
                </a:lnTo>
                <a:lnTo>
                  <a:pt x="208" y="0"/>
                </a:lnTo>
                <a:lnTo>
                  <a:pt x="210" y="0"/>
                </a:lnTo>
                <a:lnTo>
                  <a:pt x="215" y="0"/>
                </a:lnTo>
                <a:lnTo>
                  <a:pt x="217" y="0"/>
                </a:lnTo>
                <a:lnTo>
                  <a:pt x="222" y="0"/>
                </a:lnTo>
                <a:lnTo>
                  <a:pt x="229" y="0"/>
                </a:lnTo>
                <a:lnTo>
                  <a:pt x="234" y="0"/>
                </a:lnTo>
                <a:lnTo>
                  <a:pt x="239" y="0"/>
                </a:lnTo>
                <a:lnTo>
                  <a:pt x="243" y="0"/>
                </a:lnTo>
                <a:lnTo>
                  <a:pt x="243" y="0"/>
                </a:lnTo>
                <a:lnTo>
                  <a:pt x="248" y="0"/>
                </a:lnTo>
                <a:lnTo>
                  <a:pt x="251" y="0"/>
                </a:lnTo>
                <a:lnTo>
                  <a:pt x="253" y="0"/>
                </a:lnTo>
                <a:lnTo>
                  <a:pt x="258" y="0"/>
                </a:lnTo>
                <a:lnTo>
                  <a:pt x="260" y="0"/>
                </a:lnTo>
                <a:lnTo>
                  <a:pt x="262" y="0"/>
                </a:lnTo>
                <a:lnTo>
                  <a:pt x="265" y="0"/>
                </a:lnTo>
                <a:lnTo>
                  <a:pt x="268"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19" name="Freeform 147"/>
          <p:cNvSpPr>
            <a:spLocks/>
          </p:cNvSpPr>
          <p:nvPr/>
        </p:nvSpPr>
        <p:spPr bwMode="auto">
          <a:xfrm>
            <a:off x="3829051" y="1732360"/>
            <a:ext cx="390525" cy="376238"/>
          </a:xfrm>
          <a:custGeom>
            <a:avLst/>
            <a:gdLst/>
            <a:ahLst/>
            <a:cxnLst>
              <a:cxn ang="0">
                <a:pos x="283" y="12"/>
              </a:cxn>
              <a:cxn ang="0">
                <a:pos x="283" y="22"/>
              </a:cxn>
              <a:cxn ang="0">
                <a:pos x="288" y="24"/>
              </a:cxn>
              <a:cxn ang="0">
                <a:pos x="287" y="34"/>
              </a:cxn>
              <a:cxn ang="0">
                <a:pos x="287" y="53"/>
              </a:cxn>
              <a:cxn ang="0">
                <a:pos x="282" y="65"/>
              </a:cxn>
              <a:cxn ang="0">
                <a:pos x="287" y="74"/>
              </a:cxn>
              <a:cxn ang="0">
                <a:pos x="285" y="82"/>
              </a:cxn>
              <a:cxn ang="0">
                <a:pos x="287" y="93"/>
              </a:cxn>
              <a:cxn ang="0">
                <a:pos x="288" y="103"/>
              </a:cxn>
              <a:cxn ang="0">
                <a:pos x="294" y="106"/>
              </a:cxn>
              <a:cxn ang="0">
                <a:pos x="299" y="111"/>
              </a:cxn>
              <a:cxn ang="0">
                <a:pos x="299" y="117"/>
              </a:cxn>
              <a:cxn ang="0">
                <a:pos x="301" y="123"/>
              </a:cxn>
              <a:cxn ang="0">
                <a:pos x="302" y="127"/>
              </a:cxn>
              <a:cxn ang="0">
                <a:pos x="301" y="132"/>
              </a:cxn>
              <a:cxn ang="0">
                <a:pos x="299" y="142"/>
              </a:cxn>
              <a:cxn ang="0">
                <a:pos x="294" y="154"/>
              </a:cxn>
              <a:cxn ang="0">
                <a:pos x="287" y="156"/>
              </a:cxn>
              <a:cxn ang="0">
                <a:pos x="301" y="168"/>
              </a:cxn>
              <a:cxn ang="0">
                <a:pos x="304" y="173"/>
              </a:cxn>
              <a:cxn ang="0">
                <a:pos x="316" y="177"/>
              </a:cxn>
              <a:cxn ang="0">
                <a:pos x="318" y="185"/>
              </a:cxn>
              <a:cxn ang="0">
                <a:pos x="316" y="199"/>
              </a:cxn>
              <a:cxn ang="0">
                <a:pos x="318" y="211"/>
              </a:cxn>
              <a:cxn ang="0">
                <a:pos x="319" y="228"/>
              </a:cxn>
              <a:cxn ang="0">
                <a:pos x="319" y="239"/>
              </a:cxn>
              <a:cxn ang="0">
                <a:pos x="326" y="247"/>
              </a:cxn>
              <a:cxn ang="0">
                <a:pos x="323" y="258"/>
              </a:cxn>
              <a:cxn ang="0">
                <a:pos x="319" y="270"/>
              </a:cxn>
              <a:cxn ang="0">
                <a:pos x="325" y="282"/>
              </a:cxn>
              <a:cxn ang="0">
                <a:pos x="309" y="289"/>
              </a:cxn>
              <a:cxn ang="0">
                <a:pos x="304" y="304"/>
              </a:cxn>
              <a:cxn ang="0">
                <a:pos x="280" y="314"/>
              </a:cxn>
              <a:cxn ang="0">
                <a:pos x="251" y="309"/>
              </a:cxn>
              <a:cxn ang="0">
                <a:pos x="235" y="296"/>
              </a:cxn>
              <a:cxn ang="0">
                <a:pos x="227" y="282"/>
              </a:cxn>
              <a:cxn ang="0">
                <a:pos x="208" y="285"/>
              </a:cxn>
              <a:cxn ang="0">
                <a:pos x="199" y="271"/>
              </a:cxn>
              <a:cxn ang="0">
                <a:pos x="196" y="252"/>
              </a:cxn>
              <a:cxn ang="0">
                <a:pos x="177" y="249"/>
              </a:cxn>
              <a:cxn ang="0">
                <a:pos x="159" y="230"/>
              </a:cxn>
              <a:cxn ang="0">
                <a:pos x="139" y="215"/>
              </a:cxn>
              <a:cxn ang="0">
                <a:pos x="130" y="196"/>
              </a:cxn>
              <a:cxn ang="0">
                <a:pos x="108" y="182"/>
              </a:cxn>
              <a:cxn ang="0">
                <a:pos x="89" y="184"/>
              </a:cxn>
              <a:cxn ang="0">
                <a:pos x="75" y="170"/>
              </a:cxn>
              <a:cxn ang="0">
                <a:pos x="80" y="154"/>
              </a:cxn>
              <a:cxn ang="0">
                <a:pos x="91" y="142"/>
              </a:cxn>
              <a:cxn ang="0">
                <a:pos x="91" y="122"/>
              </a:cxn>
              <a:cxn ang="0">
                <a:pos x="84" y="105"/>
              </a:cxn>
              <a:cxn ang="0">
                <a:pos x="68" y="93"/>
              </a:cxn>
              <a:cxn ang="0">
                <a:pos x="51" y="72"/>
              </a:cxn>
              <a:cxn ang="0">
                <a:pos x="41" y="56"/>
              </a:cxn>
              <a:cxn ang="0">
                <a:pos x="48" y="34"/>
              </a:cxn>
              <a:cxn ang="0">
                <a:pos x="39" y="13"/>
              </a:cxn>
              <a:cxn ang="0">
                <a:pos x="15" y="10"/>
              </a:cxn>
              <a:cxn ang="0">
                <a:pos x="8" y="0"/>
              </a:cxn>
              <a:cxn ang="0">
                <a:pos x="58" y="1"/>
              </a:cxn>
              <a:cxn ang="0">
                <a:pos x="120" y="5"/>
              </a:cxn>
              <a:cxn ang="0">
                <a:pos x="189" y="6"/>
              </a:cxn>
            </a:cxnLst>
            <a:rect l="0" t="0" r="r" b="b"/>
            <a:pathLst>
              <a:path w="328" h="316">
                <a:moveTo>
                  <a:pt x="220" y="8"/>
                </a:moveTo>
                <a:lnTo>
                  <a:pt x="230" y="8"/>
                </a:lnTo>
                <a:lnTo>
                  <a:pt x="237" y="8"/>
                </a:lnTo>
                <a:lnTo>
                  <a:pt x="242" y="10"/>
                </a:lnTo>
                <a:lnTo>
                  <a:pt x="249" y="10"/>
                </a:lnTo>
                <a:lnTo>
                  <a:pt x="251" y="10"/>
                </a:lnTo>
                <a:lnTo>
                  <a:pt x="252" y="10"/>
                </a:lnTo>
                <a:lnTo>
                  <a:pt x="254" y="10"/>
                </a:lnTo>
                <a:lnTo>
                  <a:pt x="264" y="10"/>
                </a:lnTo>
                <a:lnTo>
                  <a:pt x="275" y="10"/>
                </a:lnTo>
                <a:lnTo>
                  <a:pt x="278" y="10"/>
                </a:lnTo>
                <a:lnTo>
                  <a:pt x="285" y="10"/>
                </a:lnTo>
                <a:lnTo>
                  <a:pt x="283" y="12"/>
                </a:lnTo>
                <a:lnTo>
                  <a:pt x="283" y="12"/>
                </a:lnTo>
                <a:lnTo>
                  <a:pt x="285" y="12"/>
                </a:lnTo>
                <a:lnTo>
                  <a:pt x="287" y="12"/>
                </a:lnTo>
                <a:lnTo>
                  <a:pt x="287" y="13"/>
                </a:lnTo>
                <a:lnTo>
                  <a:pt x="287" y="15"/>
                </a:lnTo>
                <a:lnTo>
                  <a:pt x="285" y="15"/>
                </a:lnTo>
                <a:lnTo>
                  <a:pt x="283" y="15"/>
                </a:lnTo>
                <a:lnTo>
                  <a:pt x="282" y="15"/>
                </a:lnTo>
                <a:lnTo>
                  <a:pt x="282" y="17"/>
                </a:lnTo>
                <a:lnTo>
                  <a:pt x="282" y="19"/>
                </a:lnTo>
                <a:lnTo>
                  <a:pt x="283" y="19"/>
                </a:lnTo>
                <a:lnTo>
                  <a:pt x="283" y="20"/>
                </a:lnTo>
                <a:lnTo>
                  <a:pt x="283" y="22"/>
                </a:lnTo>
                <a:lnTo>
                  <a:pt x="283" y="24"/>
                </a:lnTo>
                <a:lnTo>
                  <a:pt x="285" y="24"/>
                </a:lnTo>
                <a:lnTo>
                  <a:pt x="285" y="25"/>
                </a:lnTo>
                <a:lnTo>
                  <a:pt x="287" y="25"/>
                </a:lnTo>
                <a:lnTo>
                  <a:pt x="287" y="24"/>
                </a:lnTo>
                <a:lnTo>
                  <a:pt x="287" y="22"/>
                </a:lnTo>
                <a:lnTo>
                  <a:pt x="285" y="22"/>
                </a:lnTo>
                <a:lnTo>
                  <a:pt x="285" y="20"/>
                </a:lnTo>
                <a:lnTo>
                  <a:pt x="287" y="20"/>
                </a:lnTo>
                <a:lnTo>
                  <a:pt x="287" y="20"/>
                </a:lnTo>
                <a:lnTo>
                  <a:pt x="287" y="22"/>
                </a:lnTo>
                <a:lnTo>
                  <a:pt x="287" y="24"/>
                </a:lnTo>
                <a:lnTo>
                  <a:pt x="288" y="24"/>
                </a:lnTo>
                <a:lnTo>
                  <a:pt x="288" y="25"/>
                </a:lnTo>
                <a:lnTo>
                  <a:pt x="290" y="25"/>
                </a:lnTo>
                <a:lnTo>
                  <a:pt x="290" y="25"/>
                </a:lnTo>
                <a:lnTo>
                  <a:pt x="292" y="25"/>
                </a:lnTo>
                <a:lnTo>
                  <a:pt x="292" y="27"/>
                </a:lnTo>
                <a:lnTo>
                  <a:pt x="290" y="27"/>
                </a:lnTo>
                <a:lnTo>
                  <a:pt x="290" y="29"/>
                </a:lnTo>
                <a:lnTo>
                  <a:pt x="290" y="31"/>
                </a:lnTo>
                <a:lnTo>
                  <a:pt x="288" y="31"/>
                </a:lnTo>
                <a:lnTo>
                  <a:pt x="288" y="32"/>
                </a:lnTo>
                <a:lnTo>
                  <a:pt x="287" y="32"/>
                </a:lnTo>
                <a:lnTo>
                  <a:pt x="287" y="34"/>
                </a:lnTo>
                <a:lnTo>
                  <a:pt x="287" y="34"/>
                </a:lnTo>
                <a:lnTo>
                  <a:pt x="287" y="36"/>
                </a:lnTo>
                <a:lnTo>
                  <a:pt x="287" y="37"/>
                </a:lnTo>
                <a:lnTo>
                  <a:pt x="287" y="39"/>
                </a:lnTo>
                <a:lnTo>
                  <a:pt x="287" y="41"/>
                </a:lnTo>
                <a:lnTo>
                  <a:pt x="287" y="41"/>
                </a:lnTo>
                <a:lnTo>
                  <a:pt x="287" y="43"/>
                </a:lnTo>
                <a:lnTo>
                  <a:pt x="287" y="44"/>
                </a:lnTo>
                <a:lnTo>
                  <a:pt x="287" y="46"/>
                </a:lnTo>
                <a:lnTo>
                  <a:pt x="287" y="48"/>
                </a:lnTo>
                <a:lnTo>
                  <a:pt x="287" y="49"/>
                </a:lnTo>
                <a:lnTo>
                  <a:pt x="287" y="49"/>
                </a:lnTo>
                <a:lnTo>
                  <a:pt x="287" y="51"/>
                </a:lnTo>
                <a:lnTo>
                  <a:pt x="287" y="53"/>
                </a:lnTo>
                <a:lnTo>
                  <a:pt x="287" y="53"/>
                </a:lnTo>
                <a:lnTo>
                  <a:pt x="285" y="53"/>
                </a:lnTo>
                <a:lnTo>
                  <a:pt x="285" y="55"/>
                </a:lnTo>
                <a:lnTo>
                  <a:pt x="285" y="56"/>
                </a:lnTo>
                <a:lnTo>
                  <a:pt x="285" y="56"/>
                </a:lnTo>
                <a:lnTo>
                  <a:pt x="283" y="56"/>
                </a:lnTo>
                <a:lnTo>
                  <a:pt x="283" y="58"/>
                </a:lnTo>
                <a:lnTo>
                  <a:pt x="282" y="60"/>
                </a:lnTo>
                <a:lnTo>
                  <a:pt x="283" y="60"/>
                </a:lnTo>
                <a:lnTo>
                  <a:pt x="282" y="62"/>
                </a:lnTo>
                <a:lnTo>
                  <a:pt x="283" y="63"/>
                </a:lnTo>
                <a:lnTo>
                  <a:pt x="282" y="63"/>
                </a:lnTo>
                <a:lnTo>
                  <a:pt x="282" y="65"/>
                </a:lnTo>
                <a:lnTo>
                  <a:pt x="282" y="67"/>
                </a:lnTo>
                <a:lnTo>
                  <a:pt x="283" y="67"/>
                </a:lnTo>
                <a:lnTo>
                  <a:pt x="283" y="68"/>
                </a:lnTo>
                <a:lnTo>
                  <a:pt x="283" y="70"/>
                </a:lnTo>
                <a:lnTo>
                  <a:pt x="283" y="72"/>
                </a:lnTo>
                <a:lnTo>
                  <a:pt x="283" y="72"/>
                </a:lnTo>
                <a:lnTo>
                  <a:pt x="285" y="72"/>
                </a:lnTo>
                <a:lnTo>
                  <a:pt x="287" y="72"/>
                </a:lnTo>
                <a:lnTo>
                  <a:pt x="287" y="74"/>
                </a:lnTo>
                <a:lnTo>
                  <a:pt x="285" y="74"/>
                </a:lnTo>
                <a:lnTo>
                  <a:pt x="285" y="75"/>
                </a:lnTo>
                <a:lnTo>
                  <a:pt x="287" y="75"/>
                </a:lnTo>
                <a:lnTo>
                  <a:pt x="287" y="74"/>
                </a:lnTo>
                <a:lnTo>
                  <a:pt x="287" y="74"/>
                </a:lnTo>
                <a:lnTo>
                  <a:pt x="287" y="75"/>
                </a:lnTo>
                <a:lnTo>
                  <a:pt x="287" y="77"/>
                </a:lnTo>
                <a:lnTo>
                  <a:pt x="288" y="77"/>
                </a:lnTo>
                <a:lnTo>
                  <a:pt x="288" y="79"/>
                </a:lnTo>
                <a:lnTo>
                  <a:pt x="287" y="79"/>
                </a:lnTo>
                <a:lnTo>
                  <a:pt x="287" y="80"/>
                </a:lnTo>
                <a:lnTo>
                  <a:pt x="287" y="80"/>
                </a:lnTo>
                <a:lnTo>
                  <a:pt x="287" y="82"/>
                </a:lnTo>
                <a:lnTo>
                  <a:pt x="287" y="82"/>
                </a:lnTo>
                <a:lnTo>
                  <a:pt x="287" y="80"/>
                </a:lnTo>
                <a:lnTo>
                  <a:pt x="285" y="80"/>
                </a:lnTo>
                <a:lnTo>
                  <a:pt x="285" y="82"/>
                </a:lnTo>
                <a:lnTo>
                  <a:pt x="285" y="84"/>
                </a:lnTo>
                <a:lnTo>
                  <a:pt x="287" y="84"/>
                </a:lnTo>
                <a:lnTo>
                  <a:pt x="287" y="84"/>
                </a:lnTo>
                <a:lnTo>
                  <a:pt x="287" y="86"/>
                </a:lnTo>
                <a:lnTo>
                  <a:pt x="287" y="87"/>
                </a:lnTo>
                <a:lnTo>
                  <a:pt x="288" y="87"/>
                </a:lnTo>
                <a:lnTo>
                  <a:pt x="288" y="87"/>
                </a:lnTo>
                <a:lnTo>
                  <a:pt x="287" y="87"/>
                </a:lnTo>
                <a:lnTo>
                  <a:pt x="287" y="89"/>
                </a:lnTo>
                <a:lnTo>
                  <a:pt x="288" y="91"/>
                </a:lnTo>
                <a:lnTo>
                  <a:pt x="287" y="91"/>
                </a:lnTo>
                <a:lnTo>
                  <a:pt x="287" y="93"/>
                </a:lnTo>
                <a:lnTo>
                  <a:pt x="287" y="93"/>
                </a:lnTo>
                <a:lnTo>
                  <a:pt x="287" y="94"/>
                </a:lnTo>
                <a:lnTo>
                  <a:pt x="287" y="94"/>
                </a:lnTo>
                <a:lnTo>
                  <a:pt x="288" y="94"/>
                </a:lnTo>
                <a:lnTo>
                  <a:pt x="288" y="96"/>
                </a:lnTo>
                <a:lnTo>
                  <a:pt x="288" y="98"/>
                </a:lnTo>
                <a:lnTo>
                  <a:pt x="287" y="98"/>
                </a:lnTo>
                <a:lnTo>
                  <a:pt x="287" y="96"/>
                </a:lnTo>
                <a:lnTo>
                  <a:pt x="288" y="99"/>
                </a:lnTo>
                <a:lnTo>
                  <a:pt x="288" y="101"/>
                </a:lnTo>
                <a:lnTo>
                  <a:pt x="287" y="101"/>
                </a:lnTo>
                <a:lnTo>
                  <a:pt x="287" y="101"/>
                </a:lnTo>
                <a:lnTo>
                  <a:pt x="288" y="101"/>
                </a:lnTo>
                <a:lnTo>
                  <a:pt x="288" y="103"/>
                </a:lnTo>
                <a:lnTo>
                  <a:pt x="287" y="103"/>
                </a:lnTo>
                <a:lnTo>
                  <a:pt x="288" y="103"/>
                </a:lnTo>
                <a:lnTo>
                  <a:pt x="288" y="105"/>
                </a:lnTo>
                <a:lnTo>
                  <a:pt x="288" y="103"/>
                </a:lnTo>
                <a:lnTo>
                  <a:pt x="290" y="103"/>
                </a:lnTo>
                <a:lnTo>
                  <a:pt x="290" y="101"/>
                </a:lnTo>
                <a:lnTo>
                  <a:pt x="292" y="101"/>
                </a:lnTo>
                <a:lnTo>
                  <a:pt x="292" y="103"/>
                </a:lnTo>
                <a:lnTo>
                  <a:pt x="292" y="105"/>
                </a:lnTo>
                <a:lnTo>
                  <a:pt x="290" y="105"/>
                </a:lnTo>
                <a:lnTo>
                  <a:pt x="290" y="106"/>
                </a:lnTo>
                <a:lnTo>
                  <a:pt x="292" y="106"/>
                </a:lnTo>
                <a:lnTo>
                  <a:pt x="294" y="106"/>
                </a:lnTo>
                <a:lnTo>
                  <a:pt x="294" y="105"/>
                </a:lnTo>
                <a:lnTo>
                  <a:pt x="294" y="103"/>
                </a:lnTo>
                <a:lnTo>
                  <a:pt x="295" y="103"/>
                </a:lnTo>
                <a:lnTo>
                  <a:pt x="295" y="105"/>
                </a:lnTo>
                <a:lnTo>
                  <a:pt x="295" y="106"/>
                </a:lnTo>
                <a:lnTo>
                  <a:pt x="294" y="106"/>
                </a:lnTo>
                <a:lnTo>
                  <a:pt x="292" y="108"/>
                </a:lnTo>
                <a:lnTo>
                  <a:pt x="294" y="108"/>
                </a:lnTo>
                <a:lnTo>
                  <a:pt x="295" y="108"/>
                </a:lnTo>
                <a:lnTo>
                  <a:pt x="297" y="108"/>
                </a:lnTo>
                <a:lnTo>
                  <a:pt x="297" y="110"/>
                </a:lnTo>
                <a:lnTo>
                  <a:pt x="299" y="110"/>
                </a:lnTo>
                <a:lnTo>
                  <a:pt x="299" y="111"/>
                </a:lnTo>
                <a:lnTo>
                  <a:pt x="299" y="113"/>
                </a:lnTo>
                <a:lnTo>
                  <a:pt x="297" y="111"/>
                </a:lnTo>
                <a:lnTo>
                  <a:pt x="295" y="111"/>
                </a:lnTo>
                <a:lnTo>
                  <a:pt x="295" y="113"/>
                </a:lnTo>
                <a:lnTo>
                  <a:pt x="297" y="113"/>
                </a:lnTo>
                <a:lnTo>
                  <a:pt x="299" y="113"/>
                </a:lnTo>
                <a:lnTo>
                  <a:pt x="301" y="113"/>
                </a:lnTo>
                <a:lnTo>
                  <a:pt x="301" y="113"/>
                </a:lnTo>
                <a:lnTo>
                  <a:pt x="301" y="113"/>
                </a:lnTo>
                <a:lnTo>
                  <a:pt x="301" y="115"/>
                </a:lnTo>
                <a:lnTo>
                  <a:pt x="299" y="113"/>
                </a:lnTo>
                <a:lnTo>
                  <a:pt x="299" y="115"/>
                </a:lnTo>
                <a:lnTo>
                  <a:pt x="299" y="117"/>
                </a:lnTo>
                <a:lnTo>
                  <a:pt x="301" y="117"/>
                </a:lnTo>
                <a:lnTo>
                  <a:pt x="299" y="117"/>
                </a:lnTo>
                <a:lnTo>
                  <a:pt x="299" y="117"/>
                </a:lnTo>
                <a:lnTo>
                  <a:pt x="299" y="118"/>
                </a:lnTo>
                <a:lnTo>
                  <a:pt x="299" y="117"/>
                </a:lnTo>
                <a:lnTo>
                  <a:pt x="297" y="118"/>
                </a:lnTo>
                <a:lnTo>
                  <a:pt x="299" y="120"/>
                </a:lnTo>
                <a:lnTo>
                  <a:pt x="301" y="120"/>
                </a:lnTo>
                <a:lnTo>
                  <a:pt x="301" y="122"/>
                </a:lnTo>
                <a:lnTo>
                  <a:pt x="301" y="122"/>
                </a:lnTo>
                <a:lnTo>
                  <a:pt x="302" y="122"/>
                </a:lnTo>
                <a:lnTo>
                  <a:pt x="302" y="123"/>
                </a:lnTo>
                <a:lnTo>
                  <a:pt x="301" y="123"/>
                </a:lnTo>
                <a:lnTo>
                  <a:pt x="301" y="123"/>
                </a:lnTo>
                <a:lnTo>
                  <a:pt x="299" y="123"/>
                </a:lnTo>
                <a:lnTo>
                  <a:pt x="299" y="125"/>
                </a:lnTo>
                <a:lnTo>
                  <a:pt x="301" y="125"/>
                </a:lnTo>
                <a:lnTo>
                  <a:pt x="301" y="127"/>
                </a:lnTo>
                <a:lnTo>
                  <a:pt x="301" y="127"/>
                </a:lnTo>
                <a:lnTo>
                  <a:pt x="301" y="129"/>
                </a:lnTo>
                <a:lnTo>
                  <a:pt x="302" y="129"/>
                </a:lnTo>
                <a:lnTo>
                  <a:pt x="302" y="127"/>
                </a:lnTo>
                <a:lnTo>
                  <a:pt x="301" y="127"/>
                </a:lnTo>
                <a:lnTo>
                  <a:pt x="301" y="125"/>
                </a:lnTo>
                <a:lnTo>
                  <a:pt x="302" y="125"/>
                </a:lnTo>
                <a:lnTo>
                  <a:pt x="302" y="127"/>
                </a:lnTo>
                <a:lnTo>
                  <a:pt x="304" y="127"/>
                </a:lnTo>
                <a:lnTo>
                  <a:pt x="302" y="127"/>
                </a:lnTo>
                <a:lnTo>
                  <a:pt x="302" y="129"/>
                </a:lnTo>
                <a:lnTo>
                  <a:pt x="301" y="129"/>
                </a:lnTo>
                <a:lnTo>
                  <a:pt x="301" y="130"/>
                </a:lnTo>
                <a:lnTo>
                  <a:pt x="301" y="132"/>
                </a:lnTo>
                <a:lnTo>
                  <a:pt x="301" y="130"/>
                </a:lnTo>
                <a:lnTo>
                  <a:pt x="299" y="130"/>
                </a:lnTo>
                <a:lnTo>
                  <a:pt x="299" y="132"/>
                </a:lnTo>
                <a:lnTo>
                  <a:pt x="297" y="132"/>
                </a:lnTo>
                <a:lnTo>
                  <a:pt x="297" y="132"/>
                </a:lnTo>
                <a:lnTo>
                  <a:pt x="299" y="132"/>
                </a:lnTo>
                <a:lnTo>
                  <a:pt x="301" y="132"/>
                </a:lnTo>
                <a:lnTo>
                  <a:pt x="301" y="134"/>
                </a:lnTo>
                <a:lnTo>
                  <a:pt x="301" y="134"/>
                </a:lnTo>
                <a:lnTo>
                  <a:pt x="299" y="134"/>
                </a:lnTo>
                <a:lnTo>
                  <a:pt x="297" y="134"/>
                </a:lnTo>
                <a:lnTo>
                  <a:pt x="297" y="136"/>
                </a:lnTo>
                <a:lnTo>
                  <a:pt x="299" y="136"/>
                </a:lnTo>
                <a:lnTo>
                  <a:pt x="301" y="136"/>
                </a:lnTo>
                <a:lnTo>
                  <a:pt x="299" y="137"/>
                </a:lnTo>
                <a:lnTo>
                  <a:pt x="299" y="139"/>
                </a:lnTo>
                <a:lnTo>
                  <a:pt x="301" y="139"/>
                </a:lnTo>
                <a:lnTo>
                  <a:pt x="301" y="141"/>
                </a:lnTo>
                <a:lnTo>
                  <a:pt x="299" y="141"/>
                </a:lnTo>
                <a:lnTo>
                  <a:pt x="299" y="142"/>
                </a:lnTo>
                <a:lnTo>
                  <a:pt x="297" y="142"/>
                </a:lnTo>
                <a:lnTo>
                  <a:pt x="299" y="144"/>
                </a:lnTo>
                <a:lnTo>
                  <a:pt x="297" y="146"/>
                </a:lnTo>
                <a:lnTo>
                  <a:pt x="299" y="146"/>
                </a:lnTo>
                <a:lnTo>
                  <a:pt x="299" y="148"/>
                </a:lnTo>
                <a:lnTo>
                  <a:pt x="299" y="148"/>
                </a:lnTo>
                <a:lnTo>
                  <a:pt x="297" y="148"/>
                </a:lnTo>
                <a:lnTo>
                  <a:pt x="297" y="149"/>
                </a:lnTo>
                <a:lnTo>
                  <a:pt x="295" y="151"/>
                </a:lnTo>
                <a:lnTo>
                  <a:pt x="294" y="151"/>
                </a:lnTo>
                <a:lnTo>
                  <a:pt x="295" y="153"/>
                </a:lnTo>
                <a:lnTo>
                  <a:pt x="295" y="154"/>
                </a:lnTo>
                <a:lnTo>
                  <a:pt x="294" y="154"/>
                </a:lnTo>
                <a:lnTo>
                  <a:pt x="294" y="153"/>
                </a:lnTo>
                <a:lnTo>
                  <a:pt x="292" y="153"/>
                </a:lnTo>
                <a:lnTo>
                  <a:pt x="292" y="151"/>
                </a:lnTo>
                <a:lnTo>
                  <a:pt x="292" y="153"/>
                </a:lnTo>
                <a:lnTo>
                  <a:pt x="292" y="154"/>
                </a:lnTo>
                <a:lnTo>
                  <a:pt x="292" y="156"/>
                </a:lnTo>
                <a:lnTo>
                  <a:pt x="290" y="156"/>
                </a:lnTo>
                <a:lnTo>
                  <a:pt x="290" y="154"/>
                </a:lnTo>
                <a:lnTo>
                  <a:pt x="288" y="153"/>
                </a:lnTo>
                <a:lnTo>
                  <a:pt x="287" y="153"/>
                </a:lnTo>
                <a:lnTo>
                  <a:pt x="287" y="154"/>
                </a:lnTo>
                <a:lnTo>
                  <a:pt x="288" y="156"/>
                </a:lnTo>
                <a:lnTo>
                  <a:pt x="287" y="156"/>
                </a:lnTo>
                <a:lnTo>
                  <a:pt x="287" y="158"/>
                </a:lnTo>
                <a:lnTo>
                  <a:pt x="287" y="160"/>
                </a:lnTo>
                <a:lnTo>
                  <a:pt x="287" y="161"/>
                </a:lnTo>
                <a:lnTo>
                  <a:pt x="288" y="161"/>
                </a:lnTo>
                <a:lnTo>
                  <a:pt x="290" y="161"/>
                </a:lnTo>
                <a:lnTo>
                  <a:pt x="292" y="161"/>
                </a:lnTo>
                <a:lnTo>
                  <a:pt x="294" y="161"/>
                </a:lnTo>
                <a:lnTo>
                  <a:pt x="295" y="161"/>
                </a:lnTo>
                <a:lnTo>
                  <a:pt x="297" y="161"/>
                </a:lnTo>
                <a:lnTo>
                  <a:pt x="299" y="163"/>
                </a:lnTo>
                <a:lnTo>
                  <a:pt x="301" y="165"/>
                </a:lnTo>
                <a:lnTo>
                  <a:pt x="301" y="166"/>
                </a:lnTo>
                <a:lnTo>
                  <a:pt x="301" y="168"/>
                </a:lnTo>
                <a:lnTo>
                  <a:pt x="301" y="170"/>
                </a:lnTo>
                <a:lnTo>
                  <a:pt x="301" y="170"/>
                </a:lnTo>
                <a:lnTo>
                  <a:pt x="301" y="172"/>
                </a:lnTo>
                <a:lnTo>
                  <a:pt x="301" y="172"/>
                </a:lnTo>
                <a:lnTo>
                  <a:pt x="301" y="173"/>
                </a:lnTo>
                <a:lnTo>
                  <a:pt x="301" y="173"/>
                </a:lnTo>
                <a:lnTo>
                  <a:pt x="302" y="173"/>
                </a:lnTo>
                <a:lnTo>
                  <a:pt x="301" y="175"/>
                </a:lnTo>
                <a:lnTo>
                  <a:pt x="301" y="177"/>
                </a:lnTo>
                <a:lnTo>
                  <a:pt x="302" y="177"/>
                </a:lnTo>
                <a:lnTo>
                  <a:pt x="302" y="175"/>
                </a:lnTo>
                <a:lnTo>
                  <a:pt x="302" y="173"/>
                </a:lnTo>
                <a:lnTo>
                  <a:pt x="304" y="173"/>
                </a:lnTo>
                <a:lnTo>
                  <a:pt x="306" y="173"/>
                </a:lnTo>
                <a:lnTo>
                  <a:pt x="307" y="173"/>
                </a:lnTo>
                <a:lnTo>
                  <a:pt x="307" y="172"/>
                </a:lnTo>
                <a:lnTo>
                  <a:pt x="309" y="172"/>
                </a:lnTo>
                <a:lnTo>
                  <a:pt x="311" y="172"/>
                </a:lnTo>
                <a:lnTo>
                  <a:pt x="313" y="172"/>
                </a:lnTo>
                <a:lnTo>
                  <a:pt x="313" y="173"/>
                </a:lnTo>
                <a:lnTo>
                  <a:pt x="314" y="173"/>
                </a:lnTo>
                <a:lnTo>
                  <a:pt x="316" y="173"/>
                </a:lnTo>
                <a:lnTo>
                  <a:pt x="316" y="175"/>
                </a:lnTo>
                <a:lnTo>
                  <a:pt x="316" y="175"/>
                </a:lnTo>
                <a:lnTo>
                  <a:pt x="316" y="177"/>
                </a:lnTo>
                <a:lnTo>
                  <a:pt x="316" y="177"/>
                </a:lnTo>
                <a:lnTo>
                  <a:pt x="314" y="177"/>
                </a:lnTo>
                <a:lnTo>
                  <a:pt x="314" y="177"/>
                </a:lnTo>
                <a:lnTo>
                  <a:pt x="313" y="177"/>
                </a:lnTo>
                <a:lnTo>
                  <a:pt x="313" y="179"/>
                </a:lnTo>
                <a:lnTo>
                  <a:pt x="314" y="179"/>
                </a:lnTo>
                <a:lnTo>
                  <a:pt x="316" y="179"/>
                </a:lnTo>
                <a:lnTo>
                  <a:pt x="316" y="179"/>
                </a:lnTo>
                <a:lnTo>
                  <a:pt x="316" y="180"/>
                </a:lnTo>
                <a:lnTo>
                  <a:pt x="316" y="182"/>
                </a:lnTo>
                <a:lnTo>
                  <a:pt x="316" y="184"/>
                </a:lnTo>
                <a:lnTo>
                  <a:pt x="316" y="184"/>
                </a:lnTo>
                <a:lnTo>
                  <a:pt x="318" y="184"/>
                </a:lnTo>
                <a:lnTo>
                  <a:pt x="318" y="185"/>
                </a:lnTo>
                <a:lnTo>
                  <a:pt x="316" y="185"/>
                </a:lnTo>
                <a:lnTo>
                  <a:pt x="316" y="187"/>
                </a:lnTo>
                <a:lnTo>
                  <a:pt x="316" y="189"/>
                </a:lnTo>
                <a:lnTo>
                  <a:pt x="318" y="189"/>
                </a:lnTo>
                <a:lnTo>
                  <a:pt x="319" y="191"/>
                </a:lnTo>
                <a:lnTo>
                  <a:pt x="319" y="192"/>
                </a:lnTo>
                <a:lnTo>
                  <a:pt x="318" y="192"/>
                </a:lnTo>
                <a:lnTo>
                  <a:pt x="316" y="192"/>
                </a:lnTo>
                <a:lnTo>
                  <a:pt x="316" y="192"/>
                </a:lnTo>
                <a:lnTo>
                  <a:pt x="316" y="194"/>
                </a:lnTo>
                <a:lnTo>
                  <a:pt x="316" y="196"/>
                </a:lnTo>
                <a:lnTo>
                  <a:pt x="316" y="197"/>
                </a:lnTo>
                <a:lnTo>
                  <a:pt x="316" y="199"/>
                </a:lnTo>
                <a:lnTo>
                  <a:pt x="316" y="201"/>
                </a:lnTo>
                <a:lnTo>
                  <a:pt x="316" y="203"/>
                </a:lnTo>
                <a:lnTo>
                  <a:pt x="316" y="203"/>
                </a:lnTo>
                <a:lnTo>
                  <a:pt x="316" y="203"/>
                </a:lnTo>
                <a:lnTo>
                  <a:pt x="316" y="204"/>
                </a:lnTo>
                <a:lnTo>
                  <a:pt x="316" y="204"/>
                </a:lnTo>
                <a:lnTo>
                  <a:pt x="316" y="206"/>
                </a:lnTo>
                <a:lnTo>
                  <a:pt x="316" y="206"/>
                </a:lnTo>
                <a:lnTo>
                  <a:pt x="316" y="208"/>
                </a:lnTo>
                <a:lnTo>
                  <a:pt x="316" y="208"/>
                </a:lnTo>
                <a:lnTo>
                  <a:pt x="316" y="209"/>
                </a:lnTo>
                <a:lnTo>
                  <a:pt x="316" y="211"/>
                </a:lnTo>
                <a:lnTo>
                  <a:pt x="318" y="211"/>
                </a:lnTo>
                <a:lnTo>
                  <a:pt x="318" y="213"/>
                </a:lnTo>
                <a:lnTo>
                  <a:pt x="319" y="213"/>
                </a:lnTo>
                <a:lnTo>
                  <a:pt x="319" y="215"/>
                </a:lnTo>
                <a:lnTo>
                  <a:pt x="318" y="215"/>
                </a:lnTo>
                <a:lnTo>
                  <a:pt x="318" y="216"/>
                </a:lnTo>
                <a:lnTo>
                  <a:pt x="318" y="218"/>
                </a:lnTo>
                <a:lnTo>
                  <a:pt x="318" y="220"/>
                </a:lnTo>
                <a:lnTo>
                  <a:pt x="318" y="222"/>
                </a:lnTo>
                <a:lnTo>
                  <a:pt x="318" y="222"/>
                </a:lnTo>
                <a:lnTo>
                  <a:pt x="318" y="223"/>
                </a:lnTo>
                <a:lnTo>
                  <a:pt x="318" y="225"/>
                </a:lnTo>
                <a:lnTo>
                  <a:pt x="318" y="227"/>
                </a:lnTo>
                <a:lnTo>
                  <a:pt x="319" y="228"/>
                </a:lnTo>
                <a:lnTo>
                  <a:pt x="321" y="230"/>
                </a:lnTo>
                <a:lnTo>
                  <a:pt x="323" y="232"/>
                </a:lnTo>
                <a:lnTo>
                  <a:pt x="323" y="234"/>
                </a:lnTo>
                <a:lnTo>
                  <a:pt x="325" y="234"/>
                </a:lnTo>
                <a:lnTo>
                  <a:pt x="325" y="235"/>
                </a:lnTo>
                <a:lnTo>
                  <a:pt x="325" y="237"/>
                </a:lnTo>
                <a:lnTo>
                  <a:pt x="325" y="235"/>
                </a:lnTo>
                <a:lnTo>
                  <a:pt x="323" y="235"/>
                </a:lnTo>
                <a:lnTo>
                  <a:pt x="323" y="237"/>
                </a:lnTo>
                <a:lnTo>
                  <a:pt x="321" y="237"/>
                </a:lnTo>
                <a:lnTo>
                  <a:pt x="321" y="237"/>
                </a:lnTo>
                <a:lnTo>
                  <a:pt x="321" y="239"/>
                </a:lnTo>
                <a:lnTo>
                  <a:pt x="319" y="239"/>
                </a:lnTo>
                <a:lnTo>
                  <a:pt x="319" y="240"/>
                </a:lnTo>
                <a:lnTo>
                  <a:pt x="319" y="242"/>
                </a:lnTo>
                <a:lnTo>
                  <a:pt x="318" y="242"/>
                </a:lnTo>
                <a:lnTo>
                  <a:pt x="319" y="244"/>
                </a:lnTo>
                <a:lnTo>
                  <a:pt x="321" y="244"/>
                </a:lnTo>
                <a:lnTo>
                  <a:pt x="321" y="242"/>
                </a:lnTo>
                <a:lnTo>
                  <a:pt x="323" y="240"/>
                </a:lnTo>
                <a:lnTo>
                  <a:pt x="323" y="242"/>
                </a:lnTo>
                <a:lnTo>
                  <a:pt x="323" y="244"/>
                </a:lnTo>
                <a:lnTo>
                  <a:pt x="323" y="246"/>
                </a:lnTo>
                <a:lnTo>
                  <a:pt x="325" y="246"/>
                </a:lnTo>
                <a:lnTo>
                  <a:pt x="326" y="246"/>
                </a:lnTo>
                <a:lnTo>
                  <a:pt x="326" y="247"/>
                </a:lnTo>
                <a:lnTo>
                  <a:pt x="326" y="249"/>
                </a:lnTo>
                <a:lnTo>
                  <a:pt x="326" y="251"/>
                </a:lnTo>
                <a:lnTo>
                  <a:pt x="325" y="252"/>
                </a:lnTo>
                <a:lnTo>
                  <a:pt x="323" y="252"/>
                </a:lnTo>
                <a:lnTo>
                  <a:pt x="323" y="252"/>
                </a:lnTo>
                <a:lnTo>
                  <a:pt x="325" y="252"/>
                </a:lnTo>
                <a:lnTo>
                  <a:pt x="325" y="252"/>
                </a:lnTo>
                <a:lnTo>
                  <a:pt x="326" y="252"/>
                </a:lnTo>
                <a:lnTo>
                  <a:pt x="326" y="252"/>
                </a:lnTo>
                <a:lnTo>
                  <a:pt x="328" y="252"/>
                </a:lnTo>
                <a:lnTo>
                  <a:pt x="328" y="254"/>
                </a:lnTo>
                <a:lnTo>
                  <a:pt x="325" y="256"/>
                </a:lnTo>
                <a:lnTo>
                  <a:pt x="323" y="258"/>
                </a:lnTo>
                <a:lnTo>
                  <a:pt x="323" y="259"/>
                </a:lnTo>
                <a:lnTo>
                  <a:pt x="321" y="259"/>
                </a:lnTo>
                <a:lnTo>
                  <a:pt x="321" y="261"/>
                </a:lnTo>
                <a:lnTo>
                  <a:pt x="319" y="261"/>
                </a:lnTo>
                <a:lnTo>
                  <a:pt x="319" y="263"/>
                </a:lnTo>
                <a:lnTo>
                  <a:pt x="318" y="263"/>
                </a:lnTo>
                <a:lnTo>
                  <a:pt x="318" y="265"/>
                </a:lnTo>
                <a:lnTo>
                  <a:pt x="318" y="266"/>
                </a:lnTo>
                <a:lnTo>
                  <a:pt x="316" y="266"/>
                </a:lnTo>
                <a:lnTo>
                  <a:pt x="316" y="268"/>
                </a:lnTo>
                <a:lnTo>
                  <a:pt x="318" y="268"/>
                </a:lnTo>
                <a:lnTo>
                  <a:pt x="318" y="268"/>
                </a:lnTo>
                <a:lnTo>
                  <a:pt x="319" y="270"/>
                </a:lnTo>
                <a:lnTo>
                  <a:pt x="318" y="270"/>
                </a:lnTo>
                <a:lnTo>
                  <a:pt x="318" y="271"/>
                </a:lnTo>
                <a:lnTo>
                  <a:pt x="318" y="270"/>
                </a:lnTo>
                <a:lnTo>
                  <a:pt x="316" y="270"/>
                </a:lnTo>
                <a:lnTo>
                  <a:pt x="316" y="271"/>
                </a:lnTo>
                <a:lnTo>
                  <a:pt x="318" y="273"/>
                </a:lnTo>
                <a:lnTo>
                  <a:pt x="319" y="275"/>
                </a:lnTo>
                <a:lnTo>
                  <a:pt x="321" y="275"/>
                </a:lnTo>
                <a:lnTo>
                  <a:pt x="321" y="277"/>
                </a:lnTo>
                <a:lnTo>
                  <a:pt x="323" y="277"/>
                </a:lnTo>
                <a:lnTo>
                  <a:pt x="325" y="277"/>
                </a:lnTo>
                <a:lnTo>
                  <a:pt x="325" y="280"/>
                </a:lnTo>
                <a:lnTo>
                  <a:pt x="325" y="282"/>
                </a:lnTo>
                <a:lnTo>
                  <a:pt x="325" y="289"/>
                </a:lnTo>
                <a:lnTo>
                  <a:pt x="323" y="290"/>
                </a:lnTo>
                <a:lnTo>
                  <a:pt x="323" y="289"/>
                </a:lnTo>
                <a:lnTo>
                  <a:pt x="321" y="289"/>
                </a:lnTo>
                <a:lnTo>
                  <a:pt x="319" y="289"/>
                </a:lnTo>
                <a:lnTo>
                  <a:pt x="318" y="289"/>
                </a:lnTo>
                <a:lnTo>
                  <a:pt x="318" y="287"/>
                </a:lnTo>
                <a:lnTo>
                  <a:pt x="316" y="287"/>
                </a:lnTo>
                <a:lnTo>
                  <a:pt x="316" y="287"/>
                </a:lnTo>
                <a:lnTo>
                  <a:pt x="314" y="287"/>
                </a:lnTo>
                <a:lnTo>
                  <a:pt x="313" y="287"/>
                </a:lnTo>
                <a:lnTo>
                  <a:pt x="311" y="289"/>
                </a:lnTo>
                <a:lnTo>
                  <a:pt x="309" y="289"/>
                </a:lnTo>
                <a:lnTo>
                  <a:pt x="309" y="290"/>
                </a:lnTo>
                <a:lnTo>
                  <a:pt x="307" y="290"/>
                </a:lnTo>
                <a:lnTo>
                  <a:pt x="307" y="292"/>
                </a:lnTo>
                <a:lnTo>
                  <a:pt x="306" y="292"/>
                </a:lnTo>
                <a:lnTo>
                  <a:pt x="306" y="294"/>
                </a:lnTo>
                <a:lnTo>
                  <a:pt x="306" y="296"/>
                </a:lnTo>
                <a:lnTo>
                  <a:pt x="304" y="296"/>
                </a:lnTo>
                <a:lnTo>
                  <a:pt x="304" y="297"/>
                </a:lnTo>
                <a:lnTo>
                  <a:pt x="304" y="297"/>
                </a:lnTo>
                <a:lnTo>
                  <a:pt x="304" y="299"/>
                </a:lnTo>
                <a:lnTo>
                  <a:pt x="304" y="301"/>
                </a:lnTo>
                <a:lnTo>
                  <a:pt x="304" y="302"/>
                </a:lnTo>
                <a:lnTo>
                  <a:pt x="304" y="304"/>
                </a:lnTo>
                <a:lnTo>
                  <a:pt x="304" y="306"/>
                </a:lnTo>
                <a:lnTo>
                  <a:pt x="304" y="308"/>
                </a:lnTo>
                <a:lnTo>
                  <a:pt x="302" y="309"/>
                </a:lnTo>
                <a:lnTo>
                  <a:pt x="301" y="311"/>
                </a:lnTo>
                <a:lnTo>
                  <a:pt x="301" y="313"/>
                </a:lnTo>
                <a:lnTo>
                  <a:pt x="299" y="313"/>
                </a:lnTo>
                <a:lnTo>
                  <a:pt x="297" y="313"/>
                </a:lnTo>
                <a:lnTo>
                  <a:pt x="294" y="314"/>
                </a:lnTo>
                <a:lnTo>
                  <a:pt x="292" y="314"/>
                </a:lnTo>
                <a:lnTo>
                  <a:pt x="287" y="314"/>
                </a:lnTo>
                <a:lnTo>
                  <a:pt x="287" y="314"/>
                </a:lnTo>
                <a:lnTo>
                  <a:pt x="283" y="314"/>
                </a:lnTo>
                <a:lnTo>
                  <a:pt x="280" y="314"/>
                </a:lnTo>
                <a:lnTo>
                  <a:pt x="276" y="316"/>
                </a:lnTo>
                <a:lnTo>
                  <a:pt x="273" y="316"/>
                </a:lnTo>
                <a:lnTo>
                  <a:pt x="271" y="316"/>
                </a:lnTo>
                <a:lnTo>
                  <a:pt x="270" y="316"/>
                </a:lnTo>
                <a:lnTo>
                  <a:pt x="268" y="314"/>
                </a:lnTo>
                <a:lnTo>
                  <a:pt x="266" y="314"/>
                </a:lnTo>
                <a:lnTo>
                  <a:pt x="264" y="314"/>
                </a:lnTo>
                <a:lnTo>
                  <a:pt x="263" y="313"/>
                </a:lnTo>
                <a:lnTo>
                  <a:pt x="259" y="313"/>
                </a:lnTo>
                <a:lnTo>
                  <a:pt x="256" y="311"/>
                </a:lnTo>
                <a:lnTo>
                  <a:pt x="256" y="311"/>
                </a:lnTo>
                <a:lnTo>
                  <a:pt x="254" y="309"/>
                </a:lnTo>
                <a:lnTo>
                  <a:pt x="251" y="309"/>
                </a:lnTo>
                <a:lnTo>
                  <a:pt x="249" y="308"/>
                </a:lnTo>
                <a:lnTo>
                  <a:pt x="245" y="308"/>
                </a:lnTo>
                <a:lnTo>
                  <a:pt x="244" y="306"/>
                </a:lnTo>
                <a:lnTo>
                  <a:pt x="242" y="306"/>
                </a:lnTo>
                <a:lnTo>
                  <a:pt x="240" y="306"/>
                </a:lnTo>
                <a:lnTo>
                  <a:pt x="240" y="304"/>
                </a:lnTo>
                <a:lnTo>
                  <a:pt x="240" y="304"/>
                </a:lnTo>
                <a:lnTo>
                  <a:pt x="239" y="302"/>
                </a:lnTo>
                <a:lnTo>
                  <a:pt x="237" y="301"/>
                </a:lnTo>
                <a:lnTo>
                  <a:pt x="237" y="299"/>
                </a:lnTo>
                <a:lnTo>
                  <a:pt x="235" y="297"/>
                </a:lnTo>
                <a:lnTo>
                  <a:pt x="235" y="297"/>
                </a:lnTo>
                <a:lnTo>
                  <a:pt x="235" y="296"/>
                </a:lnTo>
                <a:lnTo>
                  <a:pt x="235" y="294"/>
                </a:lnTo>
                <a:lnTo>
                  <a:pt x="235" y="292"/>
                </a:lnTo>
                <a:lnTo>
                  <a:pt x="235" y="290"/>
                </a:lnTo>
                <a:lnTo>
                  <a:pt x="235" y="287"/>
                </a:lnTo>
                <a:lnTo>
                  <a:pt x="235" y="285"/>
                </a:lnTo>
                <a:lnTo>
                  <a:pt x="235" y="283"/>
                </a:lnTo>
                <a:lnTo>
                  <a:pt x="233" y="283"/>
                </a:lnTo>
                <a:lnTo>
                  <a:pt x="233" y="282"/>
                </a:lnTo>
                <a:lnTo>
                  <a:pt x="232" y="282"/>
                </a:lnTo>
                <a:lnTo>
                  <a:pt x="232" y="282"/>
                </a:lnTo>
                <a:lnTo>
                  <a:pt x="230" y="282"/>
                </a:lnTo>
                <a:lnTo>
                  <a:pt x="228" y="282"/>
                </a:lnTo>
                <a:lnTo>
                  <a:pt x="227" y="282"/>
                </a:lnTo>
                <a:lnTo>
                  <a:pt x="225" y="282"/>
                </a:lnTo>
                <a:lnTo>
                  <a:pt x="225" y="282"/>
                </a:lnTo>
                <a:lnTo>
                  <a:pt x="223" y="282"/>
                </a:lnTo>
                <a:lnTo>
                  <a:pt x="221" y="282"/>
                </a:lnTo>
                <a:lnTo>
                  <a:pt x="220" y="282"/>
                </a:lnTo>
                <a:lnTo>
                  <a:pt x="218" y="283"/>
                </a:lnTo>
                <a:lnTo>
                  <a:pt x="216" y="285"/>
                </a:lnTo>
                <a:lnTo>
                  <a:pt x="215" y="285"/>
                </a:lnTo>
                <a:lnTo>
                  <a:pt x="213" y="285"/>
                </a:lnTo>
                <a:lnTo>
                  <a:pt x="211" y="285"/>
                </a:lnTo>
                <a:lnTo>
                  <a:pt x="211" y="285"/>
                </a:lnTo>
                <a:lnTo>
                  <a:pt x="209" y="285"/>
                </a:lnTo>
                <a:lnTo>
                  <a:pt x="208" y="285"/>
                </a:lnTo>
                <a:lnTo>
                  <a:pt x="206" y="283"/>
                </a:lnTo>
                <a:lnTo>
                  <a:pt x="204" y="283"/>
                </a:lnTo>
                <a:lnTo>
                  <a:pt x="202" y="283"/>
                </a:lnTo>
                <a:lnTo>
                  <a:pt x="202" y="282"/>
                </a:lnTo>
                <a:lnTo>
                  <a:pt x="201" y="282"/>
                </a:lnTo>
                <a:lnTo>
                  <a:pt x="199" y="282"/>
                </a:lnTo>
                <a:lnTo>
                  <a:pt x="199" y="280"/>
                </a:lnTo>
                <a:lnTo>
                  <a:pt x="197" y="280"/>
                </a:lnTo>
                <a:lnTo>
                  <a:pt x="197" y="278"/>
                </a:lnTo>
                <a:lnTo>
                  <a:pt x="197" y="277"/>
                </a:lnTo>
                <a:lnTo>
                  <a:pt x="197" y="275"/>
                </a:lnTo>
                <a:lnTo>
                  <a:pt x="197" y="273"/>
                </a:lnTo>
                <a:lnTo>
                  <a:pt x="199" y="271"/>
                </a:lnTo>
                <a:lnTo>
                  <a:pt x="199" y="270"/>
                </a:lnTo>
                <a:lnTo>
                  <a:pt x="201" y="268"/>
                </a:lnTo>
                <a:lnTo>
                  <a:pt x="201" y="268"/>
                </a:lnTo>
                <a:lnTo>
                  <a:pt x="201" y="266"/>
                </a:lnTo>
                <a:lnTo>
                  <a:pt x="201" y="265"/>
                </a:lnTo>
                <a:lnTo>
                  <a:pt x="201" y="263"/>
                </a:lnTo>
                <a:lnTo>
                  <a:pt x="201" y="261"/>
                </a:lnTo>
                <a:lnTo>
                  <a:pt x="201" y="259"/>
                </a:lnTo>
                <a:lnTo>
                  <a:pt x="201" y="258"/>
                </a:lnTo>
                <a:lnTo>
                  <a:pt x="201" y="256"/>
                </a:lnTo>
                <a:lnTo>
                  <a:pt x="199" y="254"/>
                </a:lnTo>
                <a:lnTo>
                  <a:pt x="197" y="254"/>
                </a:lnTo>
                <a:lnTo>
                  <a:pt x="196" y="252"/>
                </a:lnTo>
                <a:lnTo>
                  <a:pt x="196" y="252"/>
                </a:lnTo>
                <a:lnTo>
                  <a:pt x="196" y="252"/>
                </a:lnTo>
                <a:lnTo>
                  <a:pt x="194" y="252"/>
                </a:lnTo>
                <a:lnTo>
                  <a:pt x="192" y="252"/>
                </a:lnTo>
                <a:lnTo>
                  <a:pt x="190" y="251"/>
                </a:lnTo>
                <a:lnTo>
                  <a:pt x="185" y="252"/>
                </a:lnTo>
                <a:lnTo>
                  <a:pt x="184" y="252"/>
                </a:lnTo>
                <a:lnTo>
                  <a:pt x="182" y="252"/>
                </a:lnTo>
                <a:lnTo>
                  <a:pt x="180" y="252"/>
                </a:lnTo>
                <a:lnTo>
                  <a:pt x="180" y="251"/>
                </a:lnTo>
                <a:lnTo>
                  <a:pt x="178" y="251"/>
                </a:lnTo>
                <a:lnTo>
                  <a:pt x="177" y="251"/>
                </a:lnTo>
                <a:lnTo>
                  <a:pt x="177" y="249"/>
                </a:lnTo>
                <a:lnTo>
                  <a:pt x="175" y="249"/>
                </a:lnTo>
                <a:lnTo>
                  <a:pt x="173" y="247"/>
                </a:lnTo>
                <a:lnTo>
                  <a:pt x="172" y="247"/>
                </a:lnTo>
                <a:lnTo>
                  <a:pt x="172" y="246"/>
                </a:lnTo>
                <a:lnTo>
                  <a:pt x="170" y="244"/>
                </a:lnTo>
                <a:lnTo>
                  <a:pt x="168" y="242"/>
                </a:lnTo>
                <a:lnTo>
                  <a:pt x="168" y="240"/>
                </a:lnTo>
                <a:lnTo>
                  <a:pt x="166" y="239"/>
                </a:lnTo>
                <a:lnTo>
                  <a:pt x="165" y="237"/>
                </a:lnTo>
                <a:lnTo>
                  <a:pt x="165" y="235"/>
                </a:lnTo>
                <a:lnTo>
                  <a:pt x="165" y="234"/>
                </a:lnTo>
                <a:lnTo>
                  <a:pt x="161" y="232"/>
                </a:lnTo>
                <a:lnTo>
                  <a:pt x="159" y="230"/>
                </a:lnTo>
                <a:lnTo>
                  <a:pt x="159" y="228"/>
                </a:lnTo>
                <a:lnTo>
                  <a:pt x="156" y="227"/>
                </a:lnTo>
                <a:lnTo>
                  <a:pt x="153" y="225"/>
                </a:lnTo>
                <a:lnTo>
                  <a:pt x="151" y="225"/>
                </a:lnTo>
                <a:lnTo>
                  <a:pt x="151" y="223"/>
                </a:lnTo>
                <a:lnTo>
                  <a:pt x="147" y="222"/>
                </a:lnTo>
                <a:lnTo>
                  <a:pt x="144" y="222"/>
                </a:lnTo>
                <a:lnTo>
                  <a:pt x="144" y="220"/>
                </a:lnTo>
                <a:lnTo>
                  <a:pt x="142" y="220"/>
                </a:lnTo>
                <a:lnTo>
                  <a:pt x="142" y="218"/>
                </a:lnTo>
                <a:lnTo>
                  <a:pt x="141" y="218"/>
                </a:lnTo>
                <a:lnTo>
                  <a:pt x="141" y="216"/>
                </a:lnTo>
                <a:lnTo>
                  <a:pt x="139" y="215"/>
                </a:lnTo>
                <a:lnTo>
                  <a:pt x="139" y="213"/>
                </a:lnTo>
                <a:lnTo>
                  <a:pt x="139" y="211"/>
                </a:lnTo>
                <a:lnTo>
                  <a:pt x="139" y="209"/>
                </a:lnTo>
                <a:lnTo>
                  <a:pt x="139" y="208"/>
                </a:lnTo>
                <a:lnTo>
                  <a:pt x="139" y="208"/>
                </a:lnTo>
                <a:lnTo>
                  <a:pt x="139" y="206"/>
                </a:lnTo>
                <a:lnTo>
                  <a:pt x="139" y="204"/>
                </a:lnTo>
                <a:lnTo>
                  <a:pt x="137" y="201"/>
                </a:lnTo>
                <a:lnTo>
                  <a:pt x="137" y="199"/>
                </a:lnTo>
                <a:lnTo>
                  <a:pt x="135" y="197"/>
                </a:lnTo>
                <a:lnTo>
                  <a:pt x="135" y="196"/>
                </a:lnTo>
                <a:lnTo>
                  <a:pt x="132" y="196"/>
                </a:lnTo>
                <a:lnTo>
                  <a:pt x="130" y="196"/>
                </a:lnTo>
                <a:lnTo>
                  <a:pt x="129" y="194"/>
                </a:lnTo>
                <a:lnTo>
                  <a:pt x="125" y="192"/>
                </a:lnTo>
                <a:lnTo>
                  <a:pt x="123" y="192"/>
                </a:lnTo>
                <a:lnTo>
                  <a:pt x="120" y="191"/>
                </a:lnTo>
                <a:lnTo>
                  <a:pt x="120" y="187"/>
                </a:lnTo>
                <a:lnTo>
                  <a:pt x="118" y="185"/>
                </a:lnTo>
                <a:lnTo>
                  <a:pt x="118" y="184"/>
                </a:lnTo>
                <a:lnTo>
                  <a:pt x="116" y="184"/>
                </a:lnTo>
                <a:lnTo>
                  <a:pt x="115" y="182"/>
                </a:lnTo>
                <a:lnTo>
                  <a:pt x="113" y="182"/>
                </a:lnTo>
                <a:lnTo>
                  <a:pt x="111" y="182"/>
                </a:lnTo>
                <a:lnTo>
                  <a:pt x="110" y="182"/>
                </a:lnTo>
                <a:lnTo>
                  <a:pt x="108" y="182"/>
                </a:lnTo>
                <a:lnTo>
                  <a:pt x="106" y="182"/>
                </a:lnTo>
                <a:lnTo>
                  <a:pt x="104" y="182"/>
                </a:lnTo>
                <a:lnTo>
                  <a:pt x="104" y="182"/>
                </a:lnTo>
                <a:lnTo>
                  <a:pt x="103" y="184"/>
                </a:lnTo>
                <a:lnTo>
                  <a:pt x="101" y="184"/>
                </a:lnTo>
                <a:lnTo>
                  <a:pt x="99" y="184"/>
                </a:lnTo>
                <a:lnTo>
                  <a:pt x="98" y="184"/>
                </a:lnTo>
                <a:lnTo>
                  <a:pt x="96" y="185"/>
                </a:lnTo>
                <a:lnTo>
                  <a:pt x="94" y="185"/>
                </a:lnTo>
                <a:lnTo>
                  <a:pt x="92" y="185"/>
                </a:lnTo>
                <a:lnTo>
                  <a:pt x="91" y="185"/>
                </a:lnTo>
                <a:lnTo>
                  <a:pt x="91" y="184"/>
                </a:lnTo>
                <a:lnTo>
                  <a:pt x="89" y="184"/>
                </a:lnTo>
                <a:lnTo>
                  <a:pt x="87" y="184"/>
                </a:lnTo>
                <a:lnTo>
                  <a:pt x="86" y="182"/>
                </a:lnTo>
                <a:lnTo>
                  <a:pt x="84" y="182"/>
                </a:lnTo>
                <a:lnTo>
                  <a:pt x="82" y="180"/>
                </a:lnTo>
                <a:lnTo>
                  <a:pt x="82" y="179"/>
                </a:lnTo>
                <a:lnTo>
                  <a:pt x="80" y="179"/>
                </a:lnTo>
                <a:lnTo>
                  <a:pt x="79" y="177"/>
                </a:lnTo>
                <a:lnTo>
                  <a:pt x="79" y="177"/>
                </a:lnTo>
                <a:lnTo>
                  <a:pt x="77" y="177"/>
                </a:lnTo>
                <a:lnTo>
                  <a:pt x="77" y="175"/>
                </a:lnTo>
                <a:lnTo>
                  <a:pt x="75" y="173"/>
                </a:lnTo>
                <a:lnTo>
                  <a:pt x="75" y="172"/>
                </a:lnTo>
                <a:lnTo>
                  <a:pt x="75" y="170"/>
                </a:lnTo>
                <a:lnTo>
                  <a:pt x="75" y="168"/>
                </a:lnTo>
                <a:lnTo>
                  <a:pt x="75" y="166"/>
                </a:lnTo>
                <a:lnTo>
                  <a:pt x="75" y="163"/>
                </a:lnTo>
                <a:lnTo>
                  <a:pt x="75" y="161"/>
                </a:lnTo>
                <a:lnTo>
                  <a:pt x="73" y="161"/>
                </a:lnTo>
                <a:lnTo>
                  <a:pt x="73" y="160"/>
                </a:lnTo>
                <a:lnTo>
                  <a:pt x="75" y="160"/>
                </a:lnTo>
                <a:lnTo>
                  <a:pt x="75" y="158"/>
                </a:lnTo>
                <a:lnTo>
                  <a:pt x="75" y="156"/>
                </a:lnTo>
                <a:lnTo>
                  <a:pt x="75" y="156"/>
                </a:lnTo>
                <a:lnTo>
                  <a:pt x="77" y="154"/>
                </a:lnTo>
                <a:lnTo>
                  <a:pt x="79" y="154"/>
                </a:lnTo>
                <a:lnTo>
                  <a:pt x="80" y="154"/>
                </a:lnTo>
                <a:lnTo>
                  <a:pt x="82" y="154"/>
                </a:lnTo>
                <a:lnTo>
                  <a:pt x="84" y="154"/>
                </a:lnTo>
                <a:lnTo>
                  <a:pt x="86" y="154"/>
                </a:lnTo>
                <a:lnTo>
                  <a:pt x="86" y="153"/>
                </a:lnTo>
                <a:lnTo>
                  <a:pt x="89" y="151"/>
                </a:lnTo>
                <a:lnTo>
                  <a:pt x="89" y="149"/>
                </a:lnTo>
                <a:lnTo>
                  <a:pt x="89" y="148"/>
                </a:lnTo>
                <a:lnTo>
                  <a:pt x="91" y="148"/>
                </a:lnTo>
                <a:lnTo>
                  <a:pt x="91" y="146"/>
                </a:lnTo>
                <a:lnTo>
                  <a:pt x="91" y="146"/>
                </a:lnTo>
                <a:lnTo>
                  <a:pt x="91" y="144"/>
                </a:lnTo>
                <a:lnTo>
                  <a:pt x="91" y="144"/>
                </a:lnTo>
                <a:lnTo>
                  <a:pt x="91" y="142"/>
                </a:lnTo>
                <a:lnTo>
                  <a:pt x="91" y="141"/>
                </a:lnTo>
                <a:lnTo>
                  <a:pt x="89" y="139"/>
                </a:lnTo>
                <a:lnTo>
                  <a:pt x="87" y="137"/>
                </a:lnTo>
                <a:lnTo>
                  <a:pt x="87" y="136"/>
                </a:lnTo>
                <a:lnTo>
                  <a:pt x="89" y="134"/>
                </a:lnTo>
                <a:lnTo>
                  <a:pt x="91" y="134"/>
                </a:lnTo>
                <a:lnTo>
                  <a:pt x="91" y="132"/>
                </a:lnTo>
                <a:lnTo>
                  <a:pt x="91" y="132"/>
                </a:lnTo>
                <a:lnTo>
                  <a:pt x="91" y="130"/>
                </a:lnTo>
                <a:lnTo>
                  <a:pt x="89" y="129"/>
                </a:lnTo>
                <a:lnTo>
                  <a:pt x="87" y="127"/>
                </a:lnTo>
                <a:lnTo>
                  <a:pt x="89" y="125"/>
                </a:lnTo>
                <a:lnTo>
                  <a:pt x="91" y="122"/>
                </a:lnTo>
                <a:lnTo>
                  <a:pt x="91" y="120"/>
                </a:lnTo>
                <a:lnTo>
                  <a:pt x="91" y="118"/>
                </a:lnTo>
                <a:lnTo>
                  <a:pt x="91" y="117"/>
                </a:lnTo>
                <a:lnTo>
                  <a:pt x="91" y="117"/>
                </a:lnTo>
                <a:lnTo>
                  <a:pt x="91" y="115"/>
                </a:lnTo>
                <a:lnTo>
                  <a:pt x="91" y="113"/>
                </a:lnTo>
                <a:lnTo>
                  <a:pt x="91" y="111"/>
                </a:lnTo>
                <a:lnTo>
                  <a:pt x="91" y="110"/>
                </a:lnTo>
                <a:lnTo>
                  <a:pt x="91" y="108"/>
                </a:lnTo>
                <a:lnTo>
                  <a:pt x="89" y="108"/>
                </a:lnTo>
                <a:lnTo>
                  <a:pt x="87" y="106"/>
                </a:lnTo>
                <a:lnTo>
                  <a:pt x="86" y="106"/>
                </a:lnTo>
                <a:lnTo>
                  <a:pt x="84" y="105"/>
                </a:lnTo>
                <a:lnTo>
                  <a:pt x="82" y="105"/>
                </a:lnTo>
                <a:lnTo>
                  <a:pt x="79" y="105"/>
                </a:lnTo>
                <a:lnTo>
                  <a:pt x="77" y="105"/>
                </a:lnTo>
                <a:lnTo>
                  <a:pt x="75" y="105"/>
                </a:lnTo>
                <a:lnTo>
                  <a:pt x="75" y="103"/>
                </a:lnTo>
                <a:lnTo>
                  <a:pt x="73" y="103"/>
                </a:lnTo>
                <a:lnTo>
                  <a:pt x="72" y="101"/>
                </a:lnTo>
                <a:lnTo>
                  <a:pt x="72" y="101"/>
                </a:lnTo>
                <a:lnTo>
                  <a:pt x="70" y="99"/>
                </a:lnTo>
                <a:lnTo>
                  <a:pt x="70" y="96"/>
                </a:lnTo>
                <a:lnTo>
                  <a:pt x="68" y="96"/>
                </a:lnTo>
                <a:lnTo>
                  <a:pt x="68" y="94"/>
                </a:lnTo>
                <a:lnTo>
                  <a:pt x="68" y="93"/>
                </a:lnTo>
                <a:lnTo>
                  <a:pt x="68" y="89"/>
                </a:lnTo>
                <a:lnTo>
                  <a:pt x="68" y="87"/>
                </a:lnTo>
                <a:lnTo>
                  <a:pt x="68" y="86"/>
                </a:lnTo>
                <a:lnTo>
                  <a:pt x="67" y="84"/>
                </a:lnTo>
                <a:lnTo>
                  <a:pt x="65" y="82"/>
                </a:lnTo>
                <a:lnTo>
                  <a:pt x="65" y="80"/>
                </a:lnTo>
                <a:lnTo>
                  <a:pt x="63" y="79"/>
                </a:lnTo>
                <a:lnTo>
                  <a:pt x="60" y="79"/>
                </a:lnTo>
                <a:lnTo>
                  <a:pt x="60" y="77"/>
                </a:lnTo>
                <a:lnTo>
                  <a:pt x="58" y="77"/>
                </a:lnTo>
                <a:lnTo>
                  <a:pt x="56" y="75"/>
                </a:lnTo>
                <a:lnTo>
                  <a:pt x="53" y="74"/>
                </a:lnTo>
                <a:lnTo>
                  <a:pt x="51" y="72"/>
                </a:lnTo>
                <a:lnTo>
                  <a:pt x="49" y="72"/>
                </a:lnTo>
                <a:lnTo>
                  <a:pt x="48" y="70"/>
                </a:lnTo>
                <a:lnTo>
                  <a:pt x="46" y="68"/>
                </a:lnTo>
                <a:lnTo>
                  <a:pt x="46" y="67"/>
                </a:lnTo>
                <a:lnTo>
                  <a:pt x="44" y="65"/>
                </a:lnTo>
                <a:lnTo>
                  <a:pt x="44" y="65"/>
                </a:lnTo>
                <a:lnTo>
                  <a:pt x="44" y="63"/>
                </a:lnTo>
                <a:lnTo>
                  <a:pt x="43" y="62"/>
                </a:lnTo>
                <a:lnTo>
                  <a:pt x="43" y="60"/>
                </a:lnTo>
                <a:lnTo>
                  <a:pt x="43" y="58"/>
                </a:lnTo>
                <a:lnTo>
                  <a:pt x="41" y="58"/>
                </a:lnTo>
                <a:lnTo>
                  <a:pt x="41" y="56"/>
                </a:lnTo>
                <a:lnTo>
                  <a:pt x="41" y="56"/>
                </a:lnTo>
                <a:lnTo>
                  <a:pt x="41" y="55"/>
                </a:lnTo>
                <a:lnTo>
                  <a:pt x="41" y="53"/>
                </a:lnTo>
                <a:lnTo>
                  <a:pt x="41" y="51"/>
                </a:lnTo>
                <a:lnTo>
                  <a:pt x="41" y="49"/>
                </a:lnTo>
                <a:lnTo>
                  <a:pt x="43" y="48"/>
                </a:lnTo>
                <a:lnTo>
                  <a:pt x="43" y="46"/>
                </a:lnTo>
                <a:lnTo>
                  <a:pt x="44" y="43"/>
                </a:lnTo>
                <a:lnTo>
                  <a:pt x="44" y="41"/>
                </a:lnTo>
                <a:lnTo>
                  <a:pt x="46" y="41"/>
                </a:lnTo>
                <a:lnTo>
                  <a:pt x="46" y="39"/>
                </a:lnTo>
                <a:lnTo>
                  <a:pt x="48" y="37"/>
                </a:lnTo>
                <a:lnTo>
                  <a:pt x="48" y="36"/>
                </a:lnTo>
                <a:lnTo>
                  <a:pt x="48" y="34"/>
                </a:lnTo>
                <a:lnTo>
                  <a:pt x="48" y="32"/>
                </a:lnTo>
                <a:lnTo>
                  <a:pt x="48" y="31"/>
                </a:lnTo>
                <a:lnTo>
                  <a:pt x="48" y="29"/>
                </a:lnTo>
                <a:lnTo>
                  <a:pt x="48" y="27"/>
                </a:lnTo>
                <a:lnTo>
                  <a:pt x="48" y="25"/>
                </a:lnTo>
                <a:lnTo>
                  <a:pt x="48" y="25"/>
                </a:lnTo>
                <a:lnTo>
                  <a:pt x="46" y="24"/>
                </a:lnTo>
                <a:lnTo>
                  <a:pt x="46" y="20"/>
                </a:lnTo>
                <a:lnTo>
                  <a:pt x="44" y="19"/>
                </a:lnTo>
                <a:lnTo>
                  <a:pt x="44" y="17"/>
                </a:lnTo>
                <a:lnTo>
                  <a:pt x="44" y="15"/>
                </a:lnTo>
                <a:lnTo>
                  <a:pt x="43" y="15"/>
                </a:lnTo>
                <a:lnTo>
                  <a:pt x="39" y="13"/>
                </a:lnTo>
                <a:lnTo>
                  <a:pt x="37" y="12"/>
                </a:lnTo>
                <a:lnTo>
                  <a:pt x="34" y="12"/>
                </a:lnTo>
                <a:lnTo>
                  <a:pt x="30" y="12"/>
                </a:lnTo>
                <a:lnTo>
                  <a:pt x="29" y="12"/>
                </a:lnTo>
                <a:lnTo>
                  <a:pt x="27" y="12"/>
                </a:lnTo>
                <a:lnTo>
                  <a:pt x="24" y="12"/>
                </a:lnTo>
                <a:lnTo>
                  <a:pt x="22" y="12"/>
                </a:lnTo>
                <a:lnTo>
                  <a:pt x="20" y="12"/>
                </a:lnTo>
                <a:lnTo>
                  <a:pt x="18" y="12"/>
                </a:lnTo>
                <a:lnTo>
                  <a:pt x="17" y="12"/>
                </a:lnTo>
                <a:lnTo>
                  <a:pt x="15" y="12"/>
                </a:lnTo>
                <a:lnTo>
                  <a:pt x="15" y="10"/>
                </a:lnTo>
                <a:lnTo>
                  <a:pt x="15" y="10"/>
                </a:lnTo>
                <a:lnTo>
                  <a:pt x="13" y="10"/>
                </a:lnTo>
                <a:lnTo>
                  <a:pt x="12" y="8"/>
                </a:lnTo>
                <a:lnTo>
                  <a:pt x="10" y="6"/>
                </a:lnTo>
                <a:lnTo>
                  <a:pt x="8" y="6"/>
                </a:lnTo>
                <a:lnTo>
                  <a:pt x="6" y="5"/>
                </a:lnTo>
                <a:lnTo>
                  <a:pt x="3" y="3"/>
                </a:lnTo>
                <a:lnTo>
                  <a:pt x="1" y="1"/>
                </a:lnTo>
                <a:lnTo>
                  <a:pt x="0" y="1"/>
                </a:lnTo>
                <a:lnTo>
                  <a:pt x="0" y="0"/>
                </a:lnTo>
                <a:lnTo>
                  <a:pt x="0" y="0"/>
                </a:lnTo>
                <a:lnTo>
                  <a:pt x="0" y="0"/>
                </a:lnTo>
                <a:lnTo>
                  <a:pt x="6" y="0"/>
                </a:lnTo>
                <a:lnTo>
                  <a:pt x="8" y="0"/>
                </a:lnTo>
                <a:lnTo>
                  <a:pt x="18" y="0"/>
                </a:lnTo>
                <a:lnTo>
                  <a:pt x="25" y="0"/>
                </a:lnTo>
                <a:lnTo>
                  <a:pt x="29" y="0"/>
                </a:lnTo>
                <a:lnTo>
                  <a:pt x="30" y="0"/>
                </a:lnTo>
                <a:lnTo>
                  <a:pt x="34" y="1"/>
                </a:lnTo>
                <a:lnTo>
                  <a:pt x="36" y="1"/>
                </a:lnTo>
                <a:lnTo>
                  <a:pt x="43" y="1"/>
                </a:lnTo>
                <a:lnTo>
                  <a:pt x="46" y="1"/>
                </a:lnTo>
                <a:lnTo>
                  <a:pt x="48" y="1"/>
                </a:lnTo>
                <a:lnTo>
                  <a:pt x="53" y="1"/>
                </a:lnTo>
                <a:lnTo>
                  <a:pt x="55" y="1"/>
                </a:lnTo>
                <a:lnTo>
                  <a:pt x="56" y="1"/>
                </a:lnTo>
                <a:lnTo>
                  <a:pt x="58" y="1"/>
                </a:lnTo>
                <a:lnTo>
                  <a:pt x="60" y="1"/>
                </a:lnTo>
                <a:lnTo>
                  <a:pt x="72" y="1"/>
                </a:lnTo>
                <a:lnTo>
                  <a:pt x="73" y="1"/>
                </a:lnTo>
                <a:lnTo>
                  <a:pt x="75" y="1"/>
                </a:lnTo>
                <a:lnTo>
                  <a:pt x="77" y="3"/>
                </a:lnTo>
                <a:lnTo>
                  <a:pt x="79" y="3"/>
                </a:lnTo>
                <a:lnTo>
                  <a:pt x="80" y="3"/>
                </a:lnTo>
                <a:lnTo>
                  <a:pt x="86" y="3"/>
                </a:lnTo>
                <a:lnTo>
                  <a:pt x="91" y="3"/>
                </a:lnTo>
                <a:lnTo>
                  <a:pt x="98" y="3"/>
                </a:lnTo>
                <a:lnTo>
                  <a:pt x="104" y="3"/>
                </a:lnTo>
                <a:lnTo>
                  <a:pt x="108" y="3"/>
                </a:lnTo>
                <a:lnTo>
                  <a:pt x="120" y="5"/>
                </a:lnTo>
                <a:lnTo>
                  <a:pt x="123" y="5"/>
                </a:lnTo>
                <a:lnTo>
                  <a:pt x="127" y="5"/>
                </a:lnTo>
                <a:lnTo>
                  <a:pt x="130" y="5"/>
                </a:lnTo>
                <a:lnTo>
                  <a:pt x="139" y="5"/>
                </a:lnTo>
                <a:lnTo>
                  <a:pt x="141" y="5"/>
                </a:lnTo>
                <a:lnTo>
                  <a:pt x="147" y="5"/>
                </a:lnTo>
                <a:lnTo>
                  <a:pt x="153" y="5"/>
                </a:lnTo>
                <a:lnTo>
                  <a:pt x="165" y="5"/>
                </a:lnTo>
                <a:lnTo>
                  <a:pt x="166" y="5"/>
                </a:lnTo>
                <a:lnTo>
                  <a:pt x="175" y="6"/>
                </a:lnTo>
                <a:lnTo>
                  <a:pt x="180" y="6"/>
                </a:lnTo>
                <a:lnTo>
                  <a:pt x="185" y="6"/>
                </a:lnTo>
                <a:lnTo>
                  <a:pt x="189" y="6"/>
                </a:lnTo>
                <a:lnTo>
                  <a:pt x="192" y="6"/>
                </a:lnTo>
                <a:lnTo>
                  <a:pt x="197" y="6"/>
                </a:lnTo>
                <a:lnTo>
                  <a:pt x="202" y="6"/>
                </a:lnTo>
                <a:lnTo>
                  <a:pt x="209" y="6"/>
                </a:lnTo>
                <a:lnTo>
                  <a:pt x="220" y="8"/>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07" name="Freeform 135"/>
          <p:cNvSpPr>
            <a:spLocks/>
          </p:cNvSpPr>
          <p:nvPr/>
        </p:nvSpPr>
        <p:spPr bwMode="auto">
          <a:xfrm>
            <a:off x="3682603" y="1434704"/>
            <a:ext cx="414338" cy="307181"/>
          </a:xfrm>
          <a:custGeom>
            <a:avLst/>
            <a:gdLst/>
            <a:ahLst/>
            <a:cxnLst>
              <a:cxn ang="0">
                <a:pos x="124" y="236"/>
              </a:cxn>
              <a:cxn ang="0">
                <a:pos x="121" y="226"/>
              </a:cxn>
              <a:cxn ang="0">
                <a:pos x="109" y="222"/>
              </a:cxn>
              <a:cxn ang="0">
                <a:pos x="100" y="215"/>
              </a:cxn>
              <a:cxn ang="0">
                <a:pos x="92" y="212"/>
              </a:cxn>
              <a:cxn ang="0">
                <a:pos x="83" y="212"/>
              </a:cxn>
              <a:cxn ang="0">
                <a:pos x="66" y="215"/>
              </a:cxn>
              <a:cxn ang="0">
                <a:pos x="62" y="205"/>
              </a:cxn>
              <a:cxn ang="0">
                <a:pos x="76" y="200"/>
              </a:cxn>
              <a:cxn ang="0">
                <a:pos x="83" y="191"/>
              </a:cxn>
              <a:cxn ang="0">
                <a:pos x="83" y="183"/>
              </a:cxn>
              <a:cxn ang="0">
                <a:pos x="76" y="172"/>
              </a:cxn>
              <a:cxn ang="0">
                <a:pos x="74" y="162"/>
              </a:cxn>
              <a:cxn ang="0">
                <a:pos x="67" y="143"/>
              </a:cxn>
              <a:cxn ang="0">
                <a:pos x="64" y="126"/>
              </a:cxn>
              <a:cxn ang="0">
                <a:pos x="76" y="119"/>
              </a:cxn>
              <a:cxn ang="0">
                <a:pos x="71" y="110"/>
              </a:cxn>
              <a:cxn ang="0">
                <a:pos x="74" y="98"/>
              </a:cxn>
              <a:cxn ang="0">
                <a:pos x="59" y="100"/>
              </a:cxn>
              <a:cxn ang="0">
                <a:pos x="49" y="93"/>
              </a:cxn>
              <a:cxn ang="0">
                <a:pos x="47" y="81"/>
              </a:cxn>
              <a:cxn ang="0">
                <a:pos x="54" y="71"/>
              </a:cxn>
              <a:cxn ang="0">
                <a:pos x="47" y="64"/>
              </a:cxn>
              <a:cxn ang="0">
                <a:pos x="54" y="57"/>
              </a:cxn>
              <a:cxn ang="0">
                <a:pos x="66" y="50"/>
              </a:cxn>
              <a:cxn ang="0">
                <a:pos x="71" y="35"/>
              </a:cxn>
              <a:cxn ang="0">
                <a:pos x="62" y="21"/>
              </a:cxn>
              <a:cxn ang="0">
                <a:pos x="49" y="21"/>
              </a:cxn>
              <a:cxn ang="0">
                <a:pos x="45" y="36"/>
              </a:cxn>
              <a:cxn ang="0">
                <a:pos x="43" y="47"/>
              </a:cxn>
              <a:cxn ang="0">
                <a:pos x="35" y="45"/>
              </a:cxn>
              <a:cxn ang="0">
                <a:pos x="24" y="47"/>
              </a:cxn>
              <a:cxn ang="0">
                <a:pos x="14" y="47"/>
              </a:cxn>
              <a:cxn ang="0">
                <a:pos x="2" y="36"/>
              </a:cxn>
              <a:cxn ang="0">
                <a:pos x="6" y="23"/>
              </a:cxn>
              <a:cxn ang="0">
                <a:pos x="2" y="5"/>
              </a:cxn>
              <a:cxn ang="0">
                <a:pos x="18" y="0"/>
              </a:cxn>
              <a:cxn ang="0">
                <a:pos x="43" y="2"/>
              </a:cxn>
              <a:cxn ang="0">
                <a:pos x="76" y="2"/>
              </a:cxn>
              <a:cxn ang="0">
                <a:pos x="97" y="4"/>
              </a:cxn>
              <a:cxn ang="0">
                <a:pos x="119" y="5"/>
              </a:cxn>
              <a:cxn ang="0">
                <a:pos x="141" y="5"/>
              </a:cxn>
              <a:cxn ang="0">
                <a:pos x="167" y="5"/>
              </a:cxn>
              <a:cxn ang="0">
                <a:pos x="196" y="7"/>
              </a:cxn>
              <a:cxn ang="0">
                <a:pos x="227" y="9"/>
              </a:cxn>
              <a:cxn ang="0">
                <a:pos x="246" y="10"/>
              </a:cxn>
              <a:cxn ang="0">
                <a:pos x="291" y="12"/>
              </a:cxn>
              <a:cxn ang="0">
                <a:pos x="322" y="14"/>
              </a:cxn>
              <a:cxn ang="0">
                <a:pos x="336" y="14"/>
              </a:cxn>
              <a:cxn ang="0">
                <a:pos x="336" y="35"/>
              </a:cxn>
              <a:cxn ang="0">
                <a:pos x="334" y="57"/>
              </a:cxn>
              <a:cxn ang="0">
                <a:pos x="338" y="90"/>
              </a:cxn>
              <a:cxn ang="0">
                <a:pos x="348" y="136"/>
              </a:cxn>
              <a:cxn ang="0">
                <a:pos x="348" y="170"/>
              </a:cxn>
              <a:cxn ang="0">
                <a:pos x="344" y="217"/>
              </a:cxn>
              <a:cxn ang="0">
                <a:pos x="343" y="258"/>
              </a:cxn>
              <a:cxn ang="0">
                <a:pos x="308" y="256"/>
              </a:cxn>
              <a:cxn ang="0">
                <a:pos x="270" y="255"/>
              </a:cxn>
              <a:cxn ang="0">
                <a:pos x="243" y="255"/>
              </a:cxn>
              <a:cxn ang="0">
                <a:pos x="203" y="253"/>
              </a:cxn>
              <a:cxn ang="0">
                <a:pos x="183" y="251"/>
              </a:cxn>
              <a:cxn ang="0">
                <a:pos x="169" y="251"/>
              </a:cxn>
              <a:cxn ang="0">
                <a:pos x="148" y="250"/>
              </a:cxn>
            </a:cxnLst>
            <a:rect l="0" t="0" r="r" b="b"/>
            <a:pathLst>
              <a:path w="348" h="258">
                <a:moveTo>
                  <a:pt x="123" y="250"/>
                </a:moveTo>
                <a:lnTo>
                  <a:pt x="123" y="246"/>
                </a:lnTo>
                <a:lnTo>
                  <a:pt x="123" y="246"/>
                </a:lnTo>
                <a:lnTo>
                  <a:pt x="123" y="243"/>
                </a:lnTo>
                <a:lnTo>
                  <a:pt x="123" y="239"/>
                </a:lnTo>
                <a:lnTo>
                  <a:pt x="124" y="236"/>
                </a:lnTo>
                <a:lnTo>
                  <a:pt x="124" y="234"/>
                </a:lnTo>
                <a:lnTo>
                  <a:pt x="124" y="232"/>
                </a:lnTo>
                <a:lnTo>
                  <a:pt x="124" y="231"/>
                </a:lnTo>
                <a:lnTo>
                  <a:pt x="123" y="229"/>
                </a:lnTo>
                <a:lnTo>
                  <a:pt x="123" y="227"/>
                </a:lnTo>
                <a:lnTo>
                  <a:pt x="121" y="226"/>
                </a:lnTo>
                <a:lnTo>
                  <a:pt x="119" y="224"/>
                </a:lnTo>
                <a:lnTo>
                  <a:pt x="117" y="224"/>
                </a:lnTo>
                <a:lnTo>
                  <a:pt x="116" y="222"/>
                </a:lnTo>
                <a:lnTo>
                  <a:pt x="114" y="222"/>
                </a:lnTo>
                <a:lnTo>
                  <a:pt x="110" y="222"/>
                </a:lnTo>
                <a:lnTo>
                  <a:pt x="109" y="222"/>
                </a:lnTo>
                <a:lnTo>
                  <a:pt x="107" y="222"/>
                </a:lnTo>
                <a:lnTo>
                  <a:pt x="105" y="220"/>
                </a:lnTo>
                <a:lnTo>
                  <a:pt x="104" y="219"/>
                </a:lnTo>
                <a:lnTo>
                  <a:pt x="102" y="217"/>
                </a:lnTo>
                <a:lnTo>
                  <a:pt x="100" y="217"/>
                </a:lnTo>
                <a:lnTo>
                  <a:pt x="100" y="215"/>
                </a:lnTo>
                <a:lnTo>
                  <a:pt x="98" y="215"/>
                </a:lnTo>
                <a:lnTo>
                  <a:pt x="97" y="215"/>
                </a:lnTo>
                <a:lnTo>
                  <a:pt x="97" y="213"/>
                </a:lnTo>
                <a:lnTo>
                  <a:pt x="95" y="213"/>
                </a:lnTo>
                <a:lnTo>
                  <a:pt x="93" y="212"/>
                </a:lnTo>
                <a:lnTo>
                  <a:pt x="92" y="212"/>
                </a:lnTo>
                <a:lnTo>
                  <a:pt x="92" y="210"/>
                </a:lnTo>
                <a:lnTo>
                  <a:pt x="90" y="210"/>
                </a:lnTo>
                <a:lnTo>
                  <a:pt x="88" y="210"/>
                </a:lnTo>
                <a:lnTo>
                  <a:pt x="86" y="210"/>
                </a:lnTo>
                <a:lnTo>
                  <a:pt x="85" y="212"/>
                </a:lnTo>
                <a:lnTo>
                  <a:pt x="83" y="212"/>
                </a:lnTo>
                <a:lnTo>
                  <a:pt x="81" y="212"/>
                </a:lnTo>
                <a:lnTo>
                  <a:pt x="80" y="213"/>
                </a:lnTo>
                <a:lnTo>
                  <a:pt x="76" y="215"/>
                </a:lnTo>
                <a:lnTo>
                  <a:pt x="73" y="215"/>
                </a:lnTo>
                <a:lnTo>
                  <a:pt x="71" y="215"/>
                </a:lnTo>
                <a:lnTo>
                  <a:pt x="66" y="215"/>
                </a:lnTo>
                <a:lnTo>
                  <a:pt x="64" y="215"/>
                </a:lnTo>
                <a:lnTo>
                  <a:pt x="64" y="213"/>
                </a:lnTo>
                <a:lnTo>
                  <a:pt x="62" y="212"/>
                </a:lnTo>
                <a:lnTo>
                  <a:pt x="62" y="210"/>
                </a:lnTo>
                <a:lnTo>
                  <a:pt x="62" y="208"/>
                </a:lnTo>
                <a:lnTo>
                  <a:pt x="62" y="205"/>
                </a:lnTo>
                <a:lnTo>
                  <a:pt x="66" y="203"/>
                </a:lnTo>
                <a:lnTo>
                  <a:pt x="67" y="201"/>
                </a:lnTo>
                <a:lnTo>
                  <a:pt x="69" y="201"/>
                </a:lnTo>
                <a:lnTo>
                  <a:pt x="71" y="201"/>
                </a:lnTo>
                <a:lnTo>
                  <a:pt x="74" y="200"/>
                </a:lnTo>
                <a:lnTo>
                  <a:pt x="76" y="200"/>
                </a:lnTo>
                <a:lnTo>
                  <a:pt x="78" y="200"/>
                </a:lnTo>
                <a:lnTo>
                  <a:pt x="80" y="198"/>
                </a:lnTo>
                <a:lnTo>
                  <a:pt x="81" y="196"/>
                </a:lnTo>
                <a:lnTo>
                  <a:pt x="83" y="195"/>
                </a:lnTo>
                <a:lnTo>
                  <a:pt x="83" y="193"/>
                </a:lnTo>
                <a:lnTo>
                  <a:pt x="83" y="191"/>
                </a:lnTo>
                <a:lnTo>
                  <a:pt x="85" y="189"/>
                </a:lnTo>
                <a:lnTo>
                  <a:pt x="85" y="188"/>
                </a:lnTo>
                <a:lnTo>
                  <a:pt x="85" y="186"/>
                </a:lnTo>
                <a:lnTo>
                  <a:pt x="83" y="186"/>
                </a:lnTo>
                <a:lnTo>
                  <a:pt x="83" y="184"/>
                </a:lnTo>
                <a:lnTo>
                  <a:pt x="83" y="183"/>
                </a:lnTo>
                <a:lnTo>
                  <a:pt x="81" y="181"/>
                </a:lnTo>
                <a:lnTo>
                  <a:pt x="81" y="179"/>
                </a:lnTo>
                <a:lnTo>
                  <a:pt x="80" y="177"/>
                </a:lnTo>
                <a:lnTo>
                  <a:pt x="78" y="176"/>
                </a:lnTo>
                <a:lnTo>
                  <a:pt x="78" y="174"/>
                </a:lnTo>
                <a:lnTo>
                  <a:pt x="76" y="172"/>
                </a:lnTo>
                <a:lnTo>
                  <a:pt x="76" y="170"/>
                </a:lnTo>
                <a:lnTo>
                  <a:pt x="74" y="170"/>
                </a:lnTo>
                <a:lnTo>
                  <a:pt x="74" y="167"/>
                </a:lnTo>
                <a:lnTo>
                  <a:pt x="74" y="165"/>
                </a:lnTo>
                <a:lnTo>
                  <a:pt x="74" y="164"/>
                </a:lnTo>
                <a:lnTo>
                  <a:pt x="74" y="162"/>
                </a:lnTo>
                <a:lnTo>
                  <a:pt x="74" y="160"/>
                </a:lnTo>
                <a:lnTo>
                  <a:pt x="74" y="157"/>
                </a:lnTo>
                <a:lnTo>
                  <a:pt x="73" y="155"/>
                </a:lnTo>
                <a:lnTo>
                  <a:pt x="71" y="152"/>
                </a:lnTo>
                <a:lnTo>
                  <a:pt x="69" y="146"/>
                </a:lnTo>
                <a:lnTo>
                  <a:pt x="67" y="143"/>
                </a:lnTo>
                <a:lnTo>
                  <a:pt x="64" y="138"/>
                </a:lnTo>
                <a:lnTo>
                  <a:pt x="62" y="134"/>
                </a:lnTo>
                <a:lnTo>
                  <a:pt x="62" y="131"/>
                </a:lnTo>
                <a:lnTo>
                  <a:pt x="62" y="129"/>
                </a:lnTo>
                <a:lnTo>
                  <a:pt x="64" y="126"/>
                </a:lnTo>
                <a:lnTo>
                  <a:pt x="64" y="126"/>
                </a:lnTo>
                <a:lnTo>
                  <a:pt x="66" y="124"/>
                </a:lnTo>
                <a:lnTo>
                  <a:pt x="67" y="124"/>
                </a:lnTo>
                <a:lnTo>
                  <a:pt x="71" y="124"/>
                </a:lnTo>
                <a:lnTo>
                  <a:pt x="73" y="122"/>
                </a:lnTo>
                <a:lnTo>
                  <a:pt x="74" y="121"/>
                </a:lnTo>
                <a:lnTo>
                  <a:pt x="76" y="119"/>
                </a:lnTo>
                <a:lnTo>
                  <a:pt x="76" y="117"/>
                </a:lnTo>
                <a:lnTo>
                  <a:pt x="74" y="115"/>
                </a:lnTo>
                <a:lnTo>
                  <a:pt x="73" y="115"/>
                </a:lnTo>
                <a:lnTo>
                  <a:pt x="73" y="114"/>
                </a:lnTo>
                <a:lnTo>
                  <a:pt x="71" y="112"/>
                </a:lnTo>
                <a:lnTo>
                  <a:pt x="71" y="110"/>
                </a:lnTo>
                <a:lnTo>
                  <a:pt x="71" y="109"/>
                </a:lnTo>
                <a:lnTo>
                  <a:pt x="73" y="107"/>
                </a:lnTo>
                <a:lnTo>
                  <a:pt x="73" y="105"/>
                </a:lnTo>
                <a:lnTo>
                  <a:pt x="74" y="102"/>
                </a:lnTo>
                <a:lnTo>
                  <a:pt x="74" y="100"/>
                </a:lnTo>
                <a:lnTo>
                  <a:pt x="74" y="98"/>
                </a:lnTo>
                <a:lnTo>
                  <a:pt x="73" y="98"/>
                </a:lnTo>
                <a:lnTo>
                  <a:pt x="71" y="96"/>
                </a:lnTo>
                <a:lnTo>
                  <a:pt x="67" y="96"/>
                </a:lnTo>
                <a:lnTo>
                  <a:pt x="66" y="98"/>
                </a:lnTo>
                <a:lnTo>
                  <a:pt x="62" y="98"/>
                </a:lnTo>
                <a:lnTo>
                  <a:pt x="59" y="100"/>
                </a:lnTo>
                <a:lnTo>
                  <a:pt x="59" y="98"/>
                </a:lnTo>
                <a:lnTo>
                  <a:pt x="57" y="98"/>
                </a:lnTo>
                <a:lnTo>
                  <a:pt x="55" y="96"/>
                </a:lnTo>
                <a:lnTo>
                  <a:pt x="54" y="95"/>
                </a:lnTo>
                <a:lnTo>
                  <a:pt x="50" y="95"/>
                </a:lnTo>
                <a:lnTo>
                  <a:pt x="49" y="93"/>
                </a:lnTo>
                <a:lnTo>
                  <a:pt x="47" y="90"/>
                </a:lnTo>
                <a:lnTo>
                  <a:pt x="45" y="88"/>
                </a:lnTo>
                <a:lnTo>
                  <a:pt x="45" y="84"/>
                </a:lnTo>
                <a:lnTo>
                  <a:pt x="45" y="81"/>
                </a:lnTo>
                <a:lnTo>
                  <a:pt x="45" y="81"/>
                </a:lnTo>
                <a:lnTo>
                  <a:pt x="47" y="81"/>
                </a:lnTo>
                <a:lnTo>
                  <a:pt x="47" y="79"/>
                </a:lnTo>
                <a:lnTo>
                  <a:pt x="49" y="79"/>
                </a:lnTo>
                <a:lnTo>
                  <a:pt x="50" y="78"/>
                </a:lnTo>
                <a:lnTo>
                  <a:pt x="52" y="76"/>
                </a:lnTo>
                <a:lnTo>
                  <a:pt x="54" y="74"/>
                </a:lnTo>
                <a:lnTo>
                  <a:pt x="54" y="71"/>
                </a:lnTo>
                <a:lnTo>
                  <a:pt x="54" y="67"/>
                </a:lnTo>
                <a:lnTo>
                  <a:pt x="52" y="66"/>
                </a:lnTo>
                <a:lnTo>
                  <a:pt x="50" y="66"/>
                </a:lnTo>
                <a:lnTo>
                  <a:pt x="49" y="66"/>
                </a:lnTo>
                <a:lnTo>
                  <a:pt x="49" y="64"/>
                </a:lnTo>
                <a:lnTo>
                  <a:pt x="47" y="64"/>
                </a:lnTo>
                <a:lnTo>
                  <a:pt x="43" y="62"/>
                </a:lnTo>
                <a:lnTo>
                  <a:pt x="45" y="62"/>
                </a:lnTo>
                <a:lnTo>
                  <a:pt x="47" y="60"/>
                </a:lnTo>
                <a:lnTo>
                  <a:pt x="49" y="60"/>
                </a:lnTo>
                <a:lnTo>
                  <a:pt x="52" y="59"/>
                </a:lnTo>
                <a:lnTo>
                  <a:pt x="54" y="57"/>
                </a:lnTo>
                <a:lnTo>
                  <a:pt x="55" y="57"/>
                </a:lnTo>
                <a:lnTo>
                  <a:pt x="57" y="57"/>
                </a:lnTo>
                <a:lnTo>
                  <a:pt x="61" y="55"/>
                </a:lnTo>
                <a:lnTo>
                  <a:pt x="62" y="55"/>
                </a:lnTo>
                <a:lnTo>
                  <a:pt x="64" y="53"/>
                </a:lnTo>
                <a:lnTo>
                  <a:pt x="66" y="50"/>
                </a:lnTo>
                <a:lnTo>
                  <a:pt x="69" y="50"/>
                </a:lnTo>
                <a:lnTo>
                  <a:pt x="69" y="47"/>
                </a:lnTo>
                <a:lnTo>
                  <a:pt x="71" y="41"/>
                </a:lnTo>
                <a:lnTo>
                  <a:pt x="71" y="40"/>
                </a:lnTo>
                <a:lnTo>
                  <a:pt x="71" y="36"/>
                </a:lnTo>
                <a:lnTo>
                  <a:pt x="71" y="35"/>
                </a:lnTo>
                <a:lnTo>
                  <a:pt x="69" y="33"/>
                </a:lnTo>
                <a:lnTo>
                  <a:pt x="69" y="31"/>
                </a:lnTo>
                <a:lnTo>
                  <a:pt x="67" y="29"/>
                </a:lnTo>
                <a:lnTo>
                  <a:pt x="66" y="28"/>
                </a:lnTo>
                <a:lnTo>
                  <a:pt x="64" y="23"/>
                </a:lnTo>
                <a:lnTo>
                  <a:pt x="62" y="21"/>
                </a:lnTo>
                <a:lnTo>
                  <a:pt x="61" y="19"/>
                </a:lnTo>
                <a:lnTo>
                  <a:pt x="57" y="19"/>
                </a:lnTo>
                <a:lnTo>
                  <a:pt x="55" y="19"/>
                </a:lnTo>
                <a:lnTo>
                  <a:pt x="52" y="21"/>
                </a:lnTo>
                <a:lnTo>
                  <a:pt x="50" y="21"/>
                </a:lnTo>
                <a:lnTo>
                  <a:pt x="49" y="21"/>
                </a:lnTo>
                <a:lnTo>
                  <a:pt x="47" y="21"/>
                </a:lnTo>
                <a:lnTo>
                  <a:pt x="47" y="23"/>
                </a:lnTo>
                <a:lnTo>
                  <a:pt x="47" y="28"/>
                </a:lnTo>
                <a:lnTo>
                  <a:pt x="47" y="31"/>
                </a:lnTo>
                <a:lnTo>
                  <a:pt x="45" y="35"/>
                </a:lnTo>
                <a:lnTo>
                  <a:pt x="45" y="36"/>
                </a:lnTo>
                <a:lnTo>
                  <a:pt x="47" y="38"/>
                </a:lnTo>
                <a:lnTo>
                  <a:pt x="47" y="40"/>
                </a:lnTo>
                <a:lnTo>
                  <a:pt x="47" y="41"/>
                </a:lnTo>
                <a:lnTo>
                  <a:pt x="45" y="45"/>
                </a:lnTo>
                <a:lnTo>
                  <a:pt x="43" y="45"/>
                </a:lnTo>
                <a:lnTo>
                  <a:pt x="43" y="47"/>
                </a:lnTo>
                <a:lnTo>
                  <a:pt x="42" y="47"/>
                </a:lnTo>
                <a:lnTo>
                  <a:pt x="40" y="48"/>
                </a:lnTo>
                <a:lnTo>
                  <a:pt x="38" y="50"/>
                </a:lnTo>
                <a:lnTo>
                  <a:pt x="38" y="48"/>
                </a:lnTo>
                <a:lnTo>
                  <a:pt x="37" y="48"/>
                </a:lnTo>
                <a:lnTo>
                  <a:pt x="35" y="45"/>
                </a:lnTo>
                <a:lnTo>
                  <a:pt x="31" y="45"/>
                </a:lnTo>
                <a:lnTo>
                  <a:pt x="31" y="45"/>
                </a:lnTo>
                <a:lnTo>
                  <a:pt x="30" y="45"/>
                </a:lnTo>
                <a:lnTo>
                  <a:pt x="28" y="45"/>
                </a:lnTo>
                <a:lnTo>
                  <a:pt x="26" y="45"/>
                </a:lnTo>
                <a:lnTo>
                  <a:pt x="24" y="47"/>
                </a:lnTo>
                <a:lnTo>
                  <a:pt x="23" y="47"/>
                </a:lnTo>
                <a:lnTo>
                  <a:pt x="21" y="47"/>
                </a:lnTo>
                <a:lnTo>
                  <a:pt x="18" y="47"/>
                </a:lnTo>
                <a:lnTo>
                  <a:pt x="18" y="47"/>
                </a:lnTo>
                <a:lnTo>
                  <a:pt x="16" y="47"/>
                </a:lnTo>
                <a:lnTo>
                  <a:pt x="14" y="47"/>
                </a:lnTo>
                <a:lnTo>
                  <a:pt x="12" y="47"/>
                </a:lnTo>
                <a:lnTo>
                  <a:pt x="9" y="45"/>
                </a:lnTo>
                <a:lnTo>
                  <a:pt x="6" y="43"/>
                </a:lnTo>
                <a:lnTo>
                  <a:pt x="4" y="40"/>
                </a:lnTo>
                <a:lnTo>
                  <a:pt x="2" y="38"/>
                </a:lnTo>
                <a:lnTo>
                  <a:pt x="2" y="36"/>
                </a:lnTo>
                <a:lnTo>
                  <a:pt x="2" y="35"/>
                </a:lnTo>
                <a:lnTo>
                  <a:pt x="4" y="33"/>
                </a:lnTo>
                <a:lnTo>
                  <a:pt x="6" y="29"/>
                </a:lnTo>
                <a:lnTo>
                  <a:pt x="6" y="28"/>
                </a:lnTo>
                <a:lnTo>
                  <a:pt x="6" y="26"/>
                </a:lnTo>
                <a:lnTo>
                  <a:pt x="6" y="23"/>
                </a:lnTo>
                <a:lnTo>
                  <a:pt x="6" y="21"/>
                </a:lnTo>
                <a:lnTo>
                  <a:pt x="4" y="17"/>
                </a:lnTo>
                <a:lnTo>
                  <a:pt x="2" y="14"/>
                </a:lnTo>
                <a:lnTo>
                  <a:pt x="2" y="10"/>
                </a:lnTo>
                <a:lnTo>
                  <a:pt x="0" y="7"/>
                </a:lnTo>
                <a:lnTo>
                  <a:pt x="2" y="5"/>
                </a:lnTo>
                <a:lnTo>
                  <a:pt x="2" y="4"/>
                </a:lnTo>
                <a:lnTo>
                  <a:pt x="4" y="2"/>
                </a:lnTo>
                <a:lnTo>
                  <a:pt x="6" y="0"/>
                </a:lnTo>
                <a:lnTo>
                  <a:pt x="7" y="0"/>
                </a:lnTo>
                <a:lnTo>
                  <a:pt x="16" y="0"/>
                </a:lnTo>
                <a:lnTo>
                  <a:pt x="18" y="0"/>
                </a:lnTo>
                <a:lnTo>
                  <a:pt x="18" y="0"/>
                </a:lnTo>
                <a:lnTo>
                  <a:pt x="24" y="0"/>
                </a:lnTo>
                <a:lnTo>
                  <a:pt x="30" y="0"/>
                </a:lnTo>
                <a:lnTo>
                  <a:pt x="31" y="0"/>
                </a:lnTo>
                <a:lnTo>
                  <a:pt x="35" y="2"/>
                </a:lnTo>
                <a:lnTo>
                  <a:pt x="43" y="2"/>
                </a:lnTo>
                <a:lnTo>
                  <a:pt x="52" y="2"/>
                </a:lnTo>
                <a:lnTo>
                  <a:pt x="61" y="2"/>
                </a:lnTo>
                <a:lnTo>
                  <a:pt x="69" y="2"/>
                </a:lnTo>
                <a:lnTo>
                  <a:pt x="73" y="2"/>
                </a:lnTo>
                <a:lnTo>
                  <a:pt x="74" y="2"/>
                </a:lnTo>
                <a:lnTo>
                  <a:pt x="76" y="2"/>
                </a:lnTo>
                <a:lnTo>
                  <a:pt x="78" y="4"/>
                </a:lnTo>
                <a:lnTo>
                  <a:pt x="80" y="4"/>
                </a:lnTo>
                <a:lnTo>
                  <a:pt x="81" y="4"/>
                </a:lnTo>
                <a:lnTo>
                  <a:pt x="85" y="4"/>
                </a:lnTo>
                <a:lnTo>
                  <a:pt x="88" y="4"/>
                </a:lnTo>
                <a:lnTo>
                  <a:pt x="97" y="4"/>
                </a:lnTo>
                <a:lnTo>
                  <a:pt x="98" y="4"/>
                </a:lnTo>
                <a:lnTo>
                  <a:pt x="102" y="4"/>
                </a:lnTo>
                <a:lnTo>
                  <a:pt x="107" y="5"/>
                </a:lnTo>
                <a:lnTo>
                  <a:pt x="107" y="5"/>
                </a:lnTo>
                <a:lnTo>
                  <a:pt x="112" y="5"/>
                </a:lnTo>
                <a:lnTo>
                  <a:pt x="119" y="5"/>
                </a:lnTo>
                <a:lnTo>
                  <a:pt x="123" y="5"/>
                </a:lnTo>
                <a:lnTo>
                  <a:pt x="129" y="5"/>
                </a:lnTo>
                <a:lnTo>
                  <a:pt x="131" y="5"/>
                </a:lnTo>
                <a:lnTo>
                  <a:pt x="135" y="5"/>
                </a:lnTo>
                <a:lnTo>
                  <a:pt x="136" y="5"/>
                </a:lnTo>
                <a:lnTo>
                  <a:pt x="141" y="5"/>
                </a:lnTo>
                <a:lnTo>
                  <a:pt x="143" y="5"/>
                </a:lnTo>
                <a:lnTo>
                  <a:pt x="147" y="5"/>
                </a:lnTo>
                <a:lnTo>
                  <a:pt x="148" y="5"/>
                </a:lnTo>
                <a:lnTo>
                  <a:pt x="157" y="5"/>
                </a:lnTo>
                <a:lnTo>
                  <a:pt x="162" y="5"/>
                </a:lnTo>
                <a:lnTo>
                  <a:pt x="167" y="5"/>
                </a:lnTo>
                <a:lnTo>
                  <a:pt x="171" y="7"/>
                </a:lnTo>
                <a:lnTo>
                  <a:pt x="178" y="7"/>
                </a:lnTo>
                <a:lnTo>
                  <a:pt x="179" y="7"/>
                </a:lnTo>
                <a:lnTo>
                  <a:pt x="184" y="7"/>
                </a:lnTo>
                <a:lnTo>
                  <a:pt x="191" y="7"/>
                </a:lnTo>
                <a:lnTo>
                  <a:pt x="196" y="7"/>
                </a:lnTo>
                <a:lnTo>
                  <a:pt x="202" y="7"/>
                </a:lnTo>
                <a:lnTo>
                  <a:pt x="203" y="7"/>
                </a:lnTo>
                <a:lnTo>
                  <a:pt x="212" y="9"/>
                </a:lnTo>
                <a:lnTo>
                  <a:pt x="214" y="9"/>
                </a:lnTo>
                <a:lnTo>
                  <a:pt x="224" y="9"/>
                </a:lnTo>
                <a:lnTo>
                  <a:pt x="227" y="9"/>
                </a:lnTo>
                <a:lnTo>
                  <a:pt x="234" y="9"/>
                </a:lnTo>
                <a:lnTo>
                  <a:pt x="236" y="9"/>
                </a:lnTo>
                <a:lnTo>
                  <a:pt x="239" y="9"/>
                </a:lnTo>
                <a:lnTo>
                  <a:pt x="243" y="10"/>
                </a:lnTo>
                <a:lnTo>
                  <a:pt x="245" y="10"/>
                </a:lnTo>
                <a:lnTo>
                  <a:pt x="246" y="10"/>
                </a:lnTo>
                <a:lnTo>
                  <a:pt x="258" y="10"/>
                </a:lnTo>
                <a:lnTo>
                  <a:pt x="270" y="10"/>
                </a:lnTo>
                <a:lnTo>
                  <a:pt x="274" y="10"/>
                </a:lnTo>
                <a:lnTo>
                  <a:pt x="277" y="10"/>
                </a:lnTo>
                <a:lnTo>
                  <a:pt x="281" y="12"/>
                </a:lnTo>
                <a:lnTo>
                  <a:pt x="291" y="12"/>
                </a:lnTo>
                <a:lnTo>
                  <a:pt x="293" y="12"/>
                </a:lnTo>
                <a:lnTo>
                  <a:pt x="303" y="12"/>
                </a:lnTo>
                <a:lnTo>
                  <a:pt x="308" y="12"/>
                </a:lnTo>
                <a:lnTo>
                  <a:pt x="319" y="12"/>
                </a:lnTo>
                <a:lnTo>
                  <a:pt x="319" y="12"/>
                </a:lnTo>
                <a:lnTo>
                  <a:pt x="322" y="14"/>
                </a:lnTo>
                <a:lnTo>
                  <a:pt x="324" y="14"/>
                </a:lnTo>
                <a:lnTo>
                  <a:pt x="325" y="14"/>
                </a:lnTo>
                <a:lnTo>
                  <a:pt x="327" y="14"/>
                </a:lnTo>
                <a:lnTo>
                  <a:pt x="331" y="14"/>
                </a:lnTo>
                <a:lnTo>
                  <a:pt x="334" y="14"/>
                </a:lnTo>
                <a:lnTo>
                  <a:pt x="336" y="14"/>
                </a:lnTo>
                <a:lnTo>
                  <a:pt x="336" y="19"/>
                </a:lnTo>
                <a:lnTo>
                  <a:pt x="336" y="21"/>
                </a:lnTo>
                <a:lnTo>
                  <a:pt x="336" y="23"/>
                </a:lnTo>
                <a:lnTo>
                  <a:pt x="336" y="24"/>
                </a:lnTo>
                <a:lnTo>
                  <a:pt x="336" y="31"/>
                </a:lnTo>
                <a:lnTo>
                  <a:pt x="336" y="35"/>
                </a:lnTo>
                <a:lnTo>
                  <a:pt x="334" y="38"/>
                </a:lnTo>
                <a:lnTo>
                  <a:pt x="334" y="47"/>
                </a:lnTo>
                <a:lnTo>
                  <a:pt x="334" y="50"/>
                </a:lnTo>
                <a:lnTo>
                  <a:pt x="334" y="52"/>
                </a:lnTo>
                <a:lnTo>
                  <a:pt x="334" y="55"/>
                </a:lnTo>
                <a:lnTo>
                  <a:pt x="334" y="57"/>
                </a:lnTo>
                <a:lnTo>
                  <a:pt x="334" y="67"/>
                </a:lnTo>
                <a:lnTo>
                  <a:pt x="334" y="69"/>
                </a:lnTo>
                <a:lnTo>
                  <a:pt x="334" y="74"/>
                </a:lnTo>
                <a:lnTo>
                  <a:pt x="334" y="81"/>
                </a:lnTo>
                <a:lnTo>
                  <a:pt x="334" y="90"/>
                </a:lnTo>
                <a:lnTo>
                  <a:pt x="338" y="90"/>
                </a:lnTo>
                <a:lnTo>
                  <a:pt x="344" y="90"/>
                </a:lnTo>
                <a:lnTo>
                  <a:pt x="348" y="91"/>
                </a:lnTo>
                <a:lnTo>
                  <a:pt x="348" y="91"/>
                </a:lnTo>
                <a:lnTo>
                  <a:pt x="348" y="102"/>
                </a:lnTo>
                <a:lnTo>
                  <a:pt x="348" y="124"/>
                </a:lnTo>
                <a:lnTo>
                  <a:pt x="348" y="136"/>
                </a:lnTo>
                <a:lnTo>
                  <a:pt x="348" y="141"/>
                </a:lnTo>
                <a:lnTo>
                  <a:pt x="348" y="145"/>
                </a:lnTo>
                <a:lnTo>
                  <a:pt x="348" y="157"/>
                </a:lnTo>
                <a:lnTo>
                  <a:pt x="348" y="164"/>
                </a:lnTo>
                <a:lnTo>
                  <a:pt x="348" y="169"/>
                </a:lnTo>
                <a:lnTo>
                  <a:pt x="348" y="170"/>
                </a:lnTo>
                <a:lnTo>
                  <a:pt x="346" y="179"/>
                </a:lnTo>
                <a:lnTo>
                  <a:pt x="346" y="189"/>
                </a:lnTo>
                <a:lnTo>
                  <a:pt x="346" y="201"/>
                </a:lnTo>
                <a:lnTo>
                  <a:pt x="344" y="213"/>
                </a:lnTo>
                <a:lnTo>
                  <a:pt x="344" y="215"/>
                </a:lnTo>
                <a:lnTo>
                  <a:pt x="344" y="217"/>
                </a:lnTo>
                <a:lnTo>
                  <a:pt x="344" y="224"/>
                </a:lnTo>
                <a:lnTo>
                  <a:pt x="344" y="234"/>
                </a:lnTo>
                <a:lnTo>
                  <a:pt x="344" y="236"/>
                </a:lnTo>
                <a:lnTo>
                  <a:pt x="343" y="246"/>
                </a:lnTo>
                <a:lnTo>
                  <a:pt x="343" y="256"/>
                </a:lnTo>
                <a:lnTo>
                  <a:pt x="343" y="258"/>
                </a:lnTo>
                <a:lnTo>
                  <a:pt x="332" y="256"/>
                </a:lnTo>
                <a:lnTo>
                  <a:pt x="325" y="256"/>
                </a:lnTo>
                <a:lnTo>
                  <a:pt x="320" y="256"/>
                </a:lnTo>
                <a:lnTo>
                  <a:pt x="315" y="256"/>
                </a:lnTo>
                <a:lnTo>
                  <a:pt x="312" y="256"/>
                </a:lnTo>
                <a:lnTo>
                  <a:pt x="308" y="256"/>
                </a:lnTo>
                <a:lnTo>
                  <a:pt x="303" y="256"/>
                </a:lnTo>
                <a:lnTo>
                  <a:pt x="298" y="256"/>
                </a:lnTo>
                <a:lnTo>
                  <a:pt x="289" y="255"/>
                </a:lnTo>
                <a:lnTo>
                  <a:pt x="288" y="255"/>
                </a:lnTo>
                <a:lnTo>
                  <a:pt x="276" y="255"/>
                </a:lnTo>
                <a:lnTo>
                  <a:pt x="270" y="255"/>
                </a:lnTo>
                <a:lnTo>
                  <a:pt x="264" y="255"/>
                </a:lnTo>
                <a:lnTo>
                  <a:pt x="262" y="255"/>
                </a:lnTo>
                <a:lnTo>
                  <a:pt x="253" y="255"/>
                </a:lnTo>
                <a:lnTo>
                  <a:pt x="250" y="255"/>
                </a:lnTo>
                <a:lnTo>
                  <a:pt x="246" y="255"/>
                </a:lnTo>
                <a:lnTo>
                  <a:pt x="243" y="255"/>
                </a:lnTo>
                <a:lnTo>
                  <a:pt x="231" y="253"/>
                </a:lnTo>
                <a:lnTo>
                  <a:pt x="227" y="253"/>
                </a:lnTo>
                <a:lnTo>
                  <a:pt x="221" y="253"/>
                </a:lnTo>
                <a:lnTo>
                  <a:pt x="214" y="253"/>
                </a:lnTo>
                <a:lnTo>
                  <a:pt x="209" y="253"/>
                </a:lnTo>
                <a:lnTo>
                  <a:pt x="203" y="253"/>
                </a:lnTo>
                <a:lnTo>
                  <a:pt x="202" y="253"/>
                </a:lnTo>
                <a:lnTo>
                  <a:pt x="200" y="253"/>
                </a:lnTo>
                <a:lnTo>
                  <a:pt x="198" y="251"/>
                </a:lnTo>
                <a:lnTo>
                  <a:pt x="196" y="251"/>
                </a:lnTo>
                <a:lnTo>
                  <a:pt x="195" y="251"/>
                </a:lnTo>
                <a:lnTo>
                  <a:pt x="183" y="251"/>
                </a:lnTo>
                <a:lnTo>
                  <a:pt x="181" y="251"/>
                </a:lnTo>
                <a:lnTo>
                  <a:pt x="179" y="251"/>
                </a:lnTo>
                <a:lnTo>
                  <a:pt x="178" y="251"/>
                </a:lnTo>
                <a:lnTo>
                  <a:pt x="176" y="251"/>
                </a:lnTo>
                <a:lnTo>
                  <a:pt x="171" y="251"/>
                </a:lnTo>
                <a:lnTo>
                  <a:pt x="169" y="251"/>
                </a:lnTo>
                <a:lnTo>
                  <a:pt x="166" y="251"/>
                </a:lnTo>
                <a:lnTo>
                  <a:pt x="159" y="251"/>
                </a:lnTo>
                <a:lnTo>
                  <a:pt x="157" y="251"/>
                </a:lnTo>
                <a:lnTo>
                  <a:pt x="153" y="250"/>
                </a:lnTo>
                <a:lnTo>
                  <a:pt x="152" y="250"/>
                </a:lnTo>
                <a:lnTo>
                  <a:pt x="148" y="250"/>
                </a:lnTo>
                <a:lnTo>
                  <a:pt x="141" y="250"/>
                </a:lnTo>
                <a:lnTo>
                  <a:pt x="131" y="250"/>
                </a:lnTo>
                <a:lnTo>
                  <a:pt x="129" y="250"/>
                </a:lnTo>
                <a:lnTo>
                  <a:pt x="123" y="250"/>
                </a:lnTo>
                <a:lnTo>
                  <a:pt x="123" y="25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solidFill>
                <a:schemeClr val="accent2"/>
              </a:solidFill>
            </a:endParaRPr>
          </a:p>
        </p:txBody>
      </p:sp>
      <p:sp>
        <p:nvSpPr>
          <p:cNvPr id="3222" name="Freeform 150"/>
          <p:cNvSpPr>
            <a:spLocks/>
          </p:cNvSpPr>
          <p:nvPr/>
        </p:nvSpPr>
        <p:spPr bwMode="auto">
          <a:xfrm>
            <a:off x="4170760" y="1864519"/>
            <a:ext cx="321469" cy="291704"/>
          </a:xfrm>
          <a:custGeom>
            <a:avLst/>
            <a:gdLst/>
            <a:ahLst/>
            <a:cxnLst>
              <a:cxn ang="0">
                <a:pos x="57" y="2"/>
              </a:cxn>
              <a:cxn ang="0">
                <a:pos x="103" y="4"/>
              </a:cxn>
              <a:cxn ang="0">
                <a:pos x="134" y="6"/>
              </a:cxn>
              <a:cxn ang="0">
                <a:pos x="161" y="6"/>
              </a:cxn>
              <a:cxn ang="0">
                <a:pos x="194" y="6"/>
              </a:cxn>
              <a:cxn ang="0">
                <a:pos x="225" y="6"/>
              </a:cxn>
              <a:cxn ang="0">
                <a:pos x="242" y="7"/>
              </a:cxn>
              <a:cxn ang="0">
                <a:pos x="270" y="9"/>
              </a:cxn>
              <a:cxn ang="0">
                <a:pos x="268" y="74"/>
              </a:cxn>
              <a:cxn ang="0">
                <a:pos x="268" y="111"/>
              </a:cxn>
              <a:cxn ang="0">
                <a:pos x="268" y="136"/>
              </a:cxn>
              <a:cxn ang="0">
                <a:pos x="268" y="171"/>
              </a:cxn>
              <a:cxn ang="0">
                <a:pos x="268" y="221"/>
              </a:cxn>
              <a:cxn ang="0">
                <a:pos x="266" y="245"/>
              </a:cxn>
              <a:cxn ang="0">
                <a:pos x="230" y="243"/>
              </a:cxn>
              <a:cxn ang="0">
                <a:pos x="216" y="243"/>
              </a:cxn>
              <a:cxn ang="0">
                <a:pos x="199" y="241"/>
              </a:cxn>
              <a:cxn ang="0">
                <a:pos x="186" y="241"/>
              </a:cxn>
              <a:cxn ang="0">
                <a:pos x="160" y="241"/>
              </a:cxn>
              <a:cxn ang="0">
                <a:pos x="137" y="241"/>
              </a:cxn>
              <a:cxn ang="0">
                <a:pos x="124" y="240"/>
              </a:cxn>
              <a:cxn ang="0">
                <a:pos x="105" y="238"/>
              </a:cxn>
              <a:cxn ang="0">
                <a:pos x="96" y="229"/>
              </a:cxn>
              <a:cxn ang="0">
                <a:pos x="81" y="228"/>
              </a:cxn>
              <a:cxn ang="0">
                <a:pos x="70" y="217"/>
              </a:cxn>
              <a:cxn ang="0">
                <a:pos x="67" y="207"/>
              </a:cxn>
              <a:cxn ang="0">
                <a:pos x="74" y="198"/>
              </a:cxn>
              <a:cxn ang="0">
                <a:pos x="74" y="186"/>
              </a:cxn>
              <a:cxn ang="0">
                <a:pos x="60" y="176"/>
              </a:cxn>
              <a:cxn ang="0">
                <a:pos x="48" y="178"/>
              </a:cxn>
              <a:cxn ang="0">
                <a:pos x="36" y="179"/>
              </a:cxn>
              <a:cxn ang="0">
                <a:pos x="32" y="164"/>
              </a:cxn>
              <a:cxn ang="0">
                <a:pos x="31" y="157"/>
              </a:cxn>
              <a:cxn ang="0">
                <a:pos x="32" y="150"/>
              </a:cxn>
              <a:cxn ang="0">
                <a:pos x="39" y="141"/>
              </a:cxn>
              <a:cxn ang="0">
                <a:pos x="39" y="138"/>
              </a:cxn>
              <a:cxn ang="0">
                <a:pos x="34" y="131"/>
              </a:cxn>
              <a:cxn ang="0">
                <a:pos x="34" y="126"/>
              </a:cxn>
              <a:cxn ang="0">
                <a:pos x="36" y="123"/>
              </a:cxn>
              <a:cxn ang="0">
                <a:pos x="31" y="111"/>
              </a:cxn>
              <a:cxn ang="0">
                <a:pos x="31" y="100"/>
              </a:cxn>
              <a:cxn ang="0">
                <a:pos x="29" y="93"/>
              </a:cxn>
              <a:cxn ang="0">
                <a:pos x="29" y="83"/>
              </a:cxn>
              <a:cxn ang="0">
                <a:pos x="29" y="76"/>
              </a:cxn>
              <a:cxn ang="0">
                <a:pos x="29" y="68"/>
              </a:cxn>
              <a:cxn ang="0">
                <a:pos x="29" y="66"/>
              </a:cxn>
              <a:cxn ang="0">
                <a:pos x="22" y="61"/>
              </a:cxn>
              <a:cxn ang="0">
                <a:pos x="14" y="66"/>
              </a:cxn>
              <a:cxn ang="0">
                <a:pos x="14" y="59"/>
              </a:cxn>
              <a:cxn ang="0">
                <a:pos x="5" y="50"/>
              </a:cxn>
              <a:cxn ang="0">
                <a:pos x="0" y="43"/>
              </a:cxn>
              <a:cxn ang="0">
                <a:pos x="5" y="40"/>
              </a:cxn>
              <a:cxn ang="0">
                <a:pos x="10" y="38"/>
              </a:cxn>
              <a:cxn ang="0">
                <a:pos x="12" y="31"/>
              </a:cxn>
              <a:cxn ang="0">
                <a:pos x="10" y="25"/>
              </a:cxn>
              <a:cxn ang="0">
                <a:pos x="10" y="21"/>
              </a:cxn>
              <a:cxn ang="0">
                <a:pos x="15" y="16"/>
              </a:cxn>
              <a:cxn ang="0">
                <a:pos x="14" y="18"/>
              </a:cxn>
              <a:cxn ang="0">
                <a:pos x="15" y="12"/>
              </a:cxn>
              <a:cxn ang="0">
                <a:pos x="12" y="7"/>
              </a:cxn>
              <a:cxn ang="0">
                <a:pos x="14" y="2"/>
              </a:cxn>
              <a:cxn ang="0">
                <a:pos x="12" y="2"/>
              </a:cxn>
            </a:cxnLst>
            <a:rect l="0" t="0" r="r" b="b"/>
            <a:pathLst>
              <a:path w="270" h="245">
                <a:moveTo>
                  <a:pt x="12" y="0"/>
                </a:moveTo>
                <a:lnTo>
                  <a:pt x="14" y="0"/>
                </a:lnTo>
                <a:lnTo>
                  <a:pt x="24" y="0"/>
                </a:lnTo>
                <a:lnTo>
                  <a:pt x="32" y="0"/>
                </a:lnTo>
                <a:lnTo>
                  <a:pt x="36" y="0"/>
                </a:lnTo>
                <a:lnTo>
                  <a:pt x="51" y="2"/>
                </a:lnTo>
                <a:lnTo>
                  <a:pt x="53" y="2"/>
                </a:lnTo>
                <a:lnTo>
                  <a:pt x="57" y="2"/>
                </a:lnTo>
                <a:lnTo>
                  <a:pt x="63" y="2"/>
                </a:lnTo>
                <a:lnTo>
                  <a:pt x="69" y="2"/>
                </a:lnTo>
                <a:lnTo>
                  <a:pt x="74" y="2"/>
                </a:lnTo>
                <a:lnTo>
                  <a:pt x="75" y="2"/>
                </a:lnTo>
                <a:lnTo>
                  <a:pt x="86" y="2"/>
                </a:lnTo>
                <a:lnTo>
                  <a:pt x="89" y="2"/>
                </a:lnTo>
                <a:lnTo>
                  <a:pt x="96" y="4"/>
                </a:lnTo>
                <a:lnTo>
                  <a:pt x="103" y="4"/>
                </a:lnTo>
                <a:lnTo>
                  <a:pt x="110" y="4"/>
                </a:lnTo>
                <a:lnTo>
                  <a:pt x="113" y="4"/>
                </a:lnTo>
                <a:lnTo>
                  <a:pt x="117" y="4"/>
                </a:lnTo>
                <a:lnTo>
                  <a:pt x="120" y="4"/>
                </a:lnTo>
                <a:lnTo>
                  <a:pt x="124" y="4"/>
                </a:lnTo>
                <a:lnTo>
                  <a:pt x="127" y="6"/>
                </a:lnTo>
                <a:lnTo>
                  <a:pt x="130" y="6"/>
                </a:lnTo>
                <a:lnTo>
                  <a:pt x="134" y="6"/>
                </a:lnTo>
                <a:lnTo>
                  <a:pt x="134" y="6"/>
                </a:lnTo>
                <a:lnTo>
                  <a:pt x="139" y="6"/>
                </a:lnTo>
                <a:lnTo>
                  <a:pt x="141" y="6"/>
                </a:lnTo>
                <a:lnTo>
                  <a:pt x="144" y="6"/>
                </a:lnTo>
                <a:lnTo>
                  <a:pt x="149" y="6"/>
                </a:lnTo>
                <a:lnTo>
                  <a:pt x="149" y="6"/>
                </a:lnTo>
                <a:lnTo>
                  <a:pt x="156" y="6"/>
                </a:lnTo>
                <a:lnTo>
                  <a:pt x="161" y="6"/>
                </a:lnTo>
                <a:lnTo>
                  <a:pt x="165" y="6"/>
                </a:lnTo>
                <a:lnTo>
                  <a:pt x="177" y="6"/>
                </a:lnTo>
                <a:lnTo>
                  <a:pt x="180" y="6"/>
                </a:lnTo>
                <a:lnTo>
                  <a:pt x="184" y="6"/>
                </a:lnTo>
                <a:lnTo>
                  <a:pt x="186" y="6"/>
                </a:lnTo>
                <a:lnTo>
                  <a:pt x="187" y="6"/>
                </a:lnTo>
                <a:lnTo>
                  <a:pt x="189" y="6"/>
                </a:lnTo>
                <a:lnTo>
                  <a:pt x="194" y="6"/>
                </a:lnTo>
                <a:lnTo>
                  <a:pt x="196" y="6"/>
                </a:lnTo>
                <a:lnTo>
                  <a:pt x="203" y="6"/>
                </a:lnTo>
                <a:lnTo>
                  <a:pt x="204" y="6"/>
                </a:lnTo>
                <a:lnTo>
                  <a:pt x="210" y="6"/>
                </a:lnTo>
                <a:lnTo>
                  <a:pt x="216" y="6"/>
                </a:lnTo>
                <a:lnTo>
                  <a:pt x="220" y="6"/>
                </a:lnTo>
                <a:lnTo>
                  <a:pt x="223" y="6"/>
                </a:lnTo>
                <a:lnTo>
                  <a:pt x="225" y="6"/>
                </a:lnTo>
                <a:lnTo>
                  <a:pt x="230" y="6"/>
                </a:lnTo>
                <a:lnTo>
                  <a:pt x="232" y="6"/>
                </a:lnTo>
                <a:lnTo>
                  <a:pt x="235" y="6"/>
                </a:lnTo>
                <a:lnTo>
                  <a:pt x="237" y="7"/>
                </a:lnTo>
                <a:lnTo>
                  <a:pt x="239" y="7"/>
                </a:lnTo>
                <a:lnTo>
                  <a:pt x="241" y="7"/>
                </a:lnTo>
                <a:lnTo>
                  <a:pt x="241" y="7"/>
                </a:lnTo>
                <a:lnTo>
                  <a:pt x="242" y="7"/>
                </a:lnTo>
                <a:lnTo>
                  <a:pt x="246" y="7"/>
                </a:lnTo>
                <a:lnTo>
                  <a:pt x="247" y="7"/>
                </a:lnTo>
                <a:lnTo>
                  <a:pt x="251" y="7"/>
                </a:lnTo>
                <a:lnTo>
                  <a:pt x="253" y="7"/>
                </a:lnTo>
                <a:lnTo>
                  <a:pt x="254" y="7"/>
                </a:lnTo>
                <a:lnTo>
                  <a:pt x="258" y="7"/>
                </a:lnTo>
                <a:lnTo>
                  <a:pt x="270" y="7"/>
                </a:lnTo>
                <a:lnTo>
                  <a:pt x="270" y="9"/>
                </a:lnTo>
                <a:lnTo>
                  <a:pt x="270" y="16"/>
                </a:lnTo>
                <a:lnTo>
                  <a:pt x="270" y="25"/>
                </a:lnTo>
                <a:lnTo>
                  <a:pt x="270" y="31"/>
                </a:lnTo>
                <a:lnTo>
                  <a:pt x="270" y="42"/>
                </a:lnTo>
                <a:lnTo>
                  <a:pt x="268" y="47"/>
                </a:lnTo>
                <a:lnTo>
                  <a:pt x="268" y="52"/>
                </a:lnTo>
                <a:lnTo>
                  <a:pt x="268" y="64"/>
                </a:lnTo>
                <a:lnTo>
                  <a:pt x="268" y="74"/>
                </a:lnTo>
                <a:lnTo>
                  <a:pt x="270" y="74"/>
                </a:lnTo>
                <a:lnTo>
                  <a:pt x="268" y="86"/>
                </a:lnTo>
                <a:lnTo>
                  <a:pt x="268" y="97"/>
                </a:lnTo>
                <a:lnTo>
                  <a:pt x="268" y="102"/>
                </a:lnTo>
                <a:lnTo>
                  <a:pt x="268" y="105"/>
                </a:lnTo>
                <a:lnTo>
                  <a:pt x="268" y="109"/>
                </a:lnTo>
                <a:lnTo>
                  <a:pt x="268" y="111"/>
                </a:lnTo>
                <a:lnTo>
                  <a:pt x="268" y="111"/>
                </a:lnTo>
                <a:lnTo>
                  <a:pt x="268" y="116"/>
                </a:lnTo>
                <a:lnTo>
                  <a:pt x="268" y="119"/>
                </a:lnTo>
                <a:lnTo>
                  <a:pt x="268" y="121"/>
                </a:lnTo>
                <a:lnTo>
                  <a:pt x="268" y="123"/>
                </a:lnTo>
                <a:lnTo>
                  <a:pt x="268" y="124"/>
                </a:lnTo>
                <a:lnTo>
                  <a:pt x="268" y="129"/>
                </a:lnTo>
                <a:lnTo>
                  <a:pt x="268" y="131"/>
                </a:lnTo>
                <a:lnTo>
                  <a:pt x="268" y="136"/>
                </a:lnTo>
                <a:lnTo>
                  <a:pt x="268" y="140"/>
                </a:lnTo>
                <a:lnTo>
                  <a:pt x="268" y="141"/>
                </a:lnTo>
                <a:lnTo>
                  <a:pt x="268" y="143"/>
                </a:lnTo>
                <a:lnTo>
                  <a:pt x="268" y="148"/>
                </a:lnTo>
                <a:lnTo>
                  <a:pt x="268" y="155"/>
                </a:lnTo>
                <a:lnTo>
                  <a:pt x="268" y="157"/>
                </a:lnTo>
                <a:lnTo>
                  <a:pt x="268" y="166"/>
                </a:lnTo>
                <a:lnTo>
                  <a:pt x="268" y="171"/>
                </a:lnTo>
                <a:lnTo>
                  <a:pt x="268" y="176"/>
                </a:lnTo>
                <a:lnTo>
                  <a:pt x="268" y="186"/>
                </a:lnTo>
                <a:lnTo>
                  <a:pt x="268" y="198"/>
                </a:lnTo>
                <a:lnTo>
                  <a:pt x="268" y="200"/>
                </a:lnTo>
                <a:lnTo>
                  <a:pt x="268" y="202"/>
                </a:lnTo>
                <a:lnTo>
                  <a:pt x="268" y="203"/>
                </a:lnTo>
                <a:lnTo>
                  <a:pt x="268" y="210"/>
                </a:lnTo>
                <a:lnTo>
                  <a:pt x="268" y="221"/>
                </a:lnTo>
                <a:lnTo>
                  <a:pt x="268" y="231"/>
                </a:lnTo>
                <a:lnTo>
                  <a:pt x="268" y="233"/>
                </a:lnTo>
                <a:lnTo>
                  <a:pt x="268" y="236"/>
                </a:lnTo>
                <a:lnTo>
                  <a:pt x="268" y="240"/>
                </a:lnTo>
                <a:lnTo>
                  <a:pt x="268" y="241"/>
                </a:lnTo>
                <a:lnTo>
                  <a:pt x="268" y="243"/>
                </a:lnTo>
                <a:lnTo>
                  <a:pt x="268" y="245"/>
                </a:lnTo>
                <a:lnTo>
                  <a:pt x="266" y="245"/>
                </a:lnTo>
                <a:lnTo>
                  <a:pt x="259" y="245"/>
                </a:lnTo>
                <a:lnTo>
                  <a:pt x="258" y="245"/>
                </a:lnTo>
                <a:lnTo>
                  <a:pt x="254" y="243"/>
                </a:lnTo>
                <a:lnTo>
                  <a:pt x="247" y="243"/>
                </a:lnTo>
                <a:lnTo>
                  <a:pt x="241" y="243"/>
                </a:lnTo>
                <a:lnTo>
                  <a:pt x="237" y="243"/>
                </a:lnTo>
                <a:lnTo>
                  <a:pt x="232" y="243"/>
                </a:lnTo>
                <a:lnTo>
                  <a:pt x="230" y="243"/>
                </a:lnTo>
                <a:lnTo>
                  <a:pt x="229" y="243"/>
                </a:lnTo>
                <a:lnTo>
                  <a:pt x="225" y="243"/>
                </a:lnTo>
                <a:lnTo>
                  <a:pt x="225" y="243"/>
                </a:lnTo>
                <a:lnTo>
                  <a:pt x="223" y="243"/>
                </a:lnTo>
                <a:lnTo>
                  <a:pt x="222" y="243"/>
                </a:lnTo>
                <a:lnTo>
                  <a:pt x="220" y="243"/>
                </a:lnTo>
                <a:lnTo>
                  <a:pt x="218" y="243"/>
                </a:lnTo>
                <a:lnTo>
                  <a:pt x="216" y="243"/>
                </a:lnTo>
                <a:lnTo>
                  <a:pt x="215" y="243"/>
                </a:lnTo>
                <a:lnTo>
                  <a:pt x="213" y="243"/>
                </a:lnTo>
                <a:lnTo>
                  <a:pt x="210" y="243"/>
                </a:lnTo>
                <a:lnTo>
                  <a:pt x="210" y="243"/>
                </a:lnTo>
                <a:lnTo>
                  <a:pt x="206" y="241"/>
                </a:lnTo>
                <a:lnTo>
                  <a:pt x="204" y="241"/>
                </a:lnTo>
                <a:lnTo>
                  <a:pt x="203" y="241"/>
                </a:lnTo>
                <a:lnTo>
                  <a:pt x="199" y="241"/>
                </a:lnTo>
                <a:lnTo>
                  <a:pt x="198" y="241"/>
                </a:lnTo>
                <a:lnTo>
                  <a:pt x="194" y="241"/>
                </a:lnTo>
                <a:lnTo>
                  <a:pt x="194" y="241"/>
                </a:lnTo>
                <a:lnTo>
                  <a:pt x="192" y="241"/>
                </a:lnTo>
                <a:lnTo>
                  <a:pt x="191" y="241"/>
                </a:lnTo>
                <a:lnTo>
                  <a:pt x="189" y="241"/>
                </a:lnTo>
                <a:lnTo>
                  <a:pt x="187" y="241"/>
                </a:lnTo>
                <a:lnTo>
                  <a:pt x="186" y="241"/>
                </a:lnTo>
                <a:lnTo>
                  <a:pt x="184" y="241"/>
                </a:lnTo>
                <a:lnTo>
                  <a:pt x="179" y="241"/>
                </a:lnTo>
                <a:lnTo>
                  <a:pt x="177" y="241"/>
                </a:lnTo>
                <a:lnTo>
                  <a:pt x="168" y="241"/>
                </a:lnTo>
                <a:lnTo>
                  <a:pt x="165" y="241"/>
                </a:lnTo>
                <a:lnTo>
                  <a:pt x="163" y="241"/>
                </a:lnTo>
                <a:lnTo>
                  <a:pt x="161" y="241"/>
                </a:lnTo>
                <a:lnTo>
                  <a:pt x="160" y="241"/>
                </a:lnTo>
                <a:lnTo>
                  <a:pt x="158" y="241"/>
                </a:lnTo>
                <a:lnTo>
                  <a:pt x="151" y="240"/>
                </a:lnTo>
                <a:lnTo>
                  <a:pt x="148" y="240"/>
                </a:lnTo>
                <a:lnTo>
                  <a:pt x="146" y="240"/>
                </a:lnTo>
                <a:lnTo>
                  <a:pt x="141" y="240"/>
                </a:lnTo>
                <a:lnTo>
                  <a:pt x="139" y="240"/>
                </a:lnTo>
                <a:lnTo>
                  <a:pt x="137" y="240"/>
                </a:lnTo>
                <a:lnTo>
                  <a:pt x="137" y="241"/>
                </a:lnTo>
                <a:lnTo>
                  <a:pt x="136" y="240"/>
                </a:lnTo>
                <a:lnTo>
                  <a:pt x="134" y="240"/>
                </a:lnTo>
                <a:lnTo>
                  <a:pt x="134" y="240"/>
                </a:lnTo>
                <a:lnTo>
                  <a:pt x="132" y="240"/>
                </a:lnTo>
                <a:lnTo>
                  <a:pt x="130" y="240"/>
                </a:lnTo>
                <a:lnTo>
                  <a:pt x="129" y="240"/>
                </a:lnTo>
                <a:lnTo>
                  <a:pt x="127" y="240"/>
                </a:lnTo>
                <a:lnTo>
                  <a:pt x="124" y="240"/>
                </a:lnTo>
                <a:lnTo>
                  <a:pt x="120" y="240"/>
                </a:lnTo>
                <a:lnTo>
                  <a:pt x="117" y="240"/>
                </a:lnTo>
                <a:lnTo>
                  <a:pt x="113" y="240"/>
                </a:lnTo>
                <a:lnTo>
                  <a:pt x="112" y="240"/>
                </a:lnTo>
                <a:lnTo>
                  <a:pt x="105" y="240"/>
                </a:lnTo>
                <a:lnTo>
                  <a:pt x="105" y="240"/>
                </a:lnTo>
                <a:lnTo>
                  <a:pt x="105" y="240"/>
                </a:lnTo>
                <a:lnTo>
                  <a:pt x="105" y="238"/>
                </a:lnTo>
                <a:lnTo>
                  <a:pt x="105" y="236"/>
                </a:lnTo>
                <a:lnTo>
                  <a:pt x="105" y="234"/>
                </a:lnTo>
                <a:lnTo>
                  <a:pt x="103" y="233"/>
                </a:lnTo>
                <a:lnTo>
                  <a:pt x="101" y="231"/>
                </a:lnTo>
                <a:lnTo>
                  <a:pt x="100" y="231"/>
                </a:lnTo>
                <a:lnTo>
                  <a:pt x="100" y="231"/>
                </a:lnTo>
                <a:lnTo>
                  <a:pt x="98" y="229"/>
                </a:lnTo>
                <a:lnTo>
                  <a:pt x="96" y="229"/>
                </a:lnTo>
                <a:lnTo>
                  <a:pt x="94" y="229"/>
                </a:lnTo>
                <a:lnTo>
                  <a:pt x="93" y="229"/>
                </a:lnTo>
                <a:lnTo>
                  <a:pt x="91" y="229"/>
                </a:lnTo>
                <a:lnTo>
                  <a:pt x="89" y="229"/>
                </a:lnTo>
                <a:lnTo>
                  <a:pt x="89" y="229"/>
                </a:lnTo>
                <a:lnTo>
                  <a:pt x="86" y="229"/>
                </a:lnTo>
                <a:lnTo>
                  <a:pt x="84" y="229"/>
                </a:lnTo>
                <a:lnTo>
                  <a:pt x="81" y="228"/>
                </a:lnTo>
                <a:lnTo>
                  <a:pt x="79" y="226"/>
                </a:lnTo>
                <a:lnTo>
                  <a:pt x="77" y="226"/>
                </a:lnTo>
                <a:lnTo>
                  <a:pt x="77" y="224"/>
                </a:lnTo>
                <a:lnTo>
                  <a:pt x="75" y="222"/>
                </a:lnTo>
                <a:lnTo>
                  <a:pt x="74" y="221"/>
                </a:lnTo>
                <a:lnTo>
                  <a:pt x="74" y="221"/>
                </a:lnTo>
                <a:lnTo>
                  <a:pt x="70" y="217"/>
                </a:lnTo>
                <a:lnTo>
                  <a:pt x="70" y="217"/>
                </a:lnTo>
                <a:lnTo>
                  <a:pt x="69" y="217"/>
                </a:lnTo>
                <a:lnTo>
                  <a:pt x="69" y="215"/>
                </a:lnTo>
                <a:lnTo>
                  <a:pt x="67" y="214"/>
                </a:lnTo>
                <a:lnTo>
                  <a:pt x="67" y="212"/>
                </a:lnTo>
                <a:lnTo>
                  <a:pt x="67" y="210"/>
                </a:lnTo>
                <a:lnTo>
                  <a:pt x="65" y="210"/>
                </a:lnTo>
                <a:lnTo>
                  <a:pt x="65" y="209"/>
                </a:lnTo>
                <a:lnTo>
                  <a:pt x="67" y="207"/>
                </a:lnTo>
                <a:lnTo>
                  <a:pt x="67" y="205"/>
                </a:lnTo>
                <a:lnTo>
                  <a:pt x="69" y="203"/>
                </a:lnTo>
                <a:lnTo>
                  <a:pt x="69" y="202"/>
                </a:lnTo>
                <a:lnTo>
                  <a:pt x="70" y="202"/>
                </a:lnTo>
                <a:lnTo>
                  <a:pt x="72" y="202"/>
                </a:lnTo>
                <a:lnTo>
                  <a:pt x="74" y="200"/>
                </a:lnTo>
                <a:lnTo>
                  <a:pt x="74" y="198"/>
                </a:lnTo>
                <a:lnTo>
                  <a:pt x="74" y="198"/>
                </a:lnTo>
                <a:lnTo>
                  <a:pt x="74" y="197"/>
                </a:lnTo>
                <a:lnTo>
                  <a:pt x="74" y="195"/>
                </a:lnTo>
                <a:lnTo>
                  <a:pt x="75" y="193"/>
                </a:lnTo>
                <a:lnTo>
                  <a:pt x="75" y="191"/>
                </a:lnTo>
                <a:lnTo>
                  <a:pt x="75" y="190"/>
                </a:lnTo>
                <a:lnTo>
                  <a:pt x="74" y="188"/>
                </a:lnTo>
                <a:lnTo>
                  <a:pt x="74" y="186"/>
                </a:lnTo>
                <a:lnTo>
                  <a:pt x="74" y="186"/>
                </a:lnTo>
                <a:lnTo>
                  <a:pt x="72" y="183"/>
                </a:lnTo>
                <a:lnTo>
                  <a:pt x="70" y="183"/>
                </a:lnTo>
                <a:lnTo>
                  <a:pt x="70" y="181"/>
                </a:lnTo>
                <a:lnTo>
                  <a:pt x="69" y="181"/>
                </a:lnTo>
                <a:lnTo>
                  <a:pt x="65" y="179"/>
                </a:lnTo>
                <a:lnTo>
                  <a:pt x="63" y="178"/>
                </a:lnTo>
                <a:lnTo>
                  <a:pt x="62" y="178"/>
                </a:lnTo>
                <a:lnTo>
                  <a:pt x="60" y="176"/>
                </a:lnTo>
                <a:lnTo>
                  <a:pt x="60" y="176"/>
                </a:lnTo>
                <a:lnTo>
                  <a:pt x="58" y="176"/>
                </a:lnTo>
                <a:lnTo>
                  <a:pt x="57" y="176"/>
                </a:lnTo>
                <a:lnTo>
                  <a:pt x="55" y="176"/>
                </a:lnTo>
                <a:lnTo>
                  <a:pt x="53" y="178"/>
                </a:lnTo>
                <a:lnTo>
                  <a:pt x="51" y="178"/>
                </a:lnTo>
                <a:lnTo>
                  <a:pt x="50" y="178"/>
                </a:lnTo>
                <a:lnTo>
                  <a:pt x="48" y="178"/>
                </a:lnTo>
                <a:lnTo>
                  <a:pt x="46" y="179"/>
                </a:lnTo>
                <a:lnTo>
                  <a:pt x="44" y="179"/>
                </a:lnTo>
                <a:lnTo>
                  <a:pt x="44" y="179"/>
                </a:lnTo>
                <a:lnTo>
                  <a:pt x="43" y="179"/>
                </a:lnTo>
                <a:lnTo>
                  <a:pt x="41" y="179"/>
                </a:lnTo>
                <a:lnTo>
                  <a:pt x="39" y="179"/>
                </a:lnTo>
                <a:lnTo>
                  <a:pt x="38" y="179"/>
                </a:lnTo>
                <a:lnTo>
                  <a:pt x="36" y="179"/>
                </a:lnTo>
                <a:lnTo>
                  <a:pt x="38" y="178"/>
                </a:lnTo>
                <a:lnTo>
                  <a:pt x="38" y="171"/>
                </a:lnTo>
                <a:lnTo>
                  <a:pt x="38" y="169"/>
                </a:lnTo>
                <a:lnTo>
                  <a:pt x="38" y="166"/>
                </a:lnTo>
                <a:lnTo>
                  <a:pt x="36" y="166"/>
                </a:lnTo>
                <a:lnTo>
                  <a:pt x="34" y="166"/>
                </a:lnTo>
                <a:lnTo>
                  <a:pt x="34" y="164"/>
                </a:lnTo>
                <a:lnTo>
                  <a:pt x="32" y="164"/>
                </a:lnTo>
                <a:lnTo>
                  <a:pt x="31" y="162"/>
                </a:lnTo>
                <a:lnTo>
                  <a:pt x="29" y="160"/>
                </a:lnTo>
                <a:lnTo>
                  <a:pt x="29" y="159"/>
                </a:lnTo>
                <a:lnTo>
                  <a:pt x="31" y="159"/>
                </a:lnTo>
                <a:lnTo>
                  <a:pt x="31" y="160"/>
                </a:lnTo>
                <a:lnTo>
                  <a:pt x="31" y="159"/>
                </a:lnTo>
                <a:lnTo>
                  <a:pt x="32" y="159"/>
                </a:lnTo>
                <a:lnTo>
                  <a:pt x="31" y="157"/>
                </a:lnTo>
                <a:lnTo>
                  <a:pt x="31" y="157"/>
                </a:lnTo>
                <a:lnTo>
                  <a:pt x="29" y="157"/>
                </a:lnTo>
                <a:lnTo>
                  <a:pt x="29" y="155"/>
                </a:lnTo>
                <a:lnTo>
                  <a:pt x="31" y="155"/>
                </a:lnTo>
                <a:lnTo>
                  <a:pt x="31" y="154"/>
                </a:lnTo>
                <a:lnTo>
                  <a:pt x="31" y="152"/>
                </a:lnTo>
                <a:lnTo>
                  <a:pt x="32" y="152"/>
                </a:lnTo>
                <a:lnTo>
                  <a:pt x="32" y="150"/>
                </a:lnTo>
                <a:lnTo>
                  <a:pt x="34" y="150"/>
                </a:lnTo>
                <a:lnTo>
                  <a:pt x="34" y="148"/>
                </a:lnTo>
                <a:lnTo>
                  <a:pt x="36" y="148"/>
                </a:lnTo>
                <a:lnTo>
                  <a:pt x="36" y="147"/>
                </a:lnTo>
                <a:lnTo>
                  <a:pt x="38" y="145"/>
                </a:lnTo>
                <a:lnTo>
                  <a:pt x="41" y="143"/>
                </a:lnTo>
                <a:lnTo>
                  <a:pt x="41" y="141"/>
                </a:lnTo>
                <a:lnTo>
                  <a:pt x="39" y="141"/>
                </a:lnTo>
                <a:lnTo>
                  <a:pt x="39" y="141"/>
                </a:lnTo>
                <a:lnTo>
                  <a:pt x="38" y="141"/>
                </a:lnTo>
                <a:lnTo>
                  <a:pt x="38" y="141"/>
                </a:lnTo>
                <a:lnTo>
                  <a:pt x="36" y="141"/>
                </a:lnTo>
                <a:lnTo>
                  <a:pt x="36" y="141"/>
                </a:lnTo>
                <a:lnTo>
                  <a:pt x="38" y="141"/>
                </a:lnTo>
                <a:lnTo>
                  <a:pt x="39" y="140"/>
                </a:lnTo>
                <a:lnTo>
                  <a:pt x="39" y="138"/>
                </a:lnTo>
                <a:lnTo>
                  <a:pt x="39" y="136"/>
                </a:lnTo>
                <a:lnTo>
                  <a:pt x="39" y="135"/>
                </a:lnTo>
                <a:lnTo>
                  <a:pt x="38" y="135"/>
                </a:lnTo>
                <a:lnTo>
                  <a:pt x="36" y="135"/>
                </a:lnTo>
                <a:lnTo>
                  <a:pt x="36" y="133"/>
                </a:lnTo>
                <a:lnTo>
                  <a:pt x="36" y="131"/>
                </a:lnTo>
                <a:lnTo>
                  <a:pt x="36" y="129"/>
                </a:lnTo>
                <a:lnTo>
                  <a:pt x="34" y="131"/>
                </a:lnTo>
                <a:lnTo>
                  <a:pt x="34" y="133"/>
                </a:lnTo>
                <a:lnTo>
                  <a:pt x="32" y="133"/>
                </a:lnTo>
                <a:lnTo>
                  <a:pt x="31" y="131"/>
                </a:lnTo>
                <a:lnTo>
                  <a:pt x="32" y="131"/>
                </a:lnTo>
                <a:lnTo>
                  <a:pt x="32" y="129"/>
                </a:lnTo>
                <a:lnTo>
                  <a:pt x="32" y="128"/>
                </a:lnTo>
                <a:lnTo>
                  <a:pt x="34" y="128"/>
                </a:lnTo>
                <a:lnTo>
                  <a:pt x="34" y="126"/>
                </a:lnTo>
                <a:lnTo>
                  <a:pt x="34" y="126"/>
                </a:lnTo>
                <a:lnTo>
                  <a:pt x="36" y="126"/>
                </a:lnTo>
                <a:lnTo>
                  <a:pt x="36" y="124"/>
                </a:lnTo>
                <a:lnTo>
                  <a:pt x="38" y="124"/>
                </a:lnTo>
                <a:lnTo>
                  <a:pt x="38" y="126"/>
                </a:lnTo>
                <a:lnTo>
                  <a:pt x="38" y="124"/>
                </a:lnTo>
                <a:lnTo>
                  <a:pt x="38" y="123"/>
                </a:lnTo>
                <a:lnTo>
                  <a:pt x="36" y="123"/>
                </a:lnTo>
                <a:lnTo>
                  <a:pt x="36" y="121"/>
                </a:lnTo>
                <a:lnTo>
                  <a:pt x="34" y="119"/>
                </a:lnTo>
                <a:lnTo>
                  <a:pt x="32" y="117"/>
                </a:lnTo>
                <a:lnTo>
                  <a:pt x="31" y="116"/>
                </a:lnTo>
                <a:lnTo>
                  <a:pt x="31" y="114"/>
                </a:lnTo>
                <a:lnTo>
                  <a:pt x="31" y="112"/>
                </a:lnTo>
                <a:lnTo>
                  <a:pt x="31" y="111"/>
                </a:lnTo>
                <a:lnTo>
                  <a:pt x="31" y="111"/>
                </a:lnTo>
                <a:lnTo>
                  <a:pt x="31" y="109"/>
                </a:lnTo>
                <a:lnTo>
                  <a:pt x="31" y="107"/>
                </a:lnTo>
                <a:lnTo>
                  <a:pt x="31" y="105"/>
                </a:lnTo>
                <a:lnTo>
                  <a:pt x="31" y="104"/>
                </a:lnTo>
                <a:lnTo>
                  <a:pt x="32" y="104"/>
                </a:lnTo>
                <a:lnTo>
                  <a:pt x="32" y="102"/>
                </a:lnTo>
                <a:lnTo>
                  <a:pt x="31" y="102"/>
                </a:lnTo>
                <a:lnTo>
                  <a:pt x="31" y="100"/>
                </a:lnTo>
                <a:lnTo>
                  <a:pt x="29" y="100"/>
                </a:lnTo>
                <a:lnTo>
                  <a:pt x="29" y="98"/>
                </a:lnTo>
                <a:lnTo>
                  <a:pt x="29" y="97"/>
                </a:lnTo>
                <a:lnTo>
                  <a:pt x="29" y="97"/>
                </a:lnTo>
                <a:lnTo>
                  <a:pt x="29" y="95"/>
                </a:lnTo>
                <a:lnTo>
                  <a:pt x="29" y="95"/>
                </a:lnTo>
                <a:lnTo>
                  <a:pt x="29" y="93"/>
                </a:lnTo>
                <a:lnTo>
                  <a:pt x="29" y="93"/>
                </a:lnTo>
                <a:lnTo>
                  <a:pt x="29" y="92"/>
                </a:lnTo>
                <a:lnTo>
                  <a:pt x="29" y="92"/>
                </a:lnTo>
                <a:lnTo>
                  <a:pt x="29" y="92"/>
                </a:lnTo>
                <a:lnTo>
                  <a:pt x="29" y="90"/>
                </a:lnTo>
                <a:lnTo>
                  <a:pt x="29" y="88"/>
                </a:lnTo>
                <a:lnTo>
                  <a:pt x="29" y="86"/>
                </a:lnTo>
                <a:lnTo>
                  <a:pt x="29" y="85"/>
                </a:lnTo>
                <a:lnTo>
                  <a:pt x="29" y="83"/>
                </a:lnTo>
                <a:lnTo>
                  <a:pt x="29" y="81"/>
                </a:lnTo>
                <a:lnTo>
                  <a:pt x="29" y="81"/>
                </a:lnTo>
                <a:lnTo>
                  <a:pt x="31" y="81"/>
                </a:lnTo>
                <a:lnTo>
                  <a:pt x="32" y="81"/>
                </a:lnTo>
                <a:lnTo>
                  <a:pt x="32" y="80"/>
                </a:lnTo>
                <a:lnTo>
                  <a:pt x="31" y="78"/>
                </a:lnTo>
                <a:lnTo>
                  <a:pt x="29" y="78"/>
                </a:lnTo>
                <a:lnTo>
                  <a:pt x="29" y="76"/>
                </a:lnTo>
                <a:lnTo>
                  <a:pt x="29" y="74"/>
                </a:lnTo>
                <a:lnTo>
                  <a:pt x="31" y="74"/>
                </a:lnTo>
                <a:lnTo>
                  <a:pt x="31" y="73"/>
                </a:lnTo>
                <a:lnTo>
                  <a:pt x="29" y="73"/>
                </a:lnTo>
                <a:lnTo>
                  <a:pt x="29" y="73"/>
                </a:lnTo>
                <a:lnTo>
                  <a:pt x="29" y="71"/>
                </a:lnTo>
                <a:lnTo>
                  <a:pt x="29" y="69"/>
                </a:lnTo>
                <a:lnTo>
                  <a:pt x="29" y="68"/>
                </a:lnTo>
                <a:lnTo>
                  <a:pt x="29" y="68"/>
                </a:lnTo>
                <a:lnTo>
                  <a:pt x="27" y="68"/>
                </a:lnTo>
                <a:lnTo>
                  <a:pt x="26" y="68"/>
                </a:lnTo>
                <a:lnTo>
                  <a:pt x="26" y="66"/>
                </a:lnTo>
                <a:lnTo>
                  <a:pt x="27" y="66"/>
                </a:lnTo>
                <a:lnTo>
                  <a:pt x="27" y="66"/>
                </a:lnTo>
                <a:lnTo>
                  <a:pt x="29" y="66"/>
                </a:lnTo>
                <a:lnTo>
                  <a:pt x="29" y="66"/>
                </a:lnTo>
                <a:lnTo>
                  <a:pt x="29" y="64"/>
                </a:lnTo>
                <a:lnTo>
                  <a:pt x="29" y="64"/>
                </a:lnTo>
                <a:lnTo>
                  <a:pt x="29" y="62"/>
                </a:lnTo>
                <a:lnTo>
                  <a:pt x="27" y="62"/>
                </a:lnTo>
                <a:lnTo>
                  <a:pt x="26" y="62"/>
                </a:lnTo>
                <a:lnTo>
                  <a:pt x="26" y="61"/>
                </a:lnTo>
                <a:lnTo>
                  <a:pt x="24" y="61"/>
                </a:lnTo>
                <a:lnTo>
                  <a:pt x="22" y="61"/>
                </a:lnTo>
                <a:lnTo>
                  <a:pt x="20" y="61"/>
                </a:lnTo>
                <a:lnTo>
                  <a:pt x="20" y="62"/>
                </a:lnTo>
                <a:lnTo>
                  <a:pt x="19" y="62"/>
                </a:lnTo>
                <a:lnTo>
                  <a:pt x="17" y="62"/>
                </a:lnTo>
                <a:lnTo>
                  <a:pt x="15" y="62"/>
                </a:lnTo>
                <a:lnTo>
                  <a:pt x="15" y="64"/>
                </a:lnTo>
                <a:lnTo>
                  <a:pt x="15" y="66"/>
                </a:lnTo>
                <a:lnTo>
                  <a:pt x="14" y="66"/>
                </a:lnTo>
                <a:lnTo>
                  <a:pt x="14" y="64"/>
                </a:lnTo>
                <a:lnTo>
                  <a:pt x="15" y="62"/>
                </a:lnTo>
                <a:lnTo>
                  <a:pt x="14" y="62"/>
                </a:lnTo>
                <a:lnTo>
                  <a:pt x="14" y="62"/>
                </a:lnTo>
                <a:lnTo>
                  <a:pt x="14" y="61"/>
                </a:lnTo>
                <a:lnTo>
                  <a:pt x="14" y="61"/>
                </a:lnTo>
                <a:lnTo>
                  <a:pt x="14" y="59"/>
                </a:lnTo>
                <a:lnTo>
                  <a:pt x="14" y="59"/>
                </a:lnTo>
                <a:lnTo>
                  <a:pt x="14" y="57"/>
                </a:lnTo>
                <a:lnTo>
                  <a:pt x="14" y="55"/>
                </a:lnTo>
                <a:lnTo>
                  <a:pt x="14" y="54"/>
                </a:lnTo>
                <a:lnTo>
                  <a:pt x="12" y="52"/>
                </a:lnTo>
                <a:lnTo>
                  <a:pt x="10" y="50"/>
                </a:lnTo>
                <a:lnTo>
                  <a:pt x="8" y="50"/>
                </a:lnTo>
                <a:lnTo>
                  <a:pt x="7" y="50"/>
                </a:lnTo>
                <a:lnTo>
                  <a:pt x="5" y="50"/>
                </a:lnTo>
                <a:lnTo>
                  <a:pt x="3" y="50"/>
                </a:lnTo>
                <a:lnTo>
                  <a:pt x="1" y="50"/>
                </a:lnTo>
                <a:lnTo>
                  <a:pt x="0" y="50"/>
                </a:lnTo>
                <a:lnTo>
                  <a:pt x="0" y="49"/>
                </a:lnTo>
                <a:lnTo>
                  <a:pt x="0" y="47"/>
                </a:lnTo>
                <a:lnTo>
                  <a:pt x="0" y="45"/>
                </a:lnTo>
                <a:lnTo>
                  <a:pt x="1" y="45"/>
                </a:lnTo>
                <a:lnTo>
                  <a:pt x="0" y="43"/>
                </a:lnTo>
                <a:lnTo>
                  <a:pt x="0" y="42"/>
                </a:lnTo>
                <a:lnTo>
                  <a:pt x="1" y="42"/>
                </a:lnTo>
                <a:lnTo>
                  <a:pt x="3" y="43"/>
                </a:lnTo>
                <a:lnTo>
                  <a:pt x="3" y="45"/>
                </a:lnTo>
                <a:lnTo>
                  <a:pt x="5" y="45"/>
                </a:lnTo>
                <a:lnTo>
                  <a:pt x="5" y="43"/>
                </a:lnTo>
                <a:lnTo>
                  <a:pt x="5" y="42"/>
                </a:lnTo>
                <a:lnTo>
                  <a:pt x="5" y="40"/>
                </a:lnTo>
                <a:lnTo>
                  <a:pt x="5" y="42"/>
                </a:lnTo>
                <a:lnTo>
                  <a:pt x="7" y="42"/>
                </a:lnTo>
                <a:lnTo>
                  <a:pt x="7" y="43"/>
                </a:lnTo>
                <a:lnTo>
                  <a:pt x="8" y="43"/>
                </a:lnTo>
                <a:lnTo>
                  <a:pt x="8" y="42"/>
                </a:lnTo>
                <a:lnTo>
                  <a:pt x="7" y="40"/>
                </a:lnTo>
                <a:lnTo>
                  <a:pt x="8" y="40"/>
                </a:lnTo>
                <a:lnTo>
                  <a:pt x="10" y="38"/>
                </a:lnTo>
                <a:lnTo>
                  <a:pt x="10" y="37"/>
                </a:lnTo>
                <a:lnTo>
                  <a:pt x="12" y="37"/>
                </a:lnTo>
                <a:lnTo>
                  <a:pt x="12" y="37"/>
                </a:lnTo>
                <a:lnTo>
                  <a:pt x="12" y="35"/>
                </a:lnTo>
                <a:lnTo>
                  <a:pt x="10" y="35"/>
                </a:lnTo>
                <a:lnTo>
                  <a:pt x="12" y="33"/>
                </a:lnTo>
                <a:lnTo>
                  <a:pt x="10" y="31"/>
                </a:lnTo>
                <a:lnTo>
                  <a:pt x="12" y="31"/>
                </a:lnTo>
                <a:lnTo>
                  <a:pt x="12" y="30"/>
                </a:lnTo>
                <a:lnTo>
                  <a:pt x="14" y="30"/>
                </a:lnTo>
                <a:lnTo>
                  <a:pt x="14" y="28"/>
                </a:lnTo>
                <a:lnTo>
                  <a:pt x="12" y="28"/>
                </a:lnTo>
                <a:lnTo>
                  <a:pt x="12" y="26"/>
                </a:lnTo>
                <a:lnTo>
                  <a:pt x="14" y="25"/>
                </a:lnTo>
                <a:lnTo>
                  <a:pt x="12" y="25"/>
                </a:lnTo>
                <a:lnTo>
                  <a:pt x="10" y="25"/>
                </a:lnTo>
                <a:lnTo>
                  <a:pt x="10" y="23"/>
                </a:lnTo>
                <a:lnTo>
                  <a:pt x="12" y="23"/>
                </a:lnTo>
                <a:lnTo>
                  <a:pt x="14" y="23"/>
                </a:lnTo>
                <a:lnTo>
                  <a:pt x="14" y="23"/>
                </a:lnTo>
                <a:lnTo>
                  <a:pt x="14" y="21"/>
                </a:lnTo>
                <a:lnTo>
                  <a:pt x="12" y="21"/>
                </a:lnTo>
                <a:lnTo>
                  <a:pt x="10" y="21"/>
                </a:lnTo>
                <a:lnTo>
                  <a:pt x="10" y="21"/>
                </a:lnTo>
                <a:lnTo>
                  <a:pt x="12" y="21"/>
                </a:lnTo>
                <a:lnTo>
                  <a:pt x="12" y="19"/>
                </a:lnTo>
                <a:lnTo>
                  <a:pt x="14" y="19"/>
                </a:lnTo>
                <a:lnTo>
                  <a:pt x="14" y="21"/>
                </a:lnTo>
                <a:lnTo>
                  <a:pt x="14" y="19"/>
                </a:lnTo>
                <a:lnTo>
                  <a:pt x="14" y="18"/>
                </a:lnTo>
                <a:lnTo>
                  <a:pt x="15" y="18"/>
                </a:lnTo>
                <a:lnTo>
                  <a:pt x="15" y="16"/>
                </a:lnTo>
                <a:lnTo>
                  <a:pt x="17" y="16"/>
                </a:lnTo>
                <a:lnTo>
                  <a:pt x="15" y="16"/>
                </a:lnTo>
                <a:lnTo>
                  <a:pt x="15" y="14"/>
                </a:lnTo>
                <a:lnTo>
                  <a:pt x="14" y="14"/>
                </a:lnTo>
                <a:lnTo>
                  <a:pt x="14" y="16"/>
                </a:lnTo>
                <a:lnTo>
                  <a:pt x="15" y="16"/>
                </a:lnTo>
                <a:lnTo>
                  <a:pt x="15" y="18"/>
                </a:lnTo>
                <a:lnTo>
                  <a:pt x="14" y="18"/>
                </a:lnTo>
                <a:lnTo>
                  <a:pt x="14" y="16"/>
                </a:lnTo>
                <a:lnTo>
                  <a:pt x="14" y="16"/>
                </a:lnTo>
                <a:lnTo>
                  <a:pt x="14" y="14"/>
                </a:lnTo>
                <a:lnTo>
                  <a:pt x="12" y="14"/>
                </a:lnTo>
                <a:lnTo>
                  <a:pt x="12" y="12"/>
                </a:lnTo>
                <a:lnTo>
                  <a:pt x="14" y="12"/>
                </a:lnTo>
                <a:lnTo>
                  <a:pt x="14" y="12"/>
                </a:lnTo>
                <a:lnTo>
                  <a:pt x="15" y="12"/>
                </a:lnTo>
                <a:lnTo>
                  <a:pt x="15" y="11"/>
                </a:lnTo>
                <a:lnTo>
                  <a:pt x="14" y="11"/>
                </a:lnTo>
                <a:lnTo>
                  <a:pt x="14" y="11"/>
                </a:lnTo>
                <a:lnTo>
                  <a:pt x="14" y="9"/>
                </a:lnTo>
                <a:lnTo>
                  <a:pt x="12" y="9"/>
                </a:lnTo>
                <a:lnTo>
                  <a:pt x="10" y="7"/>
                </a:lnTo>
                <a:lnTo>
                  <a:pt x="12" y="6"/>
                </a:lnTo>
                <a:lnTo>
                  <a:pt x="12" y="7"/>
                </a:lnTo>
                <a:lnTo>
                  <a:pt x="12" y="6"/>
                </a:lnTo>
                <a:lnTo>
                  <a:pt x="12" y="6"/>
                </a:lnTo>
                <a:lnTo>
                  <a:pt x="14" y="6"/>
                </a:lnTo>
                <a:lnTo>
                  <a:pt x="12" y="6"/>
                </a:lnTo>
                <a:lnTo>
                  <a:pt x="12" y="4"/>
                </a:lnTo>
                <a:lnTo>
                  <a:pt x="12" y="2"/>
                </a:lnTo>
                <a:lnTo>
                  <a:pt x="14" y="4"/>
                </a:lnTo>
                <a:lnTo>
                  <a:pt x="14" y="2"/>
                </a:lnTo>
                <a:lnTo>
                  <a:pt x="14" y="2"/>
                </a:lnTo>
                <a:lnTo>
                  <a:pt x="14" y="2"/>
                </a:lnTo>
                <a:lnTo>
                  <a:pt x="12" y="2"/>
                </a:lnTo>
                <a:lnTo>
                  <a:pt x="10" y="2"/>
                </a:lnTo>
                <a:lnTo>
                  <a:pt x="8" y="2"/>
                </a:lnTo>
                <a:lnTo>
                  <a:pt x="8" y="0"/>
                </a:lnTo>
                <a:lnTo>
                  <a:pt x="10" y="0"/>
                </a:lnTo>
                <a:lnTo>
                  <a:pt x="12" y="2"/>
                </a:lnTo>
                <a:lnTo>
                  <a:pt x="12"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23" name="Freeform 151"/>
          <p:cNvSpPr>
            <a:spLocks/>
          </p:cNvSpPr>
          <p:nvPr/>
        </p:nvSpPr>
        <p:spPr bwMode="auto">
          <a:xfrm>
            <a:off x="4762501" y="1869281"/>
            <a:ext cx="321469" cy="325041"/>
          </a:xfrm>
          <a:custGeom>
            <a:avLst/>
            <a:gdLst/>
            <a:ahLst/>
            <a:cxnLst>
              <a:cxn ang="0">
                <a:pos x="270" y="21"/>
              </a:cxn>
              <a:cxn ang="0">
                <a:pos x="268" y="38"/>
              </a:cxn>
              <a:cxn ang="0">
                <a:pos x="268" y="65"/>
              </a:cxn>
              <a:cxn ang="0">
                <a:pos x="268" y="84"/>
              </a:cxn>
              <a:cxn ang="0">
                <a:pos x="270" y="100"/>
              </a:cxn>
              <a:cxn ang="0">
                <a:pos x="270" y="120"/>
              </a:cxn>
              <a:cxn ang="0">
                <a:pos x="270" y="153"/>
              </a:cxn>
              <a:cxn ang="0">
                <a:pos x="270" y="163"/>
              </a:cxn>
              <a:cxn ang="0">
                <a:pos x="270" y="181"/>
              </a:cxn>
              <a:cxn ang="0">
                <a:pos x="270" y="203"/>
              </a:cxn>
              <a:cxn ang="0">
                <a:pos x="270" y="224"/>
              </a:cxn>
              <a:cxn ang="0">
                <a:pos x="270" y="248"/>
              </a:cxn>
              <a:cxn ang="0">
                <a:pos x="270" y="265"/>
              </a:cxn>
              <a:cxn ang="0">
                <a:pos x="263" y="273"/>
              </a:cxn>
              <a:cxn ang="0">
                <a:pos x="244" y="273"/>
              </a:cxn>
              <a:cxn ang="0">
                <a:pos x="220" y="272"/>
              </a:cxn>
              <a:cxn ang="0">
                <a:pos x="199" y="272"/>
              </a:cxn>
              <a:cxn ang="0">
                <a:pos x="177" y="272"/>
              </a:cxn>
              <a:cxn ang="0">
                <a:pos x="149" y="272"/>
              </a:cxn>
              <a:cxn ang="0">
                <a:pos x="127" y="272"/>
              </a:cxn>
              <a:cxn ang="0">
                <a:pos x="103" y="272"/>
              </a:cxn>
              <a:cxn ang="0">
                <a:pos x="72" y="270"/>
              </a:cxn>
              <a:cxn ang="0">
                <a:pos x="53" y="270"/>
              </a:cxn>
              <a:cxn ang="0">
                <a:pos x="29" y="268"/>
              </a:cxn>
              <a:cxn ang="0">
                <a:pos x="15" y="268"/>
              </a:cxn>
              <a:cxn ang="0">
                <a:pos x="5" y="258"/>
              </a:cxn>
              <a:cxn ang="0">
                <a:pos x="5" y="246"/>
              </a:cxn>
              <a:cxn ang="0">
                <a:pos x="5" y="211"/>
              </a:cxn>
              <a:cxn ang="0">
                <a:pos x="7" y="187"/>
              </a:cxn>
              <a:cxn ang="0">
                <a:pos x="7" y="177"/>
              </a:cxn>
              <a:cxn ang="0">
                <a:pos x="7" y="167"/>
              </a:cxn>
              <a:cxn ang="0">
                <a:pos x="7" y="153"/>
              </a:cxn>
              <a:cxn ang="0">
                <a:pos x="7" y="134"/>
              </a:cxn>
              <a:cxn ang="0">
                <a:pos x="8" y="119"/>
              </a:cxn>
              <a:cxn ang="0">
                <a:pos x="8" y="103"/>
              </a:cxn>
              <a:cxn ang="0">
                <a:pos x="0" y="77"/>
              </a:cxn>
              <a:cxn ang="0">
                <a:pos x="0" y="67"/>
              </a:cxn>
              <a:cxn ang="0">
                <a:pos x="2" y="26"/>
              </a:cxn>
              <a:cxn ang="0">
                <a:pos x="2" y="12"/>
              </a:cxn>
              <a:cxn ang="0">
                <a:pos x="2" y="0"/>
              </a:cxn>
              <a:cxn ang="0">
                <a:pos x="29" y="2"/>
              </a:cxn>
              <a:cxn ang="0">
                <a:pos x="50" y="2"/>
              </a:cxn>
              <a:cxn ang="0">
                <a:pos x="69" y="2"/>
              </a:cxn>
              <a:cxn ang="0">
                <a:pos x="88" y="2"/>
              </a:cxn>
              <a:cxn ang="0">
                <a:pos x="94" y="2"/>
              </a:cxn>
              <a:cxn ang="0">
                <a:pos x="106" y="2"/>
              </a:cxn>
              <a:cxn ang="0">
                <a:pos x="119" y="2"/>
              </a:cxn>
              <a:cxn ang="0">
                <a:pos x="136" y="3"/>
              </a:cxn>
              <a:cxn ang="0">
                <a:pos x="160" y="3"/>
              </a:cxn>
              <a:cxn ang="0">
                <a:pos x="180" y="3"/>
              </a:cxn>
              <a:cxn ang="0">
                <a:pos x="203" y="3"/>
              </a:cxn>
              <a:cxn ang="0">
                <a:pos x="215" y="3"/>
              </a:cxn>
              <a:cxn ang="0">
                <a:pos x="235" y="5"/>
              </a:cxn>
              <a:cxn ang="0">
                <a:pos x="254" y="5"/>
              </a:cxn>
            </a:cxnLst>
            <a:rect l="0" t="0" r="r" b="b"/>
            <a:pathLst>
              <a:path w="270" h="273">
                <a:moveTo>
                  <a:pt x="270" y="5"/>
                </a:moveTo>
                <a:lnTo>
                  <a:pt x="270" y="8"/>
                </a:lnTo>
                <a:lnTo>
                  <a:pt x="270" y="12"/>
                </a:lnTo>
                <a:lnTo>
                  <a:pt x="270" y="17"/>
                </a:lnTo>
                <a:lnTo>
                  <a:pt x="270" y="21"/>
                </a:lnTo>
                <a:lnTo>
                  <a:pt x="270" y="22"/>
                </a:lnTo>
                <a:lnTo>
                  <a:pt x="268" y="29"/>
                </a:lnTo>
                <a:lnTo>
                  <a:pt x="268" y="33"/>
                </a:lnTo>
                <a:lnTo>
                  <a:pt x="268" y="34"/>
                </a:lnTo>
                <a:lnTo>
                  <a:pt x="268" y="38"/>
                </a:lnTo>
                <a:lnTo>
                  <a:pt x="268" y="48"/>
                </a:lnTo>
                <a:lnTo>
                  <a:pt x="268" y="50"/>
                </a:lnTo>
                <a:lnTo>
                  <a:pt x="268" y="57"/>
                </a:lnTo>
                <a:lnTo>
                  <a:pt x="268" y="62"/>
                </a:lnTo>
                <a:lnTo>
                  <a:pt x="268" y="65"/>
                </a:lnTo>
                <a:lnTo>
                  <a:pt x="268" y="72"/>
                </a:lnTo>
                <a:lnTo>
                  <a:pt x="268" y="74"/>
                </a:lnTo>
                <a:lnTo>
                  <a:pt x="268" y="77"/>
                </a:lnTo>
                <a:lnTo>
                  <a:pt x="268" y="82"/>
                </a:lnTo>
                <a:lnTo>
                  <a:pt x="268" y="84"/>
                </a:lnTo>
                <a:lnTo>
                  <a:pt x="270" y="84"/>
                </a:lnTo>
                <a:lnTo>
                  <a:pt x="270" y="86"/>
                </a:lnTo>
                <a:lnTo>
                  <a:pt x="270" y="89"/>
                </a:lnTo>
                <a:lnTo>
                  <a:pt x="270" y="93"/>
                </a:lnTo>
                <a:lnTo>
                  <a:pt x="270" y="100"/>
                </a:lnTo>
                <a:lnTo>
                  <a:pt x="270" y="107"/>
                </a:lnTo>
                <a:lnTo>
                  <a:pt x="270" y="107"/>
                </a:lnTo>
                <a:lnTo>
                  <a:pt x="270" y="110"/>
                </a:lnTo>
                <a:lnTo>
                  <a:pt x="270" y="117"/>
                </a:lnTo>
                <a:lnTo>
                  <a:pt x="270" y="120"/>
                </a:lnTo>
                <a:lnTo>
                  <a:pt x="270" y="127"/>
                </a:lnTo>
                <a:lnTo>
                  <a:pt x="270" y="132"/>
                </a:lnTo>
                <a:lnTo>
                  <a:pt x="270" y="137"/>
                </a:lnTo>
                <a:lnTo>
                  <a:pt x="270" y="150"/>
                </a:lnTo>
                <a:lnTo>
                  <a:pt x="270" y="153"/>
                </a:lnTo>
                <a:lnTo>
                  <a:pt x="270" y="155"/>
                </a:lnTo>
                <a:lnTo>
                  <a:pt x="270" y="156"/>
                </a:lnTo>
                <a:lnTo>
                  <a:pt x="270" y="160"/>
                </a:lnTo>
                <a:lnTo>
                  <a:pt x="270" y="162"/>
                </a:lnTo>
                <a:lnTo>
                  <a:pt x="270" y="163"/>
                </a:lnTo>
                <a:lnTo>
                  <a:pt x="270" y="165"/>
                </a:lnTo>
                <a:lnTo>
                  <a:pt x="270" y="167"/>
                </a:lnTo>
                <a:lnTo>
                  <a:pt x="270" y="167"/>
                </a:lnTo>
                <a:lnTo>
                  <a:pt x="270" y="170"/>
                </a:lnTo>
                <a:lnTo>
                  <a:pt x="270" y="181"/>
                </a:lnTo>
                <a:lnTo>
                  <a:pt x="270" y="189"/>
                </a:lnTo>
                <a:lnTo>
                  <a:pt x="270" y="194"/>
                </a:lnTo>
                <a:lnTo>
                  <a:pt x="270" y="196"/>
                </a:lnTo>
                <a:lnTo>
                  <a:pt x="270" y="199"/>
                </a:lnTo>
                <a:lnTo>
                  <a:pt x="270" y="203"/>
                </a:lnTo>
                <a:lnTo>
                  <a:pt x="270" y="206"/>
                </a:lnTo>
                <a:lnTo>
                  <a:pt x="270" y="210"/>
                </a:lnTo>
                <a:lnTo>
                  <a:pt x="270" y="213"/>
                </a:lnTo>
                <a:lnTo>
                  <a:pt x="270" y="218"/>
                </a:lnTo>
                <a:lnTo>
                  <a:pt x="270" y="224"/>
                </a:lnTo>
                <a:lnTo>
                  <a:pt x="270" y="225"/>
                </a:lnTo>
                <a:lnTo>
                  <a:pt x="270" y="230"/>
                </a:lnTo>
                <a:lnTo>
                  <a:pt x="270" y="237"/>
                </a:lnTo>
                <a:lnTo>
                  <a:pt x="270" y="242"/>
                </a:lnTo>
                <a:lnTo>
                  <a:pt x="270" y="248"/>
                </a:lnTo>
                <a:lnTo>
                  <a:pt x="270" y="251"/>
                </a:lnTo>
                <a:lnTo>
                  <a:pt x="270" y="254"/>
                </a:lnTo>
                <a:lnTo>
                  <a:pt x="270" y="256"/>
                </a:lnTo>
                <a:lnTo>
                  <a:pt x="270" y="263"/>
                </a:lnTo>
                <a:lnTo>
                  <a:pt x="270" y="265"/>
                </a:lnTo>
                <a:lnTo>
                  <a:pt x="270" y="267"/>
                </a:lnTo>
                <a:lnTo>
                  <a:pt x="270" y="268"/>
                </a:lnTo>
                <a:lnTo>
                  <a:pt x="270" y="270"/>
                </a:lnTo>
                <a:lnTo>
                  <a:pt x="270" y="273"/>
                </a:lnTo>
                <a:lnTo>
                  <a:pt x="263" y="273"/>
                </a:lnTo>
                <a:lnTo>
                  <a:pt x="258" y="273"/>
                </a:lnTo>
                <a:lnTo>
                  <a:pt x="256" y="273"/>
                </a:lnTo>
                <a:lnTo>
                  <a:pt x="251" y="273"/>
                </a:lnTo>
                <a:lnTo>
                  <a:pt x="246" y="273"/>
                </a:lnTo>
                <a:lnTo>
                  <a:pt x="244" y="273"/>
                </a:lnTo>
                <a:lnTo>
                  <a:pt x="237" y="273"/>
                </a:lnTo>
                <a:lnTo>
                  <a:pt x="234" y="273"/>
                </a:lnTo>
                <a:lnTo>
                  <a:pt x="225" y="272"/>
                </a:lnTo>
                <a:lnTo>
                  <a:pt x="223" y="272"/>
                </a:lnTo>
                <a:lnTo>
                  <a:pt x="220" y="272"/>
                </a:lnTo>
                <a:lnTo>
                  <a:pt x="213" y="272"/>
                </a:lnTo>
                <a:lnTo>
                  <a:pt x="206" y="272"/>
                </a:lnTo>
                <a:lnTo>
                  <a:pt x="203" y="272"/>
                </a:lnTo>
                <a:lnTo>
                  <a:pt x="201" y="272"/>
                </a:lnTo>
                <a:lnTo>
                  <a:pt x="199" y="272"/>
                </a:lnTo>
                <a:lnTo>
                  <a:pt x="194" y="272"/>
                </a:lnTo>
                <a:lnTo>
                  <a:pt x="192" y="272"/>
                </a:lnTo>
                <a:lnTo>
                  <a:pt x="187" y="272"/>
                </a:lnTo>
                <a:lnTo>
                  <a:pt x="180" y="272"/>
                </a:lnTo>
                <a:lnTo>
                  <a:pt x="177" y="272"/>
                </a:lnTo>
                <a:lnTo>
                  <a:pt x="175" y="272"/>
                </a:lnTo>
                <a:lnTo>
                  <a:pt x="170" y="272"/>
                </a:lnTo>
                <a:lnTo>
                  <a:pt x="167" y="272"/>
                </a:lnTo>
                <a:lnTo>
                  <a:pt x="160" y="272"/>
                </a:lnTo>
                <a:lnTo>
                  <a:pt x="149" y="272"/>
                </a:lnTo>
                <a:lnTo>
                  <a:pt x="148" y="272"/>
                </a:lnTo>
                <a:lnTo>
                  <a:pt x="143" y="272"/>
                </a:lnTo>
                <a:lnTo>
                  <a:pt x="136" y="272"/>
                </a:lnTo>
                <a:lnTo>
                  <a:pt x="132" y="272"/>
                </a:lnTo>
                <a:lnTo>
                  <a:pt x="127" y="272"/>
                </a:lnTo>
                <a:lnTo>
                  <a:pt x="124" y="272"/>
                </a:lnTo>
                <a:lnTo>
                  <a:pt x="120" y="272"/>
                </a:lnTo>
                <a:lnTo>
                  <a:pt x="119" y="272"/>
                </a:lnTo>
                <a:lnTo>
                  <a:pt x="113" y="272"/>
                </a:lnTo>
                <a:lnTo>
                  <a:pt x="103" y="272"/>
                </a:lnTo>
                <a:lnTo>
                  <a:pt x="101" y="272"/>
                </a:lnTo>
                <a:lnTo>
                  <a:pt x="94" y="272"/>
                </a:lnTo>
                <a:lnTo>
                  <a:pt x="86" y="270"/>
                </a:lnTo>
                <a:lnTo>
                  <a:pt x="81" y="270"/>
                </a:lnTo>
                <a:lnTo>
                  <a:pt x="72" y="270"/>
                </a:lnTo>
                <a:lnTo>
                  <a:pt x="69" y="270"/>
                </a:lnTo>
                <a:lnTo>
                  <a:pt x="67" y="270"/>
                </a:lnTo>
                <a:lnTo>
                  <a:pt x="65" y="270"/>
                </a:lnTo>
                <a:lnTo>
                  <a:pt x="63" y="270"/>
                </a:lnTo>
                <a:lnTo>
                  <a:pt x="53" y="270"/>
                </a:lnTo>
                <a:lnTo>
                  <a:pt x="50" y="270"/>
                </a:lnTo>
                <a:lnTo>
                  <a:pt x="43" y="270"/>
                </a:lnTo>
                <a:lnTo>
                  <a:pt x="39" y="268"/>
                </a:lnTo>
                <a:lnTo>
                  <a:pt x="38" y="268"/>
                </a:lnTo>
                <a:lnTo>
                  <a:pt x="29" y="268"/>
                </a:lnTo>
                <a:lnTo>
                  <a:pt x="29" y="268"/>
                </a:lnTo>
                <a:lnTo>
                  <a:pt x="27" y="268"/>
                </a:lnTo>
                <a:lnTo>
                  <a:pt x="17" y="268"/>
                </a:lnTo>
                <a:lnTo>
                  <a:pt x="15" y="268"/>
                </a:lnTo>
                <a:lnTo>
                  <a:pt x="15" y="268"/>
                </a:lnTo>
                <a:lnTo>
                  <a:pt x="5" y="267"/>
                </a:lnTo>
                <a:lnTo>
                  <a:pt x="5" y="265"/>
                </a:lnTo>
                <a:lnTo>
                  <a:pt x="5" y="263"/>
                </a:lnTo>
                <a:lnTo>
                  <a:pt x="5" y="261"/>
                </a:lnTo>
                <a:lnTo>
                  <a:pt x="5" y="258"/>
                </a:lnTo>
                <a:lnTo>
                  <a:pt x="5" y="256"/>
                </a:lnTo>
                <a:lnTo>
                  <a:pt x="5" y="251"/>
                </a:lnTo>
                <a:lnTo>
                  <a:pt x="5" y="249"/>
                </a:lnTo>
                <a:lnTo>
                  <a:pt x="5" y="248"/>
                </a:lnTo>
                <a:lnTo>
                  <a:pt x="5" y="246"/>
                </a:lnTo>
                <a:lnTo>
                  <a:pt x="5" y="242"/>
                </a:lnTo>
                <a:lnTo>
                  <a:pt x="5" y="234"/>
                </a:lnTo>
                <a:lnTo>
                  <a:pt x="5" y="222"/>
                </a:lnTo>
                <a:lnTo>
                  <a:pt x="5" y="220"/>
                </a:lnTo>
                <a:lnTo>
                  <a:pt x="5" y="211"/>
                </a:lnTo>
                <a:lnTo>
                  <a:pt x="5" y="199"/>
                </a:lnTo>
                <a:lnTo>
                  <a:pt x="7" y="196"/>
                </a:lnTo>
                <a:lnTo>
                  <a:pt x="7" y="191"/>
                </a:lnTo>
                <a:lnTo>
                  <a:pt x="7" y="189"/>
                </a:lnTo>
                <a:lnTo>
                  <a:pt x="7" y="187"/>
                </a:lnTo>
                <a:lnTo>
                  <a:pt x="7" y="182"/>
                </a:lnTo>
                <a:lnTo>
                  <a:pt x="7" y="182"/>
                </a:lnTo>
                <a:lnTo>
                  <a:pt x="7" y="181"/>
                </a:lnTo>
                <a:lnTo>
                  <a:pt x="7" y="179"/>
                </a:lnTo>
                <a:lnTo>
                  <a:pt x="7" y="177"/>
                </a:lnTo>
                <a:lnTo>
                  <a:pt x="7" y="174"/>
                </a:lnTo>
                <a:lnTo>
                  <a:pt x="7" y="172"/>
                </a:lnTo>
                <a:lnTo>
                  <a:pt x="7" y="170"/>
                </a:lnTo>
                <a:lnTo>
                  <a:pt x="7" y="167"/>
                </a:lnTo>
                <a:lnTo>
                  <a:pt x="7" y="167"/>
                </a:lnTo>
                <a:lnTo>
                  <a:pt x="7" y="162"/>
                </a:lnTo>
                <a:lnTo>
                  <a:pt x="7" y="160"/>
                </a:lnTo>
                <a:lnTo>
                  <a:pt x="7" y="156"/>
                </a:lnTo>
                <a:lnTo>
                  <a:pt x="7" y="155"/>
                </a:lnTo>
                <a:lnTo>
                  <a:pt x="7" y="153"/>
                </a:lnTo>
                <a:lnTo>
                  <a:pt x="7" y="153"/>
                </a:lnTo>
                <a:lnTo>
                  <a:pt x="7" y="151"/>
                </a:lnTo>
                <a:lnTo>
                  <a:pt x="7" y="144"/>
                </a:lnTo>
                <a:lnTo>
                  <a:pt x="7" y="136"/>
                </a:lnTo>
                <a:lnTo>
                  <a:pt x="7" y="134"/>
                </a:lnTo>
                <a:lnTo>
                  <a:pt x="7" y="132"/>
                </a:lnTo>
                <a:lnTo>
                  <a:pt x="8" y="124"/>
                </a:lnTo>
                <a:lnTo>
                  <a:pt x="8" y="122"/>
                </a:lnTo>
                <a:lnTo>
                  <a:pt x="8" y="120"/>
                </a:lnTo>
                <a:lnTo>
                  <a:pt x="8" y="119"/>
                </a:lnTo>
                <a:lnTo>
                  <a:pt x="8" y="112"/>
                </a:lnTo>
                <a:lnTo>
                  <a:pt x="8" y="110"/>
                </a:lnTo>
                <a:lnTo>
                  <a:pt x="8" y="108"/>
                </a:lnTo>
                <a:lnTo>
                  <a:pt x="8" y="105"/>
                </a:lnTo>
                <a:lnTo>
                  <a:pt x="8" y="103"/>
                </a:lnTo>
                <a:lnTo>
                  <a:pt x="8" y="96"/>
                </a:lnTo>
                <a:lnTo>
                  <a:pt x="8" y="86"/>
                </a:lnTo>
                <a:lnTo>
                  <a:pt x="8" y="77"/>
                </a:lnTo>
                <a:lnTo>
                  <a:pt x="2" y="77"/>
                </a:lnTo>
                <a:lnTo>
                  <a:pt x="0" y="77"/>
                </a:lnTo>
                <a:lnTo>
                  <a:pt x="0" y="77"/>
                </a:lnTo>
                <a:lnTo>
                  <a:pt x="0" y="77"/>
                </a:lnTo>
                <a:lnTo>
                  <a:pt x="0" y="74"/>
                </a:lnTo>
                <a:lnTo>
                  <a:pt x="0" y="72"/>
                </a:lnTo>
                <a:lnTo>
                  <a:pt x="0" y="67"/>
                </a:lnTo>
                <a:lnTo>
                  <a:pt x="0" y="62"/>
                </a:lnTo>
                <a:lnTo>
                  <a:pt x="0" y="55"/>
                </a:lnTo>
                <a:lnTo>
                  <a:pt x="0" y="45"/>
                </a:lnTo>
                <a:lnTo>
                  <a:pt x="2" y="27"/>
                </a:lnTo>
                <a:lnTo>
                  <a:pt x="2" y="26"/>
                </a:lnTo>
                <a:lnTo>
                  <a:pt x="2" y="22"/>
                </a:lnTo>
                <a:lnTo>
                  <a:pt x="2" y="21"/>
                </a:lnTo>
                <a:lnTo>
                  <a:pt x="2" y="19"/>
                </a:lnTo>
                <a:lnTo>
                  <a:pt x="2" y="17"/>
                </a:lnTo>
                <a:lnTo>
                  <a:pt x="2" y="12"/>
                </a:lnTo>
                <a:lnTo>
                  <a:pt x="2" y="10"/>
                </a:lnTo>
                <a:lnTo>
                  <a:pt x="2" y="8"/>
                </a:lnTo>
                <a:lnTo>
                  <a:pt x="2" y="3"/>
                </a:lnTo>
                <a:lnTo>
                  <a:pt x="2" y="2"/>
                </a:lnTo>
                <a:lnTo>
                  <a:pt x="2" y="0"/>
                </a:lnTo>
                <a:lnTo>
                  <a:pt x="8" y="0"/>
                </a:lnTo>
                <a:lnTo>
                  <a:pt x="10" y="0"/>
                </a:lnTo>
                <a:lnTo>
                  <a:pt x="15" y="0"/>
                </a:lnTo>
                <a:lnTo>
                  <a:pt x="20" y="2"/>
                </a:lnTo>
                <a:lnTo>
                  <a:pt x="29" y="2"/>
                </a:lnTo>
                <a:lnTo>
                  <a:pt x="34" y="2"/>
                </a:lnTo>
                <a:lnTo>
                  <a:pt x="39" y="2"/>
                </a:lnTo>
                <a:lnTo>
                  <a:pt x="45" y="2"/>
                </a:lnTo>
                <a:lnTo>
                  <a:pt x="46" y="2"/>
                </a:lnTo>
                <a:lnTo>
                  <a:pt x="50" y="2"/>
                </a:lnTo>
                <a:lnTo>
                  <a:pt x="51" y="2"/>
                </a:lnTo>
                <a:lnTo>
                  <a:pt x="57" y="2"/>
                </a:lnTo>
                <a:lnTo>
                  <a:pt x="58" y="2"/>
                </a:lnTo>
                <a:lnTo>
                  <a:pt x="67" y="2"/>
                </a:lnTo>
                <a:lnTo>
                  <a:pt x="69" y="2"/>
                </a:lnTo>
                <a:lnTo>
                  <a:pt x="76" y="2"/>
                </a:lnTo>
                <a:lnTo>
                  <a:pt x="79" y="2"/>
                </a:lnTo>
                <a:lnTo>
                  <a:pt x="82" y="2"/>
                </a:lnTo>
                <a:lnTo>
                  <a:pt x="86" y="2"/>
                </a:lnTo>
                <a:lnTo>
                  <a:pt x="88" y="2"/>
                </a:lnTo>
                <a:lnTo>
                  <a:pt x="89" y="2"/>
                </a:lnTo>
                <a:lnTo>
                  <a:pt x="89" y="2"/>
                </a:lnTo>
                <a:lnTo>
                  <a:pt x="91" y="2"/>
                </a:lnTo>
                <a:lnTo>
                  <a:pt x="93" y="2"/>
                </a:lnTo>
                <a:lnTo>
                  <a:pt x="94" y="2"/>
                </a:lnTo>
                <a:lnTo>
                  <a:pt x="98" y="2"/>
                </a:lnTo>
                <a:lnTo>
                  <a:pt x="101" y="2"/>
                </a:lnTo>
                <a:lnTo>
                  <a:pt x="103" y="2"/>
                </a:lnTo>
                <a:lnTo>
                  <a:pt x="105" y="2"/>
                </a:lnTo>
                <a:lnTo>
                  <a:pt x="106" y="2"/>
                </a:lnTo>
                <a:lnTo>
                  <a:pt x="108" y="2"/>
                </a:lnTo>
                <a:lnTo>
                  <a:pt x="110" y="2"/>
                </a:lnTo>
                <a:lnTo>
                  <a:pt x="113" y="2"/>
                </a:lnTo>
                <a:lnTo>
                  <a:pt x="117" y="2"/>
                </a:lnTo>
                <a:lnTo>
                  <a:pt x="119" y="2"/>
                </a:lnTo>
                <a:lnTo>
                  <a:pt x="120" y="2"/>
                </a:lnTo>
                <a:lnTo>
                  <a:pt x="124" y="2"/>
                </a:lnTo>
                <a:lnTo>
                  <a:pt x="131" y="2"/>
                </a:lnTo>
                <a:lnTo>
                  <a:pt x="132" y="3"/>
                </a:lnTo>
                <a:lnTo>
                  <a:pt x="136" y="3"/>
                </a:lnTo>
                <a:lnTo>
                  <a:pt x="144" y="3"/>
                </a:lnTo>
                <a:lnTo>
                  <a:pt x="146" y="3"/>
                </a:lnTo>
                <a:lnTo>
                  <a:pt x="153" y="3"/>
                </a:lnTo>
                <a:lnTo>
                  <a:pt x="156" y="3"/>
                </a:lnTo>
                <a:lnTo>
                  <a:pt x="160" y="3"/>
                </a:lnTo>
                <a:lnTo>
                  <a:pt x="165" y="3"/>
                </a:lnTo>
                <a:lnTo>
                  <a:pt x="168" y="3"/>
                </a:lnTo>
                <a:lnTo>
                  <a:pt x="172" y="3"/>
                </a:lnTo>
                <a:lnTo>
                  <a:pt x="180" y="3"/>
                </a:lnTo>
                <a:lnTo>
                  <a:pt x="180" y="3"/>
                </a:lnTo>
                <a:lnTo>
                  <a:pt x="184" y="3"/>
                </a:lnTo>
                <a:lnTo>
                  <a:pt x="191" y="3"/>
                </a:lnTo>
                <a:lnTo>
                  <a:pt x="196" y="3"/>
                </a:lnTo>
                <a:lnTo>
                  <a:pt x="201" y="3"/>
                </a:lnTo>
                <a:lnTo>
                  <a:pt x="203" y="3"/>
                </a:lnTo>
                <a:lnTo>
                  <a:pt x="205" y="3"/>
                </a:lnTo>
                <a:lnTo>
                  <a:pt x="206" y="3"/>
                </a:lnTo>
                <a:lnTo>
                  <a:pt x="208" y="3"/>
                </a:lnTo>
                <a:lnTo>
                  <a:pt x="213" y="3"/>
                </a:lnTo>
                <a:lnTo>
                  <a:pt x="215" y="3"/>
                </a:lnTo>
                <a:lnTo>
                  <a:pt x="222" y="5"/>
                </a:lnTo>
                <a:lnTo>
                  <a:pt x="227" y="5"/>
                </a:lnTo>
                <a:lnTo>
                  <a:pt x="229" y="5"/>
                </a:lnTo>
                <a:lnTo>
                  <a:pt x="232" y="5"/>
                </a:lnTo>
                <a:lnTo>
                  <a:pt x="235" y="5"/>
                </a:lnTo>
                <a:lnTo>
                  <a:pt x="237" y="5"/>
                </a:lnTo>
                <a:lnTo>
                  <a:pt x="242" y="5"/>
                </a:lnTo>
                <a:lnTo>
                  <a:pt x="246" y="5"/>
                </a:lnTo>
                <a:lnTo>
                  <a:pt x="251" y="5"/>
                </a:lnTo>
                <a:lnTo>
                  <a:pt x="254" y="5"/>
                </a:lnTo>
                <a:lnTo>
                  <a:pt x="256" y="5"/>
                </a:lnTo>
                <a:lnTo>
                  <a:pt x="268" y="5"/>
                </a:lnTo>
                <a:lnTo>
                  <a:pt x="270" y="5"/>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24" name="Freeform 152"/>
          <p:cNvSpPr>
            <a:spLocks/>
          </p:cNvSpPr>
          <p:nvPr/>
        </p:nvSpPr>
        <p:spPr bwMode="auto">
          <a:xfrm>
            <a:off x="4487466" y="1952625"/>
            <a:ext cx="284560" cy="275035"/>
          </a:xfrm>
          <a:custGeom>
            <a:avLst/>
            <a:gdLst/>
            <a:ahLst/>
            <a:cxnLst>
              <a:cxn ang="0">
                <a:pos x="18" y="0"/>
              </a:cxn>
              <a:cxn ang="0">
                <a:pos x="33" y="2"/>
              </a:cxn>
              <a:cxn ang="0">
                <a:pos x="50" y="2"/>
              </a:cxn>
              <a:cxn ang="0">
                <a:pos x="59" y="2"/>
              </a:cxn>
              <a:cxn ang="0">
                <a:pos x="85" y="2"/>
              </a:cxn>
              <a:cxn ang="0">
                <a:pos x="97" y="2"/>
              </a:cxn>
              <a:cxn ang="0">
                <a:pos x="124" y="4"/>
              </a:cxn>
              <a:cxn ang="0">
                <a:pos x="150" y="4"/>
              </a:cxn>
              <a:cxn ang="0">
                <a:pos x="164" y="4"/>
              </a:cxn>
              <a:cxn ang="0">
                <a:pos x="186" y="6"/>
              </a:cxn>
              <a:cxn ang="0">
                <a:pos x="210" y="7"/>
              </a:cxn>
              <a:cxn ang="0">
                <a:pos x="231" y="7"/>
              </a:cxn>
              <a:cxn ang="0">
                <a:pos x="239" y="26"/>
              </a:cxn>
              <a:cxn ang="0">
                <a:pos x="239" y="42"/>
              </a:cxn>
              <a:cxn ang="0">
                <a:pos x="238" y="62"/>
              </a:cxn>
              <a:cxn ang="0">
                <a:pos x="238" y="83"/>
              </a:cxn>
              <a:cxn ang="0">
                <a:pos x="238" y="92"/>
              </a:cxn>
              <a:cxn ang="0">
                <a:pos x="238" y="104"/>
              </a:cxn>
              <a:cxn ang="0">
                <a:pos x="238" y="112"/>
              </a:cxn>
              <a:cxn ang="0">
                <a:pos x="236" y="129"/>
              </a:cxn>
              <a:cxn ang="0">
                <a:pos x="236" y="172"/>
              </a:cxn>
              <a:cxn ang="0">
                <a:pos x="236" y="186"/>
              </a:cxn>
              <a:cxn ang="0">
                <a:pos x="236" y="197"/>
              </a:cxn>
              <a:cxn ang="0">
                <a:pos x="234" y="214"/>
              </a:cxn>
              <a:cxn ang="0">
                <a:pos x="236" y="221"/>
              </a:cxn>
              <a:cxn ang="0">
                <a:pos x="233" y="231"/>
              </a:cxn>
              <a:cxn ang="0">
                <a:pos x="226" y="229"/>
              </a:cxn>
              <a:cxn ang="0">
                <a:pos x="215" y="229"/>
              </a:cxn>
              <a:cxn ang="0">
                <a:pos x="208" y="229"/>
              </a:cxn>
              <a:cxn ang="0">
                <a:pos x="190" y="229"/>
              </a:cxn>
              <a:cxn ang="0">
                <a:pos x="169" y="227"/>
              </a:cxn>
              <a:cxn ang="0">
                <a:pos x="157" y="227"/>
              </a:cxn>
              <a:cxn ang="0">
                <a:pos x="147" y="227"/>
              </a:cxn>
              <a:cxn ang="0">
                <a:pos x="136" y="227"/>
              </a:cxn>
              <a:cxn ang="0">
                <a:pos x="112" y="227"/>
              </a:cxn>
              <a:cxn ang="0">
                <a:pos x="95" y="227"/>
              </a:cxn>
              <a:cxn ang="0">
                <a:pos x="79" y="226"/>
              </a:cxn>
              <a:cxn ang="0">
                <a:pos x="67" y="226"/>
              </a:cxn>
              <a:cxn ang="0">
                <a:pos x="61" y="226"/>
              </a:cxn>
              <a:cxn ang="0">
                <a:pos x="49" y="226"/>
              </a:cxn>
              <a:cxn ang="0">
                <a:pos x="23" y="226"/>
              </a:cxn>
              <a:cxn ang="0">
                <a:pos x="4" y="226"/>
              </a:cxn>
              <a:cxn ang="0">
                <a:pos x="0" y="215"/>
              </a:cxn>
              <a:cxn ang="0">
                <a:pos x="0" y="198"/>
              </a:cxn>
              <a:cxn ang="0">
                <a:pos x="2" y="167"/>
              </a:cxn>
              <a:cxn ang="0">
                <a:pos x="2" y="147"/>
              </a:cxn>
              <a:cxn ang="0">
                <a:pos x="2" y="124"/>
              </a:cxn>
              <a:cxn ang="0">
                <a:pos x="2" y="83"/>
              </a:cxn>
              <a:cxn ang="0">
                <a:pos x="2" y="66"/>
              </a:cxn>
              <a:cxn ang="0">
                <a:pos x="2" y="49"/>
              </a:cxn>
              <a:cxn ang="0">
                <a:pos x="2" y="37"/>
              </a:cxn>
              <a:cxn ang="0">
                <a:pos x="2" y="12"/>
              </a:cxn>
            </a:cxnLst>
            <a:rect l="0" t="0" r="r" b="b"/>
            <a:pathLst>
              <a:path w="239" h="231">
                <a:moveTo>
                  <a:pt x="4" y="0"/>
                </a:moveTo>
                <a:lnTo>
                  <a:pt x="9" y="0"/>
                </a:lnTo>
                <a:lnTo>
                  <a:pt x="12" y="0"/>
                </a:lnTo>
                <a:lnTo>
                  <a:pt x="14" y="0"/>
                </a:lnTo>
                <a:lnTo>
                  <a:pt x="18" y="0"/>
                </a:lnTo>
                <a:lnTo>
                  <a:pt x="19" y="0"/>
                </a:lnTo>
                <a:lnTo>
                  <a:pt x="19" y="2"/>
                </a:lnTo>
                <a:lnTo>
                  <a:pt x="23" y="2"/>
                </a:lnTo>
                <a:lnTo>
                  <a:pt x="31" y="2"/>
                </a:lnTo>
                <a:lnTo>
                  <a:pt x="33" y="2"/>
                </a:lnTo>
                <a:lnTo>
                  <a:pt x="35" y="2"/>
                </a:lnTo>
                <a:lnTo>
                  <a:pt x="42" y="2"/>
                </a:lnTo>
                <a:lnTo>
                  <a:pt x="45" y="2"/>
                </a:lnTo>
                <a:lnTo>
                  <a:pt x="49" y="2"/>
                </a:lnTo>
                <a:lnTo>
                  <a:pt x="50" y="2"/>
                </a:lnTo>
                <a:lnTo>
                  <a:pt x="52" y="2"/>
                </a:lnTo>
                <a:lnTo>
                  <a:pt x="54" y="2"/>
                </a:lnTo>
                <a:lnTo>
                  <a:pt x="55" y="2"/>
                </a:lnTo>
                <a:lnTo>
                  <a:pt x="57" y="2"/>
                </a:lnTo>
                <a:lnTo>
                  <a:pt x="59" y="2"/>
                </a:lnTo>
                <a:lnTo>
                  <a:pt x="64" y="2"/>
                </a:lnTo>
                <a:lnTo>
                  <a:pt x="66" y="2"/>
                </a:lnTo>
                <a:lnTo>
                  <a:pt x="73" y="2"/>
                </a:lnTo>
                <a:lnTo>
                  <a:pt x="81" y="2"/>
                </a:lnTo>
                <a:lnTo>
                  <a:pt x="85" y="2"/>
                </a:lnTo>
                <a:lnTo>
                  <a:pt x="86" y="2"/>
                </a:lnTo>
                <a:lnTo>
                  <a:pt x="90" y="2"/>
                </a:lnTo>
                <a:lnTo>
                  <a:pt x="93" y="2"/>
                </a:lnTo>
                <a:lnTo>
                  <a:pt x="95" y="2"/>
                </a:lnTo>
                <a:lnTo>
                  <a:pt x="97" y="2"/>
                </a:lnTo>
                <a:lnTo>
                  <a:pt x="102" y="4"/>
                </a:lnTo>
                <a:lnTo>
                  <a:pt x="104" y="4"/>
                </a:lnTo>
                <a:lnTo>
                  <a:pt x="114" y="4"/>
                </a:lnTo>
                <a:lnTo>
                  <a:pt x="116" y="4"/>
                </a:lnTo>
                <a:lnTo>
                  <a:pt x="124" y="4"/>
                </a:lnTo>
                <a:lnTo>
                  <a:pt x="128" y="4"/>
                </a:lnTo>
                <a:lnTo>
                  <a:pt x="138" y="4"/>
                </a:lnTo>
                <a:lnTo>
                  <a:pt x="140" y="4"/>
                </a:lnTo>
                <a:lnTo>
                  <a:pt x="141" y="4"/>
                </a:lnTo>
                <a:lnTo>
                  <a:pt x="150" y="4"/>
                </a:lnTo>
                <a:lnTo>
                  <a:pt x="152" y="4"/>
                </a:lnTo>
                <a:lnTo>
                  <a:pt x="153" y="4"/>
                </a:lnTo>
                <a:lnTo>
                  <a:pt x="155" y="4"/>
                </a:lnTo>
                <a:lnTo>
                  <a:pt x="155" y="4"/>
                </a:lnTo>
                <a:lnTo>
                  <a:pt x="164" y="4"/>
                </a:lnTo>
                <a:lnTo>
                  <a:pt x="165" y="4"/>
                </a:lnTo>
                <a:lnTo>
                  <a:pt x="172" y="4"/>
                </a:lnTo>
                <a:lnTo>
                  <a:pt x="174" y="4"/>
                </a:lnTo>
                <a:lnTo>
                  <a:pt x="178" y="6"/>
                </a:lnTo>
                <a:lnTo>
                  <a:pt x="186" y="6"/>
                </a:lnTo>
                <a:lnTo>
                  <a:pt x="186" y="6"/>
                </a:lnTo>
                <a:lnTo>
                  <a:pt x="195" y="6"/>
                </a:lnTo>
                <a:lnTo>
                  <a:pt x="202" y="7"/>
                </a:lnTo>
                <a:lnTo>
                  <a:pt x="208" y="7"/>
                </a:lnTo>
                <a:lnTo>
                  <a:pt x="210" y="7"/>
                </a:lnTo>
                <a:lnTo>
                  <a:pt x="212" y="7"/>
                </a:lnTo>
                <a:lnTo>
                  <a:pt x="214" y="7"/>
                </a:lnTo>
                <a:lnTo>
                  <a:pt x="215" y="7"/>
                </a:lnTo>
                <a:lnTo>
                  <a:pt x="221" y="7"/>
                </a:lnTo>
                <a:lnTo>
                  <a:pt x="231" y="7"/>
                </a:lnTo>
                <a:lnTo>
                  <a:pt x="231" y="7"/>
                </a:lnTo>
                <a:lnTo>
                  <a:pt x="233" y="7"/>
                </a:lnTo>
                <a:lnTo>
                  <a:pt x="239" y="7"/>
                </a:lnTo>
                <a:lnTo>
                  <a:pt x="239" y="16"/>
                </a:lnTo>
                <a:lnTo>
                  <a:pt x="239" y="26"/>
                </a:lnTo>
                <a:lnTo>
                  <a:pt x="239" y="33"/>
                </a:lnTo>
                <a:lnTo>
                  <a:pt x="239" y="35"/>
                </a:lnTo>
                <a:lnTo>
                  <a:pt x="239" y="38"/>
                </a:lnTo>
                <a:lnTo>
                  <a:pt x="239" y="40"/>
                </a:lnTo>
                <a:lnTo>
                  <a:pt x="239" y="42"/>
                </a:lnTo>
                <a:lnTo>
                  <a:pt x="239" y="49"/>
                </a:lnTo>
                <a:lnTo>
                  <a:pt x="239" y="50"/>
                </a:lnTo>
                <a:lnTo>
                  <a:pt x="239" y="52"/>
                </a:lnTo>
                <a:lnTo>
                  <a:pt x="239" y="54"/>
                </a:lnTo>
                <a:lnTo>
                  <a:pt x="238" y="62"/>
                </a:lnTo>
                <a:lnTo>
                  <a:pt x="238" y="64"/>
                </a:lnTo>
                <a:lnTo>
                  <a:pt x="238" y="66"/>
                </a:lnTo>
                <a:lnTo>
                  <a:pt x="238" y="74"/>
                </a:lnTo>
                <a:lnTo>
                  <a:pt x="238" y="81"/>
                </a:lnTo>
                <a:lnTo>
                  <a:pt x="238" y="83"/>
                </a:lnTo>
                <a:lnTo>
                  <a:pt x="238" y="83"/>
                </a:lnTo>
                <a:lnTo>
                  <a:pt x="238" y="85"/>
                </a:lnTo>
                <a:lnTo>
                  <a:pt x="238" y="86"/>
                </a:lnTo>
                <a:lnTo>
                  <a:pt x="238" y="90"/>
                </a:lnTo>
                <a:lnTo>
                  <a:pt x="238" y="92"/>
                </a:lnTo>
                <a:lnTo>
                  <a:pt x="238" y="97"/>
                </a:lnTo>
                <a:lnTo>
                  <a:pt x="238" y="97"/>
                </a:lnTo>
                <a:lnTo>
                  <a:pt x="238" y="100"/>
                </a:lnTo>
                <a:lnTo>
                  <a:pt x="238" y="102"/>
                </a:lnTo>
                <a:lnTo>
                  <a:pt x="238" y="104"/>
                </a:lnTo>
                <a:lnTo>
                  <a:pt x="238" y="107"/>
                </a:lnTo>
                <a:lnTo>
                  <a:pt x="238" y="109"/>
                </a:lnTo>
                <a:lnTo>
                  <a:pt x="238" y="111"/>
                </a:lnTo>
                <a:lnTo>
                  <a:pt x="238" y="112"/>
                </a:lnTo>
                <a:lnTo>
                  <a:pt x="238" y="112"/>
                </a:lnTo>
                <a:lnTo>
                  <a:pt x="238" y="117"/>
                </a:lnTo>
                <a:lnTo>
                  <a:pt x="238" y="119"/>
                </a:lnTo>
                <a:lnTo>
                  <a:pt x="238" y="121"/>
                </a:lnTo>
                <a:lnTo>
                  <a:pt x="238" y="126"/>
                </a:lnTo>
                <a:lnTo>
                  <a:pt x="236" y="129"/>
                </a:lnTo>
                <a:lnTo>
                  <a:pt x="236" y="141"/>
                </a:lnTo>
                <a:lnTo>
                  <a:pt x="236" y="150"/>
                </a:lnTo>
                <a:lnTo>
                  <a:pt x="236" y="152"/>
                </a:lnTo>
                <a:lnTo>
                  <a:pt x="236" y="164"/>
                </a:lnTo>
                <a:lnTo>
                  <a:pt x="236" y="172"/>
                </a:lnTo>
                <a:lnTo>
                  <a:pt x="236" y="176"/>
                </a:lnTo>
                <a:lnTo>
                  <a:pt x="236" y="178"/>
                </a:lnTo>
                <a:lnTo>
                  <a:pt x="236" y="179"/>
                </a:lnTo>
                <a:lnTo>
                  <a:pt x="236" y="181"/>
                </a:lnTo>
                <a:lnTo>
                  <a:pt x="236" y="186"/>
                </a:lnTo>
                <a:lnTo>
                  <a:pt x="236" y="188"/>
                </a:lnTo>
                <a:lnTo>
                  <a:pt x="236" y="191"/>
                </a:lnTo>
                <a:lnTo>
                  <a:pt x="236" y="193"/>
                </a:lnTo>
                <a:lnTo>
                  <a:pt x="236" y="195"/>
                </a:lnTo>
                <a:lnTo>
                  <a:pt x="236" y="197"/>
                </a:lnTo>
                <a:lnTo>
                  <a:pt x="236" y="198"/>
                </a:lnTo>
                <a:lnTo>
                  <a:pt x="236" y="200"/>
                </a:lnTo>
                <a:lnTo>
                  <a:pt x="236" y="210"/>
                </a:lnTo>
                <a:lnTo>
                  <a:pt x="236" y="212"/>
                </a:lnTo>
                <a:lnTo>
                  <a:pt x="234" y="214"/>
                </a:lnTo>
                <a:lnTo>
                  <a:pt x="236" y="215"/>
                </a:lnTo>
                <a:lnTo>
                  <a:pt x="236" y="217"/>
                </a:lnTo>
                <a:lnTo>
                  <a:pt x="234" y="217"/>
                </a:lnTo>
                <a:lnTo>
                  <a:pt x="234" y="221"/>
                </a:lnTo>
                <a:lnTo>
                  <a:pt x="236" y="221"/>
                </a:lnTo>
                <a:lnTo>
                  <a:pt x="234" y="224"/>
                </a:lnTo>
                <a:lnTo>
                  <a:pt x="234" y="226"/>
                </a:lnTo>
                <a:lnTo>
                  <a:pt x="234" y="227"/>
                </a:lnTo>
                <a:lnTo>
                  <a:pt x="234" y="231"/>
                </a:lnTo>
                <a:lnTo>
                  <a:pt x="233" y="231"/>
                </a:lnTo>
                <a:lnTo>
                  <a:pt x="231" y="231"/>
                </a:lnTo>
                <a:lnTo>
                  <a:pt x="231" y="231"/>
                </a:lnTo>
                <a:lnTo>
                  <a:pt x="227" y="231"/>
                </a:lnTo>
                <a:lnTo>
                  <a:pt x="227" y="229"/>
                </a:lnTo>
                <a:lnTo>
                  <a:pt x="226" y="229"/>
                </a:lnTo>
                <a:lnTo>
                  <a:pt x="222" y="229"/>
                </a:lnTo>
                <a:lnTo>
                  <a:pt x="221" y="229"/>
                </a:lnTo>
                <a:lnTo>
                  <a:pt x="219" y="229"/>
                </a:lnTo>
                <a:lnTo>
                  <a:pt x="217" y="229"/>
                </a:lnTo>
                <a:lnTo>
                  <a:pt x="215" y="229"/>
                </a:lnTo>
                <a:lnTo>
                  <a:pt x="215" y="229"/>
                </a:lnTo>
                <a:lnTo>
                  <a:pt x="214" y="229"/>
                </a:lnTo>
                <a:lnTo>
                  <a:pt x="212" y="229"/>
                </a:lnTo>
                <a:lnTo>
                  <a:pt x="210" y="229"/>
                </a:lnTo>
                <a:lnTo>
                  <a:pt x="208" y="229"/>
                </a:lnTo>
                <a:lnTo>
                  <a:pt x="207" y="229"/>
                </a:lnTo>
                <a:lnTo>
                  <a:pt x="205" y="229"/>
                </a:lnTo>
                <a:lnTo>
                  <a:pt x="203" y="229"/>
                </a:lnTo>
                <a:lnTo>
                  <a:pt x="202" y="229"/>
                </a:lnTo>
                <a:lnTo>
                  <a:pt x="190" y="229"/>
                </a:lnTo>
                <a:lnTo>
                  <a:pt x="179" y="229"/>
                </a:lnTo>
                <a:lnTo>
                  <a:pt x="176" y="227"/>
                </a:lnTo>
                <a:lnTo>
                  <a:pt x="174" y="227"/>
                </a:lnTo>
                <a:lnTo>
                  <a:pt x="171" y="227"/>
                </a:lnTo>
                <a:lnTo>
                  <a:pt x="169" y="227"/>
                </a:lnTo>
                <a:lnTo>
                  <a:pt x="167" y="227"/>
                </a:lnTo>
                <a:lnTo>
                  <a:pt x="165" y="227"/>
                </a:lnTo>
                <a:lnTo>
                  <a:pt x="162" y="227"/>
                </a:lnTo>
                <a:lnTo>
                  <a:pt x="159" y="227"/>
                </a:lnTo>
                <a:lnTo>
                  <a:pt x="157" y="227"/>
                </a:lnTo>
                <a:lnTo>
                  <a:pt x="155" y="227"/>
                </a:lnTo>
                <a:lnTo>
                  <a:pt x="152" y="227"/>
                </a:lnTo>
                <a:lnTo>
                  <a:pt x="150" y="227"/>
                </a:lnTo>
                <a:lnTo>
                  <a:pt x="148" y="227"/>
                </a:lnTo>
                <a:lnTo>
                  <a:pt x="147" y="227"/>
                </a:lnTo>
                <a:lnTo>
                  <a:pt x="145" y="227"/>
                </a:lnTo>
                <a:lnTo>
                  <a:pt x="143" y="227"/>
                </a:lnTo>
                <a:lnTo>
                  <a:pt x="141" y="227"/>
                </a:lnTo>
                <a:lnTo>
                  <a:pt x="140" y="227"/>
                </a:lnTo>
                <a:lnTo>
                  <a:pt x="136" y="227"/>
                </a:lnTo>
                <a:lnTo>
                  <a:pt x="135" y="227"/>
                </a:lnTo>
                <a:lnTo>
                  <a:pt x="129" y="227"/>
                </a:lnTo>
                <a:lnTo>
                  <a:pt x="119" y="227"/>
                </a:lnTo>
                <a:lnTo>
                  <a:pt x="116" y="227"/>
                </a:lnTo>
                <a:lnTo>
                  <a:pt x="112" y="227"/>
                </a:lnTo>
                <a:lnTo>
                  <a:pt x="109" y="227"/>
                </a:lnTo>
                <a:lnTo>
                  <a:pt x="105" y="227"/>
                </a:lnTo>
                <a:lnTo>
                  <a:pt x="104" y="227"/>
                </a:lnTo>
                <a:lnTo>
                  <a:pt x="100" y="227"/>
                </a:lnTo>
                <a:lnTo>
                  <a:pt x="95" y="227"/>
                </a:lnTo>
                <a:lnTo>
                  <a:pt x="93" y="227"/>
                </a:lnTo>
                <a:lnTo>
                  <a:pt x="90" y="226"/>
                </a:lnTo>
                <a:lnTo>
                  <a:pt x="86" y="226"/>
                </a:lnTo>
                <a:lnTo>
                  <a:pt x="81" y="226"/>
                </a:lnTo>
                <a:lnTo>
                  <a:pt x="79" y="226"/>
                </a:lnTo>
                <a:lnTo>
                  <a:pt x="76" y="226"/>
                </a:lnTo>
                <a:lnTo>
                  <a:pt x="74" y="226"/>
                </a:lnTo>
                <a:lnTo>
                  <a:pt x="73" y="226"/>
                </a:lnTo>
                <a:lnTo>
                  <a:pt x="71" y="226"/>
                </a:lnTo>
                <a:lnTo>
                  <a:pt x="67" y="226"/>
                </a:lnTo>
                <a:lnTo>
                  <a:pt x="66" y="226"/>
                </a:lnTo>
                <a:lnTo>
                  <a:pt x="64" y="226"/>
                </a:lnTo>
                <a:lnTo>
                  <a:pt x="64" y="226"/>
                </a:lnTo>
                <a:lnTo>
                  <a:pt x="62" y="226"/>
                </a:lnTo>
                <a:lnTo>
                  <a:pt x="61" y="226"/>
                </a:lnTo>
                <a:lnTo>
                  <a:pt x="59" y="226"/>
                </a:lnTo>
                <a:lnTo>
                  <a:pt x="57" y="226"/>
                </a:lnTo>
                <a:lnTo>
                  <a:pt x="55" y="226"/>
                </a:lnTo>
                <a:lnTo>
                  <a:pt x="50" y="226"/>
                </a:lnTo>
                <a:lnTo>
                  <a:pt x="49" y="226"/>
                </a:lnTo>
                <a:lnTo>
                  <a:pt x="45" y="226"/>
                </a:lnTo>
                <a:lnTo>
                  <a:pt x="38" y="226"/>
                </a:lnTo>
                <a:lnTo>
                  <a:pt x="35" y="226"/>
                </a:lnTo>
                <a:lnTo>
                  <a:pt x="30" y="226"/>
                </a:lnTo>
                <a:lnTo>
                  <a:pt x="23" y="226"/>
                </a:lnTo>
                <a:lnTo>
                  <a:pt x="19" y="226"/>
                </a:lnTo>
                <a:lnTo>
                  <a:pt x="18" y="226"/>
                </a:lnTo>
                <a:lnTo>
                  <a:pt x="14" y="226"/>
                </a:lnTo>
                <a:lnTo>
                  <a:pt x="12" y="226"/>
                </a:lnTo>
                <a:lnTo>
                  <a:pt x="4" y="226"/>
                </a:lnTo>
                <a:lnTo>
                  <a:pt x="0" y="226"/>
                </a:lnTo>
                <a:lnTo>
                  <a:pt x="0" y="224"/>
                </a:lnTo>
                <a:lnTo>
                  <a:pt x="0" y="222"/>
                </a:lnTo>
                <a:lnTo>
                  <a:pt x="0" y="219"/>
                </a:lnTo>
                <a:lnTo>
                  <a:pt x="0" y="215"/>
                </a:lnTo>
                <a:lnTo>
                  <a:pt x="0" y="209"/>
                </a:lnTo>
                <a:lnTo>
                  <a:pt x="0" y="203"/>
                </a:lnTo>
                <a:lnTo>
                  <a:pt x="0" y="202"/>
                </a:lnTo>
                <a:lnTo>
                  <a:pt x="0" y="200"/>
                </a:lnTo>
                <a:lnTo>
                  <a:pt x="0" y="198"/>
                </a:lnTo>
                <a:lnTo>
                  <a:pt x="0" y="188"/>
                </a:lnTo>
                <a:lnTo>
                  <a:pt x="0" y="174"/>
                </a:lnTo>
                <a:lnTo>
                  <a:pt x="2" y="171"/>
                </a:lnTo>
                <a:lnTo>
                  <a:pt x="2" y="169"/>
                </a:lnTo>
                <a:lnTo>
                  <a:pt x="2" y="167"/>
                </a:lnTo>
                <a:lnTo>
                  <a:pt x="2" y="166"/>
                </a:lnTo>
                <a:lnTo>
                  <a:pt x="2" y="162"/>
                </a:lnTo>
                <a:lnTo>
                  <a:pt x="2" y="159"/>
                </a:lnTo>
                <a:lnTo>
                  <a:pt x="2" y="157"/>
                </a:lnTo>
                <a:lnTo>
                  <a:pt x="2" y="147"/>
                </a:lnTo>
                <a:lnTo>
                  <a:pt x="2" y="136"/>
                </a:lnTo>
                <a:lnTo>
                  <a:pt x="2" y="129"/>
                </a:lnTo>
                <a:lnTo>
                  <a:pt x="2" y="128"/>
                </a:lnTo>
                <a:lnTo>
                  <a:pt x="2" y="126"/>
                </a:lnTo>
                <a:lnTo>
                  <a:pt x="2" y="124"/>
                </a:lnTo>
                <a:lnTo>
                  <a:pt x="2" y="112"/>
                </a:lnTo>
                <a:lnTo>
                  <a:pt x="2" y="102"/>
                </a:lnTo>
                <a:lnTo>
                  <a:pt x="2" y="97"/>
                </a:lnTo>
                <a:lnTo>
                  <a:pt x="2" y="92"/>
                </a:lnTo>
                <a:lnTo>
                  <a:pt x="2" y="83"/>
                </a:lnTo>
                <a:lnTo>
                  <a:pt x="2" y="81"/>
                </a:lnTo>
                <a:lnTo>
                  <a:pt x="2" y="74"/>
                </a:lnTo>
                <a:lnTo>
                  <a:pt x="2" y="69"/>
                </a:lnTo>
                <a:lnTo>
                  <a:pt x="2" y="67"/>
                </a:lnTo>
                <a:lnTo>
                  <a:pt x="2" y="66"/>
                </a:lnTo>
                <a:lnTo>
                  <a:pt x="2" y="62"/>
                </a:lnTo>
                <a:lnTo>
                  <a:pt x="2" y="57"/>
                </a:lnTo>
                <a:lnTo>
                  <a:pt x="2" y="55"/>
                </a:lnTo>
                <a:lnTo>
                  <a:pt x="2" y="50"/>
                </a:lnTo>
                <a:lnTo>
                  <a:pt x="2" y="49"/>
                </a:lnTo>
                <a:lnTo>
                  <a:pt x="2" y="47"/>
                </a:lnTo>
                <a:lnTo>
                  <a:pt x="2" y="45"/>
                </a:lnTo>
                <a:lnTo>
                  <a:pt x="2" y="42"/>
                </a:lnTo>
                <a:lnTo>
                  <a:pt x="2" y="37"/>
                </a:lnTo>
                <a:lnTo>
                  <a:pt x="2" y="37"/>
                </a:lnTo>
                <a:lnTo>
                  <a:pt x="2" y="35"/>
                </a:lnTo>
                <a:lnTo>
                  <a:pt x="2" y="31"/>
                </a:lnTo>
                <a:lnTo>
                  <a:pt x="2" y="28"/>
                </a:lnTo>
                <a:lnTo>
                  <a:pt x="2" y="23"/>
                </a:lnTo>
                <a:lnTo>
                  <a:pt x="2" y="12"/>
                </a:lnTo>
                <a:lnTo>
                  <a:pt x="4"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27" name="Freeform 155"/>
          <p:cNvSpPr>
            <a:spLocks/>
          </p:cNvSpPr>
          <p:nvPr/>
        </p:nvSpPr>
        <p:spPr bwMode="auto">
          <a:xfrm>
            <a:off x="5083970" y="2028826"/>
            <a:ext cx="350044" cy="326231"/>
          </a:xfrm>
          <a:custGeom>
            <a:avLst/>
            <a:gdLst/>
            <a:ahLst/>
            <a:cxnLst>
              <a:cxn ang="0">
                <a:pos x="22" y="3"/>
              </a:cxn>
              <a:cxn ang="0">
                <a:pos x="46" y="3"/>
              </a:cxn>
              <a:cxn ang="0">
                <a:pos x="65" y="3"/>
              </a:cxn>
              <a:cxn ang="0">
                <a:pos x="84" y="3"/>
              </a:cxn>
              <a:cxn ang="0">
                <a:pos x="112" y="3"/>
              </a:cxn>
              <a:cxn ang="0">
                <a:pos x="132" y="2"/>
              </a:cxn>
              <a:cxn ang="0">
                <a:pos x="153" y="2"/>
              </a:cxn>
              <a:cxn ang="0">
                <a:pos x="177" y="2"/>
              </a:cxn>
              <a:cxn ang="0">
                <a:pos x="210" y="2"/>
              </a:cxn>
              <a:cxn ang="0">
                <a:pos x="236" y="9"/>
              </a:cxn>
              <a:cxn ang="0">
                <a:pos x="236" y="36"/>
              </a:cxn>
              <a:cxn ang="0">
                <a:pos x="234" y="71"/>
              </a:cxn>
              <a:cxn ang="0">
                <a:pos x="234" y="95"/>
              </a:cxn>
              <a:cxn ang="0">
                <a:pos x="234" y="119"/>
              </a:cxn>
              <a:cxn ang="0">
                <a:pos x="234" y="146"/>
              </a:cxn>
              <a:cxn ang="0">
                <a:pos x="234" y="176"/>
              </a:cxn>
              <a:cxn ang="0">
                <a:pos x="232" y="203"/>
              </a:cxn>
              <a:cxn ang="0">
                <a:pos x="256" y="203"/>
              </a:cxn>
              <a:cxn ang="0">
                <a:pos x="272" y="203"/>
              </a:cxn>
              <a:cxn ang="0">
                <a:pos x="291" y="206"/>
              </a:cxn>
              <a:cxn ang="0">
                <a:pos x="289" y="208"/>
              </a:cxn>
              <a:cxn ang="0">
                <a:pos x="287" y="212"/>
              </a:cxn>
              <a:cxn ang="0">
                <a:pos x="284" y="215"/>
              </a:cxn>
              <a:cxn ang="0">
                <a:pos x="280" y="219"/>
              </a:cxn>
              <a:cxn ang="0">
                <a:pos x="284" y="220"/>
              </a:cxn>
              <a:cxn ang="0">
                <a:pos x="284" y="224"/>
              </a:cxn>
              <a:cxn ang="0">
                <a:pos x="282" y="229"/>
              </a:cxn>
              <a:cxn ang="0">
                <a:pos x="282" y="234"/>
              </a:cxn>
              <a:cxn ang="0">
                <a:pos x="287" y="241"/>
              </a:cxn>
              <a:cxn ang="0">
                <a:pos x="284" y="243"/>
              </a:cxn>
              <a:cxn ang="0">
                <a:pos x="280" y="243"/>
              </a:cxn>
              <a:cxn ang="0">
                <a:pos x="285" y="248"/>
              </a:cxn>
              <a:cxn ang="0">
                <a:pos x="287" y="255"/>
              </a:cxn>
              <a:cxn ang="0">
                <a:pos x="292" y="260"/>
              </a:cxn>
              <a:cxn ang="0">
                <a:pos x="292" y="267"/>
              </a:cxn>
              <a:cxn ang="0">
                <a:pos x="287" y="267"/>
              </a:cxn>
              <a:cxn ang="0">
                <a:pos x="285" y="270"/>
              </a:cxn>
              <a:cxn ang="0">
                <a:pos x="273" y="270"/>
              </a:cxn>
              <a:cxn ang="0">
                <a:pos x="251" y="270"/>
              </a:cxn>
              <a:cxn ang="0">
                <a:pos x="227" y="272"/>
              </a:cxn>
              <a:cxn ang="0">
                <a:pos x="210" y="272"/>
              </a:cxn>
              <a:cxn ang="0">
                <a:pos x="182" y="272"/>
              </a:cxn>
              <a:cxn ang="0">
                <a:pos x="155" y="272"/>
              </a:cxn>
              <a:cxn ang="0">
                <a:pos x="132" y="272"/>
              </a:cxn>
              <a:cxn ang="0">
                <a:pos x="110" y="272"/>
              </a:cxn>
              <a:cxn ang="0">
                <a:pos x="89" y="272"/>
              </a:cxn>
              <a:cxn ang="0">
                <a:pos x="67" y="274"/>
              </a:cxn>
              <a:cxn ang="0">
                <a:pos x="46" y="274"/>
              </a:cxn>
              <a:cxn ang="0">
                <a:pos x="21" y="274"/>
              </a:cxn>
              <a:cxn ang="0">
                <a:pos x="0" y="272"/>
              </a:cxn>
              <a:cxn ang="0">
                <a:pos x="0" y="243"/>
              </a:cxn>
              <a:cxn ang="0">
                <a:pos x="0" y="219"/>
              </a:cxn>
              <a:cxn ang="0">
                <a:pos x="0" y="201"/>
              </a:cxn>
              <a:cxn ang="0">
                <a:pos x="0" y="177"/>
              </a:cxn>
              <a:cxn ang="0">
                <a:pos x="0" y="162"/>
              </a:cxn>
              <a:cxn ang="0">
                <a:pos x="0" y="145"/>
              </a:cxn>
              <a:cxn ang="0">
                <a:pos x="0" y="133"/>
              </a:cxn>
              <a:cxn ang="0">
                <a:pos x="0" y="114"/>
              </a:cxn>
              <a:cxn ang="0">
                <a:pos x="0" y="84"/>
              </a:cxn>
              <a:cxn ang="0">
                <a:pos x="0" y="62"/>
              </a:cxn>
              <a:cxn ang="0">
                <a:pos x="0" y="33"/>
              </a:cxn>
              <a:cxn ang="0">
                <a:pos x="0" y="21"/>
              </a:cxn>
            </a:cxnLst>
            <a:rect l="0" t="0" r="r" b="b"/>
            <a:pathLst>
              <a:path w="294" h="274">
                <a:moveTo>
                  <a:pt x="0" y="3"/>
                </a:moveTo>
                <a:lnTo>
                  <a:pt x="5" y="3"/>
                </a:lnTo>
                <a:lnTo>
                  <a:pt x="10" y="3"/>
                </a:lnTo>
                <a:lnTo>
                  <a:pt x="12" y="3"/>
                </a:lnTo>
                <a:lnTo>
                  <a:pt x="14" y="3"/>
                </a:lnTo>
                <a:lnTo>
                  <a:pt x="22" y="3"/>
                </a:lnTo>
                <a:lnTo>
                  <a:pt x="24" y="3"/>
                </a:lnTo>
                <a:lnTo>
                  <a:pt x="26" y="3"/>
                </a:lnTo>
                <a:lnTo>
                  <a:pt x="31" y="3"/>
                </a:lnTo>
                <a:lnTo>
                  <a:pt x="34" y="3"/>
                </a:lnTo>
                <a:lnTo>
                  <a:pt x="39" y="3"/>
                </a:lnTo>
                <a:lnTo>
                  <a:pt x="46" y="3"/>
                </a:lnTo>
                <a:lnTo>
                  <a:pt x="46" y="3"/>
                </a:lnTo>
                <a:lnTo>
                  <a:pt x="51" y="3"/>
                </a:lnTo>
                <a:lnTo>
                  <a:pt x="53" y="3"/>
                </a:lnTo>
                <a:lnTo>
                  <a:pt x="60" y="3"/>
                </a:lnTo>
                <a:lnTo>
                  <a:pt x="62" y="3"/>
                </a:lnTo>
                <a:lnTo>
                  <a:pt x="65" y="3"/>
                </a:lnTo>
                <a:lnTo>
                  <a:pt x="70" y="3"/>
                </a:lnTo>
                <a:lnTo>
                  <a:pt x="74" y="3"/>
                </a:lnTo>
                <a:lnTo>
                  <a:pt x="76" y="3"/>
                </a:lnTo>
                <a:lnTo>
                  <a:pt x="79" y="3"/>
                </a:lnTo>
                <a:lnTo>
                  <a:pt x="81" y="3"/>
                </a:lnTo>
                <a:lnTo>
                  <a:pt x="84" y="3"/>
                </a:lnTo>
                <a:lnTo>
                  <a:pt x="86" y="3"/>
                </a:lnTo>
                <a:lnTo>
                  <a:pt x="88" y="3"/>
                </a:lnTo>
                <a:lnTo>
                  <a:pt x="89" y="3"/>
                </a:lnTo>
                <a:lnTo>
                  <a:pt x="107" y="3"/>
                </a:lnTo>
                <a:lnTo>
                  <a:pt x="110" y="3"/>
                </a:lnTo>
                <a:lnTo>
                  <a:pt x="112" y="3"/>
                </a:lnTo>
                <a:lnTo>
                  <a:pt x="113" y="3"/>
                </a:lnTo>
                <a:lnTo>
                  <a:pt x="119" y="3"/>
                </a:lnTo>
                <a:lnTo>
                  <a:pt x="120" y="3"/>
                </a:lnTo>
                <a:lnTo>
                  <a:pt x="124" y="2"/>
                </a:lnTo>
                <a:lnTo>
                  <a:pt x="129" y="2"/>
                </a:lnTo>
                <a:lnTo>
                  <a:pt x="132" y="2"/>
                </a:lnTo>
                <a:lnTo>
                  <a:pt x="136" y="2"/>
                </a:lnTo>
                <a:lnTo>
                  <a:pt x="136" y="2"/>
                </a:lnTo>
                <a:lnTo>
                  <a:pt x="141" y="2"/>
                </a:lnTo>
                <a:lnTo>
                  <a:pt x="146" y="2"/>
                </a:lnTo>
                <a:lnTo>
                  <a:pt x="151" y="2"/>
                </a:lnTo>
                <a:lnTo>
                  <a:pt x="153" y="2"/>
                </a:lnTo>
                <a:lnTo>
                  <a:pt x="156" y="2"/>
                </a:lnTo>
                <a:lnTo>
                  <a:pt x="163" y="2"/>
                </a:lnTo>
                <a:lnTo>
                  <a:pt x="165" y="2"/>
                </a:lnTo>
                <a:lnTo>
                  <a:pt x="168" y="2"/>
                </a:lnTo>
                <a:lnTo>
                  <a:pt x="174" y="2"/>
                </a:lnTo>
                <a:lnTo>
                  <a:pt x="177" y="2"/>
                </a:lnTo>
                <a:lnTo>
                  <a:pt x="180" y="2"/>
                </a:lnTo>
                <a:lnTo>
                  <a:pt x="182" y="2"/>
                </a:lnTo>
                <a:lnTo>
                  <a:pt x="186" y="2"/>
                </a:lnTo>
                <a:lnTo>
                  <a:pt x="193" y="2"/>
                </a:lnTo>
                <a:lnTo>
                  <a:pt x="201" y="2"/>
                </a:lnTo>
                <a:lnTo>
                  <a:pt x="210" y="2"/>
                </a:lnTo>
                <a:lnTo>
                  <a:pt x="213" y="0"/>
                </a:lnTo>
                <a:lnTo>
                  <a:pt x="225" y="0"/>
                </a:lnTo>
                <a:lnTo>
                  <a:pt x="227" y="0"/>
                </a:lnTo>
                <a:lnTo>
                  <a:pt x="230" y="0"/>
                </a:lnTo>
                <a:lnTo>
                  <a:pt x="236" y="0"/>
                </a:lnTo>
                <a:lnTo>
                  <a:pt x="236" y="9"/>
                </a:lnTo>
                <a:lnTo>
                  <a:pt x="236" y="12"/>
                </a:lnTo>
                <a:lnTo>
                  <a:pt x="236" y="19"/>
                </a:lnTo>
                <a:lnTo>
                  <a:pt x="236" y="22"/>
                </a:lnTo>
                <a:lnTo>
                  <a:pt x="236" y="31"/>
                </a:lnTo>
                <a:lnTo>
                  <a:pt x="236" y="33"/>
                </a:lnTo>
                <a:lnTo>
                  <a:pt x="236" y="36"/>
                </a:lnTo>
                <a:lnTo>
                  <a:pt x="236" y="40"/>
                </a:lnTo>
                <a:lnTo>
                  <a:pt x="236" y="45"/>
                </a:lnTo>
                <a:lnTo>
                  <a:pt x="236" y="50"/>
                </a:lnTo>
                <a:lnTo>
                  <a:pt x="236" y="67"/>
                </a:lnTo>
                <a:lnTo>
                  <a:pt x="234" y="67"/>
                </a:lnTo>
                <a:lnTo>
                  <a:pt x="234" y="71"/>
                </a:lnTo>
                <a:lnTo>
                  <a:pt x="234" y="76"/>
                </a:lnTo>
                <a:lnTo>
                  <a:pt x="234" y="79"/>
                </a:lnTo>
                <a:lnTo>
                  <a:pt x="234" y="81"/>
                </a:lnTo>
                <a:lnTo>
                  <a:pt x="234" y="86"/>
                </a:lnTo>
                <a:lnTo>
                  <a:pt x="234" y="90"/>
                </a:lnTo>
                <a:lnTo>
                  <a:pt x="234" y="95"/>
                </a:lnTo>
                <a:lnTo>
                  <a:pt x="234" y="100"/>
                </a:lnTo>
                <a:lnTo>
                  <a:pt x="234" y="108"/>
                </a:lnTo>
                <a:lnTo>
                  <a:pt x="234" y="108"/>
                </a:lnTo>
                <a:lnTo>
                  <a:pt x="234" y="112"/>
                </a:lnTo>
                <a:lnTo>
                  <a:pt x="234" y="117"/>
                </a:lnTo>
                <a:lnTo>
                  <a:pt x="234" y="119"/>
                </a:lnTo>
                <a:lnTo>
                  <a:pt x="234" y="122"/>
                </a:lnTo>
                <a:lnTo>
                  <a:pt x="234" y="124"/>
                </a:lnTo>
                <a:lnTo>
                  <a:pt x="234" y="134"/>
                </a:lnTo>
                <a:lnTo>
                  <a:pt x="234" y="139"/>
                </a:lnTo>
                <a:lnTo>
                  <a:pt x="234" y="143"/>
                </a:lnTo>
                <a:lnTo>
                  <a:pt x="234" y="146"/>
                </a:lnTo>
                <a:lnTo>
                  <a:pt x="234" y="150"/>
                </a:lnTo>
                <a:lnTo>
                  <a:pt x="234" y="158"/>
                </a:lnTo>
                <a:lnTo>
                  <a:pt x="234" y="169"/>
                </a:lnTo>
                <a:lnTo>
                  <a:pt x="234" y="169"/>
                </a:lnTo>
                <a:lnTo>
                  <a:pt x="234" y="170"/>
                </a:lnTo>
                <a:lnTo>
                  <a:pt x="234" y="176"/>
                </a:lnTo>
                <a:lnTo>
                  <a:pt x="234" y="181"/>
                </a:lnTo>
                <a:lnTo>
                  <a:pt x="234" y="182"/>
                </a:lnTo>
                <a:lnTo>
                  <a:pt x="234" y="184"/>
                </a:lnTo>
                <a:lnTo>
                  <a:pt x="234" y="189"/>
                </a:lnTo>
                <a:lnTo>
                  <a:pt x="234" y="193"/>
                </a:lnTo>
                <a:lnTo>
                  <a:pt x="232" y="203"/>
                </a:lnTo>
                <a:lnTo>
                  <a:pt x="234" y="203"/>
                </a:lnTo>
                <a:lnTo>
                  <a:pt x="236" y="203"/>
                </a:lnTo>
                <a:lnTo>
                  <a:pt x="242" y="203"/>
                </a:lnTo>
                <a:lnTo>
                  <a:pt x="244" y="203"/>
                </a:lnTo>
                <a:lnTo>
                  <a:pt x="254" y="203"/>
                </a:lnTo>
                <a:lnTo>
                  <a:pt x="256" y="203"/>
                </a:lnTo>
                <a:lnTo>
                  <a:pt x="258" y="203"/>
                </a:lnTo>
                <a:lnTo>
                  <a:pt x="258" y="203"/>
                </a:lnTo>
                <a:lnTo>
                  <a:pt x="265" y="203"/>
                </a:lnTo>
                <a:lnTo>
                  <a:pt x="266" y="203"/>
                </a:lnTo>
                <a:lnTo>
                  <a:pt x="268" y="203"/>
                </a:lnTo>
                <a:lnTo>
                  <a:pt x="272" y="203"/>
                </a:lnTo>
                <a:lnTo>
                  <a:pt x="279" y="203"/>
                </a:lnTo>
                <a:lnTo>
                  <a:pt x="284" y="203"/>
                </a:lnTo>
                <a:lnTo>
                  <a:pt x="285" y="203"/>
                </a:lnTo>
                <a:lnTo>
                  <a:pt x="291" y="203"/>
                </a:lnTo>
                <a:lnTo>
                  <a:pt x="291" y="205"/>
                </a:lnTo>
                <a:lnTo>
                  <a:pt x="291" y="206"/>
                </a:lnTo>
                <a:lnTo>
                  <a:pt x="292" y="206"/>
                </a:lnTo>
                <a:lnTo>
                  <a:pt x="292" y="205"/>
                </a:lnTo>
                <a:lnTo>
                  <a:pt x="292" y="206"/>
                </a:lnTo>
                <a:lnTo>
                  <a:pt x="292" y="208"/>
                </a:lnTo>
                <a:lnTo>
                  <a:pt x="291" y="208"/>
                </a:lnTo>
                <a:lnTo>
                  <a:pt x="289" y="208"/>
                </a:lnTo>
                <a:lnTo>
                  <a:pt x="289" y="210"/>
                </a:lnTo>
                <a:lnTo>
                  <a:pt x="289" y="208"/>
                </a:lnTo>
                <a:lnTo>
                  <a:pt x="287" y="208"/>
                </a:lnTo>
                <a:lnTo>
                  <a:pt x="287" y="210"/>
                </a:lnTo>
                <a:lnTo>
                  <a:pt x="287" y="212"/>
                </a:lnTo>
                <a:lnTo>
                  <a:pt x="287" y="212"/>
                </a:lnTo>
                <a:lnTo>
                  <a:pt x="287" y="213"/>
                </a:lnTo>
                <a:lnTo>
                  <a:pt x="287" y="212"/>
                </a:lnTo>
                <a:lnTo>
                  <a:pt x="287" y="213"/>
                </a:lnTo>
                <a:lnTo>
                  <a:pt x="285" y="213"/>
                </a:lnTo>
                <a:lnTo>
                  <a:pt x="284" y="215"/>
                </a:lnTo>
                <a:lnTo>
                  <a:pt x="284" y="215"/>
                </a:lnTo>
                <a:lnTo>
                  <a:pt x="282" y="215"/>
                </a:lnTo>
                <a:lnTo>
                  <a:pt x="282" y="217"/>
                </a:lnTo>
                <a:lnTo>
                  <a:pt x="280" y="217"/>
                </a:lnTo>
                <a:lnTo>
                  <a:pt x="280" y="219"/>
                </a:lnTo>
                <a:lnTo>
                  <a:pt x="282" y="219"/>
                </a:lnTo>
                <a:lnTo>
                  <a:pt x="280" y="219"/>
                </a:lnTo>
                <a:lnTo>
                  <a:pt x="279" y="217"/>
                </a:lnTo>
                <a:lnTo>
                  <a:pt x="279" y="219"/>
                </a:lnTo>
                <a:lnTo>
                  <a:pt x="280" y="219"/>
                </a:lnTo>
                <a:lnTo>
                  <a:pt x="282" y="219"/>
                </a:lnTo>
                <a:lnTo>
                  <a:pt x="282" y="220"/>
                </a:lnTo>
                <a:lnTo>
                  <a:pt x="284" y="220"/>
                </a:lnTo>
                <a:lnTo>
                  <a:pt x="284" y="222"/>
                </a:lnTo>
                <a:lnTo>
                  <a:pt x="282" y="222"/>
                </a:lnTo>
                <a:lnTo>
                  <a:pt x="282" y="220"/>
                </a:lnTo>
                <a:lnTo>
                  <a:pt x="282" y="222"/>
                </a:lnTo>
                <a:lnTo>
                  <a:pt x="284" y="222"/>
                </a:lnTo>
                <a:lnTo>
                  <a:pt x="284" y="224"/>
                </a:lnTo>
                <a:lnTo>
                  <a:pt x="282" y="224"/>
                </a:lnTo>
                <a:lnTo>
                  <a:pt x="282" y="225"/>
                </a:lnTo>
                <a:lnTo>
                  <a:pt x="280" y="225"/>
                </a:lnTo>
                <a:lnTo>
                  <a:pt x="280" y="227"/>
                </a:lnTo>
                <a:lnTo>
                  <a:pt x="282" y="227"/>
                </a:lnTo>
                <a:lnTo>
                  <a:pt x="282" y="229"/>
                </a:lnTo>
                <a:lnTo>
                  <a:pt x="282" y="229"/>
                </a:lnTo>
                <a:lnTo>
                  <a:pt x="280" y="229"/>
                </a:lnTo>
                <a:lnTo>
                  <a:pt x="280" y="231"/>
                </a:lnTo>
                <a:lnTo>
                  <a:pt x="280" y="232"/>
                </a:lnTo>
                <a:lnTo>
                  <a:pt x="280" y="234"/>
                </a:lnTo>
                <a:lnTo>
                  <a:pt x="282" y="234"/>
                </a:lnTo>
                <a:lnTo>
                  <a:pt x="282" y="236"/>
                </a:lnTo>
                <a:lnTo>
                  <a:pt x="284" y="236"/>
                </a:lnTo>
                <a:lnTo>
                  <a:pt x="284" y="237"/>
                </a:lnTo>
                <a:lnTo>
                  <a:pt x="285" y="237"/>
                </a:lnTo>
                <a:lnTo>
                  <a:pt x="287" y="239"/>
                </a:lnTo>
                <a:lnTo>
                  <a:pt x="287" y="241"/>
                </a:lnTo>
                <a:lnTo>
                  <a:pt x="287" y="241"/>
                </a:lnTo>
                <a:lnTo>
                  <a:pt x="287" y="243"/>
                </a:lnTo>
                <a:lnTo>
                  <a:pt x="287" y="243"/>
                </a:lnTo>
                <a:lnTo>
                  <a:pt x="285" y="244"/>
                </a:lnTo>
                <a:lnTo>
                  <a:pt x="285" y="243"/>
                </a:lnTo>
                <a:lnTo>
                  <a:pt x="284" y="243"/>
                </a:lnTo>
                <a:lnTo>
                  <a:pt x="284" y="241"/>
                </a:lnTo>
                <a:lnTo>
                  <a:pt x="282" y="241"/>
                </a:lnTo>
                <a:lnTo>
                  <a:pt x="282" y="239"/>
                </a:lnTo>
                <a:lnTo>
                  <a:pt x="280" y="239"/>
                </a:lnTo>
                <a:lnTo>
                  <a:pt x="280" y="241"/>
                </a:lnTo>
                <a:lnTo>
                  <a:pt x="280" y="243"/>
                </a:lnTo>
                <a:lnTo>
                  <a:pt x="282" y="243"/>
                </a:lnTo>
                <a:lnTo>
                  <a:pt x="282" y="244"/>
                </a:lnTo>
                <a:lnTo>
                  <a:pt x="282" y="244"/>
                </a:lnTo>
                <a:lnTo>
                  <a:pt x="284" y="244"/>
                </a:lnTo>
                <a:lnTo>
                  <a:pt x="284" y="246"/>
                </a:lnTo>
                <a:lnTo>
                  <a:pt x="285" y="248"/>
                </a:lnTo>
                <a:lnTo>
                  <a:pt x="285" y="250"/>
                </a:lnTo>
                <a:lnTo>
                  <a:pt x="287" y="250"/>
                </a:lnTo>
                <a:lnTo>
                  <a:pt x="287" y="251"/>
                </a:lnTo>
                <a:lnTo>
                  <a:pt x="287" y="251"/>
                </a:lnTo>
                <a:lnTo>
                  <a:pt x="287" y="253"/>
                </a:lnTo>
                <a:lnTo>
                  <a:pt x="287" y="255"/>
                </a:lnTo>
                <a:lnTo>
                  <a:pt x="289" y="255"/>
                </a:lnTo>
                <a:lnTo>
                  <a:pt x="289" y="256"/>
                </a:lnTo>
                <a:lnTo>
                  <a:pt x="289" y="258"/>
                </a:lnTo>
                <a:lnTo>
                  <a:pt x="291" y="258"/>
                </a:lnTo>
                <a:lnTo>
                  <a:pt x="291" y="260"/>
                </a:lnTo>
                <a:lnTo>
                  <a:pt x="292" y="260"/>
                </a:lnTo>
                <a:lnTo>
                  <a:pt x="294" y="260"/>
                </a:lnTo>
                <a:lnTo>
                  <a:pt x="294" y="260"/>
                </a:lnTo>
                <a:lnTo>
                  <a:pt x="294" y="262"/>
                </a:lnTo>
                <a:lnTo>
                  <a:pt x="294" y="263"/>
                </a:lnTo>
                <a:lnTo>
                  <a:pt x="294" y="265"/>
                </a:lnTo>
                <a:lnTo>
                  <a:pt x="292" y="267"/>
                </a:lnTo>
                <a:lnTo>
                  <a:pt x="291" y="267"/>
                </a:lnTo>
                <a:lnTo>
                  <a:pt x="291" y="268"/>
                </a:lnTo>
                <a:lnTo>
                  <a:pt x="289" y="268"/>
                </a:lnTo>
                <a:lnTo>
                  <a:pt x="289" y="267"/>
                </a:lnTo>
                <a:lnTo>
                  <a:pt x="287" y="267"/>
                </a:lnTo>
                <a:lnTo>
                  <a:pt x="287" y="267"/>
                </a:lnTo>
                <a:lnTo>
                  <a:pt x="285" y="265"/>
                </a:lnTo>
                <a:lnTo>
                  <a:pt x="284" y="265"/>
                </a:lnTo>
                <a:lnTo>
                  <a:pt x="284" y="267"/>
                </a:lnTo>
                <a:lnTo>
                  <a:pt x="284" y="268"/>
                </a:lnTo>
                <a:lnTo>
                  <a:pt x="284" y="270"/>
                </a:lnTo>
                <a:lnTo>
                  <a:pt x="285" y="270"/>
                </a:lnTo>
                <a:lnTo>
                  <a:pt x="285" y="272"/>
                </a:lnTo>
                <a:lnTo>
                  <a:pt x="284" y="272"/>
                </a:lnTo>
                <a:lnTo>
                  <a:pt x="282" y="272"/>
                </a:lnTo>
                <a:lnTo>
                  <a:pt x="277" y="270"/>
                </a:lnTo>
                <a:lnTo>
                  <a:pt x="275" y="270"/>
                </a:lnTo>
                <a:lnTo>
                  <a:pt x="273" y="270"/>
                </a:lnTo>
                <a:lnTo>
                  <a:pt x="265" y="270"/>
                </a:lnTo>
                <a:lnTo>
                  <a:pt x="260" y="270"/>
                </a:lnTo>
                <a:lnTo>
                  <a:pt x="258" y="270"/>
                </a:lnTo>
                <a:lnTo>
                  <a:pt x="258" y="270"/>
                </a:lnTo>
                <a:lnTo>
                  <a:pt x="254" y="270"/>
                </a:lnTo>
                <a:lnTo>
                  <a:pt x="251" y="270"/>
                </a:lnTo>
                <a:lnTo>
                  <a:pt x="244" y="272"/>
                </a:lnTo>
                <a:lnTo>
                  <a:pt x="242" y="272"/>
                </a:lnTo>
                <a:lnTo>
                  <a:pt x="242" y="272"/>
                </a:lnTo>
                <a:lnTo>
                  <a:pt x="232" y="272"/>
                </a:lnTo>
                <a:lnTo>
                  <a:pt x="227" y="272"/>
                </a:lnTo>
                <a:lnTo>
                  <a:pt x="227" y="272"/>
                </a:lnTo>
                <a:lnTo>
                  <a:pt x="225" y="272"/>
                </a:lnTo>
                <a:lnTo>
                  <a:pt x="222" y="272"/>
                </a:lnTo>
                <a:lnTo>
                  <a:pt x="220" y="272"/>
                </a:lnTo>
                <a:lnTo>
                  <a:pt x="217" y="272"/>
                </a:lnTo>
                <a:lnTo>
                  <a:pt x="213" y="272"/>
                </a:lnTo>
                <a:lnTo>
                  <a:pt x="210" y="272"/>
                </a:lnTo>
                <a:lnTo>
                  <a:pt x="206" y="272"/>
                </a:lnTo>
                <a:lnTo>
                  <a:pt x="199" y="272"/>
                </a:lnTo>
                <a:lnTo>
                  <a:pt x="198" y="272"/>
                </a:lnTo>
                <a:lnTo>
                  <a:pt x="198" y="272"/>
                </a:lnTo>
                <a:lnTo>
                  <a:pt x="187" y="272"/>
                </a:lnTo>
                <a:lnTo>
                  <a:pt x="182" y="272"/>
                </a:lnTo>
                <a:lnTo>
                  <a:pt x="177" y="272"/>
                </a:lnTo>
                <a:lnTo>
                  <a:pt x="170" y="272"/>
                </a:lnTo>
                <a:lnTo>
                  <a:pt x="167" y="272"/>
                </a:lnTo>
                <a:lnTo>
                  <a:pt x="167" y="272"/>
                </a:lnTo>
                <a:lnTo>
                  <a:pt x="163" y="272"/>
                </a:lnTo>
                <a:lnTo>
                  <a:pt x="155" y="272"/>
                </a:lnTo>
                <a:lnTo>
                  <a:pt x="153" y="272"/>
                </a:lnTo>
                <a:lnTo>
                  <a:pt x="151" y="272"/>
                </a:lnTo>
                <a:lnTo>
                  <a:pt x="151" y="272"/>
                </a:lnTo>
                <a:lnTo>
                  <a:pt x="150" y="272"/>
                </a:lnTo>
                <a:lnTo>
                  <a:pt x="143" y="272"/>
                </a:lnTo>
                <a:lnTo>
                  <a:pt x="132" y="272"/>
                </a:lnTo>
                <a:lnTo>
                  <a:pt x="129" y="272"/>
                </a:lnTo>
                <a:lnTo>
                  <a:pt x="125" y="272"/>
                </a:lnTo>
                <a:lnTo>
                  <a:pt x="122" y="272"/>
                </a:lnTo>
                <a:lnTo>
                  <a:pt x="119" y="272"/>
                </a:lnTo>
                <a:lnTo>
                  <a:pt x="115" y="272"/>
                </a:lnTo>
                <a:lnTo>
                  <a:pt x="110" y="272"/>
                </a:lnTo>
                <a:lnTo>
                  <a:pt x="107" y="272"/>
                </a:lnTo>
                <a:lnTo>
                  <a:pt x="103" y="272"/>
                </a:lnTo>
                <a:lnTo>
                  <a:pt x="100" y="272"/>
                </a:lnTo>
                <a:lnTo>
                  <a:pt x="98" y="272"/>
                </a:lnTo>
                <a:lnTo>
                  <a:pt x="93" y="272"/>
                </a:lnTo>
                <a:lnTo>
                  <a:pt x="89" y="272"/>
                </a:lnTo>
                <a:lnTo>
                  <a:pt x="88" y="272"/>
                </a:lnTo>
                <a:lnTo>
                  <a:pt x="84" y="272"/>
                </a:lnTo>
                <a:lnTo>
                  <a:pt x="82" y="272"/>
                </a:lnTo>
                <a:lnTo>
                  <a:pt x="77" y="272"/>
                </a:lnTo>
                <a:lnTo>
                  <a:pt x="70" y="274"/>
                </a:lnTo>
                <a:lnTo>
                  <a:pt x="67" y="274"/>
                </a:lnTo>
                <a:lnTo>
                  <a:pt x="65" y="274"/>
                </a:lnTo>
                <a:lnTo>
                  <a:pt x="64" y="274"/>
                </a:lnTo>
                <a:lnTo>
                  <a:pt x="60" y="274"/>
                </a:lnTo>
                <a:lnTo>
                  <a:pt x="50" y="274"/>
                </a:lnTo>
                <a:lnTo>
                  <a:pt x="48" y="274"/>
                </a:lnTo>
                <a:lnTo>
                  <a:pt x="46" y="274"/>
                </a:lnTo>
                <a:lnTo>
                  <a:pt x="43" y="274"/>
                </a:lnTo>
                <a:lnTo>
                  <a:pt x="41" y="274"/>
                </a:lnTo>
                <a:lnTo>
                  <a:pt x="31" y="274"/>
                </a:lnTo>
                <a:lnTo>
                  <a:pt x="26" y="274"/>
                </a:lnTo>
                <a:lnTo>
                  <a:pt x="24" y="274"/>
                </a:lnTo>
                <a:lnTo>
                  <a:pt x="21" y="274"/>
                </a:lnTo>
                <a:lnTo>
                  <a:pt x="19" y="274"/>
                </a:lnTo>
                <a:lnTo>
                  <a:pt x="15" y="274"/>
                </a:lnTo>
                <a:lnTo>
                  <a:pt x="10" y="274"/>
                </a:lnTo>
                <a:lnTo>
                  <a:pt x="3" y="274"/>
                </a:lnTo>
                <a:lnTo>
                  <a:pt x="0" y="274"/>
                </a:lnTo>
                <a:lnTo>
                  <a:pt x="0" y="272"/>
                </a:lnTo>
                <a:lnTo>
                  <a:pt x="0" y="267"/>
                </a:lnTo>
                <a:lnTo>
                  <a:pt x="0" y="262"/>
                </a:lnTo>
                <a:lnTo>
                  <a:pt x="0" y="260"/>
                </a:lnTo>
                <a:lnTo>
                  <a:pt x="0" y="256"/>
                </a:lnTo>
                <a:lnTo>
                  <a:pt x="0" y="250"/>
                </a:lnTo>
                <a:lnTo>
                  <a:pt x="0" y="243"/>
                </a:lnTo>
                <a:lnTo>
                  <a:pt x="0" y="239"/>
                </a:lnTo>
                <a:lnTo>
                  <a:pt x="0" y="236"/>
                </a:lnTo>
                <a:lnTo>
                  <a:pt x="0" y="231"/>
                </a:lnTo>
                <a:lnTo>
                  <a:pt x="0" y="229"/>
                </a:lnTo>
                <a:lnTo>
                  <a:pt x="0" y="222"/>
                </a:lnTo>
                <a:lnTo>
                  <a:pt x="0" y="219"/>
                </a:lnTo>
                <a:lnTo>
                  <a:pt x="0" y="215"/>
                </a:lnTo>
                <a:lnTo>
                  <a:pt x="0" y="215"/>
                </a:lnTo>
                <a:lnTo>
                  <a:pt x="0" y="212"/>
                </a:lnTo>
                <a:lnTo>
                  <a:pt x="0" y="206"/>
                </a:lnTo>
                <a:lnTo>
                  <a:pt x="0" y="205"/>
                </a:lnTo>
                <a:lnTo>
                  <a:pt x="0" y="201"/>
                </a:lnTo>
                <a:lnTo>
                  <a:pt x="0" y="200"/>
                </a:lnTo>
                <a:lnTo>
                  <a:pt x="0" y="194"/>
                </a:lnTo>
                <a:lnTo>
                  <a:pt x="0" y="189"/>
                </a:lnTo>
                <a:lnTo>
                  <a:pt x="0" y="188"/>
                </a:lnTo>
                <a:lnTo>
                  <a:pt x="0" y="184"/>
                </a:lnTo>
                <a:lnTo>
                  <a:pt x="0" y="177"/>
                </a:lnTo>
                <a:lnTo>
                  <a:pt x="0" y="176"/>
                </a:lnTo>
                <a:lnTo>
                  <a:pt x="0" y="172"/>
                </a:lnTo>
                <a:lnTo>
                  <a:pt x="0" y="170"/>
                </a:lnTo>
                <a:lnTo>
                  <a:pt x="0" y="167"/>
                </a:lnTo>
                <a:lnTo>
                  <a:pt x="0" y="163"/>
                </a:lnTo>
                <a:lnTo>
                  <a:pt x="0" y="162"/>
                </a:lnTo>
                <a:lnTo>
                  <a:pt x="0" y="160"/>
                </a:lnTo>
                <a:lnTo>
                  <a:pt x="0" y="158"/>
                </a:lnTo>
                <a:lnTo>
                  <a:pt x="0" y="153"/>
                </a:lnTo>
                <a:lnTo>
                  <a:pt x="0" y="150"/>
                </a:lnTo>
                <a:lnTo>
                  <a:pt x="0" y="146"/>
                </a:lnTo>
                <a:lnTo>
                  <a:pt x="0" y="145"/>
                </a:lnTo>
                <a:lnTo>
                  <a:pt x="0" y="141"/>
                </a:lnTo>
                <a:lnTo>
                  <a:pt x="0" y="139"/>
                </a:lnTo>
                <a:lnTo>
                  <a:pt x="0" y="139"/>
                </a:lnTo>
                <a:lnTo>
                  <a:pt x="0" y="136"/>
                </a:lnTo>
                <a:lnTo>
                  <a:pt x="0" y="134"/>
                </a:lnTo>
                <a:lnTo>
                  <a:pt x="0" y="133"/>
                </a:lnTo>
                <a:lnTo>
                  <a:pt x="0" y="131"/>
                </a:lnTo>
                <a:lnTo>
                  <a:pt x="0" y="129"/>
                </a:lnTo>
                <a:lnTo>
                  <a:pt x="0" y="122"/>
                </a:lnTo>
                <a:lnTo>
                  <a:pt x="0" y="120"/>
                </a:lnTo>
                <a:lnTo>
                  <a:pt x="0" y="117"/>
                </a:lnTo>
                <a:lnTo>
                  <a:pt x="0" y="114"/>
                </a:lnTo>
                <a:lnTo>
                  <a:pt x="0" y="108"/>
                </a:lnTo>
                <a:lnTo>
                  <a:pt x="0" y="103"/>
                </a:lnTo>
                <a:lnTo>
                  <a:pt x="0" y="96"/>
                </a:lnTo>
                <a:lnTo>
                  <a:pt x="0" y="91"/>
                </a:lnTo>
                <a:lnTo>
                  <a:pt x="0" y="90"/>
                </a:lnTo>
                <a:lnTo>
                  <a:pt x="0" y="84"/>
                </a:lnTo>
                <a:lnTo>
                  <a:pt x="0" y="79"/>
                </a:lnTo>
                <a:lnTo>
                  <a:pt x="0" y="76"/>
                </a:lnTo>
                <a:lnTo>
                  <a:pt x="0" y="72"/>
                </a:lnTo>
                <a:lnTo>
                  <a:pt x="0" y="69"/>
                </a:lnTo>
                <a:lnTo>
                  <a:pt x="0" y="65"/>
                </a:lnTo>
                <a:lnTo>
                  <a:pt x="0" y="62"/>
                </a:lnTo>
                <a:lnTo>
                  <a:pt x="0" y="60"/>
                </a:lnTo>
                <a:lnTo>
                  <a:pt x="0" y="55"/>
                </a:lnTo>
                <a:lnTo>
                  <a:pt x="0" y="47"/>
                </a:lnTo>
                <a:lnTo>
                  <a:pt x="0" y="36"/>
                </a:lnTo>
                <a:lnTo>
                  <a:pt x="0" y="33"/>
                </a:lnTo>
                <a:lnTo>
                  <a:pt x="0" y="33"/>
                </a:lnTo>
                <a:lnTo>
                  <a:pt x="0" y="31"/>
                </a:lnTo>
                <a:lnTo>
                  <a:pt x="0" y="29"/>
                </a:lnTo>
                <a:lnTo>
                  <a:pt x="0" y="28"/>
                </a:lnTo>
                <a:lnTo>
                  <a:pt x="0" y="26"/>
                </a:lnTo>
                <a:lnTo>
                  <a:pt x="0" y="22"/>
                </a:lnTo>
                <a:lnTo>
                  <a:pt x="0" y="21"/>
                </a:lnTo>
                <a:lnTo>
                  <a:pt x="0" y="19"/>
                </a:lnTo>
                <a:lnTo>
                  <a:pt x="0" y="16"/>
                </a:lnTo>
                <a:lnTo>
                  <a:pt x="0" y="3"/>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16" name="Freeform 144"/>
          <p:cNvSpPr>
            <a:spLocks/>
          </p:cNvSpPr>
          <p:nvPr/>
        </p:nvSpPr>
        <p:spPr bwMode="auto">
          <a:xfrm>
            <a:off x="5360195" y="1645444"/>
            <a:ext cx="360760" cy="323850"/>
          </a:xfrm>
          <a:custGeom>
            <a:avLst/>
            <a:gdLst/>
            <a:ahLst/>
            <a:cxnLst>
              <a:cxn ang="0">
                <a:pos x="303" y="57"/>
              </a:cxn>
              <a:cxn ang="0">
                <a:pos x="303" y="79"/>
              </a:cxn>
              <a:cxn ang="0">
                <a:pos x="303" y="105"/>
              </a:cxn>
              <a:cxn ang="0">
                <a:pos x="303" y="135"/>
              </a:cxn>
              <a:cxn ang="0">
                <a:pos x="303" y="166"/>
              </a:cxn>
              <a:cxn ang="0">
                <a:pos x="303" y="179"/>
              </a:cxn>
              <a:cxn ang="0">
                <a:pos x="303" y="196"/>
              </a:cxn>
              <a:cxn ang="0">
                <a:pos x="303" y="209"/>
              </a:cxn>
              <a:cxn ang="0">
                <a:pos x="303" y="221"/>
              </a:cxn>
              <a:cxn ang="0">
                <a:pos x="303" y="248"/>
              </a:cxn>
              <a:cxn ang="0">
                <a:pos x="303" y="258"/>
              </a:cxn>
              <a:cxn ang="0">
                <a:pos x="296" y="269"/>
              </a:cxn>
              <a:cxn ang="0">
                <a:pos x="277" y="269"/>
              </a:cxn>
              <a:cxn ang="0">
                <a:pos x="249" y="269"/>
              </a:cxn>
              <a:cxn ang="0">
                <a:pos x="236" y="269"/>
              </a:cxn>
              <a:cxn ang="0">
                <a:pos x="217" y="269"/>
              </a:cxn>
              <a:cxn ang="0">
                <a:pos x="208" y="269"/>
              </a:cxn>
              <a:cxn ang="0">
                <a:pos x="191" y="269"/>
              </a:cxn>
              <a:cxn ang="0">
                <a:pos x="177" y="269"/>
              </a:cxn>
              <a:cxn ang="0">
                <a:pos x="162" y="269"/>
              </a:cxn>
              <a:cxn ang="0">
                <a:pos x="145" y="269"/>
              </a:cxn>
              <a:cxn ang="0">
                <a:pos x="129" y="269"/>
              </a:cxn>
              <a:cxn ang="0">
                <a:pos x="122" y="269"/>
              </a:cxn>
              <a:cxn ang="0">
                <a:pos x="115" y="269"/>
              </a:cxn>
              <a:cxn ang="0">
                <a:pos x="103" y="269"/>
              </a:cxn>
              <a:cxn ang="0">
                <a:pos x="79" y="270"/>
              </a:cxn>
              <a:cxn ang="0">
                <a:pos x="69" y="270"/>
              </a:cxn>
              <a:cxn ang="0">
                <a:pos x="57" y="270"/>
              </a:cxn>
              <a:cxn ang="0">
                <a:pos x="48" y="270"/>
              </a:cxn>
              <a:cxn ang="0">
                <a:pos x="26" y="270"/>
              </a:cxn>
              <a:cxn ang="0">
                <a:pos x="10" y="272"/>
              </a:cxn>
              <a:cxn ang="0">
                <a:pos x="0" y="267"/>
              </a:cxn>
              <a:cxn ang="0">
                <a:pos x="2" y="252"/>
              </a:cxn>
              <a:cxn ang="0">
                <a:pos x="2" y="234"/>
              </a:cxn>
              <a:cxn ang="0">
                <a:pos x="2" y="205"/>
              </a:cxn>
              <a:cxn ang="0">
                <a:pos x="2" y="196"/>
              </a:cxn>
              <a:cxn ang="0">
                <a:pos x="2" y="179"/>
              </a:cxn>
              <a:cxn ang="0">
                <a:pos x="2" y="162"/>
              </a:cxn>
              <a:cxn ang="0">
                <a:pos x="2" y="143"/>
              </a:cxn>
              <a:cxn ang="0">
                <a:pos x="2" y="116"/>
              </a:cxn>
              <a:cxn ang="0">
                <a:pos x="2" y="93"/>
              </a:cxn>
              <a:cxn ang="0">
                <a:pos x="2" y="67"/>
              </a:cxn>
              <a:cxn ang="0">
                <a:pos x="2" y="49"/>
              </a:cxn>
              <a:cxn ang="0">
                <a:pos x="2" y="14"/>
              </a:cxn>
              <a:cxn ang="0">
                <a:pos x="17" y="2"/>
              </a:cxn>
              <a:cxn ang="0">
                <a:pos x="33" y="2"/>
              </a:cxn>
              <a:cxn ang="0">
                <a:pos x="55" y="2"/>
              </a:cxn>
              <a:cxn ang="0">
                <a:pos x="71" y="2"/>
              </a:cxn>
              <a:cxn ang="0">
                <a:pos x="84" y="2"/>
              </a:cxn>
              <a:cxn ang="0">
                <a:pos x="107" y="0"/>
              </a:cxn>
              <a:cxn ang="0">
                <a:pos x="115" y="0"/>
              </a:cxn>
              <a:cxn ang="0">
                <a:pos x="145" y="0"/>
              </a:cxn>
              <a:cxn ang="0">
                <a:pos x="165" y="0"/>
              </a:cxn>
              <a:cxn ang="0">
                <a:pos x="176" y="0"/>
              </a:cxn>
              <a:cxn ang="0">
                <a:pos x="191" y="0"/>
              </a:cxn>
              <a:cxn ang="0">
                <a:pos x="201" y="0"/>
              </a:cxn>
              <a:cxn ang="0">
                <a:pos x="213" y="0"/>
              </a:cxn>
              <a:cxn ang="0">
                <a:pos x="227" y="2"/>
              </a:cxn>
              <a:cxn ang="0">
                <a:pos x="239" y="2"/>
              </a:cxn>
              <a:cxn ang="0">
                <a:pos x="268" y="0"/>
              </a:cxn>
              <a:cxn ang="0">
                <a:pos x="291" y="0"/>
              </a:cxn>
              <a:cxn ang="0">
                <a:pos x="303" y="0"/>
              </a:cxn>
              <a:cxn ang="0">
                <a:pos x="303" y="18"/>
              </a:cxn>
            </a:cxnLst>
            <a:rect l="0" t="0" r="r" b="b"/>
            <a:pathLst>
              <a:path w="303" h="272">
                <a:moveTo>
                  <a:pt x="303" y="35"/>
                </a:moveTo>
                <a:lnTo>
                  <a:pt x="303" y="52"/>
                </a:lnTo>
                <a:lnTo>
                  <a:pt x="303" y="54"/>
                </a:lnTo>
                <a:lnTo>
                  <a:pt x="303" y="57"/>
                </a:lnTo>
                <a:lnTo>
                  <a:pt x="303" y="64"/>
                </a:lnTo>
                <a:lnTo>
                  <a:pt x="303" y="67"/>
                </a:lnTo>
                <a:lnTo>
                  <a:pt x="303" y="73"/>
                </a:lnTo>
                <a:lnTo>
                  <a:pt x="303" y="79"/>
                </a:lnTo>
                <a:lnTo>
                  <a:pt x="303" y="90"/>
                </a:lnTo>
                <a:lnTo>
                  <a:pt x="303" y="98"/>
                </a:lnTo>
                <a:lnTo>
                  <a:pt x="303" y="98"/>
                </a:lnTo>
                <a:lnTo>
                  <a:pt x="303" y="105"/>
                </a:lnTo>
                <a:lnTo>
                  <a:pt x="303" y="107"/>
                </a:lnTo>
                <a:lnTo>
                  <a:pt x="303" y="117"/>
                </a:lnTo>
                <a:lnTo>
                  <a:pt x="303" y="121"/>
                </a:lnTo>
                <a:lnTo>
                  <a:pt x="303" y="135"/>
                </a:lnTo>
                <a:lnTo>
                  <a:pt x="303" y="141"/>
                </a:lnTo>
                <a:lnTo>
                  <a:pt x="303" y="145"/>
                </a:lnTo>
                <a:lnTo>
                  <a:pt x="303" y="157"/>
                </a:lnTo>
                <a:lnTo>
                  <a:pt x="303" y="166"/>
                </a:lnTo>
                <a:lnTo>
                  <a:pt x="303" y="169"/>
                </a:lnTo>
                <a:lnTo>
                  <a:pt x="303" y="171"/>
                </a:lnTo>
                <a:lnTo>
                  <a:pt x="303" y="178"/>
                </a:lnTo>
                <a:lnTo>
                  <a:pt x="303" y="179"/>
                </a:lnTo>
                <a:lnTo>
                  <a:pt x="303" y="190"/>
                </a:lnTo>
                <a:lnTo>
                  <a:pt x="303" y="190"/>
                </a:lnTo>
                <a:lnTo>
                  <a:pt x="303" y="195"/>
                </a:lnTo>
                <a:lnTo>
                  <a:pt x="303" y="196"/>
                </a:lnTo>
                <a:lnTo>
                  <a:pt x="303" y="202"/>
                </a:lnTo>
                <a:lnTo>
                  <a:pt x="303" y="205"/>
                </a:lnTo>
                <a:lnTo>
                  <a:pt x="303" y="205"/>
                </a:lnTo>
                <a:lnTo>
                  <a:pt x="303" y="209"/>
                </a:lnTo>
                <a:lnTo>
                  <a:pt x="303" y="210"/>
                </a:lnTo>
                <a:lnTo>
                  <a:pt x="303" y="212"/>
                </a:lnTo>
                <a:lnTo>
                  <a:pt x="303" y="219"/>
                </a:lnTo>
                <a:lnTo>
                  <a:pt x="303" y="221"/>
                </a:lnTo>
                <a:lnTo>
                  <a:pt x="303" y="229"/>
                </a:lnTo>
                <a:lnTo>
                  <a:pt x="303" y="234"/>
                </a:lnTo>
                <a:lnTo>
                  <a:pt x="303" y="245"/>
                </a:lnTo>
                <a:lnTo>
                  <a:pt x="303" y="248"/>
                </a:lnTo>
                <a:lnTo>
                  <a:pt x="303" y="250"/>
                </a:lnTo>
                <a:lnTo>
                  <a:pt x="303" y="250"/>
                </a:lnTo>
                <a:lnTo>
                  <a:pt x="303" y="253"/>
                </a:lnTo>
                <a:lnTo>
                  <a:pt x="303" y="258"/>
                </a:lnTo>
                <a:lnTo>
                  <a:pt x="303" y="265"/>
                </a:lnTo>
                <a:lnTo>
                  <a:pt x="303" y="269"/>
                </a:lnTo>
                <a:lnTo>
                  <a:pt x="298" y="269"/>
                </a:lnTo>
                <a:lnTo>
                  <a:pt x="296" y="269"/>
                </a:lnTo>
                <a:lnTo>
                  <a:pt x="296" y="269"/>
                </a:lnTo>
                <a:lnTo>
                  <a:pt x="291" y="269"/>
                </a:lnTo>
                <a:lnTo>
                  <a:pt x="282" y="269"/>
                </a:lnTo>
                <a:lnTo>
                  <a:pt x="277" y="269"/>
                </a:lnTo>
                <a:lnTo>
                  <a:pt x="268" y="269"/>
                </a:lnTo>
                <a:lnTo>
                  <a:pt x="263" y="269"/>
                </a:lnTo>
                <a:lnTo>
                  <a:pt x="253" y="269"/>
                </a:lnTo>
                <a:lnTo>
                  <a:pt x="249" y="269"/>
                </a:lnTo>
                <a:lnTo>
                  <a:pt x="243" y="269"/>
                </a:lnTo>
                <a:lnTo>
                  <a:pt x="241" y="269"/>
                </a:lnTo>
                <a:lnTo>
                  <a:pt x="239" y="269"/>
                </a:lnTo>
                <a:lnTo>
                  <a:pt x="236" y="269"/>
                </a:lnTo>
                <a:lnTo>
                  <a:pt x="232" y="269"/>
                </a:lnTo>
                <a:lnTo>
                  <a:pt x="229" y="269"/>
                </a:lnTo>
                <a:lnTo>
                  <a:pt x="219" y="269"/>
                </a:lnTo>
                <a:lnTo>
                  <a:pt x="217" y="269"/>
                </a:lnTo>
                <a:lnTo>
                  <a:pt x="213" y="269"/>
                </a:lnTo>
                <a:lnTo>
                  <a:pt x="212" y="269"/>
                </a:lnTo>
                <a:lnTo>
                  <a:pt x="210" y="269"/>
                </a:lnTo>
                <a:lnTo>
                  <a:pt x="208" y="269"/>
                </a:lnTo>
                <a:lnTo>
                  <a:pt x="206" y="269"/>
                </a:lnTo>
                <a:lnTo>
                  <a:pt x="205" y="269"/>
                </a:lnTo>
                <a:lnTo>
                  <a:pt x="194" y="269"/>
                </a:lnTo>
                <a:lnTo>
                  <a:pt x="191" y="269"/>
                </a:lnTo>
                <a:lnTo>
                  <a:pt x="191" y="269"/>
                </a:lnTo>
                <a:lnTo>
                  <a:pt x="189" y="269"/>
                </a:lnTo>
                <a:lnTo>
                  <a:pt x="179" y="269"/>
                </a:lnTo>
                <a:lnTo>
                  <a:pt x="177" y="269"/>
                </a:lnTo>
                <a:lnTo>
                  <a:pt x="174" y="269"/>
                </a:lnTo>
                <a:lnTo>
                  <a:pt x="169" y="269"/>
                </a:lnTo>
                <a:lnTo>
                  <a:pt x="165" y="269"/>
                </a:lnTo>
                <a:lnTo>
                  <a:pt x="162" y="269"/>
                </a:lnTo>
                <a:lnTo>
                  <a:pt x="153" y="269"/>
                </a:lnTo>
                <a:lnTo>
                  <a:pt x="151" y="269"/>
                </a:lnTo>
                <a:lnTo>
                  <a:pt x="146" y="269"/>
                </a:lnTo>
                <a:lnTo>
                  <a:pt x="145" y="269"/>
                </a:lnTo>
                <a:lnTo>
                  <a:pt x="138" y="269"/>
                </a:lnTo>
                <a:lnTo>
                  <a:pt x="133" y="269"/>
                </a:lnTo>
                <a:lnTo>
                  <a:pt x="131" y="269"/>
                </a:lnTo>
                <a:lnTo>
                  <a:pt x="129" y="269"/>
                </a:lnTo>
                <a:lnTo>
                  <a:pt x="127" y="269"/>
                </a:lnTo>
                <a:lnTo>
                  <a:pt x="126" y="269"/>
                </a:lnTo>
                <a:lnTo>
                  <a:pt x="124" y="269"/>
                </a:lnTo>
                <a:lnTo>
                  <a:pt x="122" y="269"/>
                </a:lnTo>
                <a:lnTo>
                  <a:pt x="120" y="269"/>
                </a:lnTo>
                <a:lnTo>
                  <a:pt x="119" y="269"/>
                </a:lnTo>
                <a:lnTo>
                  <a:pt x="117" y="269"/>
                </a:lnTo>
                <a:lnTo>
                  <a:pt x="115" y="269"/>
                </a:lnTo>
                <a:lnTo>
                  <a:pt x="114" y="269"/>
                </a:lnTo>
                <a:lnTo>
                  <a:pt x="112" y="269"/>
                </a:lnTo>
                <a:lnTo>
                  <a:pt x="110" y="269"/>
                </a:lnTo>
                <a:lnTo>
                  <a:pt x="103" y="269"/>
                </a:lnTo>
                <a:lnTo>
                  <a:pt x="96" y="270"/>
                </a:lnTo>
                <a:lnTo>
                  <a:pt x="86" y="270"/>
                </a:lnTo>
                <a:lnTo>
                  <a:pt x="84" y="270"/>
                </a:lnTo>
                <a:lnTo>
                  <a:pt x="79" y="270"/>
                </a:lnTo>
                <a:lnTo>
                  <a:pt x="76" y="270"/>
                </a:lnTo>
                <a:lnTo>
                  <a:pt x="71" y="270"/>
                </a:lnTo>
                <a:lnTo>
                  <a:pt x="71" y="270"/>
                </a:lnTo>
                <a:lnTo>
                  <a:pt x="69" y="270"/>
                </a:lnTo>
                <a:lnTo>
                  <a:pt x="67" y="270"/>
                </a:lnTo>
                <a:lnTo>
                  <a:pt x="62" y="270"/>
                </a:lnTo>
                <a:lnTo>
                  <a:pt x="59" y="270"/>
                </a:lnTo>
                <a:lnTo>
                  <a:pt x="57" y="270"/>
                </a:lnTo>
                <a:lnTo>
                  <a:pt x="55" y="270"/>
                </a:lnTo>
                <a:lnTo>
                  <a:pt x="53" y="270"/>
                </a:lnTo>
                <a:lnTo>
                  <a:pt x="50" y="270"/>
                </a:lnTo>
                <a:lnTo>
                  <a:pt x="48" y="270"/>
                </a:lnTo>
                <a:lnTo>
                  <a:pt x="41" y="270"/>
                </a:lnTo>
                <a:lnTo>
                  <a:pt x="34" y="270"/>
                </a:lnTo>
                <a:lnTo>
                  <a:pt x="31" y="270"/>
                </a:lnTo>
                <a:lnTo>
                  <a:pt x="26" y="270"/>
                </a:lnTo>
                <a:lnTo>
                  <a:pt x="21" y="270"/>
                </a:lnTo>
                <a:lnTo>
                  <a:pt x="17" y="270"/>
                </a:lnTo>
                <a:lnTo>
                  <a:pt x="16" y="270"/>
                </a:lnTo>
                <a:lnTo>
                  <a:pt x="10" y="272"/>
                </a:lnTo>
                <a:lnTo>
                  <a:pt x="9" y="272"/>
                </a:lnTo>
                <a:lnTo>
                  <a:pt x="4" y="272"/>
                </a:lnTo>
                <a:lnTo>
                  <a:pt x="0" y="272"/>
                </a:lnTo>
                <a:lnTo>
                  <a:pt x="0" y="267"/>
                </a:lnTo>
                <a:lnTo>
                  <a:pt x="0" y="265"/>
                </a:lnTo>
                <a:lnTo>
                  <a:pt x="2" y="265"/>
                </a:lnTo>
                <a:lnTo>
                  <a:pt x="0" y="258"/>
                </a:lnTo>
                <a:lnTo>
                  <a:pt x="2" y="252"/>
                </a:lnTo>
                <a:lnTo>
                  <a:pt x="2" y="250"/>
                </a:lnTo>
                <a:lnTo>
                  <a:pt x="2" y="246"/>
                </a:lnTo>
                <a:lnTo>
                  <a:pt x="2" y="234"/>
                </a:lnTo>
                <a:lnTo>
                  <a:pt x="2" y="234"/>
                </a:lnTo>
                <a:lnTo>
                  <a:pt x="2" y="219"/>
                </a:lnTo>
                <a:lnTo>
                  <a:pt x="2" y="217"/>
                </a:lnTo>
                <a:lnTo>
                  <a:pt x="2" y="205"/>
                </a:lnTo>
                <a:lnTo>
                  <a:pt x="2" y="205"/>
                </a:lnTo>
                <a:lnTo>
                  <a:pt x="2" y="202"/>
                </a:lnTo>
                <a:lnTo>
                  <a:pt x="2" y="200"/>
                </a:lnTo>
                <a:lnTo>
                  <a:pt x="2" y="198"/>
                </a:lnTo>
                <a:lnTo>
                  <a:pt x="2" y="196"/>
                </a:lnTo>
                <a:lnTo>
                  <a:pt x="2" y="188"/>
                </a:lnTo>
                <a:lnTo>
                  <a:pt x="2" y="186"/>
                </a:lnTo>
                <a:lnTo>
                  <a:pt x="2" y="184"/>
                </a:lnTo>
                <a:lnTo>
                  <a:pt x="2" y="179"/>
                </a:lnTo>
                <a:lnTo>
                  <a:pt x="2" y="176"/>
                </a:lnTo>
                <a:lnTo>
                  <a:pt x="2" y="167"/>
                </a:lnTo>
                <a:lnTo>
                  <a:pt x="2" y="166"/>
                </a:lnTo>
                <a:lnTo>
                  <a:pt x="2" y="162"/>
                </a:lnTo>
                <a:lnTo>
                  <a:pt x="2" y="155"/>
                </a:lnTo>
                <a:lnTo>
                  <a:pt x="2" y="148"/>
                </a:lnTo>
                <a:lnTo>
                  <a:pt x="2" y="145"/>
                </a:lnTo>
                <a:lnTo>
                  <a:pt x="2" y="143"/>
                </a:lnTo>
                <a:lnTo>
                  <a:pt x="2" y="138"/>
                </a:lnTo>
                <a:lnTo>
                  <a:pt x="2" y="136"/>
                </a:lnTo>
                <a:lnTo>
                  <a:pt x="2" y="124"/>
                </a:lnTo>
                <a:lnTo>
                  <a:pt x="2" y="116"/>
                </a:lnTo>
                <a:lnTo>
                  <a:pt x="2" y="114"/>
                </a:lnTo>
                <a:lnTo>
                  <a:pt x="2" y="107"/>
                </a:lnTo>
                <a:lnTo>
                  <a:pt x="2" y="105"/>
                </a:lnTo>
                <a:lnTo>
                  <a:pt x="2" y="93"/>
                </a:lnTo>
                <a:lnTo>
                  <a:pt x="2" y="86"/>
                </a:lnTo>
                <a:lnTo>
                  <a:pt x="2" y="74"/>
                </a:lnTo>
                <a:lnTo>
                  <a:pt x="2" y="69"/>
                </a:lnTo>
                <a:lnTo>
                  <a:pt x="2" y="67"/>
                </a:lnTo>
                <a:lnTo>
                  <a:pt x="2" y="64"/>
                </a:lnTo>
                <a:lnTo>
                  <a:pt x="2" y="54"/>
                </a:lnTo>
                <a:lnTo>
                  <a:pt x="2" y="54"/>
                </a:lnTo>
                <a:lnTo>
                  <a:pt x="2" y="49"/>
                </a:lnTo>
                <a:lnTo>
                  <a:pt x="2" y="47"/>
                </a:lnTo>
                <a:lnTo>
                  <a:pt x="2" y="36"/>
                </a:lnTo>
                <a:lnTo>
                  <a:pt x="2" y="23"/>
                </a:lnTo>
                <a:lnTo>
                  <a:pt x="2" y="14"/>
                </a:lnTo>
                <a:lnTo>
                  <a:pt x="2" y="9"/>
                </a:lnTo>
                <a:lnTo>
                  <a:pt x="2" y="2"/>
                </a:lnTo>
                <a:lnTo>
                  <a:pt x="16" y="2"/>
                </a:lnTo>
                <a:lnTo>
                  <a:pt x="17" y="2"/>
                </a:lnTo>
                <a:lnTo>
                  <a:pt x="21" y="2"/>
                </a:lnTo>
                <a:lnTo>
                  <a:pt x="26" y="2"/>
                </a:lnTo>
                <a:lnTo>
                  <a:pt x="26" y="2"/>
                </a:lnTo>
                <a:lnTo>
                  <a:pt x="33" y="2"/>
                </a:lnTo>
                <a:lnTo>
                  <a:pt x="36" y="2"/>
                </a:lnTo>
                <a:lnTo>
                  <a:pt x="47" y="2"/>
                </a:lnTo>
                <a:lnTo>
                  <a:pt x="52" y="2"/>
                </a:lnTo>
                <a:lnTo>
                  <a:pt x="55" y="2"/>
                </a:lnTo>
                <a:lnTo>
                  <a:pt x="64" y="2"/>
                </a:lnTo>
                <a:lnTo>
                  <a:pt x="65" y="2"/>
                </a:lnTo>
                <a:lnTo>
                  <a:pt x="69" y="2"/>
                </a:lnTo>
                <a:lnTo>
                  <a:pt x="71" y="2"/>
                </a:lnTo>
                <a:lnTo>
                  <a:pt x="71" y="2"/>
                </a:lnTo>
                <a:lnTo>
                  <a:pt x="77" y="2"/>
                </a:lnTo>
                <a:lnTo>
                  <a:pt x="81" y="2"/>
                </a:lnTo>
                <a:lnTo>
                  <a:pt x="84" y="2"/>
                </a:lnTo>
                <a:lnTo>
                  <a:pt x="88" y="2"/>
                </a:lnTo>
                <a:lnTo>
                  <a:pt x="91" y="0"/>
                </a:lnTo>
                <a:lnTo>
                  <a:pt x="102" y="0"/>
                </a:lnTo>
                <a:lnTo>
                  <a:pt x="107" y="0"/>
                </a:lnTo>
                <a:lnTo>
                  <a:pt x="110" y="0"/>
                </a:lnTo>
                <a:lnTo>
                  <a:pt x="114" y="0"/>
                </a:lnTo>
                <a:lnTo>
                  <a:pt x="115" y="0"/>
                </a:lnTo>
                <a:lnTo>
                  <a:pt x="115" y="0"/>
                </a:lnTo>
                <a:lnTo>
                  <a:pt x="117" y="0"/>
                </a:lnTo>
                <a:lnTo>
                  <a:pt x="124" y="0"/>
                </a:lnTo>
                <a:lnTo>
                  <a:pt x="136" y="0"/>
                </a:lnTo>
                <a:lnTo>
                  <a:pt x="145" y="0"/>
                </a:lnTo>
                <a:lnTo>
                  <a:pt x="146" y="0"/>
                </a:lnTo>
                <a:lnTo>
                  <a:pt x="150" y="0"/>
                </a:lnTo>
                <a:lnTo>
                  <a:pt x="151" y="0"/>
                </a:lnTo>
                <a:lnTo>
                  <a:pt x="165" y="0"/>
                </a:lnTo>
                <a:lnTo>
                  <a:pt x="167" y="0"/>
                </a:lnTo>
                <a:lnTo>
                  <a:pt x="169" y="0"/>
                </a:lnTo>
                <a:lnTo>
                  <a:pt x="172" y="0"/>
                </a:lnTo>
                <a:lnTo>
                  <a:pt x="176" y="0"/>
                </a:lnTo>
                <a:lnTo>
                  <a:pt x="182" y="0"/>
                </a:lnTo>
                <a:lnTo>
                  <a:pt x="186" y="0"/>
                </a:lnTo>
                <a:lnTo>
                  <a:pt x="189" y="0"/>
                </a:lnTo>
                <a:lnTo>
                  <a:pt x="191" y="0"/>
                </a:lnTo>
                <a:lnTo>
                  <a:pt x="196" y="0"/>
                </a:lnTo>
                <a:lnTo>
                  <a:pt x="198" y="0"/>
                </a:lnTo>
                <a:lnTo>
                  <a:pt x="200" y="0"/>
                </a:lnTo>
                <a:lnTo>
                  <a:pt x="201" y="0"/>
                </a:lnTo>
                <a:lnTo>
                  <a:pt x="203" y="0"/>
                </a:lnTo>
                <a:lnTo>
                  <a:pt x="205" y="0"/>
                </a:lnTo>
                <a:lnTo>
                  <a:pt x="208" y="0"/>
                </a:lnTo>
                <a:lnTo>
                  <a:pt x="213" y="0"/>
                </a:lnTo>
                <a:lnTo>
                  <a:pt x="217" y="2"/>
                </a:lnTo>
                <a:lnTo>
                  <a:pt x="219" y="2"/>
                </a:lnTo>
                <a:lnTo>
                  <a:pt x="222" y="2"/>
                </a:lnTo>
                <a:lnTo>
                  <a:pt x="227" y="2"/>
                </a:lnTo>
                <a:lnTo>
                  <a:pt x="231" y="2"/>
                </a:lnTo>
                <a:lnTo>
                  <a:pt x="236" y="2"/>
                </a:lnTo>
                <a:lnTo>
                  <a:pt x="236" y="2"/>
                </a:lnTo>
                <a:lnTo>
                  <a:pt x="239" y="2"/>
                </a:lnTo>
                <a:lnTo>
                  <a:pt x="244" y="2"/>
                </a:lnTo>
                <a:lnTo>
                  <a:pt x="255" y="2"/>
                </a:lnTo>
                <a:lnTo>
                  <a:pt x="262" y="2"/>
                </a:lnTo>
                <a:lnTo>
                  <a:pt x="268" y="0"/>
                </a:lnTo>
                <a:lnTo>
                  <a:pt x="274" y="0"/>
                </a:lnTo>
                <a:lnTo>
                  <a:pt x="277" y="0"/>
                </a:lnTo>
                <a:lnTo>
                  <a:pt x="280" y="0"/>
                </a:lnTo>
                <a:lnTo>
                  <a:pt x="291" y="0"/>
                </a:lnTo>
                <a:lnTo>
                  <a:pt x="292" y="0"/>
                </a:lnTo>
                <a:lnTo>
                  <a:pt x="296" y="0"/>
                </a:lnTo>
                <a:lnTo>
                  <a:pt x="301" y="0"/>
                </a:lnTo>
                <a:lnTo>
                  <a:pt x="303" y="0"/>
                </a:lnTo>
                <a:lnTo>
                  <a:pt x="303" y="6"/>
                </a:lnTo>
                <a:lnTo>
                  <a:pt x="303" y="9"/>
                </a:lnTo>
                <a:lnTo>
                  <a:pt x="303" y="12"/>
                </a:lnTo>
                <a:lnTo>
                  <a:pt x="303" y="18"/>
                </a:lnTo>
                <a:lnTo>
                  <a:pt x="303" y="23"/>
                </a:lnTo>
                <a:lnTo>
                  <a:pt x="303" y="24"/>
                </a:lnTo>
                <a:lnTo>
                  <a:pt x="303" y="35"/>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18" name="Freeform 146"/>
          <p:cNvSpPr>
            <a:spLocks/>
          </p:cNvSpPr>
          <p:nvPr/>
        </p:nvSpPr>
        <p:spPr bwMode="auto">
          <a:xfrm>
            <a:off x="6074570" y="1719263"/>
            <a:ext cx="283369" cy="321469"/>
          </a:xfrm>
          <a:custGeom>
            <a:avLst/>
            <a:gdLst/>
            <a:ahLst/>
            <a:cxnLst>
              <a:cxn ang="0">
                <a:pos x="236" y="14"/>
              </a:cxn>
              <a:cxn ang="0">
                <a:pos x="236" y="35"/>
              </a:cxn>
              <a:cxn ang="0">
                <a:pos x="236" y="67"/>
              </a:cxn>
              <a:cxn ang="0">
                <a:pos x="238" y="81"/>
              </a:cxn>
              <a:cxn ang="0">
                <a:pos x="238" y="93"/>
              </a:cxn>
              <a:cxn ang="0">
                <a:pos x="238" y="114"/>
              </a:cxn>
              <a:cxn ang="0">
                <a:pos x="238" y="128"/>
              </a:cxn>
              <a:cxn ang="0">
                <a:pos x="238" y="133"/>
              </a:cxn>
              <a:cxn ang="0">
                <a:pos x="238" y="141"/>
              </a:cxn>
              <a:cxn ang="0">
                <a:pos x="238" y="157"/>
              </a:cxn>
              <a:cxn ang="0">
                <a:pos x="238" y="174"/>
              </a:cxn>
              <a:cxn ang="0">
                <a:pos x="238" y="188"/>
              </a:cxn>
              <a:cxn ang="0">
                <a:pos x="238" y="195"/>
              </a:cxn>
              <a:cxn ang="0">
                <a:pos x="238" y="215"/>
              </a:cxn>
              <a:cxn ang="0">
                <a:pos x="238" y="238"/>
              </a:cxn>
              <a:cxn ang="0">
                <a:pos x="238" y="250"/>
              </a:cxn>
              <a:cxn ang="0">
                <a:pos x="238" y="270"/>
              </a:cxn>
              <a:cxn ang="0">
                <a:pos x="226" y="270"/>
              </a:cxn>
              <a:cxn ang="0">
                <a:pos x="210" y="270"/>
              </a:cxn>
              <a:cxn ang="0">
                <a:pos x="195" y="270"/>
              </a:cxn>
              <a:cxn ang="0">
                <a:pos x="184" y="270"/>
              </a:cxn>
              <a:cxn ang="0">
                <a:pos x="159" y="269"/>
              </a:cxn>
              <a:cxn ang="0">
                <a:pos x="135" y="269"/>
              </a:cxn>
              <a:cxn ang="0">
                <a:pos x="112" y="269"/>
              </a:cxn>
              <a:cxn ang="0">
                <a:pos x="88" y="269"/>
              </a:cxn>
              <a:cxn ang="0">
                <a:pos x="69" y="269"/>
              </a:cxn>
              <a:cxn ang="0">
                <a:pos x="50" y="270"/>
              </a:cxn>
              <a:cxn ang="0">
                <a:pos x="35" y="270"/>
              </a:cxn>
              <a:cxn ang="0">
                <a:pos x="16" y="270"/>
              </a:cxn>
              <a:cxn ang="0">
                <a:pos x="6" y="253"/>
              </a:cxn>
              <a:cxn ang="0">
                <a:pos x="6" y="238"/>
              </a:cxn>
              <a:cxn ang="0">
                <a:pos x="6" y="214"/>
              </a:cxn>
              <a:cxn ang="0">
                <a:pos x="6" y="205"/>
              </a:cxn>
              <a:cxn ang="0">
                <a:pos x="4" y="200"/>
              </a:cxn>
              <a:cxn ang="0">
                <a:pos x="4" y="188"/>
              </a:cxn>
              <a:cxn ang="0">
                <a:pos x="4" y="172"/>
              </a:cxn>
              <a:cxn ang="0">
                <a:pos x="4" y="160"/>
              </a:cxn>
              <a:cxn ang="0">
                <a:pos x="4" y="138"/>
              </a:cxn>
              <a:cxn ang="0">
                <a:pos x="4" y="119"/>
              </a:cxn>
              <a:cxn ang="0">
                <a:pos x="2" y="105"/>
              </a:cxn>
              <a:cxn ang="0">
                <a:pos x="2" y="71"/>
              </a:cxn>
              <a:cxn ang="0">
                <a:pos x="0" y="55"/>
              </a:cxn>
              <a:cxn ang="0">
                <a:pos x="0" y="42"/>
              </a:cxn>
              <a:cxn ang="0">
                <a:pos x="0" y="21"/>
              </a:cxn>
              <a:cxn ang="0">
                <a:pos x="0" y="2"/>
              </a:cxn>
              <a:cxn ang="0">
                <a:pos x="14" y="2"/>
              </a:cxn>
              <a:cxn ang="0">
                <a:pos x="30" y="0"/>
              </a:cxn>
              <a:cxn ang="0">
                <a:pos x="59" y="0"/>
              </a:cxn>
              <a:cxn ang="0">
                <a:pos x="67" y="0"/>
              </a:cxn>
              <a:cxn ang="0">
                <a:pos x="102" y="0"/>
              </a:cxn>
              <a:cxn ang="0">
                <a:pos x="112" y="0"/>
              </a:cxn>
              <a:cxn ang="0">
                <a:pos x="126" y="0"/>
              </a:cxn>
              <a:cxn ang="0">
                <a:pos x="140" y="0"/>
              </a:cxn>
              <a:cxn ang="0">
                <a:pos x="152" y="0"/>
              </a:cxn>
              <a:cxn ang="0">
                <a:pos x="164" y="0"/>
              </a:cxn>
              <a:cxn ang="0">
                <a:pos x="188" y="0"/>
              </a:cxn>
              <a:cxn ang="0">
                <a:pos x="200" y="0"/>
              </a:cxn>
              <a:cxn ang="0">
                <a:pos x="236" y="0"/>
              </a:cxn>
            </a:cxnLst>
            <a:rect l="0" t="0" r="r" b="b"/>
            <a:pathLst>
              <a:path w="238" h="270">
                <a:moveTo>
                  <a:pt x="236" y="0"/>
                </a:moveTo>
                <a:lnTo>
                  <a:pt x="236" y="5"/>
                </a:lnTo>
                <a:lnTo>
                  <a:pt x="236" y="11"/>
                </a:lnTo>
                <a:lnTo>
                  <a:pt x="236" y="14"/>
                </a:lnTo>
                <a:lnTo>
                  <a:pt x="236" y="19"/>
                </a:lnTo>
                <a:lnTo>
                  <a:pt x="236" y="23"/>
                </a:lnTo>
                <a:lnTo>
                  <a:pt x="236" y="31"/>
                </a:lnTo>
                <a:lnTo>
                  <a:pt x="236" y="35"/>
                </a:lnTo>
                <a:lnTo>
                  <a:pt x="236" y="40"/>
                </a:lnTo>
                <a:lnTo>
                  <a:pt x="236" y="52"/>
                </a:lnTo>
                <a:lnTo>
                  <a:pt x="236" y="52"/>
                </a:lnTo>
                <a:lnTo>
                  <a:pt x="236" y="67"/>
                </a:lnTo>
                <a:lnTo>
                  <a:pt x="238" y="67"/>
                </a:lnTo>
                <a:lnTo>
                  <a:pt x="238" y="74"/>
                </a:lnTo>
                <a:lnTo>
                  <a:pt x="238" y="79"/>
                </a:lnTo>
                <a:lnTo>
                  <a:pt x="238" y="81"/>
                </a:lnTo>
                <a:lnTo>
                  <a:pt x="238" y="83"/>
                </a:lnTo>
                <a:lnTo>
                  <a:pt x="238" y="83"/>
                </a:lnTo>
                <a:lnTo>
                  <a:pt x="238" y="88"/>
                </a:lnTo>
                <a:lnTo>
                  <a:pt x="238" y="93"/>
                </a:lnTo>
                <a:lnTo>
                  <a:pt x="238" y="98"/>
                </a:lnTo>
                <a:lnTo>
                  <a:pt x="238" y="98"/>
                </a:lnTo>
                <a:lnTo>
                  <a:pt x="238" y="110"/>
                </a:lnTo>
                <a:lnTo>
                  <a:pt x="238" y="114"/>
                </a:lnTo>
                <a:lnTo>
                  <a:pt x="238" y="116"/>
                </a:lnTo>
                <a:lnTo>
                  <a:pt x="238" y="117"/>
                </a:lnTo>
                <a:lnTo>
                  <a:pt x="238" y="122"/>
                </a:lnTo>
                <a:lnTo>
                  <a:pt x="238" y="128"/>
                </a:lnTo>
                <a:lnTo>
                  <a:pt x="238" y="128"/>
                </a:lnTo>
                <a:lnTo>
                  <a:pt x="238" y="129"/>
                </a:lnTo>
                <a:lnTo>
                  <a:pt x="238" y="131"/>
                </a:lnTo>
                <a:lnTo>
                  <a:pt x="238" y="133"/>
                </a:lnTo>
                <a:lnTo>
                  <a:pt x="238" y="134"/>
                </a:lnTo>
                <a:lnTo>
                  <a:pt x="238" y="136"/>
                </a:lnTo>
                <a:lnTo>
                  <a:pt x="238" y="138"/>
                </a:lnTo>
                <a:lnTo>
                  <a:pt x="238" y="141"/>
                </a:lnTo>
                <a:lnTo>
                  <a:pt x="238" y="143"/>
                </a:lnTo>
                <a:lnTo>
                  <a:pt x="238" y="147"/>
                </a:lnTo>
                <a:lnTo>
                  <a:pt x="238" y="148"/>
                </a:lnTo>
                <a:lnTo>
                  <a:pt x="238" y="157"/>
                </a:lnTo>
                <a:lnTo>
                  <a:pt x="238" y="159"/>
                </a:lnTo>
                <a:lnTo>
                  <a:pt x="238" y="160"/>
                </a:lnTo>
                <a:lnTo>
                  <a:pt x="238" y="162"/>
                </a:lnTo>
                <a:lnTo>
                  <a:pt x="238" y="174"/>
                </a:lnTo>
                <a:lnTo>
                  <a:pt x="238" y="176"/>
                </a:lnTo>
                <a:lnTo>
                  <a:pt x="238" y="181"/>
                </a:lnTo>
                <a:lnTo>
                  <a:pt x="238" y="183"/>
                </a:lnTo>
                <a:lnTo>
                  <a:pt x="238" y="188"/>
                </a:lnTo>
                <a:lnTo>
                  <a:pt x="238" y="188"/>
                </a:lnTo>
                <a:lnTo>
                  <a:pt x="238" y="190"/>
                </a:lnTo>
                <a:lnTo>
                  <a:pt x="238" y="193"/>
                </a:lnTo>
                <a:lnTo>
                  <a:pt x="238" y="195"/>
                </a:lnTo>
                <a:lnTo>
                  <a:pt x="238" y="196"/>
                </a:lnTo>
                <a:lnTo>
                  <a:pt x="238" y="203"/>
                </a:lnTo>
                <a:lnTo>
                  <a:pt x="238" y="210"/>
                </a:lnTo>
                <a:lnTo>
                  <a:pt x="238" y="215"/>
                </a:lnTo>
                <a:lnTo>
                  <a:pt x="238" y="219"/>
                </a:lnTo>
                <a:lnTo>
                  <a:pt x="238" y="220"/>
                </a:lnTo>
                <a:lnTo>
                  <a:pt x="238" y="233"/>
                </a:lnTo>
                <a:lnTo>
                  <a:pt x="238" y="238"/>
                </a:lnTo>
                <a:lnTo>
                  <a:pt x="238" y="243"/>
                </a:lnTo>
                <a:lnTo>
                  <a:pt x="238" y="246"/>
                </a:lnTo>
                <a:lnTo>
                  <a:pt x="238" y="248"/>
                </a:lnTo>
                <a:lnTo>
                  <a:pt x="238" y="250"/>
                </a:lnTo>
                <a:lnTo>
                  <a:pt x="238" y="258"/>
                </a:lnTo>
                <a:lnTo>
                  <a:pt x="238" y="260"/>
                </a:lnTo>
                <a:lnTo>
                  <a:pt x="238" y="262"/>
                </a:lnTo>
                <a:lnTo>
                  <a:pt x="238" y="270"/>
                </a:lnTo>
                <a:lnTo>
                  <a:pt x="236" y="270"/>
                </a:lnTo>
                <a:lnTo>
                  <a:pt x="234" y="270"/>
                </a:lnTo>
                <a:lnTo>
                  <a:pt x="227" y="270"/>
                </a:lnTo>
                <a:lnTo>
                  <a:pt x="226" y="270"/>
                </a:lnTo>
                <a:lnTo>
                  <a:pt x="219" y="270"/>
                </a:lnTo>
                <a:lnTo>
                  <a:pt x="217" y="270"/>
                </a:lnTo>
                <a:lnTo>
                  <a:pt x="212" y="270"/>
                </a:lnTo>
                <a:lnTo>
                  <a:pt x="210" y="270"/>
                </a:lnTo>
                <a:lnTo>
                  <a:pt x="209" y="270"/>
                </a:lnTo>
                <a:lnTo>
                  <a:pt x="203" y="270"/>
                </a:lnTo>
                <a:lnTo>
                  <a:pt x="196" y="270"/>
                </a:lnTo>
                <a:lnTo>
                  <a:pt x="195" y="270"/>
                </a:lnTo>
                <a:lnTo>
                  <a:pt x="193" y="270"/>
                </a:lnTo>
                <a:lnTo>
                  <a:pt x="190" y="270"/>
                </a:lnTo>
                <a:lnTo>
                  <a:pt x="186" y="270"/>
                </a:lnTo>
                <a:lnTo>
                  <a:pt x="184" y="270"/>
                </a:lnTo>
                <a:lnTo>
                  <a:pt x="179" y="270"/>
                </a:lnTo>
                <a:lnTo>
                  <a:pt x="171" y="270"/>
                </a:lnTo>
                <a:lnTo>
                  <a:pt x="166" y="270"/>
                </a:lnTo>
                <a:lnTo>
                  <a:pt x="159" y="269"/>
                </a:lnTo>
                <a:lnTo>
                  <a:pt x="152" y="269"/>
                </a:lnTo>
                <a:lnTo>
                  <a:pt x="138" y="269"/>
                </a:lnTo>
                <a:lnTo>
                  <a:pt x="135" y="269"/>
                </a:lnTo>
                <a:lnTo>
                  <a:pt x="135" y="269"/>
                </a:lnTo>
                <a:lnTo>
                  <a:pt x="133" y="269"/>
                </a:lnTo>
                <a:lnTo>
                  <a:pt x="131" y="269"/>
                </a:lnTo>
                <a:lnTo>
                  <a:pt x="114" y="269"/>
                </a:lnTo>
                <a:lnTo>
                  <a:pt x="112" y="269"/>
                </a:lnTo>
                <a:lnTo>
                  <a:pt x="104" y="269"/>
                </a:lnTo>
                <a:lnTo>
                  <a:pt x="104" y="269"/>
                </a:lnTo>
                <a:lnTo>
                  <a:pt x="93" y="269"/>
                </a:lnTo>
                <a:lnTo>
                  <a:pt x="88" y="269"/>
                </a:lnTo>
                <a:lnTo>
                  <a:pt x="81" y="269"/>
                </a:lnTo>
                <a:lnTo>
                  <a:pt x="80" y="269"/>
                </a:lnTo>
                <a:lnTo>
                  <a:pt x="71" y="269"/>
                </a:lnTo>
                <a:lnTo>
                  <a:pt x="69" y="269"/>
                </a:lnTo>
                <a:lnTo>
                  <a:pt x="62" y="269"/>
                </a:lnTo>
                <a:lnTo>
                  <a:pt x="61" y="269"/>
                </a:lnTo>
                <a:lnTo>
                  <a:pt x="55" y="270"/>
                </a:lnTo>
                <a:lnTo>
                  <a:pt x="50" y="270"/>
                </a:lnTo>
                <a:lnTo>
                  <a:pt x="49" y="270"/>
                </a:lnTo>
                <a:lnTo>
                  <a:pt x="40" y="270"/>
                </a:lnTo>
                <a:lnTo>
                  <a:pt x="38" y="270"/>
                </a:lnTo>
                <a:lnTo>
                  <a:pt x="35" y="270"/>
                </a:lnTo>
                <a:lnTo>
                  <a:pt x="30" y="270"/>
                </a:lnTo>
                <a:lnTo>
                  <a:pt x="28" y="270"/>
                </a:lnTo>
                <a:lnTo>
                  <a:pt x="24" y="270"/>
                </a:lnTo>
                <a:lnTo>
                  <a:pt x="16" y="270"/>
                </a:lnTo>
                <a:lnTo>
                  <a:pt x="6" y="270"/>
                </a:lnTo>
                <a:lnTo>
                  <a:pt x="6" y="260"/>
                </a:lnTo>
                <a:lnTo>
                  <a:pt x="6" y="258"/>
                </a:lnTo>
                <a:lnTo>
                  <a:pt x="6" y="253"/>
                </a:lnTo>
                <a:lnTo>
                  <a:pt x="6" y="248"/>
                </a:lnTo>
                <a:lnTo>
                  <a:pt x="6" y="248"/>
                </a:lnTo>
                <a:lnTo>
                  <a:pt x="6" y="239"/>
                </a:lnTo>
                <a:lnTo>
                  <a:pt x="6" y="238"/>
                </a:lnTo>
                <a:lnTo>
                  <a:pt x="6" y="233"/>
                </a:lnTo>
                <a:lnTo>
                  <a:pt x="6" y="233"/>
                </a:lnTo>
                <a:lnTo>
                  <a:pt x="6" y="226"/>
                </a:lnTo>
                <a:lnTo>
                  <a:pt x="6" y="214"/>
                </a:lnTo>
                <a:lnTo>
                  <a:pt x="6" y="212"/>
                </a:lnTo>
                <a:lnTo>
                  <a:pt x="6" y="210"/>
                </a:lnTo>
                <a:lnTo>
                  <a:pt x="6" y="208"/>
                </a:lnTo>
                <a:lnTo>
                  <a:pt x="6" y="205"/>
                </a:lnTo>
                <a:lnTo>
                  <a:pt x="4" y="205"/>
                </a:lnTo>
                <a:lnTo>
                  <a:pt x="4" y="203"/>
                </a:lnTo>
                <a:lnTo>
                  <a:pt x="4" y="203"/>
                </a:lnTo>
                <a:lnTo>
                  <a:pt x="4" y="200"/>
                </a:lnTo>
                <a:lnTo>
                  <a:pt x="4" y="198"/>
                </a:lnTo>
                <a:lnTo>
                  <a:pt x="4" y="195"/>
                </a:lnTo>
                <a:lnTo>
                  <a:pt x="4" y="191"/>
                </a:lnTo>
                <a:lnTo>
                  <a:pt x="4" y="188"/>
                </a:lnTo>
                <a:lnTo>
                  <a:pt x="4" y="184"/>
                </a:lnTo>
                <a:lnTo>
                  <a:pt x="4" y="177"/>
                </a:lnTo>
                <a:lnTo>
                  <a:pt x="4" y="174"/>
                </a:lnTo>
                <a:lnTo>
                  <a:pt x="4" y="172"/>
                </a:lnTo>
                <a:lnTo>
                  <a:pt x="4" y="171"/>
                </a:lnTo>
                <a:lnTo>
                  <a:pt x="4" y="167"/>
                </a:lnTo>
                <a:lnTo>
                  <a:pt x="4" y="164"/>
                </a:lnTo>
                <a:lnTo>
                  <a:pt x="4" y="160"/>
                </a:lnTo>
                <a:lnTo>
                  <a:pt x="4" y="150"/>
                </a:lnTo>
                <a:lnTo>
                  <a:pt x="4" y="143"/>
                </a:lnTo>
                <a:lnTo>
                  <a:pt x="4" y="140"/>
                </a:lnTo>
                <a:lnTo>
                  <a:pt x="4" y="138"/>
                </a:lnTo>
                <a:lnTo>
                  <a:pt x="4" y="128"/>
                </a:lnTo>
                <a:lnTo>
                  <a:pt x="4" y="126"/>
                </a:lnTo>
                <a:lnTo>
                  <a:pt x="4" y="121"/>
                </a:lnTo>
                <a:lnTo>
                  <a:pt x="4" y="119"/>
                </a:lnTo>
                <a:lnTo>
                  <a:pt x="4" y="116"/>
                </a:lnTo>
                <a:lnTo>
                  <a:pt x="4" y="110"/>
                </a:lnTo>
                <a:lnTo>
                  <a:pt x="2" y="110"/>
                </a:lnTo>
                <a:lnTo>
                  <a:pt x="2" y="105"/>
                </a:lnTo>
                <a:lnTo>
                  <a:pt x="2" y="88"/>
                </a:lnTo>
                <a:lnTo>
                  <a:pt x="2" y="81"/>
                </a:lnTo>
                <a:lnTo>
                  <a:pt x="2" y="74"/>
                </a:lnTo>
                <a:lnTo>
                  <a:pt x="2" y="71"/>
                </a:lnTo>
                <a:lnTo>
                  <a:pt x="2" y="67"/>
                </a:lnTo>
                <a:lnTo>
                  <a:pt x="0" y="67"/>
                </a:lnTo>
                <a:lnTo>
                  <a:pt x="0" y="67"/>
                </a:lnTo>
                <a:lnTo>
                  <a:pt x="0" y="55"/>
                </a:lnTo>
                <a:lnTo>
                  <a:pt x="0" y="52"/>
                </a:lnTo>
                <a:lnTo>
                  <a:pt x="0" y="52"/>
                </a:lnTo>
                <a:lnTo>
                  <a:pt x="0" y="43"/>
                </a:lnTo>
                <a:lnTo>
                  <a:pt x="0" y="42"/>
                </a:lnTo>
                <a:lnTo>
                  <a:pt x="0" y="40"/>
                </a:lnTo>
                <a:lnTo>
                  <a:pt x="0" y="30"/>
                </a:lnTo>
                <a:lnTo>
                  <a:pt x="0" y="23"/>
                </a:lnTo>
                <a:lnTo>
                  <a:pt x="0" y="21"/>
                </a:lnTo>
                <a:lnTo>
                  <a:pt x="0" y="14"/>
                </a:lnTo>
                <a:lnTo>
                  <a:pt x="0" y="12"/>
                </a:lnTo>
                <a:lnTo>
                  <a:pt x="0" y="7"/>
                </a:lnTo>
                <a:lnTo>
                  <a:pt x="0" y="2"/>
                </a:lnTo>
                <a:lnTo>
                  <a:pt x="2" y="2"/>
                </a:lnTo>
                <a:lnTo>
                  <a:pt x="7" y="2"/>
                </a:lnTo>
                <a:lnTo>
                  <a:pt x="12" y="2"/>
                </a:lnTo>
                <a:lnTo>
                  <a:pt x="14" y="2"/>
                </a:lnTo>
                <a:lnTo>
                  <a:pt x="19" y="2"/>
                </a:lnTo>
                <a:lnTo>
                  <a:pt x="26" y="2"/>
                </a:lnTo>
                <a:lnTo>
                  <a:pt x="28" y="0"/>
                </a:lnTo>
                <a:lnTo>
                  <a:pt x="30" y="0"/>
                </a:lnTo>
                <a:lnTo>
                  <a:pt x="40" y="0"/>
                </a:lnTo>
                <a:lnTo>
                  <a:pt x="42" y="0"/>
                </a:lnTo>
                <a:lnTo>
                  <a:pt x="49" y="0"/>
                </a:lnTo>
                <a:lnTo>
                  <a:pt x="59" y="0"/>
                </a:lnTo>
                <a:lnTo>
                  <a:pt x="62" y="0"/>
                </a:lnTo>
                <a:lnTo>
                  <a:pt x="64" y="0"/>
                </a:lnTo>
                <a:lnTo>
                  <a:pt x="66" y="0"/>
                </a:lnTo>
                <a:lnTo>
                  <a:pt x="67" y="0"/>
                </a:lnTo>
                <a:lnTo>
                  <a:pt x="78" y="0"/>
                </a:lnTo>
                <a:lnTo>
                  <a:pt x="85" y="0"/>
                </a:lnTo>
                <a:lnTo>
                  <a:pt x="90" y="0"/>
                </a:lnTo>
                <a:lnTo>
                  <a:pt x="102" y="0"/>
                </a:lnTo>
                <a:lnTo>
                  <a:pt x="104" y="0"/>
                </a:lnTo>
                <a:lnTo>
                  <a:pt x="105" y="0"/>
                </a:lnTo>
                <a:lnTo>
                  <a:pt x="110" y="0"/>
                </a:lnTo>
                <a:lnTo>
                  <a:pt x="112" y="0"/>
                </a:lnTo>
                <a:lnTo>
                  <a:pt x="114" y="0"/>
                </a:lnTo>
                <a:lnTo>
                  <a:pt x="123" y="0"/>
                </a:lnTo>
                <a:lnTo>
                  <a:pt x="124" y="0"/>
                </a:lnTo>
                <a:lnTo>
                  <a:pt x="126" y="0"/>
                </a:lnTo>
                <a:lnTo>
                  <a:pt x="129" y="0"/>
                </a:lnTo>
                <a:lnTo>
                  <a:pt x="133" y="0"/>
                </a:lnTo>
                <a:lnTo>
                  <a:pt x="136" y="0"/>
                </a:lnTo>
                <a:lnTo>
                  <a:pt x="140" y="0"/>
                </a:lnTo>
                <a:lnTo>
                  <a:pt x="143" y="0"/>
                </a:lnTo>
                <a:lnTo>
                  <a:pt x="145" y="0"/>
                </a:lnTo>
                <a:lnTo>
                  <a:pt x="147" y="0"/>
                </a:lnTo>
                <a:lnTo>
                  <a:pt x="152" y="0"/>
                </a:lnTo>
                <a:lnTo>
                  <a:pt x="159" y="0"/>
                </a:lnTo>
                <a:lnTo>
                  <a:pt x="162" y="0"/>
                </a:lnTo>
                <a:lnTo>
                  <a:pt x="164" y="0"/>
                </a:lnTo>
                <a:lnTo>
                  <a:pt x="164" y="0"/>
                </a:lnTo>
                <a:lnTo>
                  <a:pt x="169" y="0"/>
                </a:lnTo>
                <a:lnTo>
                  <a:pt x="172" y="0"/>
                </a:lnTo>
                <a:lnTo>
                  <a:pt x="179" y="0"/>
                </a:lnTo>
                <a:lnTo>
                  <a:pt x="188" y="0"/>
                </a:lnTo>
                <a:lnTo>
                  <a:pt x="190" y="0"/>
                </a:lnTo>
                <a:lnTo>
                  <a:pt x="191" y="0"/>
                </a:lnTo>
                <a:lnTo>
                  <a:pt x="196" y="0"/>
                </a:lnTo>
                <a:lnTo>
                  <a:pt x="200" y="0"/>
                </a:lnTo>
                <a:lnTo>
                  <a:pt x="207" y="0"/>
                </a:lnTo>
                <a:lnTo>
                  <a:pt x="215" y="0"/>
                </a:lnTo>
                <a:lnTo>
                  <a:pt x="219" y="0"/>
                </a:lnTo>
                <a:lnTo>
                  <a:pt x="236"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21" name="Freeform 149"/>
          <p:cNvSpPr>
            <a:spLocks/>
          </p:cNvSpPr>
          <p:nvPr/>
        </p:nvSpPr>
        <p:spPr bwMode="auto">
          <a:xfrm>
            <a:off x="6355558" y="1760935"/>
            <a:ext cx="364331" cy="279797"/>
          </a:xfrm>
          <a:custGeom>
            <a:avLst/>
            <a:gdLst/>
            <a:ahLst/>
            <a:cxnLst>
              <a:cxn ang="0">
                <a:pos x="261" y="8"/>
              </a:cxn>
              <a:cxn ang="0">
                <a:pos x="261" y="17"/>
              </a:cxn>
              <a:cxn ang="0">
                <a:pos x="260" y="27"/>
              </a:cxn>
              <a:cxn ang="0">
                <a:pos x="261" y="38"/>
              </a:cxn>
              <a:cxn ang="0">
                <a:pos x="260" y="46"/>
              </a:cxn>
              <a:cxn ang="0">
                <a:pos x="260" y="58"/>
              </a:cxn>
              <a:cxn ang="0">
                <a:pos x="260" y="72"/>
              </a:cxn>
              <a:cxn ang="0">
                <a:pos x="260" y="81"/>
              </a:cxn>
              <a:cxn ang="0">
                <a:pos x="260" y="89"/>
              </a:cxn>
              <a:cxn ang="0">
                <a:pos x="260" y="96"/>
              </a:cxn>
              <a:cxn ang="0">
                <a:pos x="261" y="105"/>
              </a:cxn>
              <a:cxn ang="0">
                <a:pos x="263" y="112"/>
              </a:cxn>
              <a:cxn ang="0">
                <a:pos x="267" y="120"/>
              </a:cxn>
              <a:cxn ang="0">
                <a:pos x="270" y="137"/>
              </a:cxn>
              <a:cxn ang="0">
                <a:pos x="272" y="161"/>
              </a:cxn>
              <a:cxn ang="0">
                <a:pos x="275" y="177"/>
              </a:cxn>
              <a:cxn ang="0">
                <a:pos x="284" y="192"/>
              </a:cxn>
              <a:cxn ang="0">
                <a:pos x="289" y="199"/>
              </a:cxn>
              <a:cxn ang="0">
                <a:pos x="291" y="208"/>
              </a:cxn>
              <a:cxn ang="0">
                <a:pos x="294" y="213"/>
              </a:cxn>
              <a:cxn ang="0">
                <a:pos x="299" y="223"/>
              </a:cxn>
              <a:cxn ang="0">
                <a:pos x="304" y="232"/>
              </a:cxn>
              <a:cxn ang="0">
                <a:pos x="294" y="234"/>
              </a:cxn>
              <a:cxn ang="0">
                <a:pos x="258" y="234"/>
              </a:cxn>
              <a:cxn ang="0">
                <a:pos x="231" y="235"/>
              </a:cxn>
              <a:cxn ang="0">
                <a:pos x="220" y="235"/>
              </a:cxn>
              <a:cxn ang="0">
                <a:pos x="200" y="235"/>
              </a:cxn>
              <a:cxn ang="0">
                <a:pos x="177" y="235"/>
              </a:cxn>
              <a:cxn ang="0">
                <a:pos x="155" y="235"/>
              </a:cxn>
              <a:cxn ang="0">
                <a:pos x="134" y="235"/>
              </a:cxn>
              <a:cxn ang="0">
                <a:pos x="110" y="235"/>
              </a:cxn>
              <a:cxn ang="0">
                <a:pos x="96" y="235"/>
              </a:cxn>
              <a:cxn ang="0">
                <a:pos x="67" y="235"/>
              </a:cxn>
              <a:cxn ang="0">
                <a:pos x="48" y="235"/>
              </a:cxn>
              <a:cxn ang="0">
                <a:pos x="31" y="235"/>
              </a:cxn>
              <a:cxn ang="0">
                <a:pos x="16" y="235"/>
              </a:cxn>
              <a:cxn ang="0">
                <a:pos x="2" y="225"/>
              </a:cxn>
              <a:cxn ang="0">
                <a:pos x="2" y="208"/>
              </a:cxn>
              <a:cxn ang="0">
                <a:pos x="2" y="180"/>
              </a:cxn>
              <a:cxn ang="0">
                <a:pos x="2" y="158"/>
              </a:cxn>
              <a:cxn ang="0">
                <a:pos x="2" y="146"/>
              </a:cxn>
              <a:cxn ang="0">
                <a:pos x="2" y="124"/>
              </a:cxn>
              <a:cxn ang="0">
                <a:pos x="2" y="106"/>
              </a:cxn>
              <a:cxn ang="0">
                <a:pos x="2" y="96"/>
              </a:cxn>
              <a:cxn ang="0">
                <a:pos x="2" y="82"/>
              </a:cxn>
              <a:cxn ang="0">
                <a:pos x="2" y="63"/>
              </a:cxn>
              <a:cxn ang="0">
                <a:pos x="2" y="46"/>
              </a:cxn>
              <a:cxn ang="0">
                <a:pos x="0" y="17"/>
              </a:cxn>
              <a:cxn ang="0">
                <a:pos x="5" y="0"/>
              </a:cxn>
              <a:cxn ang="0">
                <a:pos x="29" y="0"/>
              </a:cxn>
              <a:cxn ang="0">
                <a:pos x="48" y="0"/>
              </a:cxn>
              <a:cxn ang="0">
                <a:pos x="69" y="0"/>
              </a:cxn>
              <a:cxn ang="0">
                <a:pos x="79" y="0"/>
              </a:cxn>
              <a:cxn ang="0">
                <a:pos x="95" y="0"/>
              </a:cxn>
              <a:cxn ang="0">
                <a:pos x="110" y="0"/>
              </a:cxn>
              <a:cxn ang="0">
                <a:pos x="129" y="1"/>
              </a:cxn>
              <a:cxn ang="0">
                <a:pos x="158" y="1"/>
              </a:cxn>
              <a:cxn ang="0">
                <a:pos x="177" y="1"/>
              </a:cxn>
              <a:cxn ang="0">
                <a:pos x="191" y="1"/>
              </a:cxn>
              <a:cxn ang="0">
                <a:pos x="205" y="1"/>
              </a:cxn>
              <a:cxn ang="0">
                <a:pos x="222" y="1"/>
              </a:cxn>
              <a:cxn ang="0">
                <a:pos x="244" y="1"/>
              </a:cxn>
              <a:cxn ang="0">
                <a:pos x="267" y="1"/>
              </a:cxn>
            </a:cxnLst>
            <a:rect l="0" t="0" r="r" b="b"/>
            <a:pathLst>
              <a:path w="306" h="235">
                <a:moveTo>
                  <a:pt x="267" y="1"/>
                </a:moveTo>
                <a:lnTo>
                  <a:pt x="265" y="3"/>
                </a:lnTo>
                <a:lnTo>
                  <a:pt x="263" y="5"/>
                </a:lnTo>
                <a:lnTo>
                  <a:pt x="261" y="7"/>
                </a:lnTo>
                <a:lnTo>
                  <a:pt x="261" y="8"/>
                </a:lnTo>
                <a:lnTo>
                  <a:pt x="261" y="10"/>
                </a:lnTo>
                <a:lnTo>
                  <a:pt x="260" y="12"/>
                </a:lnTo>
                <a:lnTo>
                  <a:pt x="261" y="13"/>
                </a:lnTo>
                <a:lnTo>
                  <a:pt x="261" y="15"/>
                </a:lnTo>
                <a:lnTo>
                  <a:pt x="261" y="17"/>
                </a:lnTo>
                <a:lnTo>
                  <a:pt x="261" y="19"/>
                </a:lnTo>
                <a:lnTo>
                  <a:pt x="261" y="20"/>
                </a:lnTo>
                <a:lnTo>
                  <a:pt x="261" y="24"/>
                </a:lnTo>
                <a:lnTo>
                  <a:pt x="261" y="25"/>
                </a:lnTo>
                <a:lnTo>
                  <a:pt x="260" y="27"/>
                </a:lnTo>
                <a:lnTo>
                  <a:pt x="260" y="31"/>
                </a:lnTo>
                <a:lnTo>
                  <a:pt x="260" y="32"/>
                </a:lnTo>
                <a:lnTo>
                  <a:pt x="261" y="34"/>
                </a:lnTo>
                <a:lnTo>
                  <a:pt x="261" y="36"/>
                </a:lnTo>
                <a:lnTo>
                  <a:pt x="261" y="38"/>
                </a:lnTo>
                <a:lnTo>
                  <a:pt x="261" y="39"/>
                </a:lnTo>
                <a:lnTo>
                  <a:pt x="263" y="41"/>
                </a:lnTo>
                <a:lnTo>
                  <a:pt x="261" y="43"/>
                </a:lnTo>
                <a:lnTo>
                  <a:pt x="260" y="44"/>
                </a:lnTo>
                <a:lnTo>
                  <a:pt x="260" y="46"/>
                </a:lnTo>
                <a:lnTo>
                  <a:pt x="260" y="48"/>
                </a:lnTo>
                <a:lnTo>
                  <a:pt x="260" y="51"/>
                </a:lnTo>
                <a:lnTo>
                  <a:pt x="258" y="53"/>
                </a:lnTo>
                <a:lnTo>
                  <a:pt x="258" y="56"/>
                </a:lnTo>
                <a:lnTo>
                  <a:pt x="260" y="58"/>
                </a:lnTo>
                <a:lnTo>
                  <a:pt x="260" y="62"/>
                </a:lnTo>
                <a:lnTo>
                  <a:pt x="260" y="63"/>
                </a:lnTo>
                <a:lnTo>
                  <a:pt x="260" y="69"/>
                </a:lnTo>
                <a:lnTo>
                  <a:pt x="260" y="70"/>
                </a:lnTo>
                <a:lnTo>
                  <a:pt x="260" y="72"/>
                </a:lnTo>
                <a:lnTo>
                  <a:pt x="260" y="74"/>
                </a:lnTo>
                <a:lnTo>
                  <a:pt x="260" y="75"/>
                </a:lnTo>
                <a:lnTo>
                  <a:pt x="260" y="77"/>
                </a:lnTo>
                <a:lnTo>
                  <a:pt x="260" y="79"/>
                </a:lnTo>
                <a:lnTo>
                  <a:pt x="260" y="81"/>
                </a:lnTo>
                <a:lnTo>
                  <a:pt x="260" y="82"/>
                </a:lnTo>
                <a:lnTo>
                  <a:pt x="260" y="84"/>
                </a:lnTo>
                <a:lnTo>
                  <a:pt x="260" y="86"/>
                </a:lnTo>
                <a:lnTo>
                  <a:pt x="260" y="87"/>
                </a:lnTo>
                <a:lnTo>
                  <a:pt x="260" y="89"/>
                </a:lnTo>
                <a:lnTo>
                  <a:pt x="260" y="91"/>
                </a:lnTo>
                <a:lnTo>
                  <a:pt x="260" y="93"/>
                </a:lnTo>
                <a:lnTo>
                  <a:pt x="260" y="93"/>
                </a:lnTo>
                <a:lnTo>
                  <a:pt x="260" y="94"/>
                </a:lnTo>
                <a:lnTo>
                  <a:pt x="260" y="96"/>
                </a:lnTo>
                <a:lnTo>
                  <a:pt x="260" y="98"/>
                </a:lnTo>
                <a:lnTo>
                  <a:pt x="260" y="99"/>
                </a:lnTo>
                <a:lnTo>
                  <a:pt x="261" y="101"/>
                </a:lnTo>
                <a:lnTo>
                  <a:pt x="261" y="103"/>
                </a:lnTo>
                <a:lnTo>
                  <a:pt x="261" y="105"/>
                </a:lnTo>
                <a:lnTo>
                  <a:pt x="261" y="106"/>
                </a:lnTo>
                <a:lnTo>
                  <a:pt x="261" y="108"/>
                </a:lnTo>
                <a:lnTo>
                  <a:pt x="263" y="108"/>
                </a:lnTo>
                <a:lnTo>
                  <a:pt x="263" y="110"/>
                </a:lnTo>
                <a:lnTo>
                  <a:pt x="263" y="112"/>
                </a:lnTo>
                <a:lnTo>
                  <a:pt x="263" y="113"/>
                </a:lnTo>
                <a:lnTo>
                  <a:pt x="263" y="115"/>
                </a:lnTo>
                <a:lnTo>
                  <a:pt x="265" y="117"/>
                </a:lnTo>
                <a:lnTo>
                  <a:pt x="265" y="118"/>
                </a:lnTo>
                <a:lnTo>
                  <a:pt x="267" y="120"/>
                </a:lnTo>
                <a:lnTo>
                  <a:pt x="267" y="122"/>
                </a:lnTo>
                <a:lnTo>
                  <a:pt x="267" y="124"/>
                </a:lnTo>
                <a:lnTo>
                  <a:pt x="267" y="125"/>
                </a:lnTo>
                <a:lnTo>
                  <a:pt x="268" y="134"/>
                </a:lnTo>
                <a:lnTo>
                  <a:pt x="270" y="137"/>
                </a:lnTo>
                <a:lnTo>
                  <a:pt x="274" y="146"/>
                </a:lnTo>
                <a:lnTo>
                  <a:pt x="274" y="148"/>
                </a:lnTo>
                <a:lnTo>
                  <a:pt x="274" y="149"/>
                </a:lnTo>
                <a:lnTo>
                  <a:pt x="272" y="158"/>
                </a:lnTo>
                <a:lnTo>
                  <a:pt x="272" y="161"/>
                </a:lnTo>
                <a:lnTo>
                  <a:pt x="272" y="165"/>
                </a:lnTo>
                <a:lnTo>
                  <a:pt x="272" y="168"/>
                </a:lnTo>
                <a:lnTo>
                  <a:pt x="275" y="173"/>
                </a:lnTo>
                <a:lnTo>
                  <a:pt x="275" y="175"/>
                </a:lnTo>
                <a:lnTo>
                  <a:pt x="275" y="177"/>
                </a:lnTo>
                <a:lnTo>
                  <a:pt x="277" y="179"/>
                </a:lnTo>
                <a:lnTo>
                  <a:pt x="282" y="185"/>
                </a:lnTo>
                <a:lnTo>
                  <a:pt x="282" y="187"/>
                </a:lnTo>
                <a:lnTo>
                  <a:pt x="284" y="191"/>
                </a:lnTo>
                <a:lnTo>
                  <a:pt x="284" y="192"/>
                </a:lnTo>
                <a:lnTo>
                  <a:pt x="286" y="194"/>
                </a:lnTo>
                <a:lnTo>
                  <a:pt x="286" y="196"/>
                </a:lnTo>
                <a:lnTo>
                  <a:pt x="287" y="198"/>
                </a:lnTo>
                <a:lnTo>
                  <a:pt x="287" y="198"/>
                </a:lnTo>
                <a:lnTo>
                  <a:pt x="289" y="199"/>
                </a:lnTo>
                <a:lnTo>
                  <a:pt x="289" y="201"/>
                </a:lnTo>
                <a:lnTo>
                  <a:pt x="289" y="203"/>
                </a:lnTo>
                <a:lnTo>
                  <a:pt x="289" y="204"/>
                </a:lnTo>
                <a:lnTo>
                  <a:pt x="291" y="206"/>
                </a:lnTo>
                <a:lnTo>
                  <a:pt x="291" y="208"/>
                </a:lnTo>
                <a:lnTo>
                  <a:pt x="291" y="208"/>
                </a:lnTo>
                <a:lnTo>
                  <a:pt x="292" y="208"/>
                </a:lnTo>
                <a:lnTo>
                  <a:pt x="292" y="210"/>
                </a:lnTo>
                <a:lnTo>
                  <a:pt x="294" y="211"/>
                </a:lnTo>
                <a:lnTo>
                  <a:pt x="294" y="213"/>
                </a:lnTo>
                <a:lnTo>
                  <a:pt x="296" y="215"/>
                </a:lnTo>
                <a:lnTo>
                  <a:pt x="296" y="216"/>
                </a:lnTo>
                <a:lnTo>
                  <a:pt x="298" y="218"/>
                </a:lnTo>
                <a:lnTo>
                  <a:pt x="299" y="220"/>
                </a:lnTo>
                <a:lnTo>
                  <a:pt x="299" y="223"/>
                </a:lnTo>
                <a:lnTo>
                  <a:pt x="301" y="227"/>
                </a:lnTo>
                <a:lnTo>
                  <a:pt x="303" y="228"/>
                </a:lnTo>
                <a:lnTo>
                  <a:pt x="304" y="228"/>
                </a:lnTo>
                <a:lnTo>
                  <a:pt x="304" y="230"/>
                </a:lnTo>
                <a:lnTo>
                  <a:pt x="304" y="232"/>
                </a:lnTo>
                <a:lnTo>
                  <a:pt x="304" y="234"/>
                </a:lnTo>
                <a:lnTo>
                  <a:pt x="306" y="234"/>
                </a:lnTo>
                <a:lnTo>
                  <a:pt x="303" y="234"/>
                </a:lnTo>
                <a:lnTo>
                  <a:pt x="301" y="234"/>
                </a:lnTo>
                <a:lnTo>
                  <a:pt x="294" y="234"/>
                </a:lnTo>
                <a:lnTo>
                  <a:pt x="289" y="234"/>
                </a:lnTo>
                <a:lnTo>
                  <a:pt x="274" y="234"/>
                </a:lnTo>
                <a:lnTo>
                  <a:pt x="268" y="234"/>
                </a:lnTo>
                <a:lnTo>
                  <a:pt x="267" y="234"/>
                </a:lnTo>
                <a:lnTo>
                  <a:pt x="258" y="234"/>
                </a:lnTo>
                <a:lnTo>
                  <a:pt x="253" y="234"/>
                </a:lnTo>
                <a:lnTo>
                  <a:pt x="249" y="234"/>
                </a:lnTo>
                <a:lnTo>
                  <a:pt x="244" y="234"/>
                </a:lnTo>
                <a:lnTo>
                  <a:pt x="232" y="234"/>
                </a:lnTo>
                <a:lnTo>
                  <a:pt x="231" y="235"/>
                </a:lnTo>
                <a:lnTo>
                  <a:pt x="229" y="235"/>
                </a:lnTo>
                <a:lnTo>
                  <a:pt x="227" y="235"/>
                </a:lnTo>
                <a:lnTo>
                  <a:pt x="224" y="235"/>
                </a:lnTo>
                <a:lnTo>
                  <a:pt x="222" y="235"/>
                </a:lnTo>
                <a:lnTo>
                  <a:pt x="220" y="235"/>
                </a:lnTo>
                <a:lnTo>
                  <a:pt x="220" y="234"/>
                </a:lnTo>
                <a:lnTo>
                  <a:pt x="218" y="234"/>
                </a:lnTo>
                <a:lnTo>
                  <a:pt x="215" y="235"/>
                </a:lnTo>
                <a:lnTo>
                  <a:pt x="208" y="235"/>
                </a:lnTo>
                <a:lnTo>
                  <a:pt x="200" y="235"/>
                </a:lnTo>
                <a:lnTo>
                  <a:pt x="198" y="235"/>
                </a:lnTo>
                <a:lnTo>
                  <a:pt x="194" y="235"/>
                </a:lnTo>
                <a:lnTo>
                  <a:pt x="189" y="235"/>
                </a:lnTo>
                <a:lnTo>
                  <a:pt x="179" y="235"/>
                </a:lnTo>
                <a:lnTo>
                  <a:pt x="177" y="235"/>
                </a:lnTo>
                <a:lnTo>
                  <a:pt x="174" y="235"/>
                </a:lnTo>
                <a:lnTo>
                  <a:pt x="167" y="235"/>
                </a:lnTo>
                <a:lnTo>
                  <a:pt x="162" y="235"/>
                </a:lnTo>
                <a:lnTo>
                  <a:pt x="160" y="235"/>
                </a:lnTo>
                <a:lnTo>
                  <a:pt x="155" y="235"/>
                </a:lnTo>
                <a:lnTo>
                  <a:pt x="155" y="235"/>
                </a:lnTo>
                <a:lnTo>
                  <a:pt x="146" y="235"/>
                </a:lnTo>
                <a:lnTo>
                  <a:pt x="141" y="235"/>
                </a:lnTo>
                <a:lnTo>
                  <a:pt x="138" y="235"/>
                </a:lnTo>
                <a:lnTo>
                  <a:pt x="134" y="235"/>
                </a:lnTo>
                <a:lnTo>
                  <a:pt x="126" y="235"/>
                </a:lnTo>
                <a:lnTo>
                  <a:pt x="122" y="235"/>
                </a:lnTo>
                <a:lnTo>
                  <a:pt x="119" y="235"/>
                </a:lnTo>
                <a:lnTo>
                  <a:pt x="115" y="235"/>
                </a:lnTo>
                <a:lnTo>
                  <a:pt x="110" y="235"/>
                </a:lnTo>
                <a:lnTo>
                  <a:pt x="108" y="235"/>
                </a:lnTo>
                <a:lnTo>
                  <a:pt x="105" y="235"/>
                </a:lnTo>
                <a:lnTo>
                  <a:pt x="100" y="235"/>
                </a:lnTo>
                <a:lnTo>
                  <a:pt x="98" y="235"/>
                </a:lnTo>
                <a:lnTo>
                  <a:pt x="96" y="235"/>
                </a:lnTo>
                <a:lnTo>
                  <a:pt x="91" y="235"/>
                </a:lnTo>
                <a:lnTo>
                  <a:pt x="86" y="235"/>
                </a:lnTo>
                <a:lnTo>
                  <a:pt x="83" y="235"/>
                </a:lnTo>
                <a:lnTo>
                  <a:pt x="71" y="235"/>
                </a:lnTo>
                <a:lnTo>
                  <a:pt x="67" y="235"/>
                </a:lnTo>
                <a:lnTo>
                  <a:pt x="62" y="235"/>
                </a:lnTo>
                <a:lnTo>
                  <a:pt x="57" y="235"/>
                </a:lnTo>
                <a:lnTo>
                  <a:pt x="53" y="235"/>
                </a:lnTo>
                <a:lnTo>
                  <a:pt x="50" y="235"/>
                </a:lnTo>
                <a:lnTo>
                  <a:pt x="48" y="235"/>
                </a:lnTo>
                <a:lnTo>
                  <a:pt x="41" y="235"/>
                </a:lnTo>
                <a:lnTo>
                  <a:pt x="40" y="235"/>
                </a:lnTo>
                <a:lnTo>
                  <a:pt x="34" y="235"/>
                </a:lnTo>
                <a:lnTo>
                  <a:pt x="33" y="235"/>
                </a:lnTo>
                <a:lnTo>
                  <a:pt x="31" y="235"/>
                </a:lnTo>
                <a:lnTo>
                  <a:pt x="29" y="235"/>
                </a:lnTo>
                <a:lnTo>
                  <a:pt x="24" y="235"/>
                </a:lnTo>
                <a:lnTo>
                  <a:pt x="19" y="235"/>
                </a:lnTo>
                <a:lnTo>
                  <a:pt x="17" y="235"/>
                </a:lnTo>
                <a:lnTo>
                  <a:pt x="16" y="235"/>
                </a:lnTo>
                <a:lnTo>
                  <a:pt x="5" y="235"/>
                </a:lnTo>
                <a:lnTo>
                  <a:pt x="3" y="235"/>
                </a:lnTo>
                <a:lnTo>
                  <a:pt x="2" y="235"/>
                </a:lnTo>
                <a:lnTo>
                  <a:pt x="2" y="227"/>
                </a:lnTo>
                <a:lnTo>
                  <a:pt x="2" y="225"/>
                </a:lnTo>
                <a:lnTo>
                  <a:pt x="2" y="223"/>
                </a:lnTo>
                <a:lnTo>
                  <a:pt x="2" y="215"/>
                </a:lnTo>
                <a:lnTo>
                  <a:pt x="2" y="213"/>
                </a:lnTo>
                <a:lnTo>
                  <a:pt x="2" y="211"/>
                </a:lnTo>
                <a:lnTo>
                  <a:pt x="2" y="208"/>
                </a:lnTo>
                <a:lnTo>
                  <a:pt x="2" y="203"/>
                </a:lnTo>
                <a:lnTo>
                  <a:pt x="2" y="198"/>
                </a:lnTo>
                <a:lnTo>
                  <a:pt x="2" y="185"/>
                </a:lnTo>
                <a:lnTo>
                  <a:pt x="2" y="184"/>
                </a:lnTo>
                <a:lnTo>
                  <a:pt x="2" y="180"/>
                </a:lnTo>
                <a:lnTo>
                  <a:pt x="2" y="175"/>
                </a:lnTo>
                <a:lnTo>
                  <a:pt x="2" y="168"/>
                </a:lnTo>
                <a:lnTo>
                  <a:pt x="2" y="161"/>
                </a:lnTo>
                <a:lnTo>
                  <a:pt x="2" y="160"/>
                </a:lnTo>
                <a:lnTo>
                  <a:pt x="2" y="158"/>
                </a:lnTo>
                <a:lnTo>
                  <a:pt x="2" y="155"/>
                </a:lnTo>
                <a:lnTo>
                  <a:pt x="2" y="153"/>
                </a:lnTo>
                <a:lnTo>
                  <a:pt x="2" y="153"/>
                </a:lnTo>
                <a:lnTo>
                  <a:pt x="2" y="148"/>
                </a:lnTo>
                <a:lnTo>
                  <a:pt x="2" y="146"/>
                </a:lnTo>
                <a:lnTo>
                  <a:pt x="2" y="141"/>
                </a:lnTo>
                <a:lnTo>
                  <a:pt x="2" y="139"/>
                </a:lnTo>
                <a:lnTo>
                  <a:pt x="2" y="127"/>
                </a:lnTo>
                <a:lnTo>
                  <a:pt x="2" y="125"/>
                </a:lnTo>
                <a:lnTo>
                  <a:pt x="2" y="124"/>
                </a:lnTo>
                <a:lnTo>
                  <a:pt x="2" y="122"/>
                </a:lnTo>
                <a:lnTo>
                  <a:pt x="2" y="113"/>
                </a:lnTo>
                <a:lnTo>
                  <a:pt x="2" y="112"/>
                </a:lnTo>
                <a:lnTo>
                  <a:pt x="2" y="108"/>
                </a:lnTo>
                <a:lnTo>
                  <a:pt x="2" y="106"/>
                </a:lnTo>
                <a:lnTo>
                  <a:pt x="2" y="103"/>
                </a:lnTo>
                <a:lnTo>
                  <a:pt x="2" y="101"/>
                </a:lnTo>
                <a:lnTo>
                  <a:pt x="2" y="99"/>
                </a:lnTo>
                <a:lnTo>
                  <a:pt x="2" y="98"/>
                </a:lnTo>
                <a:lnTo>
                  <a:pt x="2" y="96"/>
                </a:lnTo>
                <a:lnTo>
                  <a:pt x="2" y="94"/>
                </a:lnTo>
                <a:lnTo>
                  <a:pt x="2" y="93"/>
                </a:lnTo>
                <a:lnTo>
                  <a:pt x="2" y="93"/>
                </a:lnTo>
                <a:lnTo>
                  <a:pt x="2" y="87"/>
                </a:lnTo>
                <a:lnTo>
                  <a:pt x="2" y="82"/>
                </a:lnTo>
                <a:lnTo>
                  <a:pt x="2" y="81"/>
                </a:lnTo>
                <a:lnTo>
                  <a:pt x="2" y="79"/>
                </a:lnTo>
                <a:lnTo>
                  <a:pt x="2" y="75"/>
                </a:lnTo>
                <a:lnTo>
                  <a:pt x="2" y="63"/>
                </a:lnTo>
                <a:lnTo>
                  <a:pt x="2" y="63"/>
                </a:lnTo>
                <a:lnTo>
                  <a:pt x="2" y="58"/>
                </a:lnTo>
                <a:lnTo>
                  <a:pt x="2" y="53"/>
                </a:lnTo>
                <a:lnTo>
                  <a:pt x="2" y="48"/>
                </a:lnTo>
                <a:lnTo>
                  <a:pt x="2" y="48"/>
                </a:lnTo>
                <a:lnTo>
                  <a:pt x="2" y="46"/>
                </a:lnTo>
                <a:lnTo>
                  <a:pt x="2" y="44"/>
                </a:lnTo>
                <a:lnTo>
                  <a:pt x="2" y="39"/>
                </a:lnTo>
                <a:lnTo>
                  <a:pt x="2" y="32"/>
                </a:lnTo>
                <a:lnTo>
                  <a:pt x="0" y="32"/>
                </a:lnTo>
                <a:lnTo>
                  <a:pt x="0" y="17"/>
                </a:lnTo>
                <a:lnTo>
                  <a:pt x="0" y="17"/>
                </a:lnTo>
                <a:lnTo>
                  <a:pt x="0" y="5"/>
                </a:lnTo>
                <a:lnTo>
                  <a:pt x="0" y="0"/>
                </a:lnTo>
                <a:lnTo>
                  <a:pt x="3" y="0"/>
                </a:lnTo>
                <a:lnTo>
                  <a:pt x="5" y="0"/>
                </a:lnTo>
                <a:lnTo>
                  <a:pt x="10" y="0"/>
                </a:lnTo>
                <a:lnTo>
                  <a:pt x="17" y="0"/>
                </a:lnTo>
                <a:lnTo>
                  <a:pt x="19" y="0"/>
                </a:lnTo>
                <a:lnTo>
                  <a:pt x="21" y="0"/>
                </a:lnTo>
                <a:lnTo>
                  <a:pt x="29" y="0"/>
                </a:lnTo>
                <a:lnTo>
                  <a:pt x="34" y="0"/>
                </a:lnTo>
                <a:lnTo>
                  <a:pt x="38" y="0"/>
                </a:lnTo>
                <a:lnTo>
                  <a:pt x="41" y="0"/>
                </a:lnTo>
                <a:lnTo>
                  <a:pt x="45" y="0"/>
                </a:lnTo>
                <a:lnTo>
                  <a:pt x="48" y="0"/>
                </a:lnTo>
                <a:lnTo>
                  <a:pt x="59" y="0"/>
                </a:lnTo>
                <a:lnTo>
                  <a:pt x="62" y="0"/>
                </a:lnTo>
                <a:lnTo>
                  <a:pt x="65" y="0"/>
                </a:lnTo>
                <a:lnTo>
                  <a:pt x="67" y="0"/>
                </a:lnTo>
                <a:lnTo>
                  <a:pt x="69" y="0"/>
                </a:lnTo>
                <a:lnTo>
                  <a:pt x="72" y="0"/>
                </a:lnTo>
                <a:lnTo>
                  <a:pt x="74" y="0"/>
                </a:lnTo>
                <a:lnTo>
                  <a:pt x="77" y="0"/>
                </a:lnTo>
                <a:lnTo>
                  <a:pt x="79" y="0"/>
                </a:lnTo>
                <a:lnTo>
                  <a:pt x="79" y="0"/>
                </a:lnTo>
                <a:lnTo>
                  <a:pt x="83" y="0"/>
                </a:lnTo>
                <a:lnTo>
                  <a:pt x="88" y="0"/>
                </a:lnTo>
                <a:lnTo>
                  <a:pt x="91" y="0"/>
                </a:lnTo>
                <a:lnTo>
                  <a:pt x="95" y="0"/>
                </a:lnTo>
                <a:lnTo>
                  <a:pt x="95" y="0"/>
                </a:lnTo>
                <a:lnTo>
                  <a:pt x="98" y="0"/>
                </a:lnTo>
                <a:lnTo>
                  <a:pt x="100" y="0"/>
                </a:lnTo>
                <a:lnTo>
                  <a:pt x="103" y="0"/>
                </a:lnTo>
                <a:lnTo>
                  <a:pt x="107" y="0"/>
                </a:lnTo>
                <a:lnTo>
                  <a:pt x="110" y="0"/>
                </a:lnTo>
                <a:lnTo>
                  <a:pt x="117" y="1"/>
                </a:lnTo>
                <a:lnTo>
                  <a:pt x="124" y="1"/>
                </a:lnTo>
                <a:lnTo>
                  <a:pt x="126" y="1"/>
                </a:lnTo>
                <a:lnTo>
                  <a:pt x="127" y="1"/>
                </a:lnTo>
                <a:lnTo>
                  <a:pt x="129" y="1"/>
                </a:lnTo>
                <a:lnTo>
                  <a:pt x="134" y="1"/>
                </a:lnTo>
                <a:lnTo>
                  <a:pt x="138" y="1"/>
                </a:lnTo>
                <a:lnTo>
                  <a:pt x="150" y="1"/>
                </a:lnTo>
                <a:lnTo>
                  <a:pt x="155" y="1"/>
                </a:lnTo>
                <a:lnTo>
                  <a:pt x="158" y="1"/>
                </a:lnTo>
                <a:lnTo>
                  <a:pt x="162" y="1"/>
                </a:lnTo>
                <a:lnTo>
                  <a:pt x="163" y="1"/>
                </a:lnTo>
                <a:lnTo>
                  <a:pt x="167" y="1"/>
                </a:lnTo>
                <a:lnTo>
                  <a:pt x="175" y="1"/>
                </a:lnTo>
                <a:lnTo>
                  <a:pt x="177" y="1"/>
                </a:lnTo>
                <a:lnTo>
                  <a:pt x="179" y="1"/>
                </a:lnTo>
                <a:lnTo>
                  <a:pt x="181" y="1"/>
                </a:lnTo>
                <a:lnTo>
                  <a:pt x="186" y="1"/>
                </a:lnTo>
                <a:lnTo>
                  <a:pt x="189" y="1"/>
                </a:lnTo>
                <a:lnTo>
                  <a:pt x="191" y="1"/>
                </a:lnTo>
                <a:lnTo>
                  <a:pt x="193" y="1"/>
                </a:lnTo>
                <a:lnTo>
                  <a:pt x="198" y="1"/>
                </a:lnTo>
                <a:lnTo>
                  <a:pt x="200" y="1"/>
                </a:lnTo>
                <a:lnTo>
                  <a:pt x="203" y="1"/>
                </a:lnTo>
                <a:lnTo>
                  <a:pt x="205" y="1"/>
                </a:lnTo>
                <a:lnTo>
                  <a:pt x="208" y="1"/>
                </a:lnTo>
                <a:lnTo>
                  <a:pt x="210" y="1"/>
                </a:lnTo>
                <a:lnTo>
                  <a:pt x="213" y="1"/>
                </a:lnTo>
                <a:lnTo>
                  <a:pt x="215" y="1"/>
                </a:lnTo>
                <a:lnTo>
                  <a:pt x="222" y="1"/>
                </a:lnTo>
                <a:lnTo>
                  <a:pt x="229" y="1"/>
                </a:lnTo>
                <a:lnTo>
                  <a:pt x="231" y="1"/>
                </a:lnTo>
                <a:lnTo>
                  <a:pt x="237" y="1"/>
                </a:lnTo>
                <a:lnTo>
                  <a:pt x="241" y="1"/>
                </a:lnTo>
                <a:lnTo>
                  <a:pt x="244" y="1"/>
                </a:lnTo>
                <a:lnTo>
                  <a:pt x="251" y="1"/>
                </a:lnTo>
                <a:lnTo>
                  <a:pt x="258" y="1"/>
                </a:lnTo>
                <a:lnTo>
                  <a:pt x="260" y="1"/>
                </a:lnTo>
                <a:lnTo>
                  <a:pt x="265" y="1"/>
                </a:lnTo>
                <a:lnTo>
                  <a:pt x="267" y="1"/>
                </a:lnTo>
                <a:lnTo>
                  <a:pt x="267" y="1"/>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06" name="Freeform 134"/>
          <p:cNvSpPr>
            <a:spLocks/>
          </p:cNvSpPr>
          <p:nvPr/>
        </p:nvSpPr>
        <p:spPr bwMode="auto">
          <a:xfrm>
            <a:off x="6355557" y="1431132"/>
            <a:ext cx="369094" cy="330994"/>
          </a:xfrm>
          <a:custGeom>
            <a:avLst/>
            <a:gdLst/>
            <a:ahLst/>
            <a:cxnLst>
              <a:cxn ang="0">
                <a:pos x="21" y="8"/>
              </a:cxn>
              <a:cxn ang="0">
                <a:pos x="64" y="5"/>
              </a:cxn>
              <a:cxn ang="0">
                <a:pos x="93" y="3"/>
              </a:cxn>
              <a:cxn ang="0">
                <a:pos x="124" y="0"/>
              </a:cxn>
              <a:cxn ang="0">
                <a:pos x="150" y="24"/>
              </a:cxn>
              <a:cxn ang="0">
                <a:pos x="148" y="39"/>
              </a:cxn>
              <a:cxn ang="0">
                <a:pos x="170" y="50"/>
              </a:cxn>
              <a:cxn ang="0">
                <a:pos x="184" y="53"/>
              </a:cxn>
              <a:cxn ang="0">
                <a:pos x="191" y="67"/>
              </a:cxn>
              <a:cxn ang="0">
                <a:pos x="196" y="84"/>
              </a:cxn>
              <a:cxn ang="0">
                <a:pos x="208" y="93"/>
              </a:cxn>
              <a:cxn ang="0">
                <a:pos x="215" y="108"/>
              </a:cxn>
              <a:cxn ang="0">
                <a:pos x="224" y="115"/>
              </a:cxn>
              <a:cxn ang="0">
                <a:pos x="241" y="118"/>
              </a:cxn>
              <a:cxn ang="0">
                <a:pos x="248" y="122"/>
              </a:cxn>
              <a:cxn ang="0">
                <a:pos x="243" y="134"/>
              </a:cxn>
              <a:cxn ang="0">
                <a:pos x="249" y="137"/>
              </a:cxn>
              <a:cxn ang="0">
                <a:pos x="246" y="148"/>
              </a:cxn>
              <a:cxn ang="0">
                <a:pos x="255" y="156"/>
              </a:cxn>
              <a:cxn ang="0">
                <a:pos x="265" y="160"/>
              </a:cxn>
              <a:cxn ang="0">
                <a:pos x="270" y="165"/>
              </a:cxn>
              <a:cxn ang="0">
                <a:pos x="272" y="173"/>
              </a:cxn>
              <a:cxn ang="0">
                <a:pos x="279" y="175"/>
              </a:cxn>
              <a:cxn ang="0">
                <a:pos x="284" y="177"/>
              </a:cxn>
              <a:cxn ang="0">
                <a:pos x="291" y="180"/>
              </a:cxn>
              <a:cxn ang="0">
                <a:pos x="303" y="173"/>
              </a:cxn>
              <a:cxn ang="0">
                <a:pos x="310" y="180"/>
              </a:cxn>
              <a:cxn ang="0">
                <a:pos x="301" y="187"/>
              </a:cxn>
              <a:cxn ang="0">
                <a:pos x="294" y="192"/>
              </a:cxn>
              <a:cxn ang="0">
                <a:pos x="289" y="204"/>
              </a:cxn>
              <a:cxn ang="0">
                <a:pos x="282" y="220"/>
              </a:cxn>
              <a:cxn ang="0">
                <a:pos x="277" y="234"/>
              </a:cxn>
              <a:cxn ang="0">
                <a:pos x="270" y="254"/>
              </a:cxn>
              <a:cxn ang="0">
                <a:pos x="272" y="268"/>
              </a:cxn>
              <a:cxn ang="0">
                <a:pos x="265" y="278"/>
              </a:cxn>
              <a:cxn ang="0">
                <a:pos x="231" y="278"/>
              </a:cxn>
              <a:cxn ang="0">
                <a:pos x="205" y="278"/>
              </a:cxn>
              <a:cxn ang="0">
                <a:pos x="186" y="278"/>
              </a:cxn>
              <a:cxn ang="0">
                <a:pos x="162" y="278"/>
              </a:cxn>
              <a:cxn ang="0">
                <a:pos x="127" y="278"/>
              </a:cxn>
              <a:cxn ang="0">
                <a:pos x="100" y="277"/>
              </a:cxn>
              <a:cxn ang="0">
                <a:pos x="79" y="277"/>
              </a:cxn>
              <a:cxn ang="0">
                <a:pos x="65" y="277"/>
              </a:cxn>
              <a:cxn ang="0">
                <a:pos x="34" y="277"/>
              </a:cxn>
              <a:cxn ang="0">
                <a:pos x="3" y="277"/>
              </a:cxn>
              <a:cxn ang="0">
                <a:pos x="0" y="247"/>
              </a:cxn>
              <a:cxn ang="0">
                <a:pos x="0" y="220"/>
              </a:cxn>
              <a:cxn ang="0">
                <a:pos x="0" y="196"/>
              </a:cxn>
              <a:cxn ang="0">
                <a:pos x="2" y="173"/>
              </a:cxn>
              <a:cxn ang="0">
                <a:pos x="2" y="146"/>
              </a:cxn>
              <a:cxn ang="0">
                <a:pos x="2" y="130"/>
              </a:cxn>
              <a:cxn ang="0">
                <a:pos x="2" y="106"/>
              </a:cxn>
              <a:cxn ang="0">
                <a:pos x="2" y="89"/>
              </a:cxn>
              <a:cxn ang="0">
                <a:pos x="2" y="53"/>
              </a:cxn>
              <a:cxn ang="0">
                <a:pos x="2" y="8"/>
              </a:cxn>
            </a:cxnLst>
            <a:rect l="0" t="0" r="r" b="b"/>
            <a:pathLst>
              <a:path w="310" h="278">
                <a:moveTo>
                  <a:pt x="2" y="8"/>
                </a:moveTo>
                <a:lnTo>
                  <a:pt x="3" y="8"/>
                </a:lnTo>
                <a:lnTo>
                  <a:pt x="10" y="8"/>
                </a:lnTo>
                <a:lnTo>
                  <a:pt x="12" y="8"/>
                </a:lnTo>
                <a:lnTo>
                  <a:pt x="14" y="8"/>
                </a:lnTo>
                <a:lnTo>
                  <a:pt x="17" y="8"/>
                </a:lnTo>
                <a:lnTo>
                  <a:pt x="21" y="8"/>
                </a:lnTo>
                <a:lnTo>
                  <a:pt x="22" y="8"/>
                </a:lnTo>
                <a:lnTo>
                  <a:pt x="34" y="7"/>
                </a:lnTo>
                <a:lnTo>
                  <a:pt x="40" y="7"/>
                </a:lnTo>
                <a:lnTo>
                  <a:pt x="45" y="7"/>
                </a:lnTo>
                <a:lnTo>
                  <a:pt x="53" y="5"/>
                </a:lnTo>
                <a:lnTo>
                  <a:pt x="62" y="5"/>
                </a:lnTo>
                <a:lnTo>
                  <a:pt x="64" y="5"/>
                </a:lnTo>
                <a:lnTo>
                  <a:pt x="65" y="5"/>
                </a:lnTo>
                <a:lnTo>
                  <a:pt x="69" y="5"/>
                </a:lnTo>
                <a:lnTo>
                  <a:pt x="71" y="5"/>
                </a:lnTo>
                <a:lnTo>
                  <a:pt x="77" y="3"/>
                </a:lnTo>
                <a:lnTo>
                  <a:pt x="84" y="3"/>
                </a:lnTo>
                <a:lnTo>
                  <a:pt x="88" y="3"/>
                </a:lnTo>
                <a:lnTo>
                  <a:pt x="93" y="3"/>
                </a:lnTo>
                <a:lnTo>
                  <a:pt x="102" y="1"/>
                </a:lnTo>
                <a:lnTo>
                  <a:pt x="105" y="1"/>
                </a:lnTo>
                <a:lnTo>
                  <a:pt x="107" y="1"/>
                </a:lnTo>
                <a:lnTo>
                  <a:pt x="114" y="1"/>
                </a:lnTo>
                <a:lnTo>
                  <a:pt x="119" y="1"/>
                </a:lnTo>
                <a:lnTo>
                  <a:pt x="122" y="1"/>
                </a:lnTo>
                <a:lnTo>
                  <a:pt x="124" y="0"/>
                </a:lnTo>
                <a:lnTo>
                  <a:pt x="126" y="0"/>
                </a:lnTo>
                <a:lnTo>
                  <a:pt x="131" y="8"/>
                </a:lnTo>
                <a:lnTo>
                  <a:pt x="134" y="12"/>
                </a:lnTo>
                <a:lnTo>
                  <a:pt x="136" y="15"/>
                </a:lnTo>
                <a:lnTo>
                  <a:pt x="139" y="17"/>
                </a:lnTo>
                <a:lnTo>
                  <a:pt x="145" y="20"/>
                </a:lnTo>
                <a:lnTo>
                  <a:pt x="150" y="24"/>
                </a:lnTo>
                <a:lnTo>
                  <a:pt x="151" y="26"/>
                </a:lnTo>
                <a:lnTo>
                  <a:pt x="153" y="26"/>
                </a:lnTo>
                <a:lnTo>
                  <a:pt x="153" y="29"/>
                </a:lnTo>
                <a:lnTo>
                  <a:pt x="150" y="36"/>
                </a:lnTo>
                <a:lnTo>
                  <a:pt x="150" y="38"/>
                </a:lnTo>
                <a:lnTo>
                  <a:pt x="148" y="38"/>
                </a:lnTo>
                <a:lnTo>
                  <a:pt x="148" y="39"/>
                </a:lnTo>
                <a:lnTo>
                  <a:pt x="150" y="41"/>
                </a:lnTo>
                <a:lnTo>
                  <a:pt x="150" y="43"/>
                </a:lnTo>
                <a:lnTo>
                  <a:pt x="151" y="43"/>
                </a:lnTo>
                <a:lnTo>
                  <a:pt x="153" y="44"/>
                </a:lnTo>
                <a:lnTo>
                  <a:pt x="155" y="46"/>
                </a:lnTo>
                <a:lnTo>
                  <a:pt x="160" y="48"/>
                </a:lnTo>
                <a:lnTo>
                  <a:pt x="170" y="50"/>
                </a:lnTo>
                <a:lnTo>
                  <a:pt x="174" y="51"/>
                </a:lnTo>
                <a:lnTo>
                  <a:pt x="175" y="51"/>
                </a:lnTo>
                <a:lnTo>
                  <a:pt x="177" y="51"/>
                </a:lnTo>
                <a:lnTo>
                  <a:pt x="181" y="53"/>
                </a:lnTo>
                <a:lnTo>
                  <a:pt x="182" y="53"/>
                </a:lnTo>
                <a:lnTo>
                  <a:pt x="184" y="53"/>
                </a:lnTo>
                <a:lnTo>
                  <a:pt x="184" y="53"/>
                </a:lnTo>
                <a:lnTo>
                  <a:pt x="188" y="53"/>
                </a:lnTo>
                <a:lnTo>
                  <a:pt x="189" y="53"/>
                </a:lnTo>
                <a:lnTo>
                  <a:pt x="191" y="55"/>
                </a:lnTo>
                <a:lnTo>
                  <a:pt x="191" y="56"/>
                </a:lnTo>
                <a:lnTo>
                  <a:pt x="191" y="58"/>
                </a:lnTo>
                <a:lnTo>
                  <a:pt x="193" y="60"/>
                </a:lnTo>
                <a:lnTo>
                  <a:pt x="191" y="67"/>
                </a:lnTo>
                <a:lnTo>
                  <a:pt x="189" y="72"/>
                </a:lnTo>
                <a:lnTo>
                  <a:pt x="189" y="74"/>
                </a:lnTo>
                <a:lnTo>
                  <a:pt x="189" y="75"/>
                </a:lnTo>
                <a:lnTo>
                  <a:pt x="191" y="79"/>
                </a:lnTo>
                <a:lnTo>
                  <a:pt x="191" y="82"/>
                </a:lnTo>
                <a:lnTo>
                  <a:pt x="193" y="84"/>
                </a:lnTo>
                <a:lnTo>
                  <a:pt x="196" y="84"/>
                </a:lnTo>
                <a:lnTo>
                  <a:pt x="200" y="86"/>
                </a:lnTo>
                <a:lnTo>
                  <a:pt x="200" y="87"/>
                </a:lnTo>
                <a:lnTo>
                  <a:pt x="201" y="87"/>
                </a:lnTo>
                <a:lnTo>
                  <a:pt x="203" y="89"/>
                </a:lnTo>
                <a:lnTo>
                  <a:pt x="206" y="91"/>
                </a:lnTo>
                <a:lnTo>
                  <a:pt x="208" y="91"/>
                </a:lnTo>
                <a:lnTo>
                  <a:pt x="208" y="93"/>
                </a:lnTo>
                <a:lnTo>
                  <a:pt x="210" y="94"/>
                </a:lnTo>
                <a:lnTo>
                  <a:pt x="212" y="98"/>
                </a:lnTo>
                <a:lnTo>
                  <a:pt x="212" y="98"/>
                </a:lnTo>
                <a:lnTo>
                  <a:pt x="213" y="103"/>
                </a:lnTo>
                <a:lnTo>
                  <a:pt x="213" y="105"/>
                </a:lnTo>
                <a:lnTo>
                  <a:pt x="215" y="106"/>
                </a:lnTo>
                <a:lnTo>
                  <a:pt x="215" y="108"/>
                </a:lnTo>
                <a:lnTo>
                  <a:pt x="215" y="110"/>
                </a:lnTo>
                <a:lnTo>
                  <a:pt x="215" y="112"/>
                </a:lnTo>
                <a:lnTo>
                  <a:pt x="217" y="113"/>
                </a:lnTo>
                <a:lnTo>
                  <a:pt x="218" y="113"/>
                </a:lnTo>
                <a:lnTo>
                  <a:pt x="220" y="113"/>
                </a:lnTo>
                <a:lnTo>
                  <a:pt x="222" y="115"/>
                </a:lnTo>
                <a:lnTo>
                  <a:pt x="224" y="115"/>
                </a:lnTo>
                <a:lnTo>
                  <a:pt x="225" y="115"/>
                </a:lnTo>
                <a:lnTo>
                  <a:pt x="227" y="117"/>
                </a:lnTo>
                <a:lnTo>
                  <a:pt x="229" y="117"/>
                </a:lnTo>
                <a:lnTo>
                  <a:pt x="231" y="118"/>
                </a:lnTo>
                <a:lnTo>
                  <a:pt x="234" y="118"/>
                </a:lnTo>
                <a:lnTo>
                  <a:pt x="236" y="118"/>
                </a:lnTo>
                <a:lnTo>
                  <a:pt x="241" y="118"/>
                </a:lnTo>
                <a:lnTo>
                  <a:pt x="243" y="117"/>
                </a:lnTo>
                <a:lnTo>
                  <a:pt x="244" y="117"/>
                </a:lnTo>
                <a:lnTo>
                  <a:pt x="244" y="117"/>
                </a:lnTo>
                <a:lnTo>
                  <a:pt x="246" y="117"/>
                </a:lnTo>
                <a:lnTo>
                  <a:pt x="248" y="118"/>
                </a:lnTo>
                <a:lnTo>
                  <a:pt x="248" y="120"/>
                </a:lnTo>
                <a:lnTo>
                  <a:pt x="248" y="122"/>
                </a:lnTo>
                <a:lnTo>
                  <a:pt x="248" y="124"/>
                </a:lnTo>
                <a:lnTo>
                  <a:pt x="248" y="125"/>
                </a:lnTo>
                <a:lnTo>
                  <a:pt x="246" y="127"/>
                </a:lnTo>
                <a:lnTo>
                  <a:pt x="244" y="129"/>
                </a:lnTo>
                <a:lnTo>
                  <a:pt x="244" y="129"/>
                </a:lnTo>
                <a:lnTo>
                  <a:pt x="243" y="130"/>
                </a:lnTo>
                <a:lnTo>
                  <a:pt x="243" y="134"/>
                </a:lnTo>
                <a:lnTo>
                  <a:pt x="244" y="134"/>
                </a:lnTo>
                <a:lnTo>
                  <a:pt x="244" y="136"/>
                </a:lnTo>
                <a:lnTo>
                  <a:pt x="244" y="136"/>
                </a:lnTo>
                <a:lnTo>
                  <a:pt x="244" y="137"/>
                </a:lnTo>
                <a:lnTo>
                  <a:pt x="246" y="137"/>
                </a:lnTo>
                <a:lnTo>
                  <a:pt x="248" y="137"/>
                </a:lnTo>
                <a:lnTo>
                  <a:pt x="249" y="137"/>
                </a:lnTo>
                <a:lnTo>
                  <a:pt x="251" y="137"/>
                </a:lnTo>
                <a:lnTo>
                  <a:pt x="251" y="139"/>
                </a:lnTo>
                <a:lnTo>
                  <a:pt x="251" y="141"/>
                </a:lnTo>
                <a:lnTo>
                  <a:pt x="249" y="143"/>
                </a:lnTo>
                <a:lnTo>
                  <a:pt x="249" y="144"/>
                </a:lnTo>
                <a:lnTo>
                  <a:pt x="248" y="146"/>
                </a:lnTo>
                <a:lnTo>
                  <a:pt x="246" y="148"/>
                </a:lnTo>
                <a:lnTo>
                  <a:pt x="246" y="149"/>
                </a:lnTo>
                <a:lnTo>
                  <a:pt x="246" y="153"/>
                </a:lnTo>
                <a:lnTo>
                  <a:pt x="248" y="155"/>
                </a:lnTo>
                <a:lnTo>
                  <a:pt x="249" y="156"/>
                </a:lnTo>
                <a:lnTo>
                  <a:pt x="251" y="156"/>
                </a:lnTo>
                <a:lnTo>
                  <a:pt x="253" y="156"/>
                </a:lnTo>
                <a:lnTo>
                  <a:pt x="255" y="156"/>
                </a:lnTo>
                <a:lnTo>
                  <a:pt x="256" y="158"/>
                </a:lnTo>
                <a:lnTo>
                  <a:pt x="258" y="158"/>
                </a:lnTo>
                <a:lnTo>
                  <a:pt x="260" y="158"/>
                </a:lnTo>
                <a:lnTo>
                  <a:pt x="260" y="160"/>
                </a:lnTo>
                <a:lnTo>
                  <a:pt x="261" y="160"/>
                </a:lnTo>
                <a:lnTo>
                  <a:pt x="263" y="160"/>
                </a:lnTo>
                <a:lnTo>
                  <a:pt x="265" y="160"/>
                </a:lnTo>
                <a:lnTo>
                  <a:pt x="267" y="160"/>
                </a:lnTo>
                <a:lnTo>
                  <a:pt x="268" y="160"/>
                </a:lnTo>
                <a:lnTo>
                  <a:pt x="268" y="158"/>
                </a:lnTo>
                <a:lnTo>
                  <a:pt x="270" y="158"/>
                </a:lnTo>
                <a:lnTo>
                  <a:pt x="270" y="160"/>
                </a:lnTo>
                <a:lnTo>
                  <a:pt x="270" y="161"/>
                </a:lnTo>
                <a:lnTo>
                  <a:pt x="270" y="165"/>
                </a:lnTo>
                <a:lnTo>
                  <a:pt x="268" y="165"/>
                </a:lnTo>
                <a:lnTo>
                  <a:pt x="268" y="167"/>
                </a:lnTo>
                <a:lnTo>
                  <a:pt x="268" y="168"/>
                </a:lnTo>
                <a:lnTo>
                  <a:pt x="268" y="170"/>
                </a:lnTo>
                <a:lnTo>
                  <a:pt x="270" y="170"/>
                </a:lnTo>
                <a:lnTo>
                  <a:pt x="270" y="172"/>
                </a:lnTo>
                <a:lnTo>
                  <a:pt x="272" y="173"/>
                </a:lnTo>
                <a:lnTo>
                  <a:pt x="272" y="173"/>
                </a:lnTo>
                <a:lnTo>
                  <a:pt x="274" y="173"/>
                </a:lnTo>
                <a:lnTo>
                  <a:pt x="274" y="175"/>
                </a:lnTo>
                <a:lnTo>
                  <a:pt x="275" y="175"/>
                </a:lnTo>
                <a:lnTo>
                  <a:pt x="275" y="175"/>
                </a:lnTo>
                <a:lnTo>
                  <a:pt x="277" y="175"/>
                </a:lnTo>
                <a:lnTo>
                  <a:pt x="279" y="175"/>
                </a:lnTo>
                <a:lnTo>
                  <a:pt x="282" y="173"/>
                </a:lnTo>
                <a:lnTo>
                  <a:pt x="284" y="173"/>
                </a:lnTo>
                <a:lnTo>
                  <a:pt x="284" y="173"/>
                </a:lnTo>
                <a:lnTo>
                  <a:pt x="286" y="173"/>
                </a:lnTo>
                <a:lnTo>
                  <a:pt x="286" y="173"/>
                </a:lnTo>
                <a:lnTo>
                  <a:pt x="286" y="175"/>
                </a:lnTo>
                <a:lnTo>
                  <a:pt x="284" y="177"/>
                </a:lnTo>
                <a:lnTo>
                  <a:pt x="284" y="179"/>
                </a:lnTo>
                <a:lnTo>
                  <a:pt x="284" y="180"/>
                </a:lnTo>
                <a:lnTo>
                  <a:pt x="286" y="180"/>
                </a:lnTo>
                <a:lnTo>
                  <a:pt x="287" y="180"/>
                </a:lnTo>
                <a:lnTo>
                  <a:pt x="289" y="180"/>
                </a:lnTo>
                <a:lnTo>
                  <a:pt x="291" y="180"/>
                </a:lnTo>
                <a:lnTo>
                  <a:pt x="291" y="180"/>
                </a:lnTo>
                <a:lnTo>
                  <a:pt x="292" y="179"/>
                </a:lnTo>
                <a:lnTo>
                  <a:pt x="296" y="173"/>
                </a:lnTo>
                <a:lnTo>
                  <a:pt x="296" y="173"/>
                </a:lnTo>
                <a:lnTo>
                  <a:pt x="298" y="173"/>
                </a:lnTo>
                <a:lnTo>
                  <a:pt x="299" y="173"/>
                </a:lnTo>
                <a:lnTo>
                  <a:pt x="301" y="173"/>
                </a:lnTo>
                <a:lnTo>
                  <a:pt x="303" y="173"/>
                </a:lnTo>
                <a:lnTo>
                  <a:pt x="304" y="173"/>
                </a:lnTo>
                <a:lnTo>
                  <a:pt x="304" y="173"/>
                </a:lnTo>
                <a:lnTo>
                  <a:pt x="306" y="175"/>
                </a:lnTo>
                <a:lnTo>
                  <a:pt x="308" y="175"/>
                </a:lnTo>
                <a:lnTo>
                  <a:pt x="310" y="177"/>
                </a:lnTo>
                <a:lnTo>
                  <a:pt x="310" y="179"/>
                </a:lnTo>
                <a:lnTo>
                  <a:pt x="310" y="180"/>
                </a:lnTo>
                <a:lnTo>
                  <a:pt x="308" y="180"/>
                </a:lnTo>
                <a:lnTo>
                  <a:pt x="306" y="184"/>
                </a:lnTo>
                <a:lnTo>
                  <a:pt x="304" y="186"/>
                </a:lnTo>
                <a:lnTo>
                  <a:pt x="304" y="186"/>
                </a:lnTo>
                <a:lnTo>
                  <a:pt x="303" y="186"/>
                </a:lnTo>
                <a:lnTo>
                  <a:pt x="303" y="187"/>
                </a:lnTo>
                <a:lnTo>
                  <a:pt x="301" y="187"/>
                </a:lnTo>
                <a:lnTo>
                  <a:pt x="299" y="189"/>
                </a:lnTo>
                <a:lnTo>
                  <a:pt x="298" y="189"/>
                </a:lnTo>
                <a:lnTo>
                  <a:pt x="298" y="189"/>
                </a:lnTo>
                <a:lnTo>
                  <a:pt x="296" y="189"/>
                </a:lnTo>
                <a:lnTo>
                  <a:pt x="296" y="191"/>
                </a:lnTo>
                <a:lnTo>
                  <a:pt x="294" y="191"/>
                </a:lnTo>
                <a:lnTo>
                  <a:pt x="294" y="192"/>
                </a:lnTo>
                <a:lnTo>
                  <a:pt x="292" y="194"/>
                </a:lnTo>
                <a:lnTo>
                  <a:pt x="292" y="196"/>
                </a:lnTo>
                <a:lnTo>
                  <a:pt x="291" y="198"/>
                </a:lnTo>
                <a:lnTo>
                  <a:pt x="291" y="199"/>
                </a:lnTo>
                <a:lnTo>
                  <a:pt x="291" y="201"/>
                </a:lnTo>
                <a:lnTo>
                  <a:pt x="289" y="203"/>
                </a:lnTo>
                <a:lnTo>
                  <a:pt x="289" y="204"/>
                </a:lnTo>
                <a:lnTo>
                  <a:pt x="286" y="206"/>
                </a:lnTo>
                <a:lnTo>
                  <a:pt x="286" y="208"/>
                </a:lnTo>
                <a:lnTo>
                  <a:pt x="284" y="211"/>
                </a:lnTo>
                <a:lnTo>
                  <a:pt x="284" y="213"/>
                </a:lnTo>
                <a:lnTo>
                  <a:pt x="284" y="215"/>
                </a:lnTo>
                <a:lnTo>
                  <a:pt x="282" y="218"/>
                </a:lnTo>
                <a:lnTo>
                  <a:pt x="282" y="220"/>
                </a:lnTo>
                <a:lnTo>
                  <a:pt x="282" y="222"/>
                </a:lnTo>
                <a:lnTo>
                  <a:pt x="280" y="223"/>
                </a:lnTo>
                <a:lnTo>
                  <a:pt x="280" y="225"/>
                </a:lnTo>
                <a:lnTo>
                  <a:pt x="280" y="229"/>
                </a:lnTo>
                <a:lnTo>
                  <a:pt x="279" y="230"/>
                </a:lnTo>
                <a:lnTo>
                  <a:pt x="279" y="232"/>
                </a:lnTo>
                <a:lnTo>
                  <a:pt x="277" y="234"/>
                </a:lnTo>
                <a:lnTo>
                  <a:pt x="274" y="244"/>
                </a:lnTo>
                <a:lnTo>
                  <a:pt x="272" y="247"/>
                </a:lnTo>
                <a:lnTo>
                  <a:pt x="272" y="249"/>
                </a:lnTo>
                <a:lnTo>
                  <a:pt x="270" y="249"/>
                </a:lnTo>
                <a:lnTo>
                  <a:pt x="270" y="251"/>
                </a:lnTo>
                <a:lnTo>
                  <a:pt x="270" y="253"/>
                </a:lnTo>
                <a:lnTo>
                  <a:pt x="270" y="254"/>
                </a:lnTo>
                <a:lnTo>
                  <a:pt x="268" y="256"/>
                </a:lnTo>
                <a:lnTo>
                  <a:pt x="268" y="258"/>
                </a:lnTo>
                <a:lnTo>
                  <a:pt x="268" y="261"/>
                </a:lnTo>
                <a:lnTo>
                  <a:pt x="268" y="263"/>
                </a:lnTo>
                <a:lnTo>
                  <a:pt x="270" y="265"/>
                </a:lnTo>
                <a:lnTo>
                  <a:pt x="270" y="266"/>
                </a:lnTo>
                <a:lnTo>
                  <a:pt x="272" y="268"/>
                </a:lnTo>
                <a:lnTo>
                  <a:pt x="270" y="270"/>
                </a:lnTo>
                <a:lnTo>
                  <a:pt x="270" y="273"/>
                </a:lnTo>
                <a:lnTo>
                  <a:pt x="268" y="275"/>
                </a:lnTo>
                <a:lnTo>
                  <a:pt x="268" y="277"/>
                </a:lnTo>
                <a:lnTo>
                  <a:pt x="267" y="278"/>
                </a:lnTo>
                <a:lnTo>
                  <a:pt x="267" y="278"/>
                </a:lnTo>
                <a:lnTo>
                  <a:pt x="265" y="278"/>
                </a:lnTo>
                <a:lnTo>
                  <a:pt x="260" y="278"/>
                </a:lnTo>
                <a:lnTo>
                  <a:pt x="258" y="278"/>
                </a:lnTo>
                <a:lnTo>
                  <a:pt x="251" y="278"/>
                </a:lnTo>
                <a:lnTo>
                  <a:pt x="244" y="278"/>
                </a:lnTo>
                <a:lnTo>
                  <a:pt x="241" y="278"/>
                </a:lnTo>
                <a:lnTo>
                  <a:pt x="237" y="278"/>
                </a:lnTo>
                <a:lnTo>
                  <a:pt x="231" y="278"/>
                </a:lnTo>
                <a:lnTo>
                  <a:pt x="229" y="278"/>
                </a:lnTo>
                <a:lnTo>
                  <a:pt x="222" y="278"/>
                </a:lnTo>
                <a:lnTo>
                  <a:pt x="215" y="278"/>
                </a:lnTo>
                <a:lnTo>
                  <a:pt x="213" y="278"/>
                </a:lnTo>
                <a:lnTo>
                  <a:pt x="210" y="278"/>
                </a:lnTo>
                <a:lnTo>
                  <a:pt x="208" y="278"/>
                </a:lnTo>
                <a:lnTo>
                  <a:pt x="205" y="278"/>
                </a:lnTo>
                <a:lnTo>
                  <a:pt x="203" y="278"/>
                </a:lnTo>
                <a:lnTo>
                  <a:pt x="200" y="278"/>
                </a:lnTo>
                <a:lnTo>
                  <a:pt x="198" y="278"/>
                </a:lnTo>
                <a:lnTo>
                  <a:pt x="193" y="278"/>
                </a:lnTo>
                <a:lnTo>
                  <a:pt x="191" y="278"/>
                </a:lnTo>
                <a:lnTo>
                  <a:pt x="189" y="278"/>
                </a:lnTo>
                <a:lnTo>
                  <a:pt x="186" y="278"/>
                </a:lnTo>
                <a:lnTo>
                  <a:pt x="181" y="278"/>
                </a:lnTo>
                <a:lnTo>
                  <a:pt x="179" y="278"/>
                </a:lnTo>
                <a:lnTo>
                  <a:pt x="177" y="278"/>
                </a:lnTo>
                <a:lnTo>
                  <a:pt x="175" y="278"/>
                </a:lnTo>
                <a:lnTo>
                  <a:pt x="167" y="278"/>
                </a:lnTo>
                <a:lnTo>
                  <a:pt x="163" y="278"/>
                </a:lnTo>
                <a:lnTo>
                  <a:pt x="162" y="278"/>
                </a:lnTo>
                <a:lnTo>
                  <a:pt x="158" y="278"/>
                </a:lnTo>
                <a:lnTo>
                  <a:pt x="155" y="278"/>
                </a:lnTo>
                <a:lnTo>
                  <a:pt x="150" y="278"/>
                </a:lnTo>
                <a:lnTo>
                  <a:pt x="138" y="278"/>
                </a:lnTo>
                <a:lnTo>
                  <a:pt x="134" y="278"/>
                </a:lnTo>
                <a:lnTo>
                  <a:pt x="129" y="278"/>
                </a:lnTo>
                <a:lnTo>
                  <a:pt x="127" y="278"/>
                </a:lnTo>
                <a:lnTo>
                  <a:pt x="126" y="278"/>
                </a:lnTo>
                <a:lnTo>
                  <a:pt x="124" y="278"/>
                </a:lnTo>
                <a:lnTo>
                  <a:pt x="117" y="278"/>
                </a:lnTo>
                <a:lnTo>
                  <a:pt x="110" y="277"/>
                </a:lnTo>
                <a:lnTo>
                  <a:pt x="107" y="277"/>
                </a:lnTo>
                <a:lnTo>
                  <a:pt x="103" y="277"/>
                </a:lnTo>
                <a:lnTo>
                  <a:pt x="100" y="277"/>
                </a:lnTo>
                <a:lnTo>
                  <a:pt x="98" y="277"/>
                </a:lnTo>
                <a:lnTo>
                  <a:pt x="95" y="277"/>
                </a:lnTo>
                <a:lnTo>
                  <a:pt x="95" y="277"/>
                </a:lnTo>
                <a:lnTo>
                  <a:pt x="91" y="277"/>
                </a:lnTo>
                <a:lnTo>
                  <a:pt x="88" y="277"/>
                </a:lnTo>
                <a:lnTo>
                  <a:pt x="83" y="277"/>
                </a:lnTo>
                <a:lnTo>
                  <a:pt x="79" y="277"/>
                </a:lnTo>
                <a:lnTo>
                  <a:pt x="79" y="277"/>
                </a:lnTo>
                <a:lnTo>
                  <a:pt x="77" y="277"/>
                </a:lnTo>
                <a:lnTo>
                  <a:pt x="74" y="277"/>
                </a:lnTo>
                <a:lnTo>
                  <a:pt x="72" y="277"/>
                </a:lnTo>
                <a:lnTo>
                  <a:pt x="69" y="277"/>
                </a:lnTo>
                <a:lnTo>
                  <a:pt x="67" y="277"/>
                </a:lnTo>
                <a:lnTo>
                  <a:pt x="65" y="277"/>
                </a:lnTo>
                <a:lnTo>
                  <a:pt x="62" y="277"/>
                </a:lnTo>
                <a:lnTo>
                  <a:pt x="59" y="277"/>
                </a:lnTo>
                <a:lnTo>
                  <a:pt x="48" y="277"/>
                </a:lnTo>
                <a:lnTo>
                  <a:pt x="45" y="277"/>
                </a:lnTo>
                <a:lnTo>
                  <a:pt x="41" y="277"/>
                </a:lnTo>
                <a:lnTo>
                  <a:pt x="38" y="277"/>
                </a:lnTo>
                <a:lnTo>
                  <a:pt x="34" y="277"/>
                </a:lnTo>
                <a:lnTo>
                  <a:pt x="29" y="277"/>
                </a:lnTo>
                <a:lnTo>
                  <a:pt x="21" y="277"/>
                </a:lnTo>
                <a:lnTo>
                  <a:pt x="19" y="277"/>
                </a:lnTo>
                <a:lnTo>
                  <a:pt x="17" y="277"/>
                </a:lnTo>
                <a:lnTo>
                  <a:pt x="10" y="277"/>
                </a:lnTo>
                <a:lnTo>
                  <a:pt x="5" y="277"/>
                </a:lnTo>
                <a:lnTo>
                  <a:pt x="3" y="277"/>
                </a:lnTo>
                <a:lnTo>
                  <a:pt x="0" y="277"/>
                </a:lnTo>
                <a:lnTo>
                  <a:pt x="0" y="273"/>
                </a:lnTo>
                <a:lnTo>
                  <a:pt x="0" y="265"/>
                </a:lnTo>
                <a:lnTo>
                  <a:pt x="0" y="261"/>
                </a:lnTo>
                <a:lnTo>
                  <a:pt x="0" y="256"/>
                </a:lnTo>
                <a:lnTo>
                  <a:pt x="0" y="253"/>
                </a:lnTo>
                <a:lnTo>
                  <a:pt x="0" y="247"/>
                </a:lnTo>
                <a:lnTo>
                  <a:pt x="0" y="242"/>
                </a:lnTo>
                <a:lnTo>
                  <a:pt x="0" y="239"/>
                </a:lnTo>
                <a:lnTo>
                  <a:pt x="0" y="237"/>
                </a:lnTo>
                <a:lnTo>
                  <a:pt x="0" y="234"/>
                </a:lnTo>
                <a:lnTo>
                  <a:pt x="0" y="234"/>
                </a:lnTo>
                <a:lnTo>
                  <a:pt x="0" y="225"/>
                </a:lnTo>
                <a:lnTo>
                  <a:pt x="0" y="220"/>
                </a:lnTo>
                <a:lnTo>
                  <a:pt x="0" y="218"/>
                </a:lnTo>
                <a:lnTo>
                  <a:pt x="0" y="210"/>
                </a:lnTo>
                <a:lnTo>
                  <a:pt x="0" y="208"/>
                </a:lnTo>
                <a:lnTo>
                  <a:pt x="0" y="206"/>
                </a:lnTo>
                <a:lnTo>
                  <a:pt x="0" y="204"/>
                </a:lnTo>
                <a:lnTo>
                  <a:pt x="0" y="198"/>
                </a:lnTo>
                <a:lnTo>
                  <a:pt x="0" y="196"/>
                </a:lnTo>
                <a:lnTo>
                  <a:pt x="0" y="194"/>
                </a:lnTo>
                <a:lnTo>
                  <a:pt x="0" y="192"/>
                </a:lnTo>
                <a:lnTo>
                  <a:pt x="2" y="187"/>
                </a:lnTo>
                <a:lnTo>
                  <a:pt x="2" y="186"/>
                </a:lnTo>
                <a:lnTo>
                  <a:pt x="2" y="179"/>
                </a:lnTo>
                <a:lnTo>
                  <a:pt x="2" y="175"/>
                </a:lnTo>
                <a:lnTo>
                  <a:pt x="2" y="173"/>
                </a:lnTo>
                <a:lnTo>
                  <a:pt x="2" y="173"/>
                </a:lnTo>
                <a:lnTo>
                  <a:pt x="2" y="168"/>
                </a:lnTo>
                <a:lnTo>
                  <a:pt x="2" y="165"/>
                </a:lnTo>
                <a:lnTo>
                  <a:pt x="2" y="158"/>
                </a:lnTo>
                <a:lnTo>
                  <a:pt x="2" y="153"/>
                </a:lnTo>
                <a:lnTo>
                  <a:pt x="2" y="148"/>
                </a:lnTo>
                <a:lnTo>
                  <a:pt x="2" y="146"/>
                </a:lnTo>
                <a:lnTo>
                  <a:pt x="2" y="144"/>
                </a:lnTo>
                <a:lnTo>
                  <a:pt x="2" y="144"/>
                </a:lnTo>
                <a:lnTo>
                  <a:pt x="2" y="143"/>
                </a:lnTo>
                <a:lnTo>
                  <a:pt x="2" y="136"/>
                </a:lnTo>
                <a:lnTo>
                  <a:pt x="2" y="134"/>
                </a:lnTo>
                <a:lnTo>
                  <a:pt x="2" y="132"/>
                </a:lnTo>
                <a:lnTo>
                  <a:pt x="2" y="130"/>
                </a:lnTo>
                <a:lnTo>
                  <a:pt x="2" y="125"/>
                </a:lnTo>
                <a:lnTo>
                  <a:pt x="2" y="118"/>
                </a:lnTo>
                <a:lnTo>
                  <a:pt x="2" y="113"/>
                </a:lnTo>
                <a:lnTo>
                  <a:pt x="2" y="112"/>
                </a:lnTo>
                <a:lnTo>
                  <a:pt x="2" y="110"/>
                </a:lnTo>
                <a:lnTo>
                  <a:pt x="2" y="108"/>
                </a:lnTo>
                <a:lnTo>
                  <a:pt x="2" y="106"/>
                </a:lnTo>
                <a:lnTo>
                  <a:pt x="2" y="105"/>
                </a:lnTo>
                <a:lnTo>
                  <a:pt x="2" y="103"/>
                </a:lnTo>
                <a:lnTo>
                  <a:pt x="2" y="98"/>
                </a:lnTo>
                <a:lnTo>
                  <a:pt x="2" y="98"/>
                </a:lnTo>
                <a:lnTo>
                  <a:pt x="2" y="96"/>
                </a:lnTo>
                <a:lnTo>
                  <a:pt x="2" y="93"/>
                </a:lnTo>
                <a:lnTo>
                  <a:pt x="2" y="89"/>
                </a:lnTo>
                <a:lnTo>
                  <a:pt x="2" y="86"/>
                </a:lnTo>
                <a:lnTo>
                  <a:pt x="2" y="82"/>
                </a:lnTo>
                <a:lnTo>
                  <a:pt x="2" y="75"/>
                </a:lnTo>
                <a:lnTo>
                  <a:pt x="2" y="70"/>
                </a:lnTo>
                <a:lnTo>
                  <a:pt x="2" y="63"/>
                </a:lnTo>
                <a:lnTo>
                  <a:pt x="2" y="53"/>
                </a:lnTo>
                <a:lnTo>
                  <a:pt x="2" y="53"/>
                </a:lnTo>
                <a:lnTo>
                  <a:pt x="2" y="43"/>
                </a:lnTo>
                <a:lnTo>
                  <a:pt x="2" y="31"/>
                </a:lnTo>
                <a:lnTo>
                  <a:pt x="2" y="24"/>
                </a:lnTo>
                <a:lnTo>
                  <a:pt x="2" y="22"/>
                </a:lnTo>
                <a:lnTo>
                  <a:pt x="2" y="17"/>
                </a:lnTo>
                <a:lnTo>
                  <a:pt x="2" y="10"/>
                </a:lnTo>
                <a:lnTo>
                  <a:pt x="2" y="8"/>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08" name="Freeform 136"/>
          <p:cNvSpPr>
            <a:spLocks/>
          </p:cNvSpPr>
          <p:nvPr/>
        </p:nvSpPr>
        <p:spPr bwMode="auto">
          <a:xfrm>
            <a:off x="6073379" y="1440656"/>
            <a:ext cx="284560" cy="280988"/>
          </a:xfrm>
          <a:custGeom>
            <a:avLst/>
            <a:gdLst/>
            <a:ahLst/>
            <a:cxnLst>
              <a:cxn ang="0">
                <a:pos x="239" y="14"/>
              </a:cxn>
              <a:cxn ang="0">
                <a:pos x="239" y="45"/>
              </a:cxn>
              <a:cxn ang="0">
                <a:pos x="239" y="67"/>
              </a:cxn>
              <a:cxn ang="0">
                <a:pos x="239" y="85"/>
              </a:cxn>
              <a:cxn ang="0">
                <a:pos x="239" y="95"/>
              </a:cxn>
              <a:cxn ang="0">
                <a:pos x="239" y="102"/>
              </a:cxn>
              <a:cxn ang="0">
                <a:pos x="239" y="117"/>
              </a:cxn>
              <a:cxn ang="0">
                <a:pos x="239" y="128"/>
              </a:cxn>
              <a:cxn ang="0">
                <a:pos x="239" y="138"/>
              </a:cxn>
              <a:cxn ang="0">
                <a:pos x="239" y="157"/>
              </a:cxn>
              <a:cxn ang="0">
                <a:pos x="239" y="167"/>
              </a:cxn>
              <a:cxn ang="0">
                <a:pos x="237" y="184"/>
              </a:cxn>
              <a:cxn ang="0">
                <a:pos x="237" y="196"/>
              </a:cxn>
              <a:cxn ang="0">
                <a:pos x="237" y="210"/>
              </a:cxn>
              <a:cxn ang="0">
                <a:pos x="237" y="226"/>
              </a:cxn>
              <a:cxn ang="0">
                <a:pos x="220" y="234"/>
              </a:cxn>
              <a:cxn ang="0">
                <a:pos x="197" y="234"/>
              </a:cxn>
              <a:cxn ang="0">
                <a:pos x="180" y="234"/>
              </a:cxn>
              <a:cxn ang="0">
                <a:pos x="165" y="234"/>
              </a:cxn>
              <a:cxn ang="0">
                <a:pos x="148" y="234"/>
              </a:cxn>
              <a:cxn ang="0">
                <a:pos x="137" y="234"/>
              </a:cxn>
              <a:cxn ang="0">
                <a:pos x="125" y="234"/>
              </a:cxn>
              <a:cxn ang="0">
                <a:pos x="111" y="234"/>
              </a:cxn>
              <a:cxn ang="0">
                <a:pos x="91" y="234"/>
              </a:cxn>
              <a:cxn ang="0">
                <a:pos x="67" y="234"/>
              </a:cxn>
              <a:cxn ang="0">
                <a:pos x="50" y="234"/>
              </a:cxn>
              <a:cxn ang="0">
                <a:pos x="29" y="234"/>
              </a:cxn>
              <a:cxn ang="0">
                <a:pos x="13" y="236"/>
              </a:cxn>
              <a:cxn ang="0">
                <a:pos x="0" y="229"/>
              </a:cxn>
              <a:cxn ang="0">
                <a:pos x="0" y="202"/>
              </a:cxn>
              <a:cxn ang="0">
                <a:pos x="0" y="181"/>
              </a:cxn>
              <a:cxn ang="0">
                <a:pos x="0" y="157"/>
              </a:cxn>
              <a:cxn ang="0">
                <a:pos x="0" y="136"/>
              </a:cxn>
              <a:cxn ang="0">
                <a:pos x="0" y="110"/>
              </a:cxn>
              <a:cxn ang="0">
                <a:pos x="0" y="97"/>
              </a:cxn>
              <a:cxn ang="0">
                <a:pos x="0" y="76"/>
              </a:cxn>
              <a:cxn ang="0">
                <a:pos x="0" y="62"/>
              </a:cxn>
              <a:cxn ang="0">
                <a:pos x="0" y="57"/>
              </a:cxn>
              <a:cxn ang="0">
                <a:pos x="0" y="45"/>
              </a:cxn>
              <a:cxn ang="0">
                <a:pos x="0" y="30"/>
              </a:cxn>
              <a:cxn ang="0">
                <a:pos x="0" y="18"/>
              </a:cxn>
              <a:cxn ang="0">
                <a:pos x="0" y="9"/>
              </a:cxn>
              <a:cxn ang="0">
                <a:pos x="27" y="7"/>
              </a:cxn>
              <a:cxn ang="0">
                <a:pos x="46" y="7"/>
              </a:cxn>
              <a:cxn ang="0">
                <a:pos x="60" y="7"/>
              </a:cxn>
              <a:cxn ang="0">
                <a:pos x="82" y="5"/>
              </a:cxn>
              <a:cxn ang="0">
                <a:pos x="99" y="5"/>
              </a:cxn>
              <a:cxn ang="0">
                <a:pos x="120" y="5"/>
              </a:cxn>
              <a:cxn ang="0">
                <a:pos x="137" y="4"/>
              </a:cxn>
              <a:cxn ang="0">
                <a:pos x="153" y="4"/>
              </a:cxn>
              <a:cxn ang="0">
                <a:pos x="165" y="2"/>
              </a:cxn>
              <a:cxn ang="0">
                <a:pos x="168" y="2"/>
              </a:cxn>
              <a:cxn ang="0">
                <a:pos x="180" y="2"/>
              </a:cxn>
              <a:cxn ang="0">
                <a:pos x="199" y="0"/>
              </a:cxn>
              <a:cxn ang="0">
                <a:pos x="222" y="0"/>
              </a:cxn>
              <a:cxn ang="0">
                <a:pos x="235" y="0"/>
              </a:cxn>
            </a:cxnLst>
            <a:rect l="0" t="0" r="r" b="b"/>
            <a:pathLst>
              <a:path w="239" h="236">
                <a:moveTo>
                  <a:pt x="239" y="0"/>
                </a:moveTo>
                <a:lnTo>
                  <a:pt x="239" y="2"/>
                </a:lnTo>
                <a:lnTo>
                  <a:pt x="239" y="9"/>
                </a:lnTo>
                <a:lnTo>
                  <a:pt x="239" y="14"/>
                </a:lnTo>
                <a:lnTo>
                  <a:pt x="239" y="16"/>
                </a:lnTo>
                <a:lnTo>
                  <a:pt x="239" y="23"/>
                </a:lnTo>
                <a:lnTo>
                  <a:pt x="239" y="35"/>
                </a:lnTo>
                <a:lnTo>
                  <a:pt x="239" y="45"/>
                </a:lnTo>
                <a:lnTo>
                  <a:pt x="239" y="45"/>
                </a:lnTo>
                <a:lnTo>
                  <a:pt x="239" y="55"/>
                </a:lnTo>
                <a:lnTo>
                  <a:pt x="239" y="62"/>
                </a:lnTo>
                <a:lnTo>
                  <a:pt x="239" y="67"/>
                </a:lnTo>
                <a:lnTo>
                  <a:pt x="239" y="74"/>
                </a:lnTo>
                <a:lnTo>
                  <a:pt x="239" y="78"/>
                </a:lnTo>
                <a:lnTo>
                  <a:pt x="239" y="81"/>
                </a:lnTo>
                <a:lnTo>
                  <a:pt x="239" y="85"/>
                </a:lnTo>
                <a:lnTo>
                  <a:pt x="239" y="88"/>
                </a:lnTo>
                <a:lnTo>
                  <a:pt x="239" y="90"/>
                </a:lnTo>
                <a:lnTo>
                  <a:pt x="239" y="90"/>
                </a:lnTo>
                <a:lnTo>
                  <a:pt x="239" y="95"/>
                </a:lnTo>
                <a:lnTo>
                  <a:pt x="239" y="97"/>
                </a:lnTo>
                <a:lnTo>
                  <a:pt x="239" y="98"/>
                </a:lnTo>
                <a:lnTo>
                  <a:pt x="239" y="100"/>
                </a:lnTo>
                <a:lnTo>
                  <a:pt x="239" y="102"/>
                </a:lnTo>
                <a:lnTo>
                  <a:pt x="239" y="104"/>
                </a:lnTo>
                <a:lnTo>
                  <a:pt x="239" y="105"/>
                </a:lnTo>
                <a:lnTo>
                  <a:pt x="239" y="110"/>
                </a:lnTo>
                <a:lnTo>
                  <a:pt x="239" y="117"/>
                </a:lnTo>
                <a:lnTo>
                  <a:pt x="239" y="122"/>
                </a:lnTo>
                <a:lnTo>
                  <a:pt x="239" y="124"/>
                </a:lnTo>
                <a:lnTo>
                  <a:pt x="239" y="126"/>
                </a:lnTo>
                <a:lnTo>
                  <a:pt x="239" y="128"/>
                </a:lnTo>
                <a:lnTo>
                  <a:pt x="239" y="135"/>
                </a:lnTo>
                <a:lnTo>
                  <a:pt x="239" y="136"/>
                </a:lnTo>
                <a:lnTo>
                  <a:pt x="239" y="136"/>
                </a:lnTo>
                <a:lnTo>
                  <a:pt x="239" y="138"/>
                </a:lnTo>
                <a:lnTo>
                  <a:pt x="239" y="140"/>
                </a:lnTo>
                <a:lnTo>
                  <a:pt x="239" y="145"/>
                </a:lnTo>
                <a:lnTo>
                  <a:pt x="239" y="150"/>
                </a:lnTo>
                <a:lnTo>
                  <a:pt x="239" y="157"/>
                </a:lnTo>
                <a:lnTo>
                  <a:pt x="239" y="160"/>
                </a:lnTo>
                <a:lnTo>
                  <a:pt x="239" y="165"/>
                </a:lnTo>
                <a:lnTo>
                  <a:pt x="239" y="165"/>
                </a:lnTo>
                <a:lnTo>
                  <a:pt x="239" y="167"/>
                </a:lnTo>
                <a:lnTo>
                  <a:pt x="239" y="171"/>
                </a:lnTo>
                <a:lnTo>
                  <a:pt x="239" y="178"/>
                </a:lnTo>
                <a:lnTo>
                  <a:pt x="239" y="179"/>
                </a:lnTo>
                <a:lnTo>
                  <a:pt x="237" y="184"/>
                </a:lnTo>
                <a:lnTo>
                  <a:pt x="237" y="186"/>
                </a:lnTo>
                <a:lnTo>
                  <a:pt x="237" y="188"/>
                </a:lnTo>
                <a:lnTo>
                  <a:pt x="237" y="190"/>
                </a:lnTo>
                <a:lnTo>
                  <a:pt x="237" y="196"/>
                </a:lnTo>
                <a:lnTo>
                  <a:pt x="237" y="198"/>
                </a:lnTo>
                <a:lnTo>
                  <a:pt x="237" y="200"/>
                </a:lnTo>
                <a:lnTo>
                  <a:pt x="237" y="202"/>
                </a:lnTo>
                <a:lnTo>
                  <a:pt x="237" y="210"/>
                </a:lnTo>
                <a:lnTo>
                  <a:pt x="237" y="212"/>
                </a:lnTo>
                <a:lnTo>
                  <a:pt x="237" y="217"/>
                </a:lnTo>
                <a:lnTo>
                  <a:pt x="237" y="226"/>
                </a:lnTo>
                <a:lnTo>
                  <a:pt x="237" y="226"/>
                </a:lnTo>
                <a:lnTo>
                  <a:pt x="237" y="229"/>
                </a:lnTo>
                <a:lnTo>
                  <a:pt x="237" y="231"/>
                </a:lnTo>
                <a:lnTo>
                  <a:pt x="237" y="234"/>
                </a:lnTo>
                <a:lnTo>
                  <a:pt x="220" y="234"/>
                </a:lnTo>
                <a:lnTo>
                  <a:pt x="216" y="234"/>
                </a:lnTo>
                <a:lnTo>
                  <a:pt x="208" y="234"/>
                </a:lnTo>
                <a:lnTo>
                  <a:pt x="201" y="234"/>
                </a:lnTo>
                <a:lnTo>
                  <a:pt x="197" y="234"/>
                </a:lnTo>
                <a:lnTo>
                  <a:pt x="192" y="234"/>
                </a:lnTo>
                <a:lnTo>
                  <a:pt x="191" y="234"/>
                </a:lnTo>
                <a:lnTo>
                  <a:pt x="189" y="234"/>
                </a:lnTo>
                <a:lnTo>
                  <a:pt x="180" y="234"/>
                </a:lnTo>
                <a:lnTo>
                  <a:pt x="173" y="234"/>
                </a:lnTo>
                <a:lnTo>
                  <a:pt x="170" y="234"/>
                </a:lnTo>
                <a:lnTo>
                  <a:pt x="165" y="234"/>
                </a:lnTo>
                <a:lnTo>
                  <a:pt x="165" y="234"/>
                </a:lnTo>
                <a:lnTo>
                  <a:pt x="163" y="234"/>
                </a:lnTo>
                <a:lnTo>
                  <a:pt x="160" y="234"/>
                </a:lnTo>
                <a:lnTo>
                  <a:pt x="153" y="234"/>
                </a:lnTo>
                <a:lnTo>
                  <a:pt x="148" y="234"/>
                </a:lnTo>
                <a:lnTo>
                  <a:pt x="146" y="234"/>
                </a:lnTo>
                <a:lnTo>
                  <a:pt x="144" y="234"/>
                </a:lnTo>
                <a:lnTo>
                  <a:pt x="141" y="234"/>
                </a:lnTo>
                <a:lnTo>
                  <a:pt x="137" y="234"/>
                </a:lnTo>
                <a:lnTo>
                  <a:pt x="134" y="234"/>
                </a:lnTo>
                <a:lnTo>
                  <a:pt x="130" y="234"/>
                </a:lnTo>
                <a:lnTo>
                  <a:pt x="127" y="234"/>
                </a:lnTo>
                <a:lnTo>
                  <a:pt x="125" y="234"/>
                </a:lnTo>
                <a:lnTo>
                  <a:pt x="124" y="234"/>
                </a:lnTo>
                <a:lnTo>
                  <a:pt x="115" y="234"/>
                </a:lnTo>
                <a:lnTo>
                  <a:pt x="113" y="234"/>
                </a:lnTo>
                <a:lnTo>
                  <a:pt x="111" y="234"/>
                </a:lnTo>
                <a:lnTo>
                  <a:pt x="106" y="234"/>
                </a:lnTo>
                <a:lnTo>
                  <a:pt x="105" y="234"/>
                </a:lnTo>
                <a:lnTo>
                  <a:pt x="103" y="234"/>
                </a:lnTo>
                <a:lnTo>
                  <a:pt x="91" y="234"/>
                </a:lnTo>
                <a:lnTo>
                  <a:pt x="86" y="234"/>
                </a:lnTo>
                <a:lnTo>
                  <a:pt x="79" y="234"/>
                </a:lnTo>
                <a:lnTo>
                  <a:pt x="68" y="234"/>
                </a:lnTo>
                <a:lnTo>
                  <a:pt x="67" y="234"/>
                </a:lnTo>
                <a:lnTo>
                  <a:pt x="65" y="234"/>
                </a:lnTo>
                <a:lnTo>
                  <a:pt x="63" y="234"/>
                </a:lnTo>
                <a:lnTo>
                  <a:pt x="60" y="234"/>
                </a:lnTo>
                <a:lnTo>
                  <a:pt x="50" y="234"/>
                </a:lnTo>
                <a:lnTo>
                  <a:pt x="43" y="234"/>
                </a:lnTo>
                <a:lnTo>
                  <a:pt x="41" y="234"/>
                </a:lnTo>
                <a:lnTo>
                  <a:pt x="31" y="234"/>
                </a:lnTo>
                <a:lnTo>
                  <a:pt x="29" y="234"/>
                </a:lnTo>
                <a:lnTo>
                  <a:pt x="27" y="236"/>
                </a:lnTo>
                <a:lnTo>
                  <a:pt x="20" y="236"/>
                </a:lnTo>
                <a:lnTo>
                  <a:pt x="15" y="236"/>
                </a:lnTo>
                <a:lnTo>
                  <a:pt x="13" y="236"/>
                </a:lnTo>
                <a:lnTo>
                  <a:pt x="8" y="236"/>
                </a:lnTo>
                <a:lnTo>
                  <a:pt x="3" y="236"/>
                </a:lnTo>
                <a:lnTo>
                  <a:pt x="1" y="236"/>
                </a:lnTo>
                <a:lnTo>
                  <a:pt x="0" y="229"/>
                </a:lnTo>
                <a:lnTo>
                  <a:pt x="0" y="222"/>
                </a:lnTo>
                <a:lnTo>
                  <a:pt x="0" y="214"/>
                </a:lnTo>
                <a:lnTo>
                  <a:pt x="0" y="212"/>
                </a:lnTo>
                <a:lnTo>
                  <a:pt x="0" y="202"/>
                </a:lnTo>
                <a:lnTo>
                  <a:pt x="0" y="196"/>
                </a:lnTo>
                <a:lnTo>
                  <a:pt x="0" y="191"/>
                </a:lnTo>
                <a:lnTo>
                  <a:pt x="0" y="186"/>
                </a:lnTo>
                <a:lnTo>
                  <a:pt x="0" y="181"/>
                </a:lnTo>
                <a:lnTo>
                  <a:pt x="0" y="172"/>
                </a:lnTo>
                <a:lnTo>
                  <a:pt x="0" y="171"/>
                </a:lnTo>
                <a:lnTo>
                  <a:pt x="0" y="167"/>
                </a:lnTo>
                <a:lnTo>
                  <a:pt x="0" y="157"/>
                </a:lnTo>
                <a:lnTo>
                  <a:pt x="0" y="147"/>
                </a:lnTo>
                <a:lnTo>
                  <a:pt x="0" y="143"/>
                </a:lnTo>
                <a:lnTo>
                  <a:pt x="0" y="138"/>
                </a:lnTo>
                <a:lnTo>
                  <a:pt x="0" y="136"/>
                </a:lnTo>
                <a:lnTo>
                  <a:pt x="0" y="136"/>
                </a:lnTo>
                <a:lnTo>
                  <a:pt x="0" y="129"/>
                </a:lnTo>
                <a:lnTo>
                  <a:pt x="0" y="117"/>
                </a:lnTo>
                <a:lnTo>
                  <a:pt x="0" y="110"/>
                </a:lnTo>
                <a:lnTo>
                  <a:pt x="0" y="105"/>
                </a:lnTo>
                <a:lnTo>
                  <a:pt x="0" y="102"/>
                </a:lnTo>
                <a:lnTo>
                  <a:pt x="0" y="102"/>
                </a:lnTo>
                <a:lnTo>
                  <a:pt x="0" y="97"/>
                </a:lnTo>
                <a:lnTo>
                  <a:pt x="0" y="90"/>
                </a:lnTo>
                <a:lnTo>
                  <a:pt x="0" y="85"/>
                </a:lnTo>
                <a:lnTo>
                  <a:pt x="0" y="79"/>
                </a:lnTo>
                <a:lnTo>
                  <a:pt x="0" y="76"/>
                </a:lnTo>
                <a:lnTo>
                  <a:pt x="0" y="76"/>
                </a:lnTo>
                <a:lnTo>
                  <a:pt x="0" y="69"/>
                </a:lnTo>
                <a:lnTo>
                  <a:pt x="0" y="64"/>
                </a:lnTo>
                <a:lnTo>
                  <a:pt x="0" y="62"/>
                </a:lnTo>
                <a:lnTo>
                  <a:pt x="0" y="61"/>
                </a:lnTo>
                <a:lnTo>
                  <a:pt x="0" y="61"/>
                </a:lnTo>
                <a:lnTo>
                  <a:pt x="0" y="59"/>
                </a:lnTo>
                <a:lnTo>
                  <a:pt x="0" y="57"/>
                </a:lnTo>
                <a:lnTo>
                  <a:pt x="0" y="55"/>
                </a:lnTo>
                <a:lnTo>
                  <a:pt x="0" y="54"/>
                </a:lnTo>
                <a:lnTo>
                  <a:pt x="0" y="50"/>
                </a:lnTo>
                <a:lnTo>
                  <a:pt x="0" y="45"/>
                </a:lnTo>
                <a:lnTo>
                  <a:pt x="0" y="40"/>
                </a:lnTo>
                <a:lnTo>
                  <a:pt x="0" y="36"/>
                </a:lnTo>
                <a:lnTo>
                  <a:pt x="0" y="35"/>
                </a:lnTo>
                <a:lnTo>
                  <a:pt x="0" y="30"/>
                </a:lnTo>
                <a:lnTo>
                  <a:pt x="0" y="28"/>
                </a:lnTo>
                <a:lnTo>
                  <a:pt x="0" y="23"/>
                </a:lnTo>
                <a:lnTo>
                  <a:pt x="0" y="19"/>
                </a:lnTo>
                <a:lnTo>
                  <a:pt x="0" y="18"/>
                </a:lnTo>
                <a:lnTo>
                  <a:pt x="0" y="16"/>
                </a:lnTo>
                <a:lnTo>
                  <a:pt x="0" y="12"/>
                </a:lnTo>
                <a:lnTo>
                  <a:pt x="0" y="9"/>
                </a:lnTo>
                <a:lnTo>
                  <a:pt x="0" y="9"/>
                </a:lnTo>
                <a:lnTo>
                  <a:pt x="5" y="9"/>
                </a:lnTo>
                <a:lnTo>
                  <a:pt x="10" y="9"/>
                </a:lnTo>
                <a:lnTo>
                  <a:pt x="19" y="9"/>
                </a:lnTo>
                <a:lnTo>
                  <a:pt x="27" y="7"/>
                </a:lnTo>
                <a:lnTo>
                  <a:pt x="29" y="7"/>
                </a:lnTo>
                <a:lnTo>
                  <a:pt x="29" y="7"/>
                </a:lnTo>
                <a:lnTo>
                  <a:pt x="32" y="7"/>
                </a:lnTo>
                <a:lnTo>
                  <a:pt x="46" y="7"/>
                </a:lnTo>
                <a:lnTo>
                  <a:pt x="55" y="7"/>
                </a:lnTo>
                <a:lnTo>
                  <a:pt x="58" y="7"/>
                </a:lnTo>
                <a:lnTo>
                  <a:pt x="60" y="7"/>
                </a:lnTo>
                <a:lnTo>
                  <a:pt x="60" y="7"/>
                </a:lnTo>
                <a:lnTo>
                  <a:pt x="65" y="7"/>
                </a:lnTo>
                <a:lnTo>
                  <a:pt x="75" y="7"/>
                </a:lnTo>
                <a:lnTo>
                  <a:pt x="77" y="5"/>
                </a:lnTo>
                <a:lnTo>
                  <a:pt x="82" y="5"/>
                </a:lnTo>
                <a:lnTo>
                  <a:pt x="87" y="5"/>
                </a:lnTo>
                <a:lnTo>
                  <a:pt x="89" y="5"/>
                </a:lnTo>
                <a:lnTo>
                  <a:pt x="89" y="5"/>
                </a:lnTo>
                <a:lnTo>
                  <a:pt x="99" y="5"/>
                </a:lnTo>
                <a:lnTo>
                  <a:pt x="103" y="5"/>
                </a:lnTo>
                <a:lnTo>
                  <a:pt x="110" y="5"/>
                </a:lnTo>
                <a:lnTo>
                  <a:pt x="117" y="5"/>
                </a:lnTo>
                <a:lnTo>
                  <a:pt x="120" y="5"/>
                </a:lnTo>
                <a:lnTo>
                  <a:pt x="127" y="4"/>
                </a:lnTo>
                <a:lnTo>
                  <a:pt x="132" y="4"/>
                </a:lnTo>
                <a:lnTo>
                  <a:pt x="134" y="4"/>
                </a:lnTo>
                <a:lnTo>
                  <a:pt x="137" y="4"/>
                </a:lnTo>
                <a:lnTo>
                  <a:pt x="149" y="4"/>
                </a:lnTo>
                <a:lnTo>
                  <a:pt x="149" y="4"/>
                </a:lnTo>
                <a:lnTo>
                  <a:pt x="151" y="4"/>
                </a:lnTo>
                <a:lnTo>
                  <a:pt x="153" y="4"/>
                </a:lnTo>
                <a:lnTo>
                  <a:pt x="154" y="4"/>
                </a:lnTo>
                <a:lnTo>
                  <a:pt x="156" y="4"/>
                </a:lnTo>
                <a:lnTo>
                  <a:pt x="163" y="4"/>
                </a:lnTo>
                <a:lnTo>
                  <a:pt x="165" y="2"/>
                </a:lnTo>
                <a:lnTo>
                  <a:pt x="165" y="4"/>
                </a:lnTo>
                <a:lnTo>
                  <a:pt x="165" y="4"/>
                </a:lnTo>
                <a:lnTo>
                  <a:pt x="167" y="2"/>
                </a:lnTo>
                <a:lnTo>
                  <a:pt x="168" y="2"/>
                </a:lnTo>
                <a:lnTo>
                  <a:pt x="170" y="2"/>
                </a:lnTo>
                <a:lnTo>
                  <a:pt x="172" y="2"/>
                </a:lnTo>
                <a:lnTo>
                  <a:pt x="173" y="2"/>
                </a:lnTo>
                <a:lnTo>
                  <a:pt x="180" y="2"/>
                </a:lnTo>
                <a:lnTo>
                  <a:pt x="180" y="2"/>
                </a:lnTo>
                <a:lnTo>
                  <a:pt x="184" y="2"/>
                </a:lnTo>
                <a:lnTo>
                  <a:pt x="187" y="2"/>
                </a:lnTo>
                <a:lnTo>
                  <a:pt x="199" y="0"/>
                </a:lnTo>
                <a:lnTo>
                  <a:pt x="204" y="0"/>
                </a:lnTo>
                <a:lnTo>
                  <a:pt x="206" y="0"/>
                </a:lnTo>
                <a:lnTo>
                  <a:pt x="215" y="0"/>
                </a:lnTo>
                <a:lnTo>
                  <a:pt x="222" y="0"/>
                </a:lnTo>
                <a:lnTo>
                  <a:pt x="223" y="0"/>
                </a:lnTo>
                <a:lnTo>
                  <a:pt x="227" y="0"/>
                </a:lnTo>
                <a:lnTo>
                  <a:pt x="232" y="0"/>
                </a:lnTo>
                <a:lnTo>
                  <a:pt x="235" y="0"/>
                </a:lnTo>
                <a:lnTo>
                  <a:pt x="237" y="0"/>
                </a:lnTo>
                <a:lnTo>
                  <a:pt x="239"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10" name="Freeform 138"/>
          <p:cNvSpPr>
            <a:spLocks/>
          </p:cNvSpPr>
          <p:nvPr/>
        </p:nvSpPr>
        <p:spPr bwMode="auto">
          <a:xfrm>
            <a:off x="5815013" y="1451372"/>
            <a:ext cx="258366" cy="233363"/>
          </a:xfrm>
          <a:custGeom>
            <a:avLst/>
            <a:gdLst/>
            <a:ahLst/>
            <a:cxnLst>
              <a:cxn ang="0">
                <a:pos x="36" y="7"/>
              </a:cxn>
              <a:cxn ang="0">
                <a:pos x="55" y="7"/>
              </a:cxn>
              <a:cxn ang="0">
                <a:pos x="96" y="5"/>
              </a:cxn>
              <a:cxn ang="0">
                <a:pos x="129" y="3"/>
              </a:cxn>
              <a:cxn ang="0">
                <a:pos x="151" y="2"/>
              </a:cxn>
              <a:cxn ang="0">
                <a:pos x="177" y="2"/>
              </a:cxn>
              <a:cxn ang="0">
                <a:pos x="210" y="0"/>
              </a:cxn>
              <a:cxn ang="0">
                <a:pos x="217" y="19"/>
              </a:cxn>
              <a:cxn ang="0">
                <a:pos x="217" y="46"/>
              </a:cxn>
              <a:cxn ang="0">
                <a:pos x="217" y="67"/>
              </a:cxn>
              <a:cxn ang="0">
                <a:pos x="217" y="96"/>
              </a:cxn>
              <a:cxn ang="0">
                <a:pos x="217" y="138"/>
              </a:cxn>
              <a:cxn ang="0">
                <a:pos x="217" y="187"/>
              </a:cxn>
              <a:cxn ang="0">
                <a:pos x="184" y="193"/>
              </a:cxn>
              <a:cxn ang="0">
                <a:pos x="150" y="194"/>
              </a:cxn>
              <a:cxn ang="0">
                <a:pos x="120" y="194"/>
              </a:cxn>
              <a:cxn ang="0">
                <a:pos x="96" y="196"/>
              </a:cxn>
              <a:cxn ang="0">
                <a:pos x="76" y="196"/>
              </a:cxn>
              <a:cxn ang="0">
                <a:pos x="43" y="196"/>
              </a:cxn>
              <a:cxn ang="0">
                <a:pos x="21" y="193"/>
              </a:cxn>
              <a:cxn ang="0">
                <a:pos x="21" y="186"/>
              </a:cxn>
              <a:cxn ang="0">
                <a:pos x="21" y="175"/>
              </a:cxn>
              <a:cxn ang="0">
                <a:pos x="21" y="169"/>
              </a:cxn>
              <a:cxn ang="0">
                <a:pos x="21" y="158"/>
              </a:cxn>
              <a:cxn ang="0">
                <a:pos x="22" y="158"/>
              </a:cxn>
              <a:cxn ang="0">
                <a:pos x="29" y="156"/>
              </a:cxn>
              <a:cxn ang="0">
                <a:pos x="26" y="151"/>
              </a:cxn>
              <a:cxn ang="0">
                <a:pos x="27" y="150"/>
              </a:cxn>
              <a:cxn ang="0">
                <a:pos x="29" y="144"/>
              </a:cxn>
              <a:cxn ang="0">
                <a:pos x="22" y="139"/>
              </a:cxn>
              <a:cxn ang="0">
                <a:pos x="15" y="134"/>
              </a:cxn>
              <a:cxn ang="0">
                <a:pos x="10" y="129"/>
              </a:cxn>
              <a:cxn ang="0">
                <a:pos x="15" y="126"/>
              </a:cxn>
              <a:cxn ang="0">
                <a:pos x="7" y="120"/>
              </a:cxn>
              <a:cxn ang="0">
                <a:pos x="10" y="117"/>
              </a:cxn>
              <a:cxn ang="0">
                <a:pos x="10" y="112"/>
              </a:cxn>
              <a:cxn ang="0">
                <a:pos x="5" y="107"/>
              </a:cxn>
              <a:cxn ang="0">
                <a:pos x="10" y="101"/>
              </a:cxn>
              <a:cxn ang="0">
                <a:pos x="9" y="96"/>
              </a:cxn>
              <a:cxn ang="0">
                <a:pos x="10" y="88"/>
              </a:cxn>
              <a:cxn ang="0">
                <a:pos x="14" y="89"/>
              </a:cxn>
              <a:cxn ang="0">
                <a:pos x="19" y="84"/>
              </a:cxn>
              <a:cxn ang="0">
                <a:pos x="21" y="81"/>
              </a:cxn>
              <a:cxn ang="0">
                <a:pos x="22" y="77"/>
              </a:cxn>
              <a:cxn ang="0">
                <a:pos x="21" y="72"/>
              </a:cxn>
              <a:cxn ang="0">
                <a:pos x="21" y="64"/>
              </a:cxn>
              <a:cxn ang="0">
                <a:pos x="26" y="62"/>
              </a:cxn>
              <a:cxn ang="0">
                <a:pos x="24" y="57"/>
              </a:cxn>
              <a:cxn ang="0">
                <a:pos x="17" y="55"/>
              </a:cxn>
              <a:cxn ang="0">
                <a:pos x="10" y="52"/>
              </a:cxn>
              <a:cxn ang="0">
                <a:pos x="10" y="50"/>
              </a:cxn>
              <a:cxn ang="0">
                <a:pos x="14" y="45"/>
              </a:cxn>
              <a:cxn ang="0">
                <a:pos x="17" y="36"/>
              </a:cxn>
              <a:cxn ang="0">
                <a:pos x="21" y="36"/>
              </a:cxn>
              <a:cxn ang="0">
                <a:pos x="17" y="26"/>
              </a:cxn>
              <a:cxn ang="0">
                <a:pos x="5" y="33"/>
              </a:cxn>
              <a:cxn ang="0">
                <a:pos x="2" y="26"/>
              </a:cxn>
              <a:cxn ang="0">
                <a:pos x="14" y="24"/>
              </a:cxn>
              <a:cxn ang="0">
                <a:pos x="17" y="19"/>
              </a:cxn>
              <a:cxn ang="0">
                <a:pos x="12" y="21"/>
              </a:cxn>
              <a:cxn ang="0">
                <a:pos x="9" y="15"/>
              </a:cxn>
              <a:cxn ang="0">
                <a:pos x="0" y="12"/>
              </a:cxn>
            </a:cxnLst>
            <a:rect l="0" t="0" r="r" b="b"/>
            <a:pathLst>
              <a:path w="217" h="196">
                <a:moveTo>
                  <a:pt x="3" y="7"/>
                </a:moveTo>
                <a:lnTo>
                  <a:pt x="5" y="7"/>
                </a:lnTo>
                <a:lnTo>
                  <a:pt x="14" y="7"/>
                </a:lnTo>
                <a:lnTo>
                  <a:pt x="17" y="7"/>
                </a:lnTo>
                <a:lnTo>
                  <a:pt x="19" y="7"/>
                </a:lnTo>
                <a:lnTo>
                  <a:pt x="21" y="7"/>
                </a:lnTo>
                <a:lnTo>
                  <a:pt x="31" y="7"/>
                </a:lnTo>
                <a:lnTo>
                  <a:pt x="36" y="7"/>
                </a:lnTo>
                <a:lnTo>
                  <a:pt x="36" y="7"/>
                </a:lnTo>
                <a:lnTo>
                  <a:pt x="40" y="7"/>
                </a:lnTo>
                <a:lnTo>
                  <a:pt x="41" y="7"/>
                </a:lnTo>
                <a:lnTo>
                  <a:pt x="48" y="7"/>
                </a:lnTo>
                <a:lnTo>
                  <a:pt x="50" y="7"/>
                </a:lnTo>
                <a:lnTo>
                  <a:pt x="50" y="7"/>
                </a:lnTo>
                <a:lnTo>
                  <a:pt x="52" y="7"/>
                </a:lnTo>
                <a:lnTo>
                  <a:pt x="55" y="7"/>
                </a:lnTo>
                <a:lnTo>
                  <a:pt x="60" y="7"/>
                </a:lnTo>
                <a:lnTo>
                  <a:pt x="62" y="7"/>
                </a:lnTo>
                <a:lnTo>
                  <a:pt x="69" y="7"/>
                </a:lnTo>
                <a:lnTo>
                  <a:pt x="77" y="5"/>
                </a:lnTo>
                <a:lnTo>
                  <a:pt x="81" y="5"/>
                </a:lnTo>
                <a:lnTo>
                  <a:pt x="93" y="5"/>
                </a:lnTo>
                <a:lnTo>
                  <a:pt x="95" y="5"/>
                </a:lnTo>
                <a:lnTo>
                  <a:pt x="96" y="5"/>
                </a:lnTo>
                <a:lnTo>
                  <a:pt x="103" y="5"/>
                </a:lnTo>
                <a:lnTo>
                  <a:pt x="105" y="5"/>
                </a:lnTo>
                <a:lnTo>
                  <a:pt x="108" y="3"/>
                </a:lnTo>
                <a:lnTo>
                  <a:pt x="113" y="3"/>
                </a:lnTo>
                <a:lnTo>
                  <a:pt x="115" y="3"/>
                </a:lnTo>
                <a:lnTo>
                  <a:pt x="120" y="3"/>
                </a:lnTo>
                <a:lnTo>
                  <a:pt x="127" y="3"/>
                </a:lnTo>
                <a:lnTo>
                  <a:pt x="129" y="3"/>
                </a:lnTo>
                <a:lnTo>
                  <a:pt x="131" y="3"/>
                </a:lnTo>
                <a:lnTo>
                  <a:pt x="136" y="3"/>
                </a:lnTo>
                <a:lnTo>
                  <a:pt x="138" y="3"/>
                </a:lnTo>
                <a:lnTo>
                  <a:pt x="139" y="3"/>
                </a:lnTo>
                <a:lnTo>
                  <a:pt x="141" y="3"/>
                </a:lnTo>
                <a:lnTo>
                  <a:pt x="144" y="3"/>
                </a:lnTo>
                <a:lnTo>
                  <a:pt x="146" y="3"/>
                </a:lnTo>
                <a:lnTo>
                  <a:pt x="151" y="2"/>
                </a:lnTo>
                <a:lnTo>
                  <a:pt x="156" y="2"/>
                </a:lnTo>
                <a:lnTo>
                  <a:pt x="158" y="2"/>
                </a:lnTo>
                <a:lnTo>
                  <a:pt x="162" y="2"/>
                </a:lnTo>
                <a:lnTo>
                  <a:pt x="165" y="2"/>
                </a:lnTo>
                <a:lnTo>
                  <a:pt x="167" y="2"/>
                </a:lnTo>
                <a:lnTo>
                  <a:pt x="170" y="2"/>
                </a:lnTo>
                <a:lnTo>
                  <a:pt x="172" y="2"/>
                </a:lnTo>
                <a:lnTo>
                  <a:pt x="177" y="2"/>
                </a:lnTo>
                <a:lnTo>
                  <a:pt x="182" y="2"/>
                </a:lnTo>
                <a:lnTo>
                  <a:pt x="184" y="2"/>
                </a:lnTo>
                <a:lnTo>
                  <a:pt x="186" y="2"/>
                </a:lnTo>
                <a:lnTo>
                  <a:pt x="191" y="2"/>
                </a:lnTo>
                <a:lnTo>
                  <a:pt x="196" y="2"/>
                </a:lnTo>
                <a:lnTo>
                  <a:pt x="199" y="2"/>
                </a:lnTo>
                <a:lnTo>
                  <a:pt x="201" y="2"/>
                </a:lnTo>
                <a:lnTo>
                  <a:pt x="210" y="0"/>
                </a:lnTo>
                <a:lnTo>
                  <a:pt x="213" y="0"/>
                </a:lnTo>
                <a:lnTo>
                  <a:pt x="217" y="0"/>
                </a:lnTo>
                <a:lnTo>
                  <a:pt x="217" y="3"/>
                </a:lnTo>
                <a:lnTo>
                  <a:pt x="217" y="7"/>
                </a:lnTo>
                <a:lnTo>
                  <a:pt x="217" y="9"/>
                </a:lnTo>
                <a:lnTo>
                  <a:pt x="217" y="10"/>
                </a:lnTo>
                <a:lnTo>
                  <a:pt x="217" y="14"/>
                </a:lnTo>
                <a:lnTo>
                  <a:pt x="217" y="19"/>
                </a:lnTo>
                <a:lnTo>
                  <a:pt x="217" y="21"/>
                </a:lnTo>
                <a:lnTo>
                  <a:pt x="217" y="26"/>
                </a:lnTo>
                <a:lnTo>
                  <a:pt x="217" y="27"/>
                </a:lnTo>
                <a:lnTo>
                  <a:pt x="217" y="31"/>
                </a:lnTo>
                <a:lnTo>
                  <a:pt x="217" y="36"/>
                </a:lnTo>
                <a:lnTo>
                  <a:pt x="217" y="41"/>
                </a:lnTo>
                <a:lnTo>
                  <a:pt x="217" y="45"/>
                </a:lnTo>
                <a:lnTo>
                  <a:pt x="217" y="46"/>
                </a:lnTo>
                <a:lnTo>
                  <a:pt x="217" y="48"/>
                </a:lnTo>
                <a:lnTo>
                  <a:pt x="217" y="50"/>
                </a:lnTo>
                <a:lnTo>
                  <a:pt x="217" y="52"/>
                </a:lnTo>
                <a:lnTo>
                  <a:pt x="217" y="52"/>
                </a:lnTo>
                <a:lnTo>
                  <a:pt x="217" y="53"/>
                </a:lnTo>
                <a:lnTo>
                  <a:pt x="217" y="55"/>
                </a:lnTo>
                <a:lnTo>
                  <a:pt x="217" y="60"/>
                </a:lnTo>
                <a:lnTo>
                  <a:pt x="217" y="67"/>
                </a:lnTo>
                <a:lnTo>
                  <a:pt x="217" y="67"/>
                </a:lnTo>
                <a:lnTo>
                  <a:pt x="217" y="70"/>
                </a:lnTo>
                <a:lnTo>
                  <a:pt x="217" y="76"/>
                </a:lnTo>
                <a:lnTo>
                  <a:pt x="217" y="81"/>
                </a:lnTo>
                <a:lnTo>
                  <a:pt x="217" y="88"/>
                </a:lnTo>
                <a:lnTo>
                  <a:pt x="217" y="93"/>
                </a:lnTo>
                <a:lnTo>
                  <a:pt x="217" y="93"/>
                </a:lnTo>
                <a:lnTo>
                  <a:pt x="217" y="96"/>
                </a:lnTo>
                <a:lnTo>
                  <a:pt x="217" y="101"/>
                </a:lnTo>
                <a:lnTo>
                  <a:pt x="217" y="108"/>
                </a:lnTo>
                <a:lnTo>
                  <a:pt x="217" y="120"/>
                </a:lnTo>
                <a:lnTo>
                  <a:pt x="217" y="127"/>
                </a:lnTo>
                <a:lnTo>
                  <a:pt x="217" y="127"/>
                </a:lnTo>
                <a:lnTo>
                  <a:pt x="217" y="129"/>
                </a:lnTo>
                <a:lnTo>
                  <a:pt x="217" y="134"/>
                </a:lnTo>
                <a:lnTo>
                  <a:pt x="217" y="138"/>
                </a:lnTo>
                <a:lnTo>
                  <a:pt x="217" y="148"/>
                </a:lnTo>
                <a:lnTo>
                  <a:pt x="217" y="158"/>
                </a:lnTo>
                <a:lnTo>
                  <a:pt x="217" y="162"/>
                </a:lnTo>
                <a:lnTo>
                  <a:pt x="217" y="163"/>
                </a:lnTo>
                <a:lnTo>
                  <a:pt x="217" y="172"/>
                </a:lnTo>
                <a:lnTo>
                  <a:pt x="217" y="177"/>
                </a:lnTo>
                <a:lnTo>
                  <a:pt x="217" y="182"/>
                </a:lnTo>
                <a:lnTo>
                  <a:pt x="217" y="187"/>
                </a:lnTo>
                <a:lnTo>
                  <a:pt x="217" y="193"/>
                </a:lnTo>
                <a:lnTo>
                  <a:pt x="217" y="193"/>
                </a:lnTo>
                <a:lnTo>
                  <a:pt x="210" y="193"/>
                </a:lnTo>
                <a:lnTo>
                  <a:pt x="203" y="193"/>
                </a:lnTo>
                <a:lnTo>
                  <a:pt x="194" y="193"/>
                </a:lnTo>
                <a:lnTo>
                  <a:pt x="191" y="193"/>
                </a:lnTo>
                <a:lnTo>
                  <a:pt x="186" y="193"/>
                </a:lnTo>
                <a:lnTo>
                  <a:pt x="184" y="193"/>
                </a:lnTo>
                <a:lnTo>
                  <a:pt x="181" y="193"/>
                </a:lnTo>
                <a:lnTo>
                  <a:pt x="179" y="193"/>
                </a:lnTo>
                <a:lnTo>
                  <a:pt x="175" y="193"/>
                </a:lnTo>
                <a:lnTo>
                  <a:pt x="170" y="194"/>
                </a:lnTo>
                <a:lnTo>
                  <a:pt x="167" y="194"/>
                </a:lnTo>
                <a:lnTo>
                  <a:pt x="158" y="194"/>
                </a:lnTo>
                <a:lnTo>
                  <a:pt x="153" y="194"/>
                </a:lnTo>
                <a:lnTo>
                  <a:pt x="150" y="194"/>
                </a:lnTo>
                <a:lnTo>
                  <a:pt x="144" y="194"/>
                </a:lnTo>
                <a:lnTo>
                  <a:pt x="141" y="194"/>
                </a:lnTo>
                <a:lnTo>
                  <a:pt x="136" y="194"/>
                </a:lnTo>
                <a:lnTo>
                  <a:pt x="131" y="194"/>
                </a:lnTo>
                <a:lnTo>
                  <a:pt x="129" y="194"/>
                </a:lnTo>
                <a:lnTo>
                  <a:pt x="126" y="194"/>
                </a:lnTo>
                <a:lnTo>
                  <a:pt x="126" y="194"/>
                </a:lnTo>
                <a:lnTo>
                  <a:pt x="120" y="194"/>
                </a:lnTo>
                <a:lnTo>
                  <a:pt x="115" y="194"/>
                </a:lnTo>
                <a:lnTo>
                  <a:pt x="112" y="194"/>
                </a:lnTo>
                <a:lnTo>
                  <a:pt x="105" y="194"/>
                </a:lnTo>
                <a:lnTo>
                  <a:pt x="103" y="194"/>
                </a:lnTo>
                <a:lnTo>
                  <a:pt x="100" y="194"/>
                </a:lnTo>
                <a:lnTo>
                  <a:pt x="98" y="194"/>
                </a:lnTo>
                <a:lnTo>
                  <a:pt x="96" y="194"/>
                </a:lnTo>
                <a:lnTo>
                  <a:pt x="96" y="196"/>
                </a:lnTo>
                <a:lnTo>
                  <a:pt x="93" y="196"/>
                </a:lnTo>
                <a:lnTo>
                  <a:pt x="91" y="196"/>
                </a:lnTo>
                <a:lnTo>
                  <a:pt x="89" y="196"/>
                </a:lnTo>
                <a:lnTo>
                  <a:pt x="88" y="196"/>
                </a:lnTo>
                <a:lnTo>
                  <a:pt x="86" y="196"/>
                </a:lnTo>
                <a:lnTo>
                  <a:pt x="84" y="196"/>
                </a:lnTo>
                <a:lnTo>
                  <a:pt x="81" y="196"/>
                </a:lnTo>
                <a:lnTo>
                  <a:pt x="76" y="196"/>
                </a:lnTo>
                <a:lnTo>
                  <a:pt x="69" y="196"/>
                </a:lnTo>
                <a:lnTo>
                  <a:pt x="65" y="196"/>
                </a:lnTo>
                <a:lnTo>
                  <a:pt x="58" y="196"/>
                </a:lnTo>
                <a:lnTo>
                  <a:pt x="57" y="196"/>
                </a:lnTo>
                <a:lnTo>
                  <a:pt x="55" y="196"/>
                </a:lnTo>
                <a:lnTo>
                  <a:pt x="53" y="196"/>
                </a:lnTo>
                <a:lnTo>
                  <a:pt x="48" y="196"/>
                </a:lnTo>
                <a:lnTo>
                  <a:pt x="43" y="196"/>
                </a:lnTo>
                <a:lnTo>
                  <a:pt x="38" y="196"/>
                </a:lnTo>
                <a:lnTo>
                  <a:pt x="36" y="196"/>
                </a:lnTo>
                <a:lnTo>
                  <a:pt x="29" y="196"/>
                </a:lnTo>
                <a:lnTo>
                  <a:pt x="21" y="196"/>
                </a:lnTo>
                <a:lnTo>
                  <a:pt x="21" y="194"/>
                </a:lnTo>
                <a:lnTo>
                  <a:pt x="22" y="194"/>
                </a:lnTo>
                <a:lnTo>
                  <a:pt x="22" y="193"/>
                </a:lnTo>
                <a:lnTo>
                  <a:pt x="21" y="193"/>
                </a:lnTo>
                <a:lnTo>
                  <a:pt x="21" y="191"/>
                </a:lnTo>
                <a:lnTo>
                  <a:pt x="21" y="189"/>
                </a:lnTo>
                <a:lnTo>
                  <a:pt x="21" y="187"/>
                </a:lnTo>
                <a:lnTo>
                  <a:pt x="21" y="187"/>
                </a:lnTo>
                <a:lnTo>
                  <a:pt x="21" y="186"/>
                </a:lnTo>
                <a:lnTo>
                  <a:pt x="21" y="184"/>
                </a:lnTo>
                <a:lnTo>
                  <a:pt x="21" y="184"/>
                </a:lnTo>
                <a:lnTo>
                  <a:pt x="21" y="186"/>
                </a:lnTo>
                <a:lnTo>
                  <a:pt x="21" y="184"/>
                </a:lnTo>
                <a:lnTo>
                  <a:pt x="22" y="182"/>
                </a:lnTo>
                <a:lnTo>
                  <a:pt x="21" y="182"/>
                </a:lnTo>
                <a:lnTo>
                  <a:pt x="21" y="181"/>
                </a:lnTo>
                <a:lnTo>
                  <a:pt x="21" y="179"/>
                </a:lnTo>
                <a:lnTo>
                  <a:pt x="21" y="179"/>
                </a:lnTo>
                <a:lnTo>
                  <a:pt x="21" y="177"/>
                </a:lnTo>
                <a:lnTo>
                  <a:pt x="21" y="175"/>
                </a:lnTo>
                <a:lnTo>
                  <a:pt x="21" y="175"/>
                </a:lnTo>
                <a:lnTo>
                  <a:pt x="21" y="172"/>
                </a:lnTo>
                <a:lnTo>
                  <a:pt x="21" y="172"/>
                </a:lnTo>
                <a:lnTo>
                  <a:pt x="21" y="172"/>
                </a:lnTo>
                <a:lnTo>
                  <a:pt x="22" y="172"/>
                </a:lnTo>
                <a:lnTo>
                  <a:pt x="21" y="172"/>
                </a:lnTo>
                <a:lnTo>
                  <a:pt x="21" y="170"/>
                </a:lnTo>
                <a:lnTo>
                  <a:pt x="21" y="169"/>
                </a:lnTo>
                <a:lnTo>
                  <a:pt x="21" y="167"/>
                </a:lnTo>
                <a:lnTo>
                  <a:pt x="21" y="167"/>
                </a:lnTo>
                <a:lnTo>
                  <a:pt x="21" y="165"/>
                </a:lnTo>
                <a:lnTo>
                  <a:pt x="21" y="165"/>
                </a:lnTo>
                <a:lnTo>
                  <a:pt x="21" y="163"/>
                </a:lnTo>
                <a:lnTo>
                  <a:pt x="21" y="162"/>
                </a:lnTo>
                <a:lnTo>
                  <a:pt x="21" y="160"/>
                </a:lnTo>
                <a:lnTo>
                  <a:pt x="21" y="158"/>
                </a:lnTo>
                <a:lnTo>
                  <a:pt x="21" y="156"/>
                </a:lnTo>
                <a:lnTo>
                  <a:pt x="21" y="156"/>
                </a:lnTo>
                <a:lnTo>
                  <a:pt x="21" y="156"/>
                </a:lnTo>
                <a:lnTo>
                  <a:pt x="22" y="156"/>
                </a:lnTo>
                <a:lnTo>
                  <a:pt x="22" y="156"/>
                </a:lnTo>
                <a:lnTo>
                  <a:pt x="21" y="156"/>
                </a:lnTo>
                <a:lnTo>
                  <a:pt x="21" y="158"/>
                </a:lnTo>
                <a:lnTo>
                  <a:pt x="22" y="158"/>
                </a:lnTo>
                <a:lnTo>
                  <a:pt x="22" y="156"/>
                </a:lnTo>
                <a:lnTo>
                  <a:pt x="24" y="156"/>
                </a:lnTo>
                <a:lnTo>
                  <a:pt x="26" y="156"/>
                </a:lnTo>
                <a:lnTo>
                  <a:pt x="26" y="156"/>
                </a:lnTo>
                <a:lnTo>
                  <a:pt x="27" y="156"/>
                </a:lnTo>
                <a:lnTo>
                  <a:pt x="27" y="158"/>
                </a:lnTo>
                <a:lnTo>
                  <a:pt x="29" y="158"/>
                </a:lnTo>
                <a:lnTo>
                  <a:pt x="29" y="156"/>
                </a:lnTo>
                <a:lnTo>
                  <a:pt x="31" y="156"/>
                </a:lnTo>
                <a:lnTo>
                  <a:pt x="33" y="156"/>
                </a:lnTo>
                <a:lnTo>
                  <a:pt x="33" y="155"/>
                </a:lnTo>
                <a:lnTo>
                  <a:pt x="31" y="155"/>
                </a:lnTo>
                <a:lnTo>
                  <a:pt x="29" y="153"/>
                </a:lnTo>
                <a:lnTo>
                  <a:pt x="27" y="153"/>
                </a:lnTo>
                <a:lnTo>
                  <a:pt x="26" y="153"/>
                </a:lnTo>
                <a:lnTo>
                  <a:pt x="26" y="151"/>
                </a:lnTo>
                <a:lnTo>
                  <a:pt x="24" y="151"/>
                </a:lnTo>
                <a:lnTo>
                  <a:pt x="24" y="150"/>
                </a:lnTo>
                <a:lnTo>
                  <a:pt x="24" y="148"/>
                </a:lnTo>
                <a:lnTo>
                  <a:pt x="24" y="146"/>
                </a:lnTo>
                <a:lnTo>
                  <a:pt x="26" y="146"/>
                </a:lnTo>
                <a:lnTo>
                  <a:pt x="26" y="148"/>
                </a:lnTo>
                <a:lnTo>
                  <a:pt x="26" y="150"/>
                </a:lnTo>
                <a:lnTo>
                  <a:pt x="27" y="150"/>
                </a:lnTo>
                <a:lnTo>
                  <a:pt x="27" y="148"/>
                </a:lnTo>
                <a:lnTo>
                  <a:pt x="27" y="146"/>
                </a:lnTo>
                <a:lnTo>
                  <a:pt x="29" y="146"/>
                </a:lnTo>
                <a:lnTo>
                  <a:pt x="31" y="146"/>
                </a:lnTo>
                <a:lnTo>
                  <a:pt x="33" y="146"/>
                </a:lnTo>
                <a:lnTo>
                  <a:pt x="33" y="144"/>
                </a:lnTo>
                <a:lnTo>
                  <a:pt x="31" y="144"/>
                </a:lnTo>
                <a:lnTo>
                  <a:pt x="29" y="144"/>
                </a:lnTo>
                <a:lnTo>
                  <a:pt x="29" y="143"/>
                </a:lnTo>
                <a:lnTo>
                  <a:pt x="29" y="141"/>
                </a:lnTo>
                <a:lnTo>
                  <a:pt x="27" y="141"/>
                </a:lnTo>
                <a:lnTo>
                  <a:pt x="26" y="141"/>
                </a:lnTo>
                <a:lnTo>
                  <a:pt x="27" y="141"/>
                </a:lnTo>
                <a:lnTo>
                  <a:pt x="26" y="141"/>
                </a:lnTo>
                <a:lnTo>
                  <a:pt x="24" y="139"/>
                </a:lnTo>
                <a:lnTo>
                  <a:pt x="22" y="139"/>
                </a:lnTo>
                <a:lnTo>
                  <a:pt x="21" y="139"/>
                </a:lnTo>
                <a:lnTo>
                  <a:pt x="21" y="138"/>
                </a:lnTo>
                <a:lnTo>
                  <a:pt x="21" y="138"/>
                </a:lnTo>
                <a:lnTo>
                  <a:pt x="19" y="138"/>
                </a:lnTo>
                <a:lnTo>
                  <a:pt x="17" y="138"/>
                </a:lnTo>
                <a:lnTo>
                  <a:pt x="17" y="136"/>
                </a:lnTo>
                <a:lnTo>
                  <a:pt x="15" y="136"/>
                </a:lnTo>
                <a:lnTo>
                  <a:pt x="15" y="134"/>
                </a:lnTo>
                <a:lnTo>
                  <a:pt x="17" y="134"/>
                </a:lnTo>
                <a:lnTo>
                  <a:pt x="17" y="132"/>
                </a:lnTo>
                <a:lnTo>
                  <a:pt x="15" y="132"/>
                </a:lnTo>
                <a:lnTo>
                  <a:pt x="14" y="132"/>
                </a:lnTo>
                <a:lnTo>
                  <a:pt x="12" y="132"/>
                </a:lnTo>
                <a:lnTo>
                  <a:pt x="12" y="131"/>
                </a:lnTo>
                <a:lnTo>
                  <a:pt x="10" y="131"/>
                </a:lnTo>
                <a:lnTo>
                  <a:pt x="10" y="129"/>
                </a:lnTo>
                <a:lnTo>
                  <a:pt x="12" y="129"/>
                </a:lnTo>
                <a:lnTo>
                  <a:pt x="14" y="129"/>
                </a:lnTo>
                <a:lnTo>
                  <a:pt x="14" y="127"/>
                </a:lnTo>
                <a:lnTo>
                  <a:pt x="14" y="127"/>
                </a:lnTo>
                <a:lnTo>
                  <a:pt x="14" y="127"/>
                </a:lnTo>
                <a:lnTo>
                  <a:pt x="15" y="127"/>
                </a:lnTo>
                <a:lnTo>
                  <a:pt x="15" y="127"/>
                </a:lnTo>
                <a:lnTo>
                  <a:pt x="15" y="126"/>
                </a:lnTo>
                <a:lnTo>
                  <a:pt x="14" y="126"/>
                </a:lnTo>
                <a:lnTo>
                  <a:pt x="12" y="126"/>
                </a:lnTo>
                <a:lnTo>
                  <a:pt x="10" y="126"/>
                </a:lnTo>
                <a:lnTo>
                  <a:pt x="10" y="124"/>
                </a:lnTo>
                <a:lnTo>
                  <a:pt x="10" y="122"/>
                </a:lnTo>
                <a:lnTo>
                  <a:pt x="9" y="122"/>
                </a:lnTo>
                <a:lnTo>
                  <a:pt x="7" y="122"/>
                </a:lnTo>
                <a:lnTo>
                  <a:pt x="7" y="120"/>
                </a:lnTo>
                <a:lnTo>
                  <a:pt x="5" y="120"/>
                </a:lnTo>
                <a:lnTo>
                  <a:pt x="5" y="119"/>
                </a:lnTo>
                <a:lnTo>
                  <a:pt x="5" y="117"/>
                </a:lnTo>
                <a:lnTo>
                  <a:pt x="7" y="117"/>
                </a:lnTo>
                <a:lnTo>
                  <a:pt x="7" y="115"/>
                </a:lnTo>
                <a:lnTo>
                  <a:pt x="9" y="115"/>
                </a:lnTo>
                <a:lnTo>
                  <a:pt x="9" y="117"/>
                </a:lnTo>
                <a:lnTo>
                  <a:pt x="10" y="117"/>
                </a:lnTo>
                <a:lnTo>
                  <a:pt x="10" y="115"/>
                </a:lnTo>
                <a:lnTo>
                  <a:pt x="10" y="113"/>
                </a:lnTo>
                <a:lnTo>
                  <a:pt x="10" y="115"/>
                </a:lnTo>
                <a:lnTo>
                  <a:pt x="9" y="115"/>
                </a:lnTo>
                <a:lnTo>
                  <a:pt x="9" y="113"/>
                </a:lnTo>
                <a:lnTo>
                  <a:pt x="10" y="113"/>
                </a:lnTo>
                <a:lnTo>
                  <a:pt x="10" y="112"/>
                </a:lnTo>
                <a:lnTo>
                  <a:pt x="10" y="112"/>
                </a:lnTo>
                <a:lnTo>
                  <a:pt x="9" y="112"/>
                </a:lnTo>
                <a:lnTo>
                  <a:pt x="9" y="110"/>
                </a:lnTo>
                <a:lnTo>
                  <a:pt x="7" y="110"/>
                </a:lnTo>
                <a:lnTo>
                  <a:pt x="5" y="110"/>
                </a:lnTo>
                <a:lnTo>
                  <a:pt x="7" y="110"/>
                </a:lnTo>
                <a:lnTo>
                  <a:pt x="7" y="108"/>
                </a:lnTo>
                <a:lnTo>
                  <a:pt x="5" y="108"/>
                </a:lnTo>
                <a:lnTo>
                  <a:pt x="5" y="107"/>
                </a:lnTo>
                <a:lnTo>
                  <a:pt x="9" y="105"/>
                </a:lnTo>
                <a:lnTo>
                  <a:pt x="10" y="105"/>
                </a:lnTo>
                <a:lnTo>
                  <a:pt x="10" y="103"/>
                </a:lnTo>
                <a:lnTo>
                  <a:pt x="10" y="105"/>
                </a:lnTo>
                <a:lnTo>
                  <a:pt x="12" y="105"/>
                </a:lnTo>
                <a:lnTo>
                  <a:pt x="12" y="103"/>
                </a:lnTo>
                <a:lnTo>
                  <a:pt x="10" y="103"/>
                </a:lnTo>
                <a:lnTo>
                  <a:pt x="10" y="101"/>
                </a:lnTo>
                <a:lnTo>
                  <a:pt x="12" y="101"/>
                </a:lnTo>
                <a:lnTo>
                  <a:pt x="12" y="100"/>
                </a:lnTo>
                <a:lnTo>
                  <a:pt x="12" y="98"/>
                </a:lnTo>
                <a:lnTo>
                  <a:pt x="10" y="100"/>
                </a:lnTo>
                <a:lnTo>
                  <a:pt x="9" y="100"/>
                </a:lnTo>
                <a:lnTo>
                  <a:pt x="9" y="98"/>
                </a:lnTo>
                <a:lnTo>
                  <a:pt x="10" y="96"/>
                </a:lnTo>
                <a:lnTo>
                  <a:pt x="9" y="96"/>
                </a:lnTo>
                <a:lnTo>
                  <a:pt x="9" y="95"/>
                </a:lnTo>
                <a:lnTo>
                  <a:pt x="10" y="95"/>
                </a:lnTo>
                <a:lnTo>
                  <a:pt x="10" y="96"/>
                </a:lnTo>
                <a:lnTo>
                  <a:pt x="10" y="95"/>
                </a:lnTo>
                <a:lnTo>
                  <a:pt x="10" y="93"/>
                </a:lnTo>
                <a:lnTo>
                  <a:pt x="10" y="91"/>
                </a:lnTo>
                <a:lnTo>
                  <a:pt x="10" y="89"/>
                </a:lnTo>
                <a:lnTo>
                  <a:pt x="10" y="88"/>
                </a:lnTo>
                <a:lnTo>
                  <a:pt x="12" y="88"/>
                </a:lnTo>
                <a:lnTo>
                  <a:pt x="12" y="89"/>
                </a:lnTo>
                <a:lnTo>
                  <a:pt x="10" y="89"/>
                </a:lnTo>
                <a:lnTo>
                  <a:pt x="10" y="91"/>
                </a:lnTo>
                <a:lnTo>
                  <a:pt x="12" y="91"/>
                </a:lnTo>
                <a:lnTo>
                  <a:pt x="12" y="93"/>
                </a:lnTo>
                <a:lnTo>
                  <a:pt x="14" y="91"/>
                </a:lnTo>
                <a:lnTo>
                  <a:pt x="14" y="89"/>
                </a:lnTo>
                <a:lnTo>
                  <a:pt x="14" y="88"/>
                </a:lnTo>
                <a:lnTo>
                  <a:pt x="14" y="86"/>
                </a:lnTo>
                <a:lnTo>
                  <a:pt x="15" y="86"/>
                </a:lnTo>
                <a:lnTo>
                  <a:pt x="15" y="88"/>
                </a:lnTo>
                <a:lnTo>
                  <a:pt x="15" y="86"/>
                </a:lnTo>
                <a:lnTo>
                  <a:pt x="15" y="84"/>
                </a:lnTo>
                <a:lnTo>
                  <a:pt x="17" y="84"/>
                </a:lnTo>
                <a:lnTo>
                  <a:pt x="19" y="84"/>
                </a:lnTo>
                <a:lnTo>
                  <a:pt x="19" y="86"/>
                </a:lnTo>
                <a:lnTo>
                  <a:pt x="21" y="88"/>
                </a:lnTo>
                <a:lnTo>
                  <a:pt x="21" y="86"/>
                </a:lnTo>
                <a:lnTo>
                  <a:pt x="21" y="88"/>
                </a:lnTo>
                <a:lnTo>
                  <a:pt x="21" y="86"/>
                </a:lnTo>
                <a:lnTo>
                  <a:pt x="21" y="84"/>
                </a:lnTo>
                <a:lnTo>
                  <a:pt x="21" y="82"/>
                </a:lnTo>
                <a:lnTo>
                  <a:pt x="21" y="81"/>
                </a:lnTo>
                <a:lnTo>
                  <a:pt x="22" y="81"/>
                </a:lnTo>
                <a:lnTo>
                  <a:pt x="24" y="81"/>
                </a:lnTo>
                <a:lnTo>
                  <a:pt x="24" y="79"/>
                </a:lnTo>
                <a:lnTo>
                  <a:pt x="24" y="77"/>
                </a:lnTo>
                <a:lnTo>
                  <a:pt x="26" y="76"/>
                </a:lnTo>
                <a:lnTo>
                  <a:pt x="24" y="76"/>
                </a:lnTo>
                <a:lnTo>
                  <a:pt x="24" y="77"/>
                </a:lnTo>
                <a:lnTo>
                  <a:pt x="22" y="77"/>
                </a:lnTo>
                <a:lnTo>
                  <a:pt x="21" y="77"/>
                </a:lnTo>
                <a:lnTo>
                  <a:pt x="21" y="76"/>
                </a:lnTo>
                <a:lnTo>
                  <a:pt x="22" y="76"/>
                </a:lnTo>
                <a:lnTo>
                  <a:pt x="22" y="74"/>
                </a:lnTo>
                <a:lnTo>
                  <a:pt x="21" y="74"/>
                </a:lnTo>
                <a:lnTo>
                  <a:pt x="21" y="74"/>
                </a:lnTo>
                <a:lnTo>
                  <a:pt x="21" y="72"/>
                </a:lnTo>
                <a:lnTo>
                  <a:pt x="21" y="72"/>
                </a:lnTo>
                <a:lnTo>
                  <a:pt x="21" y="70"/>
                </a:lnTo>
                <a:lnTo>
                  <a:pt x="21" y="69"/>
                </a:lnTo>
                <a:lnTo>
                  <a:pt x="21" y="67"/>
                </a:lnTo>
                <a:lnTo>
                  <a:pt x="21" y="67"/>
                </a:lnTo>
                <a:lnTo>
                  <a:pt x="21" y="67"/>
                </a:lnTo>
                <a:lnTo>
                  <a:pt x="21" y="65"/>
                </a:lnTo>
                <a:lnTo>
                  <a:pt x="21" y="65"/>
                </a:lnTo>
                <a:lnTo>
                  <a:pt x="21" y="64"/>
                </a:lnTo>
                <a:lnTo>
                  <a:pt x="19" y="64"/>
                </a:lnTo>
                <a:lnTo>
                  <a:pt x="21" y="64"/>
                </a:lnTo>
                <a:lnTo>
                  <a:pt x="21" y="62"/>
                </a:lnTo>
                <a:lnTo>
                  <a:pt x="21" y="62"/>
                </a:lnTo>
                <a:lnTo>
                  <a:pt x="22" y="62"/>
                </a:lnTo>
                <a:lnTo>
                  <a:pt x="24" y="62"/>
                </a:lnTo>
                <a:lnTo>
                  <a:pt x="24" y="64"/>
                </a:lnTo>
                <a:lnTo>
                  <a:pt x="26" y="62"/>
                </a:lnTo>
                <a:lnTo>
                  <a:pt x="27" y="62"/>
                </a:lnTo>
                <a:lnTo>
                  <a:pt x="29" y="62"/>
                </a:lnTo>
                <a:lnTo>
                  <a:pt x="29" y="60"/>
                </a:lnTo>
                <a:lnTo>
                  <a:pt x="27" y="60"/>
                </a:lnTo>
                <a:lnTo>
                  <a:pt x="27" y="58"/>
                </a:lnTo>
                <a:lnTo>
                  <a:pt x="26" y="58"/>
                </a:lnTo>
                <a:lnTo>
                  <a:pt x="24" y="58"/>
                </a:lnTo>
                <a:lnTo>
                  <a:pt x="24" y="57"/>
                </a:lnTo>
                <a:lnTo>
                  <a:pt x="24" y="58"/>
                </a:lnTo>
                <a:lnTo>
                  <a:pt x="22" y="58"/>
                </a:lnTo>
                <a:lnTo>
                  <a:pt x="22" y="57"/>
                </a:lnTo>
                <a:lnTo>
                  <a:pt x="21" y="57"/>
                </a:lnTo>
                <a:lnTo>
                  <a:pt x="21" y="57"/>
                </a:lnTo>
                <a:lnTo>
                  <a:pt x="19" y="57"/>
                </a:lnTo>
                <a:lnTo>
                  <a:pt x="17" y="57"/>
                </a:lnTo>
                <a:lnTo>
                  <a:pt x="17" y="55"/>
                </a:lnTo>
                <a:lnTo>
                  <a:pt x="15" y="55"/>
                </a:lnTo>
                <a:lnTo>
                  <a:pt x="14" y="55"/>
                </a:lnTo>
                <a:lnTo>
                  <a:pt x="12" y="55"/>
                </a:lnTo>
                <a:lnTo>
                  <a:pt x="12" y="53"/>
                </a:lnTo>
                <a:lnTo>
                  <a:pt x="12" y="52"/>
                </a:lnTo>
                <a:lnTo>
                  <a:pt x="12" y="52"/>
                </a:lnTo>
                <a:lnTo>
                  <a:pt x="12" y="52"/>
                </a:lnTo>
                <a:lnTo>
                  <a:pt x="10" y="52"/>
                </a:lnTo>
                <a:lnTo>
                  <a:pt x="10" y="52"/>
                </a:lnTo>
                <a:lnTo>
                  <a:pt x="9" y="52"/>
                </a:lnTo>
                <a:lnTo>
                  <a:pt x="7" y="52"/>
                </a:lnTo>
                <a:lnTo>
                  <a:pt x="7" y="50"/>
                </a:lnTo>
                <a:lnTo>
                  <a:pt x="7" y="48"/>
                </a:lnTo>
                <a:lnTo>
                  <a:pt x="7" y="50"/>
                </a:lnTo>
                <a:lnTo>
                  <a:pt x="9" y="50"/>
                </a:lnTo>
                <a:lnTo>
                  <a:pt x="10" y="50"/>
                </a:lnTo>
                <a:lnTo>
                  <a:pt x="10" y="48"/>
                </a:lnTo>
                <a:lnTo>
                  <a:pt x="9" y="48"/>
                </a:lnTo>
                <a:lnTo>
                  <a:pt x="10" y="46"/>
                </a:lnTo>
                <a:lnTo>
                  <a:pt x="10" y="48"/>
                </a:lnTo>
                <a:lnTo>
                  <a:pt x="10" y="46"/>
                </a:lnTo>
                <a:lnTo>
                  <a:pt x="12" y="46"/>
                </a:lnTo>
                <a:lnTo>
                  <a:pt x="12" y="45"/>
                </a:lnTo>
                <a:lnTo>
                  <a:pt x="14" y="45"/>
                </a:lnTo>
                <a:lnTo>
                  <a:pt x="14" y="43"/>
                </a:lnTo>
                <a:lnTo>
                  <a:pt x="14" y="41"/>
                </a:lnTo>
                <a:lnTo>
                  <a:pt x="14" y="39"/>
                </a:lnTo>
                <a:lnTo>
                  <a:pt x="14" y="38"/>
                </a:lnTo>
                <a:lnTo>
                  <a:pt x="15" y="38"/>
                </a:lnTo>
                <a:lnTo>
                  <a:pt x="17" y="36"/>
                </a:lnTo>
                <a:lnTo>
                  <a:pt x="17" y="38"/>
                </a:lnTo>
                <a:lnTo>
                  <a:pt x="17" y="36"/>
                </a:lnTo>
                <a:lnTo>
                  <a:pt x="19" y="36"/>
                </a:lnTo>
                <a:lnTo>
                  <a:pt x="21" y="36"/>
                </a:lnTo>
                <a:lnTo>
                  <a:pt x="21" y="38"/>
                </a:lnTo>
                <a:lnTo>
                  <a:pt x="21" y="39"/>
                </a:lnTo>
                <a:lnTo>
                  <a:pt x="21" y="38"/>
                </a:lnTo>
                <a:lnTo>
                  <a:pt x="21" y="38"/>
                </a:lnTo>
                <a:lnTo>
                  <a:pt x="21" y="36"/>
                </a:lnTo>
                <a:lnTo>
                  <a:pt x="21" y="36"/>
                </a:lnTo>
                <a:lnTo>
                  <a:pt x="21" y="36"/>
                </a:lnTo>
                <a:lnTo>
                  <a:pt x="21" y="34"/>
                </a:lnTo>
                <a:lnTo>
                  <a:pt x="21" y="33"/>
                </a:lnTo>
                <a:lnTo>
                  <a:pt x="21" y="31"/>
                </a:lnTo>
                <a:lnTo>
                  <a:pt x="21" y="29"/>
                </a:lnTo>
                <a:lnTo>
                  <a:pt x="21" y="27"/>
                </a:lnTo>
                <a:lnTo>
                  <a:pt x="19" y="26"/>
                </a:lnTo>
                <a:lnTo>
                  <a:pt x="17" y="26"/>
                </a:lnTo>
                <a:lnTo>
                  <a:pt x="15" y="27"/>
                </a:lnTo>
                <a:lnTo>
                  <a:pt x="15" y="29"/>
                </a:lnTo>
                <a:lnTo>
                  <a:pt x="14" y="29"/>
                </a:lnTo>
                <a:lnTo>
                  <a:pt x="12" y="31"/>
                </a:lnTo>
                <a:lnTo>
                  <a:pt x="10" y="31"/>
                </a:lnTo>
                <a:lnTo>
                  <a:pt x="9" y="31"/>
                </a:lnTo>
                <a:lnTo>
                  <a:pt x="7" y="33"/>
                </a:lnTo>
                <a:lnTo>
                  <a:pt x="5" y="33"/>
                </a:lnTo>
                <a:lnTo>
                  <a:pt x="3" y="33"/>
                </a:lnTo>
                <a:lnTo>
                  <a:pt x="3" y="31"/>
                </a:lnTo>
                <a:lnTo>
                  <a:pt x="2" y="31"/>
                </a:lnTo>
                <a:lnTo>
                  <a:pt x="2" y="29"/>
                </a:lnTo>
                <a:lnTo>
                  <a:pt x="2" y="27"/>
                </a:lnTo>
                <a:lnTo>
                  <a:pt x="0" y="27"/>
                </a:lnTo>
                <a:lnTo>
                  <a:pt x="0" y="26"/>
                </a:lnTo>
                <a:lnTo>
                  <a:pt x="2" y="26"/>
                </a:lnTo>
                <a:lnTo>
                  <a:pt x="3" y="27"/>
                </a:lnTo>
                <a:lnTo>
                  <a:pt x="5" y="27"/>
                </a:lnTo>
                <a:lnTo>
                  <a:pt x="5" y="27"/>
                </a:lnTo>
                <a:lnTo>
                  <a:pt x="7" y="27"/>
                </a:lnTo>
                <a:lnTo>
                  <a:pt x="9" y="26"/>
                </a:lnTo>
                <a:lnTo>
                  <a:pt x="10" y="26"/>
                </a:lnTo>
                <a:lnTo>
                  <a:pt x="12" y="24"/>
                </a:lnTo>
                <a:lnTo>
                  <a:pt x="14" y="24"/>
                </a:lnTo>
                <a:lnTo>
                  <a:pt x="15" y="24"/>
                </a:lnTo>
                <a:lnTo>
                  <a:pt x="17" y="24"/>
                </a:lnTo>
                <a:lnTo>
                  <a:pt x="17" y="22"/>
                </a:lnTo>
                <a:lnTo>
                  <a:pt x="17" y="21"/>
                </a:lnTo>
                <a:lnTo>
                  <a:pt x="17" y="21"/>
                </a:lnTo>
                <a:lnTo>
                  <a:pt x="17" y="19"/>
                </a:lnTo>
                <a:lnTo>
                  <a:pt x="17" y="17"/>
                </a:lnTo>
                <a:lnTo>
                  <a:pt x="17" y="19"/>
                </a:lnTo>
                <a:lnTo>
                  <a:pt x="17" y="21"/>
                </a:lnTo>
                <a:lnTo>
                  <a:pt x="17" y="21"/>
                </a:lnTo>
                <a:lnTo>
                  <a:pt x="15" y="22"/>
                </a:lnTo>
                <a:lnTo>
                  <a:pt x="14" y="22"/>
                </a:lnTo>
                <a:lnTo>
                  <a:pt x="15" y="22"/>
                </a:lnTo>
                <a:lnTo>
                  <a:pt x="15" y="21"/>
                </a:lnTo>
                <a:lnTo>
                  <a:pt x="14" y="21"/>
                </a:lnTo>
                <a:lnTo>
                  <a:pt x="12" y="21"/>
                </a:lnTo>
                <a:lnTo>
                  <a:pt x="10" y="21"/>
                </a:lnTo>
                <a:lnTo>
                  <a:pt x="10" y="21"/>
                </a:lnTo>
                <a:lnTo>
                  <a:pt x="10" y="19"/>
                </a:lnTo>
                <a:lnTo>
                  <a:pt x="10" y="17"/>
                </a:lnTo>
                <a:lnTo>
                  <a:pt x="10" y="15"/>
                </a:lnTo>
                <a:lnTo>
                  <a:pt x="10" y="17"/>
                </a:lnTo>
                <a:lnTo>
                  <a:pt x="10" y="15"/>
                </a:lnTo>
                <a:lnTo>
                  <a:pt x="9" y="15"/>
                </a:lnTo>
                <a:lnTo>
                  <a:pt x="10" y="15"/>
                </a:lnTo>
                <a:lnTo>
                  <a:pt x="10" y="14"/>
                </a:lnTo>
                <a:lnTo>
                  <a:pt x="9" y="14"/>
                </a:lnTo>
                <a:lnTo>
                  <a:pt x="7" y="14"/>
                </a:lnTo>
                <a:lnTo>
                  <a:pt x="5" y="12"/>
                </a:lnTo>
                <a:lnTo>
                  <a:pt x="5" y="12"/>
                </a:lnTo>
                <a:lnTo>
                  <a:pt x="3" y="12"/>
                </a:lnTo>
                <a:lnTo>
                  <a:pt x="0" y="12"/>
                </a:lnTo>
                <a:lnTo>
                  <a:pt x="0" y="10"/>
                </a:lnTo>
                <a:lnTo>
                  <a:pt x="2" y="10"/>
                </a:lnTo>
                <a:lnTo>
                  <a:pt x="2" y="9"/>
                </a:lnTo>
                <a:lnTo>
                  <a:pt x="3" y="9"/>
                </a:lnTo>
                <a:lnTo>
                  <a:pt x="3" y="7"/>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11" name="Freeform 139"/>
          <p:cNvSpPr>
            <a:spLocks/>
          </p:cNvSpPr>
          <p:nvPr/>
        </p:nvSpPr>
        <p:spPr bwMode="auto">
          <a:xfrm>
            <a:off x="5356623" y="1459707"/>
            <a:ext cx="497681" cy="227410"/>
          </a:xfrm>
          <a:custGeom>
            <a:avLst/>
            <a:gdLst/>
            <a:ahLst/>
            <a:cxnLst>
              <a:cxn ang="0">
                <a:pos x="34" y="7"/>
              </a:cxn>
              <a:cxn ang="0">
                <a:pos x="74" y="7"/>
              </a:cxn>
              <a:cxn ang="0">
                <a:pos x="113" y="7"/>
              </a:cxn>
              <a:cxn ang="0">
                <a:pos x="165" y="5"/>
              </a:cxn>
              <a:cxn ang="0">
                <a:pos x="203" y="3"/>
              </a:cxn>
              <a:cxn ang="0">
                <a:pos x="246" y="2"/>
              </a:cxn>
              <a:cxn ang="0">
                <a:pos x="292" y="0"/>
              </a:cxn>
              <a:cxn ang="0">
                <a:pos x="337" y="0"/>
              </a:cxn>
              <a:cxn ang="0">
                <a:pos x="380" y="0"/>
              </a:cxn>
              <a:cxn ang="0">
                <a:pos x="390" y="5"/>
              </a:cxn>
              <a:cxn ang="0">
                <a:pos x="395" y="8"/>
              </a:cxn>
              <a:cxn ang="0">
                <a:pos x="399" y="15"/>
              </a:cxn>
              <a:cxn ang="0">
                <a:pos x="402" y="15"/>
              </a:cxn>
              <a:cxn ang="0">
                <a:pos x="390" y="20"/>
              </a:cxn>
              <a:cxn ang="0">
                <a:pos x="388" y="26"/>
              </a:cxn>
              <a:cxn ang="0">
                <a:pos x="402" y="19"/>
              </a:cxn>
              <a:cxn ang="0">
                <a:pos x="406" y="29"/>
              </a:cxn>
              <a:cxn ang="0">
                <a:pos x="402" y="29"/>
              </a:cxn>
              <a:cxn ang="0">
                <a:pos x="395" y="39"/>
              </a:cxn>
              <a:cxn ang="0">
                <a:pos x="392" y="43"/>
              </a:cxn>
              <a:cxn ang="0">
                <a:pos x="397" y="48"/>
              </a:cxn>
              <a:cxn ang="0">
                <a:pos x="407" y="51"/>
              </a:cxn>
              <a:cxn ang="0">
                <a:pos x="412" y="55"/>
              </a:cxn>
              <a:cxn ang="0">
                <a:pos x="406" y="57"/>
              </a:cxn>
              <a:cxn ang="0">
                <a:pos x="406" y="65"/>
              </a:cxn>
              <a:cxn ang="0">
                <a:pos x="409" y="69"/>
              </a:cxn>
              <a:cxn ang="0">
                <a:pos x="406" y="79"/>
              </a:cxn>
              <a:cxn ang="0">
                <a:pos x="400" y="81"/>
              </a:cxn>
              <a:cxn ang="0">
                <a:pos x="395" y="82"/>
              </a:cxn>
              <a:cxn ang="0">
                <a:pos x="395" y="88"/>
              </a:cxn>
              <a:cxn ang="0">
                <a:pos x="397" y="94"/>
              </a:cxn>
              <a:cxn ang="0">
                <a:pos x="390" y="100"/>
              </a:cxn>
              <a:cxn ang="0">
                <a:pos x="395" y="105"/>
              </a:cxn>
              <a:cxn ang="0">
                <a:pos x="394" y="108"/>
              </a:cxn>
              <a:cxn ang="0">
                <a:pos x="395" y="115"/>
              </a:cxn>
              <a:cxn ang="0">
                <a:pos x="399" y="120"/>
              </a:cxn>
              <a:cxn ang="0">
                <a:pos x="400" y="125"/>
              </a:cxn>
              <a:cxn ang="0">
                <a:pos x="406" y="131"/>
              </a:cxn>
              <a:cxn ang="0">
                <a:pos x="414" y="136"/>
              </a:cxn>
              <a:cxn ang="0">
                <a:pos x="412" y="143"/>
              </a:cxn>
              <a:cxn ang="0">
                <a:pos x="411" y="146"/>
              </a:cxn>
              <a:cxn ang="0">
                <a:pos x="412" y="151"/>
              </a:cxn>
              <a:cxn ang="0">
                <a:pos x="407" y="149"/>
              </a:cxn>
              <a:cxn ang="0">
                <a:pos x="406" y="158"/>
              </a:cxn>
              <a:cxn ang="0">
                <a:pos x="406" y="165"/>
              </a:cxn>
              <a:cxn ang="0">
                <a:pos x="407" y="175"/>
              </a:cxn>
              <a:cxn ang="0">
                <a:pos x="406" y="184"/>
              </a:cxn>
              <a:cxn ang="0">
                <a:pos x="390" y="189"/>
              </a:cxn>
              <a:cxn ang="0">
                <a:pos x="368" y="191"/>
              </a:cxn>
              <a:cxn ang="0">
                <a:pos x="314" y="191"/>
              </a:cxn>
              <a:cxn ang="0">
                <a:pos x="306" y="162"/>
              </a:cxn>
              <a:cxn ang="0">
                <a:pos x="271" y="156"/>
              </a:cxn>
              <a:cxn ang="0">
                <a:pos x="225" y="158"/>
              </a:cxn>
              <a:cxn ang="0">
                <a:pos x="201" y="156"/>
              </a:cxn>
              <a:cxn ang="0">
                <a:pos x="170" y="156"/>
              </a:cxn>
              <a:cxn ang="0">
                <a:pos x="118" y="156"/>
              </a:cxn>
              <a:cxn ang="0">
                <a:pos x="84" y="158"/>
              </a:cxn>
              <a:cxn ang="0">
                <a:pos x="50" y="158"/>
              </a:cxn>
              <a:cxn ang="0">
                <a:pos x="5" y="153"/>
              </a:cxn>
              <a:cxn ang="0">
                <a:pos x="5" y="120"/>
              </a:cxn>
              <a:cxn ang="0">
                <a:pos x="1" y="89"/>
              </a:cxn>
              <a:cxn ang="0">
                <a:pos x="0" y="51"/>
              </a:cxn>
            </a:cxnLst>
            <a:rect l="0" t="0" r="r" b="b"/>
            <a:pathLst>
              <a:path w="418" h="191">
                <a:moveTo>
                  <a:pt x="1" y="7"/>
                </a:moveTo>
                <a:lnTo>
                  <a:pt x="3" y="7"/>
                </a:lnTo>
                <a:lnTo>
                  <a:pt x="8" y="7"/>
                </a:lnTo>
                <a:lnTo>
                  <a:pt x="17" y="7"/>
                </a:lnTo>
                <a:lnTo>
                  <a:pt x="19" y="7"/>
                </a:lnTo>
                <a:lnTo>
                  <a:pt x="20" y="7"/>
                </a:lnTo>
                <a:lnTo>
                  <a:pt x="25" y="7"/>
                </a:lnTo>
                <a:lnTo>
                  <a:pt x="29" y="7"/>
                </a:lnTo>
                <a:lnTo>
                  <a:pt x="34" y="7"/>
                </a:lnTo>
                <a:lnTo>
                  <a:pt x="37" y="7"/>
                </a:lnTo>
                <a:lnTo>
                  <a:pt x="43" y="7"/>
                </a:lnTo>
                <a:lnTo>
                  <a:pt x="51" y="7"/>
                </a:lnTo>
                <a:lnTo>
                  <a:pt x="53" y="7"/>
                </a:lnTo>
                <a:lnTo>
                  <a:pt x="55" y="7"/>
                </a:lnTo>
                <a:lnTo>
                  <a:pt x="58" y="7"/>
                </a:lnTo>
                <a:lnTo>
                  <a:pt x="68" y="7"/>
                </a:lnTo>
                <a:lnTo>
                  <a:pt x="74" y="7"/>
                </a:lnTo>
                <a:lnTo>
                  <a:pt x="74" y="7"/>
                </a:lnTo>
                <a:lnTo>
                  <a:pt x="79" y="7"/>
                </a:lnTo>
                <a:lnTo>
                  <a:pt x="84" y="7"/>
                </a:lnTo>
                <a:lnTo>
                  <a:pt x="86" y="7"/>
                </a:lnTo>
                <a:lnTo>
                  <a:pt x="91" y="7"/>
                </a:lnTo>
                <a:lnTo>
                  <a:pt x="96" y="7"/>
                </a:lnTo>
                <a:lnTo>
                  <a:pt x="101" y="7"/>
                </a:lnTo>
                <a:lnTo>
                  <a:pt x="103" y="7"/>
                </a:lnTo>
                <a:lnTo>
                  <a:pt x="105" y="7"/>
                </a:lnTo>
                <a:lnTo>
                  <a:pt x="113" y="7"/>
                </a:lnTo>
                <a:lnTo>
                  <a:pt x="123" y="5"/>
                </a:lnTo>
                <a:lnTo>
                  <a:pt x="137" y="5"/>
                </a:lnTo>
                <a:lnTo>
                  <a:pt x="141" y="5"/>
                </a:lnTo>
                <a:lnTo>
                  <a:pt x="146" y="5"/>
                </a:lnTo>
                <a:lnTo>
                  <a:pt x="148" y="5"/>
                </a:lnTo>
                <a:lnTo>
                  <a:pt x="149" y="5"/>
                </a:lnTo>
                <a:lnTo>
                  <a:pt x="161" y="5"/>
                </a:lnTo>
                <a:lnTo>
                  <a:pt x="163" y="5"/>
                </a:lnTo>
                <a:lnTo>
                  <a:pt x="165" y="5"/>
                </a:lnTo>
                <a:lnTo>
                  <a:pt x="165" y="5"/>
                </a:lnTo>
                <a:lnTo>
                  <a:pt x="168" y="5"/>
                </a:lnTo>
                <a:lnTo>
                  <a:pt x="170" y="3"/>
                </a:lnTo>
                <a:lnTo>
                  <a:pt x="175" y="3"/>
                </a:lnTo>
                <a:lnTo>
                  <a:pt x="180" y="3"/>
                </a:lnTo>
                <a:lnTo>
                  <a:pt x="185" y="3"/>
                </a:lnTo>
                <a:lnTo>
                  <a:pt x="196" y="3"/>
                </a:lnTo>
                <a:lnTo>
                  <a:pt x="201" y="3"/>
                </a:lnTo>
                <a:lnTo>
                  <a:pt x="203" y="3"/>
                </a:lnTo>
                <a:lnTo>
                  <a:pt x="206" y="3"/>
                </a:lnTo>
                <a:lnTo>
                  <a:pt x="220" y="2"/>
                </a:lnTo>
                <a:lnTo>
                  <a:pt x="222" y="2"/>
                </a:lnTo>
                <a:lnTo>
                  <a:pt x="228" y="2"/>
                </a:lnTo>
                <a:lnTo>
                  <a:pt x="230" y="2"/>
                </a:lnTo>
                <a:lnTo>
                  <a:pt x="232" y="2"/>
                </a:lnTo>
                <a:lnTo>
                  <a:pt x="235" y="2"/>
                </a:lnTo>
                <a:lnTo>
                  <a:pt x="237" y="2"/>
                </a:lnTo>
                <a:lnTo>
                  <a:pt x="246" y="2"/>
                </a:lnTo>
                <a:lnTo>
                  <a:pt x="254" y="2"/>
                </a:lnTo>
                <a:lnTo>
                  <a:pt x="254" y="2"/>
                </a:lnTo>
                <a:lnTo>
                  <a:pt x="259" y="2"/>
                </a:lnTo>
                <a:lnTo>
                  <a:pt x="270" y="2"/>
                </a:lnTo>
                <a:lnTo>
                  <a:pt x="275" y="2"/>
                </a:lnTo>
                <a:lnTo>
                  <a:pt x="277" y="2"/>
                </a:lnTo>
                <a:lnTo>
                  <a:pt x="285" y="2"/>
                </a:lnTo>
                <a:lnTo>
                  <a:pt x="287" y="2"/>
                </a:lnTo>
                <a:lnTo>
                  <a:pt x="292" y="0"/>
                </a:lnTo>
                <a:lnTo>
                  <a:pt x="294" y="0"/>
                </a:lnTo>
                <a:lnTo>
                  <a:pt x="299" y="2"/>
                </a:lnTo>
                <a:lnTo>
                  <a:pt x="301" y="2"/>
                </a:lnTo>
                <a:lnTo>
                  <a:pt x="304" y="0"/>
                </a:lnTo>
                <a:lnTo>
                  <a:pt x="311" y="0"/>
                </a:lnTo>
                <a:lnTo>
                  <a:pt x="316" y="0"/>
                </a:lnTo>
                <a:lnTo>
                  <a:pt x="321" y="0"/>
                </a:lnTo>
                <a:lnTo>
                  <a:pt x="328" y="0"/>
                </a:lnTo>
                <a:lnTo>
                  <a:pt x="337" y="0"/>
                </a:lnTo>
                <a:lnTo>
                  <a:pt x="340" y="0"/>
                </a:lnTo>
                <a:lnTo>
                  <a:pt x="349" y="0"/>
                </a:lnTo>
                <a:lnTo>
                  <a:pt x="352" y="0"/>
                </a:lnTo>
                <a:lnTo>
                  <a:pt x="363" y="0"/>
                </a:lnTo>
                <a:lnTo>
                  <a:pt x="364" y="0"/>
                </a:lnTo>
                <a:lnTo>
                  <a:pt x="366" y="0"/>
                </a:lnTo>
                <a:lnTo>
                  <a:pt x="368" y="0"/>
                </a:lnTo>
                <a:lnTo>
                  <a:pt x="373" y="0"/>
                </a:lnTo>
                <a:lnTo>
                  <a:pt x="380" y="0"/>
                </a:lnTo>
                <a:lnTo>
                  <a:pt x="383" y="0"/>
                </a:lnTo>
                <a:lnTo>
                  <a:pt x="388" y="0"/>
                </a:lnTo>
                <a:lnTo>
                  <a:pt x="388" y="2"/>
                </a:lnTo>
                <a:lnTo>
                  <a:pt x="387" y="2"/>
                </a:lnTo>
                <a:lnTo>
                  <a:pt x="387" y="3"/>
                </a:lnTo>
                <a:lnTo>
                  <a:pt x="385" y="3"/>
                </a:lnTo>
                <a:lnTo>
                  <a:pt x="385" y="5"/>
                </a:lnTo>
                <a:lnTo>
                  <a:pt x="388" y="5"/>
                </a:lnTo>
                <a:lnTo>
                  <a:pt x="390" y="5"/>
                </a:lnTo>
                <a:lnTo>
                  <a:pt x="390" y="5"/>
                </a:lnTo>
                <a:lnTo>
                  <a:pt x="392" y="7"/>
                </a:lnTo>
                <a:lnTo>
                  <a:pt x="394" y="7"/>
                </a:lnTo>
                <a:lnTo>
                  <a:pt x="395" y="7"/>
                </a:lnTo>
                <a:lnTo>
                  <a:pt x="395" y="8"/>
                </a:lnTo>
                <a:lnTo>
                  <a:pt x="394" y="8"/>
                </a:lnTo>
                <a:lnTo>
                  <a:pt x="395" y="8"/>
                </a:lnTo>
                <a:lnTo>
                  <a:pt x="395" y="10"/>
                </a:lnTo>
                <a:lnTo>
                  <a:pt x="395" y="8"/>
                </a:lnTo>
                <a:lnTo>
                  <a:pt x="395" y="10"/>
                </a:lnTo>
                <a:lnTo>
                  <a:pt x="395" y="12"/>
                </a:lnTo>
                <a:lnTo>
                  <a:pt x="395" y="14"/>
                </a:lnTo>
                <a:lnTo>
                  <a:pt x="395" y="14"/>
                </a:lnTo>
                <a:lnTo>
                  <a:pt x="397" y="14"/>
                </a:lnTo>
                <a:lnTo>
                  <a:pt x="399" y="14"/>
                </a:lnTo>
                <a:lnTo>
                  <a:pt x="400" y="14"/>
                </a:lnTo>
                <a:lnTo>
                  <a:pt x="400" y="15"/>
                </a:lnTo>
                <a:lnTo>
                  <a:pt x="399" y="15"/>
                </a:lnTo>
                <a:lnTo>
                  <a:pt x="400" y="15"/>
                </a:lnTo>
                <a:lnTo>
                  <a:pt x="402" y="14"/>
                </a:lnTo>
                <a:lnTo>
                  <a:pt x="402" y="14"/>
                </a:lnTo>
                <a:lnTo>
                  <a:pt x="402" y="12"/>
                </a:lnTo>
                <a:lnTo>
                  <a:pt x="402" y="10"/>
                </a:lnTo>
                <a:lnTo>
                  <a:pt x="402" y="12"/>
                </a:lnTo>
                <a:lnTo>
                  <a:pt x="402" y="14"/>
                </a:lnTo>
                <a:lnTo>
                  <a:pt x="402" y="14"/>
                </a:lnTo>
                <a:lnTo>
                  <a:pt x="402" y="15"/>
                </a:lnTo>
                <a:lnTo>
                  <a:pt x="402" y="17"/>
                </a:lnTo>
                <a:lnTo>
                  <a:pt x="400" y="17"/>
                </a:lnTo>
                <a:lnTo>
                  <a:pt x="399" y="17"/>
                </a:lnTo>
                <a:lnTo>
                  <a:pt x="397" y="17"/>
                </a:lnTo>
                <a:lnTo>
                  <a:pt x="395" y="19"/>
                </a:lnTo>
                <a:lnTo>
                  <a:pt x="394" y="19"/>
                </a:lnTo>
                <a:lnTo>
                  <a:pt x="392" y="20"/>
                </a:lnTo>
                <a:lnTo>
                  <a:pt x="390" y="20"/>
                </a:lnTo>
                <a:lnTo>
                  <a:pt x="390" y="20"/>
                </a:lnTo>
                <a:lnTo>
                  <a:pt x="388" y="20"/>
                </a:lnTo>
                <a:lnTo>
                  <a:pt x="387" y="19"/>
                </a:lnTo>
                <a:lnTo>
                  <a:pt x="385" y="19"/>
                </a:lnTo>
                <a:lnTo>
                  <a:pt x="385" y="20"/>
                </a:lnTo>
                <a:lnTo>
                  <a:pt x="387" y="20"/>
                </a:lnTo>
                <a:lnTo>
                  <a:pt x="387" y="22"/>
                </a:lnTo>
                <a:lnTo>
                  <a:pt x="387" y="24"/>
                </a:lnTo>
                <a:lnTo>
                  <a:pt x="388" y="24"/>
                </a:lnTo>
                <a:lnTo>
                  <a:pt x="388" y="26"/>
                </a:lnTo>
                <a:lnTo>
                  <a:pt x="390" y="26"/>
                </a:lnTo>
                <a:lnTo>
                  <a:pt x="392" y="26"/>
                </a:lnTo>
                <a:lnTo>
                  <a:pt x="394" y="24"/>
                </a:lnTo>
                <a:lnTo>
                  <a:pt x="395" y="24"/>
                </a:lnTo>
                <a:lnTo>
                  <a:pt x="397" y="24"/>
                </a:lnTo>
                <a:lnTo>
                  <a:pt x="399" y="22"/>
                </a:lnTo>
                <a:lnTo>
                  <a:pt x="400" y="22"/>
                </a:lnTo>
                <a:lnTo>
                  <a:pt x="400" y="20"/>
                </a:lnTo>
                <a:lnTo>
                  <a:pt x="402" y="19"/>
                </a:lnTo>
                <a:lnTo>
                  <a:pt x="404" y="19"/>
                </a:lnTo>
                <a:lnTo>
                  <a:pt x="406" y="20"/>
                </a:lnTo>
                <a:lnTo>
                  <a:pt x="406" y="22"/>
                </a:lnTo>
                <a:lnTo>
                  <a:pt x="406" y="24"/>
                </a:lnTo>
                <a:lnTo>
                  <a:pt x="406" y="26"/>
                </a:lnTo>
                <a:lnTo>
                  <a:pt x="406" y="27"/>
                </a:lnTo>
                <a:lnTo>
                  <a:pt x="406" y="29"/>
                </a:lnTo>
                <a:lnTo>
                  <a:pt x="406" y="29"/>
                </a:lnTo>
                <a:lnTo>
                  <a:pt x="406" y="29"/>
                </a:lnTo>
                <a:lnTo>
                  <a:pt x="406" y="31"/>
                </a:lnTo>
                <a:lnTo>
                  <a:pt x="406" y="31"/>
                </a:lnTo>
                <a:lnTo>
                  <a:pt x="406" y="32"/>
                </a:lnTo>
                <a:lnTo>
                  <a:pt x="406" y="31"/>
                </a:lnTo>
                <a:lnTo>
                  <a:pt x="406" y="29"/>
                </a:lnTo>
                <a:lnTo>
                  <a:pt x="404" y="29"/>
                </a:lnTo>
                <a:lnTo>
                  <a:pt x="402" y="29"/>
                </a:lnTo>
                <a:lnTo>
                  <a:pt x="402" y="31"/>
                </a:lnTo>
                <a:lnTo>
                  <a:pt x="402" y="29"/>
                </a:lnTo>
                <a:lnTo>
                  <a:pt x="400" y="31"/>
                </a:lnTo>
                <a:lnTo>
                  <a:pt x="399" y="31"/>
                </a:lnTo>
                <a:lnTo>
                  <a:pt x="399" y="32"/>
                </a:lnTo>
                <a:lnTo>
                  <a:pt x="399" y="34"/>
                </a:lnTo>
                <a:lnTo>
                  <a:pt x="399" y="36"/>
                </a:lnTo>
                <a:lnTo>
                  <a:pt x="399" y="38"/>
                </a:lnTo>
                <a:lnTo>
                  <a:pt x="397" y="38"/>
                </a:lnTo>
                <a:lnTo>
                  <a:pt x="397" y="39"/>
                </a:lnTo>
                <a:lnTo>
                  <a:pt x="395" y="39"/>
                </a:lnTo>
                <a:lnTo>
                  <a:pt x="395" y="41"/>
                </a:lnTo>
                <a:lnTo>
                  <a:pt x="395" y="39"/>
                </a:lnTo>
                <a:lnTo>
                  <a:pt x="394" y="41"/>
                </a:lnTo>
                <a:lnTo>
                  <a:pt x="395" y="41"/>
                </a:lnTo>
                <a:lnTo>
                  <a:pt x="395" y="43"/>
                </a:lnTo>
                <a:lnTo>
                  <a:pt x="394" y="43"/>
                </a:lnTo>
                <a:lnTo>
                  <a:pt x="392" y="43"/>
                </a:lnTo>
                <a:lnTo>
                  <a:pt x="392" y="41"/>
                </a:lnTo>
                <a:lnTo>
                  <a:pt x="392" y="43"/>
                </a:lnTo>
                <a:lnTo>
                  <a:pt x="392" y="45"/>
                </a:lnTo>
                <a:lnTo>
                  <a:pt x="394" y="45"/>
                </a:lnTo>
                <a:lnTo>
                  <a:pt x="395" y="45"/>
                </a:lnTo>
                <a:lnTo>
                  <a:pt x="395" y="45"/>
                </a:lnTo>
                <a:lnTo>
                  <a:pt x="397" y="45"/>
                </a:lnTo>
                <a:lnTo>
                  <a:pt x="397" y="45"/>
                </a:lnTo>
                <a:lnTo>
                  <a:pt x="397" y="45"/>
                </a:lnTo>
                <a:lnTo>
                  <a:pt x="397" y="46"/>
                </a:lnTo>
                <a:lnTo>
                  <a:pt x="397" y="48"/>
                </a:lnTo>
                <a:lnTo>
                  <a:pt x="399" y="48"/>
                </a:lnTo>
                <a:lnTo>
                  <a:pt x="400" y="48"/>
                </a:lnTo>
                <a:lnTo>
                  <a:pt x="402" y="48"/>
                </a:lnTo>
                <a:lnTo>
                  <a:pt x="402" y="50"/>
                </a:lnTo>
                <a:lnTo>
                  <a:pt x="404" y="50"/>
                </a:lnTo>
                <a:lnTo>
                  <a:pt x="406" y="50"/>
                </a:lnTo>
                <a:lnTo>
                  <a:pt x="406" y="50"/>
                </a:lnTo>
                <a:lnTo>
                  <a:pt x="407" y="50"/>
                </a:lnTo>
                <a:lnTo>
                  <a:pt x="407" y="51"/>
                </a:lnTo>
                <a:lnTo>
                  <a:pt x="409" y="51"/>
                </a:lnTo>
                <a:lnTo>
                  <a:pt x="409" y="50"/>
                </a:lnTo>
                <a:lnTo>
                  <a:pt x="409" y="51"/>
                </a:lnTo>
                <a:lnTo>
                  <a:pt x="411" y="51"/>
                </a:lnTo>
                <a:lnTo>
                  <a:pt x="412" y="51"/>
                </a:lnTo>
                <a:lnTo>
                  <a:pt x="412" y="53"/>
                </a:lnTo>
                <a:lnTo>
                  <a:pt x="414" y="53"/>
                </a:lnTo>
                <a:lnTo>
                  <a:pt x="414" y="55"/>
                </a:lnTo>
                <a:lnTo>
                  <a:pt x="412" y="55"/>
                </a:lnTo>
                <a:lnTo>
                  <a:pt x="411" y="55"/>
                </a:lnTo>
                <a:lnTo>
                  <a:pt x="409" y="57"/>
                </a:lnTo>
                <a:lnTo>
                  <a:pt x="409" y="55"/>
                </a:lnTo>
                <a:lnTo>
                  <a:pt x="407" y="55"/>
                </a:lnTo>
                <a:lnTo>
                  <a:pt x="406" y="55"/>
                </a:lnTo>
                <a:lnTo>
                  <a:pt x="406" y="55"/>
                </a:lnTo>
                <a:lnTo>
                  <a:pt x="406" y="57"/>
                </a:lnTo>
                <a:lnTo>
                  <a:pt x="404" y="57"/>
                </a:lnTo>
                <a:lnTo>
                  <a:pt x="406" y="57"/>
                </a:lnTo>
                <a:lnTo>
                  <a:pt x="406" y="58"/>
                </a:lnTo>
                <a:lnTo>
                  <a:pt x="406" y="58"/>
                </a:lnTo>
                <a:lnTo>
                  <a:pt x="406" y="60"/>
                </a:lnTo>
                <a:lnTo>
                  <a:pt x="406" y="60"/>
                </a:lnTo>
                <a:lnTo>
                  <a:pt x="406" y="60"/>
                </a:lnTo>
                <a:lnTo>
                  <a:pt x="406" y="62"/>
                </a:lnTo>
                <a:lnTo>
                  <a:pt x="406" y="63"/>
                </a:lnTo>
                <a:lnTo>
                  <a:pt x="406" y="65"/>
                </a:lnTo>
                <a:lnTo>
                  <a:pt x="406" y="65"/>
                </a:lnTo>
                <a:lnTo>
                  <a:pt x="406" y="67"/>
                </a:lnTo>
                <a:lnTo>
                  <a:pt x="406" y="67"/>
                </a:lnTo>
                <a:lnTo>
                  <a:pt x="407" y="67"/>
                </a:lnTo>
                <a:lnTo>
                  <a:pt x="407" y="69"/>
                </a:lnTo>
                <a:lnTo>
                  <a:pt x="406" y="69"/>
                </a:lnTo>
                <a:lnTo>
                  <a:pt x="406" y="70"/>
                </a:lnTo>
                <a:lnTo>
                  <a:pt x="407" y="70"/>
                </a:lnTo>
                <a:lnTo>
                  <a:pt x="409" y="70"/>
                </a:lnTo>
                <a:lnTo>
                  <a:pt x="409" y="69"/>
                </a:lnTo>
                <a:lnTo>
                  <a:pt x="411" y="69"/>
                </a:lnTo>
                <a:lnTo>
                  <a:pt x="409" y="70"/>
                </a:lnTo>
                <a:lnTo>
                  <a:pt x="409" y="72"/>
                </a:lnTo>
                <a:lnTo>
                  <a:pt x="409" y="74"/>
                </a:lnTo>
                <a:lnTo>
                  <a:pt x="407" y="74"/>
                </a:lnTo>
                <a:lnTo>
                  <a:pt x="406" y="74"/>
                </a:lnTo>
                <a:lnTo>
                  <a:pt x="406" y="75"/>
                </a:lnTo>
                <a:lnTo>
                  <a:pt x="406" y="77"/>
                </a:lnTo>
                <a:lnTo>
                  <a:pt x="406" y="79"/>
                </a:lnTo>
                <a:lnTo>
                  <a:pt x="406" y="81"/>
                </a:lnTo>
                <a:lnTo>
                  <a:pt x="406" y="79"/>
                </a:lnTo>
                <a:lnTo>
                  <a:pt x="406" y="81"/>
                </a:lnTo>
                <a:lnTo>
                  <a:pt x="404" y="79"/>
                </a:lnTo>
                <a:lnTo>
                  <a:pt x="404" y="77"/>
                </a:lnTo>
                <a:lnTo>
                  <a:pt x="402" y="77"/>
                </a:lnTo>
                <a:lnTo>
                  <a:pt x="400" y="77"/>
                </a:lnTo>
                <a:lnTo>
                  <a:pt x="400" y="79"/>
                </a:lnTo>
                <a:lnTo>
                  <a:pt x="400" y="81"/>
                </a:lnTo>
                <a:lnTo>
                  <a:pt x="400" y="79"/>
                </a:lnTo>
                <a:lnTo>
                  <a:pt x="399" y="79"/>
                </a:lnTo>
                <a:lnTo>
                  <a:pt x="399" y="81"/>
                </a:lnTo>
                <a:lnTo>
                  <a:pt x="399" y="82"/>
                </a:lnTo>
                <a:lnTo>
                  <a:pt x="399" y="84"/>
                </a:lnTo>
                <a:lnTo>
                  <a:pt x="397" y="86"/>
                </a:lnTo>
                <a:lnTo>
                  <a:pt x="397" y="84"/>
                </a:lnTo>
                <a:lnTo>
                  <a:pt x="395" y="84"/>
                </a:lnTo>
                <a:lnTo>
                  <a:pt x="395" y="82"/>
                </a:lnTo>
                <a:lnTo>
                  <a:pt x="397" y="82"/>
                </a:lnTo>
                <a:lnTo>
                  <a:pt x="397" y="81"/>
                </a:lnTo>
                <a:lnTo>
                  <a:pt x="395" y="81"/>
                </a:lnTo>
                <a:lnTo>
                  <a:pt x="395" y="82"/>
                </a:lnTo>
                <a:lnTo>
                  <a:pt x="395" y="84"/>
                </a:lnTo>
                <a:lnTo>
                  <a:pt x="395" y="86"/>
                </a:lnTo>
                <a:lnTo>
                  <a:pt x="395" y="88"/>
                </a:lnTo>
                <a:lnTo>
                  <a:pt x="395" y="89"/>
                </a:lnTo>
                <a:lnTo>
                  <a:pt x="395" y="88"/>
                </a:lnTo>
                <a:lnTo>
                  <a:pt x="394" y="88"/>
                </a:lnTo>
                <a:lnTo>
                  <a:pt x="394" y="89"/>
                </a:lnTo>
                <a:lnTo>
                  <a:pt x="395" y="89"/>
                </a:lnTo>
                <a:lnTo>
                  <a:pt x="394" y="91"/>
                </a:lnTo>
                <a:lnTo>
                  <a:pt x="394" y="93"/>
                </a:lnTo>
                <a:lnTo>
                  <a:pt x="395" y="93"/>
                </a:lnTo>
                <a:lnTo>
                  <a:pt x="397" y="91"/>
                </a:lnTo>
                <a:lnTo>
                  <a:pt x="397" y="93"/>
                </a:lnTo>
                <a:lnTo>
                  <a:pt x="397" y="94"/>
                </a:lnTo>
                <a:lnTo>
                  <a:pt x="395" y="94"/>
                </a:lnTo>
                <a:lnTo>
                  <a:pt x="395" y="96"/>
                </a:lnTo>
                <a:lnTo>
                  <a:pt x="397" y="96"/>
                </a:lnTo>
                <a:lnTo>
                  <a:pt x="397" y="98"/>
                </a:lnTo>
                <a:lnTo>
                  <a:pt x="395" y="98"/>
                </a:lnTo>
                <a:lnTo>
                  <a:pt x="395" y="96"/>
                </a:lnTo>
                <a:lnTo>
                  <a:pt x="395" y="98"/>
                </a:lnTo>
                <a:lnTo>
                  <a:pt x="394" y="98"/>
                </a:lnTo>
                <a:lnTo>
                  <a:pt x="390" y="100"/>
                </a:lnTo>
                <a:lnTo>
                  <a:pt x="390" y="101"/>
                </a:lnTo>
                <a:lnTo>
                  <a:pt x="392" y="101"/>
                </a:lnTo>
                <a:lnTo>
                  <a:pt x="392" y="103"/>
                </a:lnTo>
                <a:lnTo>
                  <a:pt x="390" y="103"/>
                </a:lnTo>
                <a:lnTo>
                  <a:pt x="392" y="103"/>
                </a:lnTo>
                <a:lnTo>
                  <a:pt x="394" y="103"/>
                </a:lnTo>
                <a:lnTo>
                  <a:pt x="394" y="105"/>
                </a:lnTo>
                <a:lnTo>
                  <a:pt x="395" y="105"/>
                </a:lnTo>
                <a:lnTo>
                  <a:pt x="395" y="105"/>
                </a:lnTo>
                <a:lnTo>
                  <a:pt x="395" y="106"/>
                </a:lnTo>
                <a:lnTo>
                  <a:pt x="394" y="106"/>
                </a:lnTo>
                <a:lnTo>
                  <a:pt x="394" y="108"/>
                </a:lnTo>
                <a:lnTo>
                  <a:pt x="395" y="108"/>
                </a:lnTo>
                <a:lnTo>
                  <a:pt x="395" y="106"/>
                </a:lnTo>
                <a:lnTo>
                  <a:pt x="395" y="108"/>
                </a:lnTo>
                <a:lnTo>
                  <a:pt x="395" y="110"/>
                </a:lnTo>
                <a:lnTo>
                  <a:pt x="394" y="110"/>
                </a:lnTo>
                <a:lnTo>
                  <a:pt x="394" y="108"/>
                </a:lnTo>
                <a:lnTo>
                  <a:pt x="392" y="108"/>
                </a:lnTo>
                <a:lnTo>
                  <a:pt x="392" y="110"/>
                </a:lnTo>
                <a:lnTo>
                  <a:pt x="390" y="110"/>
                </a:lnTo>
                <a:lnTo>
                  <a:pt x="390" y="112"/>
                </a:lnTo>
                <a:lnTo>
                  <a:pt x="390" y="113"/>
                </a:lnTo>
                <a:lnTo>
                  <a:pt x="392" y="113"/>
                </a:lnTo>
                <a:lnTo>
                  <a:pt x="392" y="115"/>
                </a:lnTo>
                <a:lnTo>
                  <a:pt x="394" y="115"/>
                </a:lnTo>
                <a:lnTo>
                  <a:pt x="395" y="115"/>
                </a:lnTo>
                <a:lnTo>
                  <a:pt x="395" y="117"/>
                </a:lnTo>
                <a:lnTo>
                  <a:pt x="395" y="119"/>
                </a:lnTo>
                <a:lnTo>
                  <a:pt x="397" y="119"/>
                </a:lnTo>
                <a:lnTo>
                  <a:pt x="399" y="119"/>
                </a:lnTo>
                <a:lnTo>
                  <a:pt x="400" y="119"/>
                </a:lnTo>
                <a:lnTo>
                  <a:pt x="400" y="120"/>
                </a:lnTo>
                <a:lnTo>
                  <a:pt x="400" y="120"/>
                </a:lnTo>
                <a:lnTo>
                  <a:pt x="399" y="120"/>
                </a:lnTo>
                <a:lnTo>
                  <a:pt x="399" y="120"/>
                </a:lnTo>
                <a:lnTo>
                  <a:pt x="399" y="120"/>
                </a:lnTo>
                <a:lnTo>
                  <a:pt x="399" y="122"/>
                </a:lnTo>
                <a:lnTo>
                  <a:pt x="397" y="122"/>
                </a:lnTo>
                <a:lnTo>
                  <a:pt x="395" y="122"/>
                </a:lnTo>
                <a:lnTo>
                  <a:pt x="395" y="124"/>
                </a:lnTo>
                <a:lnTo>
                  <a:pt x="397" y="124"/>
                </a:lnTo>
                <a:lnTo>
                  <a:pt x="397" y="125"/>
                </a:lnTo>
                <a:lnTo>
                  <a:pt x="399" y="125"/>
                </a:lnTo>
                <a:lnTo>
                  <a:pt x="400" y="125"/>
                </a:lnTo>
                <a:lnTo>
                  <a:pt x="402" y="125"/>
                </a:lnTo>
                <a:lnTo>
                  <a:pt x="402" y="127"/>
                </a:lnTo>
                <a:lnTo>
                  <a:pt x="400" y="127"/>
                </a:lnTo>
                <a:lnTo>
                  <a:pt x="400" y="129"/>
                </a:lnTo>
                <a:lnTo>
                  <a:pt x="402" y="129"/>
                </a:lnTo>
                <a:lnTo>
                  <a:pt x="402" y="131"/>
                </a:lnTo>
                <a:lnTo>
                  <a:pt x="404" y="131"/>
                </a:lnTo>
                <a:lnTo>
                  <a:pt x="406" y="131"/>
                </a:lnTo>
                <a:lnTo>
                  <a:pt x="406" y="131"/>
                </a:lnTo>
                <a:lnTo>
                  <a:pt x="406" y="132"/>
                </a:lnTo>
                <a:lnTo>
                  <a:pt x="407" y="132"/>
                </a:lnTo>
                <a:lnTo>
                  <a:pt x="409" y="132"/>
                </a:lnTo>
                <a:lnTo>
                  <a:pt x="411" y="134"/>
                </a:lnTo>
                <a:lnTo>
                  <a:pt x="412" y="134"/>
                </a:lnTo>
                <a:lnTo>
                  <a:pt x="411" y="134"/>
                </a:lnTo>
                <a:lnTo>
                  <a:pt x="412" y="134"/>
                </a:lnTo>
                <a:lnTo>
                  <a:pt x="414" y="134"/>
                </a:lnTo>
                <a:lnTo>
                  <a:pt x="414" y="136"/>
                </a:lnTo>
                <a:lnTo>
                  <a:pt x="414" y="137"/>
                </a:lnTo>
                <a:lnTo>
                  <a:pt x="416" y="137"/>
                </a:lnTo>
                <a:lnTo>
                  <a:pt x="418" y="137"/>
                </a:lnTo>
                <a:lnTo>
                  <a:pt x="418" y="139"/>
                </a:lnTo>
                <a:lnTo>
                  <a:pt x="416" y="139"/>
                </a:lnTo>
                <a:lnTo>
                  <a:pt x="414" y="139"/>
                </a:lnTo>
                <a:lnTo>
                  <a:pt x="412" y="139"/>
                </a:lnTo>
                <a:lnTo>
                  <a:pt x="412" y="141"/>
                </a:lnTo>
                <a:lnTo>
                  <a:pt x="412" y="143"/>
                </a:lnTo>
                <a:lnTo>
                  <a:pt x="411" y="143"/>
                </a:lnTo>
                <a:lnTo>
                  <a:pt x="411" y="141"/>
                </a:lnTo>
                <a:lnTo>
                  <a:pt x="411" y="139"/>
                </a:lnTo>
                <a:lnTo>
                  <a:pt x="409" y="139"/>
                </a:lnTo>
                <a:lnTo>
                  <a:pt x="409" y="141"/>
                </a:lnTo>
                <a:lnTo>
                  <a:pt x="409" y="143"/>
                </a:lnTo>
                <a:lnTo>
                  <a:pt x="409" y="144"/>
                </a:lnTo>
                <a:lnTo>
                  <a:pt x="411" y="144"/>
                </a:lnTo>
                <a:lnTo>
                  <a:pt x="411" y="146"/>
                </a:lnTo>
                <a:lnTo>
                  <a:pt x="412" y="146"/>
                </a:lnTo>
                <a:lnTo>
                  <a:pt x="414" y="146"/>
                </a:lnTo>
                <a:lnTo>
                  <a:pt x="416" y="148"/>
                </a:lnTo>
                <a:lnTo>
                  <a:pt x="418" y="148"/>
                </a:lnTo>
                <a:lnTo>
                  <a:pt x="418" y="149"/>
                </a:lnTo>
                <a:lnTo>
                  <a:pt x="416" y="149"/>
                </a:lnTo>
                <a:lnTo>
                  <a:pt x="414" y="149"/>
                </a:lnTo>
                <a:lnTo>
                  <a:pt x="414" y="151"/>
                </a:lnTo>
                <a:lnTo>
                  <a:pt x="412" y="151"/>
                </a:lnTo>
                <a:lnTo>
                  <a:pt x="412" y="149"/>
                </a:lnTo>
                <a:lnTo>
                  <a:pt x="411" y="149"/>
                </a:lnTo>
                <a:lnTo>
                  <a:pt x="411" y="149"/>
                </a:lnTo>
                <a:lnTo>
                  <a:pt x="409" y="149"/>
                </a:lnTo>
                <a:lnTo>
                  <a:pt x="407" y="149"/>
                </a:lnTo>
                <a:lnTo>
                  <a:pt x="407" y="151"/>
                </a:lnTo>
                <a:lnTo>
                  <a:pt x="406" y="151"/>
                </a:lnTo>
                <a:lnTo>
                  <a:pt x="406" y="149"/>
                </a:lnTo>
                <a:lnTo>
                  <a:pt x="407" y="149"/>
                </a:lnTo>
                <a:lnTo>
                  <a:pt x="407" y="149"/>
                </a:lnTo>
                <a:lnTo>
                  <a:pt x="406" y="149"/>
                </a:lnTo>
                <a:lnTo>
                  <a:pt x="406" y="149"/>
                </a:lnTo>
                <a:lnTo>
                  <a:pt x="406" y="149"/>
                </a:lnTo>
                <a:lnTo>
                  <a:pt x="406" y="151"/>
                </a:lnTo>
                <a:lnTo>
                  <a:pt x="406" y="153"/>
                </a:lnTo>
                <a:lnTo>
                  <a:pt x="406" y="155"/>
                </a:lnTo>
                <a:lnTo>
                  <a:pt x="406" y="156"/>
                </a:lnTo>
                <a:lnTo>
                  <a:pt x="406" y="158"/>
                </a:lnTo>
                <a:lnTo>
                  <a:pt x="406" y="158"/>
                </a:lnTo>
                <a:lnTo>
                  <a:pt x="406" y="160"/>
                </a:lnTo>
                <a:lnTo>
                  <a:pt x="406" y="160"/>
                </a:lnTo>
                <a:lnTo>
                  <a:pt x="406" y="162"/>
                </a:lnTo>
                <a:lnTo>
                  <a:pt x="406" y="163"/>
                </a:lnTo>
                <a:lnTo>
                  <a:pt x="406" y="165"/>
                </a:lnTo>
                <a:lnTo>
                  <a:pt x="407" y="165"/>
                </a:lnTo>
                <a:lnTo>
                  <a:pt x="406" y="165"/>
                </a:lnTo>
                <a:lnTo>
                  <a:pt x="406" y="165"/>
                </a:lnTo>
                <a:lnTo>
                  <a:pt x="406" y="165"/>
                </a:lnTo>
                <a:lnTo>
                  <a:pt x="406" y="168"/>
                </a:lnTo>
                <a:lnTo>
                  <a:pt x="406" y="168"/>
                </a:lnTo>
                <a:lnTo>
                  <a:pt x="406" y="170"/>
                </a:lnTo>
                <a:lnTo>
                  <a:pt x="406" y="172"/>
                </a:lnTo>
                <a:lnTo>
                  <a:pt x="406" y="172"/>
                </a:lnTo>
                <a:lnTo>
                  <a:pt x="406" y="174"/>
                </a:lnTo>
                <a:lnTo>
                  <a:pt x="406" y="175"/>
                </a:lnTo>
                <a:lnTo>
                  <a:pt x="407" y="175"/>
                </a:lnTo>
                <a:lnTo>
                  <a:pt x="406" y="177"/>
                </a:lnTo>
                <a:lnTo>
                  <a:pt x="406" y="179"/>
                </a:lnTo>
                <a:lnTo>
                  <a:pt x="406" y="177"/>
                </a:lnTo>
                <a:lnTo>
                  <a:pt x="406" y="177"/>
                </a:lnTo>
                <a:lnTo>
                  <a:pt x="406" y="179"/>
                </a:lnTo>
                <a:lnTo>
                  <a:pt x="406" y="180"/>
                </a:lnTo>
                <a:lnTo>
                  <a:pt x="406" y="180"/>
                </a:lnTo>
                <a:lnTo>
                  <a:pt x="406" y="182"/>
                </a:lnTo>
                <a:lnTo>
                  <a:pt x="406" y="184"/>
                </a:lnTo>
                <a:lnTo>
                  <a:pt x="406" y="186"/>
                </a:lnTo>
                <a:lnTo>
                  <a:pt x="407" y="186"/>
                </a:lnTo>
                <a:lnTo>
                  <a:pt x="407" y="187"/>
                </a:lnTo>
                <a:lnTo>
                  <a:pt x="406" y="187"/>
                </a:lnTo>
                <a:lnTo>
                  <a:pt x="406" y="189"/>
                </a:lnTo>
                <a:lnTo>
                  <a:pt x="406" y="189"/>
                </a:lnTo>
                <a:lnTo>
                  <a:pt x="402" y="189"/>
                </a:lnTo>
                <a:lnTo>
                  <a:pt x="400" y="189"/>
                </a:lnTo>
                <a:lnTo>
                  <a:pt x="390" y="189"/>
                </a:lnTo>
                <a:lnTo>
                  <a:pt x="388" y="191"/>
                </a:lnTo>
                <a:lnTo>
                  <a:pt x="385" y="191"/>
                </a:lnTo>
                <a:lnTo>
                  <a:pt x="383" y="191"/>
                </a:lnTo>
                <a:lnTo>
                  <a:pt x="381" y="191"/>
                </a:lnTo>
                <a:lnTo>
                  <a:pt x="380" y="191"/>
                </a:lnTo>
                <a:lnTo>
                  <a:pt x="376" y="191"/>
                </a:lnTo>
                <a:lnTo>
                  <a:pt x="371" y="191"/>
                </a:lnTo>
                <a:lnTo>
                  <a:pt x="369" y="191"/>
                </a:lnTo>
                <a:lnTo>
                  <a:pt x="368" y="191"/>
                </a:lnTo>
                <a:lnTo>
                  <a:pt x="361" y="191"/>
                </a:lnTo>
                <a:lnTo>
                  <a:pt x="352" y="191"/>
                </a:lnTo>
                <a:lnTo>
                  <a:pt x="349" y="191"/>
                </a:lnTo>
                <a:lnTo>
                  <a:pt x="338" y="191"/>
                </a:lnTo>
                <a:lnTo>
                  <a:pt x="333" y="191"/>
                </a:lnTo>
                <a:lnTo>
                  <a:pt x="330" y="191"/>
                </a:lnTo>
                <a:lnTo>
                  <a:pt x="328" y="191"/>
                </a:lnTo>
                <a:lnTo>
                  <a:pt x="325" y="191"/>
                </a:lnTo>
                <a:lnTo>
                  <a:pt x="314" y="191"/>
                </a:lnTo>
                <a:lnTo>
                  <a:pt x="311" y="191"/>
                </a:lnTo>
                <a:lnTo>
                  <a:pt x="308" y="191"/>
                </a:lnTo>
                <a:lnTo>
                  <a:pt x="306" y="191"/>
                </a:lnTo>
                <a:lnTo>
                  <a:pt x="306" y="180"/>
                </a:lnTo>
                <a:lnTo>
                  <a:pt x="306" y="179"/>
                </a:lnTo>
                <a:lnTo>
                  <a:pt x="306" y="174"/>
                </a:lnTo>
                <a:lnTo>
                  <a:pt x="306" y="168"/>
                </a:lnTo>
                <a:lnTo>
                  <a:pt x="306" y="165"/>
                </a:lnTo>
                <a:lnTo>
                  <a:pt x="306" y="162"/>
                </a:lnTo>
                <a:lnTo>
                  <a:pt x="306" y="156"/>
                </a:lnTo>
                <a:lnTo>
                  <a:pt x="304" y="156"/>
                </a:lnTo>
                <a:lnTo>
                  <a:pt x="299" y="156"/>
                </a:lnTo>
                <a:lnTo>
                  <a:pt x="295" y="156"/>
                </a:lnTo>
                <a:lnTo>
                  <a:pt x="294" y="156"/>
                </a:lnTo>
                <a:lnTo>
                  <a:pt x="283" y="156"/>
                </a:lnTo>
                <a:lnTo>
                  <a:pt x="280" y="156"/>
                </a:lnTo>
                <a:lnTo>
                  <a:pt x="277" y="156"/>
                </a:lnTo>
                <a:lnTo>
                  <a:pt x="271" y="156"/>
                </a:lnTo>
                <a:lnTo>
                  <a:pt x="265" y="158"/>
                </a:lnTo>
                <a:lnTo>
                  <a:pt x="258" y="158"/>
                </a:lnTo>
                <a:lnTo>
                  <a:pt x="247" y="158"/>
                </a:lnTo>
                <a:lnTo>
                  <a:pt x="242" y="158"/>
                </a:lnTo>
                <a:lnTo>
                  <a:pt x="239" y="158"/>
                </a:lnTo>
                <a:lnTo>
                  <a:pt x="239" y="158"/>
                </a:lnTo>
                <a:lnTo>
                  <a:pt x="234" y="158"/>
                </a:lnTo>
                <a:lnTo>
                  <a:pt x="230" y="158"/>
                </a:lnTo>
                <a:lnTo>
                  <a:pt x="225" y="158"/>
                </a:lnTo>
                <a:lnTo>
                  <a:pt x="222" y="158"/>
                </a:lnTo>
                <a:lnTo>
                  <a:pt x="220" y="158"/>
                </a:lnTo>
                <a:lnTo>
                  <a:pt x="216" y="156"/>
                </a:lnTo>
                <a:lnTo>
                  <a:pt x="211" y="156"/>
                </a:lnTo>
                <a:lnTo>
                  <a:pt x="208" y="156"/>
                </a:lnTo>
                <a:lnTo>
                  <a:pt x="206" y="156"/>
                </a:lnTo>
                <a:lnTo>
                  <a:pt x="204" y="156"/>
                </a:lnTo>
                <a:lnTo>
                  <a:pt x="203" y="156"/>
                </a:lnTo>
                <a:lnTo>
                  <a:pt x="201" y="156"/>
                </a:lnTo>
                <a:lnTo>
                  <a:pt x="199" y="156"/>
                </a:lnTo>
                <a:lnTo>
                  <a:pt x="194" y="156"/>
                </a:lnTo>
                <a:lnTo>
                  <a:pt x="192" y="156"/>
                </a:lnTo>
                <a:lnTo>
                  <a:pt x="189" y="156"/>
                </a:lnTo>
                <a:lnTo>
                  <a:pt x="185" y="156"/>
                </a:lnTo>
                <a:lnTo>
                  <a:pt x="179" y="156"/>
                </a:lnTo>
                <a:lnTo>
                  <a:pt x="175" y="156"/>
                </a:lnTo>
                <a:lnTo>
                  <a:pt x="172" y="156"/>
                </a:lnTo>
                <a:lnTo>
                  <a:pt x="170" y="156"/>
                </a:lnTo>
                <a:lnTo>
                  <a:pt x="168" y="156"/>
                </a:lnTo>
                <a:lnTo>
                  <a:pt x="154" y="156"/>
                </a:lnTo>
                <a:lnTo>
                  <a:pt x="153" y="156"/>
                </a:lnTo>
                <a:lnTo>
                  <a:pt x="149" y="156"/>
                </a:lnTo>
                <a:lnTo>
                  <a:pt x="148" y="156"/>
                </a:lnTo>
                <a:lnTo>
                  <a:pt x="139" y="156"/>
                </a:lnTo>
                <a:lnTo>
                  <a:pt x="127" y="156"/>
                </a:lnTo>
                <a:lnTo>
                  <a:pt x="120" y="156"/>
                </a:lnTo>
                <a:lnTo>
                  <a:pt x="118" y="156"/>
                </a:lnTo>
                <a:lnTo>
                  <a:pt x="118" y="156"/>
                </a:lnTo>
                <a:lnTo>
                  <a:pt x="117" y="156"/>
                </a:lnTo>
                <a:lnTo>
                  <a:pt x="113" y="156"/>
                </a:lnTo>
                <a:lnTo>
                  <a:pt x="110" y="156"/>
                </a:lnTo>
                <a:lnTo>
                  <a:pt x="105" y="156"/>
                </a:lnTo>
                <a:lnTo>
                  <a:pt x="94" y="156"/>
                </a:lnTo>
                <a:lnTo>
                  <a:pt x="91" y="158"/>
                </a:lnTo>
                <a:lnTo>
                  <a:pt x="87" y="158"/>
                </a:lnTo>
                <a:lnTo>
                  <a:pt x="84" y="158"/>
                </a:lnTo>
                <a:lnTo>
                  <a:pt x="80" y="158"/>
                </a:lnTo>
                <a:lnTo>
                  <a:pt x="74" y="158"/>
                </a:lnTo>
                <a:lnTo>
                  <a:pt x="74" y="158"/>
                </a:lnTo>
                <a:lnTo>
                  <a:pt x="72" y="158"/>
                </a:lnTo>
                <a:lnTo>
                  <a:pt x="68" y="158"/>
                </a:lnTo>
                <a:lnTo>
                  <a:pt x="67" y="158"/>
                </a:lnTo>
                <a:lnTo>
                  <a:pt x="58" y="158"/>
                </a:lnTo>
                <a:lnTo>
                  <a:pt x="55" y="158"/>
                </a:lnTo>
                <a:lnTo>
                  <a:pt x="50" y="158"/>
                </a:lnTo>
                <a:lnTo>
                  <a:pt x="39" y="158"/>
                </a:lnTo>
                <a:lnTo>
                  <a:pt x="36" y="158"/>
                </a:lnTo>
                <a:lnTo>
                  <a:pt x="29" y="158"/>
                </a:lnTo>
                <a:lnTo>
                  <a:pt x="29" y="158"/>
                </a:lnTo>
                <a:lnTo>
                  <a:pt x="24" y="158"/>
                </a:lnTo>
                <a:lnTo>
                  <a:pt x="20" y="158"/>
                </a:lnTo>
                <a:lnTo>
                  <a:pt x="19" y="158"/>
                </a:lnTo>
                <a:lnTo>
                  <a:pt x="5" y="158"/>
                </a:lnTo>
                <a:lnTo>
                  <a:pt x="5" y="153"/>
                </a:lnTo>
                <a:lnTo>
                  <a:pt x="5" y="148"/>
                </a:lnTo>
                <a:lnTo>
                  <a:pt x="5" y="144"/>
                </a:lnTo>
                <a:lnTo>
                  <a:pt x="5" y="143"/>
                </a:lnTo>
                <a:lnTo>
                  <a:pt x="5" y="136"/>
                </a:lnTo>
                <a:lnTo>
                  <a:pt x="5" y="131"/>
                </a:lnTo>
                <a:lnTo>
                  <a:pt x="5" y="127"/>
                </a:lnTo>
                <a:lnTo>
                  <a:pt x="5" y="125"/>
                </a:lnTo>
                <a:lnTo>
                  <a:pt x="5" y="124"/>
                </a:lnTo>
                <a:lnTo>
                  <a:pt x="5" y="120"/>
                </a:lnTo>
                <a:lnTo>
                  <a:pt x="5" y="119"/>
                </a:lnTo>
                <a:lnTo>
                  <a:pt x="5" y="113"/>
                </a:lnTo>
                <a:lnTo>
                  <a:pt x="5" y="105"/>
                </a:lnTo>
                <a:lnTo>
                  <a:pt x="5" y="103"/>
                </a:lnTo>
                <a:lnTo>
                  <a:pt x="5" y="96"/>
                </a:lnTo>
                <a:lnTo>
                  <a:pt x="5" y="94"/>
                </a:lnTo>
                <a:lnTo>
                  <a:pt x="5" y="89"/>
                </a:lnTo>
                <a:lnTo>
                  <a:pt x="3" y="89"/>
                </a:lnTo>
                <a:lnTo>
                  <a:pt x="1" y="89"/>
                </a:lnTo>
                <a:lnTo>
                  <a:pt x="0" y="89"/>
                </a:lnTo>
                <a:lnTo>
                  <a:pt x="0" y="86"/>
                </a:lnTo>
                <a:lnTo>
                  <a:pt x="0" y="75"/>
                </a:lnTo>
                <a:lnTo>
                  <a:pt x="0" y="70"/>
                </a:lnTo>
                <a:lnTo>
                  <a:pt x="0" y="69"/>
                </a:lnTo>
                <a:lnTo>
                  <a:pt x="0" y="65"/>
                </a:lnTo>
                <a:lnTo>
                  <a:pt x="0" y="60"/>
                </a:lnTo>
                <a:lnTo>
                  <a:pt x="0" y="57"/>
                </a:lnTo>
                <a:lnTo>
                  <a:pt x="0" y="51"/>
                </a:lnTo>
                <a:lnTo>
                  <a:pt x="0" y="39"/>
                </a:lnTo>
                <a:lnTo>
                  <a:pt x="0" y="38"/>
                </a:lnTo>
                <a:lnTo>
                  <a:pt x="0" y="29"/>
                </a:lnTo>
                <a:lnTo>
                  <a:pt x="0" y="24"/>
                </a:lnTo>
                <a:lnTo>
                  <a:pt x="0" y="15"/>
                </a:lnTo>
                <a:lnTo>
                  <a:pt x="1" y="14"/>
                </a:lnTo>
                <a:lnTo>
                  <a:pt x="1" y="7"/>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13" name="Freeform 141"/>
          <p:cNvSpPr>
            <a:spLocks/>
          </p:cNvSpPr>
          <p:nvPr/>
        </p:nvSpPr>
        <p:spPr bwMode="auto">
          <a:xfrm>
            <a:off x="5078016" y="1468042"/>
            <a:ext cx="284560" cy="288131"/>
          </a:xfrm>
          <a:custGeom>
            <a:avLst/>
            <a:gdLst/>
            <a:ahLst/>
            <a:cxnLst>
              <a:cxn ang="0">
                <a:pos x="13" y="1"/>
              </a:cxn>
              <a:cxn ang="0">
                <a:pos x="20" y="1"/>
              </a:cxn>
              <a:cxn ang="0">
                <a:pos x="44" y="1"/>
              </a:cxn>
              <a:cxn ang="0">
                <a:pos x="62" y="1"/>
              </a:cxn>
              <a:cxn ang="0">
                <a:pos x="67" y="1"/>
              </a:cxn>
              <a:cxn ang="0">
                <a:pos x="84" y="0"/>
              </a:cxn>
              <a:cxn ang="0">
                <a:pos x="96" y="0"/>
              </a:cxn>
              <a:cxn ang="0">
                <a:pos x="122" y="0"/>
              </a:cxn>
              <a:cxn ang="0">
                <a:pos x="129" y="0"/>
              </a:cxn>
              <a:cxn ang="0">
                <a:pos x="141" y="0"/>
              </a:cxn>
              <a:cxn ang="0">
                <a:pos x="149" y="0"/>
              </a:cxn>
              <a:cxn ang="0">
                <a:pos x="158" y="0"/>
              </a:cxn>
              <a:cxn ang="0">
                <a:pos x="172" y="0"/>
              </a:cxn>
              <a:cxn ang="0">
                <a:pos x="199" y="0"/>
              </a:cxn>
              <a:cxn ang="0">
                <a:pos x="215" y="0"/>
              </a:cxn>
              <a:cxn ang="0">
                <a:pos x="232" y="0"/>
              </a:cxn>
              <a:cxn ang="0">
                <a:pos x="235" y="7"/>
              </a:cxn>
              <a:cxn ang="0">
                <a:pos x="234" y="31"/>
              </a:cxn>
              <a:cxn ang="0">
                <a:pos x="234" y="53"/>
              </a:cxn>
              <a:cxn ang="0">
                <a:pos x="234" y="68"/>
              </a:cxn>
              <a:cxn ang="0">
                <a:pos x="237" y="82"/>
              </a:cxn>
              <a:cxn ang="0">
                <a:pos x="239" y="96"/>
              </a:cxn>
              <a:cxn ang="0">
                <a:pos x="239" y="113"/>
              </a:cxn>
              <a:cxn ang="0">
                <a:pos x="239" y="124"/>
              </a:cxn>
              <a:cxn ang="0">
                <a:pos x="239" y="141"/>
              </a:cxn>
              <a:cxn ang="0">
                <a:pos x="239" y="163"/>
              </a:cxn>
              <a:cxn ang="0">
                <a:pos x="239" y="198"/>
              </a:cxn>
              <a:cxn ang="0">
                <a:pos x="239" y="216"/>
              </a:cxn>
              <a:cxn ang="0">
                <a:pos x="239" y="242"/>
              </a:cxn>
              <a:cxn ang="0">
                <a:pos x="222" y="242"/>
              </a:cxn>
              <a:cxn ang="0">
                <a:pos x="204" y="242"/>
              </a:cxn>
              <a:cxn ang="0">
                <a:pos x="187" y="242"/>
              </a:cxn>
              <a:cxn ang="0">
                <a:pos x="160" y="242"/>
              </a:cxn>
              <a:cxn ang="0">
                <a:pos x="132" y="242"/>
              </a:cxn>
              <a:cxn ang="0">
                <a:pos x="118" y="242"/>
              </a:cxn>
              <a:cxn ang="0">
                <a:pos x="94" y="242"/>
              </a:cxn>
              <a:cxn ang="0">
                <a:pos x="81" y="242"/>
              </a:cxn>
              <a:cxn ang="0">
                <a:pos x="70" y="242"/>
              </a:cxn>
              <a:cxn ang="0">
                <a:pos x="56" y="242"/>
              </a:cxn>
              <a:cxn ang="0">
                <a:pos x="36" y="242"/>
              </a:cxn>
              <a:cxn ang="0">
                <a:pos x="27" y="242"/>
              </a:cxn>
              <a:cxn ang="0">
                <a:pos x="10" y="242"/>
              </a:cxn>
              <a:cxn ang="0">
                <a:pos x="7" y="235"/>
              </a:cxn>
              <a:cxn ang="0">
                <a:pos x="7" y="206"/>
              </a:cxn>
              <a:cxn ang="0">
                <a:pos x="7" y="198"/>
              </a:cxn>
              <a:cxn ang="0">
                <a:pos x="7" y="180"/>
              </a:cxn>
              <a:cxn ang="0">
                <a:pos x="7" y="153"/>
              </a:cxn>
              <a:cxn ang="0">
                <a:pos x="7" y="146"/>
              </a:cxn>
              <a:cxn ang="0">
                <a:pos x="7" y="127"/>
              </a:cxn>
              <a:cxn ang="0">
                <a:pos x="7" y="113"/>
              </a:cxn>
              <a:cxn ang="0">
                <a:pos x="7" y="106"/>
              </a:cxn>
              <a:cxn ang="0">
                <a:pos x="7" y="93"/>
              </a:cxn>
              <a:cxn ang="0">
                <a:pos x="7" y="82"/>
              </a:cxn>
              <a:cxn ang="0">
                <a:pos x="0" y="82"/>
              </a:cxn>
              <a:cxn ang="0">
                <a:pos x="0" y="68"/>
              </a:cxn>
              <a:cxn ang="0">
                <a:pos x="0" y="56"/>
              </a:cxn>
              <a:cxn ang="0">
                <a:pos x="0" y="48"/>
              </a:cxn>
              <a:cxn ang="0">
                <a:pos x="1" y="34"/>
              </a:cxn>
              <a:cxn ang="0">
                <a:pos x="1" y="20"/>
              </a:cxn>
            </a:cxnLst>
            <a:rect l="0" t="0" r="r" b="b"/>
            <a:pathLst>
              <a:path w="239" h="242">
                <a:moveTo>
                  <a:pt x="1" y="1"/>
                </a:moveTo>
                <a:lnTo>
                  <a:pt x="3" y="1"/>
                </a:lnTo>
                <a:lnTo>
                  <a:pt x="7" y="1"/>
                </a:lnTo>
                <a:lnTo>
                  <a:pt x="13" y="1"/>
                </a:lnTo>
                <a:lnTo>
                  <a:pt x="15" y="1"/>
                </a:lnTo>
                <a:lnTo>
                  <a:pt x="17" y="1"/>
                </a:lnTo>
                <a:lnTo>
                  <a:pt x="19" y="1"/>
                </a:lnTo>
                <a:lnTo>
                  <a:pt x="20" y="1"/>
                </a:lnTo>
                <a:lnTo>
                  <a:pt x="22" y="1"/>
                </a:lnTo>
                <a:lnTo>
                  <a:pt x="27" y="1"/>
                </a:lnTo>
                <a:lnTo>
                  <a:pt x="32" y="1"/>
                </a:lnTo>
                <a:lnTo>
                  <a:pt x="44" y="1"/>
                </a:lnTo>
                <a:lnTo>
                  <a:pt x="48" y="1"/>
                </a:lnTo>
                <a:lnTo>
                  <a:pt x="51" y="1"/>
                </a:lnTo>
                <a:lnTo>
                  <a:pt x="58" y="1"/>
                </a:lnTo>
                <a:lnTo>
                  <a:pt x="62" y="1"/>
                </a:lnTo>
                <a:lnTo>
                  <a:pt x="63" y="1"/>
                </a:lnTo>
                <a:lnTo>
                  <a:pt x="65" y="1"/>
                </a:lnTo>
                <a:lnTo>
                  <a:pt x="67" y="1"/>
                </a:lnTo>
                <a:lnTo>
                  <a:pt x="67" y="1"/>
                </a:lnTo>
                <a:lnTo>
                  <a:pt x="70" y="1"/>
                </a:lnTo>
                <a:lnTo>
                  <a:pt x="75" y="1"/>
                </a:lnTo>
                <a:lnTo>
                  <a:pt x="81" y="0"/>
                </a:lnTo>
                <a:lnTo>
                  <a:pt x="84" y="0"/>
                </a:lnTo>
                <a:lnTo>
                  <a:pt x="87" y="0"/>
                </a:lnTo>
                <a:lnTo>
                  <a:pt x="89" y="0"/>
                </a:lnTo>
                <a:lnTo>
                  <a:pt x="94" y="0"/>
                </a:lnTo>
                <a:lnTo>
                  <a:pt x="96" y="0"/>
                </a:lnTo>
                <a:lnTo>
                  <a:pt x="96" y="0"/>
                </a:lnTo>
                <a:lnTo>
                  <a:pt x="105" y="0"/>
                </a:lnTo>
                <a:lnTo>
                  <a:pt x="112" y="0"/>
                </a:lnTo>
                <a:lnTo>
                  <a:pt x="122" y="0"/>
                </a:lnTo>
                <a:lnTo>
                  <a:pt x="124" y="0"/>
                </a:lnTo>
                <a:lnTo>
                  <a:pt x="127" y="0"/>
                </a:lnTo>
                <a:lnTo>
                  <a:pt x="127" y="0"/>
                </a:lnTo>
                <a:lnTo>
                  <a:pt x="129" y="0"/>
                </a:lnTo>
                <a:lnTo>
                  <a:pt x="130" y="0"/>
                </a:lnTo>
                <a:lnTo>
                  <a:pt x="134" y="0"/>
                </a:lnTo>
                <a:lnTo>
                  <a:pt x="137" y="0"/>
                </a:lnTo>
                <a:lnTo>
                  <a:pt x="141" y="0"/>
                </a:lnTo>
                <a:lnTo>
                  <a:pt x="144" y="0"/>
                </a:lnTo>
                <a:lnTo>
                  <a:pt x="146" y="0"/>
                </a:lnTo>
                <a:lnTo>
                  <a:pt x="148" y="0"/>
                </a:lnTo>
                <a:lnTo>
                  <a:pt x="149" y="0"/>
                </a:lnTo>
                <a:lnTo>
                  <a:pt x="153" y="0"/>
                </a:lnTo>
                <a:lnTo>
                  <a:pt x="155" y="0"/>
                </a:lnTo>
                <a:lnTo>
                  <a:pt x="156" y="0"/>
                </a:lnTo>
                <a:lnTo>
                  <a:pt x="158" y="0"/>
                </a:lnTo>
                <a:lnTo>
                  <a:pt x="161" y="0"/>
                </a:lnTo>
                <a:lnTo>
                  <a:pt x="163" y="0"/>
                </a:lnTo>
                <a:lnTo>
                  <a:pt x="168" y="0"/>
                </a:lnTo>
                <a:lnTo>
                  <a:pt x="172" y="0"/>
                </a:lnTo>
                <a:lnTo>
                  <a:pt x="182" y="0"/>
                </a:lnTo>
                <a:lnTo>
                  <a:pt x="187" y="0"/>
                </a:lnTo>
                <a:lnTo>
                  <a:pt x="196" y="0"/>
                </a:lnTo>
                <a:lnTo>
                  <a:pt x="199" y="0"/>
                </a:lnTo>
                <a:lnTo>
                  <a:pt x="204" y="0"/>
                </a:lnTo>
                <a:lnTo>
                  <a:pt x="208" y="0"/>
                </a:lnTo>
                <a:lnTo>
                  <a:pt x="213" y="0"/>
                </a:lnTo>
                <a:lnTo>
                  <a:pt x="215" y="0"/>
                </a:lnTo>
                <a:lnTo>
                  <a:pt x="220" y="0"/>
                </a:lnTo>
                <a:lnTo>
                  <a:pt x="223" y="0"/>
                </a:lnTo>
                <a:lnTo>
                  <a:pt x="228" y="0"/>
                </a:lnTo>
                <a:lnTo>
                  <a:pt x="232" y="0"/>
                </a:lnTo>
                <a:lnTo>
                  <a:pt x="232" y="0"/>
                </a:lnTo>
                <a:lnTo>
                  <a:pt x="234" y="0"/>
                </a:lnTo>
                <a:lnTo>
                  <a:pt x="235" y="0"/>
                </a:lnTo>
                <a:lnTo>
                  <a:pt x="235" y="7"/>
                </a:lnTo>
                <a:lnTo>
                  <a:pt x="234" y="8"/>
                </a:lnTo>
                <a:lnTo>
                  <a:pt x="234" y="17"/>
                </a:lnTo>
                <a:lnTo>
                  <a:pt x="234" y="22"/>
                </a:lnTo>
                <a:lnTo>
                  <a:pt x="234" y="31"/>
                </a:lnTo>
                <a:lnTo>
                  <a:pt x="234" y="32"/>
                </a:lnTo>
                <a:lnTo>
                  <a:pt x="234" y="44"/>
                </a:lnTo>
                <a:lnTo>
                  <a:pt x="234" y="50"/>
                </a:lnTo>
                <a:lnTo>
                  <a:pt x="234" y="53"/>
                </a:lnTo>
                <a:lnTo>
                  <a:pt x="234" y="58"/>
                </a:lnTo>
                <a:lnTo>
                  <a:pt x="234" y="62"/>
                </a:lnTo>
                <a:lnTo>
                  <a:pt x="234" y="63"/>
                </a:lnTo>
                <a:lnTo>
                  <a:pt x="234" y="68"/>
                </a:lnTo>
                <a:lnTo>
                  <a:pt x="234" y="79"/>
                </a:lnTo>
                <a:lnTo>
                  <a:pt x="234" y="82"/>
                </a:lnTo>
                <a:lnTo>
                  <a:pt x="235" y="82"/>
                </a:lnTo>
                <a:lnTo>
                  <a:pt x="237" y="82"/>
                </a:lnTo>
                <a:lnTo>
                  <a:pt x="239" y="82"/>
                </a:lnTo>
                <a:lnTo>
                  <a:pt x="239" y="87"/>
                </a:lnTo>
                <a:lnTo>
                  <a:pt x="239" y="89"/>
                </a:lnTo>
                <a:lnTo>
                  <a:pt x="239" y="96"/>
                </a:lnTo>
                <a:lnTo>
                  <a:pt x="239" y="98"/>
                </a:lnTo>
                <a:lnTo>
                  <a:pt x="239" y="106"/>
                </a:lnTo>
                <a:lnTo>
                  <a:pt x="239" y="112"/>
                </a:lnTo>
                <a:lnTo>
                  <a:pt x="239" y="113"/>
                </a:lnTo>
                <a:lnTo>
                  <a:pt x="239" y="117"/>
                </a:lnTo>
                <a:lnTo>
                  <a:pt x="239" y="118"/>
                </a:lnTo>
                <a:lnTo>
                  <a:pt x="239" y="120"/>
                </a:lnTo>
                <a:lnTo>
                  <a:pt x="239" y="124"/>
                </a:lnTo>
                <a:lnTo>
                  <a:pt x="239" y="129"/>
                </a:lnTo>
                <a:lnTo>
                  <a:pt x="239" y="136"/>
                </a:lnTo>
                <a:lnTo>
                  <a:pt x="239" y="137"/>
                </a:lnTo>
                <a:lnTo>
                  <a:pt x="239" y="141"/>
                </a:lnTo>
                <a:lnTo>
                  <a:pt x="239" y="146"/>
                </a:lnTo>
                <a:lnTo>
                  <a:pt x="239" y="151"/>
                </a:lnTo>
                <a:lnTo>
                  <a:pt x="239" y="158"/>
                </a:lnTo>
                <a:lnTo>
                  <a:pt x="239" y="163"/>
                </a:lnTo>
                <a:lnTo>
                  <a:pt x="239" y="172"/>
                </a:lnTo>
                <a:lnTo>
                  <a:pt x="239" y="185"/>
                </a:lnTo>
                <a:lnTo>
                  <a:pt x="239" y="196"/>
                </a:lnTo>
                <a:lnTo>
                  <a:pt x="239" y="198"/>
                </a:lnTo>
                <a:lnTo>
                  <a:pt x="239" y="203"/>
                </a:lnTo>
                <a:lnTo>
                  <a:pt x="239" y="203"/>
                </a:lnTo>
                <a:lnTo>
                  <a:pt x="239" y="213"/>
                </a:lnTo>
                <a:lnTo>
                  <a:pt x="239" y="216"/>
                </a:lnTo>
                <a:lnTo>
                  <a:pt x="239" y="218"/>
                </a:lnTo>
                <a:lnTo>
                  <a:pt x="239" y="223"/>
                </a:lnTo>
                <a:lnTo>
                  <a:pt x="239" y="235"/>
                </a:lnTo>
                <a:lnTo>
                  <a:pt x="239" y="242"/>
                </a:lnTo>
                <a:lnTo>
                  <a:pt x="234" y="242"/>
                </a:lnTo>
                <a:lnTo>
                  <a:pt x="232" y="242"/>
                </a:lnTo>
                <a:lnTo>
                  <a:pt x="223" y="242"/>
                </a:lnTo>
                <a:lnTo>
                  <a:pt x="222" y="242"/>
                </a:lnTo>
                <a:lnTo>
                  <a:pt x="216" y="242"/>
                </a:lnTo>
                <a:lnTo>
                  <a:pt x="213" y="242"/>
                </a:lnTo>
                <a:lnTo>
                  <a:pt x="211" y="242"/>
                </a:lnTo>
                <a:lnTo>
                  <a:pt x="204" y="242"/>
                </a:lnTo>
                <a:lnTo>
                  <a:pt x="203" y="242"/>
                </a:lnTo>
                <a:lnTo>
                  <a:pt x="201" y="242"/>
                </a:lnTo>
                <a:lnTo>
                  <a:pt x="192" y="242"/>
                </a:lnTo>
                <a:lnTo>
                  <a:pt x="187" y="242"/>
                </a:lnTo>
                <a:lnTo>
                  <a:pt x="184" y="242"/>
                </a:lnTo>
                <a:lnTo>
                  <a:pt x="173" y="242"/>
                </a:lnTo>
                <a:lnTo>
                  <a:pt x="163" y="242"/>
                </a:lnTo>
                <a:lnTo>
                  <a:pt x="160" y="242"/>
                </a:lnTo>
                <a:lnTo>
                  <a:pt x="156" y="242"/>
                </a:lnTo>
                <a:lnTo>
                  <a:pt x="144" y="242"/>
                </a:lnTo>
                <a:lnTo>
                  <a:pt x="142" y="242"/>
                </a:lnTo>
                <a:lnTo>
                  <a:pt x="132" y="242"/>
                </a:lnTo>
                <a:lnTo>
                  <a:pt x="125" y="242"/>
                </a:lnTo>
                <a:lnTo>
                  <a:pt x="124" y="242"/>
                </a:lnTo>
                <a:lnTo>
                  <a:pt x="122" y="242"/>
                </a:lnTo>
                <a:lnTo>
                  <a:pt x="118" y="242"/>
                </a:lnTo>
                <a:lnTo>
                  <a:pt x="110" y="242"/>
                </a:lnTo>
                <a:lnTo>
                  <a:pt x="106" y="242"/>
                </a:lnTo>
                <a:lnTo>
                  <a:pt x="105" y="242"/>
                </a:lnTo>
                <a:lnTo>
                  <a:pt x="94" y="242"/>
                </a:lnTo>
                <a:lnTo>
                  <a:pt x="89" y="242"/>
                </a:lnTo>
                <a:lnTo>
                  <a:pt x="87" y="242"/>
                </a:lnTo>
                <a:lnTo>
                  <a:pt x="86" y="242"/>
                </a:lnTo>
                <a:lnTo>
                  <a:pt x="81" y="242"/>
                </a:lnTo>
                <a:lnTo>
                  <a:pt x="81" y="242"/>
                </a:lnTo>
                <a:lnTo>
                  <a:pt x="74" y="242"/>
                </a:lnTo>
                <a:lnTo>
                  <a:pt x="72" y="242"/>
                </a:lnTo>
                <a:lnTo>
                  <a:pt x="70" y="242"/>
                </a:lnTo>
                <a:lnTo>
                  <a:pt x="67" y="242"/>
                </a:lnTo>
                <a:lnTo>
                  <a:pt x="62" y="242"/>
                </a:lnTo>
                <a:lnTo>
                  <a:pt x="60" y="242"/>
                </a:lnTo>
                <a:lnTo>
                  <a:pt x="56" y="242"/>
                </a:lnTo>
                <a:lnTo>
                  <a:pt x="48" y="242"/>
                </a:lnTo>
                <a:lnTo>
                  <a:pt x="46" y="242"/>
                </a:lnTo>
                <a:lnTo>
                  <a:pt x="38" y="242"/>
                </a:lnTo>
                <a:lnTo>
                  <a:pt x="36" y="242"/>
                </a:lnTo>
                <a:lnTo>
                  <a:pt x="34" y="242"/>
                </a:lnTo>
                <a:lnTo>
                  <a:pt x="31" y="242"/>
                </a:lnTo>
                <a:lnTo>
                  <a:pt x="29" y="242"/>
                </a:lnTo>
                <a:lnTo>
                  <a:pt x="27" y="242"/>
                </a:lnTo>
                <a:lnTo>
                  <a:pt x="17" y="242"/>
                </a:lnTo>
                <a:lnTo>
                  <a:pt x="15" y="242"/>
                </a:lnTo>
                <a:lnTo>
                  <a:pt x="13" y="242"/>
                </a:lnTo>
                <a:lnTo>
                  <a:pt x="10" y="242"/>
                </a:lnTo>
                <a:lnTo>
                  <a:pt x="7" y="242"/>
                </a:lnTo>
                <a:lnTo>
                  <a:pt x="7" y="242"/>
                </a:lnTo>
                <a:lnTo>
                  <a:pt x="7" y="241"/>
                </a:lnTo>
                <a:lnTo>
                  <a:pt x="7" y="235"/>
                </a:lnTo>
                <a:lnTo>
                  <a:pt x="7" y="232"/>
                </a:lnTo>
                <a:lnTo>
                  <a:pt x="7" y="218"/>
                </a:lnTo>
                <a:lnTo>
                  <a:pt x="7" y="215"/>
                </a:lnTo>
                <a:lnTo>
                  <a:pt x="7" y="206"/>
                </a:lnTo>
                <a:lnTo>
                  <a:pt x="7" y="204"/>
                </a:lnTo>
                <a:lnTo>
                  <a:pt x="7" y="203"/>
                </a:lnTo>
                <a:lnTo>
                  <a:pt x="7" y="203"/>
                </a:lnTo>
                <a:lnTo>
                  <a:pt x="7" y="198"/>
                </a:lnTo>
                <a:lnTo>
                  <a:pt x="7" y="191"/>
                </a:lnTo>
                <a:lnTo>
                  <a:pt x="7" y="187"/>
                </a:lnTo>
                <a:lnTo>
                  <a:pt x="7" y="187"/>
                </a:lnTo>
                <a:lnTo>
                  <a:pt x="7" y="180"/>
                </a:lnTo>
                <a:lnTo>
                  <a:pt x="7" y="175"/>
                </a:lnTo>
                <a:lnTo>
                  <a:pt x="7" y="163"/>
                </a:lnTo>
                <a:lnTo>
                  <a:pt x="7" y="156"/>
                </a:lnTo>
                <a:lnTo>
                  <a:pt x="7" y="153"/>
                </a:lnTo>
                <a:lnTo>
                  <a:pt x="7" y="151"/>
                </a:lnTo>
                <a:lnTo>
                  <a:pt x="7" y="149"/>
                </a:lnTo>
                <a:lnTo>
                  <a:pt x="7" y="148"/>
                </a:lnTo>
                <a:lnTo>
                  <a:pt x="7" y="146"/>
                </a:lnTo>
                <a:lnTo>
                  <a:pt x="7" y="142"/>
                </a:lnTo>
                <a:lnTo>
                  <a:pt x="7" y="141"/>
                </a:lnTo>
                <a:lnTo>
                  <a:pt x="7" y="139"/>
                </a:lnTo>
                <a:lnTo>
                  <a:pt x="7" y="127"/>
                </a:lnTo>
                <a:lnTo>
                  <a:pt x="7" y="120"/>
                </a:lnTo>
                <a:lnTo>
                  <a:pt x="7" y="118"/>
                </a:lnTo>
                <a:lnTo>
                  <a:pt x="7" y="115"/>
                </a:lnTo>
                <a:lnTo>
                  <a:pt x="7" y="113"/>
                </a:lnTo>
                <a:lnTo>
                  <a:pt x="7" y="113"/>
                </a:lnTo>
                <a:lnTo>
                  <a:pt x="7" y="112"/>
                </a:lnTo>
                <a:lnTo>
                  <a:pt x="7" y="108"/>
                </a:lnTo>
                <a:lnTo>
                  <a:pt x="7" y="106"/>
                </a:lnTo>
                <a:lnTo>
                  <a:pt x="7" y="105"/>
                </a:lnTo>
                <a:lnTo>
                  <a:pt x="7" y="101"/>
                </a:lnTo>
                <a:lnTo>
                  <a:pt x="7" y="98"/>
                </a:lnTo>
                <a:lnTo>
                  <a:pt x="7" y="93"/>
                </a:lnTo>
                <a:lnTo>
                  <a:pt x="7" y="87"/>
                </a:lnTo>
                <a:lnTo>
                  <a:pt x="7" y="86"/>
                </a:lnTo>
                <a:lnTo>
                  <a:pt x="7" y="84"/>
                </a:lnTo>
                <a:lnTo>
                  <a:pt x="7" y="82"/>
                </a:lnTo>
                <a:lnTo>
                  <a:pt x="5" y="82"/>
                </a:lnTo>
                <a:lnTo>
                  <a:pt x="3" y="82"/>
                </a:lnTo>
                <a:lnTo>
                  <a:pt x="1" y="82"/>
                </a:lnTo>
                <a:lnTo>
                  <a:pt x="0" y="82"/>
                </a:lnTo>
                <a:lnTo>
                  <a:pt x="0" y="81"/>
                </a:lnTo>
                <a:lnTo>
                  <a:pt x="0" y="79"/>
                </a:lnTo>
                <a:lnTo>
                  <a:pt x="0" y="74"/>
                </a:lnTo>
                <a:lnTo>
                  <a:pt x="0" y="68"/>
                </a:lnTo>
                <a:lnTo>
                  <a:pt x="0" y="62"/>
                </a:lnTo>
                <a:lnTo>
                  <a:pt x="0" y="60"/>
                </a:lnTo>
                <a:lnTo>
                  <a:pt x="0" y="58"/>
                </a:lnTo>
                <a:lnTo>
                  <a:pt x="0" y="56"/>
                </a:lnTo>
                <a:lnTo>
                  <a:pt x="0" y="53"/>
                </a:lnTo>
                <a:lnTo>
                  <a:pt x="0" y="50"/>
                </a:lnTo>
                <a:lnTo>
                  <a:pt x="1" y="48"/>
                </a:lnTo>
                <a:lnTo>
                  <a:pt x="0" y="48"/>
                </a:lnTo>
                <a:lnTo>
                  <a:pt x="1" y="44"/>
                </a:lnTo>
                <a:lnTo>
                  <a:pt x="1" y="43"/>
                </a:lnTo>
                <a:lnTo>
                  <a:pt x="1" y="41"/>
                </a:lnTo>
                <a:lnTo>
                  <a:pt x="1" y="34"/>
                </a:lnTo>
                <a:lnTo>
                  <a:pt x="1" y="29"/>
                </a:lnTo>
                <a:lnTo>
                  <a:pt x="1" y="27"/>
                </a:lnTo>
                <a:lnTo>
                  <a:pt x="1" y="24"/>
                </a:lnTo>
                <a:lnTo>
                  <a:pt x="1" y="20"/>
                </a:lnTo>
                <a:lnTo>
                  <a:pt x="1" y="13"/>
                </a:lnTo>
                <a:lnTo>
                  <a:pt x="1" y="1"/>
                </a:lnTo>
                <a:lnTo>
                  <a:pt x="1" y="1"/>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17" name="Freeform 145"/>
          <p:cNvSpPr>
            <a:spLocks/>
          </p:cNvSpPr>
          <p:nvPr/>
        </p:nvSpPr>
        <p:spPr bwMode="auto">
          <a:xfrm>
            <a:off x="5720953" y="1681163"/>
            <a:ext cx="358379" cy="284560"/>
          </a:xfrm>
          <a:custGeom>
            <a:avLst/>
            <a:gdLst/>
            <a:ahLst/>
            <a:cxnLst>
              <a:cxn ang="0">
                <a:pos x="296" y="27"/>
              </a:cxn>
              <a:cxn ang="0">
                <a:pos x="297" y="53"/>
              </a:cxn>
              <a:cxn ang="0">
                <a:pos x="297" y="75"/>
              </a:cxn>
              <a:cxn ang="0">
                <a:pos x="297" y="99"/>
              </a:cxn>
              <a:cxn ang="0">
                <a:pos x="299" y="120"/>
              </a:cxn>
              <a:cxn ang="0">
                <a:pos x="301" y="151"/>
              </a:cxn>
              <a:cxn ang="0">
                <a:pos x="301" y="172"/>
              </a:cxn>
              <a:cxn ang="0">
                <a:pos x="301" y="199"/>
              </a:cxn>
              <a:cxn ang="0">
                <a:pos x="301" y="216"/>
              </a:cxn>
              <a:cxn ang="0">
                <a:pos x="301" y="232"/>
              </a:cxn>
              <a:cxn ang="0">
                <a:pos x="291" y="237"/>
              </a:cxn>
              <a:cxn ang="0">
                <a:pos x="270" y="237"/>
              </a:cxn>
              <a:cxn ang="0">
                <a:pos x="249" y="237"/>
              </a:cxn>
              <a:cxn ang="0">
                <a:pos x="234" y="237"/>
              </a:cxn>
              <a:cxn ang="0">
                <a:pos x="218" y="237"/>
              </a:cxn>
              <a:cxn ang="0">
                <a:pos x="205" y="237"/>
              </a:cxn>
              <a:cxn ang="0">
                <a:pos x="187" y="237"/>
              </a:cxn>
              <a:cxn ang="0">
                <a:pos x="168" y="237"/>
              </a:cxn>
              <a:cxn ang="0">
                <a:pos x="149" y="237"/>
              </a:cxn>
              <a:cxn ang="0">
                <a:pos x="136" y="237"/>
              </a:cxn>
              <a:cxn ang="0">
                <a:pos x="119" y="237"/>
              </a:cxn>
              <a:cxn ang="0">
                <a:pos x="105" y="237"/>
              </a:cxn>
              <a:cxn ang="0">
                <a:pos x="84" y="237"/>
              </a:cxn>
              <a:cxn ang="0">
                <a:pos x="63" y="237"/>
              </a:cxn>
              <a:cxn ang="0">
                <a:pos x="48" y="237"/>
              </a:cxn>
              <a:cxn ang="0">
                <a:pos x="26" y="239"/>
              </a:cxn>
              <a:cxn ang="0">
                <a:pos x="5" y="239"/>
              </a:cxn>
              <a:cxn ang="0">
                <a:pos x="0" y="220"/>
              </a:cxn>
              <a:cxn ang="0">
                <a:pos x="0" y="199"/>
              </a:cxn>
              <a:cxn ang="0">
                <a:pos x="0" y="179"/>
              </a:cxn>
              <a:cxn ang="0">
                <a:pos x="0" y="165"/>
              </a:cxn>
              <a:cxn ang="0">
                <a:pos x="0" y="141"/>
              </a:cxn>
              <a:cxn ang="0">
                <a:pos x="0" y="111"/>
              </a:cxn>
              <a:cxn ang="0">
                <a:pos x="0" y="75"/>
              </a:cxn>
              <a:cxn ang="0">
                <a:pos x="0" y="43"/>
              </a:cxn>
              <a:cxn ang="0">
                <a:pos x="0" y="22"/>
              </a:cxn>
              <a:cxn ang="0">
                <a:pos x="19" y="5"/>
              </a:cxn>
              <a:cxn ang="0">
                <a:pos x="43" y="5"/>
              </a:cxn>
              <a:cxn ang="0">
                <a:pos x="65" y="5"/>
              </a:cxn>
              <a:cxn ang="0">
                <a:pos x="79" y="5"/>
              </a:cxn>
              <a:cxn ang="0">
                <a:pos x="100" y="3"/>
              </a:cxn>
              <a:cxn ang="0">
                <a:pos x="122" y="3"/>
              </a:cxn>
              <a:cxn ang="0">
                <a:pos x="137" y="3"/>
              </a:cxn>
              <a:cxn ang="0">
                <a:pos x="163" y="3"/>
              </a:cxn>
              <a:cxn ang="0">
                <a:pos x="172" y="3"/>
              </a:cxn>
              <a:cxn ang="0">
                <a:pos x="182" y="1"/>
              </a:cxn>
              <a:cxn ang="0">
                <a:pos x="205" y="1"/>
              </a:cxn>
              <a:cxn ang="0">
                <a:pos x="220" y="1"/>
              </a:cxn>
              <a:cxn ang="0">
                <a:pos x="246" y="1"/>
              </a:cxn>
              <a:cxn ang="0">
                <a:pos x="263" y="0"/>
              </a:cxn>
              <a:cxn ang="0">
                <a:pos x="289" y="0"/>
              </a:cxn>
            </a:cxnLst>
            <a:rect l="0" t="0" r="r" b="b"/>
            <a:pathLst>
              <a:path w="301" h="239">
                <a:moveTo>
                  <a:pt x="296" y="0"/>
                </a:moveTo>
                <a:lnTo>
                  <a:pt x="296" y="10"/>
                </a:lnTo>
                <a:lnTo>
                  <a:pt x="296" y="12"/>
                </a:lnTo>
                <a:lnTo>
                  <a:pt x="296" y="20"/>
                </a:lnTo>
                <a:lnTo>
                  <a:pt x="296" y="27"/>
                </a:lnTo>
                <a:lnTo>
                  <a:pt x="297" y="34"/>
                </a:lnTo>
                <a:lnTo>
                  <a:pt x="297" y="39"/>
                </a:lnTo>
                <a:lnTo>
                  <a:pt x="297" y="44"/>
                </a:lnTo>
                <a:lnTo>
                  <a:pt x="297" y="46"/>
                </a:lnTo>
                <a:lnTo>
                  <a:pt x="297" y="53"/>
                </a:lnTo>
                <a:lnTo>
                  <a:pt x="297" y="55"/>
                </a:lnTo>
                <a:lnTo>
                  <a:pt x="297" y="62"/>
                </a:lnTo>
                <a:lnTo>
                  <a:pt x="297" y="72"/>
                </a:lnTo>
                <a:lnTo>
                  <a:pt x="297" y="74"/>
                </a:lnTo>
                <a:lnTo>
                  <a:pt x="297" y="75"/>
                </a:lnTo>
                <a:lnTo>
                  <a:pt x="297" y="84"/>
                </a:lnTo>
                <a:lnTo>
                  <a:pt x="297" y="84"/>
                </a:lnTo>
                <a:lnTo>
                  <a:pt x="297" y="87"/>
                </a:lnTo>
                <a:lnTo>
                  <a:pt x="297" y="99"/>
                </a:lnTo>
                <a:lnTo>
                  <a:pt x="297" y="99"/>
                </a:lnTo>
                <a:lnTo>
                  <a:pt x="299" y="99"/>
                </a:lnTo>
                <a:lnTo>
                  <a:pt x="299" y="103"/>
                </a:lnTo>
                <a:lnTo>
                  <a:pt x="299" y="106"/>
                </a:lnTo>
                <a:lnTo>
                  <a:pt x="299" y="113"/>
                </a:lnTo>
                <a:lnTo>
                  <a:pt x="299" y="120"/>
                </a:lnTo>
                <a:lnTo>
                  <a:pt x="299" y="137"/>
                </a:lnTo>
                <a:lnTo>
                  <a:pt x="299" y="142"/>
                </a:lnTo>
                <a:lnTo>
                  <a:pt x="301" y="142"/>
                </a:lnTo>
                <a:lnTo>
                  <a:pt x="301" y="148"/>
                </a:lnTo>
                <a:lnTo>
                  <a:pt x="301" y="151"/>
                </a:lnTo>
                <a:lnTo>
                  <a:pt x="301" y="153"/>
                </a:lnTo>
                <a:lnTo>
                  <a:pt x="301" y="158"/>
                </a:lnTo>
                <a:lnTo>
                  <a:pt x="301" y="160"/>
                </a:lnTo>
                <a:lnTo>
                  <a:pt x="301" y="170"/>
                </a:lnTo>
                <a:lnTo>
                  <a:pt x="301" y="172"/>
                </a:lnTo>
                <a:lnTo>
                  <a:pt x="301" y="175"/>
                </a:lnTo>
                <a:lnTo>
                  <a:pt x="301" y="182"/>
                </a:lnTo>
                <a:lnTo>
                  <a:pt x="301" y="192"/>
                </a:lnTo>
                <a:lnTo>
                  <a:pt x="301" y="196"/>
                </a:lnTo>
                <a:lnTo>
                  <a:pt x="301" y="199"/>
                </a:lnTo>
                <a:lnTo>
                  <a:pt x="301" y="203"/>
                </a:lnTo>
                <a:lnTo>
                  <a:pt x="301" y="204"/>
                </a:lnTo>
                <a:lnTo>
                  <a:pt x="301" y="206"/>
                </a:lnTo>
                <a:lnTo>
                  <a:pt x="301" y="209"/>
                </a:lnTo>
                <a:lnTo>
                  <a:pt x="301" y="216"/>
                </a:lnTo>
                <a:lnTo>
                  <a:pt x="301" y="220"/>
                </a:lnTo>
                <a:lnTo>
                  <a:pt x="301" y="223"/>
                </a:lnTo>
                <a:lnTo>
                  <a:pt x="301" y="227"/>
                </a:lnTo>
                <a:lnTo>
                  <a:pt x="301" y="230"/>
                </a:lnTo>
                <a:lnTo>
                  <a:pt x="301" y="232"/>
                </a:lnTo>
                <a:lnTo>
                  <a:pt x="301" y="235"/>
                </a:lnTo>
                <a:lnTo>
                  <a:pt x="301" y="235"/>
                </a:lnTo>
                <a:lnTo>
                  <a:pt x="301" y="237"/>
                </a:lnTo>
                <a:lnTo>
                  <a:pt x="297" y="237"/>
                </a:lnTo>
                <a:lnTo>
                  <a:pt x="291" y="237"/>
                </a:lnTo>
                <a:lnTo>
                  <a:pt x="284" y="237"/>
                </a:lnTo>
                <a:lnTo>
                  <a:pt x="280" y="237"/>
                </a:lnTo>
                <a:lnTo>
                  <a:pt x="278" y="237"/>
                </a:lnTo>
                <a:lnTo>
                  <a:pt x="273" y="237"/>
                </a:lnTo>
                <a:lnTo>
                  <a:pt x="270" y="237"/>
                </a:lnTo>
                <a:lnTo>
                  <a:pt x="266" y="237"/>
                </a:lnTo>
                <a:lnTo>
                  <a:pt x="260" y="237"/>
                </a:lnTo>
                <a:lnTo>
                  <a:pt x="256" y="237"/>
                </a:lnTo>
                <a:lnTo>
                  <a:pt x="254" y="237"/>
                </a:lnTo>
                <a:lnTo>
                  <a:pt x="249" y="237"/>
                </a:lnTo>
                <a:lnTo>
                  <a:pt x="242" y="237"/>
                </a:lnTo>
                <a:lnTo>
                  <a:pt x="241" y="237"/>
                </a:lnTo>
                <a:lnTo>
                  <a:pt x="235" y="237"/>
                </a:lnTo>
                <a:lnTo>
                  <a:pt x="235" y="237"/>
                </a:lnTo>
                <a:lnTo>
                  <a:pt x="234" y="237"/>
                </a:lnTo>
                <a:lnTo>
                  <a:pt x="229" y="237"/>
                </a:lnTo>
                <a:lnTo>
                  <a:pt x="225" y="237"/>
                </a:lnTo>
                <a:lnTo>
                  <a:pt x="223" y="237"/>
                </a:lnTo>
                <a:lnTo>
                  <a:pt x="222" y="237"/>
                </a:lnTo>
                <a:lnTo>
                  <a:pt x="218" y="237"/>
                </a:lnTo>
                <a:lnTo>
                  <a:pt x="217" y="237"/>
                </a:lnTo>
                <a:lnTo>
                  <a:pt x="215" y="237"/>
                </a:lnTo>
                <a:lnTo>
                  <a:pt x="210" y="237"/>
                </a:lnTo>
                <a:lnTo>
                  <a:pt x="208" y="237"/>
                </a:lnTo>
                <a:lnTo>
                  <a:pt x="205" y="237"/>
                </a:lnTo>
                <a:lnTo>
                  <a:pt x="205" y="237"/>
                </a:lnTo>
                <a:lnTo>
                  <a:pt x="201" y="237"/>
                </a:lnTo>
                <a:lnTo>
                  <a:pt x="192" y="237"/>
                </a:lnTo>
                <a:lnTo>
                  <a:pt x="189" y="237"/>
                </a:lnTo>
                <a:lnTo>
                  <a:pt x="187" y="237"/>
                </a:lnTo>
                <a:lnTo>
                  <a:pt x="182" y="237"/>
                </a:lnTo>
                <a:lnTo>
                  <a:pt x="179" y="237"/>
                </a:lnTo>
                <a:lnTo>
                  <a:pt x="172" y="237"/>
                </a:lnTo>
                <a:lnTo>
                  <a:pt x="170" y="237"/>
                </a:lnTo>
                <a:lnTo>
                  <a:pt x="168" y="237"/>
                </a:lnTo>
                <a:lnTo>
                  <a:pt x="160" y="237"/>
                </a:lnTo>
                <a:lnTo>
                  <a:pt x="160" y="237"/>
                </a:lnTo>
                <a:lnTo>
                  <a:pt x="156" y="237"/>
                </a:lnTo>
                <a:lnTo>
                  <a:pt x="155" y="237"/>
                </a:lnTo>
                <a:lnTo>
                  <a:pt x="149" y="237"/>
                </a:lnTo>
                <a:lnTo>
                  <a:pt x="148" y="237"/>
                </a:lnTo>
                <a:lnTo>
                  <a:pt x="144" y="237"/>
                </a:lnTo>
                <a:lnTo>
                  <a:pt x="141" y="237"/>
                </a:lnTo>
                <a:lnTo>
                  <a:pt x="137" y="237"/>
                </a:lnTo>
                <a:lnTo>
                  <a:pt x="136" y="237"/>
                </a:lnTo>
                <a:lnTo>
                  <a:pt x="134" y="237"/>
                </a:lnTo>
                <a:lnTo>
                  <a:pt x="132" y="237"/>
                </a:lnTo>
                <a:lnTo>
                  <a:pt x="131" y="237"/>
                </a:lnTo>
                <a:lnTo>
                  <a:pt x="124" y="237"/>
                </a:lnTo>
                <a:lnTo>
                  <a:pt x="119" y="237"/>
                </a:lnTo>
                <a:lnTo>
                  <a:pt x="115" y="237"/>
                </a:lnTo>
                <a:lnTo>
                  <a:pt x="113" y="237"/>
                </a:lnTo>
                <a:lnTo>
                  <a:pt x="108" y="237"/>
                </a:lnTo>
                <a:lnTo>
                  <a:pt x="106" y="237"/>
                </a:lnTo>
                <a:lnTo>
                  <a:pt x="105" y="237"/>
                </a:lnTo>
                <a:lnTo>
                  <a:pt x="103" y="237"/>
                </a:lnTo>
                <a:lnTo>
                  <a:pt x="100" y="237"/>
                </a:lnTo>
                <a:lnTo>
                  <a:pt x="98" y="237"/>
                </a:lnTo>
                <a:lnTo>
                  <a:pt x="91" y="237"/>
                </a:lnTo>
                <a:lnTo>
                  <a:pt x="84" y="237"/>
                </a:lnTo>
                <a:lnTo>
                  <a:pt x="75" y="237"/>
                </a:lnTo>
                <a:lnTo>
                  <a:pt x="74" y="237"/>
                </a:lnTo>
                <a:lnTo>
                  <a:pt x="72" y="237"/>
                </a:lnTo>
                <a:lnTo>
                  <a:pt x="67" y="237"/>
                </a:lnTo>
                <a:lnTo>
                  <a:pt x="63" y="237"/>
                </a:lnTo>
                <a:lnTo>
                  <a:pt x="62" y="237"/>
                </a:lnTo>
                <a:lnTo>
                  <a:pt x="60" y="237"/>
                </a:lnTo>
                <a:lnTo>
                  <a:pt x="57" y="237"/>
                </a:lnTo>
                <a:lnTo>
                  <a:pt x="55" y="237"/>
                </a:lnTo>
                <a:lnTo>
                  <a:pt x="48" y="237"/>
                </a:lnTo>
                <a:lnTo>
                  <a:pt x="46" y="237"/>
                </a:lnTo>
                <a:lnTo>
                  <a:pt x="43" y="239"/>
                </a:lnTo>
                <a:lnTo>
                  <a:pt x="41" y="239"/>
                </a:lnTo>
                <a:lnTo>
                  <a:pt x="39" y="239"/>
                </a:lnTo>
                <a:lnTo>
                  <a:pt x="26" y="239"/>
                </a:lnTo>
                <a:lnTo>
                  <a:pt x="24" y="239"/>
                </a:lnTo>
                <a:lnTo>
                  <a:pt x="15" y="239"/>
                </a:lnTo>
                <a:lnTo>
                  <a:pt x="12" y="239"/>
                </a:lnTo>
                <a:lnTo>
                  <a:pt x="8" y="239"/>
                </a:lnTo>
                <a:lnTo>
                  <a:pt x="5" y="239"/>
                </a:lnTo>
                <a:lnTo>
                  <a:pt x="0" y="239"/>
                </a:lnTo>
                <a:lnTo>
                  <a:pt x="0" y="235"/>
                </a:lnTo>
                <a:lnTo>
                  <a:pt x="0" y="228"/>
                </a:lnTo>
                <a:lnTo>
                  <a:pt x="0" y="223"/>
                </a:lnTo>
                <a:lnTo>
                  <a:pt x="0" y="220"/>
                </a:lnTo>
                <a:lnTo>
                  <a:pt x="0" y="220"/>
                </a:lnTo>
                <a:lnTo>
                  <a:pt x="0" y="218"/>
                </a:lnTo>
                <a:lnTo>
                  <a:pt x="0" y="215"/>
                </a:lnTo>
                <a:lnTo>
                  <a:pt x="0" y="204"/>
                </a:lnTo>
                <a:lnTo>
                  <a:pt x="0" y="199"/>
                </a:lnTo>
                <a:lnTo>
                  <a:pt x="0" y="191"/>
                </a:lnTo>
                <a:lnTo>
                  <a:pt x="0" y="189"/>
                </a:lnTo>
                <a:lnTo>
                  <a:pt x="0" y="182"/>
                </a:lnTo>
                <a:lnTo>
                  <a:pt x="0" y="180"/>
                </a:lnTo>
                <a:lnTo>
                  <a:pt x="0" y="179"/>
                </a:lnTo>
                <a:lnTo>
                  <a:pt x="0" y="175"/>
                </a:lnTo>
                <a:lnTo>
                  <a:pt x="0" y="175"/>
                </a:lnTo>
                <a:lnTo>
                  <a:pt x="0" y="172"/>
                </a:lnTo>
                <a:lnTo>
                  <a:pt x="0" y="166"/>
                </a:lnTo>
                <a:lnTo>
                  <a:pt x="0" y="165"/>
                </a:lnTo>
                <a:lnTo>
                  <a:pt x="0" y="160"/>
                </a:lnTo>
                <a:lnTo>
                  <a:pt x="0" y="160"/>
                </a:lnTo>
                <a:lnTo>
                  <a:pt x="0" y="149"/>
                </a:lnTo>
                <a:lnTo>
                  <a:pt x="0" y="148"/>
                </a:lnTo>
                <a:lnTo>
                  <a:pt x="0" y="141"/>
                </a:lnTo>
                <a:lnTo>
                  <a:pt x="0" y="139"/>
                </a:lnTo>
                <a:lnTo>
                  <a:pt x="0" y="136"/>
                </a:lnTo>
                <a:lnTo>
                  <a:pt x="0" y="127"/>
                </a:lnTo>
                <a:lnTo>
                  <a:pt x="0" y="115"/>
                </a:lnTo>
                <a:lnTo>
                  <a:pt x="0" y="111"/>
                </a:lnTo>
                <a:lnTo>
                  <a:pt x="0" y="105"/>
                </a:lnTo>
                <a:lnTo>
                  <a:pt x="0" y="91"/>
                </a:lnTo>
                <a:lnTo>
                  <a:pt x="0" y="87"/>
                </a:lnTo>
                <a:lnTo>
                  <a:pt x="0" y="77"/>
                </a:lnTo>
                <a:lnTo>
                  <a:pt x="0" y="75"/>
                </a:lnTo>
                <a:lnTo>
                  <a:pt x="0" y="68"/>
                </a:lnTo>
                <a:lnTo>
                  <a:pt x="0" y="68"/>
                </a:lnTo>
                <a:lnTo>
                  <a:pt x="0" y="60"/>
                </a:lnTo>
                <a:lnTo>
                  <a:pt x="0" y="49"/>
                </a:lnTo>
                <a:lnTo>
                  <a:pt x="0" y="43"/>
                </a:lnTo>
                <a:lnTo>
                  <a:pt x="0" y="37"/>
                </a:lnTo>
                <a:lnTo>
                  <a:pt x="0" y="34"/>
                </a:lnTo>
                <a:lnTo>
                  <a:pt x="0" y="27"/>
                </a:lnTo>
                <a:lnTo>
                  <a:pt x="0" y="24"/>
                </a:lnTo>
                <a:lnTo>
                  <a:pt x="0" y="22"/>
                </a:lnTo>
                <a:lnTo>
                  <a:pt x="0" y="5"/>
                </a:lnTo>
                <a:lnTo>
                  <a:pt x="2" y="5"/>
                </a:lnTo>
                <a:lnTo>
                  <a:pt x="5" y="5"/>
                </a:lnTo>
                <a:lnTo>
                  <a:pt x="8" y="5"/>
                </a:lnTo>
                <a:lnTo>
                  <a:pt x="19" y="5"/>
                </a:lnTo>
                <a:lnTo>
                  <a:pt x="22" y="5"/>
                </a:lnTo>
                <a:lnTo>
                  <a:pt x="24" y="5"/>
                </a:lnTo>
                <a:lnTo>
                  <a:pt x="27" y="5"/>
                </a:lnTo>
                <a:lnTo>
                  <a:pt x="32" y="5"/>
                </a:lnTo>
                <a:lnTo>
                  <a:pt x="43" y="5"/>
                </a:lnTo>
                <a:lnTo>
                  <a:pt x="46" y="5"/>
                </a:lnTo>
                <a:lnTo>
                  <a:pt x="55" y="5"/>
                </a:lnTo>
                <a:lnTo>
                  <a:pt x="62" y="5"/>
                </a:lnTo>
                <a:lnTo>
                  <a:pt x="63" y="5"/>
                </a:lnTo>
                <a:lnTo>
                  <a:pt x="65" y="5"/>
                </a:lnTo>
                <a:lnTo>
                  <a:pt x="70" y="5"/>
                </a:lnTo>
                <a:lnTo>
                  <a:pt x="74" y="5"/>
                </a:lnTo>
                <a:lnTo>
                  <a:pt x="75" y="5"/>
                </a:lnTo>
                <a:lnTo>
                  <a:pt x="77" y="5"/>
                </a:lnTo>
                <a:lnTo>
                  <a:pt x="79" y="5"/>
                </a:lnTo>
                <a:lnTo>
                  <a:pt x="82" y="5"/>
                </a:lnTo>
                <a:lnTo>
                  <a:pt x="84" y="3"/>
                </a:lnTo>
                <a:lnTo>
                  <a:pt x="94" y="3"/>
                </a:lnTo>
                <a:lnTo>
                  <a:pt x="96" y="3"/>
                </a:lnTo>
                <a:lnTo>
                  <a:pt x="100" y="3"/>
                </a:lnTo>
                <a:lnTo>
                  <a:pt x="100" y="3"/>
                </a:lnTo>
                <a:lnTo>
                  <a:pt x="108" y="3"/>
                </a:lnTo>
                <a:lnTo>
                  <a:pt x="115" y="3"/>
                </a:lnTo>
                <a:lnTo>
                  <a:pt x="117" y="3"/>
                </a:lnTo>
                <a:lnTo>
                  <a:pt x="122" y="3"/>
                </a:lnTo>
                <a:lnTo>
                  <a:pt x="127" y="3"/>
                </a:lnTo>
                <a:lnTo>
                  <a:pt x="132" y="3"/>
                </a:lnTo>
                <a:lnTo>
                  <a:pt x="134" y="3"/>
                </a:lnTo>
                <a:lnTo>
                  <a:pt x="136" y="3"/>
                </a:lnTo>
                <a:lnTo>
                  <a:pt x="137" y="3"/>
                </a:lnTo>
                <a:lnTo>
                  <a:pt x="144" y="3"/>
                </a:lnTo>
                <a:lnTo>
                  <a:pt x="148" y="3"/>
                </a:lnTo>
                <a:lnTo>
                  <a:pt x="155" y="3"/>
                </a:lnTo>
                <a:lnTo>
                  <a:pt x="160" y="3"/>
                </a:lnTo>
                <a:lnTo>
                  <a:pt x="163" y="3"/>
                </a:lnTo>
                <a:lnTo>
                  <a:pt x="165" y="3"/>
                </a:lnTo>
                <a:lnTo>
                  <a:pt x="167" y="3"/>
                </a:lnTo>
                <a:lnTo>
                  <a:pt x="168" y="3"/>
                </a:lnTo>
                <a:lnTo>
                  <a:pt x="170" y="3"/>
                </a:lnTo>
                <a:lnTo>
                  <a:pt x="172" y="3"/>
                </a:lnTo>
                <a:lnTo>
                  <a:pt x="175" y="3"/>
                </a:lnTo>
                <a:lnTo>
                  <a:pt x="175" y="1"/>
                </a:lnTo>
                <a:lnTo>
                  <a:pt x="177" y="1"/>
                </a:lnTo>
                <a:lnTo>
                  <a:pt x="179" y="1"/>
                </a:lnTo>
                <a:lnTo>
                  <a:pt x="182" y="1"/>
                </a:lnTo>
                <a:lnTo>
                  <a:pt x="184" y="1"/>
                </a:lnTo>
                <a:lnTo>
                  <a:pt x="191" y="1"/>
                </a:lnTo>
                <a:lnTo>
                  <a:pt x="194" y="1"/>
                </a:lnTo>
                <a:lnTo>
                  <a:pt x="199" y="1"/>
                </a:lnTo>
                <a:lnTo>
                  <a:pt x="205" y="1"/>
                </a:lnTo>
                <a:lnTo>
                  <a:pt x="205" y="1"/>
                </a:lnTo>
                <a:lnTo>
                  <a:pt x="208" y="1"/>
                </a:lnTo>
                <a:lnTo>
                  <a:pt x="210" y="1"/>
                </a:lnTo>
                <a:lnTo>
                  <a:pt x="215" y="1"/>
                </a:lnTo>
                <a:lnTo>
                  <a:pt x="220" y="1"/>
                </a:lnTo>
                <a:lnTo>
                  <a:pt x="223" y="1"/>
                </a:lnTo>
                <a:lnTo>
                  <a:pt x="229" y="1"/>
                </a:lnTo>
                <a:lnTo>
                  <a:pt x="232" y="1"/>
                </a:lnTo>
                <a:lnTo>
                  <a:pt x="237" y="1"/>
                </a:lnTo>
                <a:lnTo>
                  <a:pt x="246" y="1"/>
                </a:lnTo>
                <a:lnTo>
                  <a:pt x="249" y="1"/>
                </a:lnTo>
                <a:lnTo>
                  <a:pt x="254" y="0"/>
                </a:lnTo>
                <a:lnTo>
                  <a:pt x="258" y="0"/>
                </a:lnTo>
                <a:lnTo>
                  <a:pt x="260" y="0"/>
                </a:lnTo>
                <a:lnTo>
                  <a:pt x="263" y="0"/>
                </a:lnTo>
                <a:lnTo>
                  <a:pt x="265" y="0"/>
                </a:lnTo>
                <a:lnTo>
                  <a:pt x="270" y="0"/>
                </a:lnTo>
                <a:lnTo>
                  <a:pt x="273" y="0"/>
                </a:lnTo>
                <a:lnTo>
                  <a:pt x="282" y="0"/>
                </a:lnTo>
                <a:lnTo>
                  <a:pt x="289" y="0"/>
                </a:lnTo>
                <a:lnTo>
                  <a:pt x="296" y="0"/>
                </a:lnTo>
                <a:lnTo>
                  <a:pt x="296" y="0"/>
                </a:lnTo>
                <a:lnTo>
                  <a:pt x="296"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20" name="Freeform 148"/>
          <p:cNvSpPr>
            <a:spLocks/>
          </p:cNvSpPr>
          <p:nvPr/>
        </p:nvSpPr>
        <p:spPr bwMode="auto">
          <a:xfrm>
            <a:off x="5081589" y="1756172"/>
            <a:ext cx="283369" cy="276225"/>
          </a:xfrm>
          <a:custGeom>
            <a:avLst/>
            <a:gdLst/>
            <a:ahLst/>
            <a:cxnLst>
              <a:cxn ang="0">
                <a:pos x="236" y="21"/>
              </a:cxn>
              <a:cxn ang="0">
                <a:pos x="236" y="45"/>
              </a:cxn>
              <a:cxn ang="0">
                <a:pos x="236" y="62"/>
              </a:cxn>
              <a:cxn ang="0">
                <a:pos x="236" y="83"/>
              </a:cxn>
              <a:cxn ang="0">
                <a:pos x="236" y="95"/>
              </a:cxn>
              <a:cxn ang="0">
                <a:pos x="236" y="109"/>
              </a:cxn>
              <a:cxn ang="0">
                <a:pos x="236" y="126"/>
              </a:cxn>
              <a:cxn ang="0">
                <a:pos x="236" y="157"/>
              </a:cxn>
              <a:cxn ang="0">
                <a:pos x="234" y="172"/>
              </a:cxn>
              <a:cxn ang="0">
                <a:pos x="238" y="181"/>
              </a:cxn>
              <a:cxn ang="0">
                <a:pos x="238" y="196"/>
              </a:cxn>
              <a:cxn ang="0">
                <a:pos x="238" y="212"/>
              </a:cxn>
              <a:cxn ang="0">
                <a:pos x="232" y="229"/>
              </a:cxn>
              <a:cxn ang="0">
                <a:pos x="212" y="231"/>
              </a:cxn>
              <a:cxn ang="0">
                <a:pos x="184" y="231"/>
              </a:cxn>
              <a:cxn ang="0">
                <a:pos x="170" y="231"/>
              </a:cxn>
              <a:cxn ang="0">
                <a:pos x="155" y="231"/>
              </a:cxn>
              <a:cxn ang="0">
                <a:pos x="138" y="231"/>
              </a:cxn>
              <a:cxn ang="0">
                <a:pos x="126" y="231"/>
              </a:cxn>
              <a:cxn ang="0">
                <a:pos x="114" y="232"/>
              </a:cxn>
              <a:cxn ang="0">
                <a:pos x="90" y="232"/>
              </a:cxn>
              <a:cxn ang="0">
                <a:pos x="81" y="232"/>
              </a:cxn>
              <a:cxn ang="0">
                <a:pos x="67" y="232"/>
              </a:cxn>
              <a:cxn ang="0">
                <a:pos x="53" y="232"/>
              </a:cxn>
              <a:cxn ang="0">
                <a:pos x="36" y="232"/>
              </a:cxn>
              <a:cxn ang="0">
                <a:pos x="24" y="232"/>
              </a:cxn>
              <a:cxn ang="0">
                <a:pos x="7" y="232"/>
              </a:cxn>
              <a:cxn ang="0">
                <a:pos x="2" y="215"/>
              </a:cxn>
              <a:cxn ang="0">
                <a:pos x="2" y="202"/>
              </a:cxn>
              <a:cxn ang="0">
                <a:pos x="2" y="181"/>
              </a:cxn>
              <a:cxn ang="0">
                <a:pos x="0" y="172"/>
              </a:cxn>
              <a:cxn ang="0">
                <a:pos x="0" y="157"/>
              </a:cxn>
              <a:cxn ang="0">
                <a:pos x="0" y="133"/>
              </a:cxn>
              <a:cxn ang="0">
                <a:pos x="2" y="117"/>
              </a:cxn>
              <a:cxn ang="0">
                <a:pos x="2" y="103"/>
              </a:cxn>
              <a:cxn ang="0">
                <a:pos x="2" y="81"/>
              </a:cxn>
              <a:cxn ang="0">
                <a:pos x="2" y="69"/>
              </a:cxn>
              <a:cxn ang="0">
                <a:pos x="2" y="45"/>
              </a:cxn>
              <a:cxn ang="0">
                <a:pos x="2" y="29"/>
              </a:cxn>
              <a:cxn ang="0">
                <a:pos x="4" y="11"/>
              </a:cxn>
              <a:cxn ang="0">
                <a:pos x="7" y="0"/>
              </a:cxn>
              <a:cxn ang="0">
                <a:pos x="24" y="0"/>
              </a:cxn>
              <a:cxn ang="0">
                <a:pos x="33" y="0"/>
              </a:cxn>
              <a:cxn ang="0">
                <a:pos x="53" y="0"/>
              </a:cxn>
              <a:cxn ang="0">
                <a:pos x="67" y="0"/>
              </a:cxn>
              <a:cxn ang="0">
                <a:pos x="78" y="0"/>
              </a:cxn>
              <a:cxn ang="0">
                <a:pos x="91" y="0"/>
              </a:cxn>
              <a:cxn ang="0">
                <a:pos x="115" y="0"/>
              </a:cxn>
              <a:cxn ang="0">
                <a:pos x="129" y="0"/>
              </a:cxn>
              <a:cxn ang="0">
                <a:pos x="157" y="0"/>
              </a:cxn>
              <a:cxn ang="0">
                <a:pos x="184" y="0"/>
              </a:cxn>
              <a:cxn ang="0">
                <a:pos x="201" y="0"/>
              </a:cxn>
              <a:cxn ang="0">
                <a:pos x="219" y="0"/>
              </a:cxn>
              <a:cxn ang="0">
                <a:pos x="236" y="0"/>
              </a:cxn>
            </a:cxnLst>
            <a:rect l="0" t="0" r="r" b="b"/>
            <a:pathLst>
              <a:path w="238" h="232">
                <a:moveTo>
                  <a:pt x="236" y="0"/>
                </a:moveTo>
                <a:lnTo>
                  <a:pt x="236" y="12"/>
                </a:lnTo>
                <a:lnTo>
                  <a:pt x="236" y="14"/>
                </a:lnTo>
                <a:lnTo>
                  <a:pt x="236" y="21"/>
                </a:lnTo>
                <a:lnTo>
                  <a:pt x="236" y="23"/>
                </a:lnTo>
                <a:lnTo>
                  <a:pt x="236" y="31"/>
                </a:lnTo>
                <a:lnTo>
                  <a:pt x="236" y="43"/>
                </a:lnTo>
                <a:lnTo>
                  <a:pt x="236" y="45"/>
                </a:lnTo>
                <a:lnTo>
                  <a:pt x="236" y="50"/>
                </a:lnTo>
                <a:lnTo>
                  <a:pt x="236" y="52"/>
                </a:lnTo>
                <a:lnTo>
                  <a:pt x="236" y="55"/>
                </a:lnTo>
                <a:lnTo>
                  <a:pt x="236" y="62"/>
                </a:lnTo>
                <a:lnTo>
                  <a:pt x="236" y="69"/>
                </a:lnTo>
                <a:lnTo>
                  <a:pt x="236" y="73"/>
                </a:lnTo>
                <a:lnTo>
                  <a:pt x="236" y="74"/>
                </a:lnTo>
                <a:lnTo>
                  <a:pt x="236" y="83"/>
                </a:lnTo>
                <a:lnTo>
                  <a:pt x="236" y="86"/>
                </a:lnTo>
                <a:lnTo>
                  <a:pt x="236" y="91"/>
                </a:lnTo>
                <a:lnTo>
                  <a:pt x="236" y="93"/>
                </a:lnTo>
                <a:lnTo>
                  <a:pt x="236" y="95"/>
                </a:lnTo>
                <a:lnTo>
                  <a:pt x="236" y="103"/>
                </a:lnTo>
                <a:lnTo>
                  <a:pt x="236" y="105"/>
                </a:lnTo>
                <a:lnTo>
                  <a:pt x="236" y="107"/>
                </a:lnTo>
                <a:lnTo>
                  <a:pt x="236" y="109"/>
                </a:lnTo>
                <a:lnTo>
                  <a:pt x="236" y="112"/>
                </a:lnTo>
                <a:lnTo>
                  <a:pt x="236" y="112"/>
                </a:lnTo>
                <a:lnTo>
                  <a:pt x="236" y="124"/>
                </a:lnTo>
                <a:lnTo>
                  <a:pt x="236" y="126"/>
                </a:lnTo>
                <a:lnTo>
                  <a:pt x="236" y="141"/>
                </a:lnTo>
                <a:lnTo>
                  <a:pt x="236" y="141"/>
                </a:lnTo>
                <a:lnTo>
                  <a:pt x="236" y="153"/>
                </a:lnTo>
                <a:lnTo>
                  <a:pt x="236" y="157"/>
                </a:lnTo>
                <a:lnTo>
                  <a:pt x="236" y="159"/>
                </a:lnTo>
                <a:lnTo>
                  <a:pt x="234" y="165"/>
                </a:lnTo>
                <a:lnTo>
                  <a:pt x="236" y="172"/>
                </a:lnTo>
                <a:lnTo>
                  <a:pt x="234" y="172"/>
                </a:lnTo>
                <a:lnTo>
                  <a:pt x="234" y="174"/>
                </a:lnTo>
                <a:lnTo>
                  <a:pt x="234" y="179"/>
                </a:lnTo>
                <a:lnTo>
                  <a:pt x="238" y="179"/>
                </a:lnTo>
                <a:lnTo>
                  <a:pt x="238" y="181"/>
                </a:lnTo>
                <a:lnTo>
                  <a:pt x="238" y="184"/>
                </a:lnTo>
                <a:lnTo>
                  <a:pt x="238" y="189"/>
                </a:lnTo>
                <a:lnTo>
                  <a:pt x="238" y="195"/>
                </a:lnTo>
                <a:lnTo>
                  <a:pt x="238" y="196"/>
                </a:lnTo>
                <a:lnTo>
                  <a:pt x="238" y="202"/>
                </a:lnTo>
                <a:lnTo>
                  <a:pt x="238" y="202"/>
                </a:lnTo>
                <a:lnTo>
                  <a:pt x="238" y="203"/>
                </a:lnTo>
                <a:lnTo>
                  <a:pt x="238" y="212"/>
                </a:lnTo>
                <a:lnTo>
                  <a:pt x="238" y="217"/>
                </a:lnTo>
                <a:lnTo>
                  <a:pt x="238" y="220"/>
                </a:lnTo>
                <a:lnTo>
                  <a:pt x="238" y="229"/>
                </a:lnTo>
                <a:lnTo>
                  <a:pt x="232" y="229"/>
                </a:lnTo>
                <a:lnTo>
                  <a:pt x="229" y="229"/>
                </a:lnTo>
                <a:lnTo>
                  <a:pt x="227" y="229"/>
                </a:lnTo>
                <a:lnTo>
                  <a:pt x="215" y="229"/>
                </a:lnTo>
                <a:lnTo>
                  <a:pt x="212" y="231"/>
                </a:lnTo>
                <a:lnTo>
                  <a:pt x="203" y="231"/>
                </a:lnTo>
                <a:lnTo>
                  <a:pt x="195" y="231"/>
                </a:lnTo>
                <a:lnTo>
                  <a:pt x="188" y="231"/>
                </a:lnTo>
                <a:lnTo>
                  <a:pt x="184" y="231"/>
                </a:lnTo>
                <a:lnTo>
                  <a:pt x="182" y="231"/>
                </a:lnTo>
                <a:lnTo>
                  <a:pt x="179" y="231"/>
                </a:lnTo>
                <a:lnTo>
                  <a:pt x="176" y="231"/>
                </a:lnTo>
                <a:lnTo>
                  <a:pt x="170" y="231"/>
                </a:lnTo>
                <a:lnTo>
                  <a:pt x="167" y="231"/>
                </a:lnTo>
                <a:lnTo>
                  <a:pt x="165" y="231"/>
                </a:lnTo>
                <a:lnTo>
                  <a:pt x="158" y="231"/>
                </a:lnTo>
                <a:lnTo>
                  <a:pt x="155" y="231"/>
                </a:lnTo>
                <a:lnTo>
                  <a:pt x="153" y="231"/>
                </a:lnTo>
                <a:lnTo>
                  <a:pt x="148" y="231"/>
                </a:lnTo>
                <a:lnTo>
                  <a:pt x="143" y="231"/>
                </a:lnTo>
                <a:lnTo>
                  <a:pt x="138" y="231"/>
                </a:lnTo>
                <a:lnTo>
                  <a:pt x="138" y="231"/>
                </a:lnTo>
                <a:lnTo>
                  <a:pt x="134" y="231"/>
                </a:lnTo>
                <a:lnTo>
                  <a:pt x="131" y="231"/>
                </a:lnTo>
                <a:lnTo>
                  <a:pt x="126" y="231"/>
                </a:lnTo>
                <a:lnTo>
                  <a:pt x="122" y="232"/>
                </a:lnTo>
                <a:lnTo>
                  <a:pt x="121" y="232"/>
                </a:lnTo>
                <a:lnTo>
                  <a:pt x="115" y="232"/>
                </a:lnTo>
                <a:lnTo>
                  <a:pt x="114" y="232"/>
                </a:lnTo>
                <a:lnTo>
                  <a:pt x="112" y="232"/>
                </a:lnTo>
                <a:lnTo>
                  <a:pt x="109" y="232"/>
                </a:lnTo>
                <a:lnTo>
                  <a:pt x="91" y="232"/>
                </a:lnTo>
                <a:lnTo>
                  <a:pt x="90" y="232"/>
                </a:lnTo>
                <a:lnTo>
                  <a:pt x="88" y="232"/>
                </a:lnTo>
                <a:lnTo>
                  <a:pt x="86" y="232"/>
                </a:lnTo>
                <a:lnTo>
                  <a:pt x="83" y="232"/>
                </a:lnTo>
                <a:lnTo>
                  <a:pt x="81" y="232"/>
                </a:lnTo>
                <a:lnTo>
                  <a:pt x="78" y="232"/>
                </a:lnTo>
                <a:lnTo>
                  <a:pt x="76" y="232"/>
                </a:lnTo>
                <a:lnTo>
                  <a:pt x="72" y="232"/>
                </a:lnTo>
                <a:lnTo>
                  <a:pt x="67" y="232"/>
                </a:lnTo>
                <a:lnTo>
                  <a:pt x="64" y="232"/>
                </a:lnTo>
                <a:lnTo>
                  <a:pt x="62" y="232"/>
                </a:lnTo>
                <a:lnTo>
                  <a:pt x="55" y="232"/>
                </a:lnTo>
                <a:lnTo>
                  <a:pt x="53" y="232"/>
                </a:lnTo>
                <a:lnTo>
                  <a:pt x="48" y="232"/>
                </a:lnTo>
                <a:lnTo>
                  <a:pt x="48" y="232"/>
                </a:lnTo>
                <a:lnTo>
                  <a:pt x="41" y="232"/>
                </a:lnTo>
                <a:lnTo>
                  <a:pt x="36" y="232"/>
                </a:lnTo>
                <a:lnTo>
                  <a:pt x="33" y="232"/>
                </a:lnTo>
                <a:lnTo>
                  <a:pt x="28" y="232"/>
                </a:lnTo>
                <a:lnTo>
                  <a:pt x="26" y="232"/>
                </a:lnTo>
                <a:lnTo>
                  <a:pt x="24" y="232"/>
                </a:lnTo>
                <a:lnTo>
                  <a:pt x="16" y="232"/>
                </a:lnTo>
                <a:lnTo>
                  <a:pt x="14" y="232"/>
                </a:lnTo>
                <a:lnTo>
                  <a:pt x="12" y="232"/>
                </a:lnTo>
                <a:lnTo>
                  <a:pt x="7" y="232"/>
                </a:lnTo>
                <a:lnTo>
                  <a:pt x="2" y="232"/>
                </a:lnTo>
                <a:lnTo>
                  <a:pt x="2" y="227"/>
                </a:lnTo>
                <a:lnTo>
                  <a:pt x="2" y="222"/>
                </a:lnTo>
                <a:lnTo>
                  <a:pt x="2" y="215"/>
                </a:lnTo>
                <a:lnTo>
                  <a:pt x="2" y="212"/>
                </a:lnTo>
                <a:lnTo>
                  <a:pt x="2" y="205"/>
                </a:lnTo>
                <a:lnTo>
                  <a:pt x="2" y="202"/>
                </a:lnTo>
                <a:lnTo>
                  <a:pt x="2" y="202"/>
                </a:lnTo>
                <a:lnTo>
                  <a:pt x="2" y="195"/>
                </a:lnTo>
                <a:lnTo>
                  <a:pt x="2" y="188"/>
                </a:lnTo>
                <a:lnTo>
                  <a:pt x="2" y="184"/>
                </a:lnTo>
                <a:lnTo>
                  <a:pt x="2" y="181"/>
                </a:lnTo>
                <a:lnTo>
                  <a:pt x="2" y="179"/>
                </a:lnTo>
                <a:lnTo>
                  <a:pt x="0" y="179"/>
                </a:lnTo>
                <a:lnTo>
                  <a:pt x="0" y="177"/>
                </a:lnTo>
                <a:lnTo>
                  <a:pt x="0" y="172"/>
                </a:lnTo>
                <a:lnTo>
                  <a:pt x="0" y="169"/>
                </a:lnTo>
                <a:lnTo>
                  <a:pt x="0" y="167"/>
                </a:lnTo>
                <a:lnTo>
                  <a:pt x="0" y="160"/>
                </a:lnTo>
                <a:lnTo>
                  <a:pt x="0" y="157"/>
                </a:lnTo>
                <a:lnTo>
                  <a:pt x="0" y="152"/>
                </a:lnTo>
                <a:lnTo>
                  <a:pt x="0" y="145"/>
                </a:lnTo>
                <a:lnTo>
                  <a:pt x="0" y="143"/>
                </a:lnTo>
                <a:lnTo>
                  <a:pt x="0" y="133"/>
                </a:lnTo>
                <a:lnTo>
                  <a:pt x="0" y="129"/>
                </a:lnTo>
                <a:lnTo>
                  <a:pt x="0" y="128"/>
                </a:lnTo>
                <a:lnTo>
                  <a:pt x="0" y="124"/>
                </a:lnTo>
                <a:lnTo>
                  <a:pt x="2" y="117"/>
                </a:lnTo>
                <a:lnTo>
                  <a:pt x="2" y="116"/>
                </a:lnTo>
                <a:lnTo>
                  <a:pt x="2" y="112"/>
                </a:lnTo>
                <a:lnTo>
                  <a:pt x="2" y="107"/>
                </a:lnTo>
                <a:lnTo>
                  <a:pt x="2" y="103"/>
                </a:lnTo>
                <a:lnTo>
                  <a:pt x="2" y="100"/>
                </a:lnTo>
                <a:lnTo>
                  <a:pt x="2" y="95"/>
                </a:lnTo>
                <a:lnTo>
                  <a:pt x="2" y="90"/>
                </a:lnTo>
                <a:lnTo>
                  <a:pt x="2" y="81"/>
                </a:lnTo>
                <a:lnTo>
                  <a:pt x="2" y="79"/>
                </a:lnTo>
                <a:lnTo>
                  <a:pt x="2" y="74"/>
                </a:lnTo>
                <a:lnTo>
                  <a:pt x="2" y="73"/>
                </a:lnTo>
                <a:lnTo>
                  <a:pt x="2" y="69"/>
                </a:lnTo>
                <a:lnTo>
                  <a:pt x="2" y="67"/>
                </a:lnTo>
                <a:lnTo>
                  <a:pt x="2" y="59"/>
                </a:lnTo>
                <a:lnTo>
                  <a:pt x="2" y="52"/>
                </a:lnTo>
                <a:lnTo>
                  <a:pt x="2" y="45"/>
                </a:lnTo>
                <a:lnTo>
                  <a:pt x="2" y="40"/>
                </a:lnTo>
                <a:lnTo>
                  <a:pt x="2" y="35"/>
                </a:lnTo>
                <a:lnTo>
                  <a:pt x="2" y="31"/>
                </a:lnTo>
                <a:lnTo>
                  <a:pt x="2" y="29"/>
                </a:lnTo>
                <a:lnTo>
                  <a:pt x="4" y="23"/>
                </a:lnTo>
                <a:lnTo>
                  <a:pt x="4" y="14"/>
                </a:lnTo>
                <a:lnTo>
                  <a:pt x="4" y="12"/>
                </a:lnTo>
                <a:lnTo>
                  <a:pt x="4" y="11"/>
                </a:lnTo>
                <a:lnTo>
                  <a:pt x="4" y="5"/>
                </a:lnTo>
                <a:lnTo>
                  <a:pt x="4" y="0"/>
                </a:lnTo>
                <a:lnTo>
                  <a:pt x="4" y="0"/>
                </a:lnTo>
                <a:lnTo>
                  <a:pt x="7" y="0"/>
                </a:lnTo>
                <a:lnTo>
                  <a:pt x="10" y="0"/>
                </a:lnTo>
                <a:lnTo>
                  <a:pt x="12" y="0"/>
                </a:lnTo>
                <a:lnTo>
                  <a:pt x="14" y="0"/>
                </a:lnTo>
                <a:lnTo>
                  <a:pt x="24" y="0"/>
                </a:lnTo>
                <a:lnTo>
                  <a:pt x="26" y="0"/>
                </a:lnTo>
                <a:lnTo>
                  <a:pt x="28" y="0"/>
                </a:lnTo>
                <a:lnTo>
                  <a:pt x="31" y="0"/>
                </a:lnTo>
                <a:lnTo>
                  <a:pt x="33" y="0"/>
                </a:lnTo>
                <a:lnTo>
                  <a:pt x="35" y="0"/>
                </a:lnTo>
                <a:lnTo>
                  <a:pt x="43" y="0"/>
                </a:lnTo>
                <a:lnTo>
                  <a:pt x="45" y="0"/>
                </a:lnTo>
                <a:lnTo>
                  <a:pt x="53" y="0"/>
                </a:lnTo>
                <a:lnTo>
                  <a:pt x="57" y="0"/>
                </a:lnTo>
                <a:lnTo>
                  <a:pt x="59" y="0"/>
                </a:lnTo>
                <a:lnTo>
                  <a:pt x="64" y="0"/>
                </a:lnTo>
                <a:lnTo>
                  <a:pt x="67" y="0"/>
                </a:lnTo>
                <a:lnTo>
                  <a:pt x="69" y="0"/>
                </a:lnTo>
                <a:lnTo>
                  <a:pt x="71" y="0"/>
                </a:lnTo>
                <a:lnTo>
                  <a:pt x="78" y="0"/>
                </a:lnTo>
                <a:lnTo>
                  <a:pt x="78" y="0"/>
                </a:lnTo>
                <a:lnTo>
                  <a:pt x="83" y="0"/>
                </a:lnTo>
                <a:lnTo>
                  <a:pt x="84" y="0"/>
                </a:lnTo>
                <a:lnTo>
                  <a:pt x="86" y="0"/>
                </a:lnTo>
                <a:lnTo>
                  <a:pt x="91" y="0"/>
                </a:lnTo>
                <a:lnTo>
                  <a:pt x="102" y="0"/>
                </a:lnTo>
                <a:lnTo>
                  <a:pt x="103" y="0"/>
                </a:lnTo>
                <a:lnTo>
                  <a:pt x="107" y="0"/>
                </a:lnTo>
                <a:lnTo>
                  <a:pt x="115" y="0"/>
                </a:lnTo>
                <a:lnTo>
                  <a:pt x="119" y="0"/>
                </a:lnTo>
                <a:lnTo>
                  <a:pt x="121" y="0"/>
                </a:lnTo>
                <a:lnTo>
                  <a:pt x="122" y="0"/>
                </a:lnTo>
                <a:lnTo>
                  <a:pt x="129" y="0"/>
                </a:lnTo>
                <a:lnTo>
                  <a:pt x="139" y="0"/>
                </a:lnTo>
                <a:lnTo>
                  <a:pt x="141" y="0"/>
                </a:lnTo>
                <a:lnTo>
                  <a:pt x="153" y="0"/>
                </a:lnTo>
                <a:lnTo>
                  <a:pt x="157" y="0"/>
                </a:lnTo>
                <a:lnTo>
                  <a:pt x="160" y="0"/>
                </a:lnTo>
                <a:lnTo>
                  <a:pt x="170" y="0"/>
                </a:lnTo>
                <a:lnTo>
                  <a:pt x="181" y="0"/>
                </a:lnTo>
                <a:lnTo>
                  <a:pt x="184" y="0"/>
                </a:lnTo>
                <a:lnTo>
                  <a:pt x="189" y="0"/>
                </a:lnTo>
                <a:lnTo>
                  <a:pt x="198" y="0"/>
                </a:lnTo>
                <a:lnTo>
                  <a:pt x="200" y="0"/>
                </a:lnTo>
                <a:lnTo>
                  <a:pt x="201" y="0"/>
                </a:lnTo>
                <a:lnTo>
                  <a:pt x="208" y="0"/>
                </a:lnTo>
                <a:lnTo>
                  <a:pt x="210" y="0"/>
                </a:lnTo>
                <a:lnTo>
                  <a:pt x="213" y="0"/>
                </a:lnTo>
                <a:lnTo>
                  <a:pt x="219" y="0"/>
                </a:lnTo>
                <a:lnTo>
                  <a:pt x="220" y="0"/>
                </a:lnTo>
                <a:lnTo>
                  <a:pt x="229" y="0"/>
                </a:lnTo>
                <a:lnTo>
                  <a:pt x="231" y="0"/>
                </a:lnTo>
                <a:lnTo>
                  <a:pt x="236"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26" name="Freeform 154"/>
          <p:cNvSpPr>
            <a:spLocks/>
          </p:cNvSpPr>
          <p:nvPr/>
        </p:nvSpPr>
        <p:spPr bwMode="auto">
          <a:xfrm>
            <a:off x="5360194" y="1965723"/>
            <a:ext cx="366713" cy="308372"/>
          </a:xfrm>
          <a:custGeom>
            <a:avLst/>
            <a:gdLst/>
            <a:ahLst/>
            <a:cxnLst>
              <a:cxn ang="0">
                <a:pos x="308" y="12"/>
              </a:cxn>
              <a:cxn ang="0">
                <a:pos x="306" y="51"/>
              </a:cxn>
              <a:cxn ang="0">
                <a:pos x="306" y="70"/>
              </a:cxn>
              <a:cxn ang="0">
                <a:pos x="306" y="93"/>
              </a:cxn>
              <a:cxn ang="0">
                <a:pos x="305" y="113"/>
              </a:cxn>
              <a:cxn ang="0">
                <a:pos x="305" y="146"/>
              </a:cxn>
              <a:cxn ang="0">
                <a:pos x="303" y="163"/>
              </a:cxn>
              <a:cxn ang="0">
                <a:pos x="303" y="187"/>
              </a:cxn>
              <a:cxn ang="0">
                <a:pos x="303" y="208"/>
              </a:cxn>
              <a:cxn ang="0">
                <a:pos x="303" y="225"/>
              </a:cxn>
              <a:cxn ang="0">
                <a:pos x="303" y="237"/>
              </a:cxn>
              <a:cxn ang="0">
                <a:pos x="301" y="249"/>
              </a:cxn>
              <a:cxn ang="0">
                <a:pos x="294" y="259"/>
              </a:cxn>
              <a:cxn ang="0">
                <a:pos x="282" y="258"/>
              </a:cxn>
              <a:cxn ang="0">
                <a:pos x="265" y="258"/>
              </a:cxn>
              <a:cxn ang="0">
                <a:pos x="251" y="258"/>
              </a:cxn>
              <a:cxn ang="0">
                <a:pos x="241" y="258"/>
              </a:cxn>
              <a:cxn ang="0">
                <a:pos x="222" y="256"/>
              </a:cxn>
              <a:cxn ang="0">
                <a:pos x="212" y="256"/>
              </a:cxn>
              <a:cxn ang="0">
                <a:pos x="201" y="254"/>
              </a:cxn>
              <a:cxn ang="0">
                <a:pos x="191" y="254"/>
              </a:cxn>
              <a:cxn ang="0">
                <a:pos x="169" y="253"/>
              </a:cxn>
              <a:cxn ang="0">
                <a:pos x="146" y="254"/>
              </a:cxn>
              <a:cxn ang="0">
                <a:pos x="129" y="254"/>
              </a:cxn>
              <a:cxn ang="0">
                <a:pos x="105" y="254"/>
              </a:cxn>
              <a:cxn ang="0">
                <a:pos x="90" y="254"/>
              </a:cxn>
              <a:cxn ang="0">
                <a:pos x="74" y="256"/>
              </a:cxn>
              <a:cxn ang="0">
                <a:pos x="64" y="256"/>
              </a:cxn>
              <a:cxn ang="0">
                <a:pos x="47" y="256"/>
              </a:cxn>
              <a:cxn ang="0">
                <a:pos x="26" y="256"/>
              </a:cxn>
              <a:cxn ang="0">
                <a:pos x="10" y="256"/>
              </a:cxn>
              <a:cxn ang="0">
                <a:pos x="2" y="242"/>
              </a:cxn>
              <a:cxn ang="0">
                <a:pos x="2" y="223"/>
              </a:cxn>
              <a:cxn ang="0">
                <a:pos x="2" y="199"/>
              </a:cxn>
              <a:cxn ang="0">
                <a:pos x="2" y="175"/>
              </a:cxn>
              <a:cxn ang="0">
                <a:pos x="2" y="161"/>
              </a:cxn>
              <a:cxn ang="0">
                <a:pos x="2" y="134"/>
              </a:cxn>
              <a:cxn ang="0">
                <a:pos x="4" y="120"/>
              </a:cxn>
              <a:cxn ang="0">
                <a:pos x="4" y="86"/>
              </a:cxn>
              <a:cxn ang="0">
                <a:pos x="4" y="62"/>
              </a:cxn>
              <a:cxn ang="0">
                <a:pos x="4" y="27"/>
              </a:cxn>
              <a:cxn ang="0">
                <a:pos x="4" y="13"/>
              </a:cxn>
              <a:cxn ang="0">
                <a:pos x="10" y="3"/>
              </a:cxn>
              <a:cxn ang="0">
                <a:pos x="31" y="1"/>
              </a:cxn>
              <a:cxn ang="0">
                <a:pos x="53" y="1"/>
              </a:cxn>
              <a:cxn ang="0">
                <a:pos x="67" y="1"/>
              </a:cxn>
              <a:cxn ang="0">
                <a:pos x="79" y="1"/>
              </a:cxn>
              <a:cxn ang="0">
                <a:pos x="110" y="0"/>
              </a:cxn>
              <a:cxn ang="0">
                <a:pos x="119" y="0"/>
              </a:cxn>
              <a:cxn ang="0">
                <a:pos x="127" y="0"/>
              </a:cxn>
              <a:cxn ang="0">
                <a:pos x="145" y="0"/>
              </a:cxn>
              <a:cxn ang="0">
                <a:pos x="165" y="0"/>
              </a:cxn>
              <a:cxn ang="0">
                <a:pos x="189" y="0"/>
              </a:cxn>
              <a:cxn ang="0">
                <a:pos x="206" y="0"/>
              </a:cxn>
              <a:cxn ang="0">
                <a:pos x="217" y="0"/>
              </a:cxn>
              <a:cxn ang="0">
                <a:pos x="239" y="0"/>
              </a:cxn>
              <a:cxn ang="0">
                <a:pos x="263" y="0"/>
              </a:cxn>
              <a:cxn ang="0">
                <a:pos x="296" y="0"/>
              </a:cxn>
            </a:cxnLst>
            <a:rect l="0" t="0" r="r" b="b"/>
            <a:pathLst>
              <a:path w="308" h="259">
                <a:moveTo>
                  <a:pt x="303" y="0"/>
                </a:moveTo>
                <a:lnTo>
                  <a:pt x="308" y="0"/>
                </a:lnTo>
                <a:lnTo>
                  <a:pt x="308" y="3"/>
                </a:lnTo>
                <a:lnTo>
                  <a:pt x="308" y="10"/>
                </a:lnTo>
                <a:lnTo>
                  <a:pt x="308" y="12"/>
                </a:lnTo>
                <a:lnTo>
                  <a:pt x="308" y="24"/>
                </a:lnTo>
                <a:lnTo>
                  <a:pt x="308" y="27"/>
                </a:lnTo>
                <a:lnTo>
                  <a:pt x="308" y="34"/>
                </a:lnTo>
                <a:lnTo>
                  <a:pt x="308" y="41"/>
                </a:lnTo>
                <a:lnTo>
                  <a:pt x="306" y="51"/>
                </a:lnTo>
                <a:lnTo>
                  <a:pt x="306" y="56"/>
                </a:lnTo>
                <a:lnTo>
                  <a:pt x="306" y="56"/>
                </a:lnTo>
                <a:lnTo>
                  <a:pt x="306" y="60"/>
                </a:lnTo>
                <a:lnTo>
                  <a:pt x="306" y="69"/>
                </a:lnTo>
                <a:lnTo>
                  <a:pt x="306" y="70"/>
                </a:lnTo>
                <a:lnTo>
                  <a:pt x="306" y="72"/>
                </a:lnTo>
                <a:lnTo>
                  <a:pt x="306" y="77"/>
                </a:lnTo>
                <a:lnTo>
                  <a:pt x="306" y="89"/>
                </a:lnTo>
                <a:lnTo>
                  <a:pt x="306" y="91"/>
                </a:lnTo>
                <a:lnTo>
                  <a:pt x="306" y="93"/>
                </a:lnTo>
                <a:lnTo>
                  <a:pt x="306" y="94"/>
                </a:lnTo>
                <a:lnTo>
                  <a:pt x="305" y="101"/>
                </a:lnTo>
                <a:lnTo>
                  <a:pt x="305" y="106"/>
                </a:lnTo>
                <a:lnTo>
                  <a:pt x="305" y="108"/>
                </a:lnTo>
                <a:lnTo>
                  <a:pt x="305" y="113"/>
                </a:lnTo>
                <a:lnTo>
                  <a:pt x="305" y="117"/>
                </a:lnTo>
                <a:lnTo>
                  <a:pt x="305" y="124"/>
                </a:lnTo>
                <a:lnTo>
                  <a:pt x="305" y="125"/>
                </a:lnTo>
                <a:lnTo>
                  <a:pt x="305" y="136"/>
                </a:lnTo>
                <a:lnTo>
                  <a:pt x="305" y="146"/>
                </a:lnTo>
                <a:lnTo>
                  <a:pt x="305" y="148"/>
                </a:lnTo>
                <a:lnTo>
                  <a:pt x="305" y="151"/>
                </a:lnTo>
                <a:lnTo>
                  <a:pt x="305" y="158"/>
                </a:lnTo>
                <a:lnTo>
                  <a:pt x="305" y="160"/>
                </a:lnTo>
                <a:lnTo>
                  <a:pt x="303" y="163"/>
                </a:lnTo>
                <a:lnTo>
                  <a:pt x="303" y="165"/>
                </a:lnTo>
                <a:lnTo>
                  <a:pt x="303" y="168"/>
                </a:lnTo>
                <a:lnTo>
                  <a:pt x="303" y="172"/>
                </a:lnTo>
                <a:lnTo>
                  <a:pt x="303" y="177"/>
                </a:lnTo>
                <a:lnTo>
                  <a:pt x="303" y="187"/>
                </a:lnTo>
                <a:lnTo>
                  <a:pt x="303" y="192"/>
                </a:lnTo>
                <a:lnTo>
                  <a:pt x="303" y="203"/>
                </a:lnTo>
                <a:lnTo>
                  <a:pt x="303" y="204"/>
                </a:lnTo>
                <a:lnTo>
                  <a:pt x="303" y="206"/>
                </a:lnTo>
                <a:lnTo>
                  <a:pt x="303" y="208"/>
                </a:lnTo>
                <a:lnTo>
                  <a:pt x="303" y="213"/>
                </a:lnTo>
                <a:lnTo>
                  <a:pt x="303" y="215"/>
                </a:lnTo>
                <a:lnTo>
                  <a:pt x="303" y="222"/>
                </a:lnTo>
                <a:lnTo>
                  <a:pt x="303" y="223"/>
                </a:lnTo>
                <a:lnTo>
                  <a:pt x="303" y="225"/>
                </a:lnTo>
                <a:lnTo>
                  <a:pt x="303" y="227"/>
                </a:lnTo>
                <a:lnTo>
                  <a:pt x="303" y="234"/>
                </a:lnTo>
                <a:lnTo>
                  <a:pt x="303" y="235"/>
                </a:lnTo>
                <a:lnTo>
                  <a:pt x="303" y="237"/>
                </a:lnTo>
                <a:lnTo>
                  <a:pt x="303" y="237"/>
                </a:lnTo>
                <a:lnTo>
                  <a:pt x="303" y="241"/>
                </a:lnTo>
                <a:lnTo>
                  <a:pt x="303" y="244"/>
                </a:lnTo>
                <a:lnTo>
                  <a:pt x="303" y="246"/>
                </a:lnTo>
                <a:lnTo>
                  <a:pt x="301" y="246"/>
                </a:lnTo>
                <a:lnTo>
                  <a:pt x="301" y="249"/>
                </a:lnTo>
                <a:lnTo>
                  <a:pt x="301" y="251"/>
                </a:lnTo>
                <a:lnTo>
                  <a:pt x="301" y="254"/>
                </a:lnTo>
                <a:lnTo>
                  <a:pt x="301" y="259"/>
                </a:lnTo>
                <a:lnTo>
                  <a:pt x="299" y="259"/>
                </a:lnTo>
                <a:lnTo>
                  <a:pt x="294" y="259"/>
                </a:lnTo>
                <a:lnTo>
                  <a:pt x="292" y="258"/>
                </a:lnTo>
                <a:lnTo>
                  <a:pt x="289" y="258"/>
                </a:lnTo>
                <a:lnTo>
                  <a:pt x="287" y="258"/>
                </a:lnTo>
                <a:lnTo>
                  <a:pt x="286" y="258"/>
                </a:lnTo>
                <a:lnTo>
                  <a:pt x="282" y="258"/>
                </a:lnTo>
                <a:lnTo>
                  <a:pt x="282" y="258"/>
                </a:lnTo>
                <a:lnTo>
                  <a:pt x="274" y="258"/>
                </a:lnTo>
                <a:lnTo>
                  <a:pt x="268" y="258"/>
                </a:lnTo>
                <a:lnTo>
                  <a:pt x="267" y="258"/>
                </a:lnTo>
                <a:lnTo>
                  <a:pt x="265" y="258"/>
                </a:lnTo>
                <a:lnTo>
                  <a:pt x="263" y="258"/>
                </a:lnTo>
                <a:lnTo>
                  <a:pt x="258" y="258"/>
                </a:lnTo>
                <a:lnTo>
                  <a:pt x="256" y="258"/>
                </a:lnTo>
                <a:lnTo>
                  <a:pt x="255" y="258"/>
                </a:lnTo>
                <a:lnTo>
                  <a:pt x="251" y="258"/>
                </a:lnTo>
                <a:lnTo>
                  <a:pt x="249" y="258"/>
                </a:lnTo>
                <a:lnTo>
                  <a:pt x="246" y="258"/>
                </a:lnTo>
                <a:lnTo>
                  <a:pt x="244" y="258"/>
                </a:lnTo>
                <a:lnTo>
                  <a:pt x="243" y="258"/>
                </a:lnTo>
                <a:lnTo>
                  <a:pt x="241" y="258"/>
                </a:lnTo>
                <a:lnTo>
                  <a:pt x="236" y="258"/>
                </a:lnTo>
                <a:lnTo>
                  <a:pt x="236" y="258"/>
                </a:lnTo>
                <a:lnTo>
                  <a:pt x="232" y="258"/>
                </a:lnTo>
                <a:lnTo>
                  <a:pt x="224" y="256"/>
                </a:lnTo>
                <a:lnTo>
                  <a:pt x="222" y="256"/>
                </a:lnTo>
                <a:lnTo>
                  <a:pt x="219" y="256"/>
                </a:lnTo>
                <a:lnTo>
                  <a:pt x="217" y="256"/>
                </a:lnTo>
                <a:lnTo>
                  <a:pt x="215" y="256"/>
                </a:lnTo>
                <a:lnTo>
                  <a:pt x="213" y="256"/>
                </a:lnTo>
                <a:lnTo>
                  <a:pt x="212" y="256"/>
                </a:lnTo>
                <a:lnTo>
                  <a:pt x="210" y="256"/>
                </a:lnTo>
                <a:lnTo>
                  <a:pt x="208" y="256"/>
                </a:lnTo>
                <a:lnTo>
                  <a:pt x="206" y="256"/>
                </a:lnTo>
                <a:lnTo>
                  <a:pt x="203" y="254"/>
                </a:lnTo>
                <a:lnTo>
                  <a:pt x="201" y="254"/>
                </a:lnTo>
                <a:lnTo>
                  <a:pt x="198" y="254"/>
                </a:lnTo>
                <a:lnTo>
                  <a:pt x="194" y="254"/>
                </a:lnTo>
                <a:lnTo>
                  <a:pt x="193" y="254"/>
                </a:lnTo>
                <a:lnTo>
                  <a:pt x="191" y="254"/>
                </a:lnTo>
                <a:lnTo>
                  <a:pt x="191" y="254"/>
                </a:lnTo>
                <a:lnTo>
                  <a:pt x="184" y="254"/>
                </a:lnTo>
                <a:lnTo>
                  <a:pt x="177" y="254"/>
                </a:lnTo>
                <a:lnTo>
                  <a:pt x="172" y="253"/>
                </a:lnTo>
                <a:lnTo>
                  <a:pt x="170" y="253"/>
                </a:lnTo>
                <a:lnTo>
                  <a:pt x="169" y="253"/>
                </a:lnTo>
                <a:lnTo>
                  <a:pt x="167" y="253"/>
                </a:lnTo>
                <a:lnTo>
                  <a:pt x="165" y="253"/>
                </a:lnTo>
                <a:lnTo>
                  <a:pt x="158" y="254"/>
                </a:lnTo>
                <a:lnTo>
                  <a:pt x="150" y="254"/>
                </a:lnTo>
                <a:lnTo>
                  <a:pt x="146" y="254"/>
                </a:lnTo>
                <a:lnTo>
                  <a:pt x="145" y="254"/>
                </a:lnTo>
                <a:lnTo>
                  <a:pt x="141" y="254"/>
                </a:lnTo>
                <a:lnTo>
                  <a:pt x="138" y="254"/>
                </a:lnTo>
                <a:lnTo>
                  <a:pt x="134" y="254"/>
                </a:lnTo>
                <a:lnTo>
                  <a:pt x="129" y="254"/>
                </a:lnTo>
                <a:lnTo>
                  <a:pt x="124" y="254"/>
                </a:lnTo>
                <a:lnTo>
                  <a:pt x="117" y="254"/>
                </a:lnTo>
                <a:lnTo>
                  <a:pt x="112" y="254"/>
                </a:lnTo>
                <a:lnTo>
                  <a:pt x="110" y="254"/>
                </a:lnTo>
                <a:lnTo>
                  <a:pt x="105" y="254"/>
                </a:lnTo>
                <a:lnTo>
                  <a:pt x="103" y="254"/>
                </a:lnTo>
                <a:lnTo>
                  <a:pt x="102" y="254"/>
                </a:lnTo>
                <a:lnTo>
                  <a:pt x="96" y="254"/>
                </a:lnTo>
                <a:lnTo>
                  <a:pt x="95" y="254"/>
                </a:lnTo>
                <a:lnTo>
                  <a:pt x="90" y="254"/>
                </a:lnTo>
                <a:lnTo>
                  <a:pt x="84" y="256"/>
                </a:lnTo>
                <a:lnTo>
                  <a:pt x="81" y="256"/>
                </a:lnTo>
                <a:lnTo>
                  <a:pt x="79" y="256"/>
                </a:lnTo>
                <a:lnTo>
                  <a:pt x="77" y="256"/>
                </a:lnTo>
                <a:lnTo>
                  <a:pt x="74" y="256"/>
                </a:lnTo>
                <a:lnTo>
                  <a:pt x="71" y="256"/>
                </a:lnTo>
                <a:lnTo>
                  <a:pt x="69" y="256"/>
                </a:lnTo>
                <a:lnTo>
                  <a:pt x="67" y="256"/>
                </a:lnTo>
                <a:lnTo>
                  <a:pt x="65" y="256"/>
                </a:lnTo>
                <a:lnTo>
                  <a:pt x="64" y="256"/>
                </a:lnTo>
                <a:lnTo>
                  <a:pt x="62" y="256"/>
                </a:lnTo>
                <a:lnTo>
                  <a:pt x="59" y="256"/>
                </a:lnTo>
                <a:lnTo>
                  <a:pt x="53" y="256"/>
                </a:lnTo>
                <a:lnTo>
                  <a:pt x="52" y="256"/>
                </a:lnTo>
                <a:lnTo>
                  <a:pt x="47" y="256"/>
                </a:lnTo>
                <a:lnTo>
                  <a:pt x="40" y="256"/>
                </a:lnTo>
                <a:lnTo>
                  <a:pt x="36" y="256"/>
                </a:lnTo>
                <a:lnTo>
                  <a:pt x="34" y="256"/>
                </a:lnTo>
                <a:lnTo>
                  <a:pt x="33" y="256"/>
                </a:lnTo>
                <a:lnTo>
                  <a:pt x="26" y="256"/>
                </a:lnTo>
                <a:lnTo>
                  <a:pt x="26" y="256"/>
                </a:lnTo>
                <a:lnTo>
                  <a:pt x="24" y="256"/>
                </a:lnTo>
                <a:lnTo>
                  <a:pt x="22" y="256"/>
                </a:lnTo>
                <a:lnTo>
                  <a:pt x="12" y="256"/>
                </a:lnTo>
                <a:lnTo>
                  <a:pt x="10" y="256"/>
                </a:lnTo>
                <a:lnTo>
                  <a:pt x="4" y="256"/>
                </a:lnTo>
                <a:lnTo>
                  <a:pt x="2" y="256"/>
                </a:lnTo>
                <a:lnTo>
                  <a:pt x="0" y="256"/>
                </a:lnTo>
                <a:lnTo>
                  <a:pt x="2" y="246"/>
                </a:lnTo>
                <a:lnTo>
                  <a:pt x="2" y="242"/>
                </a:lnTo>
                <a:lnTo>
                  <a:pt x="2" y="237"/>
                </a:lnTo>
                <a:lnTo>
                  <a:pt x="2" y="235"/>
                </a:lnTo>
                <a:lnTo>
                  <a:pt x="2" y="234"/>
                </a:lnTo>
                <a:lnTo>
                  <a:pt x="2" y="229"/>
                </a:lnTo>
                <a:lnTo>
                  <a:pt x="2" y="223"/>
                </a:lnTo>
                <a:lnTo>
                  <a:pt x="2" y="222"/>
                </a:lnTo>
                <a:lnTo>
                  <a:pt x="2" y="222"/>
                </a:lnTo>
                <a:lnTo>
                  <a:pt x="2" y="211"/>
                </a:lnTo>
                <a:lnTo>
                  <a:pt x="2" y="203"/>
                </a:lnTo>
                <a:lnTo>
                  <a:pt x="2" y="199"/>
                </a:lnTo>
                <a:lnTo>
                  <a:pt x="2" y="196"/>
                </a:lnTo>
                <a:lnTo>
                  <a:pt x="2" y="192"/>
                </a:lnTo>
                <a:lnTo>
                  <a:pt x="2" y="187"/>
                </a:lnTo>
                <a:lnTo>
                  <a:pt x="2" y="177"/>
                </a:lnTo>
                <a:lnTo>
                  <a:pt x="2" y="175"/>
                </a:lnTo>
                <a:lnTo>
                  <a:pt x="2" y="172"/>
                </a:lnTo>
                <a:lnTo>
                  <a:pt x="2" y="170"/>
                </a:lnTo>
                <a:lnTo>
                  <a:pt x="2" y="165"/>
                </a:lnTo>
                <a:lnTo>
                  <a:pt x="2" y="161"/>
                </a:lnTo>
                <a:lnTo>
                  <a:pt x="2" y="161"/>
                </a:lnTo>
                <a:lnTo>
                  <a:pt x="2" y="153"/>
                </a:lnTo>
                <a:lnTo>
                  <a:pt x="2" y="148"/>
                </a:lnTo>
                <a:lnTo>
                  <a:pt x="2" y="143"/>
                </a:lnTo>
                <a:lnTo>
                  <a:pt x="2" y="139"/>
                </a:lnTo>
                <a:lnTo>
                  <a:pt x="2" y="134"/>
                </a:lnTo>
                <a:lnTo>
                  <a:pt x="2" y="132"/>
                </a:lnTo>
                <a:lnTo>
                  <a:pt x="2" y="129"/>
                </a:lnTo>
                <a:lnTo>
                  <a:pt x="2" y="124"/>
                </a:lnTo>
                <a:lnTo>
                  <a:pt x="2" y="120"/>
                </a:lnTo>
                <a:lnTo>
                  <a:pt x="4" y="120"/>
                </a:lnTo>
                <a:lnTo>
                  <a:pt x="4" y="103"/>
                </a:lnTo>
                <a:lnTo>
                  <a:pt x="4" y="98"/>
                </a:lnTo>
                <a:lnTo>
                  <a:pt x="4" y="93"/>
                </a:lnTo>
                <a:lnTo>
                  <a:pt x="4" y="89"/>
                </a:lnTo>
                <a:lnTo>
                  <a:pt x="4" y="86"/>
                </a:lnTo>
                <a:lnTo>
                  <a:pt x="4" y="84"/>
                </a:lnTo>
                <a:lnTo>
                  <a:pt x="4" y="75"/>
                </a:lnTo>
                <a:lnTo>
                  <a:pt x="4" y="72"/>
                </a:lnTo>
                <a:lnTo>
                  <a:pt x="4" y="65"/>
                </a:lnTo>
                <a:lnTo>
                  <a:pt x="4" y="62"/>
                </a:lnTo>
                <a:lnTo>
                  <a:pt x="4" y="53"/>
                </a:lnTo>
                <a:lnTo>
                  <a:pt x="4" y="44"/>
                </a:lnTo>
                <a:lnTo>
                  <a:pt x="4" y="41"/>
                </a:lnTo>
                <a:lnTo>
                  <a:pt x="4" y="36"/>
                </a:lnTo>
                <a:lnTo>
                  <a:pt x="4" y="27"/>
                </a:lnTo>
                <a:lnTo>
                  <a:pt x="4" y="26"/>
                </a:lnTo>
                <a:lnTo>
                  <a:pt x="4" y="26"/>
                </a:lnTo>
                <a:lnTo>
                  <a:pt x="4" y="20"/>
                </a:lnTo>
                <a:lnTo>
                  <a:pt x="4" y="19"/>
                </a:lnTo>
                <a:lnTo>
                  <a:pt x="4" y="13"/>
                </a:lnTo>
                <a:lnTo>
                  <a:pt x="4" y="8"/>
                </a:lnTo>
                <a:lnTo>
                  <a:pt x="4" y="5"/>
                </a:lnTo>
                <a:lnTo>
                  <a:pt x="4" y="3"/>
                </a:lnTo>
                <a:lnTo>
                  <a:pt x="9" y="3"/>
                </a:lnTo>
                <a:lnTo>
                  <a:pt x="10" y="3"/>
                </a:lnTo>
                <a:lnTo>
                  <a:pt x="16" y="1"/>
                </a:lnTo>
                <a:lnTo>
                  <a:pt x="17" y="1"/>
                </a:lnTo>
                <a:lnTo>
                  <a:pt x="21" y="1"/>
                </a:lnTo>
                <a:lnTo>
                  <a:pt x="26" y="1"/>
                </a:lnTo>
                <a:lnTo>
                  <a:pt x="31" y="1"/>
                </a:lnTo>
                <a:lnTo>
                  <a:pt x="34" y="1"/>
                </a:lnTo>
                <a:lnTo>
                  <a:pt x="41" y="1"/>
                </a:lnTo>
                <a:lnTo>
                  <a:pt x="48" y="1"/>
                </a:lnTo>
                <a:lnTo>
                  <a:pt x="50" y="1"/>
                </a:lnTo>
                <a:lnTo>
                  <a:pt x="53" y="1"/>
                </a:lnTo>
                <a:lnTo>
                  <a:pt x="55" y="1"/>
                </a:lnTo>
                <a:lnTo>
                  <a:pt x="57" y="1"/>
                </a:lnTo>
                <a:lnTo>
                  <a:pt x="59" y="1"/>
                </a:lnTo>
                <a:lnTo>
                  <a:pt x="62" y="1"/>
                </a:lnTo>
                <a:lnTo>
                  <a:pt x="67" y="1"/>
                </a:lnTo>
                <a:lnTo>
                  <a:pt x="69" y="1"/>
                </a:lnTo>
                <a:lnTo>
                  <a:pt x="71" y="1"/>
                </a:lnTo>
                <a:lnTo>
                  <a:pt x="71" y="1"/>
                </a:lnTo>
                <a:lnTo>
                  <a:pt x="76" y="1"/>
                </a:lnTo>
                <a:lnTo>
                  <a:pt x="79" y="1"/>
                </a:lnTo>
                <a:lnTo>
                  <a:pt x="84" y="1"/>
                </a:lnTo>
                <a:lnTo>
                  <a:pt x="86" y="1"/>
                </a:lnTo>
                <a:lnTo>
                  <a:pt x="96" y="1"/>
                </a:lnTo>
                <a:lnTo>
                  <a:pt x="103" y="0"/>
                </a:lnTo>
                <a:lnTo>
                  <a:pt x="110" y="0"/>
                </a:lnTo>
                <a:lnTo>
                  <a:pt x="112" y="0"/>
                </a:lnTo>
                <a:lnTo>
                  <a:pt x="114" y="0"/>
                </a:lnTo>
                <a:lnTo>
                  <a:pt x="115" y="0"/>
                </a:lnTo>
                <a:lnTo>
                  <a:pt x="117" y="0"/>
                </a:lnTo>
                <a:lnTo>
                  <a:pt x="119" y="0"/>
                </a:lnTo>
                <a:lnTo>
                  <a:pt x="120" y="0"/>
                </a:lnTo>
                <a:lnTo>
                  <a:pt x="122" y="0"/>
                </a:lnTo>
                <a:lnTo>
                  <a:pt x="124" y="0"/>
                </a:lnTo>
                <a:lnTo>
                  <a:pt x="126" y="0"/>
                </a:lnTo>
                <a:lnTo>
                  <a:pt x="127" y="0"/>
                </a:lnTo>
                <a:lnTo>
                  <a:pt x="129" y="0"/>
                </a:lnTo>
                <a:lnTo>
                  <a:pt x="131" y="0"/>
                </a:lnTo>
                <a:lnTo>
                  <a:pt x="133" y="0"/>
                </a:lnTo>
                <a:lnTo>
                  <a:pt x="138" y="0"/>
                </a:lnTo>
                <a:lnTo>
                  <a:pt x="145" y="0"/>
                </a:lnTo>
                <a:lnTo>
                  <a:pt x="146" y="0"/>
                </a:lnTo>
                <a:lnTo>
                  <a:pt x="151" y="0"/>
                </a:lnTo>
                <a:lnTo>
                  <a:pt x="153" y="0"/>
                </a:lnTo>
                <a:lnTo>
                  <a:pt x="162" y="0"/>
                </a:lnTo>
                <a:lnTo>
                  <a:pt x="165" y="0"/>
                </a:lnTo>
                <a:lnTo>
                  <a:pt x="169" y="0"/>
                </a:lnTo>
                <a:lnTo>
                  <a:pt x="174" y="0"/>
                </a:lnTo>
                <a:lnTo>
                  <a:pt x="177" y="0"/>
                </a:lnTo>
                <a:lnTo>
                  <a:pt x="179" y="0"/>
                </a:lnTo>
                <a:lnTo>
                  <a:pt x="189" y="0"/>
                </a:lnTo>
                <a:lnTo>
                  <a:pt x="191" y="0"/>
                </a:lnTo>
                <a:lnTo>
                  <a:pt x="191" y="0"/>
                </a:lnTo>
                <a:lnTo>
                  <a:pt x="194" y="0"/>
                </a:lnTo>
                <a:lnTo>
                  <a:pt x="205" y="0"/>
                </a:lnTo>
                <a:lnTo>
                  <a:pt x="206" y="0"/>
                </a:lnTo>
                <a:lnTo>
                  <a:pt x="208" y="0"/>
                </a:lnTo>
                <a:lnTo>
                  <a:pt x="210" y="0"/>
                </a:lnTo>
                <a:lnTo>
                  <a:pt x="212" y="0"/>
                </a:lnTo>
                <a:lnTo>
                  <a:pt x="213" y="0"/>
                </a:lnTo>
                <a:lnTo>
                  <a:pt x="217" y="0"/>
                </a:lnTo>
                <a:lnTo>
                  <a:pt x="219" y="0"/>
                </a:lnTo>
                <a:lnTo>
                  <a:pt x="229" y="0"/>
                </a:lnTo>
                <a:lnTo>
                  <a:pt x="232" y="0"/>
                </a:lnTo>
                <a:lnTo>
                  <a:pt x="236" y="0"/>
                </a:lnTo>
                <a:lnTo>
                  <a:pt x="239" y="0"/>
                </a:lnTo>
                <a:lnTo>
                  <a:pt x="241" y="0"/>
                </a:lnTo>
                <a:lnTo>
                  <a:pt x="243" y="0"/>
                </a:lnTo>
                <a:lnTo>
                  <a:pt x="249" y="0"/>
                </a:lnTo>
                <a:lnTo>
                  <a:pt x="253" y="0"/>
                </a:lnTo>
                <a:lnTo>
                  <a:pt x="263" y="0"/>
                </a:lnTo>
                <a:lnTo>
                  <a:pt x="268" y="0"/>
                </a:lnTo>
                <a:lnTo>
                  <a:pt x="277" y="0"/>
                </a:lnTo>
                <a:lnTo>
                  <a:pt x="282" y="0"/>
                </a:lnTo>
                <a:lnTo>
                  <a:pt x="291" y="0"/>
                </a:lnTo>
                <a:lnTo>
                  <a:pt x="296" y="0"/>
                </a:lnTo>
                <a:lnTo>
                  <a:pt x="296" y="0"/>
                </a:lnTo>
                <a:lnTo>
                  <a:pt x="298" y="0"/>
                </a:lnTo>
                <a:lnTo>
                  <a:pt x="303"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5" name="Freeform 193"/>
          <p:cNvSpPr>
            <a:spLocks/>
          </p:cNvSpPr>
          <p:nvPr/>
        </p:nvSpPr>
        <p:spPr bwMode="auto">
          <a:xfrm>
            <a:off x="4844654" y="3307557"/>
            <a:ext cx="407194" cy="336947"/>
          </a:xfrm>
          <a:custGeom>
            <a:avLst/>
            <a:gdLst/>
            <a:ahLst/>
            <a:cxnLst>
              <a:cxn ang="0">
                <a:pos x="342" y="20"/>
              </a:cxn>
              <a:cxn ang="0">
                <a:pos x="342" y="29"/>
              </a:cxn>
              <a:cxn ang="0">
                <a:pos x="340" y="37"/>
              </a:cxn>
              <a:cxn ang="0">
                <a:pos x="340" y="51"/>
              </a:cxn>
              <a:cxn ang="0">
                <a:pos x="338" y="75"/>
              </a:cxn>
              <a:cxn ang="0">
                <a:pos x="340" y="89"/>
              </a:cxn>
              <a:cxn ang="0">
                <a:pos x="340" y="108"/>
              </a:cxn>
              <a:cxn ang="0">
                <a:pos x="340" y="122"/>
              </a:cxn>
              <a:cxn ang="0">
                <a:pos x="338" y="147"/>
              </a:cxn>
              <a:cxn ang="0">
                <a:pos x="337" y="173"/>
              </a:cxn>
              <a:cxn ang="0">
                <a:pos x="337" y="194"/>
              </a:cxn>
              <a:cxn ang="0">
                <a:pos x="337" y="220"/>
              </a:cxn>
              <a:cxn ang="0">
                <a:pos x="335" y="232"/>
              </a:cxn>
              <a:cxn ang="0">
                <a:pos x="335" y="256"/>
              </a:cxn>
              <a:cxn ang="0">
                <a:pos x="333" y="278"/>
              </a:cxn>
              <a:cxn ang="0">
                <a:pos x="313" y="270"/>
              </a:cxn>
              <a:cxn ang="0">
                <a:pos x="308" y="270"/>
              </a:cxn>
              <a:cxn ang="0">
                <a:pos x="304" y="283"/>
              </a:cxn>
              <a:cxn ang="0">
                <a:pos x="278" y="282"/>
              </a:cxn>
              <a:cxn ang="0">
                <a:pos x="263" y="282"/>
              </a:cxn>
              <a:cxn ang="0">
                <a:pos x="247" y="280"/>
              </a:cxn>
              <a:cxn ang="0">
                <a:pos x="223" y="280"/>
              </a:cxn>
              <a:cxn ang="0">
                <a:pos x="203" y="278"/>
              </a:cxn>
              <a:cxn ang="0">
                <a:pos x="192" y="278"/>
              </a:cxn>
              <a:cxn ang="0">
                <a:pos x="175" y="278"/>
              </a:cxn>
              <a:cxn ang="0">
                <a:pos x="149" y="277"/>
              </a:cxn>
              <a:cxn ang="0">
                <a:pos x="132" y="275"/>
              </a:cxn>
              <a:cxn ang="0">
                <a:pos x="103" y="273"/>
              </a:cxn>
              <a:cxn ang="0">
                <a:pos x="86" y="273"/>
              </a:cxn>
              <a:cxn ang="0">
                <a:pos x="58" y="271"/>
              </a:cxn>
              <a:cxn ang="0">
                <a:pos x="43" y="271"/>
              </a:cxn>
              <a:cxn ang="0">
                <a:pos x="31" y="270"/>
              </a:cxn>
              <a:cxn ang="0">
                <a:pos x="10" y="270"/>
              </a:cxn>
              <a:cxn ang="0">
                <a:pos x="0" y="256"/>
              </a:cxn>
              <a:cxn ang="0">
                <a:pos x="1" y="234"/>
              </a:cxn>
              <a:cxn ang="0">
                <a:pos x="1" y="206"/>
              </a:cxn>
              <a:cxn ang="0">
                <a:pos x="3" y="191"/>
              </a:cxn>
              <a:cxn ang="0">
                <a:pos x="5" y="149"/>
              </a:cxn>
              <a:cxn ang="0">
                <a:pos x="5" y="135"/>
              </a:cxn>
              <a:cxn ang="0">
                <a:pos x="7" y="120"/>
              </a:cxn>
              <a:cxn ang="0">
                <a:pos x="7" y="89"/>
              </a:cxn>
              <a:cxn ang="0">
                <a:pos x="7" y="65"/>
              </a:cxn>
              <a:cxn ang="0">
                <a:pos x="7" y="49"/>
              </a:cxn>
              <a:cxn ang="0">
                <a:pos x="7" y="27"/>
              </a:cxn>
              <a:cxn ang="0">
                <a:pos x="20" y="0"/>
              </a:cxn>
              <a:cxn ang="0">
                <a:pos x="48" y="0"/>
              </a:cxn>
              <a:cxn ang="0">
                <a:pos x="70" y="1"/>
              </a:cxn>
              <a:cxn ang="0">
                <a:pos x="96" y="1"/>
              </a:cxn>
              <a:cxn ang="0">
                <a:pos x="111" y="1"/>
              </a:cxn>
              <a:cxn ang="0">
                <a:pos x="139" y="3"/>
              </a:cxn>
              <a:cxn ang="0">
                <a:pos x="161" y="3"/>
              </a:cxn>
              <a:cxn ang="0">
                <a:pos x="175" y="5"/>
              </a:cxn>
              <a:cxn ang="0">
                <a:pos x="189" y="5"/>
              </a:cxn>
              <a:cxn ang="0">
                <a:pos x="201" y="5"/>
              </a:cxn>
              <a:cxn ang="0">
                <a:pos x="220" y="5"/>
              </a:cxn>
              <a:cxn ang="0">
                <a:pos x="237" y="6"/>
              </a:cxn>
              <a:cxn ang="0">
                <a:pos x="273" y="8"/>
              </a:cxn>
              <a:cxn ang="0">
                <a:pos x="285" y="8"/>
              </a:cxn>
              <a:cxn ang="0">
                <a:pos x="304" y="8"/>
              </a:cxn>
              <a:cxn ang="0">
                <a:pos x="321" y="10"/>
              </a:cxn>
              <a:cxn ang="0">
                <a:pos x="342" y="10"/>
              </a:cxn>
            </a:cxnLst>
            <a:rect l="0" t="0" r="r" b="b"/>
            <a:pathLst>
              <a:path w="342" h="283">
                <a:moveTo>
                  <a:pt x="342" y="10"/>
                </a:moveTo>
                <a:lnTo>
                  <a:pt x="342" y="12"/>
                </a:lnTo>
                <a:lnTo>
                  <a:pt x="342" y="13"/>
                </a:lnTo>
                <a:lnTo>
                  <a:pt x="342" y="15"/>
                </a:lnTo>
                <a:lnTo>
                  <a:pt x="342" y="17"/>
                </a:lnTo>
                <a:lnTo>
                  <a:pt x="342" y="20"/>
                </a:lnTo>
                <a:lnTo>
                  <a:pt x="342" y="22"/>
                </a:lnTo>
                <a:lnTo>
                  <a:pt x="342" y="24"/>
                </a:lnTo>
                <a:lnTo>
                  <a:pt x="342" y="25"/>
                </a:lnTo>
                <a:lnTo>
                  <a:pt x="342" y="27"/>
                </a:lnTo>
                <a:lnTo>
                  <a:pt x="342" y="29"/>
                </a:lnTo>
                <a:lnTo>
                  <a:pt x="342" y="29"/>
                </a:lnTo>
                <a:lnTo>
                  <a:pt x="340" y="29"/>
                </a:lnTo>
                <a:lnTo>
                  <a:pt x="340" y="31"/>
                </a:lnTo>
                <a:lnTo>
                  <a:pt x="340" y="32"/>
                </a:lnTo>
                <a:lnTo>
                  <a:pt x="340" y="34"/>
                </a:lnTo>
                <a:lnTo>
                  <a:pt x="340" y="36"/>
                </a:lnTo>
                <a:lnTo>
                  <a:pt x="340" y="37"/>
                </a:lnTo>
                <a:lnTo>
                  <a:pt x="340" y="41"/>
                </a:lnTo>
                <a:lnTo>
                  <a:pt x="340" y="43"/>
                </a:lnTo>
                <a:lnTo>
                  <a:pt x="340" y="44"/>
                </a:lnTo>
                <a:lnTo>
                  <a:pt x="340" y="46"/>
                </a:lnTo>
                <a:lnTo>
                  <a:pt x="340" y="49"/>
                </a:lnTo>
                <a:lnTo>
                  <a:pt x="340" y="51"/>
                </a:lnTo>
                <a:lnTo>
                  <a:pt x="340" y="53"/>
                </a:lnTo>
                <a:lnTo>
                  <a:pt x="340" y="55"/>
                </a:lnTo>
                <a:lnTo>
                  <a:pt x="340" y="60"/>
                </a:lnTo>
                <a:lnTo>
                  <a:pt x="340" y="65"/>
                </a:lnTo>
                <a:lnTo>
                  <a:pt x="340" y="72"/>
                </a:lnTo>
                <a:lnTo>
                  <a:pt x="338" y="75"/>
                </a:lnTo>
                <a:lnTo>
                  <a:pt x="338" y="79"/>
                </a:lnTo>
                <a:lnTo>
                  <a:pt x="338" y="82"/>
                </a:lnTo>
                <a:lnTo>
                  <a:pt x="338" y="86"/>
                </a:lnTo>
                <a:lnTo>
                  <a:pt x="338" y="87"/>
                </a:lnTo>
                <a:lnTo>
                  <a:pt x="338" y="89"/>
                </a:lnTo>
                <a:lnTo>
                  <a:pt x="340" y="89"/>
                </a:lnTo>
                <a:lnTo>
                  <a:pt x="340" y="92"/>
                </a:lnTo>
                <a:lnTo>
                  <a:pt x="340" y="94"/>
                </a:lnTo>
                <a:lnTo>
                  <a:pt x="340" y="103"/>
                </a:lnTo>
                <a:lnTo>
                  <a:pt x="340" y="104"/>
                </a:lnTo>
                <a:lnTo>
                  <a:pt x="340" y="106"/>
                </a:lnTo>
                <a:lnTo>
                  <a:pt x="340" y="108"/>
                </a:lnTo>
                <a:lnTo>
                  <a:pt x="340" y="110"/>
                </a:lnTo>
                <a:lnTo>
                  <a:pt x="340" y="111"/>
                </a:lnTo>
                <a:lnTo>
                  <a:pt x="340" y="113"/>
                </a:lnTo>
                <a:lnTo>
                  <a:pt x="340" y="117"/>
                </a:lnTo>
                <a:lnTo>
                  <a:pt x="340" y="118"/>
                </a:lnTo>
                <a:lnTo>
                  <a:pt x="340" y="122"/>
                </a:lnTo>
                <a:lnTo>
                  <a:pt x="340" y="123"/>
                </a:lnTo>
                <a:lnTo>
                  <a:pt x="338" y="125"/>
                </a:lnTo>
                <a:lnTo>
                  <a:pt x="338" y="127"/>
                </a:lnTo>
                <a:lnTo>
                  <a:pt x="338" y="135"/>
                </a:lnTo>
                <a:lnTo>
                  <a:pt x="338" y="135"/>
                </a:lnTo>
                <a:lnTo>
                  <a:pt x="338" y="147"/>
                </a:lnTo>
                <a:lnTo>
                  <a:pt x="338" y="149"/>
                </a:lnTo>
                <a:lnTo>
                  <a:pt x="338" y="149"/>
                </a:lnTo>
                <a:lnTo>
                  <a:pt x="338" y="151"/>
                </a:lnTo>
                <a:lnTo>
                  <a:pt x="337" y="161"/>
                </a:lnTo>
                <a:lnTo>
                  <a:pt x="337" y="172"/>
                </a:lnTo>
                <a:lnTo>
                  <a:pt x="337" y="173"/>
                </a:lnTo>
                <a:lnTo>
                  <a:pt x="337" y="175"/>
                </a:lnTo>
                <a:lnTo>
                  <a:pt x="337" y="180"/>
                </a:lnTo>
                <a:lnTo>
                  <a:pt x="337" y="182"/>
                </a:lnTo>
                <a:lnTo>
                  <a:pt x="337" y="187"/>
                </a:lnTo>
                <a:lnTo>
                  <a:pt x="337" y="191"/>
                </a:lnTo>
                <a:lnTo>
                  <a:pt x="337" y="194"/>
                </a:lnTo>
                <a:lnTo>
                  <a:pt x="337" y="203"/>
                </a:lnTo>
                <a:lnTo>
                  <a:pt x="337" y="209"/>
                </a:lnTo>
                <a:lnTo>
                  <a:pt x="337" y="211"/>
                </a:lnTo>
                <a:lnTo>
                  <a:pt x="337" y="213"/>
                </a:lnTo>
                <a:lnTo>
                  <a:pt x="337" y="218"/>
                </a:lnTo>
                <a:lnTo>
                  <a:pt x="337" y="220"/>
                </a:lnTo>
                <a:lnTo>
                  <a:pt x="337" y="223"/>
                </a:lnTo>
                <a:lnTo>
                  <a:pt x="337" y="225"/>
                </a:lnTo>
                <a:lnTo>
                  <a:pt x="337" y="225"/>
                </a:lnTo>
                <a:lnTo>
                  <a:pt x="337" y="227"/>
                </a:lnTo>
                <a:lnTo>
                  <a:pt x="335" y="227"/>
                </a:lnTo>
                <a:lnTo>
                  <a:pt x="335" y="232"/>
                </a:lnTo>
                <a:lnTo>
                  <a:pt x="335" y="237"/>
                </a:lnTo>
                <a:lnTo>
                  <a:pt x="335" y="240"/>
                </a:lnTo>
                <a:lnTo>
                  <a:pt x="335" y="242"/>
                </a:lnTo>
                <a:lnTo>
                  <a:pt x="335" y="246"/>
                </a:lnTo>
                <a:lnTo>
                  <a:pt x="335" y="249"/>
                </a:lnTo>
                <a:lnTo>
                  <a:pt x="335" y="256"/>
                </a:lnTo>
                <a:lnTo>
                  <a:pt x="335" y="258"/>
                </a:lnTo>
                <a:lnTo>
                  <a:pt x="335" y="259"/>
                </a:lnTo>
                <a:lnTo>
                  <a:pt x="335" y="263"/>
                </a:lnTo>
                <a:lnTo>
                  <a:pt x="333" y="271"/>
                </a:lnTo>
                <a:lnTo>
                  <a:pt x="333" y="273"/>
                </a:lnTo>
                <a:lnTo>
                  <a:pt x="333" y="278"/>
                </a:lnTo>
                <a:lnTo>
                  <a:pt x="332" y="278"/>
                </a:lnTo>
                <a:lnTo>
                  <a:pt x="330" y="278"/>
                </a:lnTo>
                <a:lnTo>
                  <a:pt x="326" y="278"/>
                </a:lnTo>
                <a:lnTo>
                  <a:pt x="325" y="278"/>
                </a:lnTo>
                <a:lnTo>
                  <a:pt x="323" y="278"/>
                </a:lnTo>
                <a:lnTo>
                  <a:pt x="313" y="270"/>
                </a:lnTo>
                <a:lnTo>
                  <a:pt x="311" y="270"/>
                </a:lnTo>
                <a:lnTo>
                  <a:pt x="311" y="268"/>
                </a:lnTo>
                <a:lnTo>
                  <a:pt x="309" y="268"/>
                </a:lnTo>
                <a:lnTo>
                  <a:pt x="308" y="270"/>
                </a:lnTo>
                <a:lnTo>
                  <a:pt x="308" y="270"/>
                </a:lnTo>
                <a:lnTo>
                  <a:pt x="308" y="270"/>
                </a:lnTo>
                <a:lnTo>
                  <a:pt x="306" y="270"/>
                </a:lnTo>
                <a:lnTo>
                  <a:pt x="306" y="271"/>
                </a:lnTo>
                <a:lnTo>
                  <a:pt x="313" y="283"/>
                </a:lnTo>
                <a:lnTo>
                  <a:pt x="308" y="283"/>
                </a:lnTo>
                <a:lnTo>
                  <a:pt x="308" y="283"/>
                </a:lnTo>
                <a:lnTo>
                  <a:pt x="304" y="283"/>
                </a:lnTo>
                <a:lnTo>
                  <a:pt x="302" y="283"/>
                </a:lnTo>
                <a:lnTo>
                  <a:pt x="290" y="283"/>
                </a:lnTo>
                <a:lnTo>
                  <a:pt x="289" y="282"/>
                </a:lnTo>
                <a:lnTo>
                  <a:pt x="282" y="282"/>
                </a:lnTo>
                <a:lnTo>
                  <a:pt x="280" y="282"/>
                </a:lnTo>
                <a:lnTo>
                  <a:pt x="278" y="282"/>
                </a:lnTo>
                <a:lnTo>
                  <a:pt x="277" y="282"/>
                </a:lnTo>
                <a:lnTo>
                  <a:pt x="271" y="282"/>
                </a:lnTo>
                <a:lnTo>
                  <a:pt x="266" y="282"/>
                </a:lnTo>
                <a:lnTo>
                  <a:pt x="265" y="282"/>
                </a:lnTo>
                <a:lnTo>
                  <a:pt x="263" y="282"/>
                </a:lnTo>
                <a:lnTo>
                  <a:pt x="263" y="282"/>
                </a:lnTo>
                <a:lnTo>
                  <a:pt x="261" y="282"/>
                </a:lnTo>
                <a:lnTo>
                  <a:pt x="258" y="282"/>
                </a:lnTo>
                <a:lnTo>
                  <a:pt x="256" y="282"/>
                </a:lnTo>
                <a:lnTo>
                  <a:pt x="254" y="282"/>
                </a:lnTo>
                <a:lnTo>
                  <a:pt x="249" y="280"/>
                </a:lnTo>
                <a:lnTo>
                  <a:pt x="247" y="280"/>
                </a:lnTo>
                <a:lnTo>
                  <a:pt x="242" y="280"/>
                </a:lnTo>
                <a:lnTo>
                  <a:pt x="240" y="280"/>
                </a:lnTo>
                <a:lnTo>
                  <a:pt x="237" y="280"/>
                </a:lnTo>
                <a:lnTo>
                  <a:pt x="228" y="280"/>
                </a:lnTo>
                <a:lnTo>
                  <a:pt x="227" y="280"/>
                </a:lnTo>
                <a:lnTo>
                  <a:pt x="223" y="280"/>
                </a:lnTo>
                <a:lnTo>
                  <a:pt x="220" y="280"/>
                </a:lnTo>
                <a:lnTo>
                  <a:pt x="218" y="280"/>
                </a:lnTo>
                <a:lnTo>
                  <a:pt x="215" y="280"/>
                </a:lnTo>
                <a:lnTo>
                  <a:pt x="213" y="280"/>
                </a:lnTo>
                <a:lnTo>
                  <a:pt x="204" y="278"/>
                </a:lnTo>
                <a:lnTo>
                  <a:pt x="203" y="278"/>
                </a:lnTo>
                <a:lnTo>
                  <a:pt x="201" y="278"/>
                </a:lnTo>
                <a:lnTo>
                  <a:pt x="199" y="278"/>
                </a:lnTo>
                <a:lnTo>
                  <a:pt x="197" y="278"/>
                </a:lnTo>
                <a:lnTo>
                  <a:pt x="196" y="278"/>
                </a:lnTo>
                <a:lnTo>
                  <a:pt x="194" y="278"/>
                </a:lnTo>
                <a:lnTo>
                  <a:pt x="192" y="278"/>
                </a:lnTo>
                <a:lnTo>
                  <a:pt x="191" y="278"/>
                </a:lnTo>
                <a:lnTo>
                  <a:pt x="187" y="278"/>
                </a:lnTo>
                <a:lnTo>
                  <a:pt x="185" y="278"/>
                </a:lnTo>
                <a:lnTo>
                  <a:pt x="184" y="278"/>
                </a:lnTo>
                <a:lnTo>
                  <a:pt x="180" y="278"/>
                </a:lnTo>
                <a:lnTo>
                  <a:pt x="175" y="278"/>
                </a:lnTo>
                <a:lnTo>
                  <a:pt x="173" y="278"/>
                </a:lnTo>
                <a:lnTo>
                  <a:pt x="172" y="277"/>
                </a:lnTo>
                <a:lnTo>
                  <a:pt x="170" y="277"/>
                </a:lnTo>
                <a:lnTo>
                  <a:pt x="166" y="277"/>
                </a:lnTo>
                <a:lnTo>
                  <a:pt x="165" y="277"/>
                </a:lnTo>
                <a:lnTo>
                  <a:pt x="149" y="277"/>
                </a:lnTo>
                <a:lnTo>
                  <a:pt x="148" y="277"/>
                </a:lnTo>
                <a:lnTo>
                  <a:pt x="142" y="275"/>
                </a:lnTo>
                <a:lnTo>
                  <a:pt x="142" y="275"/>
                </a:lnTo>
                <a:lnTo>
                  <a:pt x="137" y="275"/>
                </a:lnTo>
                <a:lnTo>
                  <a:pt x="136" y="275"/>
                </a:lnTo>
                <a:lnTo>
                  <a:pt x="132" y="275"/>
                </a:lnTo>
                <a:lnTo>
                  <a:pt x="120" y="275"/>
                </a:lnTo>
                <a:lnTo>
                  <a:pt x="117" y="275"/>
                </a:lnTo>
                <a:lnTo>
                  <a:pt x="113" y="275"/>
                </a:lnTo>
                <a:lnTo>
                  <a:pt x="110" y="275"/>
                </a:lnTo>
                <a:lnTo>
                  <a:pt x="108" y="273"/>
                </a:lnTo>
                <a:lnTo>
                  <a:pt x="103" y="273"/>
                </a:lnTo>
                <a:lnTo>
                  <a:pt x="101" y="273"/>
                </a:lnTo>
                <a:lnTo>
                  <a:pt x="99" y="273"/>
                </a:lnTo>
                <a:lnTo>
                  <a:pt x="96" y="273"/>
                </a:lnTo>
                <a:lnTo>
                  <a:pt x="93" y="273"/>
                </a:lnTo>
                <a:lnTo>
                  <a:pt x="87" y="273"/>
                </a:lnTo>
                <a:lnTo>
                  <a:pt x="86" y="273"/>
                </a:lnTo>
                <a:lnTo>
                  <a:pt x="80" y="273"/>
                </a:lnTo>
                <a:lnTo>
                  <a:pt x="80" y="273"/>
                </a:lnTo>
                <a:lnTo>
                  <a:pt x="68" y="271"/>
                </a:lnTo>
                <a:lnTo>
                  <a:pt x="67" y="271"/>
                </a:lnTo>
                <a:lnTo>
                  <a:pt x="65" y="271"/>
                </a:lnTo>
                <a:lnTo>
                  <a:pt x="58" y="271"/>
                </a:lnTo>
                <a:lnTo>
                  <a:pt x="55" y="271"/>
                </a:lnTo>
                <a:lnTo>
                  <a:pt x="53" y="271"/>
                </a:lnTo>
                <a:lnTo>
                  <a:pt x="51" y="271"/>
                </a:lnTo>
                <a:lnTo>
                  <a:pt x="50" y="271"/>
                </a:lnTo>
                <a:lnTo>
                  <a:pt x="44" y="271"/>
                </a:lnTo>
                <a:lnTo>
                  <a:pt x="43" y="271"/>
                </a:lnTo>
                <a:lnTo>
                  <a:pt x="41" y="271"/>
                </a:lnTo>
                <a:lnTo>
                  <a:pt x="39" y="271"/>
                </a:lnTo>
                <a:lnTo>
                  <a:pt x="37" y="271"/>
                </a:lnTo>
                <a:lnTo>
                  <a:pt x="36" y="270"/>
                </a:lnTo>
                <a:lnTo>
                  <a:pt x="32" y="270"/>
                </a:lnTo>
                <a:lnTo>
                  <a:pt x="31" y="270"/>
                </a:lnTo>
                <a:lnTo>
                  <a:pt x="25" y="270"/>
                </a:lnTo>
                <a:lnTo>
                  <a:pt x="24" y="270"/>
                </a:lnTo>
                <a:lnTo>
                  <a:pt x="17" y="270"/>
                </a:lnTo>
                <a:lnTo>
                  <a:pt x="15" y="270"/>
                </a:lnTo>
                <a:lnTo>
                  <a:pt x="13" y="270"/>
                </a:lnTo>
                <a:lnTo>
                  <a:pt x="10" y="270"/>
                </a:lnTo>
                <a:lnTo>
                  <a:pt x="7" y="270"/>
                </a:lnTo>
                <a:lnTo>
                  <a:pt x="3" y="270"/>
                </a:lnTo>
                <a:lnTo>
                  <a:pt x="0" y="270"/>
                </a:lnTo>
                <a:lnTo>
                  <a:pt x="0" y="268"/>
                </a:lnTo>
                <a:lnTo>
                  <a:pt x="0" y="258"/>
                </a:lnTo>
                <a:lnTo>
                  <a:pt x="0" y="256"/>
                </a:lnTo>
                <a:lnTo>
                  <a:pt x="0" y="247"/>
                </a:lnTo>
                <a:lnTo>
                  <a:pt x="0" y="242"/>
                </a:lnTo>
                <a:lnTo>
                  <a:pt x="0" y="240"/>
                </a:lnTo>
                <a:lnTo>
                  <a:pt x="0" y="239"/>
                </a:lnTo>
                <a:lnTo>
                  <a:pt x="0" y="237"/>
                </a:lnTo>
                <a:lnTo>
                  <a:pt x="1" y="234"/>
                </a:lnTo>
                <a:lnTo>
                  <a:pt x="1" y="232"/>
                </a:lnTo>
                <a:lnTo>
                  <a:pt x="1" y="230"/>
                </a:lnTo>
                <a:lnTo>
                  <a:pt x="1" y="225"/>
                </a:lnTo>
                <a:lnTo>
                  <a:pt x="1" y="213"/>
                </a:lnTo>
                <a:lnTo>
                  <a:pt x="1" y="209"/>
                </a:lnTo>
                <a:lnTo>
                  <a:pt x="1" y="206"/>
                </a:lnTo>
                <a:lnTo>
                  <a:pt x="1" y="203"/>
                </a:lnTo>
                <a:lnTo>
                  <a:pt x="3" y="197"/>
                </a:lnTo>
                <a:lnTo>
                  <a:pt x="3" y="196"/>
                </a:lnTo>
                <a:lnTo>
                  <a:pt x="3" y="196"/>
                </a:lnTo>
                <a:lnTo>
                  <a:pt x="3" y="192"/>
                </a:lnTo>
                <a:lnTo>
                  <a:pt x="3" y="191"/>
                </a:lnTo>
                <a:lnTo>
                  <a:pt x="3" y="184"/>
                </a:lnTo>
                <a:lnTo>
                  <a:pt x="3" y="180"/>
                </a:lnTo>
                <a:lnTo>
                  <a:pt x="3" y="170"/>
                </a:lnTo>
                <a:lnTo>
                  <a:pt x="5" y="165"/>
                </a:lnTo>
                <a:lnTo>
                  <a:pt x="5" y="158"/>
                </a:lnTo>
                <a:lnTo>
                  <a:pt x="5" y="149"/>
                </a:lnTo>
                <a:lnTo>
                  <a:pt x="5" y="147"/>
                </a:lnTo>
                <a:lnTo>
                  <a:pt x="5" y="146"/>
                </a:lnTo>
                <a:lnTo>
                  <a:pt x="5" y="142"/>
                </a:lnTo>
                <a:lnTo>
                  <a:pt x="5" y="141"/>
                </a:lnTo>
                <a:lnTo>
                  <a:pt x="5" y="139"/>
                </a:lnTo>
                <a:lnTo>
                  <a:pt x="5" y="135"/>
                </a:lnTo>
                <a:lnTo>
                  <a:pt x="7" y="130"/>
                </a:lnTo>
                <a:lnTo>
                  <a:pt x="7" y="129"/>
                </a:lnTo>
                <a:lnTo>
                  <a:pt x="7" y="125"/>
                </a:lnTo>
                <a:lnTo>
                  <a:pt x="7" y="123"/>
                </a:lnTo>
                <a:lnTo>
                  <a:pt x="7" y="120"/>
                </a:lnTo>
                <a:lnTo>
                  <a:pt x="7" y="120"/>
                </a:lnTo>
                <a:lnTo>
                  <a:pt x="7" y="111"/>
                </a:lnTo>
                <a:lnTo>
                  <a:pt x="7" y="103"/>
                </a:lnTo>
                <a:lnTo>
                  <a:pt x="7" y="98"/>
                </a:lnTo>
                <a:lnTo>
                  <a:pt x="7" y="92"/>
                </a:lnTo>
                <a:lnTo>
                  <a:pt x="7" y="91"/>
                </a:lnTo>
                <a:lnTo>
                  <a:pt x="7" y="89"/>
                </a:lnTo>
                <a:lnTo>
                  <a:pt x="7" y="87"/>
                </a:lnTo>
                <a:lnTo>
                  <a:pt x="7" y="84"/>
                </a:lnTo>
                <a:lnTo>
                  <a:pt x="7" y="75"/>
                </a:lnTo>
                <a:lnTo>
                  <a:pt x="7" y="75"/>
                </a:lnTo>
                <a:lnTo>
                  <a:pt x="7" y="72"/>
                </a:lnTo>
                <a:lnTo>
                  <a:pt x="7" y="65"/>
                </a:lnTo>
                <a:lnTo>
                  <a:pt x="7" y="61"/>
                </a:lnTo>
                <a:lnTo>
                  <a:pt x="7" y="58"/>
                </a:lnTo>
                <a:lnTo>
                  <a:pt x="7" y="56"/>
                </a:lnTo>
                <a:lnTo>
                  <a:pt x="7" y="55"/>
                </a:lnTo>
                <a:lnTo>
                  <a:pt x="7" y="51"/>
                </a:lnTo>
                <a:lnTo>
                  <a:pt x="7" y="49"/>
                </a:lnTo>
                <a:lnTo>
                  <a:pt x="7" y="46"/>
                </a:lnTo>
                <a:lnTo>
                  <a:pt x="7" y="41"/>
                </a:lnTo>
                <a:lnTo>
                  <a:pt x="7" y="32"/>
                </a:lnTo>
                <a:lnTo>
                  <a:pt x="7" y="29"/>
                </a:lnTo>
                <a:lnTo>
                  <a:pt x="7" y="29"/>
                </a:lnTo>
                <a:lnTo>
                  <a:pt x="7" y="27"/>
                </a:lnTo>
                <a:lnTo>
                  <a:pt x="8" y="10"/>
                </a:lnTo>
                <a:lnTo>
                  <a:pt x="8" y="5"/>
                </a:lnTo>
                <a:lnTo>
                  <a:pt x="8" y="0"/>
                </a:lnTo>
                <a:lnTo>
                  <a:pt x="8" y="0"/>
                </a:lnTo>
                <a:lnTo>
                  <a:pt x="13" y="0"/>
                </a:lnTo>
                <a:lnTo>
                  <a:pt x="20" y="0"/>
                </a:lnTo>
                <a:lnTo>
                  <a:pt x="25" y="0"/>
                </a:lnTo>
                <a:lnTo>
                  <a:pt x="29" y="0"/>
                </a:lnTo>
                <a:lnTo>
                  <a:pt x="36" y="0"/>
                </a:lnTo>
                <a:lnTo>
                  <a:pt x="39" y="0"/>
                </a:lnTo>
                <a:lnTo>
                  <a:pt x="43" y="0"/>
                </a:lnTo>
                <a:lnTo>
                  <a:pt x="48" y="0"/>
                </a:lnTo>
                <a:lnTo>
                  <a:pt x="51" y="0"/>
                </a:lnTo>
                <a:lnTo>
                  <a:pt x="60" y="0"/>
                </a:lnTo>
                <a:lnTo>
                  <a:pt x="65" y="0"/>
                </a:lnTo>
                <a:lnTo>
                  <a:pt x="67" y="1"/>
                </a:lnTo>
                <a:lnTo>
                  <a:pt x="68" y="1"/>
                </a:lnTo>
                <a:lnTo>
                  <a:pt x="70" y="1"/>
                </a:lnTo>
                <a:lnTo>
                  <a:pt x="74" y="1"/>
                </a:lnTo>
                <a:lnTo>
                  <a:pt x="75" y="1"/>
                </a:lnTo>
                <a:lnTo>
                  <a:pt x="77" y="1"/>
                </a:lnTo>
                <a:lnTo>
                  <a:pt x="80" y="1"/>
                </a:lnTo>
                <a:lnTo>
                  <a:pt x="89" y="1"/>
                </a:lnTo>
                <a:lnTo>
                  <a:pt x="96" y="1"/>
                </a:lnTo>
                <a:lnTo>
                  <a:pt x="96" y="1"/>
                </a:lnTo>
                <a:lnTo>
                  <a:pt x="99" y="1"/>
                </a:lnTo>
                <a:lnTo>
                  <a:pt x="101" y="1"/>
                </a:lnTo>
                <a:lnTo>
                  <a:pt x="103" y="1"/>
                </a:lnTo>
                <a:lnTo>
                  <a:pt x="105" y="1"/>
                </a:lnTo>
                <a:lnTo>
                  <a:pt x="111" y="1"/>
                </a:lnTo>
                <a:lnTo>
                  <a:pt x="123" y="3"/>
                </a:lnTo>
                <a:lnTo>
                  <a:pt x="127" y="3"/>
                </a:lnTo>
                <a:lnTo>
                  <a:pt x="130" y="3"/>
                </a:lnTo>
                <a:lnTo>
                  <a:pt x="132" y="3"/>
                </a:lnTo>
                <a:lnTo>
                  <a:pt x="137" y="3"/>
                </a:lnTo>
                <a:lnTo>
                  <a:pt x="139" y="3"/>
                </a:lnTo>
                <a:lnTo>
                  <a:pt x="142" y="3"/>
                </a:lnTo>
                <a:lnTo>
                  <a:pt x="144" y="3"/>
                </a:lnTo>
                <a:lnTo>
                  <a:pt x="148" y="3"/>
                </a:lnTo>
                <a:lnTo>
                  <a:pt x="149" y="3"/>
                </a:lnTo>
                <a:lnTo>
                  <a:pt x="156" y="3"/>
                </a:lnTo>
                <a:lnTo>
                  <a:pt x="161" y="3"/>
                </a:lnTo>
                <a:lnTo>
                  <a:pt x="163" y="3"/>
                </a:lnTo>
                <a:lnTo>
                  <a:pt x="163" y="5"/>
                </a:lnTo>
                <a:lnTo>
                  <a:pt x="165" y="3"/>
                </a:lnTo>
                <a:lnTo>
                  <a:pt x="166" y="5"/>
                </a:lnTo>
                <a:lnTo>
                  <a:pt x="172" y="5"/>
                </a:lnTo>
                <a:lnTo>
                  <a:pt x="175" y="5"/>
                </a:lnTo>
                <a:lnTo>
                  <a:pt x="177" y="5"/>
                </a:lnTo>
                <a:lnTo>
                  <a:pt x="179" y="5"/>
                </a:lnTo>
                <a:lnTo>
                  <a:pt x="180" y="5"/>
                </a:lnTo>
                <a:lnTo>
                  <a:pt x="182" y="5"/>
                </a:lnTo>
                <a:lnTo>
                  <a:pt x="187" y="5"/>
                </a:lnTo>
                <a:lnTo>
                  <a:pt x="189" y="5"/>
                </a:lnTo>
                <a:lnTo>
                  <a:pt x="192" y="5"/>
                </a:lnTo>
                <a:lnTo>
                  <a:pt x="194" y="5"/>
                </a:lnTo>
                <a:lnTo>
                  <a:pt x="196" y="5"/>
                </a:lnTo>
                <a:lnTo>
                  <a:pt x="197" y="5"/>
                </a:lnTo>
                <a:lnTo>
                  <a:pt x="199" y="5"/>
                </a:lnTo>
                <a:lnTo>
                  <a:pt x="201" y="5"/>
                </a:lnTo>
                <a:lnTo>
                  <a:pt x="204" y="5"/>
                </a:lnTo>
                <a:lnTo>
                  <a:pt x="208" y="5"/>
                </a:lnTo>
                <a:lnTo>
                  <a:pt x="209" y="5"/>
                </a:lnTo>
                <a:lnTo>
                  <a:pt x="215" y="5"/>
                </a:lnTo>
                <a:lnTo>
                  <a:pt x="216" y="5"/>
                </a:lnTo>
                <a:lnTo>
                  <a:pt x="220" y="5"/>
                </a:lnTo>
                <a:lnTo>
                  <a:pt x="222" y="6"/>
                </a:lnTo>
                <a:lnTo>
                  <a:pt x="228" y="6"/>
                </a:lnTo>
                <a:lnTo>
                  <a:pt x="230" y="6"/>
                </a:lnTo>
                <a:lnTo>
                  <a:pt x="232" y="6"/>
                </a:lnTo>
                <a:lnTo>
                  <a:pt x="234" y="6"/>
                </a:lnTo>
                <a:lnTo>
                  <a:pt x="237" y="6"/>
                </a:lnTo>
                <a:lnTo>
                  <a:pt x="242" y="6"/>
                </a:lnTo>
                <a:lnTo>
                  <a:pt x="244" y="6"/>
                </a:lnTo>
                <a:lnTo>
                  <a:pt x="252" y="6"/>
                </a:lnTo>
                <a:lnTo>
                  <a:pt x="265" y="6"/>
                </a:lnTo>
                <a:lnTo>
                  <a:pt x="270" y="8"/>
                </a:lnTo>
                <a:lnTo>
                  <a:pt x="273" y="8"/>
                </a:lnTo>
                <a:lnTo>
                  <a:pt x="275" y="8"/>
                </a:lnTo>
                <a:lnTo>
                  <a:pt x="277" y="8"/>
                </a:lnTo>
                <a:lnTo>
                  <a:pt x="278" y="8"/>
                </a:lnTo>
                <a:lnTo>
                  <a:pt x="280" y="8"/>
                </a:lnTo>
                <a:lnTo>
                  <a:pt x="283" y="8"/>
                </a:lnTo>
                <a:lnTo>
                  <a:pt x="285" y="8"/>
                </a:lnTo>
                <a:lnTo>
                  <a:pt x="287" y="8"/>
                </a:lnTo>
                <a:lnTo>
                  <a:pt x="289" y="8"/>
                </a:lnTo>
                <a:lnTo>
                  <a:pt x="292" y="8"/>
                </a:lnTo>
                <a:lnTo>
                  <a:pt x="294" y="8"/>
                </a:lnTo>
                <a:lnTo>
                  <a:pt x="302" y="8"/>
                </a:lnTo>
                <a:lnTo>
                  <a:pt x="304" y="8"/>
                </a:lnTo>
                <a:lnTo>
                  <a:pt x="308" y="10"/>
                </a:lnTo>
                <a:lnTo>
                  <a:pt x="309" y="10"/>
                </a:lnTo>
                <a:lnTo>
                  <a:pt x="311" y="10"/>
                </a:lnTo>
                <a:lnTo>
                  <a:pt x="316" y="10"/>
                </a:lnTo>
                <a:lnTo>
                  <a:pt x="318" y="10"/>
                </a:lnTo>
                <a:lnTo>
                  <a:pt x="321" y="10"/>
                </a:lnTo>
                <a:lnTo>
                  <a:pt x="323" y="10"/>
                </a:lnTo>
                <a:lnTo>
                  <a:pt x="326" y="10"/>
                </a:lnTo>
                <a:lnTo>
                  <a:pt x="328" y="10"/>
                </a:lnTo>
                <a:lnTo>
                  <a:pt x="335" y="10"/>
                </a:lnTo>
                <a:lnTo>
                  <a:pt x="340" y="10"/>
                </a:lnTo>
                <a:lnTo>
                  <a:pt x="342" y="1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80" name="Freeform 208"/>
          <p:cNvSpPr>
            <a:spLocks/>
          </p:cNvSpPr>
          <p:nvPr/>
        </p:nvSpPr>
        <p:spPr bwMode="auto">
          <a:xfrm>
            <a:off x="4443413" y="3763566"/>
            <a:ext cx="409575" cy="391716"/>
          </a:xfrm>
          <a:custGeom>
            <a:avLst/>
            <a:gdLst/>
            <a:ahLst/>
            <a:cxnLst>
              <a:cxn ang="0">
                <a:pos x="32" y="2"/>
              </a:cxn>
              <a:cxn ang="0">
                <a:pos x="61" y="4"/>
              </a:cxn>
              <a:cxn ang="0">
                <a:pos x="86" y="4"/>
              </a:cxn>
              <a:cxn ang="0">
                <a:pos x="130" y="7"/>
              </a:cxn>
              <a:cxn ang="0">
                <a:pos x="165" y="9"/>
              </a:cxn>
              <a:cxn ang="0">
                <a:pos x="221" y="10"/>
              </a:cxn>
              <a:cxn ang="0">
                <a:pos x="235" y="17"/>
              </a:cxn>
              <a:cxn ang="0">
                <a:pos x="239" y="17"/>
              </a:cxn>
              <a:cxn ang="0">
                <a:pos x="237" y="23"/>
              </a:cxn>
              <a:cxn ang="0">
                <a:pos x="232" y="26"/>
              </a:cxn>
              <a:cxn ang="0">
                <a:pos x="240" y="29"/>
              </a:cxn>
              <a:cxn ang="0">
                <a:pos x="242" y="23"/>
              </a:cxn>
              <a:cxn ang="0">
                <a:pos x="251" y="24"/>
              </a:cxn>
              <a:cxn ang="0">
                <a:pos x="252" y="14"/>
              </a:cxn>
              <a:cxn ang="0">
                <a:pos x="259" y="9"/>
              </a:cxn>
              <a:cxn ang="0">
                <a:pos x="258" y="16"/>
              </a:cxn>
              <a:cxn ang="0">
                <a:pos x="261" y="23"/>
              </a:cxn>
              <a:cxn ang="0">
                <a:pos x="264" y="16"/>
              </a:cxn>
              <a:cxn ang="0">
                <a:pos x="276" y="12"/>
              </a:cxn>
              <a:cxn ang="0">
                <a:pos x="287" y="9"/>
              </a:cxn>
              <a:cxn ang="0">
                <a:pos x="297" y="7"/>
              </a:cxn>
              <a:cxn ang="0">
                <a:pos x="306" y="12"/>
              </a:cxn>
              <a:cxn ang="0">
                <a:pos x="307" y="17"/>
              </a:cxn>
              <a:cxn ang="0">
                <a:pos x="313" y="23"/>
              </a:cxn>
              <a:cxn ang="0">
                <a:pos x="318" y="14"/>
              </a:cxn>
              <a:cxn ang="0">
                <a:pos x="325" y="21"/>
              </a:cxn>
              <a:cxn ang="0">
                <a:pos x="328" y="24"/>
              </a:cxn>
              <a:cxn ang="0">
                <a:pos x="337" y="23"/>
              </a:cxn>
              <a:cxn ang="0">
                <a:pos x="344" y="26"/>
              </a:cxn>
              <a:cxn ang="0">
                <a:pos x="344" y="43"/>
              </a:cxn>
              <a:cxn ang="0">
                <a:pos x="342" y="81"/>
              </a:cxn>
              <a:cxn ang="0">
                <a:pos x="342" y="103"/>
              </a:cxn>
              <a:cxn ang="0">
                <a:pos x="338" y="138"/>
              </a:cxn>
              <a:cxn ang="0">
                <a:pos x="337" y="155"/>
              </a:cxn>
              <a:cxn ang="0">
                <a:pos x="337" y="181"/>
              </a:cxn>
              <a:cxn ang="0">
                <a:pos x="335" y="198"/>
              </a:cxn>
              <a:cxn ang="0">
                <a:pos x="333" y="229"/>
              </a:cxn>
              <a:cxn ang="0">
                <a:pos x="335" y="250"/>
              </a:cxn>
              <a:cxn ang="0">
                <a:pos x="333" y="281"/>
              </a:cxn>
              <a:cxn ang="0">
                <a:pos x="333" y="303"/>
              </a:cxn>
              <a:cxn ang="0">
                <a:pos x="326" y="327"/>
              </a:cxn>
              <a:cxn ang="0">
                <a:pos x="309" y="327"/>
              </a:cxn>
              <a:cxn ang="0">
                <a:pos x="275" y="325"/>
              </a:cxn>
              <a:cxn ang="0">
                <a:pos x="235" y="324"/>
              </a:cxn>
              <a:cxn ang="0">
                <a:pos x="201" y="322"/>
              </a:cxn>
              <a:cxn ang="0">
                <a:pos x="184" y="320"/>
              </a:cxn>
              <a:cxn ang="0">
                <a:pos x="154" y="320"/>
              </a:cxn>
              <a:cxn ang="0">
                <a:pos x="132" y="318"/>
              </a:cxn>
              <a:cxn ang="0">
                <a:pos x="84" y="317"/>
              </a:cxn>
              <a:cxn ang="0">
                <a:pos x="44" y="315"/>
              </a:cxn>
              <a:cxn ang="0">
                <a:pos x="8" y="313"/>
              </a:cxn>
              <a:cxn ang="0">
                <a:pos x="0" y="284"/>
              </a:cxn>
              <a:cxn ang="0">
                <a:pos x="0" y="255"/>
              </a:cxn>
              <a:cxn ang="0">
                <a:pos x="1" y="222"/>
              </a:cxn>
              <a:cxn ang="0">
                <a:pos x="1" y="196"/>
              </a:cxn>
              <a:cxn ang="0">
                <a:pos x="3" y="165"/>
              </a:cxn>
              <a:cxn ang="0">
                <a:pos x="5" y="134"/>
              </a:cxn>
              <a:cxn ang="0">
                <a:pos x="5" y="95"/>
              </a:cxn>
              <a:cxn ang="0">
                <a:pos x="6" y="69"/>
              </a:cxn>
              <a:cxn ang="0">
                <a:pos x="6" y="54"/>
              </a:cxn>
              <a:cxn ang="0">
                <a:pos x="6" y="29"/>
              </a:cxn>
              <a:cxn ang="0">
                <a:pos x="8" y="4"/>
              </a:cxn>
            </a:cxnLst>
            <a:rect l="0" t="0" r="r" b="b"/>
            <a:pathLst>
              <a:path w="344" h="329">
                <a:moveTo>
                  <a:pt x="8" y="0"/>
                </a:moveTo>
                <a:lnTo>
                  <a:pt x="12" y="0"/>
                </a:lnTo>
                <a:lnTo>
                  <a:pt x="15" y="2"/>
                </a:lnTo>
                <a:lnTo>
                  <a:pt x="20" y="2"/>
                </a:lnTo>
                <a:lnTo>
                  <a:pt x="22" y="2"/>
                </a:lnTo>
                <a:lnTo>
                  <a:pt x="25" y="2"/>
                </a:lnTo>
                <a:lnTo>
                  <a:pt x="27" y="2"/>
                </a:lnTo>
                <a:lnTo>
                  <a:pt x="32" y="2"/>
                </a:lnTo>
                <a:lnTo>
                  <a:pt x="37" y="2"/>
                </a:lnTo>
                <a:lnTo>
                  <a:pt x="43" y="2"/>
                </a:lnTo>
                <a:lnTo>
                  <a:pt x="49" y="2"/>
                </a:lnTo>
                <a:lnTo>
                  <a:pt x="55" y="4"/>
                </a:lnTo>
                <a:lnTo>
                  <a:pt x="56" y="4"/>
                </a:lnTo>
                <a:lnTo>
                  <a:pt x="58" y="4"/>
                </a:lnTo>
                <a:lnTo>
                  <a:pt x="60" y="4"/>
                </a:lnTo>
                <a:lnTo>
                  <a:pt x="61" y="4"/>
                </a:lnTo>
                <a:lnTo>
                  <a:pt x="67" y="4"/>
                </a:lnTo>
                <a:lnTo>
                  <a:pt x="72" y="4"/>
                </a:lnTo>
                <a:lnTo>
                  <a:pt x="73" y="4"/>
                </a:lnTo>
                <a:lnTo>
                  <a:pt x="75" y="4"/>
                </a:lnTo>
                <a:lnTo>
                  <a:pt x="77" y="4"/>
                </a:lnTo>
                <a:lnTo>
                  <a:pt x="79" y="4"/>
                </a:lnTo>
                <a:lnTo>
                  <a:pt x="82" y="4"/>
                </a:lnTo>
                <a:lnTo>
                  <a:pt x="86" y="4"/>
                </a:lnTo>
                <a:lnTo>
                  <a:pt x="87" y="5"/>
                </a:lnTo>
                <a:lnTo>
                  <a:pt x="99" y="5"/>
                </a:lnTo>
                <a:lnTo>
                  <a:pt x="108" y="5"/>
                </a:lnTo>
                <a:lnTo>
                  <a:pt x="110" y="5"/>
                </a:lnTo>
                <a:lnTo>
                  <a:pt x="116" y="5"/>
                </a:lnTo>
                <a:lnTo>
                  <a:pt x="116" y="7"/>
                </a:lnTo>
                <a:lnTo>
                  <a:pt x="122" y="7"/>
                </a:lnTo>
                <a:lnTo>
                  <a:pt x="130" y="7"/>
                </a:lnTo>
                <a:lnTo>
                  <a:pt x="132" y="7"/>
                </a:lnTo>
                <a:lnTo>
                  <a:pt x="135" y="7"/>
                </a:lnTo>
                <a:lnTo>
                  <a:pt x="144" y="7"/>
                </a:lnTo>
                <a:lnTo>
                  <a:pt x="153" y="7"/>
                </a:lnTo>
                <a:lnTo>
                  <a:pt x="153" y="9"/>
                </a:lnTo>
                <a:lnTo>
                  <a:pt x="156" y="9"/>
                </a:lnTo>
                <a:lnTo>
                  <a:pt x="158" y="9"/>
                </a:lnTo>
                <a:lnTo>
                  <a:pt x="165" y="9"/>
                </a:lnTo>
                <a:lnTo>
                  <a:pt x="177" y="9"/>
                </a:lnTo>
                <a:lnTo>
                  <a:pt x="189" y="9"/>
                </a:lnTo>
                <a:lnTo>
                  <a:pt x="204" y="9"/>
                </a:lnTo>
                <a:lnTo>
                  <a:pt x="206" y="9"/>
                </a:lnTo>
                <a:lnTo>
                  <a:pt x="208" y="9"/>
                </a:lnTo>
                <a:lnTo>
                  <a:pt x="209" y="9"/>
                </a:lnTo>
                <a:lnTo>
                  <a:pt x="218" y="10"/>
                </a:lnTo>
                <a:lnTo>
                  <a:pt x="221" y="10"/>
                </a:lnTo>
                <a:lnTo>
                  <a:pt x="227" y="10"/>
                </a:lnTo>
                <a:lnTo>
                  <a:pt x="228" y="10"/>
                </a:lnTo>
                <a:lnTo>
                  <a:pt x="232" y="10"/>
                </a:lnTo>
                <a:lnTo>
                  <a:pt x="235" y="10"/>
                </a:lnTo>
                <a:lnTo>
                  <a:pt x="235" y="12"/>
                </a:lnTo>
                <a:lnTo>
                  <a:pt x="235" y="14"/>
                </a:lnTo>
                <a:lnTo>
                  <a:pt x="235" y="16"/>
                </a:lnTo>
                <a:lnTo>
                  <a:pt x="235" y="17"/>
                </a:lnTo>
                <a:lnTo>
                  <a:pt x="237" y="17"/>
                </a:lnTo>
                <a:lnTo>
                  <a:pt x="237" y="16"/>
                </a:lnTo>
                <a:lnTo>
                  <a:pt x="237" y="14"/>
                </a:lnTo>
                <a:lnTo>
                  <a:pt x="239" y="14"/>
                </a:lnTo>
                <a:lnTo>
                  <a:pt x="240" y="14"/>
                </a:lnTo>
                <a:lnTo>
                  <a:pt x="240" y="16"/>
                </a:lnTo>
                <a:lnTo>
                  <a:pt x="240" y="17"/>
                </a:lnTo>
                <a:lnTo>
                  <a:pt x="239" y="17"/>
                </a:lnTo>
                <a:lnTo>
                  <a:pt x="239" y="19"/>
                </a:lnTo>
                <a:lnTo>
                  <a:pt x="237" y="19"/>
                </a:lnTo>
                <a:lnTo>
                  <a:pt x="237" y="19"/>
                </a:lnTo>
                <a:lnTo>
                  <a:pt x="235" y="19"/>
                </a:lnTo>
                <a:lnTo>
                  <a:pt x="235" y="21"/>
                </a:lnTo>
                <a:lnTo>
                  <a:pt x="235" y="23"/>
                </a:lnTo>
                <a:lnTo>
                  <a:pt x="235" y="23"/>
                </a:lnTo>
                <a:lnTo>
                  <a:pt x="237" y="23"/>
                </a:lnTo>
                <a:lnTo>
                  <a:pt x="237" y="23"/>
                </a:lnTo>
                <a:lnTo>
                  <a:pt x="237" y="24"/>
                </a:lnTo>
                <a:lnTo>
                  <a:pt x="237" y="26"/>
                </a:lnTo>
                <a:lnTo>
                  <a:pt x="237" y="26"/>
                </a:lnTo>
                <a:lnTo>
                  <a:pt x="235" y="24"/>
                </a:lnTo>
                <a:lnTo>
                  <a:pt x="233" y="24"/>
                </a:lnTo>
                <a:lnTo>
                  <a:pt x="232" y="24"/>
                </a:lnTo>
                <a:lnTo>
                  <a:pt x="232" y="26"/>
                </a:lnTo>
                <a:lnTo>
                  <a:pt x="232" y="28"/>
                </a:lnTo>
                <a:lnTo>
                  <a:pt x="232" y="29"/>
                </a:lnTo>
                <a:lnTo>
                  <a:pt x="233" y="29"/>
                </a:lnTo>
                <a:lnTo>
                  <a:pt x="235" y="29"/>
                </a:lnTo>
                <a:lnTo>
                  <a:pt x="237" y="29"/>
                </a:lnTo>
                <a:lnTo>
                  <a:pt x="237" y="29"/>
                </a:lnTo>
                <a:lnTo>
                  <a:pt x="239" y="29"/>
                </a:lnTo>
                <a:lnTo>
                  <a:pt x="240" y="29"/>
                </a:lnTo>
                <a:lnTo>
                  <a:pt x="242" y="29"/>
                </a:lnTo>
                <a:lnTo>
                  <a:pt x="244" y="29"/>
                </a:lnTo>
                <a:lnTo>
                  <a:pt x="244" y="28"/>
                </a:lnTo>
                <a:lnTo>
                  <a:pt x="242" y="28"/>
                </a:lnTo>
                <a:lnTo>
                  <a:pt x="242" y="26"/>
                </a:lnTo>
                <a:lnTo>
                  <a:pt x="242" y="24"/>
                </a:lnTo>
                <a:lnTo>
                  <a:pt x="242" y="23"/>
                </a:lnTo>
                <a:lnTo>
                  <a:pt x="242" y="23"/>
                </a:lnTo>
                <a:lnTo>
                  <a:pt x="242" y="21"/>
                </a:lnTo>
                <a:lnTo>
                  <a:pt x="244" y="21"/>
                </a:lnTo>
                <a:lnTo>
                  <a:pt x="245" y="21"/>
                </a:lnTo>
                <a:lnTo>
                  <a:pt x="247" y="21"/>
                </a:lnTo>
                <a:lnTo>
                  <a:pt x="247" y="23"/>
                </a:lnTo>
                <a:lnTo>
                  <a:pt x="247" y="23"/>
                </a:lnTo>
                <a:lnTo>
                  <a:pt x="249" y="24"/>
                </a:lnTo>
                <a:lnTo>
                  <a:pt x="251" y="24"/>
                </a:lnTo>
                <a:lnTo>
                  <a:pt x="251" y="23"/>
                </a:lnTo>
                <a:lnTo>
                  <a:pt x="251" y="23"/>
                </a:lnTo>
                <a:lnTo>
                  <a:pt x="251" y="21"/>
                </a:lnTo>
                <a:lnTo>
                  <a:pt x="252" y="19"/>
                </a:lnTo>
                <a:lnTo>
                  <a:pt x="252" y="17"/>
                </a:lnTo>
                <a:lnTo>
                  <a:pt x="252" y="16"/>
                </a:lnTo>
                <a:lnTo>
                  <a:pt x="252" y="14"/>
                </a:lnTo>
                <a:lnTo>
                  <a:pt x="252" y="14"/>
                </a:lnTo>
                <a:lnTo>
                  <a:pt x="252" y="12"/>
                </a:lnTo>
                <a:lnTo>
                  <a:pt x="252" y="10"/>
                </a:lnTo>
                <a:lnTo>
                  <a:pt x="252" y="10"/>
                </a:lnTo>
                <a:lnTo>
                  <a:pt x="254" y="9"/>
                </a:lnTo>
                <a:lnTo>
                  <a:pt x="256" y="9"/>
                </a:lnTo>
                <a:lnTo>
                  <a:pt x="258" y="9"/>
                </a:lnTo>
                <a:lnTo>
                  <a:pt x="258" y="9"/>
                </a:lnTo>
                <a:lnTo>
                  <a:pt x="259" y="9"/>
                </a:lnTo>
                <a:lnTo>
                  <a:pt x="261" y="9"/>
                </a:lnTo>
                <a:lnTo>
                  <a:pt x="263" y="9"/>
                </a:lnTo>
                <a:lnTo>
                  <a:pt x="263" y="10"/>
                </a:lnTo>
                <a:lnTo>
                  <a:pt x="261" y="10"/>
                </a:lnTo>
                <a:lnTo>
                  <a:pt x="261" y="12"/>
                </a:lnTo>
                <a:lnTo>
                  <a:pt x="259" y="12"/>
                </a:lnTo>
                <a:lnTo>
                  <a:pt x="258" y="14"/>
                </a:lnTo>
                <a:lnTo>
                  <a:pt x="258" y="16"/>
                </a:lnTo>
                <a:lnTo>
                  <a:pt x="258" y="17"/>
                </a:lnTo>
                <a:lnTo>
                  <a:pt x="259" y="17"/>
                </a:lnTo>
                <a:lnTo>
                  <a:pt x="259" y="19"/>
                </a:lnTo>
                <a:lnTo>
                  <a:pt x="259" y="21"/>
                </a:lnTo>
                <a:lnTo>
                  <a:pt x="259" y="23"/>
                </a:lnTo>
                <a:lnTo>
                  <a:pt x="259" y="23"/>
                </a:lnTo>
                <a:lnTo>
                  <a:pt x="261" y="24"/>
                </a:lnTo>
                <a:lnTo>
                  <a:pt x="261" y="23"/>
                </a:lnTo>
                <a:lnTo>
                  <a:pt x="263" y="23"/>
                </a:lnTo>
                <a:lnTo>
                  <a:pt x="261" y="23"/>
                </a:lnTo>
                <a:lnTo>
                  <a:pt x="261" y="23"/>
                </a:lnTo>
                <a:lnTo>
                  <a:pt x="261" y="21"/>
                </a:lnTo>
                <a:lnTo>
                  <a:pt x="261" y="19"/>
                </a:lnTo>
                <a:lnTo>
                  <a:pt x="263" y="19"/>
                </a:lnTo>
                <a:lnTo>
                  <a:pt x="263" y="17"/>
                </a:lnTo>
                <a:lnTo>
                  <a:pt x="264" y="16"/>
                </a:lnTo>
                <a:lnTo>
                  <a:pt x="266" y="16"/>
                </a:lnTo>
                <a:lnTo>
                  <a:pt x="268" y="16"/>
                </a:lnTo>
                <a:lnTo>
                  <a:pt x="268" y="16"/>
                </a:lnTo>
                <a:lnTo>
                  <a:pt x="270" y="16"/>
                </a:lnTo>
                <a:lnTo>
                  <a:pt x="271" y="14"/>
                </a:lnTo>
                <a:lnTo>
                  <a:pt x="273" y="14"/>
                </a:lnTo>
                <a:lnTo>
                  <a:pt x="275" y="14"/>
                </a:lnTo>
                <a:lnTo>
                  <a:pt x="276" y="12"/>
                </a:lnTo>
                <a:lnTo>
                  <a:pt x="278" y="12"/>
                </a:lnTo>
                <a:lnTo>
                  <a:pt x="280" y="10"/>
                </a:lnTo>
                <a:lnTo>
                  <a:pt x="282" y="10"/>
                </a:lnTo>
                <a:lnTo>
                  <a:pt x="283" y="9"/>
                </a:lnTo>
                <a:lnTo>
                  <a:pt x="283" y="9"/>
                </a:lnTo>
                <a:lnTo>
                  <a:pt x="283" y="9"/>
                </a:lnTo>
                <a:lnTo>
                  <a:pt x="285" y="9"/>
                </a:lnTo>
                <a:lnTo>
                  <a:pt x="287" y="9"/>
                </a:lnTo>
                <a:lnTo>
                  <a:pt x="287" y="9"/>
                </a:lnTo>
                <a:lnTo>
                  <a:pt x="288" y="9"/>
                </a:lnTo>
                <a:lnTo>
                  <a:pt x="290" y="9"/>
                </a:lnTo>
                <a:lnTo>
                  <a:pt x="292" y="9"/>
                </a:lnTo>
                <a:lnTo>
                  <a:pt x="294" y="9"/>
                </a:lnTo>
                <a:lnTo>
                  <a:pt x="295" y="9"/>
                </a:lnTo>
                <a:lnTo>
                  <a:pt x="297" y="9"/>
                </a:lnTo>
                <a:lnTo>
                  <a:pt x="297" y="7"/>
                </a:lnTo>
                <a:lnTo>
                  <a:pt x="297" y="7"/>
                </a:lnTo>
                <a:lnTo>
                  <a:pt x="299" y="7"/>
                </a:lnTo>
                <a:lnTo>
                  <a:pt x="301" y="9"/>
                </a:lnTo>
                <a:lnTo>
                  <a:pt x="302" y="9"/>
                </a:lnTo>
                <a:lnTo>
                  <a:pt x="302" y="9"/>
                </a:lnTo>
                <a:lnTo>
                  <a:pt x="302" y="10"/>
                </a:lnTo>
                <a:lnTo>
                  <a:pt x="304" y="12"/>
                </a:lnTo>
                <a:lnTo>
                  <a:pt x="306" y="12"/>
                </a:lnTo>
                <a:lnTo>
                  <a:pt x="306" y="14"/>
                </a:lnTo>
                <a:lnTo>
                  <a:pt x="307" y="14"/>
                </a:lnTo>
                <a:lnTo>
                  <a:pt x="309" y="14"/>
                </a:lnTo>
                <a:lnTo>
                  <a:pt x="311" y="14"/>
                </a:lnTo>
                <a:lnTo>
                  <a:pt x="311" y="16"/>
                </a:lnTo>
                <a:lnTo>
                  <a:pt x="309" y="16"/>
                </a:lnTo>
                <a:lnTo>
                  <a:pt x="309" y="17"/>
                </a:lnTo>
                <a:lnTo>
                  <a:pt x="307" y="17"/>
                </a:lnTo>
                <a:lnTo>
                  <a:pt x="307" y="19"/>
                </a:lnTo>
                <a:lnTo>
                  <a:pt x="309" y="19"/>
                </a:lnTo>
                <a:lnTo>
                  <a:pt x="309" y="21"/>
                </a:lnTo>
                <a:lnTo>
                  <a:pt x="311" y="21"/>
                </a:lnTo>
                <a:lnTo>
                  <a:pt x="313" y="21"/>
                </a:lnTo>
                <a:lnTo>
                  <a:pt x="313" y="23"/>
                </a:lnTo>
                <a:lnTo>
                  <a:pt x="313" y="23"/>
                </a:lnTo>
                <a:lnTo>
                  <a:pt x="313" y="23"/>
                </a:lnTo>
                <a:lnTo>
                  <a:pt x="314" y="23"/>
                </a:lnTo>
                <a:lnTo>
                  <a:pt x="316" y="23"/>
                </a:lnTo>
                <a:lnTo>
                  <a:pt x="316" y="21"/>
                </a:lnTo>
                <a:lnTo>
                  <a:pt x="316" y="19"/>
                </a:lnTo>
                <a:lnTo>
                  <a:pt x="316" y="17"/>
                </a:lnTo>
                <a:lnTo>
                  <a:pt x="316" y="16"/>
                </a:lnTo>
                <a:lnTo>
                  <a:pt x="316" y="14"/>
                </a:lnTo>
                <a:lnTo>
                  <a:pt x="318" y="14"/>
                </a:lnTo>
                <a:lnTo>
                  <a:pt x="319" y="14"/>
                </a:lnTo>
                <a:lnTo>
                  <a:pt x="319" y="16"/>
                </a:lnTo>
                <a:lnTo>
                  <a:pt x="321" y="16"/>
                </a:lnTo>
                <a:lnTo>
                  <a:pt x="321" y="17"/>
                </a:lnTo>
                <a:lnTo>
                  <a:pt x="321" y="19"/>
                </a:lnTo>
                <a:lnTo>
                  <a:pt x="323" y="19"/>
                </a:lnTo>
                <a:lnTo>
                  <a:pt x="323" y="21"/>
                </a:lnTo>
                <a:lnTo>
                  <a:pt x="325" y="21"/>
                </a:lnTo>
                <a:lnTo>
                  <a:pt x="326" y="21"/>
                </a:lnTo>
                <a:lnTo>
                  <a:pt x="326" y="19"/>
                </a:lnTo>
                <a:lnTo>
                  <a:pt x="328" y="19"/>
                </a:lnTo>
                <a:lnTo>
                  <a:pt x="328" y="21"/>
                </a:lnTo>
                <a:lnTo>
                  <a:pt x="328" y="23"/>
                </a:lnTo>
                <a:lnTo>
                  <a:pt x="326" y="23"/>
                </a:lnTo>
                <a:lnTo>
                  <a:pt x="326" y="24"/>
                </a:lnTo>
                <a:lnTo>
                  <a:pt x="328" y="24"/>
                </a:lnTo>
                <a:lnTo>
                  <a:pt x="328" y="26"/>
                </a:lnTo>
                <a:lnTo>
                  <a:pt x="328" y="26"/>
                </a:lnTo>
                <a:lnTo>
                  <a:pt x="330" y="26"/>
                </a:lnTo>
                <a:lnTo>
                  <a:pt x="331" y="26"/>
                </a:lnTo>
                <a:lnTo>
                  <a:pt x="333" y="26"/>
                </a:lnTo>
                <a:lnTo>
                  <a:pt x="335" y="24"/>
                </a:lnTo>
                <a:lnTo>
                  <a:pt x="337" y="24"/>
                </a:lnTo>
                <a:lnTo>
                  <a:pt x="337" y="23"/>
                </a:lnTo>
                <a:lnTo>
                  <a:pt x="338" y="23"/>
                </a:lnTo>
                <a:lnTo>
                  <a:pt x="340" y="23"/>
                </a:lnTo>
                <a:lnTo>
                  <a:pt x="340" y="24"/>
                </a:lnTo>
                <a:lnTo>
                  <a:pt x="340" y="26"/>
                </a:lnTo>
                <a:lnTo>
                  <a:pt x="342" y="26"/>
                </a:lnTo>
                <a:lnTo>
                  <a:pt x="342" y="28"/>
                </a:lnTo>
                <a:lnTo>
                  <a:pt x="344" y="28"/>
                </a:lnTo>
                <a:lnTo>
                  <a:pt x="344" y="26"/>
                </a:lnTo>
                <a:lnTo>
                  <a:pt x="344" y="24"/>
                </a:lnTo>
                <a:lnTo>
                  <a:pt x="344" y="23"/>
                </a:lnTo>
                <a:lnTo>
                  <a:pt x="344" y="31"/>
                </a:lnTo>
                <a:lnTo>
                  <a:pt x="344" y="36"/>
                </a:lnTo>
                <a:lnTo>
                  <a:pt x="344" y="38"/>
                </a:lnTo>
                <a:lnTo>
                  <a:pt x="344" y="38"/>
                </a:lnTo>
                <a:lnTo>
                  <a:pt x="344" y="41"/>
                </a:lnTo>
                <a:lnTo>
                  <a:pt x="344" y="43"/>
                </a:lnTo>
                <a:lnTo>
                  <a:pt x="344" y="45"/>
                </a:lnTo>
                <a:lnTo>
                  <a:pt x="344" y="50"/>
                </a:lnTo>
                <a:lnTo>
                  <a:pt x="344" y="52"/>
                </a:lnTo>
                <a:lnTo>
                  <a:pt x="344" y="55"/>
                </a:lnTo>
                <a:lnTo>
                  <a:pt x="344" y="60"/>
                </a:lnTo>
                <a:lnTo>
                  <a:pt x="344" y="72"/>
                </a:lnTo>
                <a:lnTo>
                  <a:pt x="342" y="78"/>
                </a:lnTo>
                <a:lnTo>
                  <a:pt x="342" y="81"/>
                </a:lnTo>
                <a:lnTo>
                  <a:pt x="342" y="83"/>
                </a:lnTo>
                <a:lnTo>
                  <a:pt x="342" y="83"/>
                </a:lnTo>
                <a:lnTo>
                  <a:pt x="342" y="86"/>
                </a:lnTo>
                <a:lnTo>
                  <a:pt x="342" y="90"/>
                </a:lnTo>
                <a:lnTo>
                  <a:pt x="342" y="97"/>
                </a:lnTo>
                <a:lnTo>
                  <a:pt x="342" y="98"/>
                </a:lnTo>
                <a:lnTo>
                  <a:pt x="342" y="102"/>
                </a:lnTo>
                <a:lnTo>
                  <a:pt x="342" y="103"/>
                </a:lnTo>
                <a:lnTo>
                  <a:pt x="340" y="105"/>
                </a:lnTo>
                <a:lnTo>
                  <a:pt x="340" y="107"/>
                </a:lnTo>
                <a:lnTo>
                  <a:pt x="340" y="109"/>
                </a:lnTo>
                <a:lnTo>
                  <a:pt x="340" y="114"/>
                </a:lnTo>
                <a:lnTo>
                  <a:pt x="340" y="115"/>
                </a:lnTo>
                <a:lnTo>
                  <a:pt x="340" y="126"/>
                </a:lnTo>
                <a:lnTo>
                  <a:pt x="340" y="129"/>
                </a:lnTo>
                <a:lnTo>
                  <a:pt x="338" y="138"/>
                </a:lnTo>
                <a:lnTo>
                  <a:pt x="338" y="140"/>
                </a:lnTo>
                <a:lnTo>
                  <a:pt x="338" y="143"/>
                </a:lnTo>
                <a:lnTo>
                  <a:pt x="338" y="146"/>
                </a:lnTo>
                <a:lnTo>
                  <a:pt x="338" y="148"/>
                </a:lnTo>
                <a:lnTo>
                  <a:pt x="338" y="150"/>
                </a:lnTo>
                <a:lnTo>
                  <a:pt x="338" y="152"/>
                </a:lnTo>
                <a:lnTo>
                  <a:pt x="338" y="153"/>
                </a:lnTo>
                <a:lnTo>
                  <a:pt x="337" y="155"/>
                </a:lnTo>
                <a:lnTo>
                  <a:pt x="337" y="157"/>
                </a:lnTo>
                <a:lnTo>
                  <a:pt x="337" y="158"/>
                </a:lnTo>
                <a:lnTo>
                  <a:pt x="337" y="160"/>
                </a:lnTo>
                <a:lnTo>
                  <a:pt x="337" y="164"/>
                </a:lnTo>
                <a:lnTo>
                  <a:pt x="337" y="167"/>
                </a:lnTo>
                <a:lnTo>
                  <a:pt x="337" y="174"/>
                </a:lnTo>
                <a:lnTo>
                  <a:pt x="337" y="177"/>
                </a:lnTo>
                <a:lnTo>
                  <a:pt x="337" y="181"/>
                </a:lnTo>
                <a:lnTo>
                  <a:pt x="337" y="183"/>
                </a:lnTo>
                <a:lnTo>
                  <a:pt x="337" y="184"/>
                </a:lnTo>
                <a:lnTo>
                  <a:pt x="335" y="189"/>
                </a:lnTo>
                <a:lnTo>
                  <a:pt x="335" y="189"/>
                </a:lnTo>
                <a:lnTo>
                  <a:pt x="335" y="191"/>
                </a:lnTo>
                <a:lnTo>
                  <a:pt x="335" y="193"/>
                </a:lnTo>
                <a:lnTo>
                  <a:pt x="335" y="196"/>
                </a:lnTo>
                <a:lnTo>
                  <a:pt x="335" y="198"/>
                </a:lnTo>
                <a:lnTo>
                  <a:pt x="335" y="200"/>
                </a:lnTo>
                <a:lnTo>
                  <a:pt x="335" y="201"/>
                </a:lnTo>
                <a:lnTo>
                  <a:pt x="335" y="203"/>
                </a:lnTo>
                <a:lnTo>
                  <a:pt x="335" y="205"/>
                </a:lnTo>
                <a:lnTo>
                  <a:pt x="335" y="212"/>
                </a:lnTo>
                <a:lnTo>
                  <a:pt x="333" y="217"/>
                </a:lnTo>
                <a:lnTo>
                  <a:pt x="333" y="222"/>
                </a:lnTo>
                <a:lnTo>
                  <a:pt x="333" y="229"/>
                </a:lnTo>
                <a:lnTo>
                  <a:pt x="333" y="231"/>
                </a:lnTo>
                <a:lnTo>
                  <a:pt x="333" y="234"/>
                </a:lnTo>
                <a:lnTo>
                  <a:pt x="333" y="234"/>
                </a:lnTo>
                <a:lnTo>
                  <a:pt x="333" y="239"/>
                </a:lnTo>
                <a:lnTo>
                  <a:pt x="337" y="239"/>
                </a:lnTo>
                <a:lnTo>
                  <a:pt x="335" y="243"/>
                </a:lnTo>
                <a:lnTo>
                  <a:pt x="335" y="244"/>
                </a:lnTo>
                <a:lnTo>
                  <a:pt x="335" y="250"/>
                </a:lnTo>
                <a:lnTo>
                  <a:pt x="335" y="257"/>
                </a:lnTo>
                <a:lnTo>
                  <a:pt x="335" y="258"/>
                </a:lnTo>
                <a:lnTo>
                  <a:pt x="335" y="260"/>
                </a:lnTo>
                <a:lnTo>
                  <a:pt x="335" y="262"/>
                </a:lnTo>
                <a:lnTo>
                  <a:pt x="335" y="272"/>
                </a:lnTo>
                <a:lnTo>
                  <a:pt x="333" y="279"/>
                </a:lnTo>
                <a:lnTo>
                  <a:pt x="333" y="279"/>
                </a:lnTo>
                <a:lnTo>
                  <a:pt x="333" y="281"/>
                </a:lnTo>
                <a:lnTo>
                  <a:pt x="333" y="286"/>
                </a:lnTo>
                <a:lnTo>
                  <a:pt x="333" y="287"/>
                </a:lnTo>
                <a:lnTo>
                  <a:pt x="333" y="289"/>
                </a:lnTo>
                <a:lnTo>
                  <a:pt x="333" y="293"/>
                </a:lnTo>
                <a:lnTo>
                  <a:pt x="333" y="294"/>
                </a:lnTo>
                <a:lnTo>
                  <a:pt x="333" y="298"/>
                </a:lnTo>
                <a:lnTo>
                  <a:pt x="333" y="300"/>
                </a:lnTo>
                <a:lnTo>
                  <a:pt x="333" y="303"/>
                </a:lnTo>
                <a:lnTo>
                  <a:pt x="333" y="306"/>
                </a:lnTo>
                <a:lnTo>
                  <a:pt x="331" y="315"/>
                </a:lnTo>
                <a:lnTo>
                  <a:pt x="331" y="317"/>
                </a:lnTo>
                <a:lnTo>
                  <a:pt x="331" y="322"/>
                </a:lnTo>
                <a:lnTo>
                  <a:pt x="331" y="325"/>
                </a:lnTo>
                <a:lnTo>
                  <a:pt x="331" y="329"/>
                </a:lnTo>
                <a:lnTo>
                  <a:pt x="328" y="327"/>
                </a:lnTo>
                <a:lnTo>
                  <a:pt x="326" y="327"/>
                </a:lnTo>
                <a:lnTo>
                  <a:pt x="325" y="327"/>
                </a:lnTo>
                <a:lnTo>
                  <a:pt x="321" y="327"/>
                </a:lnTo>
                <a:lnTo>
                  <a:pt x="319" y="327"/>
                </a:lnTo>
                <a:lnTo>
                  <a:pt x="318" y="327"/>
                </a:lnTo>
                <a:lnTo>
                  <a:pt x="316" y="327"/>
                </a:lnTo>
                <a:lnTo>
                  <a:pt x="314" y="327"/>
                </a:lnTo>
                <a:lnTo>
                  <a:pt x="313" y="327"/>
                </a:lnTo>
                <a:lnTo>
                  <a:pt x="309" y="327"/>
                </a:lnTo>
                <a:lnTo>
                  <a:pt x="307" y="327"/>
                </a:lnTo>
                <a:lnTo>
                  <a:pt x="307" y="325"/>
                </a:lnTo>
                <a:lnTo>
                  <a:pt x="306" y="325"/>
                </a:lnTo>
                <a:lnTo>
                  <a:pt x="301" y="325"/>
                </a:lnTo>
                <a:lnTo>
                  <a:pt x="290" y="325"/>
                </a:lnTo>
                <a:lnTo>
                  <a:pt x="287" y="325"/>
                </a:lnTo>
                <a:lnTo>
                  <a:pt x="276" y="325"/>
                </a:lnTo>
                <a:lnTo>
                  <a:pt x="275" y="325"/>
                </a:lnTo>
                <a:lnTo>
                  <a:pt x="273" y="325"/>
                </a:lnTo>
                <a:lnTo>
                  <a:pt x="266" y="325"/>
                </a:lnTo>
                <a:lnTo>
                  <a:pt x="256" y="325"/>
                </a:lnTo>
                <a:lnTo>
                  <a:pt x="244" y="324"/>
                </a:lnTo>
                <a:lnTo>
                  <a:pt x="239" y="324"/>
                </a:lnTo>
                <a:lnTo>
                  <a:pt x="237" y="324"/>
                </a:lnTo>
                <a:lnTo>
                  <a:pt x="237" y="324"/>
                </a:lnTo>
                <a:lnTo>
                  <a:pt x="235" y="324"/>
                </a:lnTo>
                <a:lnTo>
                  <a:pt x="232" y="324"/>
                </a:lnTo>
                <a:lnTo>
                  <a:pt x="223" y="322"/>
                </a:lnTo>
                <a:lnTo>
                  <a:pt x="223" y="322"/>
                </a:lnTo>
                <a:lnTo>
                  <a:pt x="221" y="322"/>
                </a:lnTo>
                <a:lnTo>
                  <a:pt x="209" y="322"/>
                </a:lnTo>
                <a:lnTo>
                  <a:pt x="206" y="322"/>
                </a:lnTo>
                <a:lnTo>
                  <a:pt x="204" y="322"/>
                </a:lnTo>
                <a:lnTo>
                  <a:pt x="201" y="322"/>
                </a:lnTo>
                <a:lnTo>
                  <a:pt x="199" y="322"/>
                </a:lnTo>
                <a:lnTo>
                  <a:pt x="196" y="322"/>
                </a:lnTo>
                <a:lnTo>
                  <a:pt x="192" y="322"/>
                </a:lnTo>
                <a:lnTo>
                  <a:pt x="192" y="322"/>
                </a:lnTo>
                <a:lnTo>
                  <a:pt x="190" y="320"/>
                </a:lnTo>
                <a:lnTo>
                  <a:pt x="189" y="320"/>
                </a:lnTo>
                <a:lnTo>
                  <a:pt x="187" y="320"/>
                </a:lnTo>
                <a:lnTo>
                  <a:pt x="184" y="320"/>
                </a:lnTo>
                <a:lnTo>
                  <a:pt x="182" y="320"/>
                </a:lnTo>
                <a:lnTo>
                  <a:pt x="177" y="320"/>
                </a:lnTo>
                <a:lnTo>
                  <a:pt x="177" y="320"/>
                </a:lnTo>
                <a:lnTo>
                  <a:pt x="168" y="320"/>
                </a:lnTo>
                <a:lnTo>
                  <a:pt x="165" y="320"/>
                </a:lnTo>
                <a:lnTo>
                  <a:pt x="158" y="320"/>
                </a:lnTo>
                <a:lnTo>
                  <a:pt x="156" y="320"/>
                </a:lnTo>
                <a:lnTo>
                  <a:pt x="154" y="320"/>
                </a:lnTo>
                <a:lnTo>
                  <a:pt x="151" y="318"/>
                </a:lnTo>
                <a:lnTo>
                  <a:pt x="147" y="318"/>
                </a:lnTo>
                <a:lnTo>
                  <a:pt x="146" y="318"/>
                </a:lnTo>
                <a:lnTo>
                  <a:pt x="144" y="318"/>
                </a:lnTo>
                <a:lnTo>
                  <a:pt x="139" y="318"/>
                </a:lnTo>
                <a:lnTo>
                  <a:pt x="137" y="318"/>
                </a:lnTo>
                <a:lnTo>
                  <a:pt x="134" y="318"/>
                </a:lnTo>
                <a:lnTo>
                  <a:pt x="132" y="318"/>
                </a:lnTo>
                <a:lnTo>
                  <a:pt x="123" y="318"/>
                </a:lnTo>
                <a:lnTo>
                  <a:pt x="116" y="318"/>
                </a:lnTo>
                <a:lnTo>
                  <a:pt x="115" y="318"/>
                </a:lnTo>
                <a:lnTo>
                  <a:pt x="110" y="317"/>
                </a:lnTo>
                <a:lnTo>
                  <a:pt x="99" y="317"/>
                </a:lnTo>
                <a:lnTo>
                  <a:pt x="87" y="317"/>
                </a:lnTo>
                <a:lnTo>
                  <a:pt x="87" y="317"/>
                </a:lnTo>
                <a:lnTo>
                  <a:pt x="84" y="317"/>
                </a:lnTo>
                <a:lnTo>
                  <a:pt x="82" y="317"/>
                </a:lnTo>
                <a:lnTo>
                  <a:pt x="80" y="317"/>
                </a:lnTo>
                <a:lnTo>
                  <a:pt x="75" y="317"/>
                </a:lnTo>
                <a:lnTo>
                  <a:pt x="72" y="315"/>
                </a:lnTo>
                <a:lnTo>
                  <a:pt x="65" y="315"/>
                </a:lnTo>
                <a:lnTo>
                  <a:pt x="55" y="315"/>
                </a:lnTo>
                <a:lnTo>
                  <a:pt x="48" y="315"/>
                </a:lnTo>
                <a:lnTo>
                  <a:pt x="44" y="315"/>
                </a:lnTo>
                <a:lnTo>
                  <a:pt x="41" y="315"/>
                </a:lnTo>
                <a:lnTo>
                  <a:pt x="37" y="313"/>
                </a:lnTo>
                <a:lnTo>
                  <a:pt x="34" y="313"/>
                </a:lnTo>
                <a:lnTo>
                  <a:pt x="30" y="313"/>
                </a:lnTo>
                <a:lnTo>
                  <a:pt x="27" y="313"/>
                </a:lnTo>
                <a:lnTo>
                  <a:pt x="15" y="313"/>
                </a:lnTo>
                <a:lnTo>
                  <a:pt x="13" y="313"/>
                </a:lnTo>
                <a:lnTo>
                  <a:pt x="8" y="313"/>
                </a:lnTo>
                <a:lnTo>
                  <a:pt x="0" y="312"/>
                </a:lnTo>
                <a:lnTo>
                  <a:pt x="0" y="310"/>
                </a:lnTo>
                <a:lnTo>
                  <a:pt x="0" y="301"/>
                </a:lnTo>
                <a:lnTo>
                  <a:pt x="0" y="298"/>
                </a:lnTo>
                <a:lnTo>
                  <a:pt x="0" y="294"/>
                </a:lnTo>
                <a:lnTo>
                  <a:pt x="0" y="291"/>
                </a:lnTo>
                <a:lnTo>
                  <a:pt x="0" y="287"/>
                </a:lnTo>
                <a:lnTo>
                  <a:pt x="0" y="284"/>
                </a:lnTo>
                <a:lnTo>
                  <a:pt x="0" y="281"/>
                </a:lnTo>
                <a:lnTo>
                  <a:pt x="0" y="279"/>
                </a:lnTo>
                <a:lnTo>
                  <a:pt x="0" y="275"/>
                </a:lnTo>
                <a:lnTo>
                  <a:pt x="0" y="269"/>
                </a:lnTo>
                <a:lnTo>
                  <a:pt x="0" y="265"/>
                </a:lnTo>
                <a:lnTo>
                  <a:pt x="0" y="260"/>
                </a:lnTo>
                <a:lnTo>
                  <a:pt x="0" y="257"/>
                </a:lnTo>
                <a:lnTo>
                  <a:pt x="0" y="255"/>
                </a:lnTo>
                <a:lnTo>
                  <a:pt x="0" y="253"/>
                </a:lnTo>
                <a:lnTo>
                  <a:pt x="0" y="246"/>
                </a:lnTo>
                <a:lnTo>
                  <a:pt x="1" y="246"/>
                </a:lnTo>
                <a:lnTo>
                  <a:pt x="1" y="243"/>
                </a:lnTo>
                <a:lnTo>
                  <a:pt x="1" y="239"/>
                </a:lnTo>
                <a:lnTo>
                  <a:pt x="1" y="234"/>
                </a:lnTo>
                <a:lnTo>
                  <a:pt x="1" y="231"/>
                </a:lnTo>
                <a:lnTo>
                  <a:pt x="1" y="222"/>
                </a:lnTo>
                <a:lnTo>
                  <a:pt x="1" y="220"/>
                </a:lnTo>
                <a:lnTo>
                  <a:pt x="1" y="219"/>
                </a:lnTo>
                <a:lnTo>
                  <a:pt x="1" y="215"/>
                </a:lnTo>
                <a:lnTo>
                  <a:pt x="1" y="213"/>
                </a:lnTo>
                <a:lnTo>
                  <a:pt x="1" y="210"/>
                </a:lnTo>
                <a:lnTo>
                  <a:pt x="1" y="207"/>
                </a:lnTo>
                <a:lnTo>
                  <a:pt x="1" y="200"/>
                </a:lnTo>
                <a:lnTo>
                  <a:pt x="1" y="196"/>
                </a:lnTo>
                <a:lnTo>
                  <a:pt x="1" y="191"/>
                </a:lnTo>
                <a:lnTo>
                  <a:pt x="3" y="189"/>
                </a:lnTo>
                <a:lnTo>
                  <a:pt x="3" y="188"/>
                </a:lnTo>
                <a:lnTo>
                  <a:pt x="3" y="186"/>
                </a:lnTo>
                <a:lnTo>
                  <a:pt x="3" y="172"/>
                </a:lnTo>
                <a:lnTo>
                  <a:pt x="3" y="169"/>
                </a:lnTo>
                <a:lnTo>
                  <a:pt x="3" y="167"/>
                </a:lnTo>
                <a:lnTo>
                  <a:pt x="3" y="165"/>
                </a:lnTo>
                <a:lnTo>
                  <a:pt x="3" y="164"/>
                </a:lnTo>
                <a:lnTo>
                  <a:pt x="3" y="160"/>
                </a:lnTo>
                <a:lnTo>
                  <a:pt x="3" y="157"/>
                </a:lnTo>
                <a:lnTo>
                  <a:pt x="3" y="152"/>
                </a:lnTo>
                <a:lnTo>
                  <a:pt x="3" y="145"/>
                </a:lnTo>
                <a:lnTo>
                  <a:pt x="3" y="143"/>
                </a:lnTo>
                <a:lnTo>
                  <a:pt x="3" y="141"/>
                </a:lnTo>
                <a:lnTo>
                  <a:pt x="5" y="134"/>
                </a:lnTo>
                <a:lnTo>
                  <a:pt x="5" y="133"/>
                </a:lnTo>
                <a:lnTo>
                  <a:pt x="5" y="129"/>
                </a:lnTo>
                <a:lnTo>
                  <a:pt x="5" y="122"/>
                </a:lnTo>
                <a:lnTo>
                  <a:pt x="5" y="119"/>
                </a:lnTo>
                <a:lnTo>
                  <a:pt x="5" y="112"/>
                </a:lnTo>
                <a:lnTo>
                  <a:pt x="5" y="98"/>
                </a:lnTo>
                <a:lnTo>
                  <a:pt x="5" y="97"/>
                </a:lnTo>
                <a:lnTo>
                  <a:pt x="5" y="95"/>
                </a:lnTo>
                <a:lnTo>
                  <a:pt x="5" y="93"/>
                </a:lnTo>
                <a:lnTo>
                  <a:pt x="5" y="90"/>
                </a:lnTo>
                <a:lnTo>
                  <a:pt x="6" y="86"/>
                </a:lnTo>
                <a:lnTo>
                  <a:pt x="6" y="84"/>
                </a:lnTo>
                <a:lnTo>
                  <a:pt x="6" y="83"/>
                </a:lnTo>
                <a:lnTo>
                  <a:pt x="6" y="74"/>
                </a:lnTo>
                <a:lnTo>
                  <a:pt x="6" y="72"/>
                </a:lnTo>
                <a:lnTo>
                  <a:pt x="6" y="69"/>
                </a:lnTo>
                <a:lnTo>
                  <a:pt x="6" y="67"/>
                </a:lnTo>
                <a:lnTo>
                  <a:pt x="6" y="66"/>
                </a:lnTo>
                <a:lnTo>
                  <a:pt x="6" y="64"/>
                </a:lnTo>
                <a:lnTo>
                  <a:pt x="6" y="62"/>
                </a:lnTo>
                <a:lnTo>
                  <a:pt x="6" y="57"/>
                </a:lnTo>
                <a:lnTo>
                  <a:pt x="6" y="55"/>
                </a:lnTo>
                <a:lnTo>
                  <a:pt x="6" y="54"/>
                </a:lnTo>
                <a:lnTo>
                  <a:pt x="6" y="54"/>
                </a:lnTo>
                <a:lnTo>
                  <a:pt x="6" y="47"/>
                </a:lnTo>
                <a:lnTo>
                  <a:pt x="6" y="40"/>
                </a:lnTo>
                <a:lnTo>
                  <a:pt x="6" y="38"/>
                </a:lnTo>
                <a:lnTo>
                  <a:pt x="6" y="38"/>
                </a:lnTo>
                <a:lnTo>
                  <a:pt x="6" y="36"/>
                </a:lnTo>
                <a:lnTo>
                  <a:pt x="6" y="35"/>
                </a:lnTo>
                <a:lnTo>
                  <a:pt x="6" y="33"/>
                </a:lnTo>
                <a:lnTo>
                  <a:pt x="6" y="29"/>
                </a:lnTo>
                <a:lnTo>
                  <a:pt x="6" y="28"/>
                </a:lnTo>
                <a:lnTo>
                  <a:pt x="8" y="23"/>
                </a:lnTo>
                <a:lnTo>
                  <a:pt x="6" y="23"/>
                </a:lnTo>
                <a:lnTo>
                  <a:pt x="8" y="19"/>
                </a:lnTo>
                <a:lnTo>
                  <a:pt x="8" y="12"/>
                </a:lnTo>
                <a:lnTo>
                  <a:pt x="8" y="10"/>
                </a:lnTo>
                <a:lnTo>
                  <a:pt x="8" y="9"/>
                </a:lnTo>
                <a:lnTo>
                  <a:pt x="8" y="4"/>
                </a:lnTo>
                <a:lnTo>
                  <a:pt x="8" y="0"/>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85" name="Freeform 213"/>
          <p:cNvSpPr>
            <a:spLocks/>
          </p:cNvSpPr>
          <p:nvPr/>
        </p:nvSpPr>
        <p:spPr bwMode="auto">
          <a:xfrm>
            <a:off x="5720953" y="3925491"/>
            <a:ext cx="444104" cy="385763"/>
          </a:xfrm>
          <a:custGeom>
            <a:avLst/>
            <a:gdLst/>
            <a:ahLst/>
            <a:cxnLst>
              <a:cxn ang="0">
                <a:pos x="24" y="0"/>
              </a:cxn>
              <a:cxn ang="0">
                <a:pos x="53" y="0"/>
              </a:cxn>
              <a:cxn ang="0">
                <a:pos x="88" y="0"/>
              </a:cxn>
              <a:cxn ang="0">
                <a:pos x="115" y="2"/>
              </a:cxn>
              <a:cxn ang="0">
                <a:pos x="146" y="4"/>
              </a:cxn>
              <a:cxn ang="0">
                <a:pos x="148" y="12"/>
              </a:cxn>
              <a:cxn ang="0">
                <a:pos x="149" y="21"/>
              </a:cxn>
              <a:cxn ang="0">
                <a:pos x="155" y="29"/>
              </a:cxn>
              <a:cxn ang="0">
                <a:pos x="158" y="38"/>
              </a:cxn>
              <a:cxn ang="0">
                <a:pos x="160" y="43"/>
              </a:cxn>
              <a:cxn ang="0">
                <a:pos x="167" y="50"/>
              </a:cxn>
              <a:cxn ang="0">
                <a:pos x="175" y="53"/>
              </a:cxn>
              <a:cxn ang="0">
                <a:pos x="179" y="59"/>
              </a:cxn>
              <a:cxn ang="0">
                <a:pos x="180" y="67"/>
              </a:cxn>
              <a:cxn ang="0">
                <a:pos x="189" y="71"/>
              </a:cxn>
              <a:cxn ang="0">
                <a:pos x="198" y="65"/>
              </a:cxn>
              <a:cxn ang="0">
                <a:pos x="208" y="64"/>
              </a:cxn>
              <a:cxn ang="0">
                <a:pos x="215" y="57"/>
              </a:cxn>
              <a:cxn ang="0">
                <a:pos x="220" y="52"/>
              </a:cxn>
              <a:cxn ang="0">
                <a:pos x="232" y="50"/>
              </a:cxn>
              <a:cxn ang="0">
                <a:pos x="241" y="53"/>
              </a:cxn>
              <a:cxn ang="0">
                <a:pos x="249" y="52"/>
              </a:cxn>
              <a:cxn ang="0">
                <a:pos x="254" y="40"/>
              </a:cxn>
              <a:cxn ang="0">
                <a:pos x="263" y="33"/>
              </a:cxn>
              <a:cxn ang="0">
                <a:pos x="272" y="26"/>
              </a:cxn>
              <a:cxn ang="0">
                <a:pos x="275" y="40"/>
              </a:cxn>
              <a:cxn ang="0">
                <a:pos x="273" y="71"/>
              </a:cxn>
              <a:cxn ang="0">
                <a:pos x="273" y="102"/>
              </a:cxn>
              <a:cxn ang="0">
                <a:pos x="273" y="131"/>
              </a:cxn>
              <a:cxn ang="0">
                <a:pos x="299" y="150"/>
              </a:cxn>
              <a:cxn ang="0">
                <a:pos x="337" y="169"/>
              </a:cxn>
              <a:cxn ang="0">
                <a:pos x="368" y="186"/>
              </a:cxn>
              <a:cxn ang="0">
                <a:pos x="373" y="201"/>
              </a:cxn>
              <a:cxn ang="0">
                <a:pos x="373" y="241"/>
              </a:cxn>
              <a:cxn ang="0">
                <a:pos x="373" y="274"/>
              </a:cxn>
              <a:cxn ang="0">
                <a:pos x="371" y="301"/>
              </a:cxn>
              <a:cxn ang="0">
                <a:pos x="363" y="324"/>
              </a:cxn>
              <a:cxn ang="0">
                <a:pos x="330" y="324"/>
              </a:cxn>
              <a:cxn ang="0">
                <a:pos x="296" y="324"/>
              </a:cxn>
              <a:cxn ang="0">
                <a:pos x="251" y="322"/>
              </a:cxn>
              <a:cxn ang="0">
                <a:pos x="217" y="322"/>
              </a:cxn>
              <a:cxn ang="0">
                <a:pos x="192" y="320"/>
              </a:cxn>
              <a:cxn ang="0">
                <a:pos x="170" y="320"/>
              </a:cxn>
              <a:cxn ang="0">
                <a:pos x="151" y="318"/>
              </a:cxn>
              <a:cxn ang="0">
                <a:pos x="113" y="318"/>
              </a:cxn>
              <a:cxn ang="0">
                <a:pos x="75" y="317"/>
              </a:cxn>
              <a:cxn ang="0">
                <a:pos x="46" y="317"/>
              </a:cxn>
              <a:cxn ang="0">
                <a:pos x="20" y="317"/>
              </a:cxn>
              <a:cxn ang="0">
                <a:pos x="5" y="306"/>
              </a:cxn>
              <a:cxn ang="0">
                <a:pos x="5" y="274"/>
              </a:cxn>
              <a:cxn ang="0">
                <a:pos x="7" y="246"/>
              </a:cxn>
              <a:cxn ang="0">
                <a:pos x="7" y="224"/>
              </a:cxn>
              <a:cxn ang="0">
                <a:pos x="7" y="203"/>
              </a:cxn>
              <a:cxn ang="0">
                <a:pos x="8" y="176"/>
              </a:cxn>
              <a:cxn ang="0">
                <a:pos x="8" y="134"/>
              </a:cxn>
              <a:cxn ang="0">
                <a:pos x="0" y="124"/>
              </a:cxn>
              <a:cxn ang="0">
                <a:pos x="2" y="102"/>
              </a:cxn>
              <a:cxn ang="0">
                <a:pos x="2" y="71"/>
              </a:cxn>
              <a:cxn ang="0">
                <a:pos x="2" y="53"/>
              </a:cxn>
              <a:cxn ang="0">
                <a:pos x="2" y="21"/>
              </a:cxn>
            </a:cxnLst>
            <a:rect l="0" t="0" r="r" b="b"/>
            <a:pathLst>
              <a:path w="373" h="324">
                <a:moveTo>
                  <a:pt x="3" y="0"/>
                </a:moveTo>
                <a:lnTo>
                  <a:pt x="7" y="0"/>
                </a:lnTo>
                <a:lnTo>
                  <a:pt x="8" y="0"/>
                </a:lnTo>
                <a:lnTo>
                  <a:pt x="8" y="0"/>
                </a:lnTo>
                <a:lnTo>
                  <a:pt x="15" y="0"/>
                </a:lnTo>
                <a:lnTo>
                  <a:pt x="19" y="0"/>
                </a:lnTo>
                <a:lnTo>
                  <a:pt x="20" y="0"/>
                </a:lnTo>
                <a:lnTo>
                  <a:pt x="24" y="0"/>
                </a:lnTo>
                <a:lnTo>
                  <a:pt x="27" y="0"/>
                </a:lnTo>
                <a:lnTo>
                  <a:pt x="29" y="0"/>
                </a:lnTo>
                <a:lnTo>
                  <a:pt x="31" y="0"/>
                </a:lnTo>
                <a:lnTo>
                  <a:pt x="36" y="0"/>
                </a:lnTo>
                <a:lnTo>
                  <a:pt x="43" y="0"/>
                </a:lnTo>
                <a:lnTo>
                  <a:pt x="46" y="0"/>
                </a:lnTo>
                <a:lnTo>
                  <a:pt x="48" y="0"/>
                </a:lnTo>
                <a:lnTo>
                  <a:pt x="53" y="0"/>
                </a:lnTo>
                <a:lnTo>
                  <a:pt x="55" y="0"/>
                </a:lnTo>
                <a:lnTo>
                  <a:pt x="55" y="0"/>
                </a:lnTo>
                <a:lnTo>
                  <a:pt x="57" y="0"/>
                </a:lnTo>
                <a:lnTo>
                  <a:pt x="62" y="0"/>
                </a:lnTo>
                <a:lnTo>
                  <a:pt x="63" y="0"/>
                </a:lnTo>
                <a:lnTo>
                  <a:pt x="67" y="0"/>
                </a:lnTo>
                <a:lnTo>
                  <a:pt x="69" y="0"/>
                </a:lnTo>
                <a:lnTo>
                  <a:pt x="88" y="0"/>
                </a:lnTo>
                <a:lnTo>
                  <a:pt x="91" y="0"/>
                </a:lnTo>
                <a:lnTo>
                  <a:pt x="94" y="0"/>
                </a:lnTo>
                <a:lnTo>
                  <a:pt x="96" y="0"/>
                </a:lnTo>
                <a:lnTo>
                  <a:pt x="100" y="0"/>
                </a:lnTo>
                <a:lnTo>
                  <a:pt x="100" y="0"/>
                </a:lnTo>
                <a:lnTo>
                  <a:pt x="101" y="0"/>
                </a:lnTo>
                <a:lnTo>
                  <a:pt x="105" y="0"/>
                </a:lnTo>
                <a:lnTo>
                  <a:pt x="115" y="2"/>
                </a:lnTo>
                <a:lnTo>
                  <a:pt x="122" y="2"/>
                </a:lnTo>
                <a:lnTo>
                  <a:pt x="125" y="2"/>
                </a:lnTo>
                <a:lnTo>
                  <a:pt x="139" y="2"/>
                </a:lnTo>
                <a:lnTo>
                  <a:pt x="141" y="2"/>
                </a:lnTo>
                <a:lnTo>
                  <a:pt x="144" y="2"/>
                </a:lnTo>
                <a:lnTo>
                  <a:pt x="144" y="2"/>
                </a:lnTo>
                <a:lnTo>
                  <a:pt x="144" y="4"/>
                </a:lnTo>
                <a:lnTo>
                  <a:pt x="146" y="4"/>
                </a:lnTo>
                <a:lnTo>
                  <a:pt x="146" y="5"/>
                </a:lnTo>
                <a:lnTo>
                  <a:pt x="146" y="7"/>
                </a:lnTo>
                <a:lnTo>
                  <a:pt x="144" y="7"/>
                </a:lnTo>
                <a:lnTo>
                  <a:pt x="146" y="7"/>
                </a:lnTo>
                <a:lnTo>
                  <a:pt x="146" y="9"/>
                </a:lnTo>
                <a:lnTo>
                  <a:pt x="146" y="10"/>
                </a:lnTo>
                <a:lnTo>
                  <a:pt x="148" y="10"/>
                </a:lnTo>
                <a:lnTo>
                  <a:pt x="148" y="12"/>
                </a:lnTo>
                <a:lnTo>
                  <a:pt x="148" y="14"/>
                </a:lnTo>
                <a:lnTo>
                  <a:pt x="146" y="14"/>
                </a:lnTo>
                <a:lnTo>
                  <a:pt x="146" y="16"/>
                </a:lnTo>
                <a:lnTo>
                  <a:pt x="146" y="17"/>
                </a:lnTo>
                <a:lnTo>
                  <a:pt x="148" y="17"/>
                </a:lnTo>
                <a:lnTo>
                  <a:pt x="149" y="17"/>
                </a:lnTo>
                <a:lnTo>
                  <a:pt x="149" y="19"/>
                </a:lnTo>
                <a:lnTo>
                  <a:pt x="149" y="21"/>
                </a:lnTo>
                <a:lnTo>
                  <a:pt x="149" y="22"/>
                </a:lnTo>
                <a:lnTo>
                  <a:pt x="149" y="22"/>
                </a:lnTo>
                <a:lnTo>
                  <a:pt x="149" y="24"/>
                </a:lnTo>
                <a:lnTo>
                  <a:pt x="151" y="24"/>
                </a:lnTo>
                <a:lnTo>
                  <a:pt x="151" y="26"/>
                </a:lnTo>
                <a:lnTo>
                  <a:pt x="153" y="28"/>
                </a:lnTo>
                <a:lnTo>
                  <a:pt x="153" y="29"/>
                </a:lnTo>
                <a:lnTo>
                  <a:pt x="155" y="29"/>
                </a:lnTo>
                <a:lnTo>
                  <a:pt x="156" y="31"/>
                </a:lnTo>
                <a:lnTo>
                  <a:pt x="158" y="31"/>
                </a:lnTo>
                <a:lnTo>
                  <a:pt x="158" y="33"/>
                </a:lnTo>
                <a:lnTo>
                  <a:pt x="160" y="33"/>
                </a:lnTo>
                <a:lnTo>
                  <a:pt x="160" y="34"/>
                </a:lnTo>
                <a:lnTo>
                  <a:pt x="158" y="34"/>
                </a:lnTo>
                <a:lnTo>
                  <a:pt x="158" y="36"/>
                </a:lnTo>
                <a:lnTo>
                  <a:pt x="158" y="38"/>
                </a:lnTo>
                <a:lnTo>
                  <a:pt x="160" y="38"/>
                </a:lnTo>
                <a:lnTo>
                  <a:pt x="160" y="38"/>
                </a:lnTo>
                <a:lnTo>
                  <a:pt x="158" y="38"/>
                </a:lnTo>
                <a:lnTo>
                  <a:pt x="158" y="40"/>
                </a:lnTo>
                <a:lnTo>
                  <a:pt x="158" y="41"/>
                </a:lnTo>
                <a:lnTo>
                  <a:pt x="160" y="41"/>
                </a:lnTo>
                <a:lnTo>
                  <a:pt x="160" y="41"/>
                </a:lnTo>
                <a:lnTo>
                  <a:pt x="160" y="43"/>
                </a:lnTo>
                <a:lnTo>
                  <a:pt x="160" y="45"/>
                </a:lnTo>
                <a:lnTo>
                  <a:pt x="162" y="45"/>
                </a:lnTo>
                <a:lnTo>
                  <a:pt x="163" y="45"/>
                </a:lnTo>
                <a:lnTo>
                  <a:pt x="165" y="45"/>
                </a:lnTo>
                <a:lnTo>
                  <a:pt x="165" y="47"/>
                </a:lnTo>
                <a:lnTo>
                  <a:pt x="165" y="48"/>
                </a:lnTo>
                <a:lnTo>
                  <a:pt x="167" y="48"/>
                </a:lnTo>
                <a:lnTo>
                  <a:pt x="167" y="50"/>
                </a:lnTo>
                <a:lnTo>
                  <a:pt x="167" y="52"/>
                </a:lnTo>
                <a:lnTo>
                  <a:pt x="168" y="52"/>
                </a:lnTo>
                <a:lnTo>
                  <a:pt x="170" y="52"/>
                </a:lnTo>
                <a:lnTo>
                  <a:pt x="170" y="53"/>
                </a:lnTo>
                <a:lnTo>
                  <a:pt x="172" y="53"/>
                </a:lnTo>
                <a:lnTo>
                  <a:pt x="172" y="53"/>
                </a:lnTo>
                <a:lnTo>
                  <a:pt x="174" y="53"/>
                </a:lnTo>
                <a:lnTo>
                  <a:pt x="175" y="53"/>
                </a:lnTo>
                <a:lnTo>
                  <a:pt x="175" y="53"/>
                </a:lnTo>
                <a:lnTo>
                  <a:pt x="175" y="55"/>
                </a:lnTo>
                <a:lnTo>
                  <a:pt x="175" y="57"/>
                </a:lnTo>
                <a:lnTo>
                  <a:pt x="177" y="57"/>
                </a:lnTo>
                <a:lnTo>
                  <a:pt x="177" y="59"/>
                </a:lnTo>
                <a:lnTo>
                  <a:pt x="177" y="60"/>
                </a:lnTo>
                <a:lnTo>
                  <a:pt x="177" y="59"/>
                </a:lnTo>
                <a:lnTo>
                  <a:pt x="179" y="59"/>
                </a:lnTo>
                <a:lnTo>
                  <a:pt x="179" y="60"/>
                </a:lnTo>
                <a:lnTo>
                  <a:pt x="177" y="60"/>
                </a:lnTo>
                <a:lnTo>
                  <a:pt x="179" y="62"/>
                </a:lnTo>
                <a:lnTo>
                  <a:pt x="180" y="62"/>
                </a:lnTo>
                <a:lnTo>
                  <a:pt x="180" y="64"/>
                </a:lnTo>
                <a:lnTo>
                  <a:pt x="179" y="64"/>
                </a:lnTo>
                <a:lnTo>
                  <a:pt x="179" y="65"/>
                </a:lnTo>
                <a:lnTo>
                  <a:pt x="180" y="67"/>
                </a:lnTo>
                <a:lnTo>
                  <a:pt x="179" y="67"/>
                </a:lnTo>
                <a:lnTo>
                  <a:pt x="180" y="67"/>
                </a:lnTo>
                <a:lnTo>
                  <a:pt x="182" y="69"/>
                </a:lnTo>
                <a:lnTo>
                  <a:pt x="184" y="69"/>
                </a:lnTo>
                <a:lnTo>
                  <a:pt x="186" y="69"/>
                </a:lnTo>
                <a:lnTo>
                  <a:pt x="186" y="71"/>
                </a:lnTo>
                <a:lnTo>
                  <a:pt x="187" y="71"/>
                </a:lnTo>
                <a:lnTo>
                  <a:pt x="189" y="71"/>
                </a:lnTo>
                <a:lnTo>
                  <a:pt x="189" y="71"/>
                </a:lnTo>
                <a:lnTo>
                  <a:pt x="189" y="72"/>
                </a:lnTo>
                <a:lnTo>
                  <a:pt x="194" y="71"/>
                </a:lnTo>
                <a:lnTo>
                  <a:pt x="196" y="69"/>
                </a:lnTo>
                <a:lnTo>
                  <a:pt x="196" y="67"/>
                </a:lnTo>
                <a:lnTo>
                  <a:pt x="198" y="67"/>
                </a:lnTo>
                <a:lnTo>
                  <a:pt x="198" y="67"/>
                </a:lnTo>
                <a:lnTo>
                  <a:pt x="198" y="65"/>
                </a:lnTo>
                <a:lnTo>
                  <a:pt x="199" y="65"/>
                </a:lnTo>
                <a:lnTo>
                  <a:pt x="199" y="64"/>
                </a:lnTo>
                <a:lnTo>
                  <a:pt x="201" y="64"/>
                </a:lnTo>
                <a:lnTo>
                  <a:pt x="205" y="64"/>
                </a:lnTo>
                <a:lnTo>
                  <a:pt x="205" y="62"/>
                </a:lnTo>
                <a:lnTo>
                  <a:pt x="206" y="62"/>
                </a:lnTo>
                <a:lnTo>
                  <a:pt x="208" y="62"/>
                </a:lnTo>
                <a:lnTo>
                  <a:pt x="208" y="64"/>
                </a:lnTo>
                <a:lnTo>
                  <a:pt x="210" y="64"/>
                </a:lnTo>
                <a:lnTo>
                  <a:pt x="211" y="64"/>
                </a:lnTo>
                <a:lnTo>
                  <a:pt x="211" y="62"/>
                </a:lnTo>
                <a:lnTo>
                  <a:pt x="213" y="62"/>
                </a:lnTo>
                <a:lnTo>
                  <a:pt x="213" y="60"/>
                </a:lnTo>
                <a:lnTo>
                  <a:pt x="213" y="59"/>
                </a:lnTo>
                <a:lnTo>
                  <a:pt x="215" y="59"/>
                </a:lnTo>
                <a:lnTo>
                  <a:pt x="215" y="57"/>
                </a:lnTo>
                <a:lnTo>
                  <a:pt x="215" y="55"/>
                </a:lnTo>
                <a:lnTo>
                  <a:pt x="217" y="55"/>
                </a:lnTo>
                <a:lnTo>
                  <a:pt x="217" y="53"/>
                </a:lnTo>
                <a:lnTo>
                  <a:pt x="217" y="53"/>
                </a:lnTo>
                <a:lnTo>
                  <a:pt x="218" y="53"/>
                </a:lnTo>
                <a:lnTo>
                  <a:pt x="218" y="52"/>
                </a:lnTo>
                <a:lnTo>
                  <a:pt x="220" y="52"/>
                </a:lnTo>
                <a:lnTo>
                  <a:pt x="220" y="52"/>
                </a:lnTo>
                <a:lnTo>
                  <a:pt x="222" y="52"/>
                </a:lnTo>
                <a:lnTo>
                  <a:pt x="222" y="50"/>
                </a:lnTo>
                <a:lnTo>
                  <a:pt x="223" y="50"/>
                </a:lnTo>
                <a:lnTo>
                  <a:pt x="225" y="50"/>
                </a:lnTo>
                <a:lnTo>
                  <a:pt x="227" y="50"/>
                </a:lnTo>
                <a:lnTo>
                  <a:pt x="229" y="50"/>
                </a:lnTo>
                <a:lnTo>
                  <a:pt x="230" y="50"/>
                </a:lnTo>
                <a:lnTo>
                  <a:pt x="232" y="50"/>
                </a:lnTo>
                <a:lnTo>
                  <a:pt x="234" y="50"/>
                </a:lnTo>
                <a:lnTo>
                  <a:pt x="235" y="50"/>
                </a:lnTo>
                <a:lnTo>
                  <a:pt x="235" y="52"/>
                </a:lnTo>
                <a:lnTo>
                  <a:pt x="235" y="52"/>
                </a:lnTo>
                <a:lnTo>
                  <a:pt x="237" y="52"/>
                </a:lnTo>
                <a:lnTo>
                  <a:pt x="239" y="52"/>
                </a:lnTo>
                <a:lnTo>
                  <a:pt x="241" y="52"/>
                </a:lnTo>
                <a:lnTo>
                  <a:pt x="241" y="53"/>
                </a:lnTo>
                <a:lnTo>
                  <a:pt x="242" y="53"/>
                </a:lnTo>
                <a:lnTo>
                  <a:pt x="244" y="53"/>
                </a:lnTo>
                <a:lnTo>
                  <a:pt x="246" y="53"/>
                </a:lnTo>
                <a:lnTo>
                  <a:pt x="248" y="53"/>
                </a:lnTo>
                <a:lnTo>
                  <a:pt x="248" y="53"/>
                </a:lnTo>
                <a:lnTo>
                  <a:pt x="249" y="53"/>
                </a:lnTo>
                <a:lnTo>
                  <a:pt x="249" y="53"/>
                </a:lnTo>
                <a:lnTo>
                  <a:pt x="249" y="52"/>
                </a:lnTo>
                <a:lnTo>
                  <a:pt x="249" y="50"/>
                </a:lnTo>
                <a:lnTo>
                  <a:pt x="249" y="48"/>
                </a:lnTo>
                <a:lnTo>
                  <a:pt x="249" y="48"/>
                </a:lnTo>
                <a:lnTo>
                  <a:pt x="249" y="47"/>
                </a:lnTo>
                <a:lnTo>
                  <a:pt x="249" y="45"/>
                </a:lnTo>
                <a:lnTo>
                  <a:pt x="251" y="43"/>
                </a:lnTo>
                <a:lnTo>
                  <a:pt x="254" y="41"/>
                </a:lnTo>
                <a:lnTo>
                  <a:pt x="254" y="40"/>
                </a:lnTo>
                <a:lnTo>
                  <a:pt x="256" y="38"/>
                </a:lnTo>
                <a:lnTo>
                  <a:pt x="256" y="38"/>
                </a:lnTo>
                <a:lnTo>
                  <a:pt x="258" y="38"/>
                </a:lnTo>
                <a:lnTo>
                  <a:pt x="260" y="38"/>
                </a:lnTo>
                <a:lnTo>
                  <a:pt x="260" y="36"/>
                </a:lnTo>
                <a:lnTo>
                  <a:pt x="261" y="34"/>
                </a:lnTo>
                <a:lnTo>
                  <a:pt x="263" y="34"/>
                </a:lnTo>
                <a:lnTo>
                  <a:pt x="263" y="33"/>
                </a:lnTo>
                <a:lnTo>
                  <a:pt x="265" y="33"/>
                </a:lnTo>
                <a:lnTo>
                  <a:pt x="265" y="31"/>
                </a:lnTo>
                <a:lnTo>
                  <a:pt x="265" y="29"/>
                </a:lnTo>
                <a:lnTo>
                  <a:pt x="265" y="28"/>
                </a:lnTo>
                <a:lnTo>
                  <a:pt x="266" y="26"/>
                </a:lnTo>
                <a:lnTo>
                  <a:pt x="268" y="26"/>
                </a:lnTo>
                <a:lnTo>
                  <a:pt x="270" y="26"/>
                </a:lnTo>
                <a:lnTo>
                  <a:pt x="272" y="26"/>
                </a:lnTo>
                <a:lnTo>
                  <a:pt x="273" y="26"/>
                </a:lnTo>
                <a:lnTo>
                  <a:pt x="275" y="26"/>
                </a:lnTo>
                <a:lnTo>
                  <a:pt x="275" y="28"/>
                </a:lnTo>
                <a:lnTo>
                  <a:pt x="275" y="34"/>
                </a:lnTo>
                <a:lnTo>
                  <a:pt x="275" y="36"/>
                </a:lnTo>
                <a:lnTo>
                  <a:pt x="275" y="38"/>
                </a:lnTo>
                <a:lnTo>
                  <a:pt x="275" y="38"/>
                </a:lnTo>
                <a:lnTo>
                  <a:pt x="275" y="40"/>
                </a:lnTo>
                <a:lnTo>
                  <a:pt x="275" y="43"/>
                </a:lnTo>
                <a:lnTo>
                  <a:pt x="273" y="48"/>
                </a:lnTo>
                <a:lnTo>
                  <a:pt x="273" y="52"/>
                </a:lnTo>
                <a:lnTo>
                  <a:pt x="273" y="53"/>
                </a:lnTo>
                <a:lnTo>
                  <a:pt x="273" y="62"/>
                </a:lnTo>
                <a:lnTo>
                  <a:pt x="273" y="67"/>
                </a:lnTo>
                <a:lnTo>
                  <a:pt x="273" y="69"/>
                </a:lnTo>
                <a:lnTo>
                  <a:pt x="273" y="71"/>
                </a:lnTo>
                <a:lnTo>
                  <a:pt x="273" y="74"/>
                </a:lnTo>
                <a:lnTo>
                  <a:pt x="273" y="76"/>
                </a:lnTo>
                <a:lnTo>
                  <a:pt x="273" y="83"/>
                </a:lnTo>
                <a:lnTo>
                  <a:pt x="273" y="84"/>
                </a:lnTo>
                <a:lnTo>
                  <a:pt x="273" y="96"/>
                </a:lnTo>
                <a:lnTo>
                  <a:pt x="273" y="98"/>
                </a:lnTo>
                <a:lnTo>
                  <a:pt x="273" y="98"/>
                </a:lnTo>
                <a:lnTo>
                  <a:pt x="273" y="102"/>
                </a:lnTo>
                <a:lnTo>
                  <a:pt x="273" y="105"/>
                </a:lnTo>
                <a:lnTo>
                  <a:pt x="273" y="107"/>
                </a:lnTo>
                <a:lnTo>
                  <a:pt x="273" y="110"/>
                </a:lnTo>
                <a:lnTo>
                  <a:pt x="273" y="119"/>
                </a:lnTo>
                <a:lnTo>
                  <a:pt x="273" y="122"/>
                </a:lnTo>
                <a:lnTo>
                  <a:pt x="273" y="127"/>
                </a:lnTo>
                <a:lnTo>
                  <a:pt x="273" y="129"/>
                </a:lnTo>
                <a:lnTo>
                  <a:pt x="273" y="131"/>
                </a:lnTo>
                <a:lnTo>
                  <a:pt x="272" y="138"/>
                </a:lnTo>
                <a:lnTo>
                  <a:pt x="273" y="138"/>
                </a:lnTo>
                <a:lnTo>
                  <a:pt x="280" y="143"/>
                </a:lnTo>
                <a:lnTo>
                  <a:pt x="285" y="143"/>
                </a:lnTo>
                <a:lnTo>
                  <a:pt x="287" y="143"/>
                </a:lnTo>
                <a:lnTo>
                  <a:pt x="291" y="146"/>
                </a:lnTo>
                <a:lnTo>
                  <a:pt x="296" y="148"/>
                </a:lnTo>
                <a:lnTo>
                  <a:pt x="299" y="150"/>
                </a:lnTo>
                <a:lnTo>
                  <a:pt x="299" y="151"/>
                </a:lnTo>
                <a:lnTo>
                  <a:pt x="304" y="153"/>
                </a:lnTo>
                <a:lnTo>
                  <a:pt x="306" y="155"/>
                </a:lnTo>
                <a:lnTo>
                  <a:pt x="316" y="158"/>
                </a:lnTo>
                <a:lnTo>
                  <a:pt x="325" y="164"/>
                </a:lnTo>
                <a:lnTo>
                  <a:pt x="327" y="165"/>
                </a:lnTo>
                <a:lnTo>
                  <a:pt x="335" y="169"/>
                </a:lnTo>
                <a:lnTo>
                  <a:pt x="337" y="169"/>
                </a:lnTo>
                <a:lnTo>
                  <a:pt x="340" y="172"/>
                </a:lnTo>
                <a:lnTo>
                  <a:pt x="340" y="172"/>
                </a:lnTo>
                <a:lnTo>
                  <a:pt x="342" y="172"/>
                </a:lnTo>
                <a:lnTo>
                  <a:pt x="342" y="174"/>
                </a:lnTo>
                <a:lnTo>
                  <a:pt x="344" y="174"/>
                </a:lnTo>
                <a:lnTo>
                  <a:pt x="346" y="174"/>
                </a:lnTo>
                <a:lnTo>
                  <a:pt x="354" y="177"/>
                </a:lnTo>
                <a:lnTo>
                  <a:pt x="368" y="186"/>
                </a:lnTo>
                <a:lnTo>
                  <a:pt x="370" y="186"/>
                </a:lnTo>
                <a:lnTo>
                  <a:pt x="371" y="188"/>
                </a:lnTo>
                <a:lnTo>
                  <a:pt x="373" y="188"/>
                </a:lnTo>
                <a:lnTo>
                  <a:pt x="373" y="189"/>
                </a:lnTo>
                <a:lnTo>
                  <a:pt x="373" y="191"/>
                </a:lnTo>
                <a:lnTo>
                  <a:pt x="373" y="194"/>
                </a:lnTo>
                <a:lnTo>
                  <a:pt x="373" y="198"/>
                </a:lnTo>
                <a:lnTo>
                  <a:pt x="373" y="201"/>
                </a:lnTo>
                <a:lnTo>
                  <a:pt x="373" y="205"/>
                </a:lnTo>
                <a:lnTo>
                  <a:pt x="373" y="210"/>
                </a:lnTo>
                <a:lnTo>
                  <a:pt x="373" y="217"/>
                </a:lnTo>
                <a:lnTo>
                  <a:pt x="373" y="220"/>
                </a:lnTo>
                <a:lnTo>
                  <a:pt x="373" y="222"/>
                </a:lnTo>
                <a:lnTo>
                  <a:pt x="373" y="229"/>
                </a:lnTo>
                <a:lnTo>
                  <a:pt x="373" y="236"/>
                </a:lnTo>
                <a:lnTo>
                  <a:pt x="373" y="241"/>
                </a:lnTo>
                <a:lnTo>
                  <a:pt x="373" y="244"/>
                </a:lnTo>
                <a:lnTo>
                  <a:pt x="373" y="246"/>
                </a:lnTo>
                <a:lnTo>
                  <a:pt x="373" y="250"/>
                </a:lnTo>
                <a:lnTo>
                  <a:pt x="373" y="251"/>
                </a:lnTo>
                <a:lnTo>
                  <a:pt x="373" y="256"/>
                </a:lnTo>
                <a:lnTo>
                  <a:pt x="373" y="263"/>
                </a:lnTo>
                <a:lnTo>
                  <a:pt x="373" y="272"/>
                </a:lnTo>
                <a:lnTo>
                  <a:pt x="373" y="274"/>
                </a:lnTo>
                <a:lnTo>
                  <a:pt x="373" y="275"/>
                </a:lnTo>
                <a:lnTo>
                  <a:pt x="371" y="279"/>
                </a:lnTo>
                <a:lnTo>
                  <a:pt x="371" y="280"/>
                </a:lnTo>
                <a:lnTo>
                  <a:pt x="371" y="294"/>
                </a:lnTo>
                <a:lnTo>
                  <a:pt x="371" y="296"/>
                </a:lnTo>
                <a:lnTo>
                  <a:pt x="371" y="298"/>
                </a:lnTo>
                <a:lnTo>
                  <a:pt x="371" y="299"/>
                </a:lnTo>
                <a:lnTo>
                  <a:pt x="371" y="301"/>
                </a:lnTo>
                <a:lnTo>
                  <a:pt x="371" y="308"/>
                </a:lnTo>
                <a:lnTo>
                  <a:pt x="371" y="310"/>
                </a:lnTo>
                <a:lnTo>
                  <a:pt x="371" y="318"/>
                </a:lnTo>
                <a:lnTo>
                  <a:pt x="371" y="322"/>
                </a:lnTo>
                <a:lnTo>
                  <a:pt x="371" y="324"/>
                </a:lnTo>
                <a:lnTo>
                  <a:pt x="370" y="324"/>
                </a:lnTo>
                <a:lnTo>
                  <a:pt x="366" y="324"/>
                </a:lnTo>
                <a:lnTo>
                  <a:pt x="363" y="324"/>
                </a:lnTo>
                <a:lnTo>
                  <a:pt x="356" y="324"/>
                </a:lnTo>
                <a:lnTo>
                  <a:pt x="354" y="324"/>
                </a:lnTo>
                <a:lnTo>
                  <a:pt x="351" y="324"/>
                </a:lnTo>
                <a:lnTo>
                  <a:pt x="349" y="324"/>
                </a:lnTo>
                <a:lnTo>
                  <a:pt x="340" y="324"/>
                </a:lnTo>
                <a:lnTo>
                  <a:pt x="340" y="324"/>
                </a:lnTo>
                <a:lnTo>
                  <a:pt x="339" y="324"/>
                </a:lnTo>
                <a:lnTo>
                  <a:pt x="330" y="324"/>
                </a:lnTo>
                <a:lnTo>
                  <a:pt x="321" y="324"/>
                </a:lnTo>
                <a:lnTo>
                  <a:pt x="320" y="324"/>
                </a:lnTo>
                <a:lnTo>
                  <a:pt x="311" y="324"/>
                </a:lnTo>
                <a:lnTo>
                  <a:pt x="308" y="324"/>
                </a:lnTo>
                <a:lnTo>
                  <a:pt x="306" y="324"/>
                </a:lnTo>
                <a:lnTo>
                  <a:pt x="303" y="324"/>
                </a:lnTo>
                <a:lnTo>
                  <a:pt x="299" y="324"/>
                </a:lnTo>
                <a:lnTo>
                  <a:pt x="296" y="324"/>
                </a:lnTo>
                <a:lnTo>
                  <a:pt x="292" y="324"/>
                </a:lnTo>
                <a:lnTo>
                  <a:pt x="275" y="322"/>
                </a:lnTo>
                <a:lnTo>
                  <a:pt x="273" y="322"/>
                </a:lnTo>
                <a:lnTo>
                  <a:pt x="270" y="322"/>
                </a:lnTo>
                <a:lnTo>
                  <a:pt x="263" y="322"/>
                </a:lnTo>
                <a:lnTo>
                  <a:pt x="254" y="322"/>
                </a:lnTo>
                <a:lnTo>
                  <a:pt x="253" y="322"/>
                </a:lnTo>
                <a:lnTo>
                  <a:pt x="251" y="322"/>
                </a:lnTo>
                <a:lnTo>
                  <a:pt x="244" y="322"/>
                </a:lnTo>
                <a:lnTo>
                  <a:pt x="241" y="322"/>
                </a:lnTo>
                <a:lnTo>
                  <a:pt x="239" y="322"/>
                </a:lnTo>
                <a:lnTo>
                  <a:pt x="235" y="322"/>
                </a:lnTo>
                <a:lnTo>
                  <a:pt x="229" y="322"/>
                </a:lnTo>
                <a:lnTo>
                  <a:pt x="220" y="322"/>
                </a:lnTo>
                <a:lnTo>
                  <a:pt x="220" y="322"/>
                </a:lnTo>
                <a:lnTo>
                  <a:pt x="217" y="322"/>
                </a:lnTo>
                <a:lnTo>
                  <a:pt x="215" y="322"/>
                </a:lnTo>
                <a:lnTo>
                  <a:pt x="208" y="320"/>
                </a:lnTo>
                <a:lnTo>
                  <a:pt x="206" y="320"/>
                </a:lnTo>
                <a:lnTo>
                  <a:pt x="201" y="320"/>
                </a:lnTo>
                <a:lnTo>
                  <a:pt x="199" y="320"/>
                </a:lnTo>
                <a:lnTo>
                  <a:pt x="196" y="320"/>
                </a:lnTo>
                <a:lnTo>
                  <a:pt x="194" y="320"/>
                </a:lnTo>
                <a:lnTo>
                  <a:pt x="192" y="320"/>
                </a:lnTo>
                <a:lnTo>
                  <a:pt x="189" y="320"/>
                </a:lnTo>
                <a:lnTo>
                  <a:pt x="187" y="320"/>
                </a:lnTo>
                <a:lnTo>
                  <a:pt x="186" y="320"/>
                </a:lnTo>
                <a:lnTo>
                  <a:pt x="184" y="320"/>
                </a:lnTo>
                <a:lnTo>
                  <a:pt x="182" y="320"/>
                </a:lnTo>
                <a:lnTo>
                  <a:pt x="179" y="320"/>
                </a:lnTo>
                <a:lnTo>
                  <a:pt x="175" y="320"/>
                </a:lnTo>
                <a:lnTo>
                  <a:pt x="170" y="320"/>
                </a:lnTo>
                <a:lnTo>
                  <a:pt x="168" y="318"/>
                </a:lnTo>
                <a:lnTo>
                  <a:pt x="168" y="320"/>
                </a:lnTo>
                <a:lnTo>
                  <a:pt x="167" y="318"/>
                </a:lnTo>
                <a:lnTo>
                  <a:pt x="165" y="318"/>
                </a:lnTo>
                <a:lnTo>
                  <a:pt x="162" y="318"/>
                </a:lnTo>
                <a:lnTo>
                  <a:pt x="155" y="318"/>
                </a:lnTo>
                <a:lnTo>
                  <a:pt x="153" y="318"/>
                </a:lnTo>
                <a:lnTo>
                  <a:pt x="151" y="318"/>
                </a:lnTo>
                <a:lnTo>
                  <a:pt x="144" y="318"/>
                </a:lnTo>
                <a:lnTo>
                  <a:pt x="144" y="318"/>
                </a:lnTo>
                <a:lnTo>
                  <a:pt x="129" y="318"/>
                </a:lnTo>
                <a:lnTo>
                  <a:pt x="129" y="318"/>
                </a:lnTo>
                <a:lnTo>
                  <a:pt x="124" y="318"/>
                </a:lnTo>
                <a:lnTo>
                  <a:pt x="122" y="318"/>
                </a:lnTo>
                <a:lnTo>
                  <a:pt x="120" y="318"/>
                </a:lnTo>
                <a:lnTo>
                  <a:pt x="113" y="318"/>
                </a:lnTo>
                <a:lnTo>
                  <a:pt x="106" y="317"/>
                </a:lnTo>
                <a:lnTo>
                  <a:pt x="100" y="317"/>
                </a:lnTo>
                <a:lnTo>
                  <a:pt x="96" y="317"/>
                </a:lnTo>
                <a:lnTo>
                  <a:pt x="94" y="317"/>
                </a:lnTo>
                <a:lnTo>
                  <a:pt x="91" y="317"/>
                </a:lnTo>
                <a:lnTo>
                  <a:pt x="81" y="317"/>
                </a:lnTo>
                <a:lnTo>
                  <a:pt x="77" y="317"/>
                </a:lnTo>
                <a:lnTo>
                  <a:pt x="75" y="317"/>
                </a:lnTo>
                <a:lnTo>
                  <a:pt x="72" y="317"/>
                </a:lnTo>
                <a:lnTo>
                  <a:pt x="69" y="317"/>
                </a:lnTo>
                <a:lnTo>
                  <a:pt x="69" y="317"/>
                </a:lnTo>
                <a:lnTo>
                  <a:pt x="65" y="317"/>
                </a:lnTo>
                <a:lnTo>
                  <a:pt x="55" y="317"/>
                </a:lnTo>
                <a:lnTo>
                  <a:pt x="51" y="317"/>
                </a:lnTo>
                <a:lnTo>
                  <a:pt x="50" y="317"/>
                </a:lnTo>
                <a:lnTo>
                  <a:pt x="46" y="317"/>
                </a:lnTo>
                <a:lnTo>
                  <a:pt x="45" y="317"/>
                </a:lnTo>
                <a:lnTo>
                  <a:pt x="38" y="317"/>
                </a:lnTo>
                <a:lnTo>
                  <a:pt x="36" y="317"/>
                </a:lnTo>
                <a:lnTo>
                  <a:pt x="29" y="317"/>
                </a:lnTo>
                <a:lnTo>
                  <a:pt x="27" y="317"/>
                </a:lnTo>
                <a:lnTo>
                  <a:pt x="24" y="317"/>
                </a:lnTo>
                <a:lnTo>
                  <a:pt x="22" y="317"/>
                </a:lnTo>
                <a:lnTo>
                  <a:pt x="20" y="317"/>
                </a:lnTo>
                <a:lnTo>
                  <a:pt x="17" y="317"/>
                </a:lnTo>
                <a:lnTo>
                  <a:pt x="17" y="315"/>
                </a:lnTo>
                <a:lnTo>
                  <a:pt x="14" y="315"/>
                </a:lnTo>
                <a:lnTo>
                  <a:pt x="8" y="315"/>
                </a:lnTo>
                <a:lnTo>
                  <a:pt x="7" y="315"/>
                </a:lnTo>
                <a:lnTo>
                  <a:pt x="5" y="315"/>
                </a:lnTo>
                <a:lnTo>
                  <a:pt x="5" y="311"/>
                </a:lnTo>
                <a:lnTo>
                  <a:pt x="5" y="306"/>
                </a:lnTo>
                <a:lnTo>
                  <a:pt x="5" y="303"/>
                </a:lnTo>
                <a:lnTo>
                  <a:pt x="5" y="301"/>
                </a:lnTo>
                <a:lnTo>
                  <a:pt x="5" y="298"/>
                </a:lnTo>
                <a:lnTo>
                  <a:pt x="5" y="294"/>
                </a:lnTo>
                <a:lnTo>
                  <a:pt x="5" y="294"/>
                </a:lnTo>
                <a:lnTo>
                  <a:pt x="5" y="286"/>
                </a:lnTo>
                <a:lnTo>
                  <a:pt x="5" y="277"/>
                </a:lnTo>
                <a:lnTo>
                  <a:pt x="5" y="274"/>
                </a:lnTo>
                <a:lnTo>
                  <a:pt x="5" y="272"/>
                </a:lnTo>
                <a:lnTo>
                  <a:pt x="7" y="263"/>
                </a:lnTo>
                <a:lnTo>
                  <a:pt x="7" y="263"/>
                </a:lnTo>
                <a:lnTo>
                  <a:pt x="7" y="260"/>
                </a:lnTo>
                <a:lnTo>
                  <a:pt x="7" y="258"/>
                </a:lnTo>
                <a:lnTo>
                  <a:pt x="7" y="250"/>
                </a:lnTo>
                <a:lnTo>
                  <a:pt x="7" y="248"/>
                </a:lnTo>
                <a:lnTo>
                  <a:pt x="7" y="246"/>
                </a:lnTo>
                <a:lnTo>
                  <a:pt x="7" y="244"/>
                </a:lnTo>
                <a:lnTo>
                  <a:pt x="7" y="239"/>
                </a:lnTo>
                <a:lnTo>
                  <a:pt x="7" y="237"/>
                </a:lnTo>
                <a:lnTo>
                  <a:pt x="7" y="234"/>
                </a:lnTo>
                <a:lnTo>
                  <a:pt x="7" y="231"/>
                </a:lnTo>
                <a:lnTo>
                  <a:pt x="7" y="227"/>
                </a:lnTo>
                <a:lnTo>
                  <a:pt x="7" y="225"/>
                </a:lnTo>
                <a:lnTo>
                  <a:pt x="7" y="224"/>
                </a:lnTo>
                <a:lnTo>
                  <a:pt x="7" y="222"/>
                </a:lnTo>
                <a:lnTo>
                  <a:pt x="7" y="220"/>
                </a:lnTo>
                <a:lnTo>
                  <a:pt x="7" y="217"/>
                </a:lnTo>
                <a:lnTo>
                  <a:pt x="7" y="215"/>
                </a:lnTo>
                <a:lnTo>
                  <a:pt x="7" y="208"/>
                </a:lnTo>
                <a:lnTo>
                  <a:pt x="7" y="207"/>
                </a:lnTo>
                <a:lnTo>
                  <a:pt x="7" y="205"/>
                </a:lnTo>
                <a:lnTo>
                  <a:pt x="7" y="203"/>
                </a:lnTo>
                <a:lnTo>
                  <a:pt x="7" y="193"/>
                </a:lnTo>
                <a:lnTo>
                  <a:pt x="7" y="191"/>
                </a:lnTo>
                <a:lnTo>
                  <a:pt x="7" y="189"/>
                </a:lnTo>
                <a:lnTo>
                  <a:pt x="8" y="189"/>
                </a:lnTo>
                <a:lnTo>
                  <a:pt x="8" y="182"/>
                </a:lnTo>
                <a:lnTo>
                  <a:pt x="8" y="181"/>
                </a:lnTo>
                <a:lnTo>
                  <a:pt x="8" y="179"/>
                </a:lnTo>
                <a:lnTo>
                  <a:pt x="8" y="176"/>
                </a:lnTo>
                <a:lnTo>
                  <a:pt x="8" y="174"/>
                </a:lnTo>
                <a:lnTo>
                  <a:pt x="8" y="172"/>
                </a:lnTo>
                <a:lnTo>
                  <a:pt x="8" y="169"/>
                </a:lnTo>
                <a:lnTo>
                  <a:pt x="8" y="160"/>
                </a:lnTo>
                <a:lnTo>
                  <a:pt x="8" y="146"/>
                </a:lnTo>
                <a:lnTo>
                  <a:pt x="8" y="143"/>
                </a:lnTo>
                <a:lnTo>
                  <a:pt x="8" y="141"/>
                </a:lnTo>
                <a:lnTo>
                  <a:pt x="8" y="134"/>
                </a:lnTo>
                <a:lnTo>
                  <a:pt x="8" y="133"/>
                </a:lnTo>
                <a:lnTo>
                  <a:pt x="2" y="133"/>
                </a:lnTo>
                <a:lnTo>
                  <a:pt x="0" y="133"/>
                </a:lnTo>
                <a:lnTo>
                  <a:pt x="0" y="129"/>
                </a:lnTo>
                <a:lnTo>
                  <a:pt x="0" y="129"/>
                </a:lnTo>
                <a:lnTo>
                  <a:pt x="0" y="127"/>
                </a:lnTo>
                <a:lnTo>
                  <a:pt x="0" y="126"/>
                </a:lnTo>
                <a:lnTo>
                  <a:pt x="0" y="124"/>
                </a:lnTo>
                <a:lnTo>
                  <a:pt x="0" y="121"/>
                </a:lnTo>
                <a:lnTo>
                  <a:pt x="0" y="115"/>
                </a:lnTo>
                <a:lnTo>
                  <a:pt x="0" y="114"/>
                </a:lnTo>
                <a:lnTo>
                  <a:pt x="0" y="114"/>
                </a:lnTo>
                <a:lnTo>
                  <a:pt x="0" y="112"/>
                </a:lnTo>
                <a:lnTo>
                  <a:pt x="0" y="105"/>
                </a:lnTo>
                <a:lnTo>
                  <a:pt x="2" y="103"/>
                </a:lnTo>
                <a:lnTo>
                  <a:pt x="2" y="102"/>
                </a:lnTo>
                <a:lnTo>
                  <a:pt x="2" y="100"/>
                </a:lnTo>
                <a:lnTo>
                  <a:pt x="2" y="98"/>
                </a:lnTo>
                <a:lnTo>
                  <a:pt x="2" y="96"/>
                </a:lnTo>
                <a:lnTo>
                  <a:pt x="2" y="90"/>
                </a:lnTo>
                <a:lnTo>
                  <a:pt x="0" y="84"/>
                </a:lnTo>
                <a:lnTo>
                  <a:pt x="0" y="83"/>
                </a:lnTo>
                <a:lnTo>
                  <a:pt x="2" y="77"/>
                </a:lnTo>
                <a:lnTo>
                  <a:pt x="2" y="71"/>
                </a:lnTo>
                <a:lnTo>
                  <a:pt x="2" y="69"/>
                </a:lnTo>
                <a:lnTo>
                  <a:pt x="2" y="67"/>
                </a:lnTo>
                <a:lnTo>
                  <a:pt x="2" y="67"/>
                </a:lnTo>
                <a:lnTo>
                  <a:pt x="2" y="64"/>
                </a:lnTo>
                <a:lnTo>
                  <a:pt x="2" y="59"/>
                </a:lnTo>
                <a:lnTo>
                  <a:pt x="2" y="57"/>
                </a:lnTo>
                <a:lnTo>
                  <a:pt x="2" y="55"/>
                </a:lnTo>
                <a:lnTo>
                  <a:pt x="2" y="53"/>
                </a:lnTo>
                <a:lnTo>
                  <a:pt x="2" y="45"/>
                </a:lnTo>
                <a:lnTo>
                  <a:pt x="2" y="43"/>
                </a:lnTo>
                <a:lnTo>
                  <a:pt x="2" y="41"/>
                </a:lnTo>
                <a:lnTo>
                  <a:pt x="2" y="38"/>
                </a:lnTo>
                <a:lnTo>
                  <a:pt x="2" y="36"/>
                </a:lnTo>
                <a:lnTo>
                  <a:pt x="2" y="31"/>
                </a:lnTo>
                <a:lnTo>
                  <a:pt x="2" y="29"/>
                </a:lnTo>
                <a:lnTo>
                  <a:pt x="2" y="21"/>
                </a:lnTo>
                <a:lnTo>
                  <a:pt x="2" y="16"/>
                </a:lnTo>
                <a:lnTo>
                  <a:pt x="2" y="12"/>
                </a:lnTo>
                <a:lnTo>
                  <a:pt x="3" y="10"/>
                </a:lnTo>
                <a:lnTo>
                  <a:pt x="3"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86" name="Freeform 214"/>
          <p:cNvSpPr>
            <a:spLocks/>
          </p:cNvSpPr>
          <p:nvPr/>
        </p:nvSpPr>
        <p:spPr bwMode="auto">
          <a:xfrm>
            <a:off x="5160169" y="3985023"/>
            <a:ext cx="333375" cy="378619"/>
          </a:xfrm>
          <a:custGeom>
            <a:avLst/>
            <a:gdLst/>
            <a:ahLst/>
            <a:cxnLst>
              <a:cxn ang="0">
                <a:pos x="39" y="12"/>
              </a:cxn>
              <a:cxn ang="0">
                <a:pos x="63" y="14"/>
              </a:cxn>
              <a:cxn ang="0">
                <a:pos x="79" y="14"/>
              </a:cxn>
              <a:cxn ang="0">
                <a:pos x="104" y="15"/>
              </a:cxn>
              <a:cxn ang="0">
                <a:pos x="130" y="15"/>
              </a:cxn>
              <a:cxn ang="0">
                <a:pos x="139" y="17"/>
              </a:cxn>
              <a:cxn ang="0">
                <a:pos x="154" y="17"/>
              </a:cxn>
              <a:cxn ang="0">
                <a:pos x="165" y="17"/>
              </a:cxn>
              <a:cxn ang="0">
                <a:pos x="184" y="17"/>
              </a:cxn>
              <a:cxn ang="0">
                <a:pos x="215" y="19"/>
              </a:cxn>
              <a:cxn ang="0">
                <a:pos x="233" y="19"/>
              </a:cxn>
              <a:cxn ang="0">
                <a:pos x="259" y="21"/>
              </a:cxn>
              <a:cxn ang="0">
                <a:pos x="270" y="43"/>
              </a:cxn>
              <a:cxn ang="0">
                <a:pos x="268" y="62"/>
              </a:cxn>
              <a:cxn ang="0">
                <a:pos x="270" y="77"/>
              </a:cxn>
              <a:cxn ang="0">
                <a:pos x="280" y="114"/>
              </a:cxn>
              <a:cxn ang="0">
                <a:pos x="278" y="139"/>
              </a:cxn>
              <a:cxn ang="0">
                <a:pos x="278" y="167"/>
              </a:cxn>
              <a:cxn ang="0">
                <a:pos x="276" y="186"/>
              </a:cxn>
              <a:cxn ang="0">
                <a:pos x="276" y="200"/>
              </a:cxn>
              <a:cxn ang="0">
                <a:pos x="276" y="217"/>
              </a:cxn>
              <a:cxn ang="0">
                <a:pos x="275" y="243"/>
              </a:cxn>
              <a:cxn ang="0">
                <a:pos x="275" y="261"/>
              </a:cxn>
              <a:cxn ang="0">
                <a:pos x="275" y="280"/>
              </a:cxn>
              <a:cxn ang="0">
                <a:pos x="275" y="294"/>
              </a:cxn>
              <a:cxn ang="0">
                <a:pos x="268" y="317"/>
              </a:cxn>
              <a:cxn ang="0">
                <a:pos x="244" y="317"/>
              </a:cxn>
              <a:cxn ang="0">
                <a:pos x="228" y="317"/>
              </a:cxn>
              <a:cxn ang="0">
                <a:pos x="215" y="315"/>
              </a:cxn>
              <a:cxn ang="0">
                <a:pos x="197" y="315"/>
              </a:cxn>
              <a:cxn ang="0">
                <a:pos x="178" y="315"/>
              </a:cxn>
              <a:cxn ang="0">
                <a:pos x="163" y="313"/>
              </a:cxn>
              <a:cxn ang="0">
                <a:pos x="142" y="313"/>
              </a:cxn>
              <a:cxn ang="0">
                <a:pos x="123" y="311"/>
              </a:cxn>
              <a:cxn ang="0">
                <a:pos x="103" y="311"/>
              </a:cxn>
              <a:cxn ang="0">
                <a:pos x="73" y="310"/>
              </a:cxn>
              <a:cxn ang="0">
                <a:pos x="46" y="310"/>
              </a:cxn>
              <a:cxn ang="0">
                <a:pos x="27" y="308"/>
              </a:cxn>
              <a:cxn ang="0">
                <a:pos x="5" y="303"/>
              </a:cxn>
              <a:cxn ang="0">
                <a:pos x="6" y="268"/>
              </a:cxn>
              <a:cxn ang="0">
                <a:pos x="6" y="260"/>
              </a:cxn>
              <a:cxn ang="0">
                <a:pos x="8" y="243"/>
              </a:cxn>
              <a:cxn ang="0">
                <a:pos x="8" y="222"/>
              </a:cxn>
              <a:cxn ang="0">
                <a:pos x="10" y="200"/>
              </a:cxn>
              <a:cxn ang="0">
                <a:pos x="10" y="181"/>
              </a:cxn>
              <a:cxn ang="0">
                <a:pos x="10" y="169"/>
              </a:cxn>
              <a:cxn ang="0">
                <a:pos x="12" y="146"/>
              </a:cxn>
              <a:cxn ang="0">
                <a:pos x="12" y="119"/>
              </a:cxn>
              <a:cxn ang="0">
                <a:pos x="12" y="101"/>
              </a:cxn>
              <a:cxn ang="0">
                <a:pos x="13" y="71"/>
              </a:cxn>
              <a:cxn ang="0">
                <a:pos x="5" y="65"/>
              </a:cxn>
              <a:cxn ang="0">
                <a:pos x="1" y="41"/>
              </a:cxn>
              <a:cxn ang="0">
                <a:pos x="1" y="17"/>
              </a:cxn>
              <a:cxn ang="0">
                <a:pos x="6" y="0"/>
              </a:cxn>
              <a:cxn ang="0">
                <a:pos x="29" y="0"/>
              </a:cxn>
            </a:cxnLst>
            <a:rect l="0" t="0" r="r" b="b"/>
            <a:pathLst>
              <a:path w="280" h="318">
                <a:moveTo>
                  <a:pt x="37" y="2"/>
                </a:moveTo>
                <a:lnTo>
                  <a:pt x="36" y="2"/>
                </a:lnTo>
                <a:lnTo>
                  <a:pt x="36" y="5"/>
                </a:lnTo>
                <a:lnTo>
                  <a:pt x="36" y="9"/>
                </a:lnTo>
                <a:lnTo>
                  <a:pt x="36" y="12"/>
                </a:lnTo>
                <a:lnTo>
                  <a:pt x="39" y="12"/>
                </a:lnTo>
                <a:lnTo>
                  <a:pt x="43" y="12"/>
                </a:lnTo>
                <a:lnTo>
                  <a:pt x="43" y="12"/>
                </a:lnTo>
                <a:lnTo>
                  <a:pt x="46" y="12"/>
                </a:lnTo>
                <a:lnTo>
                  <a:pt x="49" y="12"/>
                </a:lnTo>
                <a:lnTo>
                  <a:pt x="60" y="14"/>
                </a:lnTo>
                <a:lnTo>
                  <a:pt x="63" y="14"/>
                </a:lnTo>
                <a:lnTo>
                  <a:pt x="65" y="14"/>
                </a:lnTo>
                <a:lnTo>
                  <a:pt x="68" y="14"/>
                </a:lnTo>
                <a:lnTo>
                  <a:pt x="73" y="14"/>
                </a:lnTo>
                <a:lnTo>
                  <a:pt x="75" y="14"/>
                </a:lnTo>
                <a:lnTo>
                  <a:pt x="77" y="14"/>
                </a:lnTo>
                <a:lnTo>
                  <a:pt x="79" y="14"/>
                </a:lnTo>
                <a:lnTo>
                  <a:pt x="80" y="14"/>
                </a:lnTo>
                <a:lnTo>
                  <a:pt x="87" y="14"/>
                </a:lnTo>
                <a:lnTo>
                  <a:pt x="91" y="14"/>
                </a:lnTo>
                <a:lnTo>
                  <a:pt x="98" y="14"/>
                </a:lnTo>
                <a:lnTo>
                  <a:pt x="101" y="15"/>
                </a:lnTo>
                <a:lnTo>
                  <a:pt x="104" y="15"/>
                </a:lnTo>
                <a:lnTo>
                  <a:pt x="106" y="15"/>
                </a:lnTo>
                <a:lnTo>
                  <a:pt x="108" y="15"/>
                </a:lnTo>
                <a:lnTo>
                  <a:pt x="111" y="15"/>
                </a:lnTo>
                <a:lnTo>
                  <a:pt x="120" y="15"/>
                </a:lnTo>
                <a:lnTo>
                  <a:pt x="122" y="15"/>
                </a:lnTo>
                <a:lnTo>
                  <a:pt x="130" y="15"/>
                </a:lnTo>
                <a:lnTo>
                  <a:pt x="132" y="15"/>
                </a:lnTo>
                <a:lnTo>
                  <a:pt x="134" y="15"/>
                </a:lnTo>
                <a:lnTo>
                  <a:pt x="135" y="15"/>
                </a:lnTo>
                <a:lnTo>
                  <a:pt x="135" y="17"/>
                </a:lnTo>
                <a:lnTo>
                  <a:pt x="137" y="17"/>
                </a:lnTo>
                <a:lnTo>
                  <a:pt x="139" y="17"/>
                </a:lnTo>
                <a:lnTo>
                  <a:pt x="142" y="17"/>
                </a:lnTo>
                <a:lnTo>
                  <a:pt x="144" y="17"/>
                </a:lnTo>
                <a:lnTo>
                  <a:pt x="147" y="17"/>
                </a:lnTo>
                <a:lnTo>
                  <a:pt x="151" y="17"/>
                </a:lnTo>
                <a:lnTo>
                  <a:pt x="153" y="17"/>
                </a:lnTo>
                <a:lnTo>
                  <a:pt x="154" y="17"/>
                </a:lnTo>
                <a:lnTo>
                  <a:pt x="158" y="17"/>
                </a:lnTo>
                <a:lnTo>
                  <a:pt x="159" y="17"/>
                </a:lnTo>
                <a:lnTo>
                  <a:pt x="161" y="17"/>
                </a:lnTo>
                <a:lnTo>
                  <a:pt x="163" y="17"/>
                </a:lnTo>
                <a:lnTo>
                  <a:pt x="163" y="17"/>
                </a:lnTo>
                <a:lnTo>
                  <a:pt x="165" y="17"/>
                </a:lnTo>
                <a:lnTo>
                  <a:pt x="170" y="17"/>
                </a:lnTo>
                <a:lnTo>
                  <a:pt x="173" y="17"/>
                </a:lnTo>
                <a:lnTo>
                  <a:pt x="178" y="17"/>
                </a:lnTo>
                <a:lnTo>
                  <a:pt x="178" y="17"/>
                </a:lnTo>
                <a:lnTo>
                  <a:pt x="180" y="17"/>
                </a:lnTo>
                <a:lnTo>
                  <a:pt x="184" y="17"/>
                </a:lnTo>
                <a:lnTo>
                  <a:pt x="190" y="17"/>
                </a:lnTo>
                <a:lnTo>
                  <a:pt x="194" y="17"/>
                </a:lnTo>
                <a:lnTo>
                  <a:pt x="204" y="19"/>
                </a:lnTo>
                <a:lnTo>
                  <a:pt x="208" y="19"/>
                </a:lnTo>
                <a:lnTo>
                  <a:pt x="213" y="19"/>
                </a:lnTo>
                <a:lnTo>
                  <a:pt x="215" y="19"/>
                </a:lnTo>
                <a:lnTo>
                  <a:pt x="218" y="19"/>
                </a:lnTo>
                <a:lnTo>
                  <a:pt x="220" y="19"/>
                </a:lnTo>
                <a:lnTo>
                  <a:pt x="223" y="19"/>
                </a:lnTo>
                <a:lnTo>
                  <a:pt x="223" y="19"/>
                </a:lnTo>
                <a:lnTo>
                  <a:pt x="232" y="19"/>
                </a:lnTo>
                <a:lnTo>
                  <a:pt x="233" y="19"/>
                </a:lnTo>
                <a:lnTo>
                  <a:pt x="237" y="19"/>
                </a:lnTo>
                <a:lnTo>
                  <a:pt x="239" y="19"/>
                </a:lnTo>
                <a:lnTo>
                  <a:pt x="240" y="19"/>
                </a:lnTo>
                <a:lnTo>
                  <a:pt x="245" y="19"/>
                </a:lnTo>
                <a:lnTo>
                  <a:pt x="252" y="21"/>
                </a:lnTo>
                <a:lnTo>
                  <a:pt x="259" y="21"/>
                </a:lnTo>
                <a:lnTo>
                  <a:pt x="263" y="21"/>
                </a:lnTo>
                <a:lnTo>
                  <a:pt x="271" y="21"/>
                </a:lnTo>
                <a:lnTo>
                  <a:pt x="270" y="29"/>
                </a:lnTo>
                <a:lnTo>
                  <a:pt x="270" y="33"/>
                </a:lnTo>
                <a:lnTo>
                  <a:pt x="270" y="40"/>
                </a:lnTo>
                <a:lnTo>
                  <a:pt x="270" y="43"/>
                </a:lnTo>
                <a:lnTo>
                  <a:pt x="270" y="46"/>
                </a:lnTo>
                <a:lnTo>
                  <a:pt x="270" y="50"/>
                </a:lnTo>
                <a:lnTo>
                  <a:pt x="270" y="53"/>
                </a:lnTo>
                <a:lnTo>
                  <a:pt x="270" y="55"/>
                </a:lnTo>
                <a:lnTo>
                  <a:pt x="270" y="57"/>
                </a:lnTo>
                <a:lnTo>
                  <a:pt x="268" y="62"/>
                </a:lnTo>
                <a:lnTo>
                  <a:pt x="268" y="65"/>
                </a:lnTo>
                <a:lnTo>
                  <a:pt x="268" y="69"/>
                </a:lnTo>
                <a:lnTo>
                  <a:pt x="268" y="71"/>
                </a:lnTo>
                <a:lnTo>
                  <a:pt x="268" y="74"/>
                </a:lnTo>
                <a:lnTo>
                  <a:pt x="268" y="77"/>
                </a:lnTo>
                <a:lnTo>
                  <a:pt x="270" y="77"/>
                </a:lnTo>
                <a:lnTo>
                  <a:pt x="276" y="77"/>
                </a:lnTo>
                <a:lnTo>
                  <a:pt x="280" y="77"/>
                </a:lnTo>
                <a:lnTo>
                  <a:pt x="280" y="83"/>
                </a:lnTo>
                <a:lnTo>
                  <a:pt x="280" y="95"/>
                </a:lnTo>
                <a:lnTo>
                  <a:pt x="280" y="103"/>
                </a:lnTo>
                <a:lnTo>
                  <a:pt x="280" y="114"/>
                </a:lnTo>
                <a:lnTo>
                  <a:pt x="278" y="119"/>
                </a:lnTo>
                <a:lnTo>
                  <a:pt x="278" y="122"/>
                </a:lnTo>
                <a:lnTo>
                  <a:pt x="278" y="124"/>
                </a:lnTo>
                <a:lnTo>
                  <a:pt x="278" y="127"/>
                </a:lnTo>
                <a:lnTo>
                  <a:pt x="278" y="132"/>
                </a:lnTo>
                <a:lnTo>
                  <a:pt x="278" y="139"/>
                </a:lnTo>
                <a:lnTo>
                  <a:pt x="278" y="139"/>
                </a:lnTo>
                <a:lnTo>
                  <a:pt x="278" y="146"/>
                </a:lnTo>
                <a:lnTo>
                  <a:pt x="278" y="148"/>
                </a:lnTo>
                <a:lnTo>
                  <a:pt x="278" y="150"/>
                </a:lnTo>
                <a:lnTo>
                  <a:pt x="278" y="157"/>
                </a:lnTo>
                <a:lnTo>
                  <a:pt x="278" y="167"/>
                </a:lnTo>
                <a:lnTo>
                  <a:pt x="278" y="169"/>
                </a:lnTo>
                <a:lnTo>
                  <a:pt x="278" y="172"/>
                </a:lnTo>
                <a:lnTo>
                  <a:pt x="278" y="177"/>
                </a:lnTo>
                <a:lnTo>
                  <a:pt x="276" y="184"/>
                </a:lnTo>
                <a:lnTo>
                  <a:pt x="276" y="184"/>
                </a:lnTo>
                <a:lnTo>
                  <a:pt x="276" y="186"/>
                </a:lnTo>
                <a:lnTo>
                  <a:pt x="276" y="187"/>
                </a:lnTo>
                <a:lnTo>
                  <a:pt x="276" y="189"/>
                </a:lnTo>
                <a:lnTo>
                  <a:pt x="276" y="193"/>
                </a:lnTo>
                <a:lnTo>
                  <a:pt x="276" y="194"/>
                </a:lnTo>
                <a:lnTo>
                  <a:pt x="276" y="196"/>
                </a:lnTo>
                <a:lnTo>
                  <a:pt x="276" y="200"/>
                </a:lnTo>
                <a:lnTo>
                  <a:pt x="276" y="200"/>
                </a:lnTo>
                <a:lnTo>
                  <a:pt x="276" y="201"/>
                </a:lnTo>
                <a:lnTo>
                  <a:pt x="276" y="203"/>
                </a:lnTo>
                <a:lnTo>
                  <a:pt x="276" y="205"/>
                </a:lnTo>
                <a:lnTo>
                  <a:pt x="276" y="206"/>
                </a:lnTo>
                <a:lnTo>
                  <a:pt x="276" y="217"/>
                </a:lnTo>
                <a:lnTo>
                  <a:pt x="276" y="222"/>
                </a:lnTo>
                <a:lnTo>
                  <a:pt x="276" y="229"/>
                </a:lnTo>
                <a:lnTo>
                  <a:pt x="276" y="232"/>
                </a:lnTo>
                <a:lnTo>
                  <a:pt x="275" y="239"/>
                </a:lnTo>
                <a:lnTo>
                  <a:pt x="275" y="241"/>
                </a:lnTo>
                <a:lnTo>
                  <a:pt x="275" y="243"/>
                </a:lnTo>
                <a:lnTo>
                  <a:pt x="275" y="244"/>
                </a:lnTo>
                <a:lnTo>
                  <a:pt x="275" y="249"/>
                </a:lnTo>
                <a:lnTo>
                  <a:pt x="275" y="253"/>
                </a:lnTo>
                <a:lnTo>
                  <a:pt x="275" y="258"/>
                </a:lnTo>
                <a:lnTo>
                  <a:pt x="275" y="260"/>
                </a:lnTo>
                <a:lnTo>
                  <a:pt x="275" y="261"/>
                </a:lnTo>
                <a:lnTo>
                  <a:pt x="275" y="263"/>
                </a:lnTo>
                <a:lnTo>
                  <a:pt x="275" y="270"/>
                </a:lnTo>
                <a:lnTo>
                  <a:pt x="275" y="272"/>
                </a:lnTo>
                <a:lnTo>
                  <a:pt x="275" y="274"/>
                </a:lnTo>
                <a:lnTo>
                  <a:pt x="275" y="274"/>
                </a:lnTo>
                <a:lnTo>
                  <a:pt x="275" y="280"/>
                </a:lnTo>
                <a:lnTo>
                  <a:pt x="275" y="284"/>
                </a:lnTo>
                <a:lnTo>
                  <a:pt x="275" y="286"/>
                </a:lnTo>
                <a:lnTo>
                  <a:pt x="275" y="289"/>
                </a:lnTo>
                <a:lnTo>
                  <a:pt x="275" y="289"/>
                </a:lnTo>
                <a:lnTo>
                  <a:pt x="275" y="291"/>
                </a:lnTo>
                <a:lnTo>
                  <a:pt x="275" y="294"/>
                </a:lnTo>
                <a:lnTo>
                  <a:pt x="275" y="301"/>
                </a:lnTo>
                <a:lnTo>
                  <a:pt x="273" y="304"/>
                </a:lnTo>
                <a:lnTo>
                  <a:pt x="273" y="313"/>
                </a:lnTo>
                <a:lnTo>
                  <a:pt x="273" y="318"/>
                </a:lnTo>
                <a:lnTo>
                  <a:pt x="270" y="317"/>
                </a:lnTo>
                <a:lnTo>
                  <a:pt x="268" y="317"/>
                </a:lnTo>
                <a:lnTo>
                  <a:pt x="259" y="317"/>
                </a:lnTo>
                <a:lnTo>
                  <a:pt x="256" y="317"/>
                </a:lnTo>
                <a:lnTo>
                  <a:pt x="254" y="317"/>
                </a:lnTo>
                <a:lnTo>
                  <a:pt x="252" y="317"/>
                </a:lnTo>
                <a:lnTo>
                  <a:pt x="247" y="317"/>
                </a:lnTo>
                <a:lnTo>
                  <a:pt x="244" y="317"/>
                </a:lnTo>
                <a:lnTo>
                  <a:pt x="242" y="317"/>
                </a:lnTo>
                <a:lnTo>
                  <a:pt x="239" y="317"/>
                </a:lnTo>
                <a:lnTo>
                  <a:pt x="235" y="317"/>
                </a:lnTo>
                <a:lnTo>
                  <a:pt x="232" y="317"/>
                </a:lnTo>
                <a:lnTo>
                  <a:pt x="230" y="317"/>
                </a:lnTo>
                <a:lnTo>
                  <a:pt x="228" y="317"/>
                </a:lnTo>
                <a:lnTo>
                  <a:pt x="225" y="317"/>
                </a:lnTo>
                <a:lnTo>
                  <a:pt x="223" y="317"/>
                </a:lnTo>
                <a:lnTo>
                  <a:pt x="221" y="315"/>
                </a:lnTo>
                <a:lnTo>
                  <a:pt x="220" y="315"/>
                </a:lnTo>
                <a:lnTo>
                  <a:pt x="218" y="315"/>
                </a:lnTo>
                <a:lnTo>
                  <a:pt x="215" y="315"/>
                </a:lnTo>
                <a:lnTo>
                  <a:pt x="213" y="315"/>
                </a:lnTo>
                <a:lnTo>
                  <a:pt x="211" y="315"/>
                </a:lnTo>
                <a:lnTo>
                  <a:pt x="208" y="315"/>
                </a:lnTo>
                <a:lnTo>
                  <a:pt x="201" y="315"/>
                </a:lnTo>
                <a:lnTo>
                  <a:pt x="199" y="315"/>
                </a:lnTo>
                <a:lnTo>
                  <a:pt x="197" y="315"/>
                </a:lnTo>
                <a:lnTo>
                  <a:pt x="194" y="315"/>
                </a:lnTo>
                <a:lnTo>
                  <a:pt x="190" y="315"/>
                </a:lnTo>
                <a:lnTo>
                  <a:pt x="187" y="315"/>
                </a:lnTo>
                <a:lnTo>
                  <a:pt x="185" y="315"/>
                </a:lnTo>
                <a:lnTo>
                  <a:pt x="184" y="315"/>
                </a:lnTo>
                <a:lnTo>
                  <a:pt x="178" y="315"/>
                </a:lnTo>
                <a:lnTo>
                  <a:pt x="173" y="313"/>
                </a:lnTo>
                <a:lnTo>
                  <a:pt x="172" y="313"/>
                </a:lnTo>
                <a:lnTo>
                  <a:pt x="170" y="313"/>
                </a:lnTo>
                <a:lnTo>
                  <a:pt x="166" y="313"/>
                </a:lnTo>
                <a:lnTo>
                  <a:pt x="163" y="313"/>
                </a:lnTo>
                <a:lnTo>
                  <a:pt x="163" y="313"/>
                </a:lnTo>
                <a:lnTo>
                  <a:pt x="161" y="313"/>
                </a:lnTo>
                <a:lnTo>
                  <a:pt x="159" y="313"/>
                </a:lnTo>
                <a:lnTo>
                  <a:pt x="156" y="313"/>
                </a:lnTo>
                <a:lnTo>
                  <a:pt x="151" y="313"/>
                </a:lnTo>
                <a:lnTo>
                  <a:pt x="147" y="313"/>
                </a:lnTo>
                <a:lnTo>
                  <a:pt x="142" y="313"/>
                </a:lnTo>
                <a:lnTo>
                  <a:pt x="141" y="313"/>
                </a:lnTo>
                <a:lnTo>
                  <a:pt x="134" y="313"/>
                </a:lnTo>
                <a:lnTo>
                  <a:pt x="132" y="311"/>
                </a:lnTo>
                <a:lnTo>
                  <a:pt x="130" y="311"/>
                </a:lnTo>
                <a:lnTo>
                  <a:pt x="129" y="311"/>
                </a:lnTo>
                <a:lnTo>
                  <a:pt x="123" y="311"/>
                </a:lnTo>
                <a:lnTo>
                  <a:pt x="118" y="311"/>
                </a:lnTo>
                <a:lnTo>
                  <a:pt x="116" y="311"/>
                </a:lnTo>
                <a:lnTo>
                  <a:pt x="115" y="311"/>
                </a:lnTo>
                <a:lnTo>
                  <a:pt x="111" y="311"/>
                </a:lnTo>
                <a:lnTo>
                  <a:pt x="106" y="311"/>
                </a:lnTo>
                <a:lnTo>
                  <a:pt x="103" y="311"/>
                </a:lnTo>
                <a:lnTo>
                  <a:pt x="103" y="311"/>
                </a:lnTo>
                <a:lnTo>
                  <a:pt x="96" y="311"/>
                </a:lnTo>
                <a:lnTo>
                  <a:pt x="94" y="311"/>
                </a:lnTo>
                <a:lnTo>
                  <a:pt x="84" y="310"/>
                </a:lnTo>
                <a:lnTo>
                  <a:pt x="79" y="310"/>
                </a:lnTo>
                <a:lnTo>
                  <a:pt x="73" y="310"/>
                </a:lnTo>
                <a:lnTo>
                  <a:pt x="72" y="310"/>
                </a:lnTo>
                <a:lnTo>
                  <a:pt x="67" y="310"/>
                </a:lnTo>
                <a:lnTo>
                  <a:pt x="61" y="310"/>
                </a:lnTo>
                <a:lnTo>
                  <a:pt x="56" y="310"/>
                </a:lnTo>
                <a:lnTo>
                  <a:pt x="53" y="310"/>
                </a:lnTo>
                <a:lnTo>
                  <a:pt x="46" y="310"/>
                </a:lnTo>
                <a:lnTo>
                  <a:pt x="43" y="310"/>
                </a:lnTo>
                <a:lnTo>
                  <a:pt x="36" y="308"/>
                </a:lnTo>
                <a:lnTo>
                  <a:pt x="30" y="308"/>
                </a:lnTo>
                <a:lnTo>
                  <a:pt x="29" y="308"/>
                </a:lnTo>
                <a:lnTo>
                  <a:pt x="27" y="308"/>
                </a:lnTo>
                <a:lnTo>
                  <a:pt x="27" y="308"/>
                </a:lnTo>
                <a:lnTo>
                  <a:pt x="22" y="308"/>
                </a:lnTo>
                <a:lnTo>
                  <a:pt x="20" y="308"/>
                </a:lnTo>
                <a:lnTo>
                  <a:pt x="13" y="308"/>
                </a:lnTo>
                <a:lnTo>
                  <a:pt x="5" y="308"/>
                </a:lnTo>
                <a:lnTo>
                  <a:pt x="5" y="304"/>
                </a:lnTo>
                <a:lnTo>
                  <a:pt x="5" y="303"/>
                </a:lnTo>
                <a:lnTo>
                  <a:pt x="5" y="301"/>
                </a:lnTo>
                <a:lnTo>
                  <a:pt x="5" y="299"/>
                </a:lnTo>
                <a:lnTo>
                  <a:pt x="5" y="298"/>
                </a:lnTo>
                <a:lnTo>
                  <a:pt x="6" y="291"/>
                </a:lnTo>
                <a:lnTo>
                  <a:pt x="6" y="286"/>
                </a:lnTo>
                <a:lnTo>
                  <a:pt x="6" y="268"/>
                </a:lnTo>
                <a:lnTo>
                  <a:pt x="6" y="267"/>
                </a:lnTo>
                <a:lnTo>
                  <a:pt x="6" y="265"/>
                </a:lnTo>
                <a:lnTo>
                  <a:pt x="6" y="263"/>
                </a:lnTo>
                <a:lnTo>
                  <a:pt x="6" y="261"/>
                </a:lnTo>
                <a:lnTo>
                  <a:pt x="6" y="260"/>
                </a:lnTo>
                <a:lnTo>
                  <a:pt x="6" y="260"/>
                </a:lnTo>
                <a:lnTo>
                  <a:pt x="6" y="258"/>
                </a:lnTo>
                <a:lnTo>
                  <a:pt x="6" y="253"/>
                </a:lnTo>
                <a:lnTo>
                  <a:pt x="6" y="249"/>
                </a:lnTo>
                <a:lnTo>
                  <a:pt x="8" y="249"/>
                </a:lnTo>
                <a:lnTo>
                  <a:pt x="8" y="246"/>
                </a:lnTo>
                <a:lnTo>
                  <a:pt x="8" y="243"/>
                </a:lnTo>
                <a:lnTo>
                  <a:pt x="8" y="241"/>
                </a:lnTo>
                <a:lnTo>
                  <a:pt x="8" y="236"/>
                </a:lnTo>
                <a:lnTo>
                  <a:pt x="8" y="232"/>
                </a:lnTo>
                <a:lnTo>
                  <a:pt x="8" y="225"/>
                </a:lnTo>
                <a:lnTo>
                  <a:pt x="8" y="224"/>
                </a:lnTo>
                <a:lnTo>
                  <a:pt x="8" y="222"/>
                </a:lnTo>
                <a:lnTo>
                  <a:pt x="8" y="218"/>
                </a:lnTo>
                <a:lnTo>
                  <a:pt x="8" y="213"/>
                </a:lnTo>
                <a:lnTo>
                  <a:pt x="8" y="212"/>
                </a:lnTo>
                <a:lnTo>
                  <a:pt x="10" y="203"/>
                </a:lnTo>
                <a:lnTo>
                  <a:pt x="10" y="200"/>
                </a:lnTo>
                <a:lnTo>
                  <a:pt x="10" y="200"/>
                </a:lnTo>
                <a:lnTo>
                  <a:pt x="10" y="196"/>
                </a:lnTo>
                <a:lnTo>
                  <a:pt x="10" y="194"/>
                </a:lnTo>
                <a:lnTo>
                  <a:pt x="10" y="191"/>
                </a:lnTo>
                <a:lnTo>
                  <a:pt x="10" y="184"/>
                </a:lnTo>
                <a:lnTo>
                  <a:pt x="10" y="182"/>
                </a:lnTo>
                <a:lnTo>
                  <a:pt x="10" y="181"/>
                </a:lnTo>
                <a:lnTo>
                  <a:pt x="10" y="179"/>
                </a:lnTo>
                <a:lnTo>
                  <a:pt x="10" y="177"/>
                </a:lnTo>
                <a:lnTo>
                  <a:pt x="10" y="175"/>
                </a:lnTo>
                <a:lnTo>
                  <a:pt x="10" y="174"/>
                </a:lnTo>
                <a:lnTo>
                  <a:pt x="10" y="170"/>
                </a:lnTo>
                <a:lnTo>
                  <a:pt x="10" y="169"/>
                </a:lnTo>
                <a:lnTo>
                  <a:pt x="10" y="169"/>
                </a:lnTo>
                <a:lnTo>
                  <a:pt x="12" y="163"/>
                </a:lnTo>
                <a:lnTo>
                  <a:pt x="12" y="158"/>
                </a:lnTo>
                <a:lnTo>
                  <a:pt x="12" y="155"/>
                </a:lnTo>
                <a:lnTo>
                  <a:pt x="12" y="153"/>
                </a:lnTo>
                <a:lnTo>
                  <a:pt x="12" y="146"/>
                </a:lnTo>
                <a:lnTo>
                  <a:pt x="12" y="141"/>
                </a:lnTo>
                <a:lnTo>
                  <a:pt x="12" y="139"/>
                </a:lnTo>
                <a:lnTo>
                  <a:pt x="12" y="139"/>
                </a:lnTo>
                <a:lnTo>
                  <a:pt x="12" y="131"/>
                </a:lnTo>
                <a:lnTo>
                  <a:pt x="12" y="124"/>
                </a:lnTo>
                <a:lnTo>
                  <a:pt x="12" y="119"/>
                </a:lnTo>
                <a:lnTo>
                  <a:pt x="12" y="114"/>
                </a:lnTo>
                <a:lnTo>
                  <a:pt x="12" y="112"/>
                </a:lnTo>
                <a:lnTo>
                  <a:pt x="12" y="108"/>
                </a:lnTo>
                <a:lnTo>
                  <a:pt x="12" y="108"/>
                </a:lnTo>
                <a:lnTo>
                  <a:pt x="12" y="105"/>
                </a:lnTo>
                <a:lnTo>
                  <a:pt x="12" y="101"/>
                </a:lnTo>
                <a:lnTo>
                  <a:pt x="12" y="93"/>
                </a:lnTo>
                <a:lnTo>
                  <a:pt x="13" y="83"/>
                </a:lnTo>
                <a:lnTo>
                  <a:pt x="13" y="81"/>
                </a:lnTo>
                <a:lnTo>
                  <a:pt x="13" y="74"/>
                </a:lnTo>
                <a:lnTo>
                  <a:pt x="13" y="72"/>
                </a:lnTo>
                <a:lnTo>
                  <a:pt x="13" y="71"/>
                </a:lnTo>
                <a:lnTo>
                  <a:pt x="13" y="65"/>
                </a:lnTo>
                <a:lnTo>
                  <a:pt x="12" y="65"/>
                </a:lnTo>
                <a:lnTo>
                  <a:pt x="10" y="65"/>
                </a:lnTo>
                <a:lnTo>
                  <a:pt x="8" y="65"/>
                </a:lnTo>
                <a:lnTo>
                  <a:pt x="6" y="65"/>
                </a:lnTo>
                <a:lnTo>
                  <a:pt x="5" y="65"/>
                </a:lnTo>
                <a:lnTo>
                  <a:pt x="0" y="65"/>
                </a:lnTo>
                <a:lnTo>
                  <a:pt x="0" y="62"/>
                </a:lnTo>
                <a:lnTo>
                  <a:pt x="0" y="60"/>
                </a:lnTo>
                <a:lnTo>
                  <a:pt x="0" y="55"/>
                </a:lnTo>
                <a:lnTo>
                  <a:pt x="0" y="46"/>
                </a:lnTo>
                <a:lnTo>
                  <a:pt x="1" y="41"/>
                </a:lnTo>
                <a:lnTo>
                  <a:pt x="1" y="38"/>
                </a:lnTo>
                <a:lnTo>
                  <a:pt x="1" y="36"/>
                </a:lnTo>
                <a:lnTo>
                  <a:pt x="1" y="33"/>
                </a:lnTo>
                <a:lnTo>
                  <a:pt x="1" y="24"/>
                </a:lnTo>
                <a:lnTo>
                  <a:pt x="1" y="17"/>
                </a:lnTo>
                <a:lnTo>
                  <a:pt x="1" y="17"/>
                </a:lnTo>
                <a:lnTo>
                  <a:pt x="1" y="10"/>
                </a:lnTo>
                <a:lnTo>
                  <a:pt x="3" y="3"/>
                </a:lnTo>
                <a:lnTo>
                  <a:pt x="3" y="3"/>
                </a:lnTo>
                <a:lnTo>
                  <a:pt x="3" y="0"/>
                </a:lnTo>
                <a:lnTo>
                  <a:pt x="5" y="0"/>
                </a:lnTo>
                <a:lnTo>
                  <a:pt x="6" y="0"/>
                </a:lnTo>
                <a:lnTo>
                  <a:pt x="8" y="0"/>
                </a:lnTo>
                <a:lnTo>
                  <a:pt x="10" y="0"/>
                </a:lnTo>
                <a:lnTo>
                  <a:pt x="13" y="0"/>
                </a:lnTo>
                <a:lnTo>
                  <a:pt x="20" y="0"/>
                </a:lnTo>
                <a:lnTo>
                  <a:pt x="27" y="0"/>
                </a:lnTo>
                <a:lnTo>
                  <a:pt x="29" y="0"/>
                </a:lnTo>
                <a:lnTo>
                  <a:pt x="32" y="0"/>
                </a:lnTo>
                <a:lnTo>
                  <a:pt x="37" y="2"/>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8" name="Freeform 176"/>
          <p:cNvSpPr>
            <a:spLocks/>
          </p:cNvSpPr>
          <p:nvPr/>
        </p:nvSpPr>
        <p:spPr bwMode="auto">
          <a:xfrm>
            <a:off x="4469608" y="2692004"/>
            <a:ext cx="364331" cy="371475"/>
          </a:xfrm>
          <a:custGeom>
            <a:avLst/>
            <a:gdLst/>
            <a:ahLst/>
            <a:cxnLst>
              <a:cxn ang="0">
                <a:pos x="29" y="85"/>
              </a:cxn>
              <a:cxn ang="0">
                <a:pos x="53" y="64"/>
              </a:cxn>
              <a:cxn ang="0">
                <a:pos x="77" y="68"/>
              </a:cxn>
              <a:cxn ang="0">
                <a:pos x="94" y="85"/>
              </a:cxn>
              <a:cxn ang="0">
                <a:pos x="117" y="64"/>
              </a:cxn>
              <a:cxn ang="0">
                <a:pos x="127" y="47"/>
              </a:cxn>
              <a:cxn ang="0">
                <a:pos x="131" y="30"/>
              </a:cxn>
              <a:cxn ang="0">
                <a:pos x="143" y="54"/>
              </a:cxn>
              <a:cxn ang="0">
                <a:pos x="156" y="49"/>
              </a:cxn>
              <a:cxn ang="0">
                <a:pos x="172" y="33"/>
              </a:cxn>
              <a:cxn ang="0">
                <a:pos x="179" y="16"/>
              </a:cxn>
              <a:cxn ang="0">
                <a:pos x="186" y="4"/>
              </a:cxn>
              <a:cxn ang="0">
                <a:pos x="194" y="0"/>
              </a:cxn>
              <a:cxn ang="0">
                <a:pos x="208" y="0"/>
              </a:cxn>
              <a:cxn ang="0">
                <a:pos x="218" y="2"/>
              </a:cxn>
              <a:cxn ang="0">
                <a:pos x="227" y="11"/>
              </a:cxn>
              <a:cxn ang="0">
                <a:pos x="237" y="21"/>
              </a:cxn>
              <a:cxn ang="0">
                <a:pos x="248" y="23"/>
              </a:cxn>
              <a:cxn ang="0">
                <a:pos x="258" y="18"/>
              </a:cxn>
              <a:cxn ang="0">
                <a:pos x="266" y="19"/>
              </a:cxn>
              <a:cxn ang="0">
                <a:pos x="263" y="31"/>
              </a:cxn>
              <a:cxn ang="0">
                <a:pos x="256" y="37"/>
              </a:cxn>
              <a:cxn ang="0">
                <a:pos x="261" y="45"/>
              </a:cxn>
              <a:cxn ang="0">
                <a:pos x="277" y="49"/>
              </a:cxn>
              <a:cxn ang="0">
                <a:pos x="289" y="52"/>
              </a:cxn>
              <a:cxn ang="0">
                <a:pos x="301" y="68"/>
              </a:cxn>
              <a:cxn ang="0">
                <a:pos x="304" y="97"/>
              </a:cxn>
              <a:cxn ang="0">
                <a:pos x="303" y="143"/>
              </a:cxn>
              <a:cxn ang="0">
                <a:pos x="301" y="176"/>
              </a:cxn>
              <a:cxn ang="0">
                <a:pos x="299" y="191"/>
              </a:cxn>
              <a:cxn ang="0">
                <a:pos x="297" y="224"/>
              </a:cxn>
              <a:cxn ang="0">
                <a:pos x="296" y="265"/>
              </a:cxn>
              <a:cxn ang="0">
                <a:pos x="294" y="312"/>
              </a:cxn>
              <a:cxn ang="0">
                <a:pos x="270" y="310"/>
              </a:cxn>
              <a:cxn ang="0">
                <a:pos x="237" y="308"/>
              </a:cxn>
              <a:cxn ang="0">
                <a:pos x="215" y="308"/>
              </a:cxn>
              <a:cxn ang="0">
                <a:pos x="174" y="307"/>
              </a:cxn>
              <a:cxn ang="0">
                <a:pos x="146" y="305"/>
              </a:cxn>
              <a:cxn ang="0">
                <a:pos x="132" y="305"/>
              </a:cxn>
              <a:cxn ang="0">
                <a:pos x="108" y="305"/>
              </a:cxn>
              <a:cxn ang="0">
                <a:pos x="70" y="302"/>
              </a:cxn>
              <a:cxn ang="0">
                <a:pos x="55" y="300"/>
              </a:cxn>
              <a:cxn ang="0">
                <a:pos x="39" y="300"/>
              </a:cxn>
              <a:cxn ang="0">
                <a:pos x="26" y="298"/>
              </a:cxn>
              <a:cxn ang="0">
                <a:pos x="0" y="293"/>
              </a:cxn>
              <a:cxn ang="0">
                <a:pos x="0" y="271"/>
              </a:cxn>
              <a:cxn ang="0">
                <a:pos x="0" y="253"/>
              </a:cxn>
              <a:cxn ang="0">
                <a:pos x="2" y="240"/>
              </a:cxn>
              <a:cxn ang="0">
                <a:pos x="2" y="228"/>
              </a:cxn>
              <a:cxn ang="0">
                <a:pos x="2" y="212"/>
              </a:cxn>
              <a:cxn ang="0">
                <a:pos x="2" y="200"/>
              </a:cxn>
              <a:cxn ang="0">
                <a:pos x="2" y="185"/>
              </a:cxn>
              <a:cxn ang="0">
                <a:pos x="2" y="169"/>
              </a:cxn>
              <a:cxn ang="0">
                <a:pos x="3" y="155"/>
              </a:cxn>
              <a:cxn ang="0">
                <a:pos x="3" y="143"/>
              </a:cxn>
              <a:cxn ang="0">
                <a:pos x="3" y="131"/>
              </a:cxn>
              <a:cxn ang="0">
                <a:pos x="3" y="119"/>
              </a:cxn>
              <a:cxn ang="0">
                <a:pos x="3" y="102"/>
              </a:cxn>
              <a:cxn ang="0">
                <a:pos x="3" y="95"/>
              </a:cxn>
            </a:cxnLst>
            <a:rect l="0" t="0" r="r" b="b"/>
            <a:pathLst>
              <a:path w="306" h="312">
                <a:moveTo>
                  <a:pt x="5" y="92"/>
                </a:moveTo>
                <a:lnTo>
                  <a:pt x="5" y="93"/>
                </a:lnTo>
                <a:lnTo>
                  <a:pt x="8" y="95"/>
                </a:lnTo>
                <a:lnTo>
                  <a:pt x="14" y="93"/>
                </a:lnTo>
                <a:lnTo>
                  <a:pt x="15" y="92"/>
                </a:lnTo>
                <a:lnTo>
                  <a:pt x="19" y="90"/>
                </a:lnTo>
                <a:lnTo>
                  <a:pt x="21" y="88"/>
                </a:lnTo>
                <a:lnTo>
                  <a:pt x="29" y="85"/>
                </a:lnTo>
                <a:lnTo>
                  <a:pt x="29" y="83"/>
                </a:lnTo>
                <a:lnTo>
                  <a:pt x="36" y="80"/>
                </a:lnTo>
                <a:lnTo>
                  <a:pt x="39" y="76"/>
                </a:lnTo>
                <a:lnTo>
                  <a:pt x="45" y="69"/>
                </a:lnTo>
                <a:lnTo>
                  <a:pt x="48" y="68"/>
                </a:lnTo>
                <a:lnTo>
                  <a:pt x="48" y="66"/>
                </a:lnTo>
                <a:lnTo>
                  <a:pt x="50" y="66"/>
                </a:lnTo>
                <a:lnTo>
                  <a:pt x="53" y="64"/>
                </a:lnTo>
                <a:lnTo>
                  <a:pt x="55" y="64"/>
                </a:lnTo>
                <a:lnTo>
                  <a:pt x="58" y="64"/>
                </a:lnTo>
                <a:lnTo>
                  <a:pt x="62" y="64"/>
                </a:lnTo>
                <a:lnTo>
                  <a:pt x="65" y="64"/>
                </a:lnTo>
                <a:lnTo>
                  <a:pt x="69" y="64"/>
                </a:lnTo>
                <a:lnTo>
                  <a:pt x="70" y="64"/>
                </a:lnTo>
                <a:lnTo>
                  <a:pt x="74" y="64"/>
                </a:lnTo>
                <a:lnTo>
                  <a:pt x="77" y="68"/>
                </a:lnTo>
                <a:lnTo>
                  <a:pt x="79" y="71"/>
                </a:lnTo>
                <a:lnTo>
                  <a:pt x="82" y="74"/>
                </a:lnTo>
                <a:lnTo>
                  <a:pt x="86" y="80"/>
                </a:lnTo>
                <a:lnTo>
                  <a:pt x="88" y="85"/>
                </a:lnTo>
                <a:lnTo>
                  <a:pt x="89" y="85"/>
                </a:lnTo>
                <a:lnTo>
                  <a:pt x="91" y="88"/>
                </a:lnTo>
                <a:lnTo>
                  <a:pt x="94" y="86"/>
                </a:lnTo>
                <a:lnTo>
                  <a:pt x="94" y="85"/>
                </a:lnTo>
                <a:lnTo>
                  <a:pt x="98" y="81"/>
                </a:lnTo>
                <a:lnTo>
                  <a:pt x="103" y="80"/>
                </a:lnTo>
                <a:lnTo>
                  <a:pt x="105" y="80"/>
                </a:lnTo>
                <a:lnTo>
                  <a:pt x="110" y="74"/>
                </a:lnTo>
                <a:lnTo>
                  <a:pt x="112" y="71"/>
                </a:lnTo>
                <a:lnTo>
                  <a:pt x="113" y="69"/>
                </a:lnTo>
                <a:lnTo>
                  <a:pt x="115" y="66"/>
                </a:lnTo>
                <a:lnTo>
                  <a:pt x="117" y="64"/>
                </a:lnTo>
                <a:lnTo>
                  <a:pt x="120" y="61"/>
                </a:lnTo>
                <a:lnTo>
                  <a:pt x="124" y="59"/>
                </a:lnTo>
                <a:lnTo>
                  <a:pt x="124" y="57"/>
                </a:lnTo>
                <a:lnTo>
                  <a:pt x="125" y="55"/>
                </a:lnTo>
                <a:lnTo>
                  <a:pt x="125" y="54"/>
                </a:lnTo>
                <a:lnTo>
                  <a:pt x="127" y="52"/>
                </a:lnTo>
                <a:lnTo>
                  <a:pt x="127" y="50"/>
                </a:lnTo>
                <a:lnTo>
                  <a:pt x="127" y="47"/>
                </a:lnTo>
                <a:lnTo>
                  <a:pt x="127" y="45"/>
                </a:lnTo>
                <a:lnTo>
                  <a:pt x="125" y="42"/>
                </a:lnTo>
                <a:lnTo>
                  <a:pt x="125" y="40"/>
                </a:lnTo>
                <a:lnTo>
                  <a:pt x="124" y="33"/>
                </a:lnTo>
                <a:lnTo>
                  <a:pt x="124" y="31"/>
                </a:lnTo>
                <a:lnTo>
                  <a:pt x="125" y="31"/>
                </a:lnTo>
                <a:lnTo>
                  <a:pt x="127" y="30"/>
                </a:lnTo>
                <a:lnTo>
                  <a:pt x="131" y="30"/>
                </a:lnTo>
                <a:lnTo>
                  <a:pt x="136" y="33"/>
                </a:lnTo>
                <a:lnTo>
                  <a:pt x="136" y="35"/>
                </a:lnTo>
                <a:lnTo>
                  <a:pt x="137" y="37"/>
                </a:lnTo>
                <a:lnTo>
                  <a:pt x="139" y="47"/>
                </a:lnTo>
                <a:lnTo>
                  <a:pt x="141" y="49"/>
                </a:lnTo>
                <a:lnTo>
                  <a:pt x="143" y="50"/>
                </a:lnTo>
                <a:lnTo>
                  <a:pt x="143" y="52"/>
                </a:lnTo>
                <a:lnTo>
                  <a:pt x="143" y="54"/>
                </a:lnTo>
                <a:lnTo>
                  <a:pt x="144" y="55"/>
                </a:lnTo>
                <a:lnTo>
                  <a:pt x="144" y="57"/>
                </a:lnTo>
                <a:lnTo>
                  <a:pt x="148" y="57"/>
                </a:lnTo>
                <a:lnTo>
                  <a:pt x="150" y="57"/>
                </a:lnTo>
                <a:lnTo>
                  <a:pt x="151" y="55"/>
                </a:lnTo>
                <a:lnTo>
                  <a:pt x="153" y="54"/>
                </a:lnTo>
                <a:lnTo>
                  <a:pt x="155" y="50"/>
                </a:lnTo>
                <a:lnTo>
                  <a:pt x="156" y="49"/>
                </a:lnTo>
                <a:lnTo>
                  <a:pt x="156" y="49"/>
                </a:lnTo>
                <a:lnTo>
                  <a:pt x="162" y="47"/>
                </a:lnTo>
                <a:lnTo>
                  <a:pt x="162" y="45"/>
                </a:lnTo>
                <a:lnTo>
                  <a:pt x="167" y="40"/>
                </a:lnTo>
                <a:lnTo>
                  <a:pt x="168" y="38"/>
                </a:lnTo>
                <a:lnTo>
                  <a:pt x="170" y="37"/>
                </a:lnTo>
                <a:lnTo>
                  <a:pt x="170" y="35"/>
                </a:lnTo>
                <a:lnTo>
                  <a:pt x="172" y="33"/>
                </a:lnTo>
                <a:lnTo>
                  <a:pt x="174" y="31"/>
                </a:lnTo>
                <a:lnTo>
                  <a:pt x="174" y="30"/>
                </a:lnTo>
                <a:lnTo>
                  <a:pt x="175" y="28"/>
                </a:lnTo>
                <a:lnTo>
                  <a:pt x="175" y="26"/>
                </a:lnTo>
                <a:lnTo>
                  <a:pt x="177" y="25"/>
                </a:lnTo>
                <a:lnTo>
                  <a:pt x="177" y="21"/>
                </a:lnTo>
                <a:lnTo>
                  <a:pt x="179" y="18"/>
                </a:lnTo>
                <a:lnTo>
                  <a:pt x="179" y="16"/>
                </a:lnTo>
                <a:lnTo>
                  <a:pt x="179" y="14"/>
                </a:lnTo>
                <a:lnTo>
                  <a:pt x="180" y="12"/>
                </a:lnTo>
                <a:lnTo>
                  <a:pt x="180" y="11"/>
                </a:lnTo>
                <a:lnTo>
                  <a:pt x="182" y="9"/>
                </a:lnTo>
                <a:lnTo>
                  <a:pt x="184" y="7"/>
                </a:lnTo>
                <a:lnTo>
                  <a:pt x="184" y="6"/>
                </a:lnTo>
                <a:lnTo>
                  <a:pt x="186" y="6"/>
                </a:lnTo>
                <a:lnTo>
                  <a:pt x="186" y="4"/>
                </a:lnTo>
                <a:lnTo>
                  <a:pt x="186" y="4"/>
                </a:lnTo>
                <a:lnTo>
                  <a:pt x="187" y="4"/>
                </a:lnTo>
                <a:lnTo>
                  <a:pt x="187" y="2"/>
                </a:lnTo>
                <a:lnTo>
                  <a:pt x="189" y="2"/>
                </a:lnTo>
                <a:lnTo>
                  <a:pt x="191" y="2"/>
                </a:lnTo>
                <a:lnTo>
                  <a:pt x="191" y="0"/>
                </a:lnTo>
                <a:lnTo>
                  <a:pt x="193" y="0"/>
                </a:lnTo>
                <a:lnTo>
                  <a:pt x="194" y="0"/>
                </a:lnTo>
                <a:lnTo>
                  <a:pt x="196" y="0"/>
                </a:lnTo>
                <a:lnTo>
                  <a:pt x="198" y="0"/>
                </a:lnTo>
                <a:lnTo>
                  <a:pt x="199" y="0"/>
                </a:lnTo>
                <a:lnTo>
                  <a:pt x="201" y="0"/>
                </a:lnTo>
                <a:lnTo>
                  <a:pt x="201" y="0"/>
                </a:lnTo>
                <a:lnTo>
                  <a:pt x="205" y="0"/>
                </a:lnTo>
                <a:lnTo>
                  <a:pt x="206" y="0"/>
                </a:lnTo>
                <a:lnTo>
                  <a:pt x="208" y="0"/>
                </a:lnTo>
                <a:lnTo>
                  <a:pt x="210" y="0"/>
                </a:lnTo>
                <a:lnTo>
                  <a:pt x="211" y="0"/>
                </a:lnTo>
                <a:lnTo>
                  <a:pt x="213" y="0"/>
                </a:lnTo>
                <a:lnTo>
                  <a:pt x="215" y="0"/>
                </a:lnTo>
                <a:lnTo>
                  <a:pt x="215" y="0"/>
                </a:lnTo>
                <a:lnTo>
                  <a:pt x="217" y="0"/>
                </a:lnTo>
                <a:lnTo>
                  <a:pt x="217" y="2"/>
                </a:lnTo>
                <a:lnTo>
                  <a:pt x="218" y="2"/>
                </a:lnTo>
                <a:lnTo>
                  <a:pt x="220" y="2"/>
                </a:lnTo>
                <a:lnTo>
                  <a:pt x="220" y="4"/>
                </a:lnTo>
                <a:lnTo>
                  <a:pt x="222" y="4"/>
                </a:lnTo>
                <a:lnTo>
                  <a:pt x="223" y="4"/>
                </a:lnTo>
                <a:lnTo>
                  <a:pt x="225" y="4"/>
                </a:lnTo>
                <a:lnTo>
                  <a:pt x="225" y="6"/>
                </a:lnTo>
                <a:lnTo>
                  <a:pt x="225" y="7"/>
                </a:lnTo>
                <a:lnTo>
                  <a:pt x="227" y="11"/>
                </a:lnTo>
                <a:lnTo>
                  <a:pt x="229" y="12"/>
                </a:lnTo>
                <a:lnTo>
                  <a:pt x="229" y="14"/>
                </a:lnTo>
                <a:lnTo>
                  <a:pt x="230" y="16"/>
                </a:lnTo>
                <a:lnTo>
                  <a:pt x="230" y="18"/>
                </a:lnTo>
                <a:lnTo>
                  <a:pt x="232" y="19"/>
                </a:lnTo>
                <a:lnTo>
                  <a:pt x="234" y="19"/>
                </a:lnTo>
                <a:lnTo>
                  <a:pt x="236" y="21"/>
                </a:lnTo>
                <a:lnTo>
                  <a:pt x="237" y="21"/>
                </a:lnTo>
                <a:lnTo>
                  <a:pt x="239" y="21"/>
                </a:lnTo>
                <a:lnTo>
                  <a:pt x="239" y="23"/>
                </a:lnTo>
                <a:lnTo>
                  <a:pt x="241" y="23"/>
                </a:lnTo>
                <a:lnTo>
                  <a:pt x="242" y="23"/>
                </a:lnTo>
                <a:lnTo>
                  <a:pt x="244" y="23"/>
                </a:lnTo>
                <a:lnTo>
                  <a:pt x="246" y="23"/>
                </a:lnTo>
                <a:lnTo>
                  <a:pt x="246" y="23"/>
                </a:lnTo>
                <a:lnTo>
                  <a:pt x="248" y="23"/>
                </a:lnTo>
                <a:lnTo>
                  <a:pt x="248" y="21"/>
                </a:lnTo>
                <a:lnTo>
                  <a:pt x="249" y="21"/>
                </a:lnTo>
                <a:lnTo>
                  <a:pt x="251" y="19"/>
                </a:lnTo>
                <a:lnTo>
                  <a:pt x="253" y="19"/>
                </a:lnTo>
                <a:lnTo>
                  <a:pt x="253" y="19"/>
                </a:lnTo>
                <a:lnTo>
                  <a:pt x="254" y="19"/>
                </a:lnTo>
                <a:lnTo>
                  <a:pt x="256" y="19"/>
                </a:lnTo>
                <a:lnTo>
                  <a:pt x="258" y="18"/>
                </a:lnTo>
                <a:lnTo>
                  <a:pt x="260" y="18"/>
                </a:lnTo>
                <a:lnTo>
                  <a:pt x="261" y="18"/>
                </a:lnTo>
                <a:lnTo>
                  <a:pt x="261" y="19"/>
                </a:lnTo>
                <a:lnTo>
                  <a:pt x="261" y="18"/>
                </a:lnTo>
                <a:lnTo>
                  <a:pt x="261" y="19"/>
                </a:lnTo>
                <a:lnTo>
                  <a:pt x="263" y="19"/>
                </a:lnTo>
                <a:lnTo>
                  <a:pt x="265" y="19"/>
                </a:lnTo>
                <a:lnTo>
                  <a:pt x="266" y="19"/>
                </a:lnTo>
                <a:lnTo>
                  <a:pt x="266" y="19"/>
                </a:lnTo>
                <a:lnTo>
                  <a:pt x="266" y="21"/>
                </a:lnTo>
                <a:lnTo>
                  <a:pt x="266" y="23"/>
                </a:lnTo>
                <a:lnTo>
                  <a:pt x="266" y="25"/>
                </a:lnTo>
                <a:lnTo>
                  <a:pt x="265" y="26"/>
                </a:lnTo>
                <a:lnTo>
                  <a:pt x="265" y="28"/>
                </a:lnTo>
                <a:lnTo>
                  <a:pt x="263" y="30"/>
                </a:lnTo>
                <a:lnTo>
                  <a:pt x="263" y="31"/>
                </a:lnTo>
                <a:lnTo>
                  <a:pt x="261" y="33"/>
                </a:lnTo>
                <a:lnTo>
                  <a:pt x="261" y="33"/>
                </a:lnTo>
                <a:lnTo>
                  <a:pt x="261" y="35"/>
                </a:lnTo>
                <a:lnTo>
                  <a:pt x="260" y="35"/>
                </a:lnTo>
                <a:lnTo>
                  <a:pt x="260" y="35"/>
                </a:lnTo>
                <a:lnTo>
                  <a:pt x="258" y="35"/>
                </a:lnTo>
                <a:lnTo>
                  <a:pt x="258" y="37"/>
                </a:lnTo>
                <a:lnTo>
                  <a:pt x="256" y="37"/>
                </a:lnTo>
                <a:lnTo>
                  <a:pt x="256" y="38"/>
                </a:lnTo>
                <a:lnTo>
                  <a:pt x="256" y="40"/>
                </a:lnTo>
                <a:lnTo>
                  <a:pt x="256" y="42"/>
                </a:lnTo>
                <a:lnTo>
                  <a:pt x="256" y="43"/>
                </a:lnTo>
                <a:lnTo>
                  <a:pt x="258" y="43"/>
                </a:lnTo>
                <a:lnTo>
                  <a:pt x="258" y="45"/>
                </a:lnTo>
                <a:lnTo>
                  <a:pt x="260" y="45"/>
                </a:lnTo>
                <a:lnTo>
                  <a:pt x="261" y="45"/>
                </a:lnTo>
                <a:lnTo>
                  <a:pt x="261" y="45"/>
                </a:lnTo>
                <a:lnTo>
                  <a:pt x="263" y="47"/>
                </a:lnTo>
                <a:lnTo>
                  <a:pt x="266" y="47"/>
                </a:lnTo>
                <a:lnTo>
                  <a:pt x="268" y="47"/>
                </a:lnTo>
                <a:lnTo>
                  <a:pt x="270" y="47"/>
                </a:lnTo>
                <a:lnTo>
                  <a:pt x="273" y="47"/>
                </a:lnTo>
                <a:lnTo>
                  <a:pt x="275" y="49"/>
                </a:lnTo>
                <a:lnTo>
                  <a:pt x="277" y="49"/>
                </a:lnTo>
                <a:lnTo>
                  <a:pt x="279" y="49"/>
                </a:lnTo>
                <a:lnTo>
                  <a:pt x="280" y="49"/>
                </a:lnTo>
                <a:lnTo>
                  <a:pt x="282" y="49"/>
                </a:lnTo>
                <a:lnTo>
                  <a:pt x="284" y="49"/>
                </a:lnTo>
                <a:lnTo>
                  <a:pt x="285" y="49"/>
                </a:lnTo>
                <a:lnTo>
                  <a:pt x="287" y="50"/>
                </a:lnTo>
                <a:lnTo>
                  <a:pt x="289" y="50"/>
                </a:lnTo>
                <a:lnTo>
                  <a:pt x="289" y="52"/>
                </a:lnTo>
                <a:lnTo>
                  <a:pt x="291" y="52"/>
                </a:lnTo>
                <a:lnTo>
                  <a:pt x="291" y="54"/>
                </a:lnTo>
                <a:lnTo>
                  <a:pt x="291" y="55"/>
                </a:lnTo>
                <a:lnTo>
                  <a:pt x="292" y="55"/>
                </a:lnTo>
                <a:lnTo>
                  <a:pt x="292" y="57"/>
                </a:lnTo>
                <a:lnTo>
                  <a:pt x="292" y="59"/>
                </a:lnTo>
                <a:lnTo>
                  <a:pt x="294" y="61"/>
                </a:lnTo>
                <a:lnTo>
                  <a:pt x="301" y="68"/>
                </a:lnTo>
                <a:lnTo>
                  <a:pt x="306" y="73"/>
                </a:lnTo>
                <a:lnTo>
                  <a:pt x="304" y="74"/>
                </a:lnTo>
                <a:lnTo>
                  <a:pt x="304" y="80"/>
                </a:lnTo>
                <a:lnTo>
                  <a:pt x="304" y="81"/>
                </a:lnTo>
                <a:lnTo>
                  <a:pt x="304" y="83"/>
                </a:lnTo>
                <a:lnTo>
                  <a:pt x="304" y="85"/>
                </a:lnTo>
                <a:lnTo>
                  <a:pt x="304" y="93"/>
                </a:lnTo>
                <a:lnTo>
                  <a:pt x="304" y="97"/>
                </a:lnTo>
                <a:lnTo>
                  <a:pt x="304" y="99"/>
                </a:lnTo>
                <a:lnTo>
                  <a:pt x="303" y="112"/>
                </a:lnTo>
                <a:lnTo>
                  <a:pt x="303" y="124"/>
                </a:lnTo>
                <a:lnTo>
                  <a:pt x="303" y="131"/>
                </a:lnTo>
                <a:lnTo>
                  <a:pt x="303" y="136"/>
                </a:lnTo>
                <a:lnTo>
                  <a:pt x="303" y="140"/>
                </a:lnTo>
                <a:lnTo>
                  <a:pt x="303" y="142"/>
                </a:lnTo>
                <a:lnTo>
                  <a:pt x="303" y="143"/>
                </a:lnTo>
                <a:lnTo>
                  <a:pt x="301" y="148"/>
                </a:lnTo>
                <a:lnTo>
                  <a:pt x="301" y="157"/>
                </a:lnTo>
                <a:lnTo>
                  <a:pt x="301" y="162"/>
                </a:lnTo>
                <a:lnTo>
                  <a:pt x="301" y="169"/>
                </a:lnTo>
                <a:lnTo>
                  <a:pt x="301" y="169"/>
                </a:lnTo>
                <a:lnTo>
                  <a:pt x="301" y="171"/>
                </a:lnTo>
                <a:lnTo>
                  <a:pt x="301" y="174"/>
                </a:lnTo>
                <a:lnTo>
                  <a:pt x="301" y="176"/>
                </a:lnTo>
                <a:lnTo>
                  <a:pt x="301" y="179"/>
                </a:lnTo>
                <a:lnTo>
                  <a:pt x="299" y="183"/>
                </a:lnTo>
                <a:lnTo>
                  <a:pt x="299" y="185"/>
                </a:lnTo>
                <a:lnTo>
                  <a:pt x="299" y="185"/>
                </a:lnTo>
                <a:lnTo>
                  <a:pt x="299" y="186"/>
                </a:lnTo>
                <a:lnTo>
                  <a:pt x="299" y="188"/>
                </a:lnTo>
                <a:lnTo>
                  <a:pt x="299" y="190"/>
                </a:lnTo>
                <a:lnTo>
                  <a:pt x="299" y="191"/>
                </a:lnTo>
                <a:lnTo>
                  <a:pt x="299" y="193"/>
                </a:lnTo>
                <a:lnTo>
                  <a:pt x="299" y="195"/>
                </a:lnTo>
                <a:lnTo>
                  <a:pt x="299" y="197"/>
                </a:lnTo>
                <a:lnTo>
                  <a:pt x="299" y="203"/>
                </a:lnTo>
                <a:lnTo>
                  <a:pt x="297" y="212"/>
                </a:lnTo>
                <a:lnTo>
                  <a:pt x="297" y="214"/>
                </a:lnTo>
                <a:lnTo>
                  <a:pt x="297" y="217"/>
                </a:lnTo>
                <a:lnTo>
                  <a:pt x="297" y="224"/>
                </a:lnTo>
                <a:lnTo>
                  <a:pt x="297" y="226"/>
                </a:lnTo>
                <a:lnTo>
                  <a:pt x="297" y="238"/>
                </a:lnTo>
                <a:lnTo>
                  <a:pt x="297" y="245"/>
                </a:lnTo>
                <a:lnTo>
                  <a:pt x="297" y="246"/>
                </a:lnTo>
                <a:lnTo>
                  <a:pt x="297" y="250"/>
                </a:lnTo>
                <a:lnTo>
                  <a:pt x="297" y="253"/>
                </a:lnTo>
                <a:lnTo>
                  <a:pt x="297" y="255"/>
                </a:lnTo>
                <a:lnTo>
                  <a:pt x="296" y="265"/>
                </a:lnTo>
                <a:lnTo>
                  <a:pt x="296" y="283"/>
                </a:lnTo>
                <a:lnTo>
                  <a:pt x="294" y="283"/>
                </a:lnTo>
                <a:lnTo>
                  <a:pt x="294" y="296"/>
                </a:lnTo>
                <a:lnTo>
                  <a:pt x="294" y="300"/>
                </a:lnTo>
                <a:lnTo>
                  <a:pt x="294" y="305"/>
                </a:lnTo>
                <a:lnTo>
                  <a:pt x="294" y="305"/>
                </a:lnTo>
                <a:lnTo>
                  <a:pt x="294" y="307"/>
                </a:lnTo>
                <a:lnTo>
                  <a:pt x="294" y="312"/>
                </a:lnTo>
                <a:lnTo>
                  <a:pt x="292" y="312"/>
                </a:lnTo>
                <a:lnTo>
                  <a:pt x="291" y="310"/>
                </a:lnTo>
                <a:lnTo>
                  <a:pt x="287" y="310"/>
                </a:lnTo>
                <a:lnTo>
                  <a:pt x="285" y="310"/>
                </a:lnTo>
                <a:lnTo>
                  <a:pt x="282" y="310"/>
                </a:lnTo>
                <a:lnTo>
                  <a:pt x="280" y="310"/>
                </a:lnTo>
                <a:lnTo>
                  <a:pt x="272" y="310"/>
                </a:lnTo>
                <a:lnTo>
                  <a:pt x="270" y="310"/>
                </a:lnTo>
                <a:lnTo>
                  <a:pt x="265" y="310"/>
                </a:lnTo>
                <a:lnTo>
                  <a:pt x="260" y="310"/>
                </a:lnTo>
                <a:lnTo>
                  <a:pt x="256" y="310"/>
                </a:lnTo>
                <a:lnTo>
                  <a:pt x="248" y="310"/>
                </a:lnTo>
                <a:lnTo>
                  <a:pt x="244" y="310"/>
                </a:lnTo>
                <a:lnTo>
                  <a:pt x="242" y="310"/>
                </a:lnTo>
                <a:lnTo>
                  <a:pt x="239" y="310"/>
                </a:lnTo>
                <a:lnTo>
                  <a:pt x="237" y="308"/>
                </a:lnTo>
                <a:lnTo>
                  <a:pt x="234" y="308"/>
                </a:lnTo>
                <a:lnTo>
                  <a:pt x="232" y="308"/>
                </a:lnTo>
                <a:lnTo>
                  <a:pt x="229" y="308"/>
                </a:lnTo>
                <a:lnTo>
                  <a:pt x="227" y="308"/>
                </a:lnTo>
                <a:lnTo>
                  <a:pt x="223" y="308"/>
                </a:lnTo>
                <a:lnTo>
                  <a:pt x="218" y="308"/>
                </a:lnTo>
                <a:lnTo>
                  <a:pt x="217" y="308"/>
                </a:lnTo>
                <a:lnTo>
                  <a:pt x="215" y="308"/>
                </a:lnTo>
                <a:lnTo>
                  <a:pt x="210" y="308"/>
                </a:lnTo>
                <a:lnTo>
                  <a:pt x="206" y="308"/>
                </a:lnTo>
                <a:lnTo>
                  <a:pt x="203" y="308"/>
                </a:lnTo>
                <a:lnTo>
                  <a:pt x="198" y="307"/>
                </a:lnTo>
                <a:lnTo>
                  <a:pt x="193" y="307"/>
                </a:lnTo>
                <a:lnTo>
                  <a:pt x="186" y="307"/>
                </a:lnTo>
                <a:lnTo>
                  <a:pt x="180" y="307"/>
                </a:lnTo>
                <a:lnTo>
                  <a:pt x="174" y="307"/>
                </a:lnTo>
                <a:lnTo>
                  <a:pt x="170" y="307"/>
                </a:lnTo>
                <a:lnTo>
                  <a:pt x="168" y="305"/>
                </a:lnTo>
                <a:lnTo>
                  <a:pt x="163" y="305"/>
                </a:lnTo>
                <a:lnTo>
                  <a:pt x="158" y="305"/>
                </a:lnTo>
                <a:lnTo>
                  <a:pt x="155" y="305"/>
                </a:lnTo>
                <a:lnTo>
                  <a:pt x="150" y="305"/>
                </a:lnTo>
                <a:lnTo>
                  <a:pt x="148" y="305"/>
                </a:lnTo>
                <a:lnTo>
                  <a:pt x="146" y="305"/>
                </a:lnTo>
                <a:lnTo>
                  <a:pt x="144" y="305"/>
                </a:lnTo>
                <a:lnTo>
                  <a:pt x="143" y="305"/>
                </a:lnTo>
                <a:lnTo>
                  <a:pt x="141" y="305"/>
                </a:lnTo>
                <a:lnTo>
                  <a:pt x="139" y="305"/>
                </a:lnTo>
                <a:lnTo>
                  <a:pt x="137" y="305"/>
                </a:lnTo>
                <a:lnTo>
                  <a:pt x="136" y="305"/>
                </a:lnTo>
                <a:lnTo>
                  <a:pt x="134" y="305"/>
                </a:lnTo>
                <a:lnTo>
                  <a:pt x="132" y="305"/>
                </a:lnTo>
                <a:lnTo>
                  <a:pt x="131" y="305"/>
                </a:lnTo>
                <a:lnTo>
                  <a:pt x="129" y="305"/>
                </a:lnTo>
                <a:lnTo>
                  <a:pt x="127" y="305"/>
                </a:lnTo>
                <a:lnTo>
                  <a:pt x="125" y="305"/>
                </a:lnTo>
                <a:lnTo>
                  <a:pt x="125" y="305"/>
                </a:lnTo>
                <a:lnTo>
                  <a:pt x="113" y="305"/>
                </a:lnTo>
                <a:lnTo>
                  <a:pt x="110" y="305"/>
                </a:lnTo>
                <a:lnTo>
                  <a:pt x="108" y="305"/>
                </a:lnTo>
                <a:lnTo>
                  <a:pt x="107" y="305"/>
                </a:lnTo>
                <a:lnTo>
                  <a:pt x="103" y="303"/>
                </a:lnTo>
                <a:lnTo>
                  <a:pt x="100" y="303"/>
                </a:lnTo>
                <a:lnTo>
                  <a:pt x="94" y="303"/>
                </a:lnTo>
                <a:lnTo>
                  <a:pt x="91" y="303"/>
                </a:lnTo>
                <a:lnTo>
                  <a:pt x="86" y="303"/>
                </a:lnTo>
                <a:lnTo>
                  <a:pt x="82" y="303"/>
                </a:lnTo>
                <a:lnTo>
                  <a:pt x="70" y="302"/>
                </a:lnTo>
                <a:lnTo>
                  <a:pt x="69" y="302"/>
                </a:lnTo>
                <a:lnTo>
                  <a:pt x="65" y="302"/>
                </a:lnTo>
                <a:lnTo>
                  <a:pt x="64" y="302"/>
                </a:lnTo>
                <a:lnTo>
                  <a:pt x="62" y="302"/>
                </a:lnTo>
                <a:lnTo>
                  <a:pt x="60" y="302"/>
                </a:lnTo>
                <a:lnTo>
                  <a:pt x="58" y="302"/>
                </a:lnTo>
                <a:lnTo>
                  <a:pt x="57" y="302"/>
                </a:lnTo>
                <a:lnTo>
                  <a:pt x="55" y="300"/>
                </a:lnTo>
                <a:lnTo>
                  <a:pt x="53" y="300"/>
                </a:lnTo>
                <a:lnTo>
                  <a:pt x="51" y="300"/>
                </a:lnTo>
                <a:lnTo>
                  <a:pt x="50" y="300"/>
                </a:lnTo>
                <a:lnTo>
                  <a:pt x="50" y="300"/>
                </a:lnTo>
                <a:lnTo>
                  <a:pt x="48" y="300"/>
                </a:lnTo>
                <a:lnTo>
                  <a:pt x="46" y="300"/>
                </a:lnTo>
                <a:lnTo>
                  <a:pt x="45" y="300"/>
                </a:lnTo>
                <a:lnTo>
                  <a:pt x="39" y="300"/>
                </a:lnTo>
                <a:lnTo>
                  <a:pt x="38" y="300"/>
                </a:lnTo>
                <a:lnTo>
                  <a:pt x="36" y="300"/>
                </a:lnTo>
                <a:lnTo>
                  <a:pt x="34" y="298"/>
                </a:lnTo>
                <a:lnTo>
                  <a:pt x="34" y="298"/>
                </a:lnTo>
                <a:lnTo>
                  <a:pt x="33" y="298"/>
                </a:lnTo>
                <a:lnTo>
                  <a:pt x="29" y="298"/>
                </a:lnTo>
                <a:lnTo>
                  <a:pt x="27" y="298"/>
                </a:lnTo>
                <a:lnTo>
                  <a:pt x="26" y="298"/>
                </a:lnTo>
                <a:lnTo>
                  <a:pt x="24" y="298"/>
                </a:lnTo>
                <a:lnTo>
                  <a:pt x="22" y="298"/>
                </a:lnTo>
                <a:lnTo>
                  <a:pt x="19" y="298"/>
                </a:lnTo>
                <a:lnTo>
                  <a:pt x="15" y="296"/>
                </a:lnTo>
                <a:lnTo>
                  <a:pt x="14" y="296"/>
                </a:lnTo>
                <a:lnTo>
                  <a:pt x="2" y="296"/>
                </a:lnTo>
                <a:lnTo>
                  <a:pt x="0" y="296"/>
                </a:lnTo>
                <a:lnTo>
                  <a:pt x="0" y="293"/>
                </a:lnTo>
                <a:lnTo>
                  <a:pt x="0" y="291"/>
                </a:lnTo>
                <a:lnTo>
                  <a:pt x="0" y="289"/>
                </a:lnTo>
                <a:lnTo>
                  <a:pt x="0" y="289"/>
                </a:lnTo>
                <a:lnTo>
                  <a:pt x="0" y="286"/>
                </a:lnTo>
                <a:lnTo>
                  <a:pt x="0" y="281"/>
                </a:lnTo>
                <a:lnTo>
                  <a:pt x="0" y="279"/>
                </a:lnTo>
                <a:lnTo>
                  <a:pt x="0" y="276"/>
                </a:lnTo>
                <a:lnTo>
                  <a:pt x="0" y="271"/>
                </a:lnTo>
                <a:lnTo>
                  <a:pt x="0" y="267"/>
                </a:lnTo>
                <a:lnTo>
                  <a:pt x="0" y="265"/>
                </a:lnTo>
                <a:lnTo>
                  <a:pt x="0" y="262"/>
                </a:lnTo>
                <a:lnTo>
                  <a:pt x="0" y="260"/>
                </a:lnTo>
                <a:lnTo>
                  <a:pt x="0" y="258"/>
                </a:lnTo>
                <a:lnTo>
                  <a:pt x="0" y="257"/>
                </a:lnTo>
                <a:lnTo>
                  <a:pt x="0" y="255"/>
                </a:lnTo>
                <a:lnTo>
                  <a:pt x="0" y="253"/>
                </a:lnTo>
                <a:lnTo>
                  <a:pt x="0" y="252"/>
                </a:lnTo>
                <a:lnTo>
                  <a:pt x="2" y="252"/>
                </a:lnTo>
                <a:lnTo>
                  <a:pt x="0" y="250"/>
                </a:lnTo>
                <a:lnTo>
                  <a:pt x="2" y="248"/>
                </a:lnTo>
                <a:lnTo>
                  <a:pt x="2" y="246"/>
                </a:lnTo>
                <a:lnTo>
                  <a:pt x="2" y="245"/>
                </a:lnTo>
                <a:lnTo>
                  <a:pt x="2" y="241"/>
                </a:lnTo>
                <a:lnTo>
                  <a:pt x="2" y="240"/>
                </a:lnTo>
                <a:lnTo>
                  <a:pt x="2" y="238"/>
                </a:lnTo>
                <a:lnTo>
                  <a:pt x="2" y="236"/>
                </a:lnTo>
                <a:lnTo>
                  <a:pt x="2" y="234"/>
                </a:lnTo>
                <a:lnTo>
                  <a:pt x="2" y="233"/>
                </a:lnTo>
                <a:lnTo>
                  <a:pt x="2" y="231"/>
                </a:lnTo>
                <a:lnTo>
                  <a:pt x="2" y="229"/>
                </a:lnTo>
                <a:lnTo>
                  <a:pt x="2" y="229"/>
                </a:lnTo>
                <a:lnTo>
                  <a:pt x="2" y="228"/>
                </a:lnTo>
                <a:lnTo>
                  <a:pt x="2" y="226"/>
                </a:lnTo>
                <a:lnTo>
                  <a:pt x="2" y="224"/>
                </a:lnTo>
                <a:lnTo>
                  <a:pt x="2" y="222"/>
                </a:lnTo>
                <a:lnTo>
                  <a:pt x="2" y="219"/>
                </a:lnTo>
                <a:lnTo>
                  <a:pt x="2" y="217"/>
                </a:lnTo>
                <a:lnTo>
                  <a:pt x="2" y="215"/>
                </a:lnTo>
                <a:lnTo>
                  <a:pt x="2" y="214"/>
                </a:lnTo>
                <a:lnTo>
                  <a:pt x="2" y="212"/>
                </a:lnTo>
                <a:lnTo>
                  <a:pt x="2" y="210"/>
                </a:lnTo>
                <a:lnTo>
                  <a:pt x="2" y="209"/>
                </a:lnTo>
                <a:lnTo>
                  <a:pt x="2" y="207"/>
                </a:lnTo>
                <a:lnTo>
                  <a:pt x="2" y="205"/>
                </a:lnTo>
                <a:lnTo>
                  <a:pt x="2" y="203"/>
                </a:lnTo>
                <a:lnTo>
                  <a:pt x="2" y="202"/>
                </a:lnTo>
                <a:lnTo>
                  <a:pt x="2" y="200"/>
                </a:lnTo>
                <a:lnTo>
                  <a:pt x="2" y="200"/>
                </a:lnTo>
                <a:lnTo>
                  <a:pt x="2" y="198"/>
                </a:lnTo>
                <a:lnTo>
                  <a:pt x="2" y="197"/>
                </a:lnTo>
                <a:lnTo>
                  <a:pt x="2" y="195"/>
                </a:lnTo>
                <a:lnTo>
                  <a:pt x="2" y="193"/>
                </a:lnTo>
                <a:lnTo>
                  <a:pt x="2" y="190"/>
                </a:lnTo>
                <a:lnTo>
                  <a:pt x="2" y="186"/>
                </a:lnTo>
                <a:lnTo>
                  <a:pt x="2" y="185"/>
                </a:lnTo>
                <a:lnTo>
                  <a:pt x="2" y="185"/>
                </a:lnTo>
                <a:lnTo>
                  <a:pt x="2" y="183"/>
                </a:lnTo>
                <a:lnTo>
                  <a:pt x="2" y="181"/>
                </a:lnTo>
                <a:lnTo>
                  <a:pt x="2" y="179"/>
                </a:lnTo>
                <a:lnTo>
                  <a:pt x="2" y="178"/>
                </a:lnTo>
                <a:lnTo>
                  <a:pt x="2" y="176"/>
                </a:lnTo>
                <a:lnTo>
                  <a:pt x="2" y="174"/>
                </a:lnTo>
                <a:lnTo>
                  <a:pt x="2" y="172"/>
                </a:lnTo>
                <a:lnTo>
                  <a:pt x="2" y="169"/>
                </a:lnTo>
                <a:lnTo>
                  <a:pt x="2" y="169"/>
                </a:lnTo>
                <a:lnTo>
                  <a:pt x="3" y="167"/>
                </a:lnTo>
                <a:lnTo>
                  <a:pt x="3" y="166"/>
                </a:lnTo>
                <a:lnTo>
                  <a:pt x="3" y="164"/>
                </a:lnTo>
                <a:lnTo>
                  <a:pt x="3" y="162"/>
                </a:lnTo>
                <a:lnTo>
                  <a:pt x="3" y="160"/>
                </a:lnTo>
                <a:lnTo>
                  <a:pt x="3" y="159"/>
                </a:lnTo>
                <a:lnTo>
                  <a:pt x="3" y="155"/>
                </a:lnTo>
                <a:lnTo>
                  <a:pt x="3" y="155"/>
                </a:lnTo>
                <a:lnTo>
                  <a:pt x="3" y="154"/>
                </a:lnTo>
                <a:lnTo>
                  <a:pt x="3" y="152"/>
                </a:lnTo>
                <a:lnTo>
                  <a:pt x="3" y="150"/>
                </a:lnTo>
                <a:lnTo>
                  <a:pt x="3" y="148"/>
                </a:lnTo>
                <a:lnTo>
                  <a:pt x="3" y="147"/>
                </a:lnTo>
                <a:lnTo>
                  <a:pt x="3" y="145"/>
                </a:lnTo>
                <a:lnTo>
                  <a:pt x="3" y="143"/>
                </a:lnTo>
                <a:lnTo>
                  <a:pt x="3" y="142"/>
                </a:lnTo>
                <a:lnTo>
                  <a:pt x="3" y="140"/>
                </a:lnTo>
                <a:lnTo>
                  <a:pt x="3" y="140"/>
                </a:lnTo>
                <a:lnTo>
                  <a:pt x="3" y="138"/>
                </a:lnTo>
                <a:lnTo>
                  <a:pt x="3" y="136"/>
                </a:lnTo>
                <a:lnTo>
                  <a:pt x="3" y="135"/>
                </a:lnTo>
                <a:lnTo>
                  <a:pt x="3" y="133"/>
                </a:lnTo>
                <a:lnTo>
                  <a:pt x="3" y="131"/>
                </a:lnTo>
                <a:lnTo>
                  <a:pt x="3" y="129"/>
                </a:lnTo>
                <a:lnTo>
                  <a:pt x="3" y="128"/>
                </a:lnTo>
                <a:lnTo>
                  <a:pt x="3" y="126"/>
                </a:lnTo>
                <a:lnTo>
                  <a:pt x="3" y="124"/>
                </a:lnTo>
                <a:lnTo>
                  <a:pt x="3" y="124"/>
                </a:lnTo>
                <a:lnTo>
                  <a:pt x="3" y="123"/>
                </a:lnTo>
                <a:lnTo>
                  <a:pt x="3" y="121"/>
                </a:lnTo>
                <a:lnTo>
                  <a:pt x="3" y="119"/>
                </a:lnTo>
                <a:lnTo>
                  <a:pt x="3" y="117"/>
                </a:lnTo>
                <a:lnTo>
                  <a:pt x="3" y="116"/>
                </a:lnTo>
                <a:lnTo>
                  <a:pt x="3" y="114"/>
                </a:lnTo>
                <a:lnTo>
                  <a:pt x="3" y="111"/>
                </a:lnTo>
                <a:lnTo>
                  <a:pt x="3" y="109"/>
                </a:lnTo>
                <a:lnTo>
                  <a:pt x="3" y="109"/>
                </a:lnTo>
                <a:lnTo>
                  <a:pt x="3" y="104"/>
                </a:lnTo>
                <a:lnTo>
                  <a:pt x="3" y="102"/>
                </a:lnTo>
                <a:lnTo>
                  <a:pt x="3" y="100"/>
                </a:lnTo>
                <a:lnTo>
                  <a:pt x="5" y="100"/>
                </a:lnTo>
                <a:lnTo>
                  <a:pt x="5" y="99"/>
                </a:lnTo>
                <a:lnTo>
                  <a:pt x="3" y="97"/>
                </a:lnTo>
                <a:lnTo>
                  <a:pt x="5" y="97"/>
                </a:lnTo>
                <a:lnTo>
                  <a:pt x="5" y="95"/>
                </a:lnTo>
                <a:lnTo>
                  <a:pt x="5" y="95"/>
                </a:lnTo>
                <a:lnTo>
                  <a:pt x="3" y="95"/>
                </a:lnTo>
                <a:lnTo>
                  <a:pt x="5" y="95"/>
                </a:lnTo>
                <a:lnTo>
                  <a:pt x="5" y="93"/>
                </a:lnTo>
                <a:lnTo>
                  <a:pt x="5" y="92"/>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8" name="Freeform 186"/>
          <p:cNvSpPr>
            <a:spLocks/>
          </p:cNvSpPr>
          <p:nvPr/>
        </p:nvSpPr>
        <p:spPr bwMode="auto">
          <a:xfrm>
            <a:off x="4458891" y="3044429"/>
            <a:ext cx="395288" cy="371475"/>
          </a:xfrm>
          <a:custGeom>
            <a:avLst/>
            <a:gdLst/>
            <a:ahLst/>
            <a:cxnLst>
              <a:cxn ang="0">
                <a:pos x="36" y="2"/>
              </a:cxn>
              <a:cxn ang="0">
                <a:pos x="55" y="4"/>
              </a:cxn>
              <a:cxn ang="0">
                <a:pos x="69" y="6"/>
              </a:cxn>
              <a:cxn ang="0">
                <a:pos x="103" y="7"/>
              </a:cxn>
              <a:cxn ang="0">
                <a:pos x="136" y="9"/>
              </a:cxn>
              <a:cxn ang="0">
                <a:pos x="152" y="9"/>
              </a:cxn>
              <a:cxn ang="0">
                <a:pos x="179" y="11"/>
              </a:cxn>
              <a:cxn ang="0">
                <a:pos x="224" y="12"/>
              </a:cxn>
              <a:cxn ang="0">
                <a:pos x="248" y="14"/>
              </a:cxn>
              <a:cxn ang="0">
                <a:pos x="289" y="14"/>
              </a:cxn>
              <a:cxn ang="0">
                <a:pos x="301" y="26"/>
              </a:cxn>
              <a:cxn ang="0">
                <a:pos x="300" y="79"/>
              </a:cxn>
              <a:cxn ang="0">
                <a:pos x="298" y="100"/>
              </a:cxn>
              <a:cxn ang="0">
                <a:pos x="296" y="124"/>
              </a:cxn>
              <a:cxn ang="0">
                <a:pos x="298" y="152"/>
              </a:cxn>
              <a:cxn ang="0">
                <a:pos x="300" y="176"/>
              </a:cxn>
              <a:cxn ang="0">
                <a:pos x="300" y="215"/>
              </a:cxn>
              <a:cxn ang="0">
                <a:pos x="322" y="221"/>
              </a:cxn>
              <a:cxn ang="0">
                <a:pos x="331" y="248"/>
              </a:cxn>
              <a:cxn ang="0">
                <a:pos x="331" y="277"/>
              </a:cxn>
              <a:cxn ang="0">
                <a:pos x="331" y="310"/>
              </a:cxn>
              <a:cxn ang="0">
                <a:pos x="325" y="310"/>
              </a:cxn>
              <a:cxn ang="0">
                <a:pos x="318" y="308"/>
              </a:cxn>
              <a:cxn ang="0">
                <a:pos x="315" y="305"/>
              </a:cxn>
              <a:cxn ang="0">
                <a:pos x="305" y="305"/>
              </a:cxn>
              <a:cxn ang="0">
                <a:pos x="294" y="308"/>
              </a:cxn>
              <a:cxn ang="0">
                <a:pos x="284" y="308"/>
              </a:cxn>
              <a:cxn ang="0">
                <a:pos x="279" y="310"/>
              </a:cxn>
              <a:cxn ang="0">
                <a:pos x="270" y="310"/>
              </a:cxn>
              <a:cxn ang="0">
                <a:pos x="267" y="312"/>
              </a:cxn>
              <a:cxn ang="0">
                <a:pos x="258" y="312"/>
              </a:cxn>
              <a:cxn ang="0">
                <a:pos x="255" y="310"/>
              </a:cxn>
              <a:cxn ang="0">
                <a:pos x="245" y="308"/>
              </a:cxn>
              <a:cxn ang="0">
                <a:pos x="236" y="310"/>
              </a:cxn>
              <a:cxn ang="0">
                <a:pos x="234" y="305"/>
              </a:cxn>
              <a:cxn ang="0">
                <a:pos x="227" y="301"/>
              </a:cxn>
              <a:cxn ang="0">
                <a:pos x="224" y="301"/>
              </a:cxn>
              <a:cxn ang="0">
                <a:pos x="217" y="307"/>
              </a:cxn>
              <a:cxn ang="0">
                <a:pos x="210" y="307"/>
              </a:cxn>
              <a:cxn ang="0">
                <a:pos x="203" y="301"/>
              </a:cxn>
              <a:cxn ang="0">
                <a:pos x="195" y="296"/>
              </a:cxn>
              <a:cxn ang="0">
                <a:pos x="191" y="300"/>
              </a:cxn>
              <a:cxn ang="0">
                <a:pos x="184" y="296"/>
              </a:cxn>
              <a:cxn ang="0">
                <a:pos x="171" y="291"/>
              </a:cxn>
              <a:cxn ang="0">
                <a:pos x="145" y="289"/>
              </a:cxn>
              <a:cxn ang="0">
                <a:pos x="116" y="289"/>
              </a:cxn>
              <a:cxn ang="0">
                <a:pos x="86" y="288"/>
              </a:cxn>
              <a:cxn ang="0">
                <a:pos x="59" y="286"/>
              </a:cxn>
              <a:cxn ang="0">
                <a:pos x="42" y="286"/>
              </a:cxn>
              <a:cxn ang="0">
                <a:pos x="12" y="284"/>
              </a:cxn>
              <a:cxn ang="0">
                <a:pos x="0" y="274"/>
              </a:cxn>
              <a:cxn ang="0">
                <a:pos x="2" y="205"/>
              </a:cxn>
              <a:cxn ang="0">
                <a:pos x="4" y="171"/>
              </a:cxn>
              <a:cxn ang="0">
                <a:pos x="4" y="141"/>
              </a:cxn>
              <a:cxn ang="0">
                <a:pos x="5" y="109"/>
              </a:cxn>
              <a:cxn ang="0">
                <a:pos x="5" y="83"/>
              </a:cxn>
              <a:cxn ang="0">
                <a:pos x="7" y="50"/>
              </a:cxn>
            </a:cxnLst>
            <a:rect l="0" t="0" r="r" b="b"/>
            <a:pathLst>
              <a:path w="332" h="312">
                <a:moveTo>
                  <a:pt x="9" y="0"/>
                </a:moveTo>
                <a:lnTo>
                  <a:pt x="11" y="0"/>
                </a:lnTo>
                <a:lnTo>
                  <a:pt x="23" y="0"/>
                </a:lnTo>
                <a:lnTo>
                  <a:pt x="24" y="0"/>
                </a:lnTo>
                <a:lnTo>
                  <a:pt x="28" y="2"/>
                </a:lnTo>
                <a:lnTo>
                  <a:pt x="31" y="2"/>
                </a:lnTo>
                <a:lnTo>
                  <a:pt x="33" y="2"/>
                </a:lnTo>
                <a:lnTo>
                  <a:pt x="35" y="2"/>
                </a:lnTo>
                <a:lnTo>
                  <a:pt x="36" y="2"/>
                </a:lnTo>
                <a:lnTo>
                  <a:pt x="38" y="2"/>
                </a:lnTo>
                <a:lnTo>
                  <a:pt x="42" y="2"/>
                </a:lnTo>
                <a:lnTo>
                  <a:pt x="43" y="2"/>
                </a:lnTo>
                <a:lnTo>
                  <a:pt x="43" y="2"/>
                </a:lnTo>
                <a:lnTo>
                  <a:pt x="45" y="4"/>
                </a:lnTo>
                <a:lnTo>
                  <a:pt x="47" y="4"/>
                </a:lnTo>
                <a:lnTo>
                  <a:pt x="48" y="4"/>
                </a:lnTo>
                <a:lnTo>
                  <a:pt x="54" y="4"/>
                </a:lnTo>
                <a:lnTo>
                  <a:pt x="55" y="4"/>
                </a:lnTo>
                <a:lnTo>
                  <a:pt x="57" y="4"/>
                </a:lnTo>
                <a:lnTo>
                  <a:pt x="59" y="4"/>
                </a:lnTo>
                <a:lnTo>
                  <a:pt x="59" y="4"/>
                </a:lnTo>
                <a:lnTo>
                  <a:pt x="60" y="4"/>
                </a:lnTo>
                <a:lnTo>
                  <a:pt x="62" y="4"/>
                </a:lnTo>
                <a:lnTo>
                  <a:pt x="64" y="4"/>
                </a:lnTo>
                <a:lnTo>
                  <a:pt x="66" y="6"/>
                </a:lnTo>
                <a:lnTo>
                  <a:pt x="67" y="6"/>
                </a:lnTo>
                <a:lnTo>
                  <a:pt x="69" y="6"/>
                </a:lnTo>
                <a:lnTo>
                  <a:pt x="71" y="6"/>
                </a:lnTo>
                <a:lnTo>
                  <a:pt x="73" y="6"/>
                </a:lnTo>
                <a:lnTo>
                  <a:pt x="74" y="6"/>
                </a:lnTo>
                <a:lnTo>
                  <a:pt x="78" y="6"/>
                </a:lnTo>
                <a:lnTo>
                  <a:pt x="79" y="6"/>
                </a:lnTo>
                <a:lnTo>
                  <a:pt x="91" y="7"/>
                </a:lnTo>
                <a:lnTo>
                  <a:pt x="95" y="7"/>
                </a:lnTo>
                <a:lnTo>
                  <a:pt x="100" y="7"/>
                </a:lnTo>
                <a:lnTo>
                  <a:pt x="103" y="7"/>
                </a:lnTo>
                <a:lnTo>
                  <a:pt x="109" y="7"/>
                </a:lnTo>
                <a:lnTo>
                  <a:pt x="112" y="7"/>
                </a:lnTo>
                <a:lnTo>
                  <a:pt x="116" y="9"/>
                </a:lnTo>
                <a:lnTo>
                  <a:pt x="117" y="9"/>
                </a:lnTo>
                <a:lnTo>
                  <a:pt x="119" y="9"/>
                </a:lnTo>
                <a:lnTo>
                  <a:pt x="122" y="9"/>
                </a:lnTo>
                <a:lnTo>
                  <a:pt x="134" y="9"/>
                </a:lnTo>
                <a:lnTo>
                  <a:pt x="134" y="9"/>
                </a:lnTo>
                <a:lnTo>
                  <a:pt x="136" y="9"/>
                </a:lnTo>
                <a:lnTo>
                  <a:pt x="138" y="9"/>
                </a:lnTo>
                <a:lnTo>
                  <a:pt x="140" y="9"/>
                </a:lnTo>
                <a:lnTo>
                  <a:pt x="141" y="9"/>
                </a:lnTo>
                <a:lnTo>
                  <a:pt x="143" y="9"/>
                </a:lnTo>
                <a:lnTo>
                  <a:pt x="145" y="9"/>
                </a:lnTo>
                <a:lnTo>
                  <a:pt x="146" y="9"/>
                </a:lnTo>
                <a:lnTo>
                  <a:pt x="148" y="9"/>
                </a:lnTo>
                <a:lnTo>
                  <a:pt x="150" y="9"/>
                </a:lnTo>
                <a:lnTo>
                  <a:pt x="152" y="9"/>
                </a:lnTo>
                <a:lnTo>
                  <a:pt x="153" y="9"/>
                </a:lnTo>
                <a:lnTo>
                  <a:pt x="155" y="9"/>
                </a:lnTo>
                <a:lnTo>
                  <a:pt x="157" y="9"/>
                </a:lnTo>
                <a:lnTo>
                  <a:pt x="159" y="9"/>
                </a:lnTo>
                <a:lnTo>
                  <a:pt x="164" y="9"/>
                </a:lnTo>
                <a:lnTo>
                  <a:pt x="167" y="9"/>
                </a:lnTo>
                <a:lnTo>
                  <a:pt x="172" y="9"/>
                </a:lnTo>
                <a:lnTo>
                  <a:pt x="177" y="9"/>
                </a:lnTo>
                <a:lnTo>
                  <a:pt x="179" y="11"/>
                </a:lnTo>
                <a:lnTo>
                  <a:pt x="183" y="11"/>
                </a:lnTo>
                <a:lnTo>
                  <a:pt x="189" y="11"/>
                </a:lnTo>
                <a:lnTo>
                  <a:pt x="195" y="11"/>
                </a:lnTo>
                <a:lnTo>
                  <a:pt x="202" y="11"/>
                </a:lnTo>
                <a:lnTo>
                  <a:pt x="207" y="11"/>
                </a:lnTo>
                <a:lnTo>
                  <a:pt x="212" y="12"/>
                </a:lnTo>
                <a:lnTo>
                  <a:pt x="215" y="12"/>
                </a:lnTo>
                <a:lnTo>
                  <a:pt x="219" y="12"/>
                </a:lnTo>
                <a:lnTo>
                  <a:pt x="224" y="12"/>
                </a:lnTo>
                <a:lnTo>
                  <a:pt x="226" y="12"/>
                </a:lnTo>
                <a:lnTo>
                  <a:pt x="227" y="12"/>
                </a:lnTo>
                <a:lnTo>
                  <a:pt x="232" y="12"/>
                </a:lnTo>
                <a:lnTo>
                  <a:pt x="236" y="12"/>
                </a:lnTo>
                <a:lnTo>
                  <a:pt x="238" y="12"/>
                </a:lnTo>
                <a:lnTo>
                  <a:pt x="241" y="12"/>
                </a:lnTo>
                <a:lnTo>
                  <a:pt x="243" y="12"/>
                </a:lnTo>
                <a:lnTo>
                  <a:pt x="246" y="12"/>
                </a:lnTo>
                <a:lnTo>
                  <a:pt x="248" y="14"/>
                </a:lnTo>
                <a:lnTo>
                  <a:pt x="251" y="14"/>
                </a:lnTo>
                <a:lnTo>
                  <a:pt x="253" y="14"/>
                </a:lnTo>
                <a:lnTo>
                  <a:pt x="257" y="14"/>
                </a:lnTo>
                <a:lnTo>
                  <a:pt x="265" y="14"/>
                </a:lnTo>
                <a:lnTo>
                  <a:pt x="269" y="14"/>
                </a:lnTo>
                <a:lnTo>
                  <a:pt x="274" y="14"/>
                </a:lnTo>
                <a:lnTo>
                  <a:pt x="279" y="14"/>
                </a:lnTo>
                <a:lnTo>
                  <a:pt x="281" y="14"/>
                </a:lnTo>
                <a:lnTo>
                  <a:pt x="289" y="14"/>
                </a:lnTo>
                <a:lnTo>
                  <a:pt x="291" y="14"/>
                </a:lnTo>
                <a:lnTo>
                  <a:pt x="294" y="14"/>
                </a:lnTo>
                <a:lnTo>
                  <a:pt x="296" y="14"/>
                </a:lnTo>
                <a:lnTo>
                  <a:pt x="300" y="14"/>
                </a:lnTo>
                <a:lnTo>
                  <a:pt x="301" y="16"/>
                </a:lnTo>
                <a:lnTo>
                  <a:pt x="301" y="18"/>
                </a:lnTo>
                <a:lnTo>
                  <a:pt x="301" y="19"/>
                </a:lnTo>
                <a:lnTo>
                  <a:pt x="301" y="24"/>
                </a:lnTo>
                <a:lnTo>
                  <a:pt x="301" y="26"/>
                </a:lnTo>
                <a:lnTo>
                  <a:pt x="300" y="38"/>
                </a:lnTo>
                <a:lnTo>
                  <a:pt x="300" y="50"/>
                </a:lnTo>
                <a:lnTo>
                  <a:pt x="300" y="61"/>
                </a:lnTo>
                <a:lnTo>
                  <a:pt x="300" y="67"/>
                </a:lnTo>
                <a:lnTo>
                  <a:pt x="300" y="69"/>
                </a:lnTo>
                <a:lnTo>
                  <a:pt x="300" y="71"/>
                </a:lnTo>
                <a:lnTo>
                  <a:pt x="300" y="73"/>
                </a:lnTo>
                <a:lnTo>
                  <a:pt x="300" y="78"/>
                </a:lnTo>
                <a:lnTo>
                  <a:pt x="300" y="79"/>
                </a:lnTo>
                <a:lnTo>
                  <a:pt x="300" y="81"/>
                </a:lnTo>
                <a:lnTo>
                  <a:pt x="300" y="83"/>
                </a:lnTo>
                <a:lnTo>
                  <a:pt x="300" y="85"/>
                </a:lnTo>
                <a:lnTo>
                  <a:pt x="298" y="85"/>
                </a:lnTo>
                <a:lnTo>
                  <a:pt x="298" y="88"/>
                </a:lnTo>
                <a:lnTo>
                  <a:pt x="298" y="92"/>
                </a:lnTo>
                <a:lnTo>
                  <a:pt x="298" y="93"/>
                </a:lnTo>
                <a:lnTo>
                  <a:pt x="298" y="97"/>
                </a:lnTo>
                <a:lnTo>
                  <a:pt x="298" y="100"/>
                </a:lnTo>
                <a:lnTo>
                  <a:pt x="298" y="100"/>
                </a:lnTo>
                <a:lnTo>
                  <a:pt x="298" y="104"/>
                </a:lnTo>
                <a:lnTo>
                  <a:pt x="298" y="107"/>
                </a:lnTo>
                <a:lnTo>
                  <a:pt x="296" y="112"/>
                </a:lnTo>
                <a:lnTo>
                  <a:pt x="296" y="114"/>
                </a:lnTo>
                <a:lnTo>
                  <a:pt x="296" y="116"/>
                </a:lnTo>
                <a:lnTo>
                  <a:pt x="296" y="117"/>
                </a:lnTo>
                <a:lnTo>
                  <a:pt x="296" y="122"/>
                </a:lnTo>
                <a:lnTo>
                  <a:pt x="296" y="124"/>
                </a:lnTo>
                <a:lnTo>
                  <a:pt x="296" y="126"/>
                </a:lnTo>
                <a:lnTo>
                  <a:pt x="296" y="129"/>
                </a:lnTo>
                <a:lnTo>
                  <a:pt x="296" y="133"/>
                </a:lnTo>
                <a:lnTo>
                  <a:pt x="296" y="135"/>
                </a:lnTo>
                <a:lnTo>
                  <a:pt x="294" y="140"/>
                </a:lnTo>
                <a:lnTo>
                  <a:pt x="294" y="141"/>
                </a:lnTo>
                <a:lnTo>
                  <a:pt x="294" y="152"/>
                </a:lnTo>
                <a:lnTo>
                  <a:pt x="296" y="152"/>
                </a:lnTo>
                <a:lnTo>
                  <a:pt x="298" y="152"/>
                </a:lnTo>
                <a:lnTo>
                  <a:pt x="300" y="152"/>
                </a:lnTo>
                <a:lnTo>
                  <a:pt x="301" y="152"/>
                </a:lnTo>
                <a:lnTo>
                  <a:pt x="301" y="155"/>
                </a:lnTo>
                <a:lnTo>
                  <a:pt x="301" y="162"/>
                </a:lnTo>
                <a:lnTo>
                  <a:pt x="301" y="164"/>
                </a:lnTo>
                <a:lnTo>
                  <a:pt x="301" y="167"/>
                </a:lnTo>
                <a:lnTo>
                  <a:pt x="301" y="169"/>
                </a:lnTo>
                <a:lnTo>
                  <a:pt x="301" y="171"/>
                </a:lnTo>
                <a:lnTo>
                  <a:pt x="300" y="176"/>
                </a:lnTo>
                <a:lnTo>
                  <a:pt x="300" y="184"/>
                </a:lnTo>
                <a:lnTo>
                  <a:pt x="300" y="188"/>
                </a:lnTo>
                <a:lnTo>
                  <a:pt x="300" y="191"/>
                </a:lnTo>
                <a:lnTo>
                  <a:pt x="300" y="195"/>
                </a:lnTo>
                <a:lnTo>
                  <a:pt x="300" y="196"/>
                </a:lnTo>
                <a:lnTo>
                  <a:pt x="300" y="202"/>
                </a:lnTo>
                <a:lnTo>
                  <a:pt x="300" y="205"/>
                </a:lnTo>
                <a:lnTo>
                  <a:pt x="300" y="207"/>
                </a:lnTo>
                <a:lnTo>
                  <a:pt x="300" y="215"/>
                </a:lnTo>
                <a:lnTo>
                  <a:pt x="300" y="219"/>
                </a:lnTo>
                <a:lnTo>
                  <a:pt x="301" y="219"/>
                </a:lnTo>
                <a:lnTo>
                  <a:pt x="310" y="219"/>
                </a:lnTo>
                <a:lnTo>
                  <a:pt x="312" y="219"/>
                </a:lnTo>
                <a:lnTo>
                  <a:pt x="313" y="219"/>
                </a:lnTo>
                <a:lnTo>
                  <a:pt x="315" y="221"/>
                </a:lnTo>
                <a:lnTo>
                  <a:pt x="317" y="221"/>
                </a:lnTo>
                <a:lnTo>
                  <a:pt x="318" y="221"/>
                </a:lnTo>
                <a:lnTo>
                  <a:pt x="322" y="221"/>
                </a:lnTo>
                <a:lnTo>
                  <a:pt x="325" y="221"/>
                </a:lnTo>
                <a:lnTo>
                  <a:pt x="327" y="221"/>
                </a:lnTo>
                <a:lnTo>
                  <a:pt x="331" y="221"/>
                </a:lnTo>
                <a:lnTo>
                  <a:pt x="331" y="221"/>
                </a:lnTo>
                <a:lnTo>
                  <a:pt x="332" y="221"/>
                </a:lnTo>
                <a:lnTo>
                  <a:pt x="332" y="221"/>
                </a:lnTo>
                <a:lnTo>
                  <a:pt x="332" y="226"/>
                </a:lnTo>
                <a:lnTo>
                  <a:pt x="332" y="231"/>
                </a:lnTo>
                <a:lnTo>
                  <a:pt x="331" y="248"/>
                </a:lnTo>
                <a:lnTo>
                  <a:pt x="331" y="250"/>
                </a:lnTo>
                <a:lnTo>
                  <a:pt x="331" y="250"/>
                </a:lnTo>
                <a:lnTo>
                  <a:pt x="331" y="253"/>
                </a:lnTo>
                <a:lnTo>
                  <a:pt x="331" y="262"/>
                </a:lnTo>
                <a:lnTo>
                  <a:pt x="331" y="267"/>
                </a:lnTo>
                <a:lnTo>
                  <a:pt x="331" y="270"/>
                </a:lnTo>
                <a:lnTo>
                  <a:pt x="331" y="272"/>
                </a:lnTo>
                <a:lnTo>
                  <a:pt x="331" y="276"/>
                </a:lnTo>
                <a:lnTo>
                  <a:pt x="331" y="277"/>
                </a:lnTo>
                <a:lnTo>
                  <a:pt x="331" y="279"/>
                </a:lnTo>
                <a:lnTo>
                  <a:pt x="331" y="282"/>
                </a:lnTo>
                <a:lnTo>
                  <a:pt x="331" y="286"/>
                </a:lnTo>
                <a:lnTo>
                  <a:pt x="331" y="293"/>
                </a:lnTo>
                <a:lnTo>
                  <a:pt x="331" y="296"/>
                </a:lnTo>
                <a:lnTo>
                  <a:pt x="331" y="296"/>
                </a:lnTo>
                <a:lnTo>
                  <a:pt x="331" y="305"/>
                </a:lnTo>
                <a:lnTo>
                  <a:pt x="331" y="308"/>
                </a:lnTo>
                <a:lnTo>
                  <a:pt x="331" y="310"/>
                </a:lnTo>
                <a:lnTo>
                  <a:pt x="331" y="312"/>
                </a:lnTo>
                <a:lnTo>
                  <a:pt x="331" y="312"/>
                </a:lnTo>
                <a:lnTo>
                  <a:pt x="329" y="312"/>
                </a:lnTo>
                <a:lnTo>
                  <a:pt x="327" y="312"/>
                </a:lnTo>
                <a:lnTo>
                  <a:pt x="327" y="310"/>
                </a:lnTo>
                <a:lnTo>
                  <a:pt x="325" y="312"/>
                </a:lnTo>
                <a:lnTo>
                  <a:pt x="325" y="310"/>
                </a:lnTo>
                <a:lnTo>
                  <a:pt x="324" y="310"/>
                </a:lnTo>
                <a:lnTo>
                  <a:pt x="325" y="310"/>
                </a:lnTo>
                <a:lnTo>
                  <a:pt x="325" y="310"/>
                </a:lnTo>
                <a:lnTo>
                  <a:pt x="325" y="308"/>
                </a:lnTo>
                <a:lnTo>
                  <a:pt x="324" y="308"/>
                </a:lnTo>
                <a:lnTo>
                  <a:pt x="322" y="308"/>
                </a:lnTo>
                <a:lnTo>
                  <a:pt x="322" y="310"/>
                </a:lnTo>
                <a:lnTo>
                  <a:pt x="322" y="310"/>
                </a:lnTo>
                <a:lnTo>
                  <a:pt x="320" y="310"/>
                </a:lnTo>
                <a:lnTo>
                  <a:pt x="320" y="308"/>
                </a:lnTo>
                <a:lnTo>
                  <a:pt x="318" y="308"/>
                </a:lnTo>
                <a:lnTo>
                  <a:pt x="318" y="307"/>
                </a:lnTo>
                <a:lnTo>
                  <a:pt x="318" y="305"/>
                </a:lnTo>
                <a:lnTo>
                  <a:pt x="317" y="305"/>
                </a:lnTo>
                <a:lnTo>
                  <a:pt x="317" y="307"/>
                </a:lnTo>
                <a:lnTo>
                  <a:pt x="317" y="308"/>
                </a:lnTo>
                <a:lnTo>
                  <a:pt x="315" y="308"/>
                </a:lnTo>
                <a:lnTo>
                  <a:pt x="315" y="307"/>
                </a:lnTo>
                <a:lnTo>
                  <a:pt x="315" y="305"/>
                </a:lnTo>
                <a:lnTo>
                  <a:pt x="315" y="305"/>
                </a:lnTo>
                <a:lnTo>
                  <a:pt x="315" y="303"/>
                </a:lnTo>
                <a:lnTo>
                  <a:pt x="313" y="305"/>
                </a:lnTo>
                <a:lnTo>
                  <a:pt x="313" y="307"/>
                </a:lnTo>
                <a:lnTo>
                  <a:pt x="312" y="307"/>
                </a:lnTo>
                <a:lnTo>
                  <a:pt x="310" y="307"/>
                </a:lnTo>
                <a:lnTo>
                  <a:pt x="308" y="307"/>
                </a:lnTo>
                <a:lnTo>
                  <a:pt x="308" y="305"/>
                </a:lnTo>
                <a:lnTo>
                  <a:pt x="306" y="305"/>
                </a:lnTo>
                <a:lnTo>
                  <a:pt x="305" y="305"/>
                </a:lnTo>
                <a:lnTo>
                  <a:pt x="305" y="307"/>
                </a:lnTo>
                <a:lnTo>
                  <a:pt x="305" y="308"/>
                </a:lnTo>
                <a:lnTo>
                  <a:pt x="303" y="308"/>
                </a:lnTo>
                <a:lnTo>
                  <a:pt x="301" y="308"/>
                </a:lnTo>
                <a:lnTo>
                  <a:pt x="300" y="308"/>
                </a:lnTo>
                <a:lnTo>
                  <a:pt x="300" y="308"/>
                </a:lnTo>
                <a:lnTo>
                  <a:pt x="298" y="308"/>
                </a:lnTo>
                <a:lnTo>
                  <a:pt x="296" y="308"/>
                </a:lnTo>
                <a:lnTo>
                  <a:pt x="294" y="308"/>
                </a:lnTo>
                <a:lnTo>
                  <a:pt x="294" y="307"/>
                </a:lnTo>
                <a:lnTo>
                  <a:pt x="293" y="307"/>
                </a:lnTo>
                <a:lnTo>
                  <a:pt x="291" y="307"/>
                </a:lnTo>
                <a:lnTo>
                  <a:pt x="289" y="307"/>
                </a:lnTo>
                <a:lnTo>
                  <a:pt x="288" y="307"/>
                </a:lnTo>
                <a:lnTo>
                  <a:pt x="286" y="307"/>
                </a:lnTo>
                <a:lnTo>
                  <a:pt x="286" y="308"/>
                </a:lnTo>
                <a:lnTo>
                  <a:pt x="284" y="308"/>
                </a:lnTo>
                <a:lnTo>
                  <a:pt x="284" y="308"/>
                </a:lnTo>
                <a:lnTo>
                  <a:pt x="282" y="308"/>
                </a:lnTo>
                <a:lnTo>
                  <a:pt x="282" y="310"/>
                </a:lnTo>
                <a:lnTo>
                  <a:pt x="281" y="310"/>
                </a:lnTo>
                <a:lnTo>
                  <a:pt x="281" y="308"/>
                </a:lnTo>
                <a:lnTo>
                  <a:pt x="279" y="307"/>
                </a:lnTo>
                <a:lnTo>
                  <a:pt x="277" y="307"/>
                </a:lnTo>
                <a:lnTo>
                  <a:pt x="277" y="308"/>
                </a:lnTo>
                <a:lnTo>
                  <a:pt x="279" y="308"/>
                </a:lnTo>
                <a:lnTo>
                  <a:pt x="279" y="310"/>
                </a:lnTo>
                <a:lnTo>
                  <a:pt x="277" y="310"/>
                </a:lnTo>
                <a:lnTo>
                  <a:pt x="275" y="310"/>
                </a:lnTo>
                <a:lnTo>
                  <a:pt x="275" y="310"/>
                </a:lnTo>
                <a:lnTo>
                  <a:pt x="274" y="310"/>
                </a:lnTo>
                <a:lnTo>
                  <a:pt x="274" y="310"/>
                </a:lnTo>
                <a:lnTo>
                  <a:pt x="274" y="308"/>
                </a:lnTo>
                <a:lnTo>
                  <a:pt x="272" y="310"/>
                </a:lnTo>
                <a:lnTo>
                  <a:pt x="270" y="310"/>
                </a:lnTo>
                <a:lnTo>
                  <a:pt x="270" y="310"/>
                </a:lnTo>
                <a:lnTo>
                  <a:pt x="270" y="310"/>
                </a:lnTo>
                <a:lnTo>
                  <a:pt x="269" y="310"/>
                </a:lnTo>
                <a:lnTo>
                  <a:pt x="269" y="310"/>
                </a:lnTo>
                <a:lnTo>
                  <a:pt x="267" y="310"/>
                </a:lnTo>
                <a:lnTo>
                  <a:pt x="265" y="310"/>
                </a:lnTo>
                <a:lnTo>
                  <a:pt x="267" y="310"/>
                </a:lnTo>
                <a:lnTo>
                  <a:pt x="269" y="310"/>
                </a:lnTo>
                <a:lnTo>
                  <a:pt x="269" y="312"/>
                </a:lnTo>
                <a:lnTo>
                  <a:pt x="267" y="312"/>
                </a:lnTo>
                <a:lnTo>
                  <a:pt x="267" y="310"/>
                </a:lnTo>
                <a:lnTo>
                  <a:pt x="265" y="310"/>
                </a:lnTo>
                <a:lnTo>
                  <a:pt x="265" y="312"/>
                </a:lnTo>
                <a:lnTo>
                  <a:pt x="263" y="312"/>
                </a:lnTo>
                <a:lnTo>
                  <a:pt x="262" y="312"/>
                </a:lnTo>
                <a:lnTo>
                  <a:pt x="262" y="310"/>
                </a:lnTo>
                <a:lnTo>
                  <a:pt x="260" y="310"/>
                </a:lnTo>
                <a:lnTo>
                  <a:pt x="260" y="312"/>
                </a:lnTo>
                <a:lnTo>
                  <a:pt x="258" y="312"/>
                </a:lnTo>
                <a:lnTo>
                  <a:pt x="258" y="310"/>
                </a:lnTo>
                <a:lnTo>
                  <a:pt x="258" y="310"/>
                </a:lnTo>
                <a:lnTo>
                  <a:pt x="257" y="310"/>
                </a:lnTo>
                <a:lnTo>
                  <a:pt x="255" y="308"/>
                </a:lnTo>
                <a:lnTo>
                  <a:pt x="255" y="310"/>
                </a:lnTo>
                <a:lnTo>
                  <a:pt x="257" y="310"/>
                </a:lnTo>
                <a:lnTo>
                  <a:pt x="257" y="310"/>
                </a:lnTo>
                <a:lnTo>
                  <a:pt x="255" y="310"/>
                </a:lnTo>
                <a:lnTo>
                  <a:pt x="255" y="310"/>
                </a:lnTo>
                <a:lnTo>
                  <a:pt x="253" y="310"/>
                </a:lnTo>
                <a:lnTo>
                  <a:pt x="251" y="312"/>
                </a:lnTo>
                <a:lnTo>
                  <a:pt x="250" y="312"/>
                </a:lnTo>
                <a:lnTo>
                  <a:pt x="248" y="312"/>
                </a:lnTo>
                <a:lnTo>
                  <a:pt x="248" y="310"/>
                </a:lnTo>
                <a:lnTo>
                  <a:pt x="246" y="310"/>
                </a:lnTo>
                <a:lnTo>
                  <a:pt x="246" y="310"/>
                </a:lnTo>
                <a:lnTo>
                  <a:pt x="245" y="310"/>
                </a:lnTo>
                <a:lnTo>
                  <a:pt x="245" y="308"/>
                </a:lnTo>
                <a:lnTo>
                  <a:pt x="243" y="310"/>
                </a:lnTo>
                <a:lnTo>
                  <a:pt x="243" y="310"/>
                </a:lnTo>
                <a:lnTo>
                  <a:pt x="241" y="310"/>
                </a:lnTo>
                <a:lnTo>
                  <a:pt x="241" y="310"/>
                </a:lnTo>
                <a:lnTo>
                  <a:pt x="239" y="310"/>
                </a:lnTo>
                <a:lnTo>
                  <a:pt x="239" y="310"/>
                </a:lnTo>
                <a:lnTo>
                  <a:pt x="239" y="310"/>
                </a:lnTo>
                <a:lnTo>
                  <a:pt x="238" y="310"/>
                </a:lnTo>
                <a:lnTo>
                  <a:pt x="236" y="310"/>
                </a:lnTo>
                <a:lnTo>
                  <a:pt x="236" y="308"/>
                </a:lnTo>
                <a:lnTo>
                  <a:pt x="236" y="307"/>
                </a:lnTo>
                <a:lnTo>
                  <a:pt x="234" y="307"/>
                </a:lnTo>
                <a:lnTo>
                  <a:pt x="234" y="308"/>
                </a:lnTo>
                <a:lnTo>
                  <a:pt x="232" y="308"/>
                </a:lnTo>
                <a:lnTo>
                  <a:pt x="232" y="307"/>
                </a:lnTo>
                <a:lnTo>
                  <a:pt x="234" y="307"/>
                </a:lnTo>
                <a:lnTo>
                  <a:pt x="232" y="305"/>
                </a:lnTo>
                <a:lnTo>
                  <a:pt x="234" y="305"/>
                </a:lnTo>
                <a:lnTo>
                  <a:pt x="234" y="303"/>
                </a:lnTo>
                <a:lnTo>
                  <a:pt x="234" y="301"/>
                </a:lnTo>
                <a:lnTo>
                  <a:pt x="234" y="303"/>
                </a:lnTo>
                <a:lnTo>
                  <a:pt x="232" y="303"/>
                </a:lnTo>
                <a:lnTo>
                  <a:pt x="231" y="303"/>
                </a:lnTo>
                <a:lnTo>
                  <a:pt x="231" y="301"/>
                </a:lnTo>
                <a:lnTo>
                  <a:pt x="229" y="303"/>
                </a:lnTo>
                <a:lnTo>
                  <a:pt x="229" y="301"/>
                </a:lnTo>
                <a:lnTo>
                  <a:pt x="227" y="301"/>
                </a:lnTo>
                <a:lnTo>
                  <a:pt x="227" y="303"/>
                </a:lnTo>
                <a:lnTo>
                  <a:pt x="226" y="303"/>
                </a:lnTo>
                <a:lnTo>
                  <a:pt x="226" y="305"/>
                </a:lnTo>
                <a:lnTo>
                  <a:pt x="226" y="303"/>
                </a:lnTo>
                <a:lnTo>
                  <a:pt x="226" y="301"/>
                </a:lnTo>
                <a:lnTo>
                  <a:pt x="227" y="301"/>
                </a:lnTo>
                <a:lnTo>
                  <a:pt x="226" y="301"/>
                </a:lnTo>
                <a:lnTo>
                  <a:pt x="226" y="300"/>
                </a:lnTo>
                <a:lnTo>
                  <a:pt x="224" y="301"/>
                </a:lnTo>
                <a:lnTo>
                  <a:pt x="224" y="301"/>
                </a:lnTo>
                <a:lnTo>
                  <a:pt x="224" y="303"/>
                </a:lnTo>
                <a:lnTo>
                  <a:pt x="224" y="305"/>
                </a:lnTo>
                <a:lnTo>
                  <a:pt x="222" y="305"/>
                </a:lnTo>
                <a:lnTo>
                  <a:pt x="220" y="305"/>
                </a:lnTo>
                <a:lnTo>
                  <a:pt x="220" y="303"/>
                </a:lnTo>
                <a:lnTo>
                  <a:pt x="219" y="305"/>
                </a:lnTo>
                <a:lnTo>
                  <a:pt x="219" y="307"/>
                </a:lnTo>
                <a:lnTo>
                  <a:pt x="217" y="307"/>
                </a:lnTo>
                <a:lnTo>
                  <a:pt x="215" y="308"/>
                </a:lnTo>
                <a:lnTo>
                  <a:pt x="214" y="308"/>
                </a:lnTo>
                <a:lnTo>
                  <a:pt x="214" y="307"/>
                </a:lnTo>
                <a:lnTo>
                  <a:pt x="212" y="307"/>
                </a:lnTo>
                <a:lnTo>
                  <a:pt x="210" y="308"/>
                </a:lnTo>
                <a:lnTo>
                  <a:pt x="210" y="310"/>
                </a:lnTo>
                <a:lnTo>
                  <a:pt x="210" y="308"/>
                </a:lnTo>
                <a:lnTo>
                  <a:pt x="210" y="307"/>
                </a:lnTo>
                <a:lnTo>
                  <a:pt x="210" y="307"/>
                </a:lnTo>
                <a:lnTo>
                  <a:pt x="210" y="305"/>
                </a:lnTo>
                <a:lnTo>
                  <a:pt x="210" y="305"/>
                </a:lnTo>
                <a:lnTo>
                  <a:pt x="208" y="303"/>
                </a:lnTo>
                <a:lnTo>
                  <a:pt x="207" y="303"/>
                </a:lnTo>
                <a:lnTo>
                  <a:pt x="207" y="301"/>
                </a:lnTo>
                <a:lnTo>
                  <a:pt x="205" y="301"/>
                </a:lnTo>
                <a:lnTo>
                  <a:pt x="205" y="303"/>
                </a:lnTo>
                <a:lnTo>
                  <a:pt x="203" y="303"/>
                </a:lnTo>
                <a:lnTo>
                  <a:pt x="203" y="301"/>
                </a:lnTo>
                <a:lnTo>
                  <a:pt x="202" y="301"/>
                </a:lnTo>
                <a:lnTo>
                  <a:pt x="200" y="301"/>
                </a:lnTo>
                <a:lnTo>
                  <a:pt x="200" y="300"/>
                </a:lnTo>
                <a:lnTo>
                  <a:pt x="198" y="298"/>
                </a:lnTo>
                <a:lnTo>
                  <a:pt x="198" y="300"/>
                </a:lnTo>
                <a:lnTo>
                  <a:pt x="196" y="300"/>
                </a:lnTo>
                <a:lnTo>
                  <a:pt x="196" y="298"/>
                </a:lnTo>
                <a:lnTo>
                  <a:pt x="195" y="296"/>
                </a:lnTo>
                <a:lnTo>
                  <a:pt x="195" y="296"/>
                </a:lnTo>
                <a:lnTo>
                  <a:pt x="195" y="296"/>
                </a:lnTo>
                <a:lnTo>
                  <a:pt x="195" y="298"/>
                </a:lnTo>
                <a:lnTo>
                  <a:pt x="195" y="298"/>
                </a:lnTo>
                <a:lnTo>
                  <a:pt x="195" y="300"/>
                </a:lnTo>
                <a:lnTo>
                  <a:pt x="195" y="300"/>
                </a:lnTo>
                <a:lnTo>
                  <a:pt x="195" y="301"/>
                </a:lnTo>
                <a:lnTo>
                  <a:pt x="193" y="301"/>
                </a:lnTo>
                <a:lnTo>
                  <a:pt x="191" y="301"/>
                </a:lnTo>
                <a:lnTo>
                  <a:pt x="191" y="300"/>
                </a:lnTo>
                <a:lnTo>
                  <a:pt x="189" y="300"/>
                </a:lnTo>
                <a:lnTo>
                  <a:pt x="188" y="298"/>
                </a:lnTo>
                <a:lnTo>
                  <a:pt x="188" y="296"/>
                </a:lnTo>
                <a:lnTo>
                  <a:pt x="186" y="296"/>
                </a:lnTo>
                <a:lnTo>
                  <a:pt x="186" y="296"/>
                </a:lnTo>
                <a:lnTo>
                  <a:pt x="186" y="295"/>
                </a:lnTo>
                <a:lnTo>
                  <a:pt x="186" y="296"/>
                </a:lnTo>
                <a:lnTo>
                  <a:pt x="186" y="296"/>
                </a:lnTo>
                <a:lnTo>
                  <a:pt x="184" y="296"/>
                </a:lnTo>
                <a:lnTo>
                  <a:pt x="183" y="296"/>
                </a:lnTo>
                <a:lnTo>
                  <a:pt x="183" y="295"/>
                </a:lnTo>
                <a:lnTo>
                  <a:pt x="181" y="295"/>
                </a:lnTo>
                <a:lnTo>
                  <a:pt x="181" y="293"/>
                </a:lnTo>
                <a:lnTo>
                  <a:pt x="181" y="291"/>
                </a:lnTo>
                <a:lnTo>
                  <a:pt x="179" y="291"/>
                </a:lnTo>
                <a:lnTo>
                  <a:pt x="177" y="291"/>
                </a:lnTo>
                <a:lnTo>
                  <a:pt x="176" y="291"/>
                </a:lnTo>
                <a:lnTo>
                  <a:pt x="171" y="291"/>
                </a:lnTo>
                <a:lnTo>
                  <a:pt x="164" y="291"/>
                </a:lnTo>
                <a:lnTo>
                  <a:pt x="164" y="291"/>
                </a:lnTo>
                <a:lnTo>
                  <a:pt x="160" y="291"/>
                </a:lnTo>
                <a:lnTo>
                  <a:pt x="159" y="291"/>
                </a:lnTo>
                <a:lnTo>
                  <a:pt x="157" y="291"/>
                </a:lnTo>
                <a:lnTo>
                  <a:pt x="150" y="291"/>
                </a:lnTo>
                <a:lnTo>
                  <a:pt x="148" y="291"/>
                </a:lnTo>
                <a:lnTo>
                  <a:pt x="148" y="291"/>
                </a:lnTo>
                <a:lnTo>
                  <a:pt x="145" y="289"/>
                </a:lnTo>
                <a:lnTo>
                  <a:pt x="136" y="289"/>
                </a:lnTo>
                <a:lnTo>
                  <a:pt x="131" y="289"/>
                </a:lnTo>
                <a:lnTo>
                  <a:pt x="129" y="289"/>
                </a:lnTo>
                <a:lnTo>
                  <a:pt x="128" y="289"/>
                </a:lnTo>
                <a:lnTo>
                  <a:pt x="124" y="289"/>
                </a:lnTo>
                <a:lnTo>
                  <a:pt x="119" y="289"/>
                </a:lnTo>
                <a:lnTo>
                  <a:pt x="119" y="289"/>
                </a:lnTo>
                <a:lnTo>
                  <a:pt x="117" y="289"/>
                </a:lnTo>
                <a:lnTo>
                  <a:pt x="116" y="289"/>
                </a:lnTo>
                <a:lnTo>
                  <a:pt x="114" y="289"/>
                </a:lnTo>
                <a:lnTo>
                  <a:pt x="112" y="289"/>
                </a:lnTo>
                <a:lnTo>
                  <a:pt x="105" y="288"/>
                </a:lnTo>
                <a:lnTo>
                  <a:pt x="102" y="288"/>
                </a:lnTo>
                <a:lnTo>
                  <a:pt x="100" y="288"/>
                </a:lnTo>
                <a:lnTo>
                  <a:pt x="97" y="288"/>
                </a:lnTo>
                <a:lnTo>
                  <a:pt x="95" y="288"/>
                </a:lnTo>
                <a:lnTo>
                  <a:pt x="93" y="288"/>
                </a:lnTo>
                <a:lnTo>
                  <a:pt x="86" y="288"/>
                </a:lnTo>
                <a:lnTo>
                  <a:pt x="81" y="288"/>
                </a:lnTo>
                <a:lnTo>
                  <a:pt x="74" y="288"/>
                </a:lnTo>
                <a:lnTo>
                  <a:pt x="74" y="288"/>
                </a:lnTo>
                <a:lnTo>
                  <a:pt x="71" y="286"/>
                </a:lnTo>
                <a:lnTo>
                  <a:pt x="69" y="286"/>
                </a:lnTo>
                <a:lnTo>
                  <a:pt x="67" y="286"/>
                </a:lnTo>
                <a:lnTo>
                  <a:pt x="64" y="286"/>
                </a:lnTo>
                <a:lnTo>
                  <a:pt x="62" y="286"/>
                </a:lnTo>
                <a:lnTo>
                  <a:pt x="59" y="286"/>
                </a:lnTo>
                <a:lnTo>
                  <a:pt x="59" y="286"/>
                </a:lnTo>
                <a:lnTo>
                  <a:pt x="57" y="286"/>
                </a:lnTo>
                <a:lnTo>
                  <a:pt x="55" y="286"/>
                </a:lnTo>
                <a:lnTo>
                  <a:pt x="54" y="286"/>
                </a:lnTo>
                <a:lnTo>
                  <a:pt x="52" y="286"/>
                </a:lnTo>
                <a:lnTo>
                  <a:pt x="50" y="286"/>
                </a:lnTo>
                <a:lnTo>
                  <a:pt x="48" y="286"/>
                </a:lnTo>
                <a:lnTo>
                  <a:pt x="43" y="286"/>
                </a:lnTo>
                <a:lnTo>
                  <a:pt x="42" y="286"/>
                </a:lnTo>
                <a:lnTo>
                  <a:pt x="40" y="286"/>
                </a:lnTo>
                <a:lnTo>
                  <a:pt x="35" y="286"/>
                </a:lnTo>
                <a:lnTo>
                  <a:pt x="30" y="284"/>
                </a:lnTo>
                <a:lnTo>
                  <a:pt x="28" y="284"/>
                </a:lnTo>
                <a:lnTo>
                  <a:pt x="28" y="284"/>
                </a:lnTo>
                <a:lnTo>
                  <a:pt x="23" y="284"/>
                </a:lnTo>
                <a:lnTo>
                  <a:pt x="19" y="284"/>
                </a:lnTo>
                <a:lnTo>
                  <a:pt x="17" y="284"/>
                </a:lnTo>
                <a:lnTo>
                  <a:pt x="12" y="284"/>
                </a:lnTo>
                <a:lnTo>
                  <a:pt x="9" y="284"/>
                </a:lnTo>
                <a:lnTo>
                  <a:pt x="7" y="284"/>
                </a:lnTo>
                <a:lnTo>
                  <a:pt x="5" y="284"/>
                </a:lnTo>
                <a:lnTo>
                  <a:pt x="4" y="284"/>
                </a:lnTo>
                <a:lnTo>
                  <a:pt x="2" y="284"/>
                </a:lnTo>
                <a:lnTo>
                  <a:pt x="0" y="284"/>
                </a:lnTo>
                <a:lnTo>
                  <a:pt x="0" y="281"/>
                </a:lnTo>
                <a:lnTo>
                  <a:pt x="0" y="279"/>
                </a:lnTo>
                <a:lnTo>
                  <a:pt x="0" y="274"/>
                </a:lnTo>
                <a:lnTo>
                  <a:pt x="0" y="265"/>
                </a:lnTo>
                <a:lnTo>
                  <a:pt x="0" y="252"/>
                </a:lnTo>
                <a:lnTo>
                  <a:pt x="0" y="245"/>
                </a:lnTo>
                <a:lnTo>
                  <a:pt x="2" y="241"/>
                </a:lnTo>
                <a:lnTo>
                  <a:pt x="2" y="231"/>
                </a:lnTo>
                <a:lnTo>
                  <a:pt x="2" y="229"/>
                </a:lnTo>
                <a:lnTo>
                  <a:pt x="2" y="217"/>
                </a:lnTo>
                <a:lnTo>
                  <a:pt x="2" y="207"/>
                </a:lnTo>
                <a:lnTo>
                  <a:pt x="2" y="205"/>
                </a:lnTo>
                <a:lnTo>
                  <a:pt x="2" y="205"/>
                </a:lnTo>
                <a:lnTo>
                  <a:pt x="2" y="202"/>
                </a:lnTo>
                <a:lnTo>
                  <a:pt x="2" y="190"/>
                </a:lnTo>
                <a:lnTo>
                  <a:pt x="2" y="186"/>
                </a:lnTo>
                <a:lnTo>
                  <a:pt x="2" y="183"/>
                </a:lnTo>
                <a:lnTo>
                  <a:pt x="2" y="178"/>
                </a:lnTo>
                <a:lnTo>
                  <a:pt x="2" y="176"/>
                </a:lnTo>
                <a:lnTo>
                  <a:pt x="2" y="174"/>
                </a:lnTo>
                <a:lnTo>
                  <a:pt x="4" y="171"/>
                </a:lnTo>
                <a:lnTo>
                  <a:pt x="4" y="167"/>
                </a:lnTo>
                <a:lnTo>
                  <a:pt x="4" y="162"/>
                </a:lnTo>
                <a:lnTo>
                  <a:pt x="4" y="160"/>
                </a:lnTo>
                <a:lnTo>
                  <a:pt x="4" y="157"/>
                </a:lnTo>
                <a:lnTo>
                  <a:pt x="4" y="155"/>
                </a:lnTo>
                <a:lnTo>
                  <a:pt x="4" y="152"/>
                </a:lnTo>
                <a:lnTo>
                  <a:pt x="4" y="148"/>
                </a:lnTo>
                <a:lnTo>
                  <a:pt x="4" y="145"/>
                </a:lnTo>
                <a:lnTo>
                  <a:pt x="4" y="141"/>
                </a:lnTo>
                <a:lnTo>
                  <a:pt x="4" y="135"/>
                </a:lnTo>
                <a:lnTo>
                  <a:pt x="4" y="133"/>
                </a:lnTo>
                <a:lnTo>
                  <a:pt x="4" y="131"/>
                </a:lnTo>
                <a:lnTo>
                  <a:pt x="4" y="129"/>
                </a:lnTo>
                <a:lnTo>
                  <a:pt x="5" y="124"/>
                </a:lnTo>
                <a:lnTo>
                  <a:pt x="5" y="117"/>
                </a:lnTo>
                <a:lnTo>
                  <a:pt x="5" y="112"/>
                </a:lnTo>
                <a:lnTo>
                  <a:pt x="5" y="110"/>
                </a:lnTo>
                <a:lnTo>
                  <a:pt x="5" y="109"/>
                </a:lnTo>
                <a:lnTo>
                  <a:pt x="5" y="105"/>
                </a:lnTo>
                <a:lnTo>
                  <a:pt x="5" y="100"/>
                </a:lnTo>
                <a:lnTo>
                  <a:pt x="5" y="98"/>
                </a:lnTo>
                <a:lnTo>
                  <a:pt x="5" y="97"/>
                </a:lnTo>
                <a:lnTo>
                  <a:pt x="5" y="95"/>
                </a:lnTo>
                <a:lnTo>
                  <a:pt x="5" y="90"/>
                </a:lnTo>
                <a:lnTo>
                  <a:pt x="5" y="85"/>
                </a:lnTo>
                <a:lnTo>
                  <a:pt x="5" y="85"/>
                </a:lnTo>
                <a:lnTo>
                  <a:pt x="5" y="83"/>
                </a:lnTo>
                <a:lnTo>
                  <a:pt x="5" y="81"/>
                </a:lnTo>
                <a:lnTo>
                  <a:pt x="5" y="79"/>
                </a:lnTo>
                <a:lnTo>
                  <a:pt x="7" y="74"/>
                </a:lnTo>
                <a:lnTo>
                  <a:pt x="7" y="73"/>
                </a:lnTo>
                <a:lnTo>
                  <a:pt x="7" y="71"/>
                </a:lnTo>
                <a:lnTo>
                  <a:pt x="7" y="67"/>
                </a:lnTo>
                <a:lnTo>
                  <a:pt x="7" y="62"/>
                </a:lnTo>
                <a:lnTo>
                  <a:pt x="7" y="55"/>
                </a:lnTo>
                <a:lnTo>
                  <a:pt x="7" y="50"/>
                </a:lnTo>
                <a:lnTo>
                  <a:pt x="7" y="43"/>
                </a:lnTo>
                <a:lnTo>
                  <a:pt x="7" y="40"/>
                </a:lnTo>
                <a:lnTo>
                  <a:pt x="9" y="28"/>
                </a:lnTo>
                <a:lnTo>
                  <a:pt x="9" y="16"/>
                </a:lnTo>
                <a:lnTo>
                  <a:pt x="9" y="14"/>
                </a:lnTo>
                <a:lnTo>
                  <a:pt x="9" y="11"/>
                </a:lnTo>
                <a:lnTo>
                  <a:pt x="9"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8" name="Freeform 196"/>
          <p:cNvSpPr>
            <a:spLocks/>
          </p:cNvSpPr>
          <p:nvPr/>
        </p:nvSpPr>
        <p:spPr bwMode="auto">
          <a:xfrm>
            <a:off x="4452938" y="3382566"/>
            <a:ext cx="409575" cy="415529"/>
          </a:xfrm>
          <a:custGeom>
            <a:avLst/>
            <a:gdLst/>
            <a:ahLst/>
            <a:cxnLst>
              <a:cxn ang="0">
                <a:pos x="169" y="7"/>
              </a:cxn>
              <a:cxn ang="0">
                <a:pos x="189" y="12"/>
              </a:cxn>
              <a:cxn ang="0">
                <a:pos x="198" y="17"/>
              </a:cxn>
              <a:cxn ang="0">
                <a:pos x="203" y="16"/>
              </a:cxn>
              <a:cxn ang="0">
                <a:pos x="213" y="19"/>
              </a:cxn>
              <a:cxn ang="0">
                <a:pos x="220" y="24"/>
              </a:cxn>
              <a:cxn ang="0">
                <a:pos x="231" y="16"/>
              </a:cxn>
              <a:cxn ang="0">
                <a:pos x="236" y="17"/>
              </a:cxn>
              <a:cxn ang="0">
                <a:pos x="239" y="24"/>
              </a:cxn>
              <a:cxn ang="0">
                <a:pos x="248" y="26"/>
              </a:cxn>
              <a:cxn ang="0">
                <a:pos x="260" y="26"/>
              </a:cxn>
              <a:cxn ang="0">
                <a:pos x="265" y="26"/>
              </a:cxn>
              <a:cxn ang="0">
                <a:pos x="270" y="26"/>
              </a:cxn>
              <a:cxn ang="0">
                <a:pos x="280" y="26"/>
              </a:cxn>
              <a:cxn ang="0">
                <a:pos x="287" y="24"/>
              </a:cxn>
              <a:cxn ang="0">
                <a:pos x="301" y="24"/>
              </a:cxn>
              <a:cxn ang="0">
                <a:pos x="313" y="23"/>
              </a:cxn>
              <a:cxn ang="0">
                <a:pos x="322" y="23"/>
              </a:cxn>
              <a:cxn ang="0">
                <a:pos x="330" y="24"/>
              </a:cxn>
              <a:cxn ang="0">
                <a:pos x="336" y="29"/>
              </a:cxn>
              <a:cxn ang="0">
                <a:pos x="334" y="76"/>
              </a:cxn>
              <a:cxn ang="0">
                <a:pos x="332" y="128"/>
              </a:cxn>
              <a:cxn ang="0">
                <a:pos x="330" y="169"/>
              </a:cxn>
              <a:cxn ang="0">
                <a:pos x="332" y="207"/>
              </a:cxn>
              <a:cxn ang="0">
                <a:pos x="341" y="244"/>
              </a:cxn>
              <a:cxn ang="0">
                <a:pos x="339" y="281"/>
              </a:cxn>
              <a:cxn ang="0">
                <a:pos x="336" y="336"/>
              </a:cxn>
              <a:cxn ang="0">
                <a:pos x="332" y="343"/>
              </a:cxn>
              <a:cxn ang="0">
                <a:pos x="318" y="344"/>
              </a:cxn>
              <a:cxn ang="0">
                <a:pos x="313" y="337"/>
              </a:cxn>
              <a:cxn ang="0">
                <a:pos x="306" y="343"/>
              </a:cxn>
              <a:cxn ang="0">
                <a:pos x="301" y="336"/>
              </a:cxn>
              <a:cxn ang="0">
                <a:pos x="293" y="329"/>
              </a:cxn>
              <a:cxn ang="0">
                <a:pos x="279" y="329"/>
              </a:cxn>
              <a:cxn ang="0">
                <a:pos x="263" y="334"/>
              </a:cxn>
              <a:cxn ang="0">
                <a:pos x="253" y="343"/>
              </a:cxn>
              <a:cxn ang="0">
                <a:pos x="250" y="334"/>
              </a:cxn>
              <a:cxn ang="0">
                <a:pos x="246" y="329"/>
              </a:cxn>
              <a:cxn ang="0">
                <a:pos x="243" y="343"/>
              </a:cxn>
              <a:cxn ang="0">
                <a:pos x="234" y="344"/>
              </a:cxn>
              <a:cxn ang="0">
                <a:pos x="225" y="349"/>
              </a:cxn>
              <a:cxn ang="0">
                <a:pos x="229" y="343"/>
              </a:cxn>
              <a:cxn ang="0">
                <a:pos x="232" y="334"/>
              </a:cxn>
              <a:cxn ang="0">
                <a:pos x="220" y="330"/>
              </a:cxn>
              <a:cxn ang="0">
                <a:pos x="150" y="329"/>
              </a:cxn>
              <a:cxn ang="0">
                <a:pos x="102" y="325"/>
              </a:cxn>
              <a:cxn ang="0">
                <a:pos x="59" y="324"/>
              </a:cxn>
              <a:cxn ang="0">
                <a:pos x="17" y="322"/>
              </a:cxn>
              <a:cxn ang="0">
                <a:pos x="0" y="298"/>
              </a:cxn>
              <a:cxn ang="0">
                <a:pos x="0" y="269"/>
              </a:cxn>
              <a:cxn ang="0">
                <a:pos x="2" y="232"/>
              </a:cxn>
              <a:cxn ang="0">
                <a:pos x="4" y="201"/>
              </a:cxn>
              <a:cxn ang="0">
                <a:pos x="4" y="176"/>
              </a:cxn>
              <a:cxn ang="0">
                <a:pos x="4" y="143"/>
              </a:cxn>
              <a:cxn ang="0">
                <a:pos x="4" y="114"/>
              </a:cxn>
              <a:cxn ang="0">
                <a:pos x="4" y="79"/>
              </a:cxn>
              <a:cxn ang="0">
                <a:pos x="4" y="26"/>
              </a:cxn>
              <a:cxn ang="0">
                <a:pos x="5" y="2"/>
              </a:cxn>
              <a:cxn ang="0">
                <a:pos x="33" y="0"/>
              </a:cxn>
              <a:cxn ang="0">
                <a:pos x="60" y="2"/>
              </a:cxn>
              <a:cxn ang="0">
                <a:pos x="86" y="4"/>
              </a:cxn>
              <a:cxn ang="0">
                <a:pos x="122" y="5"/>
              </a:cxn>
            </a:cxnLst>
            <a:rect l="0" t="0" r="r" b="b"/>
            <a:pathLst>
              <a:path w="344" h="349">
                <a:moveTo>
                  <a:pt x="134" y="5"/>
                </a:moveTo>
                <a:lnTo>
                  <a:pt x="136" y="5"/>
                </a:lnTo>
                <a:lnTo>
                  <a:pt x="141" y="5"/>
                </a:lnTo>
                <a:lnTo>
                  <a:pt x="150" y="5"/>
                </a:lnTo>
                <a:lnTo>
                  <a:pt x="153" y="7"/>
                </a:lnTo>
                <a:lnTo>
                  <a:pt x="153" y="7"/>
                </a:lnTo>
                <a:lnTo>
                  <a:pt x="155" y="7"/>
                </a:lnTo>
                <a:lnTo>
                  <a:pt x="162" y="7"/>
                </a:lnTo>
                <a:lnTo>
                  <a:pt x="164" y="7"/>
                </a:lnTo>
                <a:lnTo>
                  <a:pt x="165" y="7"/>
                </a:lnTo>
                <a:lnTo>
                  <a:pt x="169" y="7"/>
                </a:lnTo>
                <a:lnTo>
                  <a:pt x="169" y="7"/>
                </a:lnTo>
                <a:lnTo>
                  <a:pt x="176" y="7"/>
                </a:lnTo>
                <a:lnTo>
                  <a:pt x="181" y="7"/>
                </a:lnTo>
                <a:lnTo>
                  <a:pt x="182" y="7"/>
                </a:lnTo>
                <a:lnTo>
                  <a:pt x="184" y="7"/>
                </a:lnTo>
                <a:lnTo>
                  <a:pt x="186" y="7"/>
                </a:lnTo>
                <a:lnTo>
                  <a:pt x="186" y="9"/>
                </a:lnTo>
                <a:lnTo>
                  <a:pt x="186" y="11"/>
                </a:lnTo>
                <a:lnTo>
                  <a:pt x="188" y="11"/>
                </a:lnTo>
                <a:lnTo>
                  <a:pt x="188" y="12"/>
                </a:lnTo>
                <a:lnTo>
                  <a:pt x="189" y="12"/>
                </a:lnTo>
                <a:lnTo>
                  <a:pt x="191" y="12"/>
                </a:lnTo>
                <a:lnTo>
                  <a:pt x="191" y="12"/>
                </a:lnTo>
                <a:lnTo>
                  <a:pt x="191" y="11"/>
                </a:lnTo>
                <a:lnTo>
                  <a:pt x="191" y="12"/>
                </a:lnTo>
                <a:lnTo>
                  <a:pt x="191" y="12"/>
                </a:lnTo>
                <a:lnTo>
                  <a:pt x="193" y="12"/>
                </a:lnTo>
                <a:lnTo>
                  <a:pt x="193" y="14"/>
                </a:lnTo>
                <a:lnTo>
                  <a:pt x="194" y="16"/>
                </a:lnTo>
                <a:lnTo>
                  <a:pt x="196" y="16"/>
                </a:lnTo>
                <a:lnTo>
                  <a:pt x="196" y="17"/>
                </a:lnTo>
                <a:lnTo>
                  <a:pt x="198" y="17"/>
                </a:lnTo>
                <a:lnTo>
                  <a:pt x="200" y="17"/>
                </a:lnTo>
                <a:lnTo>
                  <a:pt x="200" y="16"/>
                </a:lnTo>
                <a:lnTo>
                  <a:pt x="200" y="16"/>
                </a:lnTo>
                <a:lnTo>
                  <a:pt x="200" y="14"/>
                </a:lnTo>
                <a:lnTo>
                  <a:pt x="200" y="14"/>
                </a:lnTo>
                <a:lnTo>
                  <a:pt x="200" y="12"/>
                </a:lnTo>
                <a:lnTo>
                  <a:pt x="200" y="12"/>
                </a:lnTo>
                <a:lnTo>
                  <a:pt x="200" y="12"/>
                </a:lnTo>
                <a:lnTo>
                  <a:pt x="201" y="14"/>
                </a:lnTo>
                <a:lnTo>
                  <a:pt x="201" y="16"/>
                </a:lnTo>
                <a:lnTo>
                  <a:pt x="203" y="16"/>
                </a:lnTo>
                <a:lnTo>
                  <a:pt x="203" y="14"/>
                </a:lnTo>
                <a:lnTo>
                  <a:pt x="205" y="16"/>
                </a:lnTo>
                <a:lnTo>
                  <a:pt x="205" y="17"/>
                </a:lnTo>
                <a:lnTo>
                  <a:pt x="207" y="17"/>
                </a:lnTo>
                <a:lnTo>
                  <a:pt x="208" y="17"/>
                </a:lnTo>
                <a:lnTo>
                  <a:pt x="208" y="19"/>
                </a:lnTo>
                <a:lnTo>
                  <a:pt x="210" y="19"/>
                </a:lnTo>
                <a:lnTo>
                  <a:pt x="210" y="17"/>
                </a:lnTo>
                <a:lnTo>
                  <a:pt x="212" y="17"/>
                </a:lnTo>
                <a:lnTo>
                  <a:pt x="212" y="19"/>
                </a:lnTo>
                <a:lnTo>
                  <a:pt x="213" y="19"/>
                </a:lnTo>
                <a:lnTo>
                  <a:pt x="215" y="21"/>
                </a:lnTo>
                <a:lnTo>
                  <a:pt x="215" y="21"/>
                </a:lnTo>
                <a:lnTo>
                  <a:pt x="215" y="23"/>
                </a:lnTo>
                <a:lnTo>
                  <a:pt x="215" y="23"/>
                </a:lnTo>
                <a:lnTo>
                  <a:pt x="215" y="24"/>
                </a:lnTo>
                <a:lnTo>
                  <a:pt x="215" y="26"/>
                </a:lnTo>
                <a:lnTo>
                  <a:pt x="215" y="24"/>
                </a:lnTo>
                <a:lnTo>
                  <a:pt x="217" y="23"/>
                </a:lnTo>
                <a:lnTo>
                  <a:pt x="219" y="23"/>
                </a:lnTo>
                <a:lnTo>
                  <a:pt x="219" y="24"/>
                </a:lnTo>
                <a:lnTo>
                  <a:pt x="220" y="24"/>
                </a:lnTo>
                <a:lnTo>
                  <a:pt x="222" y="23"/>
                </a:lnTo>
                <a:lnTo>
                  <a:pt x="224" y="23"/>
                </a:lnTo>
                <a:lnTo>
                  <a:pt x="224" y="21"/>
                </a:lnTo>
                <a:lnTo>
                  <a:pt x="225" y="19"/>
                </a:lnTo>
                <a:lnTo>
                  <a:pt x="225" y="21"/>
                </a:lnTo>
                <a:lnTo>
                  <a:pt x="227" y="21"/>
                </a:lnTo>
                <a:lnTo>
                  <a:pt x="229" y="21"/>
                </a:lnTo>
                <a:lnTo>
                  <a:pt x="229" y="19"/>
                </a:lnTo>
                <a:lnTo>
                  <a:pt x="229" y="17"/>
                </a:lnTo>
                <a:lnTo>
                  <a:pt x="229" y="17"/>
                </a:lnTo>
                <a:lnTo>
                  <a:pt x="231" y="16"/>
                </a:lnTo>
                <a:lnTo>
                  <a:pt x="231" y="17"/>
                </a:lnTo>
                <a:lnTo>
                  <a:pt x="232" y="17"/>
                </a:lnTo>
                <a:lnTo>
                  <a:pt x="231" y="17"/>
                </a:lnTo>
                <a:lnTo>
                  <a:pt x="231" y="19"/>
                </a:lnTo>
                <a:lnTo>
                  <a:pt x="231" y="21"/>
                </a:lnTo>
                <a:lnTo>
                  <a:pt x="231" y="19"/>
                </a:lnTo>
                <a:lnTo>
                  <a:pt x="232" y="19"/>
                </a:lnTo>
                <a:lnTo>
                  <a:pt x="232" y="17"/>
                </a:lnTo>
                <a:lnTo>
                  <a:pt x="234" y="17"/>
                </a:lnTo>
                <a:lnTo>
                  <a:pt x="234" y="19"/>
                </a:lnTo>
                <a:lnTo>
                  <a:pt x="236" y="17"/>
                </a:lnTo>
                <a:lnTo>
                  <a:pt x="236" y="19"/>
                </a:lnTo>
                <a:lnTo>
                  <a:pt x="237" y="19"/>
                </a:lnTo>
                <a:lnTo>
                  <a:pt x="239" y="19"/>
                </a:lnTo>
                <a:lnTo>
                  <a:pt x="239" y="17"/>
                </a:lnTo>
                <a:lnTo>
                  <a:pt x="239" y="19"/>
                </a:lnTo>
                <a:lnTo>
                  <a:pt x="239" y="21"/>
                </a:lnTo>
                <a:lnTo>
                  <a:pt x="237" y="21"/>
                </a:lnTo>
                <a:lnTo>
                  <a:pt x="239" y="23"/>
                </a:lnTo>
                <a:lnTo>
                  <a:pt x="237" y="23"/>
                </a:lnTo>
                <a:lnTo>
                  <a:pt x="237" y="24"/>
                </a:lnTo>
                <a:lnTo>
                  <a:pt x="239" y="24"/>
                </a:lnTo>
                <a:lnTo>
                  <a:pt x="239" y="23"/>
                </a:lnTo>
                <a:lnTo>
                  <a:pt x="241" y="23"/>
                </a:lnTo>
                <a:lnTo>
                  <a:pt x="241" y="24"/>
                </a:lnTo>
                <a:lnTo>
                  <a:pt x="241" y="26"/>
                </a:lnTo>
                <a:lnTo>
                  <a:pt x="243" y="26"/>
                </a:lnTo>
                <a:lnTo>
                  <a:pt x="244" y="26"/>
                </a:lnTo>
                <a:lnTo>
                  <a:pt x="244" y="26"/>
                </a:lnTo>
                <a:lnTo>
                  <a:pt x="244" y="26"/>
                </a:lnTo>
                <a:lnTo>
                  <a:pt x="246" y="26"/>
                </a:lnTo>
                <a:lnTo>
                  <a:pt x="246" y="26"/>
                </a:lnTo>
                <a:lnTo>
                  <a:pt x="248" y="26"/>
                </a:lnTo>
                <a:lnTo>
                  <a:pt x="248" y="26"/>
                </a:lnTo>
                <a:lnTo>
                  <a:pt x="250" y="24"/>
                </a:lnTo>
                <a:lnTo>
                  <a:pt x="250" y="26"/>
                </a:lnTo>
                <a:lnTo>
                  <a:pt x="251" y="26"/>
                </a:lnTo>
                <a:lnTo>
                  <a:pt x="251" y="26"/>
                </a:lnTo>
                <a:lnTo>
                  <a:pt x="253" y="26"/>
                </a:lnTo>
                <a:lnTo>
                  <a:pt x="253" y="28"/>
                </a:lnTo>
                <a:lnTo>
                  <a:pt x="255" y="28"/>
                </a:lnTo>
                <a:lnTo>
                  <a:pt x="256" y="28"/>
                </a:lnTo>
                <a:lnTo>
                  <a:pt x="258" y="26"/>
                </a:lnTo>
                <a:lnTo>
                  <a:pt x="260" y="26"/>
                </a:lnTo>
                <a:lnTo>
                  <a:pt x="260" y="26"/>
                </a:lnTo>
                <a:lnTo>
                  <a:pt x="262" y="26"/>
                </a:lnTo>
                <a:lnTo>
                  <a:pt x="262" y="26"/>
                </a:lnTo>
                <a:lnTo>
                  <a:pt x="260" y="26"/>
                </a:lnTo>
                <a:lnTo>
                  <a:pt x="260" y="24"/>
                </a:lnTo>
                <a:lnTo>
                  <a:pt x="262" y="26"/>
                </a:lnTo>
                <a:lnTo>
                  <a:pt x="263" y="26"/>
                </a:lnTo>
                <a:lnTo>
                  <a:pt x="263" y="26"/>
                </a:lnTo>
                <a:lnTo>
                  <a:pt x="263" y="28"/>
                </a:lnTo>
                <a:lnTo>
                  <a:pt x="265" y="28"/>
                </a:lnTo>
                <a:lnTo>
                  <a:pt x="265" y="26"/>
                </a:lnTo>
                <a:lnTo>
                  <a:pt x="267" y="26"/>
                </a:lnTo>
                <a:lnTo>
                  <a:pt x="267" y="28"/>
                </a:lnTo>
                <a:lnTo>
                  <a:pt x="268" y="28"/>
                </a:lnTo>
                <a:lnTo>
                  <a:pt x="270" y="28"/>
                </a:lnTo>
                <a:lnTo>
                  <a:pt x="270" y="26"/>
                </a:lnTo>
                <a:lnTo>
                  <a:pt x="272" y="26"/>
                </a:lnTo>
                <a:lnTo>
                  <a:pt x="272" y="28"/>
                </a:lnTo>
                <a:lnTo>
                  <a:pt x="274" y="28"/>
                </a:lnTo>
                <a:lnTo>
                  <a:pt x="274" y="26"/>
                </a:lnTo>
                <a:lnTo>
                  <a:pt x="272" y="26"/>
                </a:lnTo>
                <a:lnTo>
                  <a:pt x="270" y="26"/>
                </a:lnTo>
                <a:lnTo>
                  <a:pt x="272" y="26"/>
                </a:lnTo>
                <a:lnTo>
                  <a:pt x="274" y="26"/>
                </a:lnTo>
                <a:lnTo>
                  <a:pt x="274" y="26"/>
                </a:lnTo>
                <a:lnTo>
                  <a:pt x="275" y="26"/>
                </a:lnTo>
                <a:lnTo>
                  <a:pt x="275" y="26"/>
                </a:lnTo>
                <a:lnTo>
                  <a:pt x="275" y="26"/>
                </a:lnTo>
                <a:lnTo>
                  <a:pt x="277" y="26"/>
                </a:lnTo>
                <a:lnTo>
                  <a:pt x="279" y="24"/>
                </a:lnTo>
                <a:lnTo>
                  <a:pt x="279" y="26"/>
                </a:lnTo>
                <a:lnTo>
                  <a:pt x="279" y="26"/>
                </a:lnTo>
                <a:lnTo>
                  <a:pt x="280" y="26"/>
                </a:lnTo>
                <a:lnTo>
                  <a:pt x="280" y="26"/>
                </a:lnTo>
                <a:lnTo>
                  <a:pt x="282" y="26"/>
                </a:lnTo>
                <a:lnTo>
                  <a:pt x="284" y="26"/>
                </a:lnTo>
                <a:lnTo>
                  <a:pt x="284" y="24"/>
                </a:lnTo>
                <a:lnTo>
                  <a:pt x="282" y="24"/>
                </a:lnTo>
                <a:lnTo>
                  <a:pt x="282" y="23"/>
                </a:lnTo>
                <a:lnTo>
                  <a:pt x="284" y="23"/>
                </a:lnTo>
                <a:lnTo>
                  <a:pt x="286" y="24"/>
                </a:lnTo>
                <a:lnTo>
                  <a:pt x="286" y="26"/>
                </a:lnTo>
                <a:lnTo>
                  <a:pt x="287" y="26"/>
                </a:lnTo>
                <a:lnTo>
                  <a:pt x="287" y="24"/>
                </a:lnTo>
                <a:lnTo>
                  <a:pt x="289" y="24"/>
                </a:lnTo>
                <a:lnTo>
                  <a:pt x="289" y="24"/>
                </a:lnTo>
                <a:lnTo>
                  <a:pt x="291" y="24"/>
                </a:lnTo>
                <a:lnTo>
                  <a:pt x="291" y="23"/>
                </a:lnTo>
                <a:lnTo>
                  <a:pt x="293" y="23"/>
                </a:lnTo>
                <a:lnTo>
                  <a:pt x="294" y="23"/>
                </a:lnTo>
                <a:lnTo>
                  <a:pt x="296" y="23"/>
                </a:lnTo>
                <a:lnTo>
                  <a:pt x="298" y="23"/>
                </a:lnTo>
                <a:lnTo>
                  <a:pt x="299" y="23"/>
                </a:lnTo>
                <a:lnTo>
                  <a:pt x="299" y="24"/>
                </a:lnTo>
                <a:lnTo>
                  <a:pt x="301" y="24"/>
                </a:lnTo>
                <a:lnTo>
                  <a:pt x="303" y="24"/>
                </a:lnTo>
                <a:lnTo>
                  <a:pt x="305" y="24"/>
                </a:lnTo>
                <a:lnTo>
                  <a:pt x="305" y="24"/>
                </a:lnTo>
                <a:lnTo>
                  <a:pt x="306" y="24"/>
                </a:lnTo>
                <a:lnTo>
                  <a:pt x="308" y="24"/>
                </a:lnTo>
                <a:lnTo>
                  <a:pt x="310" y="24"/>
                </a:lnTo>
                <a:lnTo>
                  <a:pt x="310" y="23"/>
                </a:lnTo>
                <a:lnTo>
                  <a:pt x="310" y="21"/>
                </a:lnTo>
                <a:lnTo>
                  <a:pt x="311" y="21"/>
                </a:lnTo>
                <a:lnTo>
                  <a:pt x="313" y="21"/>
                </a:lnTo>
                <a:lnTo>
                  <a:pt x="313" y="23"/>
                </a:lnTo>
                <a:lnTo>
                  <a:pt x="315" y="23"/>
                </a:lnTo>
                <a:lnTo>
                  <a:pt x="317" y="23"/>
                </a:lnTo>
                <a:lnTo>
                  <a:pt x="318" y="23"/>
                </a:lnTo>
                <a:lnTo>
                  <a:pt x="318" y="21"/>
                </a:lnTo>
                <a:lnTo>
                  <a:pt x="320" y="19"/>
                </a:lnTo>
                <a:lnTo>
                  <a:pt x="320" y="21"/>
                </a:lnTo>
                <a:lnTo>
                  <a:pt x="320" y="21"/>
                </a:lnTo>
                <a:lnTo>
                  <a:pt x="320" y="23"/>
                </a:lnTo>
                <a:lnTo>
                  <a:pt x="320" y="24"/>
                </a:lnTo>
                <a:lnTo>
                  <a:pt x="322" y="24"/>
                </a:lnTo>
                <a:lnTo>
                  <a:pt x="322" y="23"/>
                </a:lnTo>
                <a:lnTo>
                  <a:pt x="322" y="21"/>
                </a:lnTo>
                <a:lnTo>
                  <a:pt x="323" y="21"/>
                </a:lnTo>
                <a:lnTo>
                  <a:pt x="323" y="23"/>
                </a:lnTo>
                <a:lnTo>
                  <a:pt x="323" y="24"/>
                </a:lnTo>
                <a:lnTo>
                  <a:pt x="325" y="24"/>
                </a:lnTo>
                <a:lnTo>
                  <a:pt x="325" y="26"/>
                </a:lnTo>
                <a:lnTo>
                  <a:pt x="327" y="26"/>
                </a:lnTo>
                <a:lnTo>
                  <a:pt x="327" y="26"/>
                </a:lnTo>
                <a:lnTo>
                  <a:pt x="327" y="24"/>
                </a:lnTo>
                <a:lnTo>
                  <a:pt x="329" y="24"/>
                </a:lnTo>
                <a:lnTo>
                  <a:pt x="330" y="24"/>
                </a:lnTo>
                <a:lnTo>
                  <a:pt x="330" y="26"/>
                </a:lnTo>
                <a:lnTo>
                  <a:pt x="330" y="26"/>
                </a:lnTo>
                <a:lnTo>
                  <a:pt x="329" y="26"/>
                </a:lnTo>
                <a:lnTo>
                  <a:pt x="330" y="26"/>
                </a:lnTo>
                <a:lnTo>
                  <a:pt x="330" y="28"/>
                </a:lnTo>
                <a:lnTo>
                  <a:pt x="332" y="26"/>
                </a:lnTo>
                <a:lnTo>
                  <a:pt x="332" y="28"/>
                </a:lnTo>
                <a:lnTo>
                  <a:pt x="334" y="28"/>
                </a:lnTo>
                <a:lnTo>
                  <a:pt x="336" y="28"/>
                </a:lnTo>
                <a:lnTo>
                  <a:pt x="336" y="28"/>
                </a:lnTo>
                <a:lnTo>
                  <a:pt x="336" y="29"/>
                </a:lnTo>
                <a:lnTo>
                  <a:pt x="336" y="35"/>
                </a:lnTo>
                <a:lnTo>
                  <a:pt x="336" y="40"/>
                </a:lnTo>
                <a:lnTo>
                  <a:pt x="336" y="48"/>
                </a:lnTo>
                <a:lnTo>
                  <a:pt x="336" y="57"/>
                </a:lnTo>
                <a:lnTo>
                  <a:pt x="336" y="57"/>
                </a:lnTo>
                <a:lnTo>
                  <a:pt x="336" y="60"/>
                </a:lnTo>
                <a:lnTo>
                  <a:pt x="336" y="62"/>
                </a:lnTo>
                <a:lnTo>
                  <a:pt x="336" y="66"/>
                </a:lnTo>
                <a:lnTo>
                  <a:pt x="336" y="67"/>
                </a:lnTo>
                <a:lnTo>
                  <a:pt x="334" y="72"/>
                </a:lnTo>
                <a:lnTo>
                  <a:pt x="334" y="76"/>
                </a:lnTo>
                <a:lnTo>
                  <a:pt x="334" y="78"/>
                </a:lnTo>
                <a:lnTo>
                  <a:pt x="334" y="79"/>
                </a:lnTo>
                <a:lnTo>
                  <a:pt x="334" y="83"/>
                </a:lnTo>
                <a:lnTo>
                  <a:pt x="334" y="84"/>
                </a:lnTo>
                <a:lnTo>
                  <a:pt x="334" y="86"/>
                </a:lnTo>
                <a:lnTo>
                  <a:pt x="334" y="95"/>
                </a:lnTo>
                <a:lnTo>
                  <a:pt x="334" y="102"/>
                </a:lnTo>
                <a:lnTo>
                  <a:pt x="332" y="107"/>
                </a:lnTo>
                <a:lnTo>
                  <a:pt x="332" y="117"/>
                </a:lnTo>
                <a:lnTo>
                  <a:pt x="332" y="121"/>
                </a:lnTo>
                <a:lnTo>
                  <a:pt x="332" y="128"/>
                </a:lnTo>
                <a:lnTo>
                  <a:pt x="332" y="129"/>
                </a:lnTo>
                <a:lnTo>
                  <a:pt x="332" y="133"/>
                </a:lnTo>
                <a:lnTo>
                  <a:pt x="332" y="133"/>
                </a:lnTo>
                <a:lnTo>
                  <a:pt x="332" y="134"/>
                </a:lnTo>
                <a:lnTo>
                  <a:pt x="330" y="140"/>
                </a:lnTo>
                <a:lnTo>
                  <a:pt x="330" y="143"/>
                </a:lnTo>
                <a:lnTo>
                  <a:pt x="330" y="146"/>
                </a:lnTo>
                <a:lnTo>
                  <a:pt x="330" y="150"/>
                </a:lnTo>
                <a:lnTo>
                  <a:pt x="330" y="162"/>
                </a:lnTo>
                <a:lnTo>
                  <a:pt x="330" y="167"/>
                </a:lnTo>
                <a:lnTo>
                  <a:pt x="330" y="169"/>
                </a:lnTo>
                <a:lnTo>
                  <a:pt x="330" y="171"/>
                </a:lnTo>
                <a:lnTo>
                  <a:pt x="329" y="174"/>
                </a:lnTo>
                <a:lnTo>
                  <a:pt x="329" y="176"/>
                </a:lnTo>
                <a:lnTo>
                  <a:pt x="329" y="177"/>
                </a:lnTo>
                <a:lnTo>
                  <a:pt x="329" y="179"/>
                </a:lnTo>
                <a:lnTo>
                  <a:pt x="329" y="184"/>
                </a:lnTo>
                <a:lnTo>
                  <a:pt x="329" y="193"/>
                </a:lnTo>
                <a:lnTo>
                  <a:pt x="329" y="195"/>
                </a:lnTo>
                <a:lnTo>
                  <a:pt x="329" y="205"/>
                </a:lnTo>
                <a:lnTo>
                  <a:pt x="329" y="207"/>
                </a:lnTo>
                <a:lnTo>
                  <a:pt x="332" y="207"/>
                </a:lnTo>
                <a:lnTo>
                  <a:pt x="336" y="207"/>
                </a:lnTo>
                <a:lnTo>
                  <a:pt x="339" y="207"/>
                </a:lnTo>
                <a:lnTo>
                  <a:pt x="342" y="207"/>
                </a:lnTo>
                <a:lnTo>
                  <a:pt x="344" y="207"/>
                </a:lnTo>
                <a:lnTo>
                  <a:pt x="342" y="217"/>
                </a:lnTo>
                <a:lnTo>
                  <a:pt x="342" y="222"/>
                </a:lnTo>
                <a:lnTo>
                  <a:pt x="342" y="224"/>
                </a:lnTo>
                <a:lnTo>
                  <a:pt x="342" y="227"/>
                </a:lnTo>
                <a:lnTo>
                  <a:pt x="342" y="231"/>
                </a:lnTo>
                <a:lnTo>
                  <a:pt x="342" y="236"/>
                </a:lnTo>
                <a:lnTo>
                  <a:pt x="341" y="244"/>
                </a:lnTo>
                <a:lnTo>
                  <a:pt x="341" y="248"/>
                </a:lnTo>
                <a:lnTo>
                  <a:pt x="341" y="250"/>
                </a:lnTo>
                <a:lnTo>
                  <a:pt x="341" y="251"/>
                </a:lnTo>
                <a:lnTo>
                  <a:pt x="341" y="253"/>
                </a:lnTo>
                <a:lnTo>
                  <a:pt x="341" y="258"/>
                </a:lnTo>
                <a:lnTo>
                  <a:pt x="341" y="265"/>
                </a:lnTo>
                <a:lnTo>
                  <a:pt x="341" y="269"/>
                </a:lnTo>
                <a:lnTo>
                  <a:pt x="341" y="269"/>
                </a:lnTo>
                <a:lnTo>
                  <a:pt x="339" y="272"/>
                </a:lnTo>
                <a:lnTo>
                  <a:pt x="339" y="275"/>
                </a:lnTo>
                <a:lnTo>
                  <a:pt x="339" y="281"/>
                </a:lnTo>
                <a:lnTo>
                  <a:pt x="339" y="284"/>
                </a:lnTo>
                <a:lnTo>
                  <a:pt x="339" y="291"/>
                </a:lnTo>
                <a:lnTo>
                  <a:pt x="339" y="293"/>
                </a:lnTo>
                <a:lnTo>
                  <a:pt x="337" y="303"/>
                </a:lnTo>
                <a:lnTo>
                  <a:pt x="337" y="313"/>
                </a:lnTo>
                <a:lnTo>
                  <a:pt x="337" y="317"/>
                </a:lnTo>
                <a:lnTo>
                  <a:pt x="337" y="318"/>
                </a:lnTo>
                <a:lnTo>
                  <a:pt x="337" y="322"/>
                </a:lnTo>
                <a:lnTo>
                  <a:pt x="337" y="329"/>
                </a:lnTo>
                <a:lnTo>
                  <a:pt x="336" y="334"/>
                </a:lnTo>
                <a:lnTo>
                  <a:pt x="336" y="336"/>
                </a:lnTo>
                <a:lnTo>
                  <a:pt x="336" y="339"/>
                </a:lnTo>
                <a:lnTo>
                  <a:pt x="336" y="341"/>
                </a:lnTo>
                <a:lnTo>
                  <a:pt x="336" y="343"/>
                </a:lnTo>
                <a:lnTo>
                  <a:pt x="336" y="344"/>
                </a:lnTo>
                <a:lnTo>
                  <a:pt x="336" y="346"/>
                </a:lnTo>
                <a:lnTo>
                  <a:pt x="336" y="348"/>
                </a:lnTo>
                <a:lnTo>
                  <a:pt x="334" y="348"/>
                </a:lnTo>
                <a:lnTo>
                  <a:pt x="334" y="346"/>
                </a:lnTo>
                <a:lnTo>
                  <a:pt x="332" y="346"/>
                </a:lnTo>
                <a:lnTo>
                  <a:pt x="332" y="344"/>
                </a:lnTo>
                <a:lnTo>
                  <a:pt x="332" y="343"/>
                </a:lnTo>
                <a:lnTo>
                  <a:pt x="330" y="343"/>
                </a:lnTo>
                <a:lnTo>
                  <a:pt x="329" y="343"/>
                </a:lnTo>
                <a:lnTo>
                  <a:pt x="329" y="344"/>
                </a:lnTo>
                <a:lnTo>
                  <a:pt x="327" y="344"/>
                </a:lnTo>
                <a:lnTo>
                  <a:pt x="325" y="346"/>
                </a:lnTo>
                <a:lnTo>
                  <a:pt x="323" y="346"/>
                </a:lnTo>
                <a:lnTo>
                  <a:pt x="322" y="346"/>
                </a:lnTo>
                <a:lnTo>
                  <a:pt x="320" y="346"/>
                </a:lnTo>
                <a:lnTo>
                  <a:pt x="320" y="346"/>
                </a:lnTo>
                <a:lnTo>
                  <a:pt x="320" y="344"/>
                </a:lnTo>
                <a:lnTo>
                  <a:pt x="318" y="344"/>
                </a:lnTo>
                <a:lnTo>
                  <a:pt x="318" y="343"/>
                </a:lnTo>
                <a:lnTo>
                  <a:pt x="320" y="343"/>
                </a:lnTo>
                <a:lnTo>
                  <a:pt x="320" y="341"/>
                </a:lnTo>
                <a:lnTo>
                  <a:pt x="320" y="339"/>
                </a:lnTo>
                <a:lnTo>
                  <a:pt x="318" y="339"/>
                </a:lnTo>
                <a:lnTo>
                  <a:pt x="318" y="341"/>
                </a:lnTo>
                <a:lnTo>
                  <a:pt x="317" y="341"/>
                </a:lnTo>
                <a:lnTo>
                  <a:pt x="315" y="341"/>
                </a:lnTo>
                <a:lnTo>
                  <a:pt x="315" y="339"/>
                </a:lnTo>
                <a:lnTo>
                  <a:pt x="313" y="339"/>
                </a:lnTo>
                <a:lnTo>
                  <a:pt x="313" y="337"/>
                </a:lnTo>
                <a:lnTo>
                  <a:pt x="313" y="336"/>
                </a:lnTo>
                <a:lnTo>
                  <a:pt x="311" y="336"/>
                </a:lnTo>
                <a:lnTo>
                  <a:pt x="311" y="334"/>
                </a:lnTo>
                <a:lnTo>
                  <a:pt x="310" y="334"/>
                </a:lnTo>
                <a:lnTo>
                  <a:pt x="308" y="334"/>
                </a:lnTo>
                <a:lnTo>
                  <a:pt x="308" y="336"/>
                </a:lnTo>
                <a:lnTo>
                  <a:pt x="308" y="337"/>
                </a:lnTo>
                <a:lnTo>
                  <a:pt x="308" y="339"/>
                </a:lnTo>
                <a:lnTo>
                  <a:pt x="308" y="341"/>
                </a:lnTo>
                <a:lnTo>
                  <a:pt x="308" y="343"/>
                </a:lnTo>
                <a:lnTo>
                  <a:pt x="306" y="343"/>
                </a:lnTo>
                <a:lnTo>
                  <a:pt x="305" y="343"/>
                </a:lnTo>
                <a:lnTo>
                  <a:pt x="305" y="343"/>
                </a:lnTo>
                <a:lnTo>
                  <a:pt x="305" y="343"/>
                </a:lnTo>
                <a:lnTo>
                  <a:pt x="305" y="341"/>
                </a:lnTo>
                <a:lnTo>
                  <a:pt x="303" y="341"/>
                </a:lnTo>
                <a:lnTo>
                  <a:pt x="301" y="341"/>
                </a:lnTo>
                <a:lnTo>
                  <a:pt x="301" y="339"/>
                </a:lnTo>
                <a:lnTo>
                  <a:pt x="299" y="339"/>
                </a:lnTo>
                <a:lnTo>
                  <a:pt x="299" y="337"/>
                </a:lnTo>
                <a:lnTo>
                  <a:pt x="301" y="337"/>
                </a:lnTo>
                <a:lnTo>
                  <a:pt x="301" y="336"/>
                </a:lnTo>
                <a:lnTo>
                  <a:pt x="303" y="336"/>
                </a:lnTo>
                <a:lnTo>
                  <a:pt x="303" y="334"/>
                </a:lnTo>
                <a:lnTo>
                  <a:pt x="301" y="334"/>
                </a:lnTo>
                <a:lnTo>
                  <a:pt x="299" y="334"/>
                </a:lnTo>
                <a:lnTo>
                  <a:pt x="298" y="334"/>
                </a:lnTo>
                <a:lnTo>
                  <a:pt x="298" y="332"/>
                </a:lnTo>
                <a:lnTo>
                  <a:pt x="296" y="332"/>
                </a:lnTo>
                <a:lnTo>
                  <a:pt x="294" y="330"/>
                </a:lnTo>
                <a:lnTo>
                  <a:pt x="294" y="329"/>
                </a:lnTo>
                <a:lnTo>
                  <a:pt x="294" y="329"/>
                </a:lnTo>
                <a:lnTo>
                  <a:pt x="293" y="329"/>
                </a:lnTo>
                <a:lnTo>
                  <a:pt x="291" y="327"/>
                </a:lnTo>
                <a:lnTo>
                  <a:pt x="289" y="327"/>
                </a:lnTo>
                <a:lnTo>
                  <a:pt x="289" y="327"/>
                </a:lnTo>
                <a:lnTo>
                  <a:pt x="289" y="329"/>
                </a:lnTo>
                <a:lnTo>
                  <a:pt x="287" y="329"/>
                </a:lnTo>
                <a:lnTo>
                  <a:pt x="286" y="329"/>
                </a:lnTo>
                <a:lnTo>
                  <a:pt x="284" y="329"/>
                </a:lnTo>
                <a:lnTo>
                  <a:pt x="282" y="329"/>
                </a:lnTo>
                <a:lnTo>
                  <a:pt x="280" y="329"/>
                </a:lnTo>
                <a:lnTo>
                  <a:pt x="279" y="329"/>
                </a:lnTo>
                <a:lnTo>
                  <a:pt x="279" y="329"/>
                </a:lnTo>
                <a:lnTo>
                  <a:pt x="277" y="329"/>
                </a:lnTo>
                <a:lnTo>
                  <a:pt x="275" y="329"/>
                </a:lnTo>
                <a:lnTo>
                  <a:pt x="275" y="329"/>
                </a:lnTo>
                <a:lnTo>
                  <a:pt x="275" y="329"/>
                </a:lnTo>
                <a:lnTo>
                  <a:pt x="274" y="330"/>
                </a:lnTo>
                <a:lnTo>
                  <a:pt x="272" y="330"/>
                </a:lnTo>
                <a:lnTo>
                  <a:pt x="270" y="332"/>
                </a:lnTo>
                <a:lnTo>
                  <a:pt x="268" y="332"/>
                </a:lnTo>
                <a:lnTo>
                  <a:pt x="267" y="334"/>
                </a:lnTo>
                <a:lnTo>
                  <a:pt x="265" y="334"/>
                </a:lnTo>
                <a:lnTo>
                  <a:pt x="263" y="334"/>
                </a:lnTo>
                <a:lnTo>
                  <a:pt x="262" y="336"/>
                </a:lnTo>
                <a:lnTo>
                  <a:pt x="260" y="336"/>
                </a:lnTo>
                <a:lnTo>
                  <a:pt x="260" y="336"/>
                </a:lnTo>
                <a:lnTo>
                  <a:pt x="258" y="336"/>
                </a:lnTo>
                <a:lnTo>
                  <a:pt x="256" y="336"/>
                </a:lnTo>
                <a:lnTo>
                  <a:pt x="255" y="337"/>
                </a:lnTo>
                <a:lnTo>
                  <a:pt x="255" y="339"/>
                </a:lnTo>
                <a:lnTo>
                  <a:pt x="253" y="339"/>
                </a:lnTo>
                <a:lnTo>
                  <a:pt x="253" y="341"/>
                </a:lnTo>
                <a:lnTo>
                  <a:pt x="253" y="343"/>
                </a:lnTo>
                <a:lnTo>
                  <a:pt x="253" y="343"/>
                </a:lnTo>
                <a:lnTo>
                  <a:pt x="255" y="343"/>
                </a:lnTo>
                <a:lnTo>
                  <a:pt x="253" y="343"/>
                </a:lnTo>
                <a:lnTo>
                  <a:pt x="253" y="344"/>
                </a:lnTo>
                <a:lnTo>
                  <a:pt x="251" y="343"/>
                </a:lnTo>
                <a:lnTo>
                  <a:pt x="251" y="343"/>
                </a:lnTo>
                <a:lnTo>
                  <a:pt x="251" y="341"/>
                </a:lnTo>
                <a:lnTo>
                  <a:pt x="251" y="339"/>
                </a:lnTo>
                <a:lnTo>
                  <a:pt x="251" y="337"/>
                </a:lnTo>
                <a:lnTo>
                  <a:pt x="250" y="337"/>
                </a:lnTo>
                <a:lnTo>
                  <a:pt x="250" y="336"/>
                </a:lnTo>
                <a:lnTo>
                  <a:pt x="250" y="334"/>
                </a:lnTo>
                <a:lnTo>
                  <a:pt x="251" y="332"/>
                </a:lnTo>
                <a:lnTo>
                  <a:pt x="253" y="332"/>
                </a:lnTo>
                <a:lnTo>
                  <a:pt x="253" y="330"/>
                </a:lnTo>
                <a:lnTo>
                  <a:pt x="255" y="330"/>
                </a:lnTo>
                <a:lnTo>
                  <a:pt x="255" y="329"/>
                </a:lnTo>
                <a:lnTo>
                  <a:pt x="253" y="329"/>
                </a:lnTo>
                <a:lnTo>
                  <a:pt x="251" y="329"/>
                </a:lnTo>
                <a:lnTo>
                  <a:pt x="250" y="329"/>
                </a:lnTo>
                <a:lnTo>
                  <a:pt x="250" y="329"/>
                </a:lnTo>
                <a:lnTo>
                  <a:pt x="248" y="329"/>
                </a:lnTo>
                <a:lnTo>
                  <a:pt x="246" y="329"/>
                </a:lnTo>
                <a:lnTo>
                  <a:pt x="244" y="330"/>
                </a:lnTo>
                <a:lnTo>
                  <a:pt x="244" y="330"/>
                </a:lnTo>
                <a:lnTo>
                  <a:pt x="244" y="332"/>
                </a:lnTo>
                <a:lnTo>
                  <a:pt x="244" y="334"/>
                </a:lnTo>
                <a:lnTo>
                  <a:pt x="244" y="334"/>
                </a:lnTo>
                <a:lnTo>
                  <a:pt x="244" y="336"/>
                </a:lnTo>
                <a:lnTo>
                  <a:pt x="244" y="337"/>
                </a:lnTo>
                <a:lnTo>
                  <a:pt x="244" y="339"/>
                </a:lnTo>
                <a:lnTo>
                  <a:pt x="243" y="341"/>
                </a:lnTo>
                <a:lnTo>
                  <a:pt x="243" y="343"/>
                </a:lnTo>
                <a:lnTo>
                  <a:pt x="243" y="343"/>
                </a:lnTo>
                <a:lnTo>
                  <a:pt x="243" y="344"/>
                </a:lnTo>
                <a:lnTo>
                  <a:pt x="241" y="344"/>
                </a:lnTo>
                <a:lnTo>
                  <a:pt x="239" y="343"/>
                </a:lnTo>
                <a:lnTo>
                  <a:pt x="239" y="343"/>
                </a:lnTo>
                <a:lnTo>
                  <a:pt x="239" y="341"/>
                </a:lnTo>
                <a:lnTo>
                  <a:pt x="237" y="341"/>
                </a:lnTo>
                <a:lnTo>
                  <a:pt x="236" y="341"/>
                </a:lnTo>
                <a:lnTo>
                  <a:pt x="234" y="341"/>
                </a:lnTo>
                <a:lnTo>
                  <a:pt x="234" y="343"/>
                </a:lnTo>
                <a:lnTo>
                  <a:pt x="234" y="343"/>
                </a:lnTo>
                <a:lnTo>
                  <a:pt x="234" y="344"/>
                </a:lnTo>
                <a:lnTo>
                  <a:pt x="234" y="346"/>
                </a:lnTo>
                <a:lnTo>
                  <a:pt x="234" y="348"/>
                </a:lnTo>
                <a:lnTo>
                  <a:pt x="236" y="348"/>
                </a:lnTo>
                <a:lnTo>
                  <a:pt x="236" y="349"/>
                </a:lnTo>
                <a:lnTo>
                  <a:pt x="234" y="349"/>
                </a:lnTo>
                <a:lnTo>
                  <a:pt x="232" y="349"/>
                </a:lnTo>
                <a:lnTo>
                  <a:pt x="231" y="349"/>
                </a:lnTo>
                <a:lnTo>
                  <a:pt x="229" y="349"/>
                </a:lnTo>
                <a:lnTo>
                  <a:pt x="229" y="349"/>
                </a:lnTo>
                <a:lnTo>
                  <a:pt x="227" y="349"/>
                </a:lnTo>
                <a:lnTo>
                  <a:pt x="225" y="349"/>
                </a:lnTo>
                <a:lnTo>
                  <a:pt x="224" y="349"/>
                </a:lnTo>
                <a:lnTo>
                  <a:pt x="224" y="348"/>
                </a:lnTo>
                <a:lnTo>
                  <a:pt x="224" y="346"/>
                </a:lnTo>
                <a:lnTo>
                  <a:pt x="224" y="344"/>
                </a:lnTo>
                <a:lnTo>
                  <a:pt x="225" y="344"/>
                </a:lnTo>
                <a:lnTo>
                  <a:pt x="227" y="344"/>
                </a:lnTo>
                <a:lnTo>
                  <a:pt x="229" y="346"/>
                </a:lnTo>
                <a:lnTo>
                  <a:pt x="229" y="346"/>
                </a:lnTo>
                <a:lnTo>
                  <a:pt x="229" y="344"/>
                </a:lnTo>
                <a:lnTo>
                  <a:pt x="229" y="343"/>
                </a:lnTo>
                <a:lnTo>
                  <a:pt x="229" y="343"/>
                </a:lnTo>
                <a:lnTo>
                  <a:pt x="227" y="343"/>
                </a:lnTo>
                <a:lnTo>
                  <a:pt x="227" y="343"/>
                </a:lnTo>
                <a:lnTo>
                  <a:pt x="227" y="341"/>
                </a:lnTo>
                <a:lnTo>
                  <a:pt x="227" y="339"/>
                </a:lnTo>
                <a:lnTo>
                  <a:pt x="229" y="339"/>
                </a:lnTo>
                <a:lnTo>
                  <a:pt x="229" y="339"/>
                </a:lnTo>
                <a:lnTo>
                  <a:pt x="231" y="339"/>
                </a:lnTo>
                <a:lnTo>
                  <a:pt x="231" y="337"/>
                </a:lnTo>
                <a:lnTo>
                  <a:pt x="232" y="337"/>
                </a:lnTo>
                <a:lnTo>
                  <a:pt x="232" y="336"/>
                </a:lnTo>
                <a:lnTo>
                  <a:pt x="232" y="334"/>
                </a:lnTo>
                <a:lnTo>
                  <a:pt x="231" y="334"/>
                </a:lnTo>
                <a:lnTo>
                  <a:pt x="229" y="334"/>
                </a:lnTo>
                <a:lnTo>
                  <a:pt x="229" y="336"/>
                </a:lnTo>
                <a:lnTo>
                  <a:pt x="229" y="337"/>
                </a:lnTo>
                <a:lnTo>
                  <a:pt x="227" y="337"/>
                </a:lnTo>
                <a:lnTo>
                  <a:pt x="227" y="336"/>
                </a:lnTo>
                <a:lnTo>
                  <a:pt x="227" y="334"/>
                </a:lnTo>
                <a:lnTo>
                  <a:pt x="227" y="332"/>
                </a:lnTo>
                <a:lnTo>
                  <a:pt x="227" y="330"/>
                </a:lnTo>
                <a:lnTo>
                  <a:pt x="224" y="330"/>
                </a:lnTo>
                <a:lnTo>
                  <a:pt x="220" y="330"/>
                </a:lnTo>
                <a:lnTo>
                  <a:pt x="219" y="330"/>
                </a:lnTo>
                <a:lnTo>
                  <a:pt x="213" y="330"/>
                </a:lnTo>
                <a:lnTo>
                  <a:pt x="210" y="330"/>
                </a:lnTo>
                <a:lnTo>
                  <a:pt x="201" y="329"/>
                </a:lnTo>
                <a:lnTo>
                  <a:pt x="200" y="329"/>
                </a:lnTo>
                <a:lnTo>
                  <a:pt x="198" y="329"/>
                </a:lnTo>
                <a:lnTo>
                  <a:pt x="196" y="329"/>
                </a:lnTo>
                <a:lnTo>
                  <a:pt x="181" y="329"/>
                </a:lnTo>
                <a:lnTo>
                  <a:pt x="169" y="329"/>
                </a:lnTo>
                <a:lnTo>
                  <a:pt x="157" y="329"/>
                </a:lnTo>
                <a:lnTo>
                  <a:pt x="150" y="329"/>
                </a:lnTo>
                <a:lnTo>
                  <a:pt x="148" y="329"/>
                </a:lnTo>
                <a:lnTo>
                  <a:pt x="145" y="329"/>
                </a:lnTo>
                <a:lnTo>
                  <a:pt x="145" y="327"/>
                </a:lnTo>
                <a:lnTo>
                  <a:pt x="136" y="327"/>
                </a:lnTo>
                <a:lnTo>
                  <a:pt x="127" y="327"/>
                </a:lnTo>
                <a:lnTo>
                  <a:pt x="124" y="327"/>
                </a:lnTo>
                <a:lnTo>
                  <a:pt x="122" y="327"/>
                </a:lnTo>
                <a:lnTo>
                  <a:pt x="114" y="327"/>
                </a:lnTo>
                <a:lnTo>
                  <a:pt x="108" y="327"/>
                </a:lnTo>
                <a:lnTo>
                  <a:pt x="108" y="325"/>
                </a:lnTo>
                <a:lnTo>
                  <a:pt x="102" y="325"/>
                </a:lnTo>
                <a:lnTo>
                  <a:pt x="100" y="325"/>
                </a:lnTo>
                <a:lnTo>
                  <a:pt x="91" y="325"/>
                </a:lnTo>
                <a:lnTo>
                  <a:pt x="79" y="325"/>
                </a:lnTo>
                <a:lnTo>
                  <a:pt x="78" y="324"/>
                </a:lnTo>
                <a:lnTo>
                  <a:pt x="74" y="324"/>
                </a:lnTo>
                <a:lnTo>
                  <a:pt x="71" y="324"/>
                </a:lnTo>
                <a:lnTo>
                  <a:pt x="69" y="324"/>
                </a:lnTo>
                <a:lnTo>
                  <a:pt x="67" y="324"/>
                </a:lnTo>
                <a:lnTo>
                  <a:pt x="65" y="324"/>
                </a:lnTo>
                <a:lnTo>
                  <a:pt x="64" y="324"/>
                </a:lnTo>
                <a:lnTo>
                  <a:pt x="59" y="324"/>
                </a:lnTo>
                <a:lnTo>
                  <a:pt x="53" y="324"/>
                </a:lnTo>
                <a:lnTo>
                  <a:pt x="52" y="324"/>
                </a:lnTo>
                <a:lnTo>
                  <a:pt x="50" y="324"/>
                </a:lnTo>
                <a:lnTo>
                  <a:pt x="48" y="324"/>
                </a:lnTo>
                <a:lnTo>
                  <a:pt x="47" y="324"/>
                </a:lnTo>
                <a:lnTo>
                  <a:pt x="41" y="322"/>
                </a:lnTo>
                <a:lnTo>
                  <a:pt x="35" y="322"/>
                </a:lnTo>
                <a:lnTo>
                  <a:pt x="29" y="322"/>
                </a:lnTo>
                <a:lnTo>
                  <a:pt x="24" y="322"/>
                </a:lnTo>
                <a:lnTo>
                  <a:pt x="19" y="322"/>
                </a:lnTo>
                <a:lnTo>
                  <a:pt x="17" y="322"/>
                </a:lnTo>
                <a:lnTo>
                  <a:pt x="14" y="322"/>
                </a:lnTo>
                <a:lnTo>
                  <a:pt x="12" y="322"/>
                </a:lnTo>
                <a:lnTo>
                  <a:pt x="7" y="322"/>
                </a:lnTo>
                <a:lnTo>
                  <a:pt x="4" y="320"/>
                </a:lnTo>
                <a:lnTo>
                  <a:pt x="0" y="320"/>
                </a:lnTo>
                <a:lnTo>
                  <a:pt x="0" y="315"/>
                </a:lnTo>
                <a:lnTo>
                  <a:pt x="0" y="313"/>
                </a:lnTo>
                <a:lnTo>
                  <a:pt x="0" y="310"/>
                </a:lnTo>
                <a:lnTo>
                  <a:pt x="0" y="305"/>
                </a:lnTo>
                <a:lnTo>
                  <a:pt x="0" y="300"/>
                </a:lnTo>
                <a:lnTo>
                  <a:pt x="0" y="298"/>
                </a:lnTo>
                <a:lnTo>
                  <a:pt x="0" y="298"/>
                </a:lnTo>
                <a:lnTo>
                  <a:pt x="0" y="294"/>
                </a:lnTo>
                <a:lnTo>
                  <a:pt x="0" y="289"/>
                </a:lnTo>
                <a:lnTo>
                  <a:pt x="0" y="287"/>
                </a:lnTo>
                <a:lnTo>
                  <a:pt x="0" y="282"/>
                </a:lnTo>
                <a:lnTo>
                  <a:pt x="0" y="279"/>
                </a:lnTo>
                <a:lnTo>
                  <a:pt x="0" y="277"/>
                </a:lnTo>
                <a:lnTo>
                  <a:pt x="0" y="275"/>
                </a:lnTo>
                <a:lnTo>
                  <a:pt x="0" y="270"/>
                </a:lnTo>
                <a:lnTo>
                  <a:pt x="0" y="269"/>
                </a:lnTo>
                <a:lnTo>
                  <a:pt x="0" y="269"/>
                </a:lnTo>
                <a:lnTo>
                  <a:pt x="0" y="267"/>
                </a:lnTo>
                <a:lnTo>
                  <a:pt x="0" y="265"/>
                </a:lnTo>
                <a:lnTo>
                  <a:pt x="0" y="262"/>
                </a:lnTo>
                <a:lnTo>
                  <a:pt x="0" y="260"/>
                </a:lnTo>
                <a:lnTo>
                  <a:pt x="0" y="258"/>
                </a:lnTo>
                <a:lnTo>
                  <a:pt x="2" y="253"/>
                </a:lnTo>
                <a:lnTo>
                  <a:pt x="2" y="253"/>
                </a:lnTo>
                <a:lnTo>
                  <a:pt x="2" y="243"/>
                </a:lnTo>
                <a:lnTo>
                  <a:pt x="2" y="238"/>
                </a:lnTo>
                <a:lnTo>
                  <a:pt x="2" y="238"/>
                </a:lnTo>
                <a:lnTo>
                  <a:pt x="2" y="232"/>
                </a:lnTo>
                <a:lnTo>
                  <a:pt x="2" y="224"/>
                </a:lnTo>
                <a:lnTo>
                  <a:pt x="2" y="220"/>
                </a:lnTo>
                <a:lnTo>
                  <a:pt x="2" y="219"/>
                </a:lnTo>
                <a:lnTo>
                  <a:pt x="2" y="217"/>
                </a:lnTo>
                <a:lnTo>
                  <a:pt x="2" y="215"/>
                </a:lnTo>
                <a:lnTo>
                  <a:pt x="2" y="212"/>
                </a:lnTo>
                <a:lnTo>
                  <a:pt x="2" y="210"/>
                </a:lnTo>
                <a:lnTo>
                  <a:pt x="2" y="208"/>
                </a:lnTo>
                <a:lnTo>
                  <a:pt x="2" y="207"/>
                </a:lnTo>
                <a:lnTo>
                  <a:pt x="4" y="205"/>
                </a:lnTo>
                <a:lnTo>
                  <a:pt x="4" y="201"/>
                </a:lnTo>
                <a:lnTo>
                  <a:pt x="4" y="200"/>
                </a:lnTo>
                <a:lnTo>
                  <a:pt x="4" y="198"/>
                </a:lnTo>
                <a:lnTo>
                  <a:pt x="4" y="196"/>
                </a:lnTo>
                <a:lnTo>
                  <a:pt x="4" y="193"/>
                </a:lnTo>
                <a:lnTo>
                  <a:pt x="4" y="193"/>
                </a:lnTo>
                <a:lnTo>
                  <a:pt x="4" y="189"/>
                </a:lnTo>
                <a:lnTo>
                  <a:pt x="4" y="188"/>
                </a:lnTo>
                <a:lnTo>
                  <a:pt x="4" y="186"/>
                </a:lnTo>
                <a:lnTo>
                  <a:pt x="4" y="184"/>
                </a:lnTo>
                <a:lnTo>
                  <a:pt x="4" y="181"/>
                </a:lnTo>
                <a:lnTo>
                  <a:pt x="4" y="176"/>
                </a:lnTo>
                <a:lnTo>
                  <a:pt x="4" y="169"/>
                </a:lnTo>
                <a:lnTo>
                  <a:pt x="4" y="167"/>
                </a:lnTo>
                <a:lnTo>
                  <a:pt x="4" y="160"/>
                </a:lnTo>
                <a:lnTo>
                  <a:pt x="4" y="158"/>
                </a:lnTo>
                <a:lnTo>
                  <a:pt x="4" y="157"/>
                </a:lnTo>
                <a:lnTo>
                  <a:pt x="4" y="155"/>
                </a:lnTo>
                <a:lnTo>
                  <a:pt x="4" y="152"/>
                </a:lnTo>
                <a:lnTo>
                  <a:pt x="4" y="148"/>
                </a:lnTo>
                <a:lnTo>
                  <a:pt x="4" y="146"/>
                </a:lnTo>
                <a:lnTo>
                  <a:pt x="4" y="145"/>
                </a:lnTo>
                <a:lnTo>
                  <a:pt x="4" y="143"/>
                </a:lnTo>
                <a:lnTo>
                  <a:pt x="4" y="138"/>
                </a:lnTo>
                <a:lnTo>
                  <a:pt x="4" y="136"/>
                </a:lnTo>
                <a:lnTo>
                  <a:pt x="4" y="134"/>
                </a:lnTo>
                <a:lnTo>
                  <a:pt x="4" y="133"/>
                </a:lnTo>
                <a:lnTo>
                  <a:pt x="4" y="129"/>
                </a:lnTo>
                <a:lnTo>
                  <a:pt x="4" y="128"/>
                </a:lnTo>
                <a:lnTo>
                  <a:pt x="4" y="126"/>
                </a:lnTo>
                <a:lnTo>
                  <a:pt x="4" y="124"/>
                </a:lnTo>
                <a:lnTo>
                  <a:pt x="4" y="121"/>
                </a:lnTo>
                <a:lnTo>
                  <a:pt x="4" y="117"/>
                </a:lnTo>
                <a:lnTo>
                  <a:pt x="4" y="114"/>
                </a:lnTo>
                <a:lnTo>
                  <a:pt x="4" y="109"/>
                </a:lnTo>
                <a:lnTo>
                  <a:pt x="4" y="107"/>
                </a:lnTo>
                <a:lnTo>
                  <a:pt x="4" y="102"/>
                </a:lnTo>
                <a:lnTo>
                  <a:pt x="4" y="98"/>
                </a:lnTo>
                <a:lnTo>
                  <a:pt x="4" y="95"/>
                </a:lnTo>
                <a:lnTo>
                  <a:pt x="4" y="90"/>
                </a:lnTo>
                <a:lnTo>
                  <a:pt x="4" y="88"/>
                </a:lnTo>
                <a:lnTo>
                  <a:pt x="4" y="86"/>
                </a:lnTo>
                <a:lnTo>
                  <a:pt x="4" y="86"/>
                </a:lnTo>
                <a:lnTo>
                  <a:pt x="4" y="83"/>
                </a:lnTo>
                <a:lnTo>
                  <a:pt x="4" y="79"/>
                </a:lnTo>
                <a:lnTo>
                  <a:pt x="4" y="69"/>
                </a:lnTo>
                <a:lnTo>
                  <a:pt x="4" y="66"/>
                </a:lnTo>
                <a:lnTo>
                  <a:pt x="4" y="62"/>
                </a:lnTo>
                <a:lnTo>
                  <a:pt x="4" y="59"/>
                </a:lnTo>
                <a:lnTo>
                  <a:pt x="4" y="57"/>
                </a:lnTo>
                <a:lnTo>
                  <a:pt x="4" y="55"/>
                </a:lnTo>
                <a:lnTo>
                  <a:pt x="4" y="45"/>
                </a:lnTo>
                <a:lnTo>
                  <a:pt x="4" y="36"/>
                </a:lnTo>
                <a:lnTo>
                  <a:pt x="4" y="35"/>
                </a:lnTo>
                <a:lnTo>
                  <a:pt x="4" y="33"/>
                </a:lnTo>
                <a:lnTo>
                  <a:pt x="4" y="26"/>
                </a:lnTo>
                <a:lnTo>
                  <a:pt x="4" y="24"/>
                </a:lnTo>
                <a:lnTo>
                  <a:pt x="4" y="23"/>
                </a:lnTo>
                <a:lnTo>
                  <a:pt x="4" y="17"/>
                </a:lnTo>
                <a:lnTo>
                  <a:pt x="4" y="16"/>
                </a:lnTo>
                <a:lnTo>
                  <a:pt x="4" y="14"/>
                </a:lnTo>
                <a:lnTo>
                  <a:pt x="5" y="12"/>
                </a:lnTo>
                <a:lnTo>
                  <a:pt x="5" y="12"/>
                </a:lnTo>
                <a:lnTo>
                  <a:pt x="5" y="11"/>
                </a:lnTo>
                <a:lnTo>
                  <a:pt x="5" y="9"/>
                </a:lnTo>
                <a:lnTo>
                  <a:pt x="5" y="7"/>
                </a:lnTo>
                <a:lnTo>
                  <a:pt x="5" y="2"/>
                </a:lnTo>
                <a:lnTo>
                  <a:pt x="5" y="0"/>
                </a:lnTo>
                <a:lnTo>
                  <a:pt x="7" y="0"/>
                </a:lnTo>
                <a:lnTo>
                  <a:pt x="9" y="0"/>
                </a:lnTo>
                <a:lnTo>
                  <a:pt x="10" y="0"/>
                </a:lnTo>
                <a:lnTo>
                  <a:pt x="12" y="0"/>
                </a:lnTo>
                <a:lnTo>
                  <a:pt x="14" y="0"/>
                </a:lnTo>
                <a:lnTo>
                  <a:pt x="17" y="0"/>
                </a:lnTo>
                <a:lnTo>
                  <a:pt x="22" y="0"/>
                </a:lnTo>
                <a:lnTo>
                  <a:pt x="24" y="0"/>
                </a:lnTo>
                <a:lnTo>
                  <a:pt x="28" y="0"/>
                </a:lnTo>
                <a:lnTo>
                  <a:pt x="33" y="0"/>
                </a:lnTo>
                <a:lnTo>
                  <a:pt x="33" y="0"/>
                </a:lnTo>
                <a:lnTo>
                  <a:pt x="35" y="0"/>
                </a:lnTo>
                <a:lnTo>
                  <a:pt x="40" y="2"/>
                </a:lnTo>
                <a:lnTo>
                  <a:pt x="45" y="2"/>
                </a:lnTo>
                <a:lnTo>
                  <a:pt x="47" y="2"/>
                </a:lnTo>
                <a:lnTo>
                  <a:pt x="48" y="2"/>
                </a:lnTo>
                <a:lnTo>
                  <a:pt x="53" y="2"/>
                </a:lnTo>
                <a:lnTo>
                  <a:pt x="55" y="2"/>
                </a:lnTo>
                <a:lnTo>
                  <a:pt x="57" y="2"/>
                </a:lnTo>
                <a:lnTo>
                  <a:pt x="59" y="2"/>
                </a:lnTo>
                <a:lnTo>
                  <a:pt x="60" y="2"/>
                </a:lnTo>
                <a:lnTo>
                  <a:pt x="62" y="2"/>
                </a:lnTo>
                <a:lnTo>
                  <a:pt x="64" y="2"/>
                </a:lnTo>
                <a:lnTo>
                  <a:pt x="64" y="2"/>
                </a:lnTo>
                <a:lnTo>
                  <a:pt x="67" y="2"/>
                </a:lnTo>
                <a:lnTo>
                  <a:pt x="69" y="2"/>
                </a:lnTo>
                <a:lnTo>
                  <a:pt x="72" y="2"/>
                </a:lnTo>
                <a:lnTo>
                  <a:pt x="74" y="2"/>
                </a:lnTo>
                <a:lnTo>
                  <a:pt x="76" y="2"/>
                </a:lnTo>
                <a:lnTo>
                  <a:pt x="79" y="4"/>
                </a:lnTo>
                <a:lnTo>
                  <a:pt x="79" y="4"/>
                </a:lnTo>
                <a:lnTo>
                  <a:pt x="86" y="4"/>
                </a:lnTo>
                <a:lnTo>
                  <a:pt x="91" y="4"/>
                </a:lnTo>
                <a:lnTo>
                  <a:pt x="98" y="4"/>
                </a:lnTo>
                <a:lnTo>
                  <a:pt x="100" y="4"/>
                </a:lnTo>
                <a:lnTo>
                  <a:pt x="102" y="4"/>
                </a:lnTo>
                <a:lnTo>
                  <a:pt x="105" y="4"/>
                </a:lnTo>
                <a:lnTo>
                  <a:pt x="107" y="4"/>
                </a:lnTo>
                <a:lnTo>
                  <a:pt x="110" y="4"/>
                </a:lnTo>
                <a:lnTo>
                  <a:pt x="117" y="5"/>
                </a:lnTo>
                <a:lnTo>
                  <a:pt x="119" y="5"/>
                </a:lnTo>
                <a:lnTo>
                  <a:pt x="121" y="5"/>
                </a:lnTo>
                <a:lnTo>
                  <a:pt x="122" y="5"/>
                </a:lnTo>
                <a:lnTo>
                  <a:pt x="124" y="5"/>
                </a:lnTo>
                <a:lnTo>
                  <a:pt x="124" y="5"/>
                </a:lnTo>
                <a:lnTo>
                  <a:pt x="129" y="5"/>
                </a:lnTo>
                <a:lnTo>
                  <a:pt x="133" y="5"/>
                </a:lnTo>
                <a:lnTo>
                  <a:pt x="134" y="5"/>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4" name="Freeform 172"/>
          <p:cNvSpPr>
            <a:spLocks/>
          </p:cNvSpPr>
          <p:nvPr/>
        </p:nvSpPr>
        <p:spPr bwMode="auto">
          <a:xfrm>
            <a:off x="5659042" y="2600325"/>
            <a:ext cx="364331" cy="344091"/>
          </a:xfrm>
          <a:custGeom>
            <a:avLst/>
            <a:gdLst/>
            <a:ahLst/>
            <a:cxnLst>
              <a:cxn ang="0">
                <a:pos x="162" y="22"/>
              </a:cxn>
              <a:cxn ang="0">
                <a:pos x="186" y="31"/>
              </a:cxn>
              <a:cxn ang="0">
                <a:pos x="212" y="40"/>
              </a:cxn>
              <a:cxn ang="0">
                <a:pos x="227" y="45"/>
              </a:cxn>
              <a:cxn ang="0">
                <a:pos x="251" y="52"/>
              </a:cxn>
              <a:cxn ang="0">
                <a:pos x="275" y="62"/>
              </a:cxn>
              <a:cxn ang="0">
                <a:pos x="294" y="67"/>
              </a:cxn>
              <a:cxn ang="0">
                <a:pos x="305" y="77"/>
              </a:cxn>
              <a:cxn ang="0">
                <a:pos x="300" y="89"/>
              </a:cxn>
              <a:cxn ang="0">
                <a:pos x="294" y="105"/>
              </a:cxn>
              <a:cxn ang="0">
                <a:pos x="287" y="119"/>
              </a:cxn>
              <a:cxn ang="0">
                <a:pos x="281" y="138"/>
              </a:cxn>
              <a:cxn ang="0">
                <a:pos x="272" y="157"/>
              </a:cxn>
              <a:cxn ang="0">
                <a:pos x="265" y="179"/>
              </a:cxn>
              <a:cxn ang="0">
                <a:pos x="253" y="210"/>
              </a:cxn>
              <a:cxn ang="0">
                <a:pos x="241" y="236"/>
              </a:cxn>
              <a:cxn ang="0">
                <a:pos x="229" y="262"/>
              </a:cxn>
              <a:cxn ang="0">
                <a:pos x="227" y="267"/>
              </a:cxn>
              <a:cxn ang="0">
                <a:pos x="227" y="275"/>
              </a:cxn>
              <a:cxn ang="0">
                <a:pos x="231" y="277"/>
              </a:cxn>
              <a:cxn ang="0">
                <a:pos x="226" y="280"/>
              </a:cxn>
              <a:cxn ang="0">
                <a:pos x="231" y="282"/>
              </a:cxn>
              <a:cxn ang="0">
                <a:pos x="226" y="286"/>
              </a:cxn>
              <a:cxn ang="0">
                <a:pos x="210" y="289"/>
              </a:cxn>
              <a:cxn ang="0">
                <a:pos x="198" y="287"/>
              </a:cxn>
              <a:cxn ang="0">
                <a:pos x="186" y="282"/>
              </a:cxn>
              <a:cxn ang="0">
                <a:pos x="176" y="282"/>
              </a:cxn>
              <a:cxn ang="0">
                <a:pos x="158" y="282"/>
              </a:cxn>
              <a:cxn ang="0">
                <a:pos x="146" y="279"/>
              </a:cxn>
              <a:cxn ang="0">
                <a:pos x="131" y="277"/>
              </a:cxn>
              <a:cxn ang="0">
                <a:pos x="119" y="279"/>
              </a:cxn>
              <a:cxn ang="0">
                <a:pos x="109" y="282"/>
              </a:cxn>
              <a:cxn ang="0">
                <a:pos x="100" y="286"/>
              </a:cxn>
              <a:cxn ang="0">
                <a:pos x="84" y="284"/>
              </a:cxn>
              <a:cxn ang="0">
                <a:pos x="67" y="279"/>
              </a:cxn>
              <a:cxn ang="0">
                <a:pos x="55" y="277"/>
              </a:cxn>
              <a:cxn ang="0">
                <a:pos x="45" y="268"/>
              </a:cxn>
              <a:cxn ang="0">
                <a:pos x="43" y="256"/>
              </a:cxn>
              <a:cxn ang="0">
                <a:pos x="41" y="246"/>
              </a:cxn>
              <a:cxn ang="0">
                <a:pos x="31" y="258"/>
              </a:cxn>
              <a:cxn ang="0">
                <a:pos x="16" y="243"/>
              </a:cxn>
              <a:cxn ang="0">
                <a:pos x="5" y="219"/>
              </a:cxn>
              <a:cxn ang="0">
                <a:pos x="14" y="208"/>
              </a:cxn>
              <a:cxn ang="0">
                <a:pos x="23" y="193"/>
              </a:cxn>
              <a:cxn ang="0">
                <a:pos x="5" y="188"/>
              </a:cxn>
              <a:cxn ang="0">
                <a:pos x="0" y="172"/>
              </a:cxn>
              <a:cxn ang="0">
                <a:pos x="4" y="165"/>
              </a:cxn>
              <a:cxn ang="0">
                <a:pos x="19" y="157"/>
              </a:cxn>
              <a:cxn ang="0">
                <a:pos x="23" y="145"/>
              </a:cxn>
              <a:cxn ang="0">
                <a:pos x="24" y="134"/>
              </a:cxn>
              <a:cxn ang="0">
                <a:pos x="31" y="126"/>
              </a:cxn>
              <a:cxn ang="0">
                <a:pos x="45" y="117"/>
              </a:cxn>
              <a:cxn ang="0">
                <a:pos x="50" y="108"/>
              </a:cxn>
              <a:cxn ang="0">
                <a:pos x="55" y="100"/>
              </a:cxn>
              <a:cxn ang="0">
                <a:pos x="57" y="89"/>
              </a:cxn>
              <a:cxn ang="0">
                <a:pos x="60" y="81"/>
              </a:cxn>
              <a:cxn ang="0">
                <a:pos x="67" y="64"/>
              </a:cxn>
              <a:cxn ang="0">
                <a:pos x="79" y="33"/>
              </a:cxn>
              <a:cxn ang="0">
                <a:pos x="97" y="2"/>
              </a:cxn>
              <a:cxn ang="0">
                <a:pos x="115" y="7"/>
              </a:cxn>
            </a:cxnLst>
            <a:rect l="0" t="0" r="r" b="b"/>
            <a:pathLst>
              <a:path w="306" h="289">
                <a:moveTo>
                  <a:pt x="141" y="17"/>
                </a:moveTo>
                <a:lnTo>
                  <a:pt x="143" y="17"/>
                </a:lnTo>
                <a:lnTo>
                  <a:pt x="152" y="21"/>
                </a:lnTo>
                <a:lnTo>
                  <a:pt x="152" y="21"/>
                </a:lnTo>
                <a:lnTo>
                  <a:pt x="155" y="21"/>
                </a:lnTo>
                <a:lnTo>
                  <a:pt x="162" y="22"/>
                </a:lnTo>
                <a:lnTo>
                  <a:pt x="164" y="24"/>
                </a:lnTo>
                <a:lnTo>
                  <a:pt x="169" y="26"/>
                </a:lnTo>
                <a:lnTo>
                  <a:pt x="171" y="26"/>
                </a:lnTo>
                <a:lnTo>
                  <a:pt x="174" y="28"/>
                </a:lnTo>
                <a:lnTo>
                  <a:pt x="177" y="28"/>
                </a:lnTo>
                <a:lnTo>
                  <a:pt x="186" y="31"/>
                </a:lnTo>
                <a:lnTo>
                  <a:pt x="191" y="33"/>
                </a:lnTo>
                <a:lnTo>
                  <a:pt x="193" y="34"/>
                </a:lnTo>
                <a:lnTo>
                  <a:pt x="195" y="34"/>
                </a:lnTo>
                <a:lnTo>
                  <a:pt x="201" y="36"/>
                </a:lnTo>
                <a:lnTo>
                  <a:pt x="203" y="36"/>
                </a:lnTo>
                <a:lnTo>
                  <a:pt x="212" y="40"/>
                </a:lnTo>
                <a:lnTo>
                  <a:pt x="212" y="40"/>
                </a:lnTo>
                <a:lnTo>
                  <a:pt x="214" y="40"/>
                </a:lnTo>
                <a:lnTo>
                  <a:pt x="217" y="41"/>
                </a:lnTo>
                <a:lnTo>
                  <a:pt x="222" y="43"/>
                </a:lnTo>
                <a:lnTo>
                  <a:pt x="226" y="45"/>
                </a:lnTo>
                <a:lnTo>
                  <a:pt x="227" y="45"/>
                </a:lnTo>
                <a:lnTo>
                  <a:pt x="229" y="46"/>
                </a:lnTo>
                <a:lnTo>
                  <a:pt x="231" y="46"/>
                </a:lnTo>
                <a:lnTo>
                  <a:pt x="241" y="50"/>
                </a:lnTo>
                <a:lnTo>
                  <a:pt x="246" y="50"/>
                </a:lnTo>
                <a:lnTo>
                  <a:pt x="248" y="52"/>
                </a:lnTo>
                <a:lnTo>
                  <a:pt x="251" y="52"/>
                </a:lnTo>
                <a:lnTo>
                  <a:pt x="255" y="53"/>
                </a:lnTo>
                <a:lnTo>
                  <a:pt x="262" y="57"/>
                </a:lnTo>
                <a:lnTo>
                  <a:pt x="265" y="57"/>
                </a:lnTo>
                <a:lnTo>
                  <a:pt x="269" y="59"/>
                </a:lnTo>
                <a:lnTo>
                  <a:pt x="274" y="60"/>
                </a:lnTo>
                <a:lnTo>
                  <a:pt x="275" y="62"/>
                </a:lnTo>
                <a:lnTo>
                  <a:pt x="277" y="62"/>
                </a:lnTo>
                <a:lnTo>
                  <a:pt x="279" y="64"/>
                </a:lnTo>
                <a:lnTo>
                  <a:pt x="284" y="65"/>
                </a:lnTo>
                <a:lnTo>
                  <a:pt x="286" y="65"/>
                </a:lnTo>
                <a:lnTo>
                  <a:pt x="287" y="65"/>
                </a:lnTo>
                <a:lnTo>
                  <a:pt x="294" y="67"/>
                </a:lnTo>
                <a:lnTo>
                  <a:pt x="296" y="67"/>
                </a:lnTo>
                <a:lnTo>
                  <a:pt x="301" y="69"/>
                </a:lnTo>
                <a:lnTo>
                  <a:pt x="303" y="71"/>
                </a:lnTo>
                <a:lnTo>
                  <a:pt x="306" y="72"/>
                </a:lnTo>
                <a:lnTo>
                  <a:pt x="306" y="74"/>
                </a:lnTo>
                <a:lnTo>
                  <a:pt x="305" y="77"/>
                </a:lnTo>
                <a:lnTo>
                  <a:pt x="303" y="79"/>
                </a:lnTo>
                <a:lnTo>
                  <a:pt x="303" y="81"/>
                </a:lnTo>
                <a:lnTo>
                  <a:pt x="301" y="83"/>
                </a:lnTo>
                <a:lnTo>
                  <a:pt x="301" y="86"/>
                </a:lnTo>
                <a:lnTo>
                  <a:pt x="301" y="89"/>
                </a:lnTo>
                <a:lnTo>
                  <a:pt x="300" y="89"/>
                </a:lnTo>
                <a:lnTo>
                  <a:pt x="300" y="91"/>
                </a:lnTo>
                <a:lnTo>
                  <a:pt x="300" y="93"/>
                </a:lnTo>
                <a:lnTo>
                  <a:pt x="300" y="95"/>
                </a:lnTo>
                <a:lnTo>
                  <a:pt x="298" y="96"/>
                </a:lnTo>
                <a:lnTo>
                  <a:pt x="294" y="103"/>
                </a:lnTo>
                <a:lnTo>
                  <a:pt x="294" y="105"/>
                </a:lnTo>
                <a:lnTo>
                  <a:pt x="293" y="108"/>
                </a:lnTo>
                <a:lnTo>
                  <a:pt x="291" y="110"/>
                </a:lnTo>
                <a:lnTo>
                  <a:pt x="291" y="112"/>
                </a:lnTo>
                <a:lnTo>
                  <a:pt x="289" y="114"/>
                </a:lnTo>
                <a:lnTo>
                  <a:pt x="289" y="115"/>
                </a:lnTo>
                <a:lnTo>
                  <a:pt x="287" y="119"/>
                </a:lnTo>
                <a:lnTo>
                  <a:pt x="287" y="120"/>
                </a:lnTo>
                <a:lnTo>
                  <a:pt x="287" y="122"/>
                </a:lnTo>
                <a:lnTo>
                  <a:pt x="284" y="127"/>
                </a:lnTo>
                <a:lnTo>
                  <a:pt x="282" y="132"/>
                </a:lnTo>
                <a:lnTo>
                  <a:pt x="282" y="134"/>
                </a:lnTo>
                <a:lnTo>
                  <a:pt x="281" y="138"/>
                </a:lnTo>
                <a:lnTo>
                  <a:pt x="279" y="141"/>
                </a:lnTo>
                <a:lnTo>
                  <a:pt x="279" y="143"/>
                </a:lnTo>
                <a:lnTo>
                  <a:pt x="275" y="150"/>
                </a:lnTo>
                <a:lnTo>
                  <a:pt x="275" y="151"/>
                </a:lnTo>
                <a:lnTo>
                  <a:pt x="274" y="153"/>
                </a:lnTo>
                <a:lnTo>
                  <a:pt x="272" y="157"/>
                </a:lnTo>
                <a:lnTo>
                  <a:pt x="272" y="158"/>
                </a:lnTo>
                <a:lnTo>
                  <a:pt x="272" y="162"/>
                </a:lnTo>
                <a:lnTo>
                  <a:pt x="270" y="167"/>
                </a:lnTo>
                <a:lnTo>
                  <a:pt x="267" y="176"/>
                </a:lnTo>
                <a:lnTo>
                  <a:pt x="265" y="176"/>
                </a:lnTo>
                <a:lnTo>
                  <a:pt x="265" y="179"/>
                </a:lnTo>
                <a:lnTo>
                  <a:pt x="260" y="188"/>
                </a:lnTo>
                <a:lnTo>
                  <a:pt x="260" y="189"/>
                </a:lnTo>
                <a:lnTo>
                  <a:pt x="258" y="193"/>
                </a:lnTo>
                <a:lnTo>
                  <a:pt x="257" y="194"/>
                </a:lnTo>
                <a:lnTo>
                  <a:pt x="255" y="203"/>
                </a:lnTo>
                <a:lnTo>
                  <a:pt x="253" y="210"/>
                </a:lnTo>
                <a:lnTo>
                  <a:pt x="250" y="217"/>
                </a:lnTo>
                <a:lnTo>
                  <a:pt x="248" y="219"/>
                </a:lnTo>
                <a:lnTo>
                  <a:pt x="246" y="222"/>
                </a:lnTo>
                <a:lnTo>
                  <a:pt x="244" y="225"/>
                </a:lnTo>
                <a:lnTo>
                  <a:pt x="243" y="229"/>
                </a:lnTo>
                <a:lnTo>
                  <a:pt x="241" y="236"/>
                </a:lnTo>
                <a:lnTo>
                  <a:pt x="239" y="239"/>
                </a:lnTo>
                <a:lnTo>
                  <a:pt x="239" y="241"/>
                </a:lnTo>
                <a:lnTo>
                  <a:pt x="238" y="243"/>
                </a:lnTo>
                <a:lnTo>
                  <a:pt x="234" y="251"/>
                </a:lnTo>
                <a:lnTo>
                  <a:pt x="229" y="262"/>
                </a:lnTo>
                <a:lnTo>
                  <a:pt x="229" y="262"/>
                </a:lnTo>
                <a:lnTo>
                  <a:pt x="229" y="263"/>
                </a:lnTo>
                <a:lnTo>
                  <a:pt x="227" y="263"/>
                </a:lnTo>
                <a:lnTo>
                  <a:pt x="227" y="265"/>
                </a:lnTo>
                <a:lnTo>
                  <a:pt x="229" y="265"/>
                </a:lnTo>
                <a:lnTo>
                  <a:pt x="229" y="267"/>
                </a:lnTo>
                <a:lnTo>
                  <a:pt x="227" y="267"/>
                </a:lnTo>
                <a:lnTo>
                  <a:pt x="227" y="268"/>
                </a:lnTo>
                <a:lnTo>
                  <a:pt x="227" y="270"/>
                </a:lnTo>
                <a:lnTo>
                  <a:pt x="227" y="270"/>
                </a:lnTo>
                <a:lnTo>
                  <a:pt x="227" y="272"/>
                </a:lnTo>
                <a:lnTo>
                  <a:pt x="227" y="274"/>
                </a:lnTo>
                <a:lnTo>
                  <a:pt x="227" y="275"/>
                </a:lnTo>
                <a:lnTo>
                  <a:pt x="229" y="275"/>
                </a:lnTo>
                <a:lnTo>
                  <a:pt x="229" y="274"/>
                </a:lnTo>
                <a:lnTo>
                  <a:pt x="231" y="274"/>
                </a:lnTo>
                <a:lnTo>
                  <a:pt x="232" y="274"/>
                </a:lnTo>
                <a:lnTo>
                  <a:pt x="232" y="275"/>
                </a:lnTo>
                <a:lnTo>
                  <a:pt x="231" y="277"/>
                </a:lnTo>
                <a:lnTo>
                  <a:pt x="229" y="277"/>
                </a:lnTo>
                <a:lnTo>
                  <a:pt x="227" y="277"/>
                </a:lnTo>
                <a:lnTo>
                  <a:pt x="227" y="277"/>
                </a:lnTo>
                <a:lnTo>
                  <a:pt x="226" y="277"/>
                </a:lnTo>
                <a:lnTo>
                  <a:pt x="226" y="279"/>
                </a:lnTo>
                <a:lnTo>
                  <a:pt x="226" y="280"/>
                </a:lnTo>
                <a:lnTo>
                  <a:pt x="227" y="282"/>
                </a:lnTo>
                <a:lnTo>
                  <a:pt x="227" y="282"/>
                </a:lnTo>
                <a:lnTo>
                  <a:pt x="227" y="280"/>
                </a:lnTo>
                <a:lnTo>
                  <a:pt x="229" y="280"/>
                </a:lnTo>
                <a:lnTo>
                  <a:pt x="229" y="282"/>
                </a:lnTo>
                <a:lnTo>
                  <a:pt x="231" y="282"/>
                </a:lnTo>
                <a:lnTo>
                  <a:pt x="231" y="284"/>
                </a:lnTo>
                <a:lnTo>
                  <a:pt x="231" y="286"/>
                </a:lnTo>
                <a:lnTo>
                  <a:pt x="229" y="286"/>
                </a:lnTo>
                <a:lnTo>
                  <a:pt x="227" y="286"/>
                </a:lnTo>
                <a:lnTo>
                  <a:pt x="227" y="286"/>
                </a:lnTo>
                <a:lnTo>
                  <a:pt x="226" y="286"/>
                </a:lnTo>
                <a:lnTo>
                  <a:pt x="222" y="287"/>
                </a:lnTo>
                <a:lnTo>
                  <a:pt x="220" y="287"/>
                </a:lnTo>
                <a:lnTo>
                  <a:pt x="217" y="287"/>
                </a:lnTo>
                <a:lnTo>
                  <a:pt x="214" y="289"/>
                </a:lnTo>
                <a:lnTo>
                  <a:pt x="212" y="289"/>
                </a:lnTo>
                <a:lnTo>
                  <a:pt x="210" y="289"/>
                </a:lnTo>
                <a:lnTo>
                  <a:pt x="208" y="289"/>
                </a:lnTo>
                <a:lnTo>
                  <a:pt x="207" y="289"/>
                </a:lnTo>
                <a:lnTo>
                  <a:pt x="205" y="289"/>
                </a:lnTo>
                <a:lnTo>
                  <a:pt x="201" y="287"/>
                </a:lnTo>
                <a:lnTo>
                  <a:pt x="200" y="287"/>
                </a:lnTo>
                <a:lnTo>
                  <a:pt x="198" y="287"/>
                </a:lnTo>
                <a:lnTo>
                  <a:pt x="196" y="287"/>
                </a:lnTo>
                <a:lnTo>
                  <a:pt x="196" y="286"/>
                </a:lnTo>
                <a:lnTo>
                  <a:pt x="195" y="286"/>
                </a:lnTo>
                <a:lnTo>
                  <a:pt x="191" y="284"/>
                </a:lnTo>
                <a:lnTo>
                  <a:pt x="189" y="284"/>
                </a:lnTo>
                <a:lnTo>
                  <a:pt x="186" y="282"/>
                </a:lnTo>
                <a:lnTo>
                  <a:pt x="184" y="282"/>
                </a:lnTo>
                <a:lnTo>
                  <a:pt x="183" y="282"/>
                </a:lnTo>
                <a:lnTo>
                  <a:pt x="181" y="282"/>
                </a:lnTo>
                <a:lnTo>
                  <a:pt x="179" y="282"/>
                </a:lnTo>
                <a:lnTo>
                  <a:pt x="177" y="282"/>
                </a:lnTo>
                <a:lnTo>
                  <a:pt x="176" y="282"/>
                </a:lnTo>
                <a:lnTo>
                  <a:pt x="172" y="280"/>
                </a:lnTo>
                <a:lnTo>
                  <a:pt x="171" y="282"/>
                </a:lnTo>
                <a:lnTo>
                  <a:pt x="167" y="282"/>
                </a:lnTo>
                <a:lnTo>
                  <a:pt x="165" y="282"/>
                </a:lnTo>
                <a:lnTo>
                  <a:pt x="162" y="282"/>
                </a:lnTo>
                <a:lnTo>
                  <a:pt x="158" y="282"/>
                </a:lnTo>
                <a:lnTo>
                  <a:pt x="157" y="282"/>
                </a:lnTo>
                <a:lnTo>
                  <a:pt x="152" y="282"/>
                </a:lnTo>
                <a:lnTo>
                  <a:pt x="152" y="282"/>
                </a:lnTo>
                <a:lnTo>
                  <a:pt x="150" y="280"/>
                </a:lnTo>
                <a:lnTo>
                  <a:pt x="148" y="280"/>
                </a:lnTo>
                <a:lnTo>
                  <a:pt x="146" y="279"/>
                </a:lnTo>
                <a:lnTo>
                  <a:pt x="143" y="277"/>
                </a:lnTo>
                <a:lnTo>
                  <a:pt x="140" y="277"/>
                </a:lnTo>
                <a:lnTo>
                  <a:pt x="136" y="277"/>
                </a:lnTo>
                <a:lnTo>
                  <a:pt x="136" y="277"/>
                </a:lnTo>
                <a:lnTo>
                  <a:pt x="134" y="277"/>
                </a:lnTo>
                <a:lnTo>
                  <a:pt x="131" y="277"/>
                </a:lnTo>
                <a:lnTo>
                  <a:pt x="129" y="277"/>
                </a:lnTo>
                <a:lnTo>
                  <a:pt x="126" y="277"/>
                </a:lnTo>
                <a:lnTo>
                  <a:pt x="124" y="277"/>
                </a:lnTo>
                <a:lnTo>
                  <a:pt x="121" y="277"/>
                </a:lnTo>
                <a:lnTo>
                  <a:pt x="119" y="277"/>
                </a:lnTo>
                <a:lnTo>
                  <a:pt x="119" y="279"/>
                </a:lnTo>
                <a:lnTo>
                  <a:pt x="117" y="279"/>
                </a:lnTo>
                <a:lnTo>
                  <a:pt x="115" y="279"/>
                </a:lnTo>
                <a:lnTo>
                  <a:pt x="114" y="279"/>
                </a:lnTo>
                <a:lnTo>
                  <a:pt x="114" y="280"/>
                </a:lnTo>
                <a:lnTo>
                  <a:pt x="112" y="280"/>
                </a:lnTo>
                <a:lnTo>
                  <a:pt x="109" y="282"/>
                </a:lnTo>
                <a:lnTo>
                  <a:pt x="107" y="284"/>
                </a:lnTo>
                <a:lnTo>
                  <a:pt x="107" y="284"/>
                </a:lnTo>
                <a:lnTo>
                  <a:pt x="105" y="286"/>
                </a:lnTo>
                <a:lnTo>
                  <a:pt x="103" y="286"/>
                </a:lnTo>
                <a:lnTo>
                  <a:pt x="102" y="286"/>
                </a:lnTo>
                <a:lnTo>
                  <a:pt x="100" y="286"/>
                </a:lnTo>
                <a:lnTo>
                  <a:pt x="98" y="286"/>
                </a:lnTo>
                <a:lnTo>
                  <a:pt x="95" y="286"/>
                </a:lnTo>
                <a:lnTo>
                  <a:pt x="91" y="286"/>
                </a:lnTo>
                <a:lnTo>
                  <a:pt x="91" y="286"/>
                </a:lnTo>
                <a:lnTo>
                  <a:pt x="90" y="284"/>
                </a:lnTo>
                <a:lnTo>
                  <a:pt x="84" y="284"/>
                </a:lnTo>
                <a:lnTo>
                  <a:pt x="83" y="282"/>
                </a:lnTo>
                <a:lnTo>
                  <a:pt x="79" y="282"/>
                </a:lnTo>
                <a:lnTo>
                  <a:pt x="76" y="280"/>
                </a:lnTo>
                <a:lnTo>
                  <a:pt x="72" y="280"/>
                </a:lnTo>
                <a:lnTo>
                  <a:pt x="69" y="280"/>
                </a:lnTo>
                <a:lnTo>
                  <a:pt x="67" y="279"/>
                </a:lnTo>
                <a:lnTo>
                  <a:pt x="64" y="279"/>
                </a:lnTo>
                <a:lnTo>
                  <a:pt x="60" y="279"/>
                </a:lnTo>
                <a:lnTo>
                  <a:pt x="59" y="279"/>
                </a:lnTo>
                <a:lnTo>
                  <a:pt x="59" y="277"/>
                </a:lnTo>
                <a:lnTo>
                  <a:pt x="57" y="277"/>
                </a:lnTo>
                <a:lnTo>
                  <a:pt x="55" y="277"/>
                </a:lnTo>
                <a:lnTo>
                  <a:pt x="54" y="277"/>
                </a:lnTo>
                <a:lnTo>
                  <a:pt x="52" y="277"/>
                </a:lnTo>
                <a:lnTo>
                  <a:pt x="50" y="275"/>
                </a:lnTo>
                <a:lnTo>
                  <a:pt x="47" y="274"/>
                </a:lnTo>
                <a:lnTo>
                  <a:pt x="47" y="272"/>
                </a:lnTo>
                <a:lnTo>
                  <a:pt x="45" y="268"/>
                </a:lnTo>
                <a:lnTo>
                  <a:pt x="45" y="267"/>
                </a:lnTo>
                <a:lnTo>
                  <a:pt x="43" y="265"/>
                </a:lnTo>
                <a:lnTo>
                  <a:pt x="43" y="263"/>
                </a:lnTo>
                <a:lnTo>
                  <a:pt x="43" y="262"/>
                </a:lnTo>
                <a:lnTo>
                  <a:pt x="43" y="258"/>
                </a:lnTo>
                <a:lnTo>
                  <a:pt x="43" y="256"/>
                </a:lnTo>
                <a:lnTo>
                  <a:pt x="43" y="255"/>
                </a:lnTo>
                <a:lnTo>
                  <a:pt x="43" y="253"/>
                </a:lnTo>
                <a:lnTo>
                  <a:pt x="43" y="249"/>
                </a:lnTo>
                <a:lnTo>
                  <a:pt x="43" y="248"/>
                </a:lnTo>
                <a:lnTo>
                  <a:pt x="41" y="248"/>
                </a:lnTo>
                <a:lnTo>
                  <a:pt x="41" y="246"/>
                </a:lnTo>
                <a:lnTo>
                  <a:pt x="40" y="246"/>
                </a:lnTo>
                <a:lnTo>
                  <a:pt x="38" y="246"/>
                </a:lnTo>
                <a:lnTo>
                  <a:pt x="38" y="246"/>
                </a:lnTo>
                <a:lnTo>
                  <a:pt x="31" y="255"/>
                </a:lnTo>
                <a:lnTo>
                  <a:pt x="31" y="256"/>
                </a:lnTo>
                <a:lnTo>
                  <a:pt x="31" y="258"/>
                </a:lnTo>
                <a:lnTo>
                  <a:pt x="28" y="256"/>
                </a:lnTo>
                <a:lnTo>
                  <a:pt x="23" y="255"/>
                </a:lnTo>
                <a:lnTo>
                  <a:pt x="21" y="251"/>
                </a:lnTo>
                <a:lnTo>
                  <a:pt x="17" y="248"/>
                </a:lnTo>
                <a:lnTo>
                  <a:pt x="17" y="246"/>
                </a:lnTo>
                <a:lnTo>
                  <a:pt x="16" y="243"/>
                </a:lnTo>
                <a:lnTo>
                  <a:pt x="16" y="239"/>
                </a:lnTo>
                <a:lnTo>
                  <a:pt x="14" y="236"/>
                </a:lnTo>
                <a:lnTo>
                  <a:pt x="14" y="234"/>
                </a:lnTo>
                <a:lnTo>
                  <a:pt x="14" y="232"/>
                </a:lnTo>
                <a:lnTo>
                  <a:pt x="9" y="225"/>
                </a:lnTo>
                <a:lnTo>
                  <a:pt x="5" y="219"/>
                </a:lnTo>
                <a:lnTo>
                  <a:pt x="5" y="215"/>
                </a:lnTo>
                <a:lnTo>
                  <a:pt x="7" y="213"/>
                </a:lnTo>
                <a:lnTo>
                  <a:pt x="9" y="212"/>
                </a:lnTo>
                <a:lnTo>
                  <a:pt x="11" y="210"/>
                </a:lnTo>
                <a:lnTo>
                  <a:pt x="12" y="210"/>
                </a:lnTo>
                <a:lnTo>
                  <a:pt x="14" y="208"/>
                </a:lnTo>
                <a:lnTo>
                  <a:pt x="16" y="206"/>
                </a:lnTo>
                <a:lnTo>
                  <a:pt x="17" y="205"/>
                </a:lnTo>
                <a:lnTo>
                  <a:pt x="19" y="201"/>
                </a:lnTo>
                <a:lnTo>
                  <a:pt x="23" y="200"/>
                </a:lnTo>
                <a:lnTo>
                  <a:pt x="23" y="196"/>
                </a:lnTo>
                <a:lnTo>
                  <a:pt x="23" y="193"/>
                </a:lnTo>
                <a:lnTo>
                  <a:pt x="21" y="191"/>
                </a:lnTo>
                <a:lnTo>
                  <a:pt x="19" y="189"/>
                </a:lnTo>
                <a:lnTo>
                  <a:pt x="16" y="188"/>
                </a:lnTo>
                <a:lnTo>
                  <a:pt x="12" y="188"/>
                </a:lnTo>
                <a:lnTo>
                  <a:pt x="11" y="188"/>
                </a:lnTo>
                <a:lnTo>
                  <a:pt x="5" y="188"/>
                </a:lnTo>
                <a:lnTo>
                  <a:pt x="4" y="186"/>
                </a:lnTo>
                <a:lnTo>
                  <a:pt x="0" y="186"/>
                </a:lnTo>
                <a:lnTo>
                  <a:pt x="0" y="182"/>
                </a:lnTo>
                <a:lnTo>
                  <a:pt x="0" y="179"/>
                </a:lnTo>
                <a:lnTo>
                  <a:pt x="0" y="177"/>
                </a:lnTo>
                <a:lnTo>
                  <a:pt x="0" y="172"/>
                </a:lnTo>
                <a:lnTo>
                  <a:pt x="0" y="170"/>
                </a:lnTo>
                <a:lnTo>
                  <a:pt x="0" y="169"/>
                </a:lnTo>
                <a:lnTo>
                  <a:pt x="0" y="169"/>
                </a:lnTo>
                <a:lnTo>
                  <a:pt x="0" y="167"/>
                </a:lnTo>
                <a:lnTo>
                  <a:pt x="2" y="167"/>
                </a:lnTo>
                <a:lnTo>
                  <a:pt x="4" y="165"/>
                </a:lnTo>
                <a:lnTo>
                  <a:pt x="7" y="165"/>
                </a:lnTo>
                <a:lnTo>
                  <a:pt x="11" y="165"/>
                </a:lnTo>
                <a:lnTo>
                  <a:pt x="14" y="163"/>
                </a:lnTo>
                <a:lnTo>
                  <a:pt x="16" y="162"/>
                </a:lnTo>
                <a:lnTo>
                  <a:pt x="17" y="158"/>
                </a:lnTo>
                <a:lnTo>
                  <a:pt x="19" y="157"/>
                </a:lnTo>
                <a:lnTo>
                  <a:pt x="21" y="157"/>
                </a:lnTo>
                <a:lnTo>
                  <a:pt x="23" y="153"/>
                </a:lnTo>
                <a:lnTo>
                  <a:pt x="23" y="151"/>
                </a:lnTo>
                <a:lnTo>
                  <a:pt x="23" y="150"/>
                </a:lnTo>
                <a:lnTo>
                  <a:pt x="23" y="148"/>
                </a:lnTo>
                <a:lnTo>
                  <a:pt x="23" y="145"/>
                </a:lnTo>
                <a:lnTo>
                  <a:pt x="23" y="141"/>
                </a:lnTo>
                <a:lnTo>
                  <a:pt x="23" y="141"/>
                </a:lnTo>
                <a:lnTo>
                  <a:pt x="23" y="139"/>
                </a:lnTo>
                <a:lnTo>
                  <a:pt x="23" y="138"/>
                </a:lnTo>
                <a:lnTo>
                  <a:pt x="24" y="136"/>
                </a:lnTo>
                <a:lnTo>
                  <a:pt x="24" y="134"/>
                </a:lnTo>
                <a:lnTo>
                  <a:pt x="26" y="132"/>
                </a:lnTo>
                <a:lnTo>
                  <a:pt x="28" y="129"/>
                </a:lnTo>
                <a:lnTo>
                  <a:pt x="29" y="129"/>
                </a:lnTo>
                <a:lnTo>
                  <a:pt x="31" y="127"/>
                </a:lnTo>
                <a:lnTo>
                  <a:pt x="31" y="126"/>
                </a:lnTo>
                <a:lnTo>
                  <a:pt x="31" y="126"/>
                </a:lnTo>
                <a:lnTo>
                  <a:pt x="35" y="124"/>
                </a:lnTo>
                <a:lnTo>
                  <a:pt x="38" y="122"/>
                </a:lnTo>
                <a:lnTo>
                  <a:pt x="40" y="122"/>
                </a:lnTo>
                <a:lnTo>
                  <a:pt x="41" y="120"/>
                </a:lnTo>
                <a:lnTo>
                  <a:pt x="43" y="119"/>
                </a:lnTo>
                <a:lnTo>
                  <a:pt x="45" y="117"/>
                </a:lnTo>
                <a:lnTo>
                  <a:pt x="45" y="115"/>
                </a:lnTo>
                <a:lnTo>
                  <a:pt x="47" y="114"/>
                </a:lnTo>
                <a:lnTo>
                  <a:pt x="47" y="112"/>
                </a:lnTo>
                <a:lnTo>
                  <a:pt x="48" y="112"/>
                </a:lnTo>
                <a:lnTo>
                  <a:pt x="50" y="110"/>
                </a:lnTo>
                <a:lnTo>
                  <a:pt x="50" y="108"/>
                </a:lnTo>
                <a:lnTo>
                  <a:pt x="52" y="107"/>
                </a:lnTo>
                <a:lnTo>
                  <a:pt x="52" y="105"/>
                </a:lnTo>
                <a:lnTo>
                  <a:pt x="54" y="103"/>
                </a:lnTo>
                <a:lnTo>
                  <a:pt x="54" y="102"/>
                </a:lnTo>
                <a:lnTo>
                  <a:pt x="54" y="100"/>
                </a:lnTo>
                <a:lnTo>
                  <a:pt x="55" y="100"/>
                </a:lnTo>
                <a:lnTo>
                  <a:pt x="55" y="98"/>
                </a:lnTo>
                <a:lnTo>
                  <a:pt x="55" y="96"/>
                </a:lnTo>
                <a:lnTo>
                  <a:pt x="57" y="95"/>
                </a:lnTo>
                <a:lnTo>
                  <a:pt x="57" y="93"/>
                </a:lnTo>
                <a:lnTo>
                  <a:pt x="57" y="91"/>
                </a:lnTo>
                <a:lnTo>
                  <a:pt x="57" y="89"/>
                </a:lnTo>
                <a:lnTo>
                  <a:pt x="59" y="88"/>
                </a:lnTo>
                <a:lnTo>
                  <a:pt x="59" y="86"/>
                </a:lnTo>
                <a:lnTo>
                  <a:pt x="59" y="84"/>
                </a:lnTo>
                <a:lnTo>
                  <a:pt x="60" y="84"/>
                </a:lnTo>
                <a:lnTo>
                  <a:pt x="60" y="83"/>
                </a:lnTo>
                <a:lnTo>
                  <a:pt x="60" y="81"/>
                </a:lnTo>
                <a:lnTo>
                  <a:pt x="60" y="81"/>
                </a:lnTo>
                <a:lnTo>
                  <a:pt x="60" y="79"/>
                </a:lnTo>
                <a:lnTo>
                  <a:pt x="64" y="72"/>
                </a:lnTo>
                <a:lnTo>
                  <a:pt x="64" y="71"/>
                </a:lnTo>
                <a:lnTo>
                  <a:pt x="67" y="65"/>
                </a:lnTo>
                <a:lnTo>
                  <a:pt x="67" y="64"/>
                </a:lnTo>
                <a:lnTo>
                  <a:pt x="69" y="62"/>
                </a:lnTo>
                <a:lnTo>
                  <a:pt x="69" y="59"/>
                </a:lnTo>
                <a:lnTo>
                  <a:pt x="74" y="50"/>
                </a:lnTo>
                <a:lnTo>
                  <a:pt x="76" y="41"/>
                </a:lnTo>
                <a:lnTo>
                  <a:pt x="76" y="38"/>
                </a:lnTo>
                <a:lnTo>
                  <a:pt x="79" y="33"/>
                </a:lnTo>
                <a:lnTo>
                  <a:pt x="83" y="21"/>
                </a:lnTo>
                <a:lnTo>
                  <a:pt x="90" y="7"/>
                </a:lnTo>
                <a:lnTo>
                  <a:pt x="91" y="3"/>
                </a:lnTo>
                <a:lnTo>
                  <a:pt x="91" y="0"/>
                </a:lnTo>
                <a:lnTo>
                  <a:pt x="93" y="0"/>
                </a:lnTo>
                <a:lnTo>
                  <a:pt x="97" y="2"/>
                </a:lnTo>
                <a:lnTo>
                  <a:pt x="103" y="3"/>
                </a:lnTo>
                <a:lnTo>
                  <a:pt x="103" y="5"/>
                </a:lnTo>
                <a:lnTo>
                  <a:pt x="107" y="5"/>
                </a:lnTo>
                <a:lnTo>
                  <a:pt x="107" y="5"/>
                </a:lnTo>
                <a:lnTo>
                  <a:pt x="114" y="7"/>
                </a:lnTo>
                <a:lnTo>
                  <a:pt x="115" y="7"/>
                </a:lnTo>
                <a:lnTo>
                  <a:pt x="121" y="10"/>
                </a:lnTo>
                <a:lnTo>
                  <a:pt x="127" y="12"/>
                </a:lnTo>
                <a:lnTo>
                  <a:pt x="136" y="16"/>
                </a:lnTo>
                <a:lnTo>
                  <a:pt x="141" y="17"/>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5" name="Freeform 173"/>
          <p:cNvSpPr>
            <a:spLocks/>
          </p:cNvSpPr>
          <p:nvPr/>
        </p:nvSpPr>
        <p:spPr bwMode="auto">
          <a:xfrm>
            <a:off x="4823222" y="2645569"/>
            <a:ext cx="457200" cy="350044"/>
          </a:xfrm>
          <a:custGeom>
            <a:avLst/>
            <a:gdLst/>
            <a:ahLst/>
            <a:cxnLst>
              <a:cxn ang="0">
                <a:pos x="381" y="55"/>
              </a:cxn>
              <a:cxn ang="0">
                <a:pos x="379" y="88"/>
              </a:cxn>
              <a:cxn ang="0">
                <a:pos x="377" y="125"/>
              </a:cxn>
              <a:cxn ang="0">
                <a:pos x="377" y="143"/>
              </a:cxn>
              <a:cxn ang="0">
                <a:pos x="375" y="174"/>
              </a:cxn>
              <a:cxn ang="0">
                <a:pos x="372" y="224"/>
              </a:cxn>
              <a:cxn ang="0">
                <a:pos x="372" y="241"/>
              </a:cxn>
              <a:cxn ang="0">
                <a:pos x="370" y="260"/>
              </a:cxn>
              <a:cxn ang="0">
                <a:pos x="363" y="280"/>
              </a:cxn>
              <a:cxn ang="0">
                <a:pos x="343" y="279"/>
              </a:cxn>
              <a:cxn ang="0">
                <a:pos x="326" y="279"/>
              </a:cxn>
              <a:cxn ang="0">
                <a:pos x="307" y="277"/>
              </a:cxn>
              <a:cxn ang="0">
                <a:pos x="283" y="277"/>
              </a:cxn>
              <a:cxn ang="0">
                <a:pos x="240" y="275"/>
              </a:cxn>
              <a:cxn ang="0">
                <a:pos x="202" y="273"/>
              </a:cxn>
              <a:cxn ang="0">
                <a:pos x="172" y="272"/>
              </a:cxn>
              <a:cxn ang="0">
                <a:pos x="143" y="292"/>
              </a:cxn>
              <a:cxn ang="0">
                <a:pos x="121" y="291"/>
              </a:cxn>
              <a:cxn ang="0">
                <a:pos x="95" y="289"/>
              </a:cxn>
              <a:cxn ang="0">
                <a:pos x="69" y="289"/>
              </a:cxn>
              <a:cxn ang="0">
                <a:pos x="35" y="287"/>
              </a:cxn>
              <a:cxn ang="0">
                <a:pos x="9" y="285"/>
              </a:cxn>
              <a:cxn ang="0">
                <a:pos x="0" y="253"/>
              </a:cxn>
              <a:cxn ang="0">
                <a:pos x="2" y="227"/>
              </a:cxn>
              <a:cxn ang="0">
                <a:pos x="4" y="210"/>
              </a:cxn>
              <a:cxn ang="0">
                <a:pos x="6" y="179"/>
              </a:cxn>
              <a:cxn ang="0">
                <a:pos x="7" y="124"/>
              </a:cxn>
              <a:cxn ang="0">
                <a:pos x="11" y="115"/>
              </a:cxn>
              <a:cxn ang="0">
                <a:pos x="25" y="119"/>
              </a:cxn>
              <a:cxn ang="0">
                <a:pos x="38" y="119"/>
              </a:cxn>
              <a:cxn ang="0">
                <a:pos x="52" y="107"/>
              </a:cxn>
              <a:cxn ang="0">
                <a:pos x="54" y="94"/>
              </a:cxn>
              <a:cxn ang="0">
                <a:pos x="49" y="84"/>
              </a:cxn>
              <a:cxn ang="0">
                <a:pos x="54" y="74"/>
              </a:cxn>
              <a:cxn ang="0">
                <a:pos x="68" y="72"/>
              </a:cxn>
              <a:cxn ang="0">
                <a:pos x="85" y="65"/>
              </a:cxn>
              <a:cxn ang="0">
                <a:pos x="93" y="79"/>
              </a:cxn>
              <a:cxn ang="0">
                <a:pos x="85" y="91"/>
              </a:cxn>
              <a:cxn ang="0">
                <a:pos x="83" y="112"/>
              </a:cxn>
              <a:cxn ang="0">
                <a:pos x="100" y="107"/>
              </a:cxn>
              <a:cxn ang="0">
                <a:pos x="105" y="88"/>
              </a:cxn>
              <a:cxn ang="0">
                <a:pos x="117" y="82"/>
              </a:cxn>
              <a:cxn ang="0">
                <a:pos x="138" y="74"/>
              </a:cxn>
              <a:cxn ang="0">
                <a:pos x="162" y="58"/>
              </a:cxn>
              <a:cxn ang="0">
                <a:pos x="181" y="60"/>
              </a:cxn>
              <a:cxn ang="0">
                <a:pos x="203" y="70"/>
              </a:cxn>
              <a:cxn ang="0">
                <a:pos x="222" y="64"/>
              </a:cxn>
              <a:cxn ang="0">
                <a:pos x="238" y="65"/>
              </a:cxn>
              <a:cxn ang="0">
                <a:pos x="250" y="62"/>
              </a:cxn>
              <a:cxn ang="0">
                <a:pos x="257" y="51"/>
              </a:cxn>
              <a:cxn ang="0">
                <a:pos x="267" y="43"/>
              </a:cxn>
              <a:cxn ang="0">
                <a:pos x="277" y="39"/>
              </a:cxn>
              <a:cxn ang="0">
                <a:pos x="281" y="34"/>
              </a:cxn>
              <a:cxn ang="0">
                <a:pos x="291" y="36"/>
              </a:cxn>
              <a:cxn ang="0">
                <a:pos x="308" y="39"/>
              </a:cxn>
              <a:cxn ang="0">
                <a:pos x="320" y="43"/>
              </a:cxn>
              <a:cxn ang="0">
                <a:pos x="332" y="57"/>
              </a:cxn>
              <a:cxn ang="0">
                <a:pos x="353" y="60"/>
              </a:cxn>
              <a:cxn ang="0">
                <a:pos x="377" y="50"/>
              </a:cxn>
              <a:cxn ang="0">
                <a:pos x="372" y="27"/>
              </a:cxn>
              <a:cxn ang="0">
                <a:pos x="374" y="12"/>
              </a:cxn>
              <a:cxn ang="0">
                <a:pos x="384" y="0"/>
              </a:cxn>
            </a:cxnLst>
            <a:rect l="0" t="0" r="r" b="b"/>
            <a:pathLst>
              <a:path w="384" h="294">
                <a:moveTo>
                  <a:pt x="384" y="0"/>
                </a:moveTo>
                <a:lnTo>
                  <a:pt x="384" y="12"/>
                </a:lnTo>
                <a:lnTo>
                  <a:pt x="382" y="27"/>
                </a:lnTo>
                <a:lnTo>
                  <a:pt x="382" y="33"/>
                </a:lnTo>
                <a:lnTo>
                  <a:pt x="382" y="38"/>
                </a:lnTo>
                <a:lnTo>
                  <a:pt x="382" y="39"/>
                </a:lnTo>
                <a:lnTo>
                  <a:pt x="382" y="45"/>
                </a:lnTo>
                <a:lnTo>
                  <a:pt x="381" y="55"/>
                </a:lnTo>
                <a:lnTo>
                  <a:pt x="381" y="57"/>
                </a:lnTo>
                <a:lnTo>
                  <a:pt x="381" y="69"/>
                </a:lnTo>
                <a:lnTo>
                  <a:pt x="381" y="70"/>
                </a:lnTo>
                <a:lnTo>
                  <a:pt x="381" y="77"/>
                </a:lnTo>
                <a:lnTo>
                  <a:pt x="381" y="79"/>
                </a:lnTo>
                <a:lnTo>
                  <a:pt x="379" y="82"/>
                </a:lnTo>
                <a:lnTo>
                  <a:pt x="379" y="84"/>
                </a:lnTo>
                <a:lnTo>
                  <a:pt x="379" y="88"/>
                </a:lnTo>
                <a:lnTo>
                  <a:pt x="379" y="101"/>
                </a:lnTo>
                <a:lnTo>
                  <a:pt x="379" y="105"/>
                </a:lnTo>
                <a:lnTo>
                  <a:pt x="379" y="107"/>
                </a:lnTo>
                <a:lnTo>
                  <a:pt x="379" y="110"/>
                </a:lnTo>
                <a:lnTo>
                  <a:pt x="379" y="113"/>
                </a:lnTo>
                <a:lnTo>
                  <a:pt x="379" y="115"/>
                </a:lnTo>
                <a:lnTo>
                  <a:pt x="377" y="124"/>
                </a:lnTo>
                <a:lnTo>
                  <a:pt x="377" y="125"/>
                </a:lnTo>
                <a:lnTo>
                  <a:pt x="377" y="127"/>
                </a:lnTo>
                <a:lnTo>
                  <a:pt x="377" y="129"/>
                </a:lnTo>
                <a:lnTo>
                  <a:pt x="377" y="131"/>
                </a:lnTo>
                <a:lnTo>
                  <a:pt x="377" y="132"/>
                </a:lnTo>
                <a:lnTo>
                  <a:pt x="377" y="134"/>
                </a:lnTo>
                <a:lnTo>
                  <a:pt x="377" y="134"/>
                </a:lnTo>
                <a:lnTo>
                  <a:pt x="377" y="139"/>
                </a:lnTo>
                <a:lnTo>
                  <a:pt x="377" y="143"/>
                </a:lnTo>
                <a:lnTo>
                  <a:pt x="377" y="144"/>
                </a:lnTo>
                <a:lnTo>
                  <a:pt x="377" y="146"/>
                </a:lnTo>
                <a:lnTo>
                  <a:pt x="377" y="148"/>
                </a:lnTo>
                <a:lnTo>
                  <a:pt x="375" y="148"/>
                </a:lnTo>
                <a:lnTo>
                  <a:pt x="375" y="160"/>
                </a:lnTo>
                <a:lnTo>
                  <a:pt x="375" y="162"/>
                </a:lnTo>
                <a:lnTo>
                  <a:pt x="375" y="168"/>
                </a:lnTo>
                <a:lnTo>
                  <a:pt x="375" y="174"/>
                </a:lnTo>
                <a:lnTo>
                  <a:pt x="375" y="181"/>
                </a:lnTo>
                <a:lnTo>
                  <a:pt x="375" y="182"/>
                </a:lnTo>
                <a:lnTo>
                  <a:pt x="374" y="191"/>
                </a:lnTo>
                <a:lnTo>
                  <a:pt x="374" y="194"/>
                </a:lnTo>
                <a:lnTo>
                  <a:pt x="374" y="203"/>
                </a:lnTo>
                <a:lnTo>
                  <a:pt x="374" y="208"/>
                </a:lnTo>
                <a:lnTo>
                  <a:pt x="372" y="222"/>
                </a:lnTo>
                <a:lnTo>
                  <a:pt x="372" y="224"/>
                </a:lnTo>
                <a:lnTo>
                  <a:pt x="372" y="225"/>
                </a:lnTo>
                <a:lnTo>
                  <a:pt x="372" y="227"/>
                </a:lnTo>
                <a:lnTo>
                  <a:pt x="372" y="234"/>
                </a:lnTo>
                <a:lnTo>
                  <a:pt x="372" y="236"/>
                </a:lnTo>
                <a:lnTo>
                  <a:pt x="372" y="237"/>
                </a:lnTo>
                <a:lnTo>
                  <a:pt x="372" y="239"/>
                </a:lnTo>
                <a:lnTo>
                  <a:pt x="372" y="239"/>
                </a:lnTo>
                <a:lnTo>
                  <a:pt x="372" y="241"/>
                </a:lnTo>
                <a:lnTo>
                  <a:pt x="372" y="242"/>
                </a:lnTo>
                <a:lnTo>
                  <a:pt x="370" y="246"/>
                </a:lnTo>
                <a:lnTo>
                  <a:pt x="370" y="248"/>
                </a:lnTo>
                <a:lnTo>
                  <a:pt x="370" y="251"/>
                </a:lnTo>
                <a:lnTo>
                  <a:pt x="370" y="253"/>
                </a:lnTo>
                <a:lnTo>
                  <a:pt x="370" y="254"/>
                </a:lnTo>
                <a:lnTo>
                  <a:pt x="370" y="256"/>
                </a:lnTo>
                <a:lnTo>
                  <a:pt x="370" y="260"/>
                </a:lnTo>
                <a:lnTo>
                  <a:pt x="370" y="261"/>
                </a:lnTo>
                <a:lnTo>
                  <a:pt x="370" y="263"/>
                </a:lnTo>
                <a:lnTo>
                  <a:pt x="370" y="268"/>
                </a:lnTo>
                <a:lnTo>
                  <a:pt x="370" y="277"/>
                </a:lnTo>
                <a:lnTo>
                  <a:pt x="370" y="280"/>
                </a:lnTo>
                <a:lnTo>
                  <a:pt x="369" y="280"/>
                </a:lnTo>
                <a:lnTo>
                  <a:pt x="365" y="280"/>
                </a:lnTo>
                <a:lnTo>
                  <a:pt x="363" y="280"/>
                </a:lnTo>
                <a:lnTo>
                  <a:pt x="362" y="280"/>
                </a:lnTo>
                <a:lnTo>
                  <a:pt x="358" y="280"/>
                </a:lnTo>
                <a:lnTo>
                  <a:pt x="356" y="280"/>
                </a:lnTo>
                <a:lnTo>
                  <a:pt x="355" y="279"/>
                </a:lnTo>
                <a:lnTo>
                  <a:pt x="353" y="279"/>
                </a:lnTo>
                <a:lnTo>
                  <a:pt x="350" y="279"/>
                </a:lnTo>
                <a:lnTo>
                  <a:pt x="348" y="279"/>
                </a:lnTo>
                <a:lnTo>
                  <a:pt x="343" y="279"/>
                </a:lnTo>
                <a:lnTo>
                  <a:pt x="341" y="279"/>
                </a:lnTo>
                <a:lnTo>
                  <a:pt x="339" y="279"/>
                </a:lnTo>
                <a:lnTo>
                  <a:pt x="338" y="279"/>
                </a:lnTo>
                <a:lnTo>
                  <a:pt x="336" y="279"/>
                </a:lnTo>
                <a:lnTo>
                  <a:pt x="332" y="279"/>
                </a:lnTo>
                <a:lnTo>
                  <a:pt x="331" y="279"/>
                </a:lnTo>
                <a:lnTo>
                  <a:pt x="326" y="279"/>
                </a:lnTo>
                <a:lnTo>
                  <a:pt x="326" y="279"/>
                </a:lnTo>
                <a:lnTo>
                  <a:pt x="324" y="279"/>
                </a:lnTo>
                <a:lnTo>
                  <a:pt x="322" y="279"/>
                </a:lnTo>
                <a:lnTo>
                  <a:pt x="320" y="277"/>
                </a:lnTo>
                <a:lnTo>
                  <a:pt x="319" y="277"/>
                </a:lnTo>
                <a:lnTo>
                  <a:pt x="317" y="277"/>
                </a:lnTo>
                <a:lnTo>
                  <a:pt x="312" y="277"/>
                </a:lnTo>
                <a:lnTo>
                  <a:pt x="308" y="277"/>
                </a:lnTo>
                <a:lnTo>
                  <a:pt x="307" y="277"/>
                </a:lnTo>
                <a:lnTo>
                  <a:pt x="305" y="277"/>
                </a:lnTo>
                <a:lnTo>
                  <a:pt x="303" y="277"/>
                </a:lnTo>
                <a:lnTo>
                  <a:pt x="301" y="277"/>
                </a:lnTo>
                <a:lnTo>
                  <a:pt x="295" y="277"/>
                </a:lnTo>
                <a:lnTo>
                  <a:pt x="295" y="277"/>
                </a:lnTo>
                <a:lnTo>
                  <a:pt x="291" y="277"/>
                </a:lnTo>
                <a:lnTo>
                  <a:pt x="288" y="277"/>
                </a:lnTo>
                <a:lnTo>
                  <a:pt x="283" y="277"/>
                </a:lnTo>
                <a:lnTo>
                  <a:pt x="281" y="277"/>
                </a:lnTo>
                <a:lnTo>
                  <a:pt x="277" y="277"/>
                </a:lnTo>
                <a:lnTo>
                  <a:pt x="274" y="275"/>
                </a:lnTo>
                <a:lnTo>
                  <a:pt x="267" y="275"/>
                </a:lnTo>
                <a:lnTo>
                  <a:pt x="264" y="275"/>
                </a:lnTo>
                <a:lnTo>
                  <a:pt x="258" y="275"/>
                </a:lnTo>
                <a:lnTo>
                  <a:pt x="257" y="275"/>
                </a:lnTo>
                <a:lnTo>
                  <a:pt x="240" y="275"/>
                </a:lnTo>
                <a:lnTo>
                  <a:pt x="234" y="273"/>
                </a:lnTo>
                <a:lnTo>
                  <a:pt x="229" y="273"/>
                </a:lnTo>
                <a:lnTo>
                  <a:pt x="227" y="273"/>
                </a:lnTo>
                <a:lnTo>
                  <a:pt x="222" y="273"/>
                </a:lnTo>
                <a:lnTo>
                  <a:pt x="219" y="273"/>
                </a:lnTo>
                <a:lnTo>
                  <a:pt x="212" y="273"/>
                </a:lnTo>
                <a:lnTo>
                  <a:pt x="207" y="273"/>
                </a:lnTo>
                <a:lnTo>
                  <a:pt x="202" y="273"/>
                </a:lnTo>
                <a:lnTo>
                  <a:pt x="200" y="273"/>
                </a:lnTo>
                <a:lnTo>
                  <a:pt x="195" y="273"/>
                </a:lnTo>
                <a:lnTo>
                  <a:pt x="191" y="272"/>
                </a:lnTo>
                <a:lnTo>
                  <a:pt x="190" y="272"/>
                </a:lnTo>
                <a:lnTo>
                  <a:pt x="183" y="272"/>
                </a:lnTo>
                <a:lnTo>
                  <a:pt x="178" y="272"/>
                </a:lnTo>
                <a:lnTo>
                  <a:pt x="176" y="272"/>
                </a:lnTo>
                <a:lnTo>
                  <a:pt x="172" y="272"/>
                </a:lnTo>
                <a:lnTo>
                  <a:pt x="167" y="270"/>
                </a:lnTo>
                <a:lnTo>
                  <a:pt x="167" y="277"/>
                </a:lnTo>
                <a:lnTo>
                  <a:pt x="167" y="287"/>
                </a:lnTo>
                <a:lnTo>
                  <a:pt x="167" y="294"/>
                </a:lnTo>
                <a:lnTo>
                  <a:pt x="164" y="294"/>
                </a:lnTo>
                <a:lnTo>
                  <a:pt x="159" y="294"/>
                </a:lnTo>
                <a:lnTo>
                  <a:pt x="147" y="292"/>
                </a:lnTo>
                <a:lnTo>
                  <a:pt x="143" y="292"/>
                </a:lnTo>
                <a:lnTo>
                  <a:pt x="141" y="292"/>
                </a:lnTo>
                <a:lnTo>
                  <a:pt x="140" y="292"/>
                </a:lnTo>
                <a:lnTo>
                  <a:pt x="136" y="292"/>
                </a:lnTo>
                <a:lnTo>
                  <a:pt x="131" y="292"/>
                </a:lnTo>
                <a:lnTo>
                  <a:pt x="129" y="292"/>
                </a:lnTo>
                <a:lnTo>
                  <a:pt x="128" y="292"/>
                </a:lnTo>
                <a:lnTo>
                  <a:pt x="124" y="292"/>
                </a:lnTo>
                <a:lnTo>
                  <a:pt x="121" y="291"/>
                </a:lnTo>
                <a:lnTo>
                  <a:pt x="119" y="291"/>
                </a:lnTo>
                <a:lnTo>
                  <a:pt x="114" y="291"/>
                </a:lnTo>
                <a:lnTo>
                  <a:pt x="112" y="291"/>
                </a:lnTo>
                <a:lnTo>
                  <a:pt x="107" y="291"/>
                </a:lnTo>
                <a:lnTo>
                  <a:pt x="102" y="291"/>
                </a:lnTo>
                <a:lnTo>
                  <a:pt x="98" y="291"/>
                </a:lnTo>
                <a:lnTo>
                  <a:pt x="97" y="291"/>
                </a:lnTo>
                <a:lnTo>
                  <a:pt x="95" y="289"/>
                </a:lnTo>
                <a:lnTo>
                  <a:pt x="90" y="289"/>
                </a:lnTo>
                <a:lnTo>
                  <a:pt x="86" y="289"/>
                </a:lnTo>
                <a:lnTo>
                  <a:pt x="85" y="289"/>
                </a:lnTo>
                <a:lnTo>
                  <a:pt x="85" y="289"/>
                </a:lnTo>
                <a:lnTo>
                  <a:pt x="78" y="289"/>
                </a:lnTo>
                <a:lnTo>
                  <a:pt x="73" y="289"/>
                </a:lnTo>
                <a:lnTo>
                  <a:pt x="69" y="289"/>
                </a:lnTo>
                <a:lnTo>
                  <a:pt x="69" y="289"/>
                </a:lnTo>
                <a:lnTo>
                  <a:pt x="68" y="289"/>
                </a:lnTo>
                <a:lnTo>
                  <a:pt x="61" y="287"/>
                </a:lnTo>
                <a:lnTo>
                  <a:pt x="54" y="287"/>
                </a:lnTo>
                <a:lnTo>
                  <a:pt x="47" y="287"/>
                </a:lnTo>
                <a:lnTo>
                  <a:pt x="42" y="287"/>
                </a:lnTo>
                <a:lnTo>
                  <a:pt x="38" y="287"/>
                </a:lnTo>
                <a:lnTo>
                  <a:pt x="37" y="287"/>
                </a:lnTo>
                <a:lnTo>
                  <a:pt x="35" y="287"/>
                </a:lnTo>
                <a:lnTo>
                  <a:pt x="33" y="287"/>
                </a:lnTo>
                <a:lnTo>
                  <a:pt x="28" y="285"/>
                </a:lnTo>
                <a:lnTo>
                  <a:pt x="26" y="285"/>
                </a:lnTo>
                <a:lnTo>
                  <a:pt x="25" y="285"/>
                </a:lnTo>
                <a:lnTo>
                  <a:pt x="25" y="285"/>
                </a:lnTo>
                <a:lnTo>
                  <a:pt x="23" y="285"/>
                </a:lnTo>
                <a:lnTo>
                  <a:pt x="11" y="285"/>
                </a:lnTo>
                <a:lnTo>
                  <a:pt x="9" y="285"/>
                </a:lnTo>
                <a:lnTo>
                  <a:pt x="2" y="284"/>
                </a:lnTo>
                <a:lnTo>
                  <a:pt x="0" y="285"/>
                </a:lnTo>
                <a:lnTo>
                  <a:pt x="0" y="284"/>
                </a:lnTo>
                <a:lnTo>
                  <a:pt x="0" y="277"/>
                </a:lnTo>
                <a:lnTo>
                  <a:pt x="0" y="265"/>
                </a:lnTo>
                <a:lnTo>
                  <a:pt x="0" y="263"/>
                </a:lnTo>
                <a:lnTo>
                  <a:pt x="0" y="256"/>
                </a:lnTo>
                <a:lnTo>
                  <a:pt x="0" y="253"/>
                </a:lnTo>
                <a:lnTo>
                  <a:pt x="0" y="251"/>
                </a:lnTo>
                <a:lnTo>
                  <a:pt x="2" y="242"/>
                </a:lnTo>
                <a:lnTo>
                  <a:pt x="2" y="236"/>
                </a:lnTo>
                <a:lnTo>
                  <a:pt x="2" y="234"/>
                </a:lnTo>
                <a:lnTo>
                  <a:pt x="2" y="232"/>
                </a:lnTo>
                <a:lnTo>
                  <a:pt x="2" y="230"/>
                </a:lnTo>
                <a:lnTo>
                  <a:pt x="2" y="229"/>
                </a:lnTo>
                <a:lnTo>
                  <a:pt x="2" y="227"/>
                </a:lnTo>
                <a:lnTo>
                  <a:pt x="2" y="225"/>
                </a:lnTo>
                <a:lnTo>
                  <a:pt x="2" y="224"/>
                </a:lnTo>
                <a:lnTo>
                  <a:pt x="2" y="224"/>
                </a:lnTo>
                <a:lnTo>
                  <a:pt x="2" y="222"/>
                </a:lnTo>
                <a:lnTo>
                  <a:pt x="4" y="218"/>
                </a:lnTo>
                <a:lnTo>
                  <a:pt x="4" y="215"/>
                </a:lnTo>
                <a:lnTo>
                  <a:pt x="4" y="213"/>
                </a:lnTo>
                <a:lnTo>
                  <a:pt x="4" y="210"/>
                </a:lnTo>
                <a:lnTo>
                  <a:pt x="4" y="208"/>
                </a:lnTo>
                <a:lnTo>
                  <a:pt x="4" y="208"/>
                </a:lnTo>
                <a:lnTo>
                  <a:pt x="4" y="201"/>
                </a:lnTo>
                <a:lnTo>
                  <a:pt x="4" y="196"/>
                </a:lnTo>
                <a:lnTo>
                  <a:pt x="4" y="187"/>
                </a:lnTo>
                <a:lnTo>
                  <a:pt x="6" y="182"/>
                </a:lnTo>
                <a:lnTo>
                  <a:pt x="6" y="181"/>
                </a:lnTo>
                <a:lnTo>
                  <a:pt x="6" y="179"/>
                </a:lnTo>
                <a:lnTo>
                  <a:pt x="6" y="175"/>
                </a:lnTo>
                <a:lnTo>
                  <a:pt x="6" y="170"/>
                </a:lnTo>
                <a:lnTo>
                  <a:pt x="6" y="163"/>
                </a:lnTo>
                <a:lnTo>
                  <a:pt x="6" y="151"/>
                </a:lnTo>
                <a:lnTo>
                  <a:pt x="7" y="138"/>
                </a:lnTo>
                <a:lnTo>
                  <a:pt x="7" y="136"/>
                </a:lnTo>
                <a:lnTo>
                  <a:pt x="7" y="132"/>
                </a:lnTo>
                <a:lnTo>
                  <a:pt x="7" y="124"/>
                </a:lnTo>
                <a:lnTo>
                  <a:pt x="7" y="122"/>
                </a:lnTo>
                <a:lnTo>
                  <a:pt x="7" y="120"/>
                </a:lnTo>
                <a:lnTo>
                  <a:pt x="7" y="119"/>
                </a:lnTo>
                <a:lnTo>
                  <a:pt x="7" y="113"/>
                </a:lnTo>
                <a:lnTo>
                  <a:pt x="9" y="112"/>
                </a:lnTo>
                <a:lnTo>
                  <a:pt x="9" y="113"/>
                </a:lnTo>
                <a:lnTo>
                  <a:pt x="9" y="113"/>
                </a:lnTo>
                <a:lnTo>
                  <a:pt x="11" y="115"/>
                </a:lnTo>
                <a:lnTo>
                  <a:pt x="12" y="115"/>
                </a:lnTo>
                <a:lnTo>
                  <a:pt x="14" y="117"/>
                </a:lnTo>
                <a:lnTo>
                  <a:pt x="16" y="119"/>
                </a:lnTo>
                <a:lnTo>
                  <a:pt x="18" y="119"/>
                </a:lnTo>
                <a:lnTo>
                  <a:pt x="19" y="119"/>
                </a:lnTo>
                <a:lnTo>
                  <a:pt x="23" y="119"/>
                </a:lnTo>
                <a:lnTo>
                  <a:pt x="25" y="119"/>
                </a:lnTo>
                <a:lnTo>
                  <a:pt x="25" y="119"/>
                </a:lnTo>
                <a:lnTo>
                  <a:pt x="26" y="119"/>
                </a:lnTo>
                <a:lnTo>
                  <a:pt x="28" y="119"/>
                </a:lnTo>
                <a:lnTo>
                  <a:pt x="30" y="119"/>
                </a:lnTo>
                <a:lnTo>
                  <a:pt x="31" y="119"/>
                </a:lnTo>
                <a:lnTo>
                  <a:pt x="33" y="119"/>
                </a:lnTo>
                <a:lnTo>
                  <a:pt x="35" y="119"/>
                </a:lnTo>
                <a:lnTo>
                  <a:pt x="37" y="119"/>
                </a:lnTo>
                <a:lnTo>
                  <a:pt x="38" y="119"/>
                </a:lnTo>
                <a:lnTo>
                  <a:pt x="38" y="117"/>
                </a:lnTo>
                <a:lnTo>
                  <a:pt x="42" y="115"/>
                </a:lnTo>
                <a:lnTo>
                  <a:pt x="43" y="115"/>
                </a:lnTo>
                <a:lnTo>
                  <a:pt x="45" y="113"/>
                </a:lnTo>
                <a:lnTo>
                  <a:pt x="47" y="112"/>
                </a:lnTo>
                <a:lnTo>
                  <a:pt x="49" y="108"/>
                </a:lnTo>
                <a:lnTo>
                  <a:pt x="50" y="108"/>
                </a:lnTo>
                <a:lnTo>
                  <a:pt x="52" y="107"/>
                </a:lnTo>
                <a:lnTo>
                  <a:pt x="54" y="105"/>
                </a:lnTo>
                <a:lnTo>
                  <a:pt x="54" y="103"/>
                </a:lnTo>
                <a:lnTo>
                  <a:pt x="55" y="103"/>
                </a:lnTo>
                <a:lnTo>
                  <a:pt x="55" y="103"/>
                </a:lnTo>
                <a:lnTo>
                  <a:pt x="55" y="100"/>
                </a:lnTo>
                <a:lnTo>
                  <a:pt x="55" y="98"/>
                </a:lnTo>
                <a:lnTo>
                  <a:pt x="54" y="96"/>
                </a:lnTo>
                <a:lnTo>
                  <a:pt x="54" y="94"/>
                </a:lnTo>
                <a:lnTo>
                  <a:pt x="54" y="93"/>
                </a:lnTo>
                <a:lnTo>
                  <a:pt x="54" y="93"/>
                </a:lnTo>
                <a:lnTo>
                  <a:pt x="52" y="89"/>
                </a:lnTo>
                <a:lnTo>
                  <a:pt x="50" y="88"/>
                </a:lnTo>
                <a:lnTo>
                  <a:pt x="50" y="88"/>
                </a:lnTo>
                <a:lnTo>
                  <a:pt x="50" y="86"/>
                </a:lnTo>
                <a:lnTo>
                  <a:pt x="49" y="86"/>
                </a:lnTo>
                <a:lnTo>
                  <a:pt x="49" y="84"/>
                </a:lnTo>
                <a:lnTo>
                  <a:pt x="49" y="82"/>
                </a:lnTo>
                <a:lnTo>
                  <a:pt x="49" y="81"/>
                </a:lnTo>
                <a:lnTo>
                  <a:pt x="50" y="79"/>
                </a:lnTo>
                <a:lnTo>
                  <a:pt x="50" y="77"/>
                </a:lnTo>
                <a:lnTo>
                  <a:pt x="52" y="77"/>
                </a:lnTo>
                <a:lnTo>
                  <a:pt x="52" y="76"/>
                </a:lnTo>
                <a:lnTo>
                  <a:pt x="54" y="76"/>
                </a:lnTo>
                <a:lnTo>
                  <a:pt x="54" y="74"/>
                </a:lnTo>
                <a:lnTo>
                  <a:pt x="54" y="74"/>
                </a:lnTo>
                <a:lnTo>
                  <a:pt x="55" y="74"/>
                </a:lnTo>
                <a:lnTo>
                  <a:pt x="57" y="74"/>
                </a:lnTo>
                <a:lnTo>
                  <a:pt x="59" y="74"/>
                </a:lnTo>
                <a:lnTo>
                  <a:pt x="62" y="74"/>
                </a:lnTo>
                <a:lnTo>
                  <a:pt x="64" y="72"/>
                </a:lnTo>
                <a:lnTo>
                  <a:pt x="66" y="72"/>
                </a:lnTo>
                <a:lnTo>
                  <a:pt x="68" y="72"/>
                </a:lnTo>
                <a:lnTo>
                  <a:pt x="69" y="70"/>
                </a:lnTo>
                <a:lnTo>
                  <a:pt x="69" y="70"/>
                </a:lnTo>
                <a:lnTo>
                  <a:pt x="74" y="70"/>
                </a:lnTo>
                <a:lnTo>
                  <a:pt x="78" y="69"/>
                </a:lnTo>
                <a:lnTo>
                  <a:pt x="81" y="65"/>
                </a:lnTo>
                <a:lnTo>
                  <a:pt x="83" y="65"/>
                </a:lnTo>
                <a:lnTo>
                  <a:pt x="85" y="64"/>
                </a:lnTo>
                <a:lnTo>
                  <a:pt x="85" y="65"/>
                </a:lnTo>
                <a:lnTo>
                  <a:pt x="85" y="65"/>
                </a:lnTo>
                <a:lnTo>
                  <a:pt x="86" y="67"/>
                </a:lnTo>
                <a:lnTo>
                  <a:pt x="90" y="70"/>
                </a:lnTo>
                <a:lnTo>
                  <a:pt x="92" y="74"/>
                </a:lnTo>
                <a:lnTo>
                  <a:pt x="93" y="74"/>
                </a:lnTo>
                <a:lnTo>
                  <a:pt x="93" y="74"/>
                </a:lnTo>
                <a:lnTo>
                  <a:pt x="93" y="77"/>
                </a:lnTo>
                <a:lnTo>
                  <a:pt x="93" y="79"/>
                </a:lnTo>
                <a:lnTo>
                  <a:pt x="93" y="81"/>
                </a:lnTo>
                <a:lnTo>
                  <a:pt x="93" y="82"/>
                </a:lnTo>
                <a:lnTo>
                  <a:pt x="92" y="84"/>
                </a:lnTo>
                <a:lnTo>
                  <a:pt x="90" y="86"/>
                </a:lnTo>
                <a:lnTo>
                  <a:pt x="88" y="88"/>
                </a:lnTo>
                <a:lnTo>
                  <a:pt x="88" y="88"/>
                </a:lnTo>
                <a:lnTo>
                  <a:pt x="85" y="89"/>
                </a:lnTo>
                <a:lnTo>
                  <a:pt x="85" y="91"/>
                </a:lnTo>
                <a:lnTo>
                  <a:pt x="83" y="91"/>
                </a:lnTo>
                <a:lnTo>
                  <a:pt x="81" y="93"/>
                </a:lnTo>
                <a:lnTo>
                  <a:pt x="78" y="100"/>
                </a:lnTo>
                <a:lnTo>
                  <a:pt x="78" y="103"/>
                </a:lnTo>
                <a:lnTo>
                  <a:pt x="78" y="103"/>
                </a:lnTo>
                <a:lnTo>
                  <a:pt x="78" y="105"/>
                </a:lnTo>
                <a:lnTo>
                  <a:pt x="80" y="108"/>
                </a:lnTo>
                <a:lnTo>
                  <a:pt x="83" y="112"/>
                </a:lnTo>
                <a:lnTo>
                  <a:pt x="85" y="113"/>
                </a:lnTo>
                <a:lnTo>
                  <a:pt x="88" y="113"/>
                </a:lnTo>
                <a:lnTo>
                  <a:pt x="90" y="113"/>
                </a:lnTo>
                <a:lnTo>
                  <a:pt x="93" y="113"/>
                </a:lnTo>
                <a:lnTo>
                  <a:pt x="95" y="112"/>
                </a:lnTo>
                <a:lnTo>
                  <a:pt x="98" y="108"/>
                </a:lnTo>
                <a:lnTo>
                  <a:pt x="98" y="107"/>
                </a:lnTo>
                <a:lnTo>
                  <a:pt x="100" y="107"/>
                </a:lnTo>
                <a:lnTo>
                  <a:pt x="100" y="105"/>
                </a:lnTo>
                <a:lnTo>
                  <a:pt x="100" y="103"/>
                </a:lnTo>
                <a:lnTo>
                  <a:pt x="100" y="101"/>
                </a:lnTo>
                <a:lnTo>
                  <a:pt x="102" y="96"/>
                </a:lnTo>
                <a:lnTo>
                  <a:pt x="102" y="94"/>
                </a:lnTo>
                <a:lnTo>
                  <a:pt x="104" y="91"/>
                </a:lnTo>
                <a:lnTo>
                  <a:pt x="104" y="89"/>
                </a:lnTo>
                <a:lnTo>
                  <a:pt x="105" y="88"/>
                </a:lnTo>
                <a:lnTo>
                  <a:pt x="105" y="88"/>
                </a:lnTo>
                <a:lnTo>
                  <a:pt x="105" y="86"/>
                </a:lnTo>
                <a:lnTo>
                  <a:pt x="107" y="86"/>
                </a:lnTo>
                <a:lnTo>
                  <a:pt x="109" y="84"/>
                </a:lnTo>
                <a:lnTo>
                  <a:pt x="112" y="82"/>
                </a:lnTo>
                <a:lnTo>
                  <a:pt x="114" y="81"/>
                </a:lnTo>
                <a:lnTo>
                  <a:pt x="114" y="82"/>
                </a:lnTo>
                <a:lnTo>
                  <a:pt x="117" y="82"/>
                </a:lnTo>
                <a:lnTo>
                  <a:pt x="119" y="82"/>
                </a:lnTo>
                <a:lnTo>
                  <a:pt x="121" y="82"/>
                </a:lnTo>
                <a:lnTo>
                  <a:pt x="126" y="82"/>
                </a:lnTo>
                <a:lnTo>
                  <a:pt x="128" y="82"/>
                </a:lnTo>
                <a:lnTo>
                  <a:pt x="129" y="82"/>
                </a:lnTo>
                <a:lnTo>
                  <a:pt x="133" y="79"/>
                </a:lnTo>
                <a:lnTo>
                  <a:pt x="136" y="76"/>
                </a:lnTo>
                <a:lnTo>
                  <a:pt x="138" y="74"/>
                </a:lnTo>
                <a:lnTo>
                  <a:pt x="145" y="67"/>
                </a:lnTo>
                <a:lnTo>
                  <a:pt x="145" y="65"/>
                </a:lnTo>
                <a:lnTo>
                  <a:pt x="147" y="65"/>
                </a:lnTo>
                <a:lnTo>
                  <a:pt x="150" y="64"/>
                </a:lnTo>
                <a:lnTo>
                  <a:pt x="154" y="62"/>
                </a:lnTo>
                <a:lnTo>
                  <a:pt x="159" y="60"/>
                </a:lnTo>
                <a:lnTo>
                  <a:pt x="160" y="58"/>
                </a:lnTo>
                <a:lnTo>
                  <a:pt x="162" y="58"/>
                </a:lnTo>
                <a:lnTo>
                  <a:pt x="164" y="58"/>
                </a:lnTo>
                <a:lnTo>
                  <a:pt x="166" y="58"/>
                </a:lnTo>
                <a:lnTo>
                  <a:pt x="169" y="58"/>
                </a:lnTo>
                <a:lnTo>
                  <a:pt x="172" y="58"/>
                </a:lnTo>
                <a:lnTo>
                  <a:pt x="174" y="58"/>
                </a:lnTo>
                <a:lnTo>
                  <a:pt x="176" y="58"/>
                </a:lnTo>
                <a:lnTo>
                  <a:pt x="179" y="58"/>
                </a:lnTo>
                <a:lnTo>
                  <a:pt x="181" y="60"/>
                </a:lnTo>
                <a:lnTo>
                  <a:pt x="186" y="62"/>
                </a:lnTo>
                <a:lnTo>
                  <a:pt x="190" y="65"/>
                </a:lnTo>
                <a:lnTo>
                  <a:pt x="191" y="67"/>
                </a:lnTo>
                <a:lnTo>
                  <a:pt x="193" y="69"/>
                </a:lnTo>
                <a:lnTo>
                  <a:pt x="197" y="70"/>
                </a:lnTo>
                <a:lnTo>
                  <a:pt x="200" y="70"/>
                </a:lnTo>
                <a:lnTo>
                  <a:pt x="202" y="70"/>
                </a:lnTo>
                <a:lnTo>
                  <a:pt x="203" y="70"/>
                </a:lnTo>
                <a:lnTo>
                  <a:pt x="205" y="69"/>
                </a:lnTo>
                <a:lnTo>
                  <a:pt x="209" y="67"/>
                </a:lnTo>
                <a:lnTo>
                  <a:pt x="212" y="67"/>
                </a:lnTo>
                <a:lnTo>
                  <a:pt x="214" y="65"/>
                </a:lnTo>
                <a:lnTo>
                  <a:pt x="215" y="65"/>
                </a:lnTo>
                <a:lnTo>
                  <a:pt x="221" y="64"/>
                </a:lnTo>
                <a:lnTo>
                  <a:pt x="221" y="64"/>
                </a:lnTo>
                <a:lnTo>
                  <a:pt x="222" y="64"/>
                </a:lnTo>
                <a:lnTo>
                  <a:pt x="224" y="64"/>
                </a:lnTo>
                <a:lnTo>
                  <a:pt x="227" y="64"/>
                </a:lnTo>
                <a:lnTo>
                  <a:pt x="229" y="64"/>
                </a:lnTo>
                <a:lnTo>
                  <a:pt x="231" y="64"/>
                </a:lnTo>
                <a:lnTo>
                  <a:pt x="234" y="64"/>
                </a:lnTo>
                <a:lnTo>
                  <a:pt x="234" y="65"/>
                </a:lnTo>
                <a:lnTo>
                  <a:pt x="236" y="65"/>
                </a:lnTo>
                <a:lnTo>
                  <a:pt x="238" y="65"/>
                </a:lnTo>
                <a:lnTo>
                  <a:pt x="240" y="65"/>
                </a:lnTo>
                <a:lnTo>
                  <a:pt x="241" y="65"/>
                </a:lnTo>
                <a:lnTo>
                  <a:pt x="243" y="65"/>
                </a:lnTo>
                <a:lnTo>
                  <a:pt x="246" y="65"/>
                </a:lnTo>
                <a:lnTo>
                  <a:pt x="248" y="65"/>
                </a:lnTo>
                <a:lnTo>
                  <a:pt x="250" y="64"/>
                </a:lnTo>
                <a:lnTo>
                  <a:pt x="250" y="64"/>
                </a:lnTo>
                <a:lnTo>
                  <a:pt x="250" y="62"/>
                </a:lnTo>
                <a:lnTo>
                  <a:pt x="252" y="62"/>
                </a:lnTo>
                <a:lnTo>
                  <a:pt x="252" y="60"/>
                </a:lnTo>
                <a:lnTo>
                  <a:pt x="253" y="58"/>
                </a:lnTo>
                <a:lnTo>
                  <a:pt x="253" y="58"/>
                </a:lnTo>
                <a:lnTo>
                  <a:pt x="255" y="57"/>
                </a:lnTo>
                <a:lnTo>
                  <a:pt x="255" y="55"/>
                </a:lnTo>
                <a:lnTo>
                  <a:pt x="255" y="53"/>
                </a:lnTo>
                <a:lnTo>
                  <a:pt x="257" y="51"/>
                </a:lnTo>
                <a:lnTo>
                  <a:pt x="258" y="50"/>
                </a:lnTo>
                <a:lnTo>
                  <a:pt x="258" y="48"/>
                </a:lnTo>
                <a:lnTo>
                  <a:pt x="260" y="48"/>
                </a:lnTo>
                <a:lnTo>
                  <a:pt x="262" y="46"/>
                </a:lnTo>
                <a:lnTo>
                  <a:pt x="264" y="45"/>
                </a:lnTo>
                <a:lnTo>
                  <a:pt x="265" y="45"/>
                </a:lnTo>
                <a:lnTo>
                  <a:pt x="265" y="45"/>
                </a:lnTo>
                <a:lnTo>
                  <a:pt x="267" y="43"/>
                </a:lnTo>
                <a:lnTo>
                  <a:pt x="269" y="43"/>
                </a:lnTo>
                <a:lnTo>
                  <a:pt x="270" y="43"/>
                </a:lnTo>
                <a:lnTo>
                  <a:pt x="272" y="43"/>
                </a:lnTo>
                <a:lnTo>
                  <a:pt x="274" y="43"/>
                </a:lnTo>
                <a:lnTo>
                  <a:pt x="274" y="43"/>
                </a:lnTo>
                <a:lnTo>
                  <a:pt x="276" y="41"/>
                </a:lnTo>
                <a:lnTo>
                  <a:pt x="277" y="41"/>
                </a:lnTo>
                <a:lnTo>
                  <a:pt x="277" y="39"/>
                </a:lnTo>
                <a:lnTo>
                  <a:pt x="277" y="38"/>
                </a:lnTo>
                <a:lnTo>
                  <a:pt x="276" y="38"/>
                </a:lnTo>
                <a:lnTo>
                  <a:pt x="276" y="36"/>
                </a:lnTo>
                <a:lnTo>
                  <a:pt x="277" y="36"/>
                </a:lnTo>
                <a:lnTo>
                  <a:pt x="277" y="34"/>
                </a:lnTo>
                <a:lnTo>
                  <a:pt x="279" y="34"/>
                </a:lnTo>
                <a:lnTo>
                  <a:pt x="281" y="34"/>
                </a:lnTo>
                <a:lnTo>
                  <a:pt x="281" y="34"/>
                </a:lnTo>
                <a:lnTo>
                  <a:pt x="281" y="36"/>
                </a:lnTo>
                <a:lnTo>
                  <a:pt x="283" y="36"/>
                </a:lnTo>
                <a:lnTo>
                  <a:pt x="284" y="34"/>
                </a:lnTo>
                <a:lnTo>
                  <a:pt x="286" y="34"/>
                </a:lnTo>
                <a:lnTo>
                  <a:pt x="288" y="34"/>
                </a:lnTo>
                <a:lnTo>
                  <a:pt x="289" y="34"/>
                </a:lnTo>
                <a:lnTo>
                  <a:pt x="289" y="36"/>
                </a:lnTo>
                <a:lnTo>
                  <a:pt x="291" y="36"/>
                </a:lnTo>
                <a:lnTo>
                  <a:pt x="293" y="38"/>
                </a:lnTo>
                <a:lnTo>
                  <a:pt x="295" y="38"/>
                </a:lnTo>
                <a:lnTo>
                  <a:pt x="295" y="38"/>
                </a:lnTo>
                <a:lnTo>
                  <a:pt x="301" y="38"/>
                </a:lnTo>
                <a:lnTo>
                  <a:pt x="303" y="39"/>
                </a:lnTo>
                <a:lnTo>
                  <a:pt x="305" y="39"/>
                </a:lnTo>
                <a:lnTo>
                  <a:pt x="307" y="39"/>
                </a:lnTo>
                <a:lnTo>
                  <a:pt x="308" y="39"/>
                </a:lnTo>
                <a:lnTo>
                  <a:pt x="310" y="39"/>
                </a:lnTo>
                <a:lnTo>
                  <a:pt x="310" y="39"/>
                </a:lnTo>
                <a:lnTo>
                  <a:pt x="312" y="39"/>
                </a:lnTo>
                <a:lnTo>
                  <a:pt x="313" y="39"/>
                </a:lnTo>
                <a:lnTo>
                  <a:pt x="315" y="39"/>
                </a:lnTo>
                <a:lnTo>
                  <a:pt x="319" y="41"/>
                </a:lnTo>
                <a:lnTo>
                  <a:pt x="320" y="41"/>
                </a:lnTo>
                <a:lnTo>
                  <a:pt x="320" y="43"/>
                </a:lnTo>
                <a:lnTo>
                  <a:pt x="322" y="43"/>
                </a:lnTo>
                <a:lnTo>
                  <a:pt x="324" y="43"/>
                </a:lnTo>
                <a:lnTo>
                  <a:pt x="326" y="45"/>
                </a:lnTo>
                <a:lnTo>
                  <a:pt x="326" y="46"/>
                </a:lnTo>
                <a:lnTo>
                  <a:pt x="329" y="50"/>
                </a:lnTo>
                <a:lnTo>
                  <a:pt x="329" y="53"/>
                </a:lnTo>
                <a:lnTo>
                  <a:pt x="331" y="55"/>
                </a:lnTo>
                <a:lnTo>
                  <a:pt x="332" y="57"/>
                </a:lnTo>
                <a:lnTo>
                  <a:pt x="334" y="57"/>
                </a:lnTo>
                <a:lnTo>
                  <a:pt x="334" y="58"/>
                </a:lnTo>
                <a:lnTo>
                  <a:pt x="336" y="58"/>
                </a:lnTo>
                <a:lnTo>
                  <a:pt x="339" y="58"/>
                </a:lnTo>
                <a:lnTo>
                  <a:pt x="343" y="58"/>
                </a:lnTo>
                <a:lnTo>
                  <a:pt x="348" y="58"/>
                </a:lnTo>
                <a:lnTo>
                  <a:pt x="353" y="58"/>
                </a:lnTo>
                <a:lnTo>
                  <a:pt x="353" y="60"/>
                </a:lnTo>
                <a:lnTo>
                  <a:pt x="360" y="58"/>
                </a:lnTo>
                <a:lnTo>
                  <a:pt x="363" y="58"/>
                </a:lnTo>
                <a:lnTo>
                  <a:pt x="367" y="58"/>
                </a:lnTo>
                <a:lnTo>
                  <a:pt x="370" y="58"/>
                </a:lnTo>
                <a:lnTo>
                  <a:pt x="370" y="57"/>
                </a:lnTo>
                <a:lnTo>
                  <a:pt x="374" y="53"/>
                </a:lnTo>
                <a:lnTo>
                  <a:pt x="375" y="51"/>
                </a:lnTo>
                <a:lnTo>
                  <a:pt x="377" y="50"/>
                </a:lnTo>
                <a:lnTo>
                  <a:pt x="377" y="46"/>
                </a:lnTo>
                <a:lnTo>
                  <a:pt x="377" y="45"/>
                </a:lnTo>
                <a:lnTo>
                  <a:pt x="377" y="43"/>
                </a:lnTo>
                <a:lnTo>
                  <a:pt x="375" y="36"/>
                </a:lnTo>
                <a:lnTo>
                  <a:pt x="374" y="33"/>
                </a:lnTo>
                <a:lnTo>
                  <a:pt x="374" y="31"/>
                </a:lnTo>
                <a:lnTo>
                  <a:pt x="374" y="27"/>
                </a:lnTo>
                <a:lnTo>
                  <a:pt x="372" y="27"/>
                </a:lnTo>
                <a:lnTo>
                  <a:pt x="372" y="26"/>
                </a:lnTo>
                <a:lnTo>
                  <a:pt x="372" y="24"/>
                </a:lnTo>
                <a:lnTo>
                  <a:pt x="372" y="22"/>
                </a:lnTo>
                <a:lnTo>
                  <a:pt x="372" y="19"/>
                </a:lnTo>
                <a:lnTo>
                  <a:pt x="372" y="17"/>
                </a:lnTo>
                <a:lnTo>
                  <a:pt x="372" y="15"/>
                </a:lnTo>
                <a:lnTo>
                  <a:pt x="372" y="12"/>
                </a:lnTo>
                <a:lnTo>
                  <a:pt x="374" y="12"/>
                </a:lnTo>
                <a:lnTo>
                  <a:pt x="374" y="10"/>
                </a:lnTo>
                <a:lnTo>
                  <a:pt x="374" y="8"/>
                </a:lnTo>
                <a:lnTo>
                  <a:pt x="375" y="7"/>
                </a:lnTo>
                <a:lnTo>
                  <a:pt x="377" y="5"/>
                </a:lnTo>
                <a:lnTo>
                  <a:pt x="379" y="3"/>
                </a:lnTo>
                <a:lnTo>
                  <a:pt x="381" y="2"/>
                </a:lnTo>
                <a:lnTo>
                  <a:pt x="382" y="0"/>
                </a:lnTo>
                <a:lnTo>
                  <a:pt x="384"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46" name="Freeform 174"/>
          <p:cNvSpPr>
            <a:spLocks/>
          </p:cNvSpPr>
          <p:nvPr/>
        </p:nvSpPr>
        <p:spPr bwMode="auto">
          <a:xfrm>
            <a:off x="5928123" y="2686050"/>
            <a:ext cx="327422" cy="551260"/>
          </a:xfrm>
          <a:custGeom>
            <a:avLst/>
            <a:gdLst/>
            <a:ahLst/>
            <a:cxnLst>
              <a:cxn ang="0">
                <a:pos x="106" y="0"/>
              </a:cxn>
              <a:cxn ang="0">
                <a:pos x="137" y="0"/>
              </a:cxn>
              <a:cxn ang="0">
                <a:pos x="185" y="2"/>
              </a:cxn>
              <a:cxn ang="0">
                <a:pos x="209" y="4"/>
              </a:cxn>
              <a:cxn ang="0">
                <a:pos x="247" y="4"/>
              </a:cxn>
              <a:cxn ang="0">
                <a:pos x="275" y="23"/>
              </a:cxn>
              <a:cxn ang="0">
                <a:pos x="275" y="57"/>
              </a:cxn>
              <a:cxn ang="0">
                <a:pos x="275" y="81"/>
              </a:cxn>
              <a:cxn ang="0">
                <a:pos x="273" y="131"/>
              </a:cxn>
              <a:cxn ang="0">
                <a:pos x="261" y="145"/>
              </a:cxn>
              <a:cxn ang="0">
                <a:pos x="259" y="171"/>
              </a:cxn>
              <a:cxn ang="0">
                <a:pos x="258" y="190"/>
              </a:cxn>
              <a:cxn ang="0">
                <a:pos x="254" y="205"/>
              </a:cxn>
              <a:cxn ang="0">
                <a:pos x="249" y="231"/>
              </a:cxn>
              <a:cxn ang="0">
                <a:pos x="244" y="248"/>
              </a:cxn>
              <a:cxn ang="0">
                <a:pos x="240" y="267"/>
              </a:cxn>
              <a:cxn ang="0">
                <a:pos x="247" y="277"/>
              </a:cxn>
              <a:cxn ang="0">
                <a:pos x="246" y="288"/>
              </a:cxn>
              <a:cxn ang="0">
                <a:pos x="251" y="293"/>
              </a:cxn>
              <a:cxn ang="0">
                <a:pos x="251" y="303"/>
              </a:cxn>
              <a:cxn ang="0">
                <a:pos x="258" y="308"/>
              </a:cxn>
              <a:cxn ang="0">
                <a:pos x="254" y="319"/>
              </a:cxn>
              <a:cxn ang="0">
                <a:pos x="256" y="327"/>
              </a:cxn>
              <a:cxn ang="0">
                <a:pos x="259" y="332"/>
              </a:cxn>
              <a:cxn ang="0">
                <a:pos x="251" y="339"/>
              </a:cxn>
              <a:cxn ang="0">
                <a:pos x="251" y="344"/>
              </a:cxn>
              <a:cxn ang="0">
                <a:pos x="249" y="348"/>
              </a:cxn>
              <a:cxn ang="0">
                <a:pos x="242" y="356"/>
              </a:cxn>
              <a:cxn ang="0">
                <a:pos x="244" y="367"/>
              </a:cxn>
              <a:cxn ang="0">
                <a:pos x="237" y="377"/>
              </a:cxn>
              <a:cxn ang="0">
                <a:pos x="230" y="386"/>
              </a:cxn>
              <a:cxn ang="0">
                <a:pos x="225" y="394"/>
              </a:cxn>
              <a:cxn ang="0">
                <a:pos x="223" y="403"/>
              </a:cxn>
              <a:cxn ang="0">
                <a:pos x="211" y="411"/>
              </a:cxn>
              <a:cxn ang="0">
                <a:pos x="208" y="422"/>
              </a:cxn>
              <a:cxn ang="0">
                <a:pos x="211" y="453"/>
              </a:cxn>
              <a:cxn ang="0">
                <a:pos x="196" y="463"/>
              </a:cxn>
              <a:cxn ang="0">
                <a:pos x="168" y="448"/>
              </a:cxn>
              <a:cxn ang="0">
                <a:pos x="135" y="441"/>
              </a:cxn>
              <a:cxn ang="0">
                <a:pos x="135" y="408"/>
              </a:cxn>
              <a:cxn ang="0">
                <a:pos x="111" y="394"/>
              </a:cxn>
              <a:cxn ang="0">
                <a:pos x="99" y="386"/>
              </a:cxn>
              <a:cxn ang="0">
                <a:pos x="99" y="363"/>
              </a:cxn>
              <a:cxn ang="0">
                <a:pos x="113" y="341"/>
              </a:cxn>
              <a:cxn ang="0">
                <a:pos x="94" y="329"/>
              </a:cxn>
              <a:cxn ang="0">
                <a:pos x="77" y="322"/>
              </a:cxn>
              <a:cxn ang="0">
                <a:pos x="70" y="303"/>
              </a:cxn>
              <a:cxn ang="0">
                <a:pos x="53" y="284"/>
              </a:cxn>
              <a:cxn ang="0">
                <a:pos x="51" y="260"/>
              </a:cxn>
              <a:cxn ang="0">
                <a:pos x="32" y="239"/>
              </a:cxn>
              <a:cxn ang="0">
                <a:pos x="15" y="224"/>
              </a:cxn>
              <a:cxn ang="0">
                <a:pos x="1" y="208"/>
              </a:cxn>
              <a:cxn ang="0">
                <a:pos x="6" y="202"/>
              </a:cxn>
              <a:cxn ang="0">
                <a:pos x="3" y="195"/>
              </a:cxn>
              <a:cxn ang="0">
                <a:pos x="15" y="164"/>
              </a:cxn>
              <a:cxn ang="0">
                <a:pos x="34" y="116"/>
              </a:cxn>
              <a:cxn ang="0">
                <a:pos x="53" y="71"/>
              </a:cxn>
              <a:cxn ang="0">
                <a:pos x="65" y="40"/>
              </a:cxn>
              <a:cxn ang="0">
                <a:pos x="75" y="14"/>
              </a:cxn>
            </a:cxnLst>
            <a:rect l="0" t="0" r="r" b="b"/>
            <a:pathLst>
              <a:path w="275" h="463">
                <a:moveTo>
                  <a:pt x="80" y="0"/>
                </a:moveTo>
                <a:lnTo>
                  <a:pt x="84" y="0"/>
                </a:lnTo>
                <a:lnTo>
                  <a:pt x="89" y="0"/>
                </a:lnTo>
                <a:lnTo>
                  <a:pt x="91" y="0"/>
                </a:lnTo>
                <a:lnTo>
                  <a:pt x="92" y="0"/>
                </a:lnTo>
                <a:lnTo>
                  <a:pt x="96" y="0"/>
                </a:lnTo>
                <a:lnTo>
                  <a:pt x="98" y="0"/>
                </a:lnTo>
                <a:lnTo>
                  <a:pt x="101" y="0"/>
                </a:lnTo>
                <a:lnTo>
                  <a:pt x="103" y="0"/>
                </a:lnTo>
                <a:lnTo>
                  <a:pt x="104" y="0"/>
                </a:lnTo>
                <a:lnTo>
                  <a:pt x="106" y="0"/>
                </a:lnTo>
                <a:lnTo>
                  <a:pt x="108" y="0"/>
                </a:lnTo>
                <a:lnTo>
                  <a:pt x="111" y="0"/>
                </a:lnTo>
                <a:lnTo>
                  <a:pt x="113" y="0"/>
                </a:lnTo>
                <a:lnTo>
                  <a:pt x="115" y="0"/>
                </a:lnTo>
                <a:lnTo>
                  <a:pt x="117" y="0"/>
                </a:lnTo>
                <a:lnTo>
                  <a:pt x="118" y="0"/>
                </a:lnTo>
                <a:lnTo>
                  <a:pt x="120" y="0"/>
                </a:lnTo>
                <a:lnTo>
                  <a:pt x="129" y="0"/>
                </a:lnTo>
                <a:lnTo>
                  <a:pt x="134" y="0"/>
                </a:lnTo>
                <a:lnTo>
                  <a:pt x="135" y="0"/>
                </a:lnTo>
                <a:lnTo>
                  <a:pt x="137" y="0"/>
                </a:lnTo>
                <a:lnTo>
                  <a:pt x="144" y="0"/>
                </a:lnTo>
                <a:lnTo>
                  <a:pt x="146" y="0"/>
                </a:lnTo>
                <a:lnTo>
                  <a:pt x="151" y="0"/>
                </a:lnTo>
                <a:lnTo>
                  <a:pt x="156" y="0"/>
                </a:lnTo>
                <a:lnTo>
                  <a:pt x="158" y="0"/>
                </a:lnTo>
                <a:lnTo>
                  <a:pt x="160" y="2"/>
                </a:lnTo>
                <a:lnTo>
                  <a:pt x="163" y="2"/>
                </a:lnTo>
                <a:lnTo>
                  <a:pt x="166" y="2"/>
                </a:lnTo>
                <a:lnTo>
                  <a:pt x="173" y="2"/>
                </a:lnTo>
                <a:lnTo>
                  <a:pt x="175" y="2"/>
                </a:lnTo>
                <a:lnTo>
                  <a:pt x="185" y="2"/>
                </a:lnTo>
                <a:lnTo>
                  <a:pt x="189" y="2"/>
                </a:lnTo>
                <a:lnTo>
                  <a:pt x="194" y="2"/>
                </a:lnTo>
                <a:lnTo>
                  <a:pt x="196" y="2"/>
                </a:lnTo>
                <a:lnTo>
                  <a:pt x="197" y="2"/>
                </a:lnTo>
                <a:lnTo>
                  <a:pt x="197" y="2"/>
                </a:lnTo>
                <a:lnTo>
                  <a:pt x="199" y="4"/>
                </a:lnTo>
                <a:lnTo>
                  <a:pt x="201" y="4"/>
                </a:lnTo>
                <a:lnTo>
                  <a:pt x="203" y="4"/>
                </a:lnTo>
                <a:lnTo>
                  <a:pt x="204" y="4"/>
                </a:lnTo>
                <a:lnTo>
                  <a:pt x="206" y="4"/>
                </a:lnTo>
                <a:lnTo>
                  <a:pt x="209" y="4"/>
                </a:lnTo>
                <a:lnTo>
                  <a:pt x="211" y="4"/>
                </a:lnTo>
                <a:lnTo>
                  <a:pt x="211" y="4"/>
                </a:lnTo>
                <a:lnTo>
                  <a:pt x="213" y="4"/>
                </a:lnTo>
                <a:lnTo>
                  <a:pt x="215" y="4"/>
                </a:lnTo>
                <a:lnTo>
                  <a:pt x="216" y="4"/>
                </a:lnTo>
                <a:lnTo>
                  <a:pt x="220" y="4"/>
                </a:lnTo>
                <a:lnTo>
                  <a:pt x="227" y="4"/>
                </a:lnTo>
                <a:lnTo>
                  <a:pt x="230" y="4"/>
                </a:lnTo>
                <a:lnTo>
                  <a:pt x="237" y="4"/>
                </a:lnTo>
                <a:lnTo>
                  <a:pt x="242" y="4"/>
                </a:lnTo>
                <a:lnTo>
                  <a:pt x="247" y="4"/>
                </a:lnTo>
                <a:lnTo>
                  <a:pt x="252" y="5"/>
                </a:lnTo>
                <a:lnTo>
                  <a:pt x="254" y="5"/>
                </a:lnTo>
                <a:lnTo>
                  <a:pt x="258" y="5"/>
                </a:lnTo>
                <a:lnTo>
                  <a:pt x="258" y="5"/>
                </a:lnTo>
                <a:lnTo>
                  <a:pt x="259" y="5"/>
                </a:lnTo>
                <a:lnTo>
                  <a:pt x="263" y="5"/>
                </a:lnTo>
                <a:lnTo>
                  <a:pt x="266" y="5"/>
                </a:lnTo>
                <a:lnTo>
                  <a:pt x="275" y="5"/>
                </a:lnTo>
                <a:lnTo>
                  <a:pt x="275" y="9"/>
                </a:lnTo>
                <a:lnTo>
                  <a:pt x="275" y="16"/>
                </a:lnTo>
                <a:lnTo>
                  <a:pt x="275" y="23"/>
                </a:lnTo>
                <a:lnTo>
                  <a:pt x="275" y="24"/>
                </a:lnTo>
                <a:lnTo>
                  <a:pt x="275" y="30"/>
                </a:lnTo>
                <a:lnTo>
                  <a:pt x="275" y="36"/>
                </a:lnTo>
                <a:lnTo>
                  <a:pt x="275" y="40"/>
                </a:lnTo>
                <a:lnTo>
                  <a:pt x="275" y="40"/>
                </a:lnTo>
                <a:lnTo>
                  <a:pt x="275" y="43"/>
                </a:lnTo>
                <a:lnTo>
                  <a:pt x="275" y="47"/>
                </a:lnTo>
                <a:lnTo>
                  <a:pt x="275" y="50"/>
                </a:lnTo>
                <a:lnTo>
                  <a:pt x="275" y="54"/>
                </a:lnTo>
                <a:lnTo>
                  <a:pt x="275" y="55"/>
                </a:lnTo>
                <a:lnTo>
                  <a:pt x="275" y="57"/>
                </a:lnTo>
                <a:lnTo>
                  <a:pt x="275" y="59"/>
                </a:lnTo>
                <a:lnTo>
                  <a:pt x="275" y="60"/>
                </a:lnTo>
                <a:lnTo>
                  <a:pt x="275" y="64"/>
                </a:lnTo>
                <a:lnTo>
                  <a:pt x="275" y="67"/>
                </a:lnTo>
                <a:lnTo>
                  <a:pt x="275" y="69"/>
                </a:lnTo>
                <a:lnTo>
                  <a:pt x="275" y="69"/>
                </a:lnTo>
                <a:lnTo>
                  <a:pt x="275" y="71"/>
                </a:lnTo>
                <a:lnTo>
                  <a:pt x="275" y="73"/>
                </a:lnTo>
                <a:lnTo>
                  <a:pt x="275" y="74"/>
                </a:lnTo>
                <a:lnTo>
                  <a:pt x="275" y="78"/>
                </a:lnTo>
                <a:lnTo>
                  <a:pt x="275" y="81"/>
                </a:lnTo>
                <a:lnTo>
                  <a:pt x="273" y="88"/>
                </a:lnTo>
                <a:lnTo>
                  <a:pt x="273" y="90"/>
                </a:lnTo>
                <a:lnTo>
                  <a:pt x="273" y="91"/>
                </a:lnTo>
                <a:lnTo>
                  <a:pt x="273" y="93"/>
                </a:lnTo>
                <a:lnTo>
                  <a:pt x="273" y="98"/>
                </a:lnTo>
                <a:lnTo>
                  <a:pt x="273" y="104"/>
                </a:lnTo>
                <a:lnTo>
                  <a:pt x="273" y="109"/>
                </a:lnTo>
                <a:lnTo>
                  <a:pt x="273" y="117"/>
                </a:lnTo>
                <a:lnTo>
                  <a:pt x="273" y="122"/>
                </a:lnTo>
                <a:lnTo>
                  <a:pt x="273" y="126"/>
                </a:lnTo>
                <a:lnTo>
                  <a:pt x="273" y="131"/>
                </a:lnTo>
                <a:lnTo>
                  <a:pt x="273" y="134"/>
                </a:lnTo>
                <a:lnTo>
                  <a:pt x="273" y="136"/>
                </a:lnTo>
                <a:lnTo>
                  <a:pt x="273" y="140"/>
                </a:lnTo>
                <a:lnTo>
                  <a:pt x="271" y="140"/>
                </a:lnTo>
                <a:lnTo>
                  <a:pt x="271" y="140"/>
                </a:lnTo>
                <a:lnTo>
                  <a:pt x="266" y="140"/>
                </a:lnTo>
                <a:lnTo>
                  <a:pt x="264" y="140"/>
                </a:lnTo>
                <a:lnTo>
                  <a:pt x="261" y="140"/>
                </a:lnTo>
                <a:lnTo>
                  <a:pt x="261" y="141"/>
                </a:lnTo>
                <a:lnTo>
                  <a:pt x="259" y="145"/>
                </a:lnTo>
                <a:lnTo>
                  <a:pt x="261" y="145"/>
                </a:lnTo>
                <a:lnTo>
                  <a:pt x="261" y="147"/>
                </a:lnTo>
                <a:lnTo>
                  <a:pt x="261" y="150"/>
                </a:lnTo>
                <a:lnTo>
                  <a:pt x="261" y="153"/>
                </a:lnTo>
                <a:lnTo>
                  <a:pt x="259" y="157"/>
                </a:lnTo>
                <a:lnTo>
                  <a:pt x="259" y="160"/>
                </a:lnTo>
                <a:lnTo>
                  <a:pt x="259" y="160"/>
                </a:lnTo>
                <a:lnTo>
                  <a:pt x="258" y="164"/>
                </a:lnTo>
                <a:lnTo>
                  <a:pt x="258" y="165"/>
                </a:lnTo>
                <a:lnTo>
                  <a:pt x="256" y="169"/>
                </a:lnTo>
                <a:lnTo>
                  <a:pt x="259" y="169"/>
                </a:lnTo>
                <a:lnTo>
                  <a:pt x="259" y="171"/>
                </a:lnTo>
                <a:lnTo>
                  <a:pt x="261" y="169"/>
                </a:lnTo>
                <a:lnTo>
                  <a:pt x="261" y="171"/>
                </a:lnTo>
                <a:lnTo>
                  <a:pt x="261" y="174"/>
                </a:lnTo>
                <a:lnTo>
                  <a:pt x="263" y="174"/>
                </a:lnTo>
                <a:lnTo>
                  <a:pt x="259" y="176"/>
                </a:lnTo>
                <a:lnTo>
                  <a:pt x="259" y="181"/>
                </a:lnTo>
                <a:lnTo>
                  <a:pt x="258" y="183"/>
                </a:lnTo>
                <a:lnTo>
                  <a:pt x="258" y="184"/>
                </a:lnTo>
                <a:lnTo>
                  <a:pt x="258" y="190"/>
                </a:lnTo>
                <a:lnTo>
                  <a:pt x="258" y="188"/>
                </a:lnTo>
                <a:lnTo>
                  <a:pt x="258" y="190"/>
                </a:lnTo>
                <a:lnTo>
                  <a:pt x="258" y="193"/>
                </a:lnTo>
                <a:lnTo>
                  <a:pt x="258" y="195"/>
                </a:lnTo>
                <a:lnTo>
                  <a:pt x="258" y="200"/>
                </a:lnTo>
                <a:lnTo>
                  <a:pt x="258" y="202"/>
                </a:lnTo>
                <a:lnTo>
                  <a:pt x="256" y="203"/>
                </a:lnTo>
                <a:lnTo>
                  <a:pt x="256" y="205"/>
                </a:lnTo>
                <a:lnTo>
                  <a:pt x="256" y="205"/>
                </a:lnTo>
                <a:lnTo>
                  <a:pt x="256" y="205"/>
                </a:lnTo>
                <a:lnTo>
                  <a:pt x="254" y="205"/>
                </a:lnTo>
                <a:lnTo>
                  <a:pt x="254" y="203"/>
                </a:lnTo>
                <a:lnTo>
                  <a:pt x="254" y="205"/>
                </a:lnTo>
                <a:lnTo>
                  <a:pt x="252" y="205"/>
                </a:lnTo>
                <a:lnTo>
                  <a:pt x="254" y="205"/>
                </a:lnTo>
                <a:lnTo>
                  <a:pt x="254" y="205"/>
                </a:lnTo>
                <a:lnTo>
                  <a:pt x="252" y="205"/>
                </a:lnTo>
                <a:lnTo>
                  <a:pt x="252" y="207"/>
                </a:lnTo>
                <a:lnTo>
                  <a:pt x="256" y="214"/>
                </a:lnTo>
                <a:lnTo>
                  <a:pt x="254" y="215"/>
                </a:lnTo>
                <a:lnTo>
                  <a:pt x="252" y="220"/>
                </a:lnTo>
                <a:lnTo>
                  <a:pt x="251" y="224"/>
                </a:lnTo>
                <a:lnTo>
                  <a:pt x="249" y="227"/>
                </a:lnTo>
                <a:lnTo>
                  <a:pt x="249" y="231"/>
                </a:lnTo>
                <a:lnTo>
                  <a:pt x="249" y="234"/>
                </a:lnTo>
                <a:lnTo>
                  <a:pt x="251" y="238"/>
                </a:lnTo>
                <a:lnTo>
                  <a:pt x="249" y="238"/>
                </a:lnTo>
                <a:lnTo>
                  <a:pt x="249" y="243"/>
                </a:lnTo>
                <a:lnTo>
                  <a:pt x="249" y="245"/>
                </a:lnTo>
                <a:lnTo>
                  <a:pt x="247" y="246"/>
                </a:lnTo>
                <a:lnTo>
                  <a:pt x="247" y="248"/>
                </a:lnTo>
                <a:lnTo>
                  <a:pt x="246" y="248"/>
                </a:lnTo>
                <a:lnTo>
                  <a:pt x="246" y="246"/>
                </a:lnTo>
                <a:lnTo>
                  <a:pt x="244" y="246"/>
                </a:lnTo>
                <a:lnTo>
                  <a:pt x="244" y="248"/>
                </a:lnTo>
                <a:lnTo>
                  <a:pt x="244" y="250"/>
                </a:lnTo>
                <a:lnTo>
                  <a:pt x="246" y="250"/>
                </a:lnTo>
                <a:lnTo>
                  <a:pt x="246" y="250"/>
                </a:lnTo>
                <a:lnTo>
                  <a:pt x="247" y="250"/>
                </a:lnTo>
                <a:lnTo>
                  <a:pt x="247" y="251"/>
                </a:lnTo>
                <a:lnTo>
                  <a:pt x="246" y="258"/>
                </a:lnTo>
                <a:lnTo>
                  <a:pt x="242" y="262"/>
                </a:lnTo>
                <a:lnTo>
                  <a:pt x="242" y="263"/>
                </a:lnTo>
                <a:lnTo>
                  <a:pt x="242" y="265"/>
                </a:lnTo>
                <a:lnTo>
                  <a:pt x="242" y="265"/>
                </a:lnTo>
                <a:lnTo>
                  <a:pt x="240" y="267"/>
                </a:lnTo>
                <a:lnTo>
                  <a:pt x="240" y="269"/>
                </a:lnTo>
                <a:lnTo>
                  <a:pt x="242" y="267"/>
                </a:lnTo>
                <a:lnTo>
                  <a:pt x="242" y="267"/>
                </a:lnTo>
                <a:lnTo>
                  <a:pt x="244" y="267"/>
                </a:lnTo>
                <a:lnTo>
                  <a:pt x="246" y="270"/>
                </a:lnTo>
                <a:lnTo>
                  <a:pt x="247" y="270"/>
                </a:lnTo>
                <a:lnTo>
                  <a:pt x="247" y="272"/>
                </a:lnTo>
                <a:lnTo>
                  <a:pt x="246" y="274"/>
                </a:lnTo>
                <a:lnTo>
                  <a:pt x="246" y="276"/>
                </a:lnTo>
                <a:lnTo>
                  <a:pt x="247" y="276"/>
                </a:lnTo>
                <a:lnTo>
                  <a:pt x="247" y="277"/>
                </a:lnTo>
                <a:lnTo>
                  <a:pt x="247" y="279"/>
                </a:lnTo>
                <a:lnTo>
                  <a:pt x="249" y="279"/>
                </a:lnTo>
                <a:lnTo>
                  <a:pt x="252" y="277"/>
                </a:lnTo>
                <a:lnTo>
                  <a:pt x="252" y="279"/>
                </a:lnTo>
                <a:lnTo>
                  <a:pt x="252" y="281"/>
                </a:lnTo>
                <a:lnTo>
                  <a:pt x="252" y="281"/>
                </a:lnTo>
                <a:lnTo>
                  <a:pt x="249" y="281"/>
                </a:lnTo>
                <a:lnTo>
                  <a:pt x="247" y="281"/>
                </a:lnTo>
                <a:lnTo>
                  <a:pt x="247" y="282"/>
                </a:lnTo>
                <a:lnTo>
                  <a:pt x="246" y="286"/>
                </a:lnTo>
                <a:lnTo>
                  <a:pt x="246" y="288"/>
                </a:lnTo>
                <a:lnTo>
                  <a:pt x="246" y="289"/>
                </a:lnTo>
                <a:lnTo>
                  <a:pt x="246" y="291"/>
                </a:lnTo>
                <a:lnTo>
                  <a:pt x="244" y="293"/>
                </a:lnTo>
                <a:lnTo>
                  <a:pt x="244" y="294"/>
                </a:lnTo>
                <a:lnTo>
                  <a:pt x="244" y="293"/>
                </a:lnTo>
                <a:lnTo>
                  <a:pt x="244" y="294"/>
                </a:lnTo>
                <a:lnTo>
                  <a:pt x="246" y="294"/>
                </a:lnTo>
                <a:lnTo>
                  <a:pt x="247" y="294"/>
                </a:lnTo>
                <a:lnTo>
                  <a:pt x="249" y="293"/>
                </a:lnTo>
                <a:lnTo>
                  <a:pt x="251" y="291"/>
                </a:lnTo>
                <a:lnTo>
                  <a:pt x="251" y="293"/>
                </a:lnTo>
                <a:lnTo>
                  <a:pt x="252" y="293"/>
                </a:lnTo>
                <a:lnTo>
                  <a:pt x="252" y="294"/>
                </a:lnTo>
                <a:lnTo>
                  <a:pt x="252" y="294"/>
                </a:lnTo>
                <a:lnTo>
                  <a:pt x="252" y="296"/>
                </a:lnTo>
                <a:lnTo>
                  <a:pt x="252" y="298"/>
                </a:lnTo>
                <a:lnTo>
                  <a:pt x="252" y="300"/>
                </a:lnTo>
                <a:lnTo>
                  <a:pt x="251" y="300"/>
                </a:lnTo>
                <a:lnTo>
                  <a:pt x="249" y="300"/>
                </a:lnTo>
                <a:lnTo>
                  <a:pt x="249" y="301"/>
                </a:lnTo>
                <a:lnTo>
                  <a:pt x="249" y="303"/>
                </a:lnTo>
                <a:lnTo>
                  <a:pt x="251" y="303"/>
                </a:lnTo>
                <a:lnTo>
                  <a:pt x="252" y="303"/>
                </a:lnTo>
                <a:lnTo>
                  <a:pt x="252" y="301"/>
                </a:lnTo>
                <a:lnTo>
                  <a:pt x="254" y="301"/>
                </a:lnTo>
                <a:lnTo>
                  <a:pt x="254" y="303"/>
                </a:lnTo>
                <a:lnTo>
                  <a:pt x="254" y="305"/>
                </a:lnTo>
                <a:lnTo>
                  <a:pt x="254" y="307"/>
                </a:lnTo>
                <a:lnTo>
                  <a:pt x="252" y="307"/>
                </a:lnTo>
                <a:lnTo>
                  <a:pt x="252" y="308"/>
                </a:lnTo>
                <a:lnTo>
                  <a:pt x="254" y="308"/>
                </a:lnTo>
                <a:lnTo>
                  <a:pt x="256" y="308"/>
                </a:lnTo>
                <a:lnTo>
                  <a:pt x="258" y="308"/>
                </a:lnTo>
                <a:lnTo>
                  <a:pt x="258" y="310"/>
                </a:lnTo>
                <a:lnTo>
                  <a:pt x="258" y="310"/>
                </a:lnTo>
                <a:lnTo>
                  <a:pt x="256" y="310"/>
                </a:lnTo>
                <a:lnTo>
                  <a:pt x="254" y="312"/>
                </a:lnTo>
                <a:lnTo>
                  <a:pt x="252" y="312"/>
                </a:lnTo>
                <a:lnTo>
                  <a:pt x="251" y="312"/>
                </a:lnTo>
                <a:lnTo>
                  <a:pt x="251" y="313"/>
                </a:lnTo>
                <a:lnTo>
                  <a:pt x="251" y="315"/>
                </a:lnTo>
                <a:lnTo>
                  <a:pt x="252" y="315"/>
                </a:lnTo>
                <a:lnTo>
                  <a:pt x="254" y="317"/>
                </a:lnTo>
                <a:lnTo>
                  <a:pt x="254" y="319"/>
                </a:lnTo>
                <a:lnTo>
                  <a:pt x="252" y="320"/>
                </a:lnTo>
                <a:lnTo>
                  <a:pt x="251" y="320"/>
                </a:lnTo>
                <a:lnTo>
                  <a:pt x="251" y="322"/>
                </a:lnTo>
                <a:lnTo>
                  <a:pt x="249" y="322"/>
                </a:lnTo>
                <a:lnTo>
                  <a:pt x="251" y="324"/>
                </a:lnTo>
                <a:lnTo>
                  <a:pt x="251" y="325"/>
                </a:lnTo>
                <a:lnTo>
                  <a:pt x="252" y="325"/>
                </a:lnTo>
                <a:lnTo>
                  <a:pt x="254" y="325"/>
                </a:lnTo>
                <a:lnTo>
                  <a:pt x="256" y="325"/>
                </a:lnTo>
                <a:lnTo>
                  <a:pt x="256" y="325"/>
                </a:lnTo>
                <a:lnTo>
                  <a:pt x="256" y="327"/>
                </a:lnTo>
                <a:lnTo>
                  <a:pt x="256" y="329"/>
                </a:lnTo>
                <a:lnTo>
                  <a:pt x="254" y="331"/>
                </a:lnTo>
                <a:lnTo>
                  <a:pt x="254" y="332"/>
                </a:lnTo>
                <a:lnTo>
                  <a:pt x="256" y="332"/>
                </a:lnTo>
                <a:lnTo>
                  <a:pt x="256" y="331"/>
                </a:lnTo>
                <a:lnTo>
                  <a:pt x="258" y="331"/>
                </a:lnTo>
                <a:lnTo>
                  <a:pt x="258" y="331"/>
                </a:lnTo>
                <a:lnTo>
                  <a:pt x="258" y="329"/>
                </a:lnTo>
                <a:lnTo>
                  <a:pt x="259" y="329"/>
                </a:lnTo>
                <a:lnTo>
                  <a:pt x="259" y="331"/>
                </a:lnTo>
                <a:lnTo>
                  <a:pt x="259" y="332"/>
                </a:lnTo>
                <a:lnTo>
                  <a:pt x="259" y="334"/>
                </a:lnTo>
                <a:lnTo>
                  <a:pt x="258" y="334"/>
                </a:lnTo>
                <a:lnTo>
                  <a:pt x="258" y="334"/>
                </a:lnTo>
                <a:lnTo>
                  <a:pt x="258" y="332"/>
                </a:lnTo>
                <a:lnTo>
                  <a:pt x="256" y="334"/>
                </a:lnTo>
                <a:lnTo>
                  <a:pt x="258" y="336"/>
                </a:lnTo>
                <a:lnTo>
                  <a:pt x="258" y="337"/>
                </a:lnTo>
                <a:lnTo>
                  <a:pt x="256" y="339"/>
                </a:lnTo>
                <a:lnTo>
                  <a:pt x="254" y="339"/>
                </a:lnTo>
                <a:lnTo>
                  <a:pt x="252" y="339"/>
                </a:lnTo>
                <a:lnTo>
                  <a:pt x="251" y="339"/>
                </a:lnTo>
                <a:lnTo>
                  <a:pt x="251" y="341"/>
                </a:lnTo>
                <a:lnTo>
                  <a:pt x="252" y="341"/>
                </a:lnTo>
                <a:lnTo>
                  <a:pt x="252" y="341"/>
                </a:lnTo>
                <a:lnTo>
                  <a:pt x="252" y="343"/>
                </a:lnTo>
                <a:lnTo>
                  <a:pt x="254" y="343"/>
                </a:lnTo>
                <a:lnTo>
                  <a:pt x="256" y="344"/>
                </a:lnTo>
                <a:lnTo>
                  <a:pt x="256" y="346"/>
                </a:lnTo>
                <a:lnTo>
                  <a:pt x="254" y="346"/>
                </a:lnTo>
                <a:lnTo>
                  <a:pt x="252" y="346"/>
                </a:lnTo>
                <a:lnTo>
                  <a:pt x="252" y="344"/>
                </a:lnTo>
                <a:lnTo>
                  <a:pt x="251" y="344"/>
                </a:lnTo>
                <a:lnTo>
                  <a:pt x="251" y="343"/>
                </a:lnTo>
                <a:lnTo>
                  <a:pt x="251" y="341"/>
                </a:lnTo>
                <a:lnTo>
                  <a:pt x="251" y="341"/>
                </a:lnTo>
                <a:lnTo>
                  <a:pt x="249" y="341"/>
                </a:lnTo>
                <a:lnTo>
                  <a:pt x="247" y="341"/>
                </a:lnTo>
                <a:lnTo>
                  <a:pt x="247" y="341"/>
                </a:lnTo>
                <a:lnTo>
                  <a:pt x="246" y="343"/>
                </a:lnTo>
                <a:lnTo>
                  <a:pt x="247" y="344"/>
                </a:lnTo>
                <a:lnTo>
                  <a:pt x="247" y="346"/>
                </a:lnTo>
                <a:lnTo>
                  <a:pt x="249" y="346"/>
                </a:lnTo>
                <a:lnTo>
                  <a:pt x="249" y="348"/>
                </a:lnTo>
                <a:lnTo>
                  <a:pt x="249" y="350"/>
                </a:lnTo>
                <a:lnTo>
                  <a:pt x="247" y="350"/>
                </a:lnTo>
                <a:lnTo>
                  <a:pt x="246" y="351"/>
                </a:lnTo>
                <a:lnTo>
                  <a:pt x="246" y="353"/>
                </a:lnTo>
                <a:lnTo>
                  <a:pt x="246" y="355"/>
                </a:lnTo>
                <a:lnTo>
                  <a:pt x="247" y="355"/>
                </a:lnTo>
                <a:lnTo>
                  <a:pt x="247" y="355"/>
                </a:lnTo>
                <a:lnTo>
                  <a:pt x="246" y="355"/>
                </a:lnTo>
                <a:lnTo>
                  <a:pt x="244" y="355"/>
                </a:lnTo>
                <a:lnTo>
                  <a:pt x="242" y="355"/>
                </a:lnTo>
                <a:lnTo>
                  <a:pt x="242" y="356"/>
                </a:lnTo>
                <a:lnTo>
                  <a:pt x="244" y="356"/>
                </a:lnTo>
                <a:lnTo>
                  <a:pt x="244" y="358"/>
                </a:lnTo>
                <a:lnTo>
                  <a:pt x="242" y="358"/>
                </a:lnTo>
                <a:lnTo>
                  <a:pt x="242" y="360"/>
                </a:lnTo>
                <a:lnTo>
                  <a:pt x="242" y="360"/>
                </a:lnTo>
                <a:lnTo>
                  <a:pt x="242" y="362"/>
                </a:lnTo>
                <a:lnTo>
                  <a:pt x="242" y="362"/>
                </a:lnTo>
                <a:lnTo>
                  <a:pt x="244" y="362"/>
                </a:lnTo>
                <a:lnTo>
                  <a:pt x="244" y="363"/>
                </a:lnTo>
                <a:lnTo>
                  <a:pt x="244" y="365"/>
                </a:lnTo>
                <a:lnTo>
                  <a:pt x="244" y="367"/>
                </a:lnTo>
                <a:lnTo>
                  <a:pt x="244" y="368"/>
                </a:lnTo>
                <a:lnTo>
                  <a:pt x="244" y="370"/>
                </a:lnTo>
                <a:lnTo>
                  <a:pt x="244" y="370"/>
                </a:lnTo>
                <a:lnTo>
                  <a:pt x="242" y="370"/>
                </a:lnTo>
                <a:lnTo>
                  <a:pt x="242" y="370"/>
                </a:lnTo>
                <a:lnTo>
                  <a:pt x="240" y="370"/>
                </a:lnTo>
                <a:lnTo>
                  <a:pt x="240" y="370"/>
                </a:lnTo>
                <a:lnTo>
                  <a:pt x="240" y="370"/>
                </a:lnTo>
                <a:lnTo>
                  <a:pt x="239" y="374"/>
                </a:lnTo>
                <a:lnTo>
                  <a:pt x="237" y="375"/>
                </a:lnTo>
                <a:lnTo>
                  <a:pt x="237" y="377"/>
                </a:lnTo>
                <a:lnTo>
                  <a:pt x="237" y="379"/>
                </a:lnTo>
                <a:lnTo>
                  <a:pt x="235" y="379"/>
                </a:lnTo>
                <a:lnTo>
                  <a:pt x="233" y="380"/>
                </a:lnTo>
                <a:lnTo>
                  <a:pt x="232" y="380"/>
                </a:lnTo>
                <a:lnTo>
                  <a:pt x="232" y="382"/>
                </a:lnTo>
                <a:lnTo>
                  <a:pt x="233" y="382"/>
                </a:lnTo>
                <a:lnTo>
                  <a:pt x="233" y="384"/>
                </a:lnTo>
                <a:lnTo>
                  <a:pt x="232" y="384"/>
                </a:lnTo>
                <a:lnTo>
                  <a:pt x="230" y="384"/>
                </a:lnTo>
                <a:lnTo>
                  <a:pt x="230" y="386"/>
                </a:lnTo>
                <a:lnTo>
                  <a:pt x="230" y="386"/>
                </a:lnTo>
                <a:lnTo>
                  <a:pt x="232" y="386"/>
                </a:lnTo>
                <a:lnTo>
                  <a:pt x="233" y="387"/>
                </a:lnTo>
                <a:lnTo>
                  <a:pt x="233" y="389"/>
                </a:lnTo>
                <a:lnTo>
                  <a:pt x="233" y="391"/>
                </a:lnTo>
                <a:lnTo>
                  <a:pt x="232" y="391"/>
                </a:lnTo>
                <a:lnTo>
                  <a:pt x="230" y="393"/>
                </a:lnTo>
                <a:lnTo>
                  <a:pt x="228" y="393"/>
                </a:lnTo>
                <a:lnTo>
                  <a:pt x="227" y="393"/>
                </a:lnTo>
                <a:lnTo>
                  <a:pt x="227" y="393"/>
                </a:lnTo>
                <a:lnTo>
                  <a:pt x="225" y="393"/>
                </a:lnTo>
                <a:lnTo>
                  <a:pt x="225" y="394"/>
                </a:lnTo>
                <a:lnTo>
                  <a:pt x="225" y="396"/>
                </a:lnTo>
                <a:lnTo>
                  <a:pt x="227" y="396"/>
                </a:lnTo>
                <a:lnTo>
                  <a:pt x="227" y="398"/>
                </a:lnTo>
                <a:lnTo>
                  <a:pt x="227" y="398"/>
                </a:lnTo>
                <a:lnTo>
                  <a:pt x="227" y="398"/>
                </a:lnTo>
                <a:lnTo>
                  <a:pt x="227" y="399"/>
                </a:lnTo>
                <a:lnTo>
                  <a:pt x="227" y="401"/>
                </a:lnTo>
                <a:lnTo>
                  <a:pt x="227" y="401"/>
                </a:lnTo>
                <a:lnTo>
                  <a:pt x="227" y="401"/>
                </a:lnTo>
                <a:lnTo>
                  <a:pt x="225" y="401"/>
                </a:lnTo>
                <a:lnTo>
                  <a:pt x="223" y="403"/>
                </a:lnTo>
                <a:lnTo>
                  <a:pt x="221" y="403"/>
                </a:lnTo>
                <a:lnTo>
                  <a:pt x="221" y="405"/>
                </a:lnTo>
                <a:lnTo>
                  <a:pt x="220" y="405"/>
                </a:lnTo>
                <a:lnTo>
                  <a:pt x="218" y="405"/>
                </a:lnTo>
                <a:lnTo>
                  <a:pt x="216" y="405"/>
                </a:lnTo>
                <a:lnTo>
                  <a:pt x="215" y="405"/>
                </a:lnTo>
                <a:lnTo>
                  <a:pt x="215" y="406"/>
                </a:lnTo>
                <a:lnTo>
                  <a:pt x="213" y="406"/>
                </a:lnTo>
                <a:lnTo>
                  <a:pt x="213" y="408"/>
                </a:lnTo>
                <a:lnTo>
                  <a:pt x="211" y="410"/>
                </a:lnTo>
                <a:lnTo>
                  <a:pt x="211" y="411"/>
                </a:lnTo>
                <a:lnTo>
                  <a:pt x="213" y="413"/>
                </a:lnTo>
                <a:lnTo>
                  <a:pt x="213" y="415"/>
                </a:lnTo>
                <a:lnTo>
                  <a:pt x="213" y="417"/>
                </a:lnTo>
                <a:lnTo>
                  <a:pt x="213" y="417"/>
                </a:lnTo>
                <a:lnTo>
                  <a:pt x="213" y="418"/>
                </a:lnTo>
                <a:lnTo>
                  <a:pt x="211" y="418"/>
                </a:lnTo>
                <a:lnTo>
                  <a:pt x="211" y="418"/>
                </a:lnTo>
                <a:lnTo>
                  <a:pt x="209" y="418"/>
                </a:lnTo>
                <a:lnTo>
                  <a:pt x="209" y="420"/>
                </a:lnTo>
                <a:lnTo>
                  <a:pt x="208" y="420"/>
                </a:lnTo>
                <a:lnTo>
                  <a:pt x="208" y="422"/>
                </a:lnTo>
                <a:lnTo>
                  <a:pt x="208" y="423"/>
                </a:lnTo>
                <a:lnTo>
                  <a:pt x="209" y="425"/>
                </a:lnTo>
                <a:lnTo>
                  <a:pt x="209" y="429"/>
                </a:lnTo>
                <a:lnTo>
                  <a:pt x="211" y="429"/>
                </a:lnTo>
                <a:lnTo>
                  <a:pt x="211" y="429"/>
                </a:lnTo>
                <a:lnTo>
                  <a:pt x="211" y="430"/>
                </a:lnTo>
                <a:lnTo>
                  <a:pt x="211" y="430"/>
                </a:lnTo>
                <a:lnTo>
                  <a:pt x="211" y="437"/>
                </a:lnTo>
                <a:lnTo>
                  <a:pt x="211" y="442"/>
                </a:lnTo>
                <a:lnTo>
                  <a:pt x="211" y="444"/>
                </a:lnTo>
                <a:lnTo>
                  <a:pt x="211" y="453"/>
                </a:lnTo>
                <a:lnTo>
                  <a:pt x="211" y="456"/>
                </a:lnTo>
                <a:lnTo>
                  <a:pt x="211" y="461"/>
                </a:lnTo>
                <a:lnTo>
                  <a:pt x="211" y="463"/>
                </a:lnTo>
                <a:lnTo>
                  <a:pt x="209" y="463"/>
                </a:lnTo>
                <a:lnTo>
                  <a:pt x="208" y="461"/>
                </a:lnTo>
                <a:lnTo>
                  <a:pt x="206" y="461"/>
                </a:lnTo>
                <a:lnTo>
                  <a:pt x="204" y="461"/>
                </a:lnTo>
                <a:lnTo>
                  <a:pt x="201" y="461"/>
                </a:lnTo>
                <a:lnTo>
                  <a:pt x="199" y="463"/>
                </a:lnTo>
                <a:lnTo>
                  <a:pt x="197" y="463"/>
                </a:lnTo>
                <a:lnTo>
                  <a:pt x="196" y="463"/>
                </a:lnTo>
                <a:lnTo>
                  <a:pt x="194" y="463"/>
                </a:lnTo>
                <a:lnTo>
                  <a:pt x="192" y="463"/>
                </a:lnTo>
                <a:lnTo>
                  <a:pt x="190" y="463"/>
                </a:lnTo>
                <a:lnTo>
                  <a:pt x="187" y="461"/>
                </a:lnTo>
                <a:lnTo>
                  <a:pt x="184" y="461"/>
                </a:lnTo>
                <a:lnTo>
                  <a:pt x="182" y="460"/>
                </a:lnTo>
                <a:lnTo>
                  <a:pt x="180" y="456"/>
                </a:lnTo>
                <a:lnTo>
                  <a:pt x="178" y="453"/>
                </a:lnTo>
                <a:lnTo>
                  <a:pt x="175" y="451"/>
                </a:lnTo>
                <a:lnTo>
                  <a:pt x="172" y="448"/>
                </a:lnTo>
                <a:lnTo>
                  <a:pt x="168" y="448"/>
                </a:lnTo>
                <a:lnTo>
                  <a:pt x="166" y="446"/>
                </a:lnTo>
                <a:lnTo>
                  <a:pt x="165" y="446"/>
                </a:lnTo>
                <a:lnTo>
                  <a:pt x="160" y="446"/>
                </a:lnTo>
                <a:lnTo>
                  <a:pt x="156" y="446"/>
                </a:lnTo>
                <a:lnTo>
                  <a:pt x="156" y="444"/>
                </a:lnTo>
                <a:lnTo>
                  <a:pt x="151" y="444"/>
                </a:lnTo>
                <a:lnTo>
                  <a:pt x="147" y="444"/>
                </a:lnTo>
                <a:lnTo>
                  <a:pt x="147" y="442"/>
                </a:lnTo>
                <a:lnTo>
                  <a:pt x="141" y="442"/>
                </a:lnTo>
                <a:lnTo>
                  <a:pt x="137" y="441"/>
                </a:lnTo>
                <a:lnTo>
                  <a:pt x="135" y="441"/>
                </a:lnTo>
                <a:lnTo>
                  <a:pt x="129" y="437"/>
                </a:lnTo>
                <a:lnTo>
                  <a:pt x="127" y="436"/>
                </a:lnTo>
                <a:lnTo>
                  <a:pt x="123" y="432"/>
                </a:lnTo>
                <a:lnTo>
                  <a:pt x="123" y="430"/>
                </a:lnTo>
                <a:lnTo>
                  <a:pt x="125" y="429"/>
                </a:lnTo>
                <a:lnTo>
                  <a:pt x="129" y="423"/>
                </a:lnTo>
                <a:lnTo>
                  <a:pt x="134" y="420"/>
                </a:lnTo>
                <a:lnTo>
                  <a:pt x="137" y="417"/>
                </a:lnTo>
                <a:lnTo>
                  <a:pt x="137" y="415"/>
                </a:lnTo>
                <a:lnTo>
                  <a:pt x="137" y="413"/>
                </a:lnTo>
                <a:lnTo>
                  <a:pt x="135" y="408"/>
                </a:lnTo>
                <a:lnTo>
                  <a:pt x="134" y="405"/>
                </a:lnTo>
                <a:lnTo>
                  <a:pt x="130" y="401"/>
                </a:lnTo>
                <a:lnTo>
                  <a:pt x="129" y="401"/>
                </a:lnTo>
                <a:lnTo>
                  <a:pt x="127" y="399"/>
                </a:lnTo>
                <a:lnTo>
                  <a:pt x="125" y="398"/>
                </a:lnTo>
                <a:lnTo>
                  <a:pt x="123" y="398"/>
                </a:lnTo>
                <a:lnTo>
                  <a:pt x="122" y="396"/>
                </a:lnTo>
                <a:lnTo>
                  <a:pt x="117" y="396"/>
                </a:lnTo>
                <a:lnTo>
                  <a:pt x="115" y="396"/>
                </a:lnTo>
                <a:lnTo>
                  <a:pt x="113" y="394"/>
                </a:lnTo>
                <a:lnTo>
                  <a:pt x="111" y="394"/>
                </a:lnTo>
                <a:lnTo>
                  <a:pt x="110" y="394"/>
                </a:lnTo>
                <a:lnTo>
                  <a:pt x="108" y="393"/>
                </a:lnTo>
                <a:lnTo>
                  <a:pt x="106" y="393"/>
                </a:lnTo>
                <a:lnTo>
                  <a:pt x="106" y="393"/>
                </a:lnTo>
                <a:lnTo>
                  <a:pt x="106" y="391"/>
                </a:lnTo>
                <a:lnTo>
                  <a:pt x="104" y="391"/>
                </a:lnTo>
                <a:lnTo>
                  <a:pt x="104" y="389"/>
                </a:lnTo>
                <a:lnTo>
                  <a:pt x="103" y="389"/>
                </a:lnTo>
                <a:lnTo>
                  <a:pt x="101" y="387"/>
                </a:lnTo>
                <a:lnTo>
                  <a:pt x="99" y="386"/>
                </a:lnTo>
                <a:lnTo>
                  <a:pt x="99" y="386"/>
                </a:lnTo>
                <a:lnTo>
                  <a:pt x="98" y="384"/>
                </a:lnTo>
                <a:lnTo>
                  <a:pt x="98" y="380"/>
                </a:lnTo>
                <a:lnTo>
                  <a:pt x="98" y="379"/>
                </a:lnTo>
                <a:lnTo>
                  <a:pt x="96" y="377"/>
                </a:lnTo>
                <a:lnTo>
                  <a:pt x="96" y="374"/>
                </a:lnTo>
                <a:lnTo>
                  <a:pt x="96" y="372"/>
                </a:lnTo>
                <a:lnTo>
                  <a:pt x="96" y="370"/>
                </a:lnTo>
                <a:lnTo>
                  <a:pt x="96" y="368"/>
                </a:lnTo>
                <a:lnTo>
                  <a:pt x="98" y="365"/>
                </a:lnTo>
                <a:lnTo>
                  <a:pt x="99" y="365"/>
                </a:lnTo>
                <a:lnTo>
                  <a:pt x="99" y="363"/>
                </a:lnTo>
                <a:lnTo>
                  <a:pt x="103" y="362"/>
                </a:lnTo>
                <a:lnTo>
                  <a:pt x="104" y="362"/>
                </a:lnTo>
                <a:lnTo>
                  <a:pt x="106" y="358"/>
                </a:lnTo>
                <a:lnTo>
                  <a:pt x="108" y="358"/>
                </a:lnTo>
                <a:lnTo>
                  <a:pt x="110" y="355"/>
                </a:lnTo>
                <a:lnTo>
                  <a:pt x="110" y="355"/>
                </a:lnTo>
                <a:lnTo>
                  <a:pt x="111" y="353"/>
                </a:lnTo>
                <a:lnTo>
                  <a:pt x="111" y="351"/>
                </a:lnTo>
                <a:lnTo>
                  <a:pt x="113" y="350"/>
                </a:lnTo>
                <a:lnTo>
                  <a:pt x="113" y="346"/>
                </a:lnTo>
                <a:lnTo>
                  <a:pt x="113" y="341"/>
                </a:lnTo>
                <a:lnTo>
                  <a:pt x="113" y="337"/>
                </a:lnTo>
                <a:lnTo>
                  <a:pt x="111" y="336"/>
                </a:lnTo>
                <a:lnTo>
                  <a:pt x="110" y="332"/>
                </a:lnTo>
                <a:lnTo>
                  <a:pt x="108" y="331"/>
                </a:lnTo>
                <a:lnTo>
                  <a:pt x="106" y="329"/>
                </a:lnTo>
                <a:lnTo>
                  <a:pt x="106" y="329"/>
                </a:lnTo>
                <a:lnTo>
                  <a:pt x="103" y="329"/>
                </a:lnTo>
                <a:lnTo>
                  <a:pt x="101" y="329"/>
                </a:lnTo>
                <a:lnTo>
                  <a:pt x="99" y="329"/>
                </a:lnTo>
                <a:lnTo>
                  <a:pt x="98" y="329"/>
                </a:lnTo>
                <a:lnTo>
                  <a:pt x="94" y="329"/>
                </a:lnTo>
                <a:lnTo>
                  <a:pt x="92" y="329"/>
                </a:lnTo>
                <a:lnTo>
                  <a:pt x="91" y="329"/>
                </a:lnTo>
                <a:lnTo>
                  <a:pt x="91" y="329"/>
                </a:lnTo>
                <a:lnTo>
                  <a:pt x="89" y="329"/>
                </a:lnTo>
                <a:lnTo>
                  <a:pt x="87" y="329"/>
                </a:lnTo>
                <a:lnTo>
                  <a:pt x="86" y="327"/>
                </a:lnTo>
                <a:lnTo>
                  <a:pt x="84" y="325"/>
                </a:lnTo>
                <a:lnTo>
                  <a:pt x="82" y="325"/>
                </a:lnTo>
                <a:lnTo>
                  <a:pt x="80" y="325"/>
                </a:lnTo>
                <a:lnTo>
                  <a:pt x="79" y="324"/>
                </a:lnTo>
                <a:lnTo>
                  <a:pt x="77" y="322"/>
                </a:lnTo>
                <a:lnTo>
                  <a:pt x="75" y="320"/>
                </a:lnTo>
                <a:lnTo>
                  <a:pt x="75" y="319"/>
                </a:lnTo>
                <a:lnTo>
                  <a:pt x="75" y="317"/>
                </a:lnTo>
                <a:lnTo>
                  <a:pt x="75" y="315"/>
                </a:lnTo>
                <a:lnTo>
                  <a:pt x="74" y="313"/>
                </a:lnTo>
                <a:lnTo>
                  <a:pt x="74" y="312"/>
                </a:lnTo>
                <a:lnTo>
                  <a:pt x="72" y="310"/>
                </a:lnTo>
                <a:lnTo>
                  <a:pt x="72" y="308"/>
                </a:lnTo>
                <a:lnTo>
                  <a:pt x="72" y="307"/>
                </a:lnTo>
                <a:lnTo>
                  <a:pt x="70" y="305"/>
                </a:lnTo>
                <a:lnTo>
                  <a:pt x="70" y="303"/>
                </a:lnTo>
                <a:lnTo>
                  <a:pt x="68" y="301"/>
                </a:lnTo>
                <a:lnTo>
                  <a:pt x="68" y="300"/>
                </a:lnTo>
                <a:lnTo>
                  <a:pt x="67" y="298"/>
                </a:lnTo>
                <a:lnTo>
                  <a:pt x="65" y="296"/>
                </a:lnTo>
                <a:lnTo>
                  <a:pt x="63" y="294"/>
                </a:lnTo>
                <a:lnTo>
                  <a:pt x="61" y="294"/>
                </a:lnTo>
                <a:lnTo>
                  <a:pt x="61" y="293"/>
                </a:lnTo>
                <a:lnTo>
                  <a:pt x="60" y="291"/>
                </a:lnTo>
                <a:lnTo>
                  <a:pt x="56" y="289"/>
                </a:lnTo>
                <a:lnTo>
                  <a:pt x="55" y="288"/>
                </a:lnTo>
                <a:lnTo>
                  <a:pt x="53" y="284"/>
                </a:lnTo>
                <a:lnTo>
                  <a:pt x="53" y="281"/>
                </a:lnTo>
                <a:lnTo>
                  <a:pt x="53" y="279"/>
                </a:lnTo>
                <a:lnTo>
                  <a:pt x="55" y="276"/>
                </a:lnTo>
                <a:lnTo>
                  <a:pt x="56" y="272"/>
                </a:lnTo>
                <a:lnTo>
                  <a:pt x="56" y="269"/>
                </a:lnTo>
                <a:lnTo>
                  <a:pt x="56" y="265"/>
                </a:lnTo>
                <a:lnTo>
                  <a:pt x="55" y="265"/>
                </a:lnTo>
                <a:lnTo>
                  <a:pt x="55" y="263"/>
                </a:lnTo>
                <a:lnTo>
                  <a:pt x="53" y="262"/>
                </a:lnTo>
                <a:lnTo>
                  <a:pt x="51" y="262"/>
                </a:lnTo>
                <a:lnTo>
                  <a:pt x="51" y="260"/>
                </a:lnTo>
                <a:lnTo>
                  <a:pt x="49" y="258"/>
                </a:lnTo>
                <a:lnTo>
                  <a:pt x="48" y="258"/>
                </a:lnTo>
                <a:lnTo>
                  <a:pt x="46" y="257"/>
                </a:lnTo>
                <a:lnTo>
                  <a:pt x="43" y="250"/>
                </a:lnTo>
                <a:lnTo>
                  <a:pt x="41" y="250"/>
                </a:lnTo>
                <a:lnTo>
                  <a:pt x="39" y="248"/>
                </a:lnTo>
                <a:lnTo>
                  <a:pt x="37" y="246"/>
                </a:lnTo>
                <a:lnTo>
                  <a:pt x="37" y="245"/>
                </a:lnTo>
                <a:lnTo>
                  <a:pt x="36" y="243"/>
                </a:lnTo>
                <a:lnTo>
                  <a:pt x="34" y="241"/>
                </a:lnTo>
                <a:lnTo>
                  <a:pt x="32" y="239"/>
                </a:lnTo>
                <a:lnTo>
                  <a:pt x="31" y="238"/>
                </a:lnTo>
                <a:lnTo>
                  <a:pt x="31" y="236"/>
                </a:lnTo>
                <a:lnTo>
                  <a:pt x="27" y="234"/>
                </a:lnTo>
                <a:lnTo>
                  <a:pt x="25" y="234"/>
                </a:lnTo>
                <a:lnTo>
                  <a:pt x="24" y="233"/>
                </a:lnTo>
                <a:lnTo>
                  <a:pt x="20" y="231"/>
                </a:lnTo>
                <a:lnTo>
                  <a:pt x="18" y="229"/>
                </a:lnTo>
                <a:lnTo>
                  <a:pt x="17" y="227"/>
                </a:lnTo>
                <a:lnTo>
                  <a:pt x="17" y="226"/>
                </a:lnTo>
                <a:lnTo>
                  <a:pt x="15" y="226"/>
                </a:lnTo>
                <a:lnTo>
                  <a:pt x="15" y="224"/>
                </a:lnTo>
                <a:lnTo>
                  <a:pt x="15" y="222"/>
                </a:lnTo>
                <a:lnTo>
                  <a:pt x="13" y="220"/>
                </a:lnTo>
                <a:lnTo>
                  <a:pt x="12" y="220"/>
                </a:lnTo>
                <a:lnTo>
                  <a:pt x="10" y="219"/>
                </a:lnTo>
                <a:lnTo>
                  <a:pt x="8" y="217"/>
                </a:lnTo>
                <a:lnTo>
                  <a:pt x="5" y="214"/>
                </a:lnTo>
                <a:lnTo>
                  <a:pt x="5" y="212"/>
                </a:lnTo>
                <a:lnTo>
                  <a:pt x="5" y="210"/>
                </a:lnTo>
                <a:lnTo>
                  <a:pt x="3" y="210"/>
                </a:lnTo>
                <a:lnTo>
                  <a:pt x="3" y="208"/>
                </a:lnTo>
                <a:lnTo>
                  <a:pt x="1" y="208"/>
                </a:lnTo>
                <a:lnTo>
                  <a:pt x="1" y="210"/>
                </a:lnTo>
                <a:lnTo>
                  <a:pt x="1" y="210"/>
                </a:lnTo>
                <a:lnTo>
                  <a:pt x="0" y="208"/>
                </a:lnTo>
                <a:lnTo>
                  <a:pt x="0" y="207"/>
                </a:lnTo>
                <a:lnTo>
                  <a:pt x="0" y="205"/>
                </a:lnTo>
                <a:lnTo>
                  <a:pt x="1" y="205"/>
                </a:lnTo>
                <a:lnTo>
                  <a:pt x="1" y="205"/>
                </a:lnTo>
                <a:lnTo>
                  <a:pt x="3" y="205"/>
                </a:lnTo>
                <a:lnTo>
                  <a:pt x="5" y="205"/>
                </a:lnTo>
                <a:lnTo>
                  <a:pt x="6" y="203"/>
                </a:lnTo>
                <a:lnTo>
                  <a:pt x="6" y="202"/>
                </a:lnTo>
                <a:lnTo>
                  <a:pt x="5" y="202"/>
                </a:lnTo>
                <a:lnTo>
                  <a:pt x="3" y="202"/>
                </a:lnTo>
                <a:lnTo>
                  <a:pt x="3" y="203"/>
                </a:lnTo>
                <a:lnTo>
                  <a:pt x="1" y="203"/>
                </a:lnTo>
                <a:lnTo>
                  <a:pt x="1" y="202"/>
                </a:lnTo>
                <a:lnTo>
                  <a:pt x="1" y="200"/>
                </a:lnTo>
                <a:lnTo>
                  <a:pt x="1" y="198"/>
                </a:lnTo>
                <a:lnTo>
                  <a:pt x="1" y="198"/>
                </a:lnTo>
                <a:lnTo>
                  <a:pt x="1" y="196"/>
                </a:lnTo>
                <a:lnTo>
                  <a:pt x="1" y="195"/>
                </a:lnTo>
                <a:lnTo>
                  <a:pt x="3" y="195"/>
                </a:lnTo>
                <a:lnTo>
                  <a:pt x="3" y="193"/>
                </a:lnTo>
                <a:lnTo>
                  <a:pt x="1" y="193"/>
                </a:lnTo>
                <a:lnTo>
                  <a:pt x="1" y="191"/>
                </a:lnTo>
                <a:lnTo>
                  <a:pt x="3" y="191"/>
                </a:lnTo>
                <a:lnTo>
                  <a:pt x="3" y="190"/>
                </a:lnTo>
                <a:lnTo>
                  <a:pt x="3" y="190"/>
                </a:lnTo>
                <a:lnTo>
                  <a:pt x="8" y="179"/>
                </a:lnTo>
                <a:lnTo>
                  <a:pt x="12" y="171"/>
                </a:lnTo>
                <a:lnTo>
                  <a:pt x="13" y="169"/>
                </a:lnTo>
                <a:lnTo>
                  <a:pt x="13" y="167"/>
                </a:lnTo>
                <a:lnTo>
                  <a:pt x="15" y="164"/>
                </a:lnTo>
                <a:lnTo>
                  <a:pt x="17" y="157"/>
                </a:lnTo>
                <a:lnTo>
                  <a:pt x="18" y="153"/>
                </a:lnTo>
                <a:lnTo>
                  <a:pt x="20" y="150"/>
                </a:lnTo>
                <a:lnTo>
                  <a:pt x="22" y="147"/>
                </a:lnTo>
                <a:lnTo>
                  <a:pt x="24" y="145"/>
                </a:lnTo>
                <a:lnTo>
                  <a:pt x="27" y="138"/>
                </a:lnTo>
                <a:lnTo>
                  <a:pt x="29" y="131"/>
                </a:lnTo>
                <a:lnTo>
                  <a:pt x="31" y="122"/>
                </a:lnTo>
                <a:lnTo>
                  <a:pt x="32" y="121"/>
                </a:lnTo>
                <a:lnTo>
                  <a:pt x="34" y="117"/>
                </a:lnTo>
                <a:lnTo>
                  <a:pt x="34" y="116"/>
                </a:lnTo>
                <a:lnTo>
                  <a:pt x="39" y="107"/>
                </a:lnTo>
                <a:lnTo>
                  <a:pt x="39" y="104"/>
                </a:lnTo>
                <a:lnTo>
                  <a:pt x="41" y="104"/>
                </a:lnTo>
                <a:lnTo>
                  <a:pt x="44" y="95"/>
                </a:lnTo>
                <a:lnTo>
                  <a:pt x="46" y="90"/>
                </a:lnTo>
                <a:lnTo>
                  <a:pt x="46" y="86"/>
                </a:lnTo>
                <a:lnTo>
                  <a:pt x="46" y="85"/>
                </a:lnTo>
                <a:lnTo>
                  <a:pt x="48" y="81"/>
                </a:lnTo>
                <a:lnTo>
                  <a:pt x="49" y="79"/>
                </a:lnTo>
                <a:lnTo>
                  <a:pt x="49" y="78"/>
                </a:lnTo>
                <a:lnTo>
                  <a:pt x="53" y="71"/>
                </a:lnTo>
                <a:lnTo>
                  <a:pt x="53" y="69"/>
                </a:lnTo>
                <a:lnTo>
                  <a:pt x="55" y="66"/>
                </a:lnTo>
                <a:lnTo>
                  <a:pt x="56" y="62"/>
                </a:lnTo>
                <a:lnTo>
                  <a:pt x="56" y="60"/>
                </a:lnTo>
                <a:lnTo>
                  <a:pt x="58" y="55"/>
                </a:lnTo>
                <a:lnTo>
                  <a:pt x="61" y="50"/>
                </a:lnTo>
                <a:lnTo>
                  <a:pt x="61" y="48"/>
                </a:lnTo>
                <a:lnTo>
                  <a:pt x="61" y="47"/>
                </a:lnTo>
                <a:lnTo>
                  <a:pt x="63" y="43"/>
                </a:lnTo>
                <a:lnTo>
                  <a:pt x="63" y="42"/>
                </a:lnTo>
                <a:lnTo>
                  <a:pt x="65" y="40"/>
                </a:lnTo>
                <a:lnTo>
                  <a:pt x="65" y="38"/>
                </a:lnTo>
                <a:lnTo>
                  <a:pt x="67" y="36"/>
                </a:lnTo>
                <a:lnTo>
                  <a:pt x="68" y="33"/>
                </a:lnTo>
                <a:lnTo>
                  <a:pt x="68" y="31"/>
                </a:lnTo>
                <a:lnTo>
                  <a:pt x="72" y="24"/>
                </a:lnTo>
                <a:lnTo>
                  <a:pt x="74" y="23"/>
                </a:lnTo>
                <a:lnTo>
                  <a:pt x="74" y="21"/>
                </a:lnTo>
                <a:lnTo>
                  <a:pt x="74" y="19"/>
                </a:lnTo>
                <a:lnTo>
                  <a:pt x="74" y="17"/>
                </a:lnTo>
                <a:lnTo>
                  <a:pt x="75" y="17"/>
                </a:lnTo>
                <a:lnTo>
                  <a:pt x="75" y="14"/>
                </a:lnTo>
                <a:lnTo>
                  <a:pt x="75" y="11"/>
                </a:lnTo>
                <a:lnTo>
                  <a:pt x="77" y="9"/>
                </a:lnTo>
                <a:lnTo>
                  <a:pt x="77" y="7"/>
                </a:lnTo>
                <a:lnTo>
                  <a:pt x="79" y="5"/>
                </a:lnTo>
                <a:lnTo>
                  <a:pt x="80" y="2"/>
                </a:lnTo>
                <a:lnTo>
                  <a:pt x="80"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0" name="Freeform 178"/>
          <p:cNvSpPr>
            <a:spLocks/>
          </p:cNvSpPr>
          <p:nvPr/>
        </p:nvSpPr>
        <p:spPr bwMode="auto">
          <a:xfrm>
            <a:off x="6175773" y="2852737"/>
            <a:ext cx="417910" cy="461963"/>
          </a:xfrm>
          <a:custGeom>
            <a:avLst/>
            <a:gdLst/>
            <a:ahLst/>
            <a:cxnLst>
              <a:cxn ang="0">
                <a:pos x="351" y="24"/>
              </a:cxn>
              <a:cxn ang="0">
                <a:pos x="351" y="58"/>
              </a:cxn>
              <a:cxn ang="0">
                <a:pos x="351" y="94"/>
              </a:cxn>
              <a:cxn ang="0">
                <a:pos x="349" y="137"/>
              </a:cxn>
              <a:cxn ang="0">
                <a:pos x="349" y="170"/>
              </a:cxn>
              <a:cxn ang="0">
                <a:pos x="349" y="218"/>
              </a:cxn>
              <a:cxn ang="0">
                <a:pos x="347" y="244"/>
              </a:cxn>
              <a:cxn ang="0">
                <a:pos x="347" y="265"/>
              </a:cxn>
              <a:cxn ang="0">
                <a:pos x="335" y="277"/>
              </a:cxn>
              <a:cxn ang="0">
                <a:pos x="308" y="271"/>
              </a:cxn>
              <a:cxn ang="0">
                <a:pos x="283" y="285"/>
              </a:cxn>
              <a:cxn ang="0">
                <a:pos x="261" y="290"/>
              </a:cxn>
              <a:cxn ang="0">
                <a:pos x="228" y="299"/>
              </a:cxn>
              <a:cxn ang="0">
                <a:pos x="208" y="313"/>
              </a:cxn>
              <a:cxn ang="0">
                <a:pos x="197" y="332"/>
              </a:cxn>
              <a:cxn ang="0">
                <a:pos x="167" y="359"/>
              </a:cxn>
              <a:cxn ang="0">
                <a:pos x="132" y="378"/>
              </a:cxn>
              <a:cxn ang="0">
                <a:pos x="84" y="388"/>
              </a:cxn>
              <a:cxn ang="0">
                <a:pos x="53" y="382"/>
              </a:cxn>
              <a:cxn ang="0">
                <a:pos x="38" y="373"/>
              </a:cxn>
              <a:cxn ang="0">
                <a:pos x="15" y="356"/>
              </a:cxn>
              <a:cxn ang="0">
                <a:pos x="13" y="340"/>
              </a:cxn>
              <a:cxn ang="0">
                <a:pos x="5" y="325"/>
              </a:cxn>
              <a:cxn ang="0">
                <a:pos x="3" y="290"/>
              </a:cxn>
              <a:cxn ang="0">
                <a:pos x="3" y="278"/>
              </a:cxn>
              <a:cxn ang="0">
                <a:pos x="5" y="266"/>
              </a:cxn>
              <a:cxn ang="0">
                <a:pos x="19" y="261"/>
              </a:cxn>
              <a:cxn ang="0">
                <a:pos x="17" y="253"/>
              </a:cxn>
              <a:cxn ang="0">
                <a:pos x="22" y="246"/>
              </a:cxn>
              <a:cxn ang="0">
                <a:pos x="29" y="239"/>
              </a:cxn>
              <a:cxn ang="0">
                <a:pos x="36" y="230"/>
              </a:cxn>
              <a:cxn ang="0">
                <a:pos x="34" y="218"/>
              </a:cxn>
              <a:cxn ang="0">
                <a:pos x="38" y="213"/>
              </a:cxn>
              <a:cxn ang="0">
                <a:pos x="39" y="201"/>
              </a:cxn>
              <a:cxn ang="0">
                <a:pos x="48" y="204"/>
              </a:cxn>
              <a:cxn ang="0">
                <a:pos x="50" y="197"/>
              </a:cxn>
              <a:cxn ang="0">
                <a:pos x="50" y="189"/>
              </a:cxn>
              <a:cxn ang="0">
                <a:pos x="48" y="185"/>
              </a:cxn>
              <a:cxn ang="0">
                <a:pos x="46" y="177"/>
              </a:cxn>
              <a:cxn ang="0">
                <a:pos x="50" y="168"/>
              </a:cxn>
              <a:cxn ang="0">
                <a:pos x="44" y="163"/>
              </a:cxn>
              <a:cxn ang="0">
                <a:pos x="44" y="154"/>
              </a:cxn>
              <a:cxn ang="0">
                <a:pos x="36" y="153"/>
              </a:cxn>
              <a:cxn ang="0">
                <a:pos x="44" y="139"/>
              </a:cxn>
              <a:cxn ang="0">
                <a:pos x="38" y="130"/>
              </a:cxn>
              <a:cxn ang="0">
                <a:pos x="38" y="118"/>
              </a:cxn>
              <a:cxn ang="0">
                <a:pos x="39" y="108"/>
              </a:cxn>
              <a:cxn ang="0">
                <a:pos x="44" y="80"/>
              </a:cxn>
              <a:cxn ang="0">
                <a:pos x="46" y="65"/>
              </a:cxn>
              <a:cxn ang="0">
                <a:pos x="50" y="48"/>
              </a:cxn>
              <a:cxn ang="0">
                <a:pos x="51" y="31"/>
              </a:cxn>
              <a:cxn ang="0">
                <a:pos x="53" y="7"/>
              </a:cxn>
              <a:cxn ang="0">
                <a:pos x="75" y="0"/>
              </a:cxn>
              <a:cxn ang="0">
                <a:pos x="103" y="1"/>
              </a:cxn>
              <a:cxn ang="0">
                <a:pos x="132" y="1"/>
              </a:cxn>
              <a:cxn ang="0">
                <a:pos x="170" y="1"/>
              </a:cxn>
              <a:cxn ang="0">
                <a:pos x="206" y="1"/>
              </a:cxn>
              <a:cxn ang="0">
                <a:pos x="263" y="1"/>
              </a:cxn>
              <a:cxn ang="0">
                <a:pos x="282" y="1"/>
              </a:cxn>
              <a:cxn ang="0">
                <a:pos x="304" y="1"/>
              </a:cxn>
              <a:cxn ang="0">
                <a:pos x="330" y="1"/>
              </a:cxn>
            </a:cxnLst>
            <a:rect l="0" t="0" r="r" b="b"/>
            <a:pathLst>
              <a:path w="351" h="388">
                <a:moveTo>
                  <a:pt x="351" y="1"/>
                </a:moveTo>
                <a:lnTo>
                  <a:pt x="351" y="3"/>
                </a:lnTo>
                <a:lnTo>
                  <a:pt x="351" y="10"/>
                </a:lnTo>
                <a:lnTo>
                  <a:pt x="351" y="12"/>
                </a:lnTo>
                <a:lnTo>
                  <a:pt x="351" y="13"/>
                </a:lnTo>
                <a:lnTo>
                  <a:pt x="351" y="15"/>
                </a:lnTo>
                <a:lnTo>
                  <a:pt x="351" y="22"/>
                </a:lnTo>
                <a:lnTo>
                  <a:pt x="351" y="24"/>
                </a:lnTo>
                <a:lnTo>
                  <a:pt x="351" y="24"/>
                </a:lnTo>
                <a:lnTo>
                  <a:pt x="351" y="24"/>
                </a:lnTo>
                <a:lnTo>
                  <a:pt x="351" y="25"/>
                </a:lnTo>
                <a:lnTo>
                  <a:pt x="351" y="29"/>
                </a:lnTo>
                <a:lnTo>
                  <a:pt x="351" y="32"/>
                </a:lnTo>
                <a:lnTo>
                  <a:pt x="351" y="34"/>
                </a:lnTo>
                <a:lnTo>
                  <a:pt x="351" y="37"/>
                </a:lnTo>
                <a:lnTo>
                  <a:pt x="351" y="41"/>
                </a:lnTo>
                <a:lnTo>
                  <a:pt x="351" y="44"/>
                </a:lnTo>
                <a:lnTo>
                  <a:pt x="351" y="46"/>
                </a:lnTo>
                <a:lnTo>
                  <a:pt x="351" y="48"/>
                </a:lnTo>
                <a:lnTo>
                  <a:pt x="351" y="58"/>
                </a:lnTo>
                <a:lnTo>
                  <a:pt x="351" y="60"/>
                </a:lnTo>
                <a:lnTo>
                  <a:pt x="351" y="68"/>
                </a:lnTo>
                <a:lnTo>
                  <a:pt x="351" y="70"/>
                </a:lnTo>
                <a:lnTo>
                  <a:pt x="351" y="74"/>
                </a:lnTo>
                <a:lnTo>
                  <a:pt x="351" y="80"/>
                </a:lnTo>
                <a:lnTo>
                  <a:pt x="351" y="80"/>
                </a:lnTo>
                <a:lnTo>
                  <a:pt x="351" y="87"/>
                </a:lnTo>
                <a:lnTo>
                  <a:pt x="351" y="93"/>
                </a:lnTo>
                <a:lnTo>
                  <a:pt x="351" y="94"/>
                </a:lnTo>
                <a:lnTo>
                  <a:pt x="351" y="94"/>
                </a:lnTo>
                <a:lnTo>
                  <a:pt x="351" y="98"/>
                </a:lnTo>
                <a:lnTo>
                  <a:pt x="351" y="99"/>
                </a:lnTo>
                <a:lnTo>
                  <a:pt x="351" y="106"/>
                </a:lnTo>
                <a:lnTo>
                  <a:pt x="351" y="110"/>
                </a:lnTo>
                <a:lnTo>
                  <a:pt x="351" y="113"/>
                </a:lnTo>
                <a:lnTo>
                  <a:pt x="351" y="115"/>
                </a:lnTo>
                <a:lnTo>
                  <a:pt x="351" y="122"/>
                </a:lnTo>
                <a:lnTo>
                  <a:pt x="351" y="123"/>
                </a:lnTo>
                <a:lnTo>
                  <a:pt x="349" y="130"/>
                </a:lnTo>
                <a:lnTo>
                  <a:pt x="349" y="137"/>
                </a:lnTo>
                <a:lnTo>
                  <a:pt x="349" y="141"/>
                </a:lnTo>
                <a:lnTo>
                  <a:pt x="349" y="148"/>
                </a:lnTo>
                <a:lnTo>
                  <a:pt x="349" y="151"/>
                </a:lnTo>
                <a:lnTo>
                  <a:pt x="349" y="153"/>
                </a:lnTo>
                <a:lnTo>
                  <a:pt x="349" y="154"/>
                </a:lnTo>
                <a:lnTo>
                  <a:pt x="349" y="156"/>
                </a:lnTo>
                <a:lnTo>
                  <a:pt x="349" y="160"/>
                </a:lnTo>
                <a:lnTo>
                  <a:pt x="349" y="167"/>
                </a:lnTo>
                <a:lnTo>
                  <a:pt x="349" y="168"/>
                </a:lnTo>
                <a:lnTo>
                  <a:pt x="349" y="170"/>
                </a:lnTo>
                <a:lnTo>
                  <a:pt x="349" y="173"/>
                </a:lnTo>
                <a:lnTo>
                  <a:pt x="349" y="175"/>
                </a:lnTo>
                <a:lnTo>
                  <a:pt x="349" y="184"/>
                </a:lnTo>
                <a:lnTo>
                  <a:pt x="349" y="185"/>
                </a:lnTo>
                <a:lnTo>
                  <a:pt x="349" y="185"/>
                </a:lnTo>
                <a:lnTo>
                  <a:pt x="349" y="189"/>
                </a:lnTo>
                <a:lnTo>
                  <a:pt x="349" y="197"/>
                </a:lnTo>
                <a:lnTo>
                  <a:pt x="349" y="201"/>
                </a:lnTo>
                <a:lnTo>
                  <a:pt x="349" y="208"/>
                </a:lnTo>
                <a:lnTo>
                  <a:pt x="349" y="218"/>
                </a:lnTo>
                <a:lnTo>
                  <a:pt x="349" y="222"/>
                </a:lnTo>
                <a:lnTo>
                  <a:pt x="349" y="223"/>
                </a:lnTo>
                <a:lnTo>
                  <a:pt x="349" y="225"/>
                </a:lnTo>
                <a:lnTo>
                  <a:pt x="349" y="230"/>
                </a:lnTo>
                <a:lnTo>
                  <a:pt x="349" y="237"/>
                </a:lnTo>
                <a:lnTo>
                  <a:pt x="349" y="239"/>
                </a:lnTo>
                <a:lnTo>
                  <a:pt x="349" y="240"/>
                </a:lnTo>
                <a:lnTo>
                  <a:pt x="349" y="242"/>
                </a:lnTo>
                <a:lnTo>
                  <a:pt x="347" y="242"/>
                </a:lnTo>
                <a:lnTo>
                  <a:pt x="347" y="244"/>
                </a:lnTo>
                <a:lnTo>
                  <a:pt x="347" y="246"/>
                </a:lnTo>
                <a:lnTo>
                  <a:pt x="347" y="247"/>
                </a:lnTo>
                <a:lnTo>
                  <a:pt x="347" y="249"/>
                </a:lnTo>
                <a:lnTo>
                  <a:pt x="347" y="251"/>
                </a:lnTo>
                <a:lnTo>
                  <a:pt x="347" y="253"/>
                </a:lnTo>
                <a:lnTo>
                  <a:pt x="347" y="254"/>
                </a:lnTo>
                <a:lnTo>
                  <a:pt x="347" y="256"/>
                </a:lnTo>
                <a:lnTo>
                  <a:pt x="347" y="258"/>
                </a:lnTo>
                <a:lnTo>
                  <a:pt x="347" y="261"/>
                </a:lnTo>
                <a:lnTo>
                  <a:pt x="347" y="265"/>
                </a:lnTo>
                <a:lnTo>
                  <a:pt x="347" y="266"/>
                </a:lnTo>
                <a:lnTo>
                  <a:pt x="347" y="270"/>
                </a:lnTo>
                <a:lnTo>
                  <a:pt x="347" y="271"/>
                </a:lnTo>
                <a:lnTo>
                  <a:pt x="347" y="273"/>
                </a:lnTo>
                <a:lnTo>
                  <a:pt x="347" y="275"/>
                </a:lnTo>
                <a:lnTo>
                  <a:pt x="345" y="275"/>
                </a:lnTo>
                <a:lnTo>
                  <a:pt x="344" y="275"/>
                </a:lnTo>
                <a:lnTo>
                  <a:pt x="342" y="277"/>
                </a:lnTo>
                <a:lnTo>
                  <a:pt x="340" y="277"/>
                </a:lnTo>
                <a:lnTo>
                  <a:pt x="335" y="277"/>
                </a:lnTo>
                <a:lnTo>
                  <a:pt x="332" y="275"/>
                </a:lnTo>
                <a:lnTo>
                  <a:pt x="330" y="275"/>
                </a:lnTo>
                <a:lnTo>
                  <a:pt x="328" y="275"/>
                </a:lnTo>
                <a:lnTo>
                  <a:pt x="325" y="273"/>
                </a:lnTo>
                <a:lnTo>
                  <a:pt x="323" y="273"/>
                </a:lnTo>
                <a:lnTo>
                  <a:pt x="321" y="273"/>
                </a:lnTo>
                <a:lnTo>
                  <a:pt x="321" y="271"/>
                </a:lnTo>
                <a:lnTo>
                  <a:pt x="318" y="271"/>
                </a:lnTo>
                <a:lnTo>
                  <a:pt x="316" y="271"/>
                </a:lnTo>
                <a:lnTo>
                  <a:pt x="308" y="271"/>
                </a:lnTo>
                <a:lnTo>
                  <a:pt x="306" y="271"/>
                </a:lnTo>
                <a:lnTo>
                  <a:pt x="302" y="271"/>
                </a:lnTo>
                <a:lnTo>
                  <a:pt x="301" y="273"/>
                </a:lnTo>
                <a:lnTo>
                  <a:pt x="299" y="273"/>
                </a:lnTo>
                <a:lnTo>
                  <a:pt x="296" y="273"/>
                </a:lnTo>
                <a:lnTo>
                  <a:pt x="296" y="275"/>
                </a:lnTo>
                <a:lnTo>
                  <a:pt x="292" y="277"/>
                </a:lnTo>
                <a:lnTo>
                  <a:pt x="290" y="277"/>
                </a:lnTo>
                <a:lnTo>
                  <a:pt x="285" y="283"/>
                </a:lnTo>
                <a:lnTo>
                  <a:pt x="283" y="285"/>
                </a:lnTo>
                <a:lnTo>
                  <a:pt x="282" y="287"/>
                </a:lnTo>
                <a:lnTo>
                  <a:pt x="280" y="289"/>
                </a:lnTo>
                <a:lnTo>
                  <a:pt x="278" y="289"/>
                </a:lnTo>
                <a:lnTo>
                  <a:pt x="278" y="290"/>
                </a:lnTo>
                <a:lnTo>
                  <a:pt x="277" y="290"/>
                </a:lnTo>
                <a:lnTo>
                  <a:pt x="275" y="290"/>
                </a:lnTo>
                <a:lnTo>
                  <a:pt x="271" y="290"/>
                </a:lnTo>
                <a:lnTo>
                  <a:pt x="268" y="290"/>
                </a:lnTo>
                <a:lnTo>
                  <a:pt x="266" y="290"/>
                </a:lnTo>
                <a:lnTo>
                  <a:pt x="261" y="290"/>
                </a:lnTo>
                <a:lnTo>
                  <a:pt x="259" y="290"/>
                </a:lnTo>
                <a:lnTo>
                  <a:pt x="256" y="290"/>
                </a:lnTo>
                <a:lnTo>
                  <a:pt x="253" y="290"/>
                </a:lnTo>
                <a:lnTo>
                  <a:pt x="249" y="290"/>
                </a:lnTo>
                <a:lnTo>
                  <a:pt x="242" y="292"/>
                </a:lnTo>
                <a:lnTo>
                  <a:pt x="235" y="296"/>
                </a:lnTo>
                <a:lnTo>
                  <a:pt x="234" y="297"/>
                </a:lnTo>
                <a:lnTo>
                  <a:pt x="232" y="297"/>
                </a:lnTo>
                <a:lnTo>
                  <a:pt x="230" y="299"/>
                </a:lnTo>
                <a:lnTo>
                  <a:pt x="228" y="299"/>
                </a:lnTo>
                <a:lnTo>
                  <a:pt x="223" y="301"/>
                </a:lnTo>
                <a:lnTo>
                  <a:pt x="218" y="304"/>
                </a:lnTo>
                <a:lnTo>
                  <a:pt x="216" y="304"/>
                </a:lnTo>
                <a:lnTo>
                  <a:pt x="215" y="306"/>
                </a:lnTo>
                <a:lnTo>
                  <a:pt x="215" y="306"/>
                </a:lnTo>
                <a:lnTo>
                  <a:pt x="211" y="309"/>
                </a:lnTo>
                <a:lnTo>
                  <a:pt x="210" y="309"/>
                </a:lnTo>
                <a:lnTo>
                  <a:pt x="210" y="311"/>
                </a:lnTo>
                <a:lnTo>
                  <a:pt x="208" y="311"/>
                </a:lnTo>
                <a:lnTo>
                  <a:pt x="208" y="313"/>
                </a:lnTo>
                <a:lnTo>
                  <a:pt x="206" y="314"/>
                </a:lnTo>
                <a:lnTo>
                  <a:pt x="206" y="316"/>
                </a:lnTo>
                <a:lnTo>
                  <a:pt x="204" y="318"/>
                </a:lnTo>
                <a:lnTo>
                  <a:pt x="203" y="320"/>
                </a:lnTo>
                <a:lnTo>
                  <a:pt x="203" y="321"/>
                </a:lnTo>
                <a:lnTo>
                  <a:pt x="201" y="323"/>
                </a:lnTo>
                <a:lnTo>
                  <a:pt x="199" y="326"/>
                </a:lnTo>
                <a:lnTo>
                  <a:pt x="199" y="328"/>
                </a:lnTo>
                <a:lnTo>
                  <a:pt x="199" y="330"/>
                </a:lnTo>
                <a:lnTo>
                  <a:pt x="197" y="332"/>
                </a:lnTo>
                <a:lnTo>
                  <a:pt x="192" y="337"/>
                </a:lnTo>
                <a:lnTo>
                  <a:pt x="191" y="337"/>
                </a:lnTo>
                <a:lnTo>
                  <a:pt x="189" y="339"/>
                </a:lnTo>
                <a:lnTo>
                  <a:pt x="187" y="340"/>
                </a:lnTo>
                <a:lnTo>
                  <a:pt x="184" y="344"/>
                </a:lnTo>
                <a:lnTo>
                  <a:pt x="180" y="347"/>
                </a:lnTo>
                <a:lnTo>
                  <a:pt x="177" y="351"/>
                </a:lnTo>
                <a:lnTo>
                  <a:pt x="170" y="357"/>
                </a:lnTo>
                <a:lnTo>
                  <a:pt x="168" y="359"/>
                </a:lnTo>
                <a:lnTo>
                  <a:pt x="167" y="359"/>
                </a:lnTo>
                <a:lnTo>
                  <a:pt x="165" y="359"/>
                </a:lnTo>
                <a:lnTo>
                  <a:pt x="161" y="361"/>
                </a:lnTo>
                <a:lnTo>
                  <a:pt x="154" y="363"/>
                </a:lnTo>
                <a:lnTo>
                  <a:pt x="153" y="363"/>
                </a:lnTo>
                <a:lnTo>
                  <a:pt x="149" y="364"/>
                </a:lnTo>
                <a:lnTo>
                  <a:pt x="146" y="366"/>
                </a:lnTo>
                <a:lnTo>
                  <a:pt x="144" y="366"/>
                </a:lnTo>
                <a:lnTo>
                  <a:pt x="141" y="370"/>
                </a:lnTo>
                <a:lnTo>
                  <a:pt x="136" y="375"/>
                </a:lnTo>
                <a:lnTo>
                  <a:pt x="132" y="378"/>
                </a:lnTo>
                <a:lnTo>
                  <a:pt x="130" y="380"/>
                </a:lnTo>
                <a:lnTo>
                  <a:pt x="125" y="382"/>
                </a:lnTo>
                <a:lnTo>
                  <a:pt x="120" y="383"/>
                </a:lnTo>
                <a:lnTo>
                  <a:pt x="113" y="385"/>
                </a:lnTo>
                <a:lnTo>
                  <a:pt x="106" y="387"/>
                </a:lnTo>
                <a:lnTo>
                  <a:pt x="105" y="388"/>
                </a:lnTo>
                <a:lnTo>
                  <a:pt x="101" y="388"/>
                </a:lnTo>
                <a:lnTo>
                  <a:pt x="98" y="388"/>
                </a:lnTo>
                <a:lnTo>
                  <a:pt x="89" y="388"/>
                </a:lnTo>
                <a:lnTo>
                  <a:pt x="84" y="388"/>
                </a:lnTo>
                <a:lnTo>
                  <a:pt x="77" y="387"/>
                </a:lnTo>
                <a:lnTo>
                  <a:pt x="75" y="387"/>
                </a:lnTo>
                <a:lnTo>
                  <a:pt x="68" y="385"/>
                </a:lnTo>
                <a:lnTo>
                  <a:pt x="63" y="385"/>
                </a:lnTo>
                <a:lnTo>
                  <a:pt x="62" y="383"/>
                </a:lnTo>
                <a:lnTo>
                  <a:pt x="60" y="383"/>
                </a:lnTo>
                <a:lnTo>
                  <a:pt x="58" y="382"/>
                </a:lnTo>
                <a:lnTo>
                  <a:pt x="56" y="382"/>
                </a:lnTo>
                <a:lnTo>
                  <a:pt x="55" y="382"/>
                </a:lnTo>
                <a:lnTo>
                  <a:pt x="53" y="382"/>
                </a:lnTo>
                <a:lnTo>
                  <a:pt x="51" y="380"/>
                </a:lnTo>
                <a:lnTo>
                  <a:pt x="50" y="380"/>
                </a:lnTo>
                <a:lnTo>
                  <a:pt x="50" y="378"/>
                </a:lnTo>
                <a:lnTo>
                  <a:pt x="48" y="378"/>
                </a:lnTo>
                <a:lnTo>
                  <a:pt x="46" y="376"/>
                </a:lnTo>
                <a:lnTo>
                  <a:pt x="44" y="376"/>
                </a:lnTo>
                <a:lnTo>
                  <a:pt x="43" y="376"/>
                </a:lnTo>
                <a:lnTo>
                  <a:pt x="41" y="375"/>
                </a:lnTo>
                <a:lnTo>
                  <a:pt x="39" y="375"/>
                </a:lnTo>
                <a:lnTo>
                  <a:pt x="38" y="373"/>
                </a:lnTo>
                <a:lnTo>
                  <a:pt x="36" y="373"/>
                </a:lnTo>
                <a:lnTo>
                  <a:pt x="34" y="373"/>
                </a:lnTo>
                <a:lnTo>
                  <a:pt x="34" y="371"/>
                </a:lnTo>
                <a:lnTo>
                  <a:pt x="32" y="370"/>
                </a:lnTo>
                <a:lnTo>
                  <a:pt x="31" y="368"/>
                </a:lnTo>
                <a:lnTo>
                  <a:pt x="27" y="366"/>
                </a:lnTo>
                <a:lnTo>
                  <a:pt x="24" y="364"/>
                </a:lnTo>
                <a:lnTo>
                  <a:pt x="22" y="364"/>
                </a:lnTo>
                <a:lnTo>
                  <a:pt x="19" y="359"/>
                </a:lnTo>
                <a:lnTo>
                  <a:pt x="15" y="356"/>
                </a:lnTo>
                <a:lnTo>
                  <a:pt x="13" y="354"/>
                </a:lnTo>
                <a:lnTo>
                  <a:pt x="13" y="352"/>
                </a:lnTo>
                <a:lnTo>
                  <a:pt x="13" y="351"/>
                </a:lnTo>
                <a:lnTo>
                  <a:pt x="13" y="351"/>
                </a:lnTo>
                <a:lnTo>
                  <a:pt x="13" y="349"/>
                </a:lnTo>
                <a:lnTo>
                  <a:pt x="13" y="347"/>
                </a:lnTo>
                <a:lnTo>
                  <a:pt x="13" y="345"/>
                </a:lnTo>
                <a:lnTo>
                  <a:pt x="13" y="344"/>
                </a:lnTo>
                <a:lnTo>
                  <a:pt x="13" y="342"/>
                </a:lnTo>
                <a:lnTo>
                  <a:pt x="13" y="340"/>
                </a:lnTo>
                <a:lnTo>
                  <a:pt x="13" y="339"/>
                </a:lnTo>
                <a:lnTo>
                  <a:pt x="13" y="337"/>
                </a:lnTo>
                <a:lnTo>
                  <a:pt x="13" y="335"/>
                </a:lnTo>
                <a:lnTo>
                  <a:pt x="12" y="333"/>
                </a:lnTo>
                <a:lnTo>
                  <a:pt x="10" y="332"/>
                </a:lnTo>
                <a:lnTo>
                  <a:pt x="10" y="330"/>
                </a:lnTo>
                <a:lnTo>
                  <a:pt x="8" y="328"/>
                </a:lnTo>
                <a:lnTo>
                  <a:pt x="7" y="326"/>
                </a:lnTo>
                <a:lnTo>
                  <a:pt x="5" y="326"/>
                </a:lnTo>
                <a:lnTo>
                  <a:pt x="5" y="325"/>
                </a:lnTo>
                <a:lnTo>
                  <a:pt x="3" y="325"/>
                </a:lnTo>
                <a:lnTo>
                  <a:pt x="3" y="323"/>
                </a:lnTo>
                <a:lnTo>
                  <a:pt x="3" y="321"/>
                </a:lnTo>
                <a:lnTo>
                  <a:pt x="3" y="316"/>
                </a:lnTo>
                <a:lnTo>
                  <a:pt x="3" y="313"/>
                </a:lnTo>
                <a:lnTo>
                  <a:pt x="3" y="304"/>
                </a:lnTo>
                <a:lnTo>
                  <a:pt x="3" y="302"/>
                </a:lnTo>
                <a:lnTo>
                  <a:pt x="3" y="297"/>
                </a:lnTo>
                <a:lnTo>
                  <a:pt x="3" y="290"/>
                </a:lnTo>
                <a:lnTo>
                  <a:pt x="3" y="290"/>
                </a:lnTo>
                <a:lnTo>
                  <a:pt x="3" y="289"/>
                </a:lnTo>
                <a:lnTo>
                  <a:pt x="3" y="289"/>
                </a:lnTo>
                <a:lnTo>
                  <a:pt x="1" y="289"/>
                </a:lnTo>
                <a:lnTo>
                  <a:pt x="1" y="285"/>
                </a:lnTo>
                <a:lnTo>
                  <a:pt x="0" y="283"/>
                </a:lnTo>
                <a:lnTo>
                  <a:pt x="0" y="282"/>
                </a:lnTo>
                <a:lnTo>
                  <a:pt x="0" y="280"/>
                </a:lnTo>
                <a:lnTo>
                  <a:pt x="1" y="280"/>
                </a:lnTo>
                <a:lnTo>
                  <a:pt x="1" y="278"/>
                </a:lnTo>
                <a:lnTo>
                  <a:pt x="3" y="278"/>
                </a:lnTo>
                <a:lnTo>
                  <a:pt x="3" y="278"/>
                </a:lnTo>
                <a:lnTo>
                  <a:pt x="5" y="278"/>
                </a:lnTo>
                <a:lnTo>
                  <a:pt x="5" y="277"/>
                </a:lnTo>
                <a:lnTo>
                  <a:pt x="5" y="277"/>
                </a:lnTo>
                <a:lnTo>
                  <a:pt x="5" y="275"/>
                </a:lnTo>
                <a:lnTo>
                  <a:pt x="5" y="273"/>
                </a:lnTo>
                <a:lnTo>
                  <a:pt x="3" y="271"/>
                </a:lnTo>
                <a:lnTo>
                  <a:pt x="3" y="270"/>
                </a:lnTo>
                <a:lnTo>
                  <a:pt x="5" y="268"/>
                </a:lnTo>
                <a:lnTo>
                  <a:pt x="5" y="266"/>
                </a:lnTo>
                <a:lnTo>
                  <a:pt x="7" y="266"/>
                </a:lnTo>
                <a:lnTo>
                  <a:pt x="7" y="265"/>
                </a:lnTo>
                <a:lnTo>
                  <a:pt x="8" y="265"/>
                </a:lnTo>
                <a:lnTo>
                  <a:pt x="10" y="265"/>
                </a:lnTo>
                <a:lnTo>
                  <a:pt x="12" y="265"/>
                </a:lnTo>
                <a:lnTo>
                  <a:pt x="13" y="265"/>
                </a:lnTo>
                <a:lnTo>
                  <a:pt x="13" y="263"/>
                </a:lnTo>
                <a:lnTo>
                  <a:pt x="15" y="263"/>
                </a:lnTo>
                <a:lnTo>
                  <a:pt x="17" y="261"/>
                </a:lnTo>
                <a:lnTo>
                  <a:pt x="19" y="261"/>
                </a:lnTo>
                <a:lnTo>
                  <a:pt x="19" y="261"/>
                </a:lnTo>
                <a:lnTo>
                  <a:pt x="19" y="261"/>
                </a:lnTo>
                <a:lnTo>
                  <a:pt x="19" y="259"/>
                </a:lnTo>
                <a:lnTo>
                  <a:pt x="19" y="258"/>
                </a:lnTo>
                <a:lnTo>
                  <a:pt x="19" y="258"/>
                </a:lnTo>
                <a:lnTo>
                  <a:pt x="19" y="258"/>
                </a:lnTo>
                <a:lnTo>
                  <a:pt x="19" y="256"/>
                </a:lnTo>
                <a:lnTo>
                  <a:pt x="17" y="256"/>
                </a:lnTo>
                <a:lnTo>
                  <a:pt x="17" y="254"/>
                </a:lnTo>
                <a:lnTo>
                  <a:pt x="17" y="253"/>
                </a:lnTo>
                <a:lnTo>
                  <a:pt x="19" y="253"/>
                </a:lnTo>
                <a:lnTo>
                  <a:pt x="19" y="253"/>
                </a:lnTo>
                <a:lnTo>
                  <a:pt x="20" y="253"/>
                </a:lnTo>
                <a:lnTo>
                  <a:pt x="22" y="253"/>
                </a:lnTo>
                <a:lnTo>
                  <a:pt x="24" y="251"/>
                </a:lnTo>
                <a:lnTo>
                  <a:pt x="25" y="251"/>
                </a:lnTo>
                <a:lnTo>
                  <a:pt x="25" y="249"/>
                </a:lnTo>
                <a:lnTo>
                  <a:pt x="25" y="247"/>
                </a:lnTo>
                <a:lnTo>
                  <a:pt x="24" y="246"/>
                </a:lnTo>
                <a:lnTo>
                  <a:pt x="22" y="246"/>
                </a:lnTo>
                <a:lnTo>
                  <a:pt x="22" y="246"/>
                </a:lnTo>
                <a:lnTo>
                  <a:pt x="22" y="244"/>
                </a:lnTo>
                <a:lnTo>
                  <a:pt x="24" y="244"/>
                </a:lnTo>
                <a:lnTo>
                  <a:pt x="25" y="244"/>
                </a:lnTo>
                <a:lnTo>
                  <a:pt x="25" y="242"/>
                </a:lnTo>
                <a:lnTo>
                  <a:pt x="24" y="242"/>
                </a:lnTo>
                <a:lnTo>
                  <a:pt x="24" y="240"/>
                </a:lnTo>
                <a:lnTo>
                  <a:pt x="25" y="240"/>
                </a:lnTo>
                <a:lnTo>
                  <a:pt x="27" y="239"/>
                </a:lnTo>
                <a:lnTo>
                  <a:pt x="29" y="239"/>
                </a:lnTo>
                <a:lnTo>
                  <a:pt x="29" y="237"/>
                </a:lnTo>
                <a:lnTo>
                  <a:pt x="29" y="235"/>
                </a:lnTo>
                <a:lnTo>
                  <a:pt x="31" y="234"/>
                </a:lnTo>
                <a:lnTo>
                  <a:pt x="32" y="230"/>
                </a:lnTo>
                <a:lnTo>
                  <a:pt x="32" y="230"/>
                </a:lnTo>
                <a:lnTo>
                  <a:pt x="32" y="230"/>
                </a:lnTo>
                <a:lnTo>
                  <a:pt x="34" y="230"/>
                </a:lnTo>
                <a:lnTo>
                  <a:pt x="34" y="230"/>
                </a:lnTo>
                <a:lnTo>
                  <a:pt x="36" y="230"/>
                </a:lnTo>
                <a:lnTo>
                  <a:pt x="36" y="230"/>
                </a:lnTo>
                <a:lnTo>
                  <a:pt x="36" y="228"/>
                </a:lnTo>
                <a:lnTo>
                  <a:pt x="36" y="227"/>
                </a:lnTo>
                <a:lnTo>
                  <a:pt x="36" y="225"/>
                </a:lnTo>
                <a:lnTo>
                  <a:pt x="36" y="223"/>
                </a:lnTo>
                <a:lnTo>
                  <a:pt x="36" y="222"/>
                </a:lnTo>
                <a:lnTo>
                  <a:pt x="34" y="222"/>
                </a:lnTo>
                <a:lnTo>
                  <a:pt x="34" y="222"/>
                </a:lnTo>
                <a:lnTo>
                  <a:pt x="34" y="220"/>
                </a:lnTo>
                <a:lnTo>
                  <a:pt x="34" y="220"/>
                </a:lnTo>
                <a:lnTo>
                  <a:pt x="34" y="218"/>
                </a:lnTo>
                <a:lnTo>
                  <a:pt x="36" y="218"/>
                </a:lnTo>
                <a:lnTo>
                  <a:pt x="36" y="216"/>
                </a:lnTo>
                <a:lnTo>
                  <a:pt x="34" y="216"/>
                </a:lnTo>
                <a:lnTo>
                  <a:pt x="34" y="215"/>
                </a:lnTo>
                <a:lnTo>
                  <a:pt x="36" y="215"/>
                </a:lnTo>
                <a:lnTo>
                  <a:pt x="38" y="215"/>
                </a:lnTo>
                <a:lnTo>
                  <a:pt x="39" y="215"/>
                </a:lnTo>
                <a:lnTo>
                  <a:pt x="39" y="215"/>
                </a:lnTo>
                <a:lnTo>
                  <a:pt x="38" y="215"/>
                </a:lnTo>
                <a:lnTo>
                  <a:pt x="38" y="213"/>
                </a:lnTo>
                <a:lnTo>
                  <a:pt x="38" y="211"/>
                </a:lnTo>
                <a:lnTo>
                  <a:pt x="39" y="210"/>
                </a:lnTo>
                <a:lnTo>
                  <a:pt x="41" y="210"/>
                </a:lnTo>
                <a:lnTo>
                  <a:pt x="41" y="208"/>
                </a:lnTo>
                <a:lnTo>
                  <a:pt x="41" y="206"/>
                </a:lnTo>
                <a:lnTo>
                  <a:pt x="39" y="206"/>
                </a:lnTo>
                <a:lnTo>
                  <a:pt x="39" y="204"/>
                </a:lnTo>
                <a:lnTo>
                  <a:pt x="38" y="203"/>
                </a:lnTo>
                <a:lnTo>
                  <a:pt x="39" y="201"/>
                </a:lnTo>
                <a:lnTo>
                  <a:pt x="39" y="201"/>
                </a:lnTo>
                <a:lnTo>
                  <a:pt x="41" y="201"/>
                </a:lnTo>
                <a:lnTo>
                  <a:pt x="43" y="201"/>
                </a:lnTo>
                <a:lnTo>
                  <a:pt x="43" y="201"/>
                </a:lnTo>
                <a:lnTo>
                  <a:pt x="43" y="203"/>
                </a:lnTo>
                <a:lnTo>
                  <a:pt x="43" y="204"/>
                </a:lnTo>
                <a:lnTo>
                  <a:pt x="44" y="204"/>
                </a:lnTo>
                <a:lnTo>
                  <a:pt x="44" y="206"/>
                </a:lnTo>
                <a:lnTo>
                  <a:pt x="46" y="206"/>
                </a:lnTo>
                <a:lnTo>
                  <a:pt x="48" y="206"/>
                </a:lnTo>
                <a:lnTo>
                  <a:pt x="48" y="204"/>
                </a:lnTo>
                <a:lnTo>
                  <a:pt x="46" y="203"/>
                </a:lnTo>
                <a:lnTo>
                  <a:pt x="44" y="203"/>
                </a:lnTo>
                <a:lnTo>
                  <a:pt x="44" y="201"/>
                </a:lnTo>
                <a:lnTo>
                  <a:pt x="44" y="201"/>
                </a:lnTo>
                <a:lnTo>
                  <a:pt x="43" y="201"/>
                </a:lnTo>
                <a:lnTo>
                  <a:pt x="43" y="199"/>
                </a:lnTo>
                <a:lnTo>
                  <a:pt x="44" y="199"/>
                </a:lnTo>
                <a:lnTo>
                  <a:pt x="46" y="199"/>
                </a:lnTo>
                <a:lnTo>
                  <a:pt x="48" y="199"/>
                </a:lnTo>
                <a:lnTo>
                  <a:pt x="50" y="197"/>
                </a:lnTo>
                <a:lnTo>
                  <a:pt x="50" y="196"/>
                </a:lnTo>
                <a:lnTo>
                  <a:pt x="48" y="194"/>
                </a:lnTo>
                <a:lnTo>
                  <a:pt x="50" y="192"/>
                </a:lnTo>
                <a:lnTo>
                  <a:pt x="50" y="194"/>
                </a:lnTo>
                <a:lnTo>
                  <a:pt x="50" y="194"/>
                </a:lnTo>
                <a:lnTo>
                  <a:pt x="51" y="194"/>
                </a:lnTo>
                <a:lnTo>
                  <a:pt x="51" y="192"/>
                </a:lnTo>
                <a:lnTo>
                  <a:pt x="51" y="191"/>
                </a:lnTo>
                <a:lnTo>
                  <a:pt x="51" y="189"/>
                </a:lnTo>
                <a:lnTo>
                  <a:pt x="50" y="189"/>
                </a:lnTo>
                <a:lnTo>
                  <a:pt x="50" y="191"/>
                </a:lnTo>
                <a:lnTo>
                  <a:pt x="50" y="191"/>
                </a:lnTo>
                <a:lnTo>
                  <a:pt x="48" y="191"/>
                </a:lnTo>
                <a:lnTo>
                  <a:pt x="48" y="192"/>
                </a:lnTo>
                <a:lnTo>
                  <a:pt x="46" y="192"/>
                </a:lnTo>
                <a:lnTo>
                  <a:pt x="46" y="191"/>
                </a:lnTo>
                <a:lnTo>
                  <a:pt x="48" y="189"/>
                </a:lnTo>
                <a:lnTo>
                  <a:pt x="48" y="187"/>
                </a:lnTo>
                <a:lnTo>
                  <a:pt x="48" y="185"/>
                </a:lnTo>
                <a:lnTo>
                  <a:pt x="48" y="185"/>
                </a:lnTo>
                <a:lnTo>
                  <a:pt x="46" y="185"/>
                </a:lnTo>
                <a:lnTo>
                  <a:pt x="44" y="185"/>
                </a:lnTo>
                <a:lnTo>
                  <a:pt x="43" y="185"/>
                </a:lnTo>
                <a:lnTo>
                  <a:pt x="43" y="184"/>
                </a:lnTo>
                <a:lnTo>
                  <a:pt x="41" y="182"/>
                </a:lnTo>
                <a:lnTo>
                  <a:pt x="43" y="182"/>
                </a:lnTo>
                <a:lnTo>
                  <a:pt x="43" y="180"/>
                </a:lnTo>
                <a:lnTo>
                  <a:pt x="44" y="180"/>
                </a:lnTo>
                <a:lnTo>
                  <a:pt x="46" y="179"/>
                </a:lnTo>
                <a:lnTo>
                  <a:pt x="46" y="177"/>
                </a:lnTo>
                <a:lnTo>
                  <a:pt x="44" y="175"/>
                </a:lnTo>
                <a:lnTo>
                  <a:pt x="43" y="175"/>
                </a:lnTo>
                <a:lnTo>
                  <a:pt x="43" y="173"/>
                </a:lnTo>
                <a:lnTo>
                  <a:pt x="43" y="172"/>
                </a:lnTo>
                <a:lnTo>
                  <a:pt x="44" y="172"/>
                </a:lnTo>
                <a:lnTo>
                  <a:pt x="46" y="172"/>
                </a:lnTo>
                <a:lnTo>
                  <a:pt x="48" y="170"/>
                </a:lnTo>
                <a:lnTo>
                  <a:pt x="50" y="170"/>
                </a:lnTo>
                <a:lnTo>
                  <a:pt x="50" y="170"/>
                </a:lnTo>
                <a:lnTo>
                  <a:pt x="50" y="168"/>
                </a:lnTo>
                <a:lnTo>
                  <a:pt x="48" y="168"/>
                </a:lnTo>
                <a:lnTo>
                  <a:pt x="46" y="168"/>
                </a:lnTo>
                <a:lnTo>
                  <a:pt x="44" y="168"/>
                </a:lnTo>
                <a:lnTo>
                  <a:pt x="44" y="167"/>
                </a:lnTo>
                <a:lnTo>
                  <a:pt x="46" y="167"/>
                </a:lnTo>
                <a:lnTo>
                  <a:pt x="46" y="165"/>
                </a:lnTo>
                <a:lnTo>
                  <a:pt x="46" y="163"/>
                </a:lnTo>
                <a:lnTo>
                  <a:pt x="46" y="161"/>
                </a:lnTo>
                <a:lnTo>
                  <a:pt x="44" y="161"/>
                </a:lnTo>
                <a:lnTo>
                  <a:pt x="44" y="163"/>
                </a:lnTo>
                <a:lnTo>
                  <a:pt x="43" y="163"/>
                </a:lnTo>
                <a:lnTo>
                  <a:pt x="41" y="163"/>
                </a:lnTo>
                <a:lnTo>
                  <a:pt x="41" y="161"/>
                </a:lnTo>
                <a:lnTo>
                  <a:pt x="41" y="160"/>
                </a:lnTo>
                <a:lnTo>
                  <a:pt x="43" y="160"/>
                </a:lnTo>
                <a:lnTo>
                  <a:pt x="44" y="160"/>
                </a:lnTo>
                <a:lnTo>
                  <a:pt x="44" y="158"/>
                </a:lnTo>
                <a:lnTo>
                  <a:pt x="44" y="156"/>
                </a:lnTo>
                <a:lnTo>
                  <a:pt x="44" y="154"/>
                </a:lnTo>
                <a:lnTo>
                  <a:pt x="44" y="154"/>
                </a:lnTo>
                <a:lnTo>
                  <a:pt x="44" y="153"/>
                </a:lnTo>
                <a:lnTo>
                  <a:pt x="43" y="153"/>
                </a:lnTo>
                <a:lnTo>
                  <a:pt x="43" y="151"/>
                </a:lnTo>
                <a:lnTo>
                  <a:pt x="41" y="153"/>
                </a:lnTo>
                <a:lnTo>
                  <a:pt x="39" y="154"/>
                </a:lnTo>
                <a:lnTo>
                  <a:pt x="38" y="154"/>
                </a:lnTo>
                <a:lnTo>
                  <a:pt x="36" y="154"/>
                </a:lnTo>
                <a:lnTo>
                  <a:pt x="36" y="153"/>
                </a:lnTo>
                <a:lnTo>
                  <a:pt x="36" y="154"/>
                </a:lnTo>
                <a:lnTo>
                  <a:pt x="36" y="153"/>
                </a:lnTo>
                <a:lnTo>
                  <a:pt x="38" y="151"/>
                </a:lnTo>
                <a:lnTo>
                  <a:pt x="38" y="149"/>
                </a:lnTo>
                <a:lnTo>
                  <a:pt x="38" y="148"/>
                </a:lnTo>
                <a:lnTo>
                  <a:pt x="38" y="146"/>
                </a:lnTo>
                <a:lnTo>
                  <a:pt x="39" y="142"/>
                </a:lnTo>
                <a:lnTo>
                  <a:pt x="39" y="141"/>
                </a:lnTo>
                <a:lnTo>
                  <a:pt x="41" y="141"/>
                </a:lnTo>
                <a:lnTo>
                  <a:pt x="44" y="141"/>
                </a:lnTo>
                <a:lnTo>
                  <a:pt x="44" y="141"/>
                </a:lnTo>
                <a:lnTo>
                  <a:pt x="44" y="139"/>
                </a:lnTo>
                <a:lnTo>
                  <a:pt x="44" y="137"/>
                </a:lnTo>
                <a:lnTo>
                  <a:pt x="41" y="139"/>
                </a:lnTo>
                <a:lnTo>
                  <a:pt x="39" y="139"/>
                </a:lnTo>
                <a:lnTo>
                  <a:pt x="39" y="137"/>
                </a:lnTo>
                <a:lnTo>
                  <a:pt x="39" y="136"/>
                </a:lnTo>
                <a:lnTo>
                  <a:pt x="38" y="136"/>
                </a:lnTo>
                <a:lnTo>
                  <a:pt x="38" y="134"/>
                </a:lnTo>
                <a:lnTo>
                  <a:pt x="39" y="132"/>
                </a:lnTo>
                <a:lnTo>
                  <a:pt x="39" y="130"/>
                </a:lnTo>
                <a:lnTo>
                  <a:pt x="38" y="130"/>
                </a:lnTo>
                <a:lnTo>
                  <a:pt x="36" y="127"/>
                </a:lnTo>
                <a:lnTo>
                  <a:pt x="34" y="127"/>
                </a:lnTo>
                <a:lnTo>
                  <a:pt x="34" y="127"/>
                </a:lnTo>
                <a:lnTo>
                  <a:pt x="32" y="129"/>
                </a:lnTo>
                <a:lnTo>
                  <a:pt x="32" y="127"/>
                </a:lnTo>
                <a:lnTo>
                  <a:pt x="34" y="125"/>
                </a:lnTo>
                <a:lnTo>
                  <a:pt x="34" y="125"/>
                </a:lnTo>
                <a:lnTo>
                  <a:pt x="34" y="123"/>
                </a:lnTo>
                <a:lnTo>
                  <a:pt x="34" y="122"/>
                </a:lnTo>
                <a:lnTo>
                  <a:pt x="38" y="118"/>
                </a:lnTo>
                <a:lnTo>
                  <a:pt x="39" y="111"/>
                </a:lnTo>
                <a:lnTo>
                  <a:pt x="39" y="110"/>
                </a:lnTo>
                <a:lnTo>
                  <a:pt x="38" y="110"/>
                </a:lnTo>
                <a:lnTo>
                  <a:pt x="38" y="110"/>
                </a:lnTo>
                <a:lnTo>
                  <a:pt x="36" y="110"/>
                </a:lnTo>
                <a:lnTo>
                  <a:pt x="36" y="108"/>
                </a:lnTo>
                <a:lnTo>
                  <a:pt x="36" y="106"/>
                </a:lnTo>
                <a:lnTo>
                  <a:pt x="38" y="106"/>
                </a:lnTo>
                <a:lnTo>
                  <a:pt x="38" y="108"/>
                </a:lnTo>
                <a:lnTo>
                  <a:pt x="39" y="108"/>
                </a:lnTo>
                <a:lnTo>
                  <a:pt x="39" y="106"/>
                </a:lnTo>
                <a:lnTo>
                  <a:pt x="41" y="105"/>
                </a:lnTo>
                <a:lnTo>
                  <a:pt x="41" y="103"/>
                </a:lnTo>
                <a:lnTo>
                  <a:pt x="41" y="98"/>
                </a:lnTo>
                <a:lnTo>
                  <a:pt x="43" y="98"/>
                </a:lnTo>
                <a:lnTo>
                  <a:pt x="41" y="94"/>
                </a:lnTo>
                <a:lnTo>
                  <a:pt x="41" y="91"/>
                </a:lnTo>
                <a:lnTo>
                  <a:pt x="41" y="87"/>
                </a:lnTo>
                <a:lnTo>
                  <a:pt x="43" y="84"/>
                </a:lnTo>
                <a:lnTo>
                  <a:pt x="44" y="80"/>
                </a:lnTo>
                <a:lnTo>
                  <a:pt x="46" y="75"/>
                </a:lnTo>
                <a:lnTo>
                  <a:pt x="48" y="74"/>
                </a:lnTo>
                <a:lnTo>
                  <a:pt x="44" y="67"/>
                </a:lnTo>
                <a:lnTo>
                  <a:pt x="44" y="65"/>
                </a:lnTo>
                <a:lnTo>
                  <a:pt x="46" y="65"/>
                </a:lnTo>
                <a:lnTo>
                  <a:pt x="46" y="65"/>
                </a:lnTo>
                <a:lnTo>
                  <a:pt x="44" y="65"/>
                </a:lnTo>
                <a:lnTo>
                  <a:pt x="46" y="65"/>
                </a:lnTo>
                <a:lnTo>
                  <a:pt x="46" y="63"/>
                </a:lnTo>
                <a:lnTo>
                  <a:pt x="46" y="65"/>
                </a:lnTo>
                <a:lnTo>
                  <a:pt x="48" y="65"/>
                </a:lnTo>
                <a:lnTo>
                  <a:pt x="48" y="65"/>
                </a:lnTo>
                <a:lnTo>
                  <a:pt x="48" y="65"/>
                </a:lnTo>
                <a:lnTo>
                  <a:pt x="48" y="63"/>
                </a:lnTo>
                <a:lnTo>
                  <a:pt x="50" y="62"/>
                </a:lnTo>
                <a:lnTo>
                  <a:pt x="50" y="60"/>
                </a:lnTo>
                <a:lnTo>
                  <a:pt x="50" y="55"/>
                </a:lnTo>
                <a:lnTo>
                  <a:pt x="50" y="53"/>
                </a:lnTo>
                <a:lnTo>
                  <a:pt x="50" y="50"/>
                </a:lnTo>
                <a:lnTo>
                  <a:pt x="50" y="48"/>
                </a:lnTo>
                <a:lnTo>
                  <a:pt x="50" y="50"/>
                </a:lnTo>
                <a:lnTo>
                  <a:pt x="50" y="44"/>
                </a:lnTo>
                <a:lnTo>
                  <a:pt x="50" y="43"/>
                </a:lnTo>
                <a:lnTo>
                  <a:pt x="51" y="41"/>
                </a:lnTo>
                <a:lnTo>
                  <a:pt x="51" y="36"/>
                </a:lnTo>
                <a:lnTo>
                  <a:pt x="55" y="34"/>
                </a:lnTo>
                <a:lnTo>
                  <a:pt x="53" y="34"/>
                </a:lnTo>
                <a:lnTo>
                  <a:pt x="53" y="31"/>
                </a:lnTo>
                <a:lnTo>
                  <a:pt x="53" y="29"/>
                </a:lnTo>
                <a:lnTo>
                  <a:pt x="51" y="31"/>
                </a:lnTo>
                <a:lnTo>
                  <a:pt x="51" y="29"/>
                </a:lnTo>
                <a:lnTo>
                  <a:pt x="48" y="29"/>
                </a:lnTo>
                <a:lnTo>
                  <a:pt x="50" y="25"/>
                </a:lnTo>
                <a:lnTo>
                  <a:pt x="50" y="24"/>
                </a:lnTo>
                <a:lnTo>
                  <a:pt x="51" y="20"/>
                </a:lnTo>
                <a:lnTo>
                  <a:pt x="51" y="20"/>
                </a:lnTo>
                <a:lnTo>
                  <a:pt x="51" y="17"/>
                </a:lnTo>
                <a:lnTo>
                  <a:pt x="53" y="13"/>
                </a:lnTo>
                <a:lnTo>
                  <a:pt x="53" y="10"/>
                </a:lnTo>
                <a:lnTo>
                  <a:pt x="53" y="7"/>
                </a:lnTo>
                <a:lnTo>
                  <a:pt x="53" y="5"/>
                </a:lnTo>
                <a:lnTo>
                  <a:pt x="51" y="5"/>
                </a:lnTo>
                <a:lnTo>
                  <a:pt x="53" y="1"/>
                </a:lnTo>
                <a:lnTo>
                  <a:pt x="53" y="0"/>
                </a:lnTo>
                <a:lnTo>
                  <a:pt x="56" y="0"/>
                </a:lnTo>
                <a:lnTo>
                  <a:pt x="58" y="0"/>
                </a:lnTo>
                <a:lnTo>
                  <a:pt x="63" y="0"/>
                </a:lnTo>
                <a:lnTo>
                  <a:pt x="63" y="0"/>
                </a:lnTo>
                <a:lnTo>
                  <a:pt x="65" y="0"/>
                </a:lnTo>
                <a:lnTo>
                  <a:pt x="75" y="0"/>
                </a:lnTo>
                <a:lnTo>
                  <a:pt x="77" y="0"/>
                </a:lnTo>
                <a:lnTo>
                  <a:pt x="79" y="0"/>
                </a:lnTo>
                <a:lnTo>
                  <a:pt x="81" y="0"/>
                </a:lnTo>
                <a:lnTo>
                  <a:pt x="86" y="0"/>
                </a:lnTo>
                <a:lnTo>
                  <a:pt x="89" y="0"/>
                </a:lnTo>
                <a:lnTo>
                  <a:pt x="93" y="0"/>
                </a:lnTo>
                <a:lnTo>
                  <a:pt x="94" y="1"/>
                </a:lnTo>
                <a:lnTo>
                  <a:pt x="98" y="1"/>
                </a:lnTo>
                <a:lnTo>
                  <a:pt x="101" y="1"/>
                </a:lnTo>
                <a:lnTo>
                  <a:pt x="103" y="1"/>
                </a:lnTo>
                <a:lnTo>
                  <a:pt x="110" y="1"/>
                </a:lnTo>
                <a:lnTo>
                  <a:pt x="111" y="1"/>
                </a:lnTo>
                <a:lnTo>
                  <a:pt x="113" y="1"/>
                </a:lnTo>
                <a:lnTo>
                  <a:pt x="120" y="1"/>
                </a:lnTo>
                <a:lnTo>
                  <a:pt x="122" y="1"/>
                </a:lnTo>
                <a:lnTo>
                  <a:pt x="124" y="1"/>
                </a:lnTo>
                <a:lnTo>
                  <a:pt x="125" y="1"/>
                </a:lnTo>
                <a:lnTo>
                  <a:pt x="127" y="1"/>
                </a:lnTo>
                <a:lnTo>
                  <a:pt x="130" y="1"/>
                </a:lnTo>
                <a:lnTo>
                  <a:pt x="132" y="1"/>
                </a:lnTo>
                <a:lnTo>
                  <a:pt x="134" y="1"/>
                </a:lnTo>
                <a:lnTo>
                  <a:pt x="136" y="1"/>
                </a:lnTo>
                <a:lnTo>
                  <a:pt x="137" y="1"/>
                </a:lnTo>
                <a:lnTo>
                  <a:pt x="139" y="1"/>
                </a:lnTo>
                <a:lnTo>
                  <a:pt x="144" y="1"/>
                </a:lnTo>
                <a:lnTo>
                  <a:pt x="146" y="1"/>
                </a:lnTo>
                <a:lnTo>
                  <a:pt x="149" y="1"/>
                </a:lnTo>
                <a:lnTo>
                  <a:pt x="153" y="1"/>
                </a:lnTo>
                <a:lnTo>
                  <a:pt x="154" y="1"/>
                </a:lnTo>
                <a:lnTo>
                  <a:pt x="170" y="1"/>
                </a:lnTo>
                <a:lnTo>
                  <a:pt x="173" y="1"/>
                </a:lnTo>
                <a:lnTo>
                  <a:pt x="177" y="1"/>
                </a:lnTo>
                <a:lnTo>
                  <a:pt x="184" y="1"/>
                </a:lnTo>
                <a:lnTo>
                  <a:pt x="185" y="1"/>
                </a:lnTo>
                <a:lnTo>
                  <a:pt x="191" y="1"/>
                </a:lnTo>
                <a:lnTo>
                  <a:pt x="192" y="1"/>
                </a:lnTo>
                <a:lnTo>
                  <a:pt x="194" y="1"/>
                </a:lnTo>
                <a:lnTo>
                  <a:pt x="199" y="1"/>
                </a:lnTo>
                <a:lnTo>
                  <a:pt x="203" y="1"/>
                </a:lnTo>
                <a:lnTo>
                  <a:pt x="206" y="1"/>
                </a:lnTo>
                <a:lnTo>
                  <a:pt x="208" y="1"/>
                </a:lnTo>
                <a:lnTo>
                  <a:pt x="215" y="1"/>
                </a:lnTo>
                <a:lnTo>
                  <a:pt x="222" y="1"/>
                </a:lnTo>
                <a:lnTo>
                  <a:pt x="225" y="1"/>
                </a:lnTo>
                <a:lnTo>
                  <a:pt x="230" y="1"/>
                </a:lnTo>
                <a:lnTo>
                  <a:pt x="230" y="1"/>
                </a:lnTo>
                <a:lnTo>
                  <a:pt x="244" y="1"/>
                </a:lnTo>
                <a:lnTo>
                  <a:pt x="249" y="1"/>
                </a:lnTo>
                <a:lnTo>
                  <a:pt x="256" y="1"/>
                </a:lnTo>
                <a:lnTo>
                  <a:pt x="263" y="1"/>
                </a:lnTo>
                <a:lnTo>
                  <a:pt x="265" y="1"/>
                </a:lnTo>
                <a:lnTo>
                  <a:pt x="266" y="1"/>
                </a:lnTo>
                <a:lnTo>
                  <a:pt x="271" y="1"/>
                </a:lnTo>
                <a:lnTo>
                  <a:pt x="273" y="1"/>
                </a:lnTo>
                <a:lnTo>
                  <a:pt x="275" y="1"/>
                </a:lnTo>
                <a:lnTo>
                  <a:pt x="275" y="1"/>
                </a:lnTo>
                <a:lnTo>
                  <a:pt x="277" y="1"/>
                </a:lnTo>
                <a:lnTo>
                  <a:pt x="278" y="1"/>
                </a:lnTo>
                <a:lnTo>
                  <a:pt x="280" y="1"/>
                </a:lnTo>
                <a:lnTo>
                  <a:pt x="282" y="1"/>
                </a:lnTo>
                <a:lnTo>
                  <a:pt x="283" y="1"/>
                </a:lnTo>
                <a:lnTo>
                  <a:pt x="285" y="1"/>
                </a:lnTo>
                <a:lnTo>
                  <a:pt x="287" y="1"/>
                </a:lnTo>
                <a:lnTo>
                  <a:pt x="290" y="1"/>
                </a:lnTo>
                <a:lnTo>
                  <a:pt x="294" y="1"/>
                </a:lnTo>
                <a:lnTo>
                  <a:pt x="297" y="1"/>
                </a:lnTo>
                <a:lnTo>
                  <a:pt x="299" y="1"/>
                </a:lnTo>
                <a:lnTo>
                  <a:pt x="301" y="1"/>
                </a:lnTo>
                <a:lnTo>
                  <a:pt x="302" y="1"/>
                </a:lnTo>
                <a:lnTo>
                  <a:pt x="304" y="1"/>
                </a:lnTo>
                <a:lnTo>
                  <a:pt x="306" y="1"/>
                </a:lnTo>
                <a:lnTo>
                  <a:pt x="306" y="1"/>
                </a:lnTo>
                <a:lnTo>
                  <a:pt x="308" y="1"/>
                </a:lnTo>
                <a:lnTo>
                  <a:pt x="309" y="1"/>
                </a:lnTo>
                <a:lnTo>
                  <a:pt x="311" y="1"/>
                </a:lnTo>
                <a:lnTo>
                  <a:pt x="316" y="1"/>
                </a:lnTo>
                <a:lnTo>
                  <a:pt x="321" y="1"/>
                </a:lnTo>
                <a:lnTo>
                  <a:pt x="326" y="1"/>
                </a:lnTo>
                <a:lnTo>
                  <a:pt x="328" y="1"/>
                </a:lnTo>
                <a:lnTo>
                  <a:pt x="330" y="1"/>
                </a:lnTo>
                <a:lnTo>
                  <a:pt x="335" y="1"/>
                </a:lnTo>
                <a:lnTo>
                  <a:pt x="337" y="1"/>
                </a:lnTo>
                <a:lnTo>
                  <a:pt x="340" y="1"/>
                </a:lnTo>
                <a:lnTo>
                  <a:pt x="342" y="1"/>
                </a:lnTo>
                <a:lnTo>
                  <a:pt x="344" y="1"/>
                </a:lnTo>
                <a:lnTo>
                  <a:pt x="345" y="1"/>
                </a:lnTo>
                <a:lnTo>
                  <a:pt x="347" y="1"/>
                </a:lnTo>
                <a:lnTo>
                  <a:pt x="349" y="1"/>
                </a:lnTo>
                <a:lnTo>
                  <a:pt x="351" y="1"/>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1" name="Freeform 179"/>
          <p:cNvSpPr>
            <a:spLocks/>
          </p:cNvSpPr>
          <p:nvPr/>
        </p:nvSpPr>
        <p:spPr bwMode="auto">
          <a:xfrm>
            <a:off x="5575698" y="2856310"/>
            <a:ext cx="403622" cy="350044"/>
          </a:xfrm>
          <a:custGeom>
            <a:avLst/>
            <a:gdLst/>
            <a:ahLst/>
            <a:cxnLst>
              <a:cxn ang="0">
                <a:pos x="311" y="79"/>
              </a:cxn>
              <a:cxn ang="0">
                <a:pos x="316" y="88"/>
              </a:cxn>
              <a:cxn ang="0">
                <a:pos x="328" y="96"/>
              </a:cxn>
              <a:cxn ang="0">
                <a:pos x="337" y="107"/>
              </a:cxn>
              <a:cxn ang="0">
                <a:pos x="332" y="120"/>
              </a:cxn>
              <a:cxn ang="0">
                <a:pos x="327" y="136"/>
              </a:cxn>
              <a:cxn ang="0">
                <a:pos x="314" y="162"/>
              </a:cxn>
              <a:cxn ang="0">
                <a:pos x="304" y="191"/>
              </a:cxn>
              <a:cxn ang="0">
                <a:pos x="297" y="210"/>
              </a:cxn>
              <a:cxn ang="0">
                <a:pos x="287" y="232"/>
              </a:cxn>
              <a:cxn ang="0">
                <a:pos x="278" y="256"/>
              </a:cxn>
              <a:cxn ang="0">
                <a:pos x="273" y="272"/>
              </a:cxn>
              <a:cxn ang="0">
                <a:pos x="266" y="294"/>
              </a:cxn>
              <a:cxn ang="0">
                <a:pos x="244" y="293"/>
              </a:cxn>
              <a:cxn ang="0">
                <a:pos x="222" y="293"/>
              </a:cxn>
              <a:cxn ang="0">
                <a:pos x="197" y="291"/>
              </a:cxn>
              <a:cxn ang="0">
                <a:pos x="170" y="291"/>
              </a:cxn>
              <a:cxn ang="0">
                <a:pos x="132" y="291"/>
              </a:cxn>
              <a:cxn ang="0">
                <a:pos x="120" y="291"/>
              </a:cxn>
              <a:cxn ang="0">
                <a:pos x="93" y="291"/>
              </a:cxn>
              <a:cxn ang="0">
                <a:pos x="75" y="291"/>
              </a:cxn>
              <a:cxn ang="0">
                <a:pos x="56" y="289"/>
              </a:cxn>
              <a:cxn ang="0">
                <a:pos x="43" y="287"/>
              </a:cxn>
              <a:cxn ang="0">
                <a:pos x="25" y="287"/>
              </a:cxn>
              <a:cxn ang="0">
                <a:pos x="10" y="286"/>
              </a:cxn>
              <a:cxn ang="0">
                <a:pos x="1" y="274"/>
              </a:cxn>
              <a:cxn ang="0">
                <a:pos x="1" y="255"/>
              </a:cxn>
              <a:cxn ang="0">
                <a:pos x="1" y="232"/>
              </a:cxn>
              <a:cxn ang="0">
                <a:pos x="3" y="215"/>
              </a:cxn>
              <a:cxn ang="0">
                <a:pos x="3" y="188"/>
              </a:cxn>
              <a:cxn ang="0">
                <a:pos x="5" y="157"/>
              </a:cxn>
              <a:cxn ang="0">
                <a:pos x="7" y="134"/>
              </a:cxn>
              <a:cxn ang="0">
                <a:pos x="7" y="112"/>
              </a:cxn>
              <a:cxn ang="0">
                <a:pos x="7" y="103"/>
              </a:cxn>
              <a:cxn ang="0">
                <a:pos x="8" y="84"/>
              </a:cxn>
              <a:cxn ang="0">
                <a:pos x="12" y="64"/>
              </a:cxn>
              <a:cxn ang="0">
                <a:pos x="36" y="41"/>
              </a:cxn>
              <a:cxn ang="0">
                <a:pos x="48" y="29"/>
              </a:cxn>
              <a:cxn ang="0">
                <a:pos x="68" y="7"/>
              </a:cxn>
              <a:cxn ang="0">
                <a:pos x="79" y="10"/>
              </a:cxn>
              <a:cxn ang="0">
                <a:pos x="87" y="31"/>
              </a:cxn>
              <a:cxn ang="0">
                <a:pos x="101" y="41"/>
              </a:cxn>
              <a:cxn ang="0">
                <a:pos x="111" y="33"/>
              </a:cxn>
              <a:cxn ang="0">
                <a:pos x="113" y="43"/>
              </a:cxn>
              <a:cxn ang="0">
                <a:pos x="117" y="57"/>
              </a:cxn>
              <a:cxn ang="0">
                <a:pos x="127" y="62"/>
              </a:cxn>
              <a:cxn ang="0">
                <a:pos x="139" y="65"/>
              </a:cxn>
              <a:cxn ang="0">
                <a:pos x="160" y="69"/>
              </a:cxn>
              <a:cxn ang="0">
                <a:pos x="172" y="71"/>
              </a:cxn>
              <a:cxn ang="0">
                <a:pos x="182" y="65"/>
              </a:cxn>
              <a:cxn ang="0">
                <a:pos x="189" y="62"/>
              </a:cxn>
              <a:cxn ang="0">
                <a:pos x="204" y="62"/>
              </a:cxn>
              <a:cxn ang="0">
                <a:pos x="218" y="65"/>
              </a:cxn>
              <a:cxn ang="0">
                <a:pos x="232" y="67"/>
              </a:cxn>
              <a:cxn ang="0">
                <a:pos x="247" y="67"/>
              </a:cxn>
              <a:cxn ang="0">
                <a:pos x="259" y="69"/>
              </a:cxn>
              <a:cxn ang="0">
                <a:pos x="270" y="72"/>
              </a:cxn>
              <a:cxn ang="0">
                <a:pos x="282" y="74"/>
              </a:cxn>
              <a:cxn ang="0">
                <a:pos x="297" y="71"/>
              </a:cxn>
            </a:cxnLst>
            <a:rect l="0" t="0" r="r" b="b"/>
            <a:pathLst>
              <a:path w="339" h="294">
                <a:moveTo>
                  <a:pt x="301" y="71"/>
                </a:moveTo>
                <a:lnTo>
                  <a:pt x="304" y="74"/>
                </a:lnTo>
                <a:lnTo>
                  <a:pt x="306" y="76"/>
                </a:lnTo>
                <a:lnTo>
                  <a:pt x="308" y="77"/>
                </a:lnTo>
                <a:lnTo>
                  <a:pt x="309" y="77"/>
                </a:lnTo>
                <a:lnTo>
                  <a:pt x="311" y="79"/>
                </a:lnTo>
                <a:lnTo>
                  <a:pt x="311" y="81"/>
                </a:lnTo>
                <a:lnTo>
                  <a:pt x="311" y="83"/>
                </a:lnTo>
                <a:lnTo>
                  <a:pt x="313" y="83"/>
                </a:lnTo>
                <a:lnTo>
                  <a:pt x="313" y="84"/>
                </a:lnTo>
                <a:lnTo>
                  <a:pt x="314" y="86"/>
                </a:lnTo>
                <a:lnTo>
                  <a:pt x="316" y="88"/>
                </a:lnTo>
                <a:lnTo>
                  <a:pt x="320" y="90"/>
                </a:lnTo>
                <a:lnTo>
                  <a:pt x="321" y="91"/>
                </a:lnTo>
                <a:lnTo>
                  <a:pt x="323" y="91"/>
                </a:lnTo>
                <a:lnTo>
                  <a:pt x="327" y="93"/>
                </a:lnTo>
                <a:lnTo>
                  <a:pt x="327" y="95"/>
                </a:lnTo>
                <a:lnTo>
                  <a:pt x="328" y="96"/>
                </a:lnTo>
                <a:lnTo>
                  <a:pt x="330" y="98"/>
                </a:lnTo>
                <a:lnTo>
                  <a:pt x="332" y="100"/>
                </a:lnTo>
                <a:lnTo>
                  <a:pt x="333" y="102"/>
                </a:lnTo>
                <a:lnTo>
                  <a:pt x="333" y="103"/>
                </a:lnTo>
                <a:lnTo>
                  <a:pt x="335" y="105"/>
                </a:lnTo>
                <a:lnTo>
                  <a:pt x="337" y="107"/>
                </a:lnTo>
                <a:lnTo>
                  <a:pt x="339" y="107"/>
                </a:lnTo>
                <a:lnTo>
                  <a:pt x="337" y="108"/>
                </a:lnTo>
                <a:lnTo>
                  <a:pt x="337" y="110"/>
                </a:lnTo>
                <a:lnTo>
                  <a:pt x="337" y="112"/>
                </a:lnTo>
                <a:lnTo>
                  <a:pt x="333" y="119"/>
                </a:lnTo>
                <a:lnTo>
                  <a:pt x="332" y="120"/>
                </a:lnTo>
                <a:lnTo>
                  <a:pt x="332" y="122"/>
                </a:lnTo>
                <a:lnTo>
                  <a:pt x="332" y="122"/>
                </a:lnTo>
                <a:lnTo>
                  <a:pt x="330" y="124"/>
                </a:lnTo>
                <a:lnTo>
                  <a:pt x="328" y="129"/>
                </a:lnTo>
                <a:lnTo>
                  <a:pt x="327" y="134"/>
                </a:lnTo>
                <a:lnTo>
                  <a:pt x="327" y="136"/>
                </a:lnTo>
                <a:lnTo>
                  <a:pt x="325" y="138"/>
                </a:lnTo>
                <a:lnTo>
                  <a:pt x="323" y="145"/>
                </a:lnTo>
                <a:lnTo>
                  <a:pt x="321" y="146"/>
                </a:lnTo>
                <a:lnTo>
                  <a:pt x="320" y="151"/>
                </a:lnTo>
                <a:lnTo>
                  <a:pt x="318" y="155"/>
                </a:lnTo>
                <a:lnTo>
                  <a:pt x="314" y="162"/>
                </a:lnTo>
                <a:lnTo>
                  <a:pt x="313" y="167"/>
                </a:lnTo>
                <a:lnTo>
                  <a:pt x="313" y="169"/>
                </a:lnTo>
                <a:lnTo>
                  <a:pt x="311" y="172"/>
                </a:lnTo>
                <a:lnTo>
                  <a:pt x="311" y="174"/>
                </a:lnTo>
                <a:lnTo>
                  <a:pt x="306" y="188"/>
                </a:lnTo>
                <a:lnTo>
                  <a:pt x="304" y="191"/>
                </a:lnTo>
                <a:lnTo>
                  <a:pt x="302" y="194"/>
                </a:lnTo>
                <a:lnTo>
                  <a:pt x="301" y="200"/>
                </a:lnTo>
                <a:lnTo>
                  <a:pt x="299" y="203"/>
                </a:lnTo>
                <a:lnTo>
                  <a:pt x="297" y="205"/>
                </a:lnTo>
                <a:lnTo>
                  <a:pt x="297" y="207"/>
                </a:lnTo>
                <a:lnTo>
                  <a:pt x="297" y="210"/>
                </a:lnTo>
                <a:lnTo>
                  <a:pt x="294" y="217"/>
                </a:lnTo>
                <a:lnTo>
                  <a:pt x="294" y="219"/>
                </a:lnTo>
                <a:lnTo>
                  <a:pt x="292" y="222"/>
                </a:lnTo>
                <a:lnTo>
                  <a:pt x="289" y="227"/>
                </a:lnTo>
                <a:lnTo>
                  <a:pt x="289" y="231"/>
                </a:lnTo>
                <a:lnTo>
                  <a:pt x="287" y="232"/>
                </a:lnTo>
                <a:lnTo>
                  <a:pt x="285" y="237"/>
                </a:lnTo>
                <a:lnTo>
                  <a:pt x="284" y="237"/>
                </a:lnTo>
                <a:lnTo>
                  <a:pt x="284" y="241"/>
                </a:lnTo>
                <a:lnTo>
                  <a:pt x="282" y="244"/>
                </a:lnTo>
                <a:lnTo>
                  <a:pt x="282" y="250"/>
                </a:lnTo>
                <a:lnTo>
                  <a:pt x="278" y="256"/>
                </a:lnTo>
                <a:lnTo>
                  <a:pt x="278" y="258"/>
                </a:lnTo>
                <a:lnTo>
                  <a:pt x="278" y="258"/>
                </a:lnTo>
                <a:lnTo>
                  <a:pt x="275" y="263"/>
                </a:lnTo>
                <a:lnTo>
                  <a:pt x="275" y="265"/>
                </a:lnTo>
                <a:lnTo>
                  <a:pt x="273" y="270"/>
                </a:lnTo>
                <a:lnTo>
                  <a:pt x="273" y="272"/>
                </a:lnTo>
                <a:lnTo>
                  <a:pt x="271" y="274"/>
                </a:lnTo>
                <a:lnTo>
                  <a:pt x="271" y="274"/>
                </a:lnTo>
                <a:lnTo>
                  <a:pt x="266" y="284"/>
                </a:lnTo>
                <a:lnTo>
                  <a:pt x="266" y="287"/>
                </a:lnTo>
                <a:lnTo>
                  <a:pt x="266" y="287"/>
                </a:lnTo>
                <a:lnTo>
                  <a:pt x="266" y="294"/>
                </a:lnTo>
                <a:lnTo>
                  <a:pt x="263" y="294"/>
                </a:lnTo>
                <a:lnTo>
                  <a:pt x="259" y="294"/>
                </a:lnTo>
                <a:lnTo>
                  <a:pt x="256" y="294"/>
                </a:lnTo>
                <a:lnTo>
                  <a:pt x="249" y="294"/>
                </a:lnTo>
                <a:lnTo>
                  <a:pt x="246" y="294"/>
                </a:lnTo>
                <a:lnTo>
                  <a:pt x="244" y="293"/>
                </a:lnTo>
                <a:lnTo>
                  <a:pt x="241" y="293"/>
                </a:lnTo>
                <a:lnTo>
                  <a:pt x="237" y="293"/>
                </a:lnTo>
                <a:lnTo>
                  <a:pt x="235" y="293"/>
                </a:lnTo>
                <a:lnTo>
                  <a:pt x="234" y="293"/>
                </a:lnTo>
                <a:lnTo>
                  <a:pt x="227" y="293"/>
                </a:lnTo>
                <a:lnTo>
                  <a:pt x="222" y="293"/>
                </a:lnTo>
                <a:lnTo>
                  <a:pt x="213" y="293"/>
                </a:lnTo>
                <a:lnTo>
                  <a:pt x="208" y="293"/>
                </a:lnTo>
                <a:lnTo>
                  <a:pt x="201" y="293"/>
                </a:lnTo>
                <a:lnTo>
                  <a:pt x="201" y="291"/>
                </a:lnTo>
                <a:lnTo>
                  <a:pt x="199" y="291"/>
                </a:lnTo>
                <a:lnTo>
                  <a:pt x="197" y="291"/>
                </a:lnTo>
                <a:lnTo>
                  <a:pt x="196" y="291"/>
                </a:lnTo>
                <a:lnTo>
                  <a:pt x="191" y="291"/>
                </a:lnTo>
                <a:lnTo>
                  <a:pt x="187" y="291"/>
                </a:lnTo>
                <a:lnTo>
                  <a:pt x="184" y="291"/>
                </a:lnTo>
                <a:lnTo>
                  <a:pt x="179" y="291"/>
                </a:lnTo>
                <a:lnTo>
                  <a:pt x="170" y="291"/>
                </a:lnTo>
                <a:lnTo>
                  <a:pt x="161" y="291"/>
                </a:lnTo>
                <a:lnTo>
                  <a:pt x="153" y="291"/>
                </a:lnTo>
                <a:lnTo>
                  <a:pt x="151" y="291"/>
                </a:lnTo>
                <a:lnTo>
                  <a:pt x="146" y="291"/>
                </a:lnTo>
                <a:lnTo>
                  <a:pt x="136" y="291"/>
                </a:lnTo>
                <a:lnTo>
                  <a:pt x="132" y="291"/>
                </a:lnTo>
                <a:lnTo>
                  <a:pt x="130" y="291"/>
                </a:lnTo>
                <a:lnTo>
                  <a:pt x="130" y="291"/>
                </a:lnTo>
                <a:lnTo>
                  <a:pt x="129" y="291"/>
                </a:lnTo>
                <a:lnTo>
                  <a:pt x="127" y="291"/>
                </a:lnTo>
                <a:lnTo>
                  <a:pt x="122" y="291"/>
                </a:lnTo>
                <a:lnTo>
                  <a:pt x="120" y="291"/>
                </a:lnTo>
                <a:lnTo>
                  <a:pt x="115" y="291"/>
                </a:lnTo>
                <a:lnTo>
                  <a:pt x="115" y="291"/>
                </a:lnTo>
                <a:lnTo>
                  <a:pt x="111" y="291"/>
                </a:lnTo>
                <a:lnTo>
                  <a:pt x="103" y="291"/>
                </a:lnTo>
                <a:lnTo>
                  <a:pt x="101" y="291"/>
                </a:lnTo>
                <a:lnTo>
                  <a:pt x="93" y="291"/>
                </a:lnTo>
                <a:lnTo>
                  <a:pt x="91" y="291"/>
                </a:lnTo>
                <a:lnTo>
                  <a:pt x="87" y="291"/>
                </a:lnTo>
                <a:lnTo>
                  <a:pt x="86" y="291"/>
                </a:lnTo>
                <a:lnTo>
                  <a:pt x="81" y="291"/>
                </a:lnTo>
                <a:lnTo>
                  <a:pt x="77" y="291"/>
                </a:lnTo>
                <a:lnTo>
                  <a:pt x="75" y="291"/>
                </a:lnTo>
                <a:lnTo>
                  <a:pt x="75" y="289"/>
                </a:lnTo>
                <a:lnTo>
                  <a:pt x="67" y="289"/>
                </a:lnTo>
                <a:lnTo>
                  <a:pt x="65" y="289"/>
                </a:lnTo>
                <a:lnTo>
                  <a:pt x="62" y="289"/>
                </a:lnTo>
                <a:lnTo>
                  <a:pt x="60" y="289"/>
                </a:lnTo>
                <a:lnTo>
                  <a:pt x="56" y="289"/>
                </a:lnTo>
                <a:lnTo>
                  <a:pt x="53" y="289"/>
                </a:lnTo>
                <a:lnTo>
                  <a:pt x="51" y="289"/>
                </a:lnTo>
                <a:lnTo>
                  <a:pt x="50" y="287"/>
                </a:lnTo>
                <a:lnTo>
                  <a:pt x="48" y="287"/>
                </a:lnTo>
                <a:lnTo>
                  <a:pt x="46" y="287"/>
                </a:lnTo>
                <a:lnTo>
                  <a:pt x="43" y="287"/>
                </a:lnTo>
                <a:lnTo>
                  <a:pt x="41" y="287"/>
                </a:lnTo>
                <a:lnTo>
                  <a:pt x="39" y="287"/>
                </a:lnTo>
                <a:lnTo>
                  <a:pt x="38" y="287"/>
                </a:lnTo>
                <a:lnTo>
                  <a:pt x="32" y="287"/>
                </a:lnTo>
                <a:lnTo>
                  <a:pt x="27" y="287"/>
                </a:lnTo>
                <a:lnTo>
                  <a:pt x="25" y="287"/>
                </a:lnTo>
                <a:lnTo>
                  <a:pt x="24" y="287"/>
                </a:lnTo>
                <a:lnTo>
                  <a:pt x="22" y="287"/>
                </a:lnTo>
                <a:lnTo>
                  <a:pt x="15" y="287"/>
                </a:lnTo>
                <a:lnTo>
                  <a:pt x="12" y="286"/>
                </a:lnTo>
                <a:lnTo>
                  <a:pt x="10" y="286"/>
                </a:lnTo>
                <a:lnTo>
                  <a:pt x="10" y="286"/>
                </a:lnTo>
                <a:lnTo>
                  <a:pt x="8" y="286"/>
                </a:lnTo>
                <a:lnTo>
                  <a:pt x="0" y="286"/>
                </a:lnTo>
                <a:lnTo>
                  <a:pt x="0" y="284"/>
                </a:lnTo>
                <a:lnTo>
                  <a:pt x="0" y="279"/>
                </a:lnTo>
                <a:lnTo>
                  <a:pt x="1" y="275"/>
                </a:lnTo>
                <a:lnTo>
                  <a:pt x="1" y="274"/>
                </a:lnTo>
                <a:lnTo>
                  <a:pt x="1" y="274"/>
                </a:lnTo>
                <a:lnTo>
                  <a:pt x="1" y="270"/>
                </a:lnTo>
                <a:lnTo>
                  <a:pt x="1" y="262"/>
                </a:lnTo>
                <a:lnTo>
                  <a:pt x="1" y="258"/>
                </a:lnTo>
                <a:lnTo>
                  <a:pt x="1" y="258"/>
                </a:lnTo>
                <a:lnTo>
                  <a:pt x="1" y="255"/>
                </a:lnTo>
                <a:lnTo>
                  <a:pt x="1" y="253"/>
                </a:lnTo>
                <a:lnTo>
                  <a:pt x="1" y="250"/>
                </a:lnTo>
                <a:lnTo>
                  <a:pt x="1" y="246"/>
                </a:lnTo>
                <a:lnTo>
                  <a:pt x="1" y="243"/>
                </a:lnTo>
                <a:lnTo>
                  <a:pt x="1" y="241"/>
                </a:lnTo>
                <a:lnTo>
                  <a:pt x="1" y="232"/>
                </a:lnTo>
                <a:lnTo>
                  <a:pt x="3" y="229"/>
                </a:lnTo>
                <a:lnTo>
                  <a:pt x="3" y="227"/>
                </a:lnTo>
                <a:lnTo>
                  <a:pt x="3" y="225"/>
                </a:lnTo>
                <a:lnTo>
                  <a:pt x="3" y="222"/>
                </a:lnTo>
                <a:lnTo>
                  <a:pt x="3" y="219"/>
                </a:lnTo>
                <a:lnTo>
                  <a:pt x="3" y="215"/>
                </a:lnTo>
                <a:lnTo>
                  <a:pt x="3" y="208"/>
                </a:lnTo>
                <a:lnTo>
                  <a:pt x="3" y="205"/>
                </a:lnTo>
                <a:lnTo>
                  <a:pt x="3" y="203"/>
                </a:lnTo>
                <a:lnTo>
                  <a:pt x="3" y="198"/>
                </a:lnTo>
                <a:lnTo>
                  <a:pt x="5" y="189"/>
                </a:lnTo>
                <a:lnTo>
                  <a:pt x="3" y="188"/>
                </a:lnTo>
                <a:lnTo>
                  <a:pt x="5" y="182"/>
                </a:lnTo>
                <a:lnTo>
                  <a:pt x="5" y="179"/>
                </a:lnTo>
                <a:lnTo>
                  <a:pt x="5" y="172"/>
                </a:lnTo>
                <a:lnTo>
                  <a:pt x="5" y="170"/>
                </a:lnTo>
                <a:lnTo>
                  <a:pt x="5" y="165"/>
                </a:lnTo>
                <a:lnTo>
                  <a:pt x="5" y="157"/>
                </a:lnTo>
                <a:lnTo>
                  <a:pt x="5" y="153"/>
                </a:lnTo>
                <a:lnTo>
                  <a:pt x="5" y="145"/>
                </a:lnTo>
                <a:lnTo>
                  <a:pt x="5" y="143"/>
                </a:lnTo>
                <a:lnTo>
                  <a:pt x="5" y="138"/>
                </a:lnTo>
                <a:lnTo>
                  <a:pt x="7" y="136"/>
                </a:lnTo>
                <a:lnTo>
                  <a:pt x="7" y="134"/>
                </a:lnTo>
                <a:lnTo>
                  <a:pt x="7" y="129"/>
                </a:lnTo>
                <a:lnTo>
                  <a:pt x="7" y="127"/>
                </a:lnTo>
                <a:lnTo>
                  <a:pt x="7" y="126"/>
                </a:lnTo>
                <a:lnTo>
                  <a:pt x="7" y="122"/>
                </a:lnTo>
                <a:lnTo>
                  <a:pt x="7" y="117"/>
                </a:lnTo>
                <a:lnTo>
                  <a:pt x="7" y="112"/>
                </a:lnTo>
                <a:lnTo>
                  <a:pt x="7" y="110"/>
                </a:lnTo>
                <a:lnTo>
                  <a:pt x="7" y="108"/>
                </a:lnTo>
                <a:lnTo>
                  <a:pt x="7" y="107"/>
                </a:lnTo>
                <a:lnTo>
                  <a:pt x="7" y="107"/>
                </a:lnTo>
                <a:lnTo>
                  <a:pt x="7" y="105"/>
                </a:lnTo>
                <a:lnTo>
                  <a:pt x="7" y="103"/>
                </a:lnTo>
                <a:lnTo>
                  <a:pt x="7" y="100"/>
                </a:lnTo>
                <a:lnTo>
                  <a:pt x="7" y="98"/>
                </a:lnTo>
                <a:lnTo>
                  <a:pt x="7" y="96"/>
                </a:lnTo>
                <a:lnTo>
                  <a:pt x="7" y="91"/>
                </a:lnTo>
                <a:lnTo>
                  <a:pt x="7" y="88"/>
                </a:lnTo>
                <a:lnTo>
                  <a:pt x="8" y="84"/>
                </a:lnTo>
                <a:lnTo>
                  <a:pt x="8" y="79"/>
                </a:lnTo>
                <a:lnTo>
                  <a:pt x="8" y="76"/>
                </a:lnTo>
                <a:lnTo>
                  <a:pt x="8" y="74"/>
                </a:lnTo>
                <a:lnTo>
                  <a:pt x="8" y="71"/>
                </a:lnTo>
                <a:lnTo>
                  <a:pt x="12" y="65"/>
                </a:lnTo>
                <a:lnTo>
                  <a:pt x="12" y="64"/>
                </a:lnTo>
                <a:lnTo>
                  <a:pt x="13" y="64"/>
                </a:lnTo>
                <a:lnTo>
                  <a:pt x="13" y="62"/>
                </a:lnTo>
                <a:lnTo>
                  <a:pt x="22" y="57"/>
                </a:lnTo>
                <a:lnTo>
                  <a:pt x="24" y="55"/>
                </a:lnTo>
                <a:lnTo>
                  <a:pt x="27" y="48"/>
                </a:lnTo>
                <a:lnTo>
                  <a:pt x="36" y="41"/>
                </a:lnTo>
                <a:lnTo>
                  <a:pt x="38" y="40"/>
                </a:lnTo>
                <a:lnTo>
                  <a:pt x="41" y="33"/>
                </a:lnTo>
                <a:lnTo>
                  <a:pt x="44" y="31"/>
                </a:lnTo>
                <a:lnTo>
                  <a:pt x="46" y="31"/>
                </a:lnTo>
                <a:lnTo>
                  <a:pt x="46" y="29"/>
                </a:lnTo>
                <a:lnTo>
                  <a:pt x="48" y="29"/>
                </a:lnTo>
                <a:lnTo>
                  <a:pt x="51" y="24"/>
                </a:lnTo>
                <a:lnTo>
                  <a:pt x="53" y="24"/>
                </a:lnTo>
                <a:lnTo>
                  <a:pt x="62" y="14"/>
                </a:lnTo>
                <a:lnTo>
                  <a:pt x="63" y="12"/>
                </a:lnTo>
                <a:lnTo>
                  <a:pt x="65" y="10"/>
                </a:lnTo>
                <a:lnTo>
                  <a:pt x="68" y="7"/>
                </a:lnTo>
                <a:lnTo>
                  <a:pt x="70" y="4"/>
                </a:lnTo>
                <a:lnTo>
                  <a:pt x="72" y="2"/>
                </a:lnTo>
                <a:lnTo>
                  <a:pt x="74" y="2"/>
                </a:lnTo>
                <a:lnTo>
                  <a:pt x="75" y="0"/>
                </a:lnTo>
                <a:lnTo>
                  <a:pt x="75" y="4"/>
                </a:lnTo>
                <a:lnTo>
                  <a:pt x="79" y="10"/>
                </a:lnTo>
                <a:lnTo>
                  <a:pt x="84" y="17"/>
                </a:lnTo>
                <a:lnTo>
                  <a:pt x="84" y="19"/>
                </a:lnTo>
                <a:lnTo>
                  <a:pt x="84" y="21"/>
                </a:lnTo>
                <a:lnTo>
                  <a:pt x="86" y="24"/>
                </a:lnTo>
                <a:lnTo>
                  <a:pt x="86" y="28"/>
                </a:lnTo>
                <a:lnTo>
                  <a:pt x="87" y="31"/>
                </a:lnTo>
                <a:lnTo>
                  <a:pt x="87" y="33"/>
                </a:lnTo>
                <a:lnTo>
                  <a:pt x="91" y="36"/>
                </a:lnTo>
                <a:lnTo>
                  <a:pt x="93" y="40"/>
                </a:lnTo>
                <a:lnTo>
                  <a:pt x="98" y="41"/>
                </a:lnTo>
                <a:lnTo>
                  <a:pt x="101" y="43"/>
                </a:lnTo>
                <a:lnTo>
                  <a:pt x="101" y="41"/>
                </a:lnTo>
                <a:lnTo>
                  <a:pt x="101" y="40"/>
                </a:lnTo>
                <a:lnTo>
                  <a:pt x="108" y="31"/>
                </a:lnTo>
                <a:lnTo>
                  <a:pt x="108" y="31"/>
                </a:lnTo>
                <a:lnTo>
                  <a:pt x="110" y="31"/>
                </a:lnTo>
                <a:lnTo>
                  <a:pt x="111" y="31"/>
                </a:lnTo>
                <a:lnTo>
                  <a:pt x="111" y="33"/>
                </a:lnTo>
                <a:lnTo>
                  <a:pt x="113" y="33"/>
                </a:lnTo>
                <a:lnTo>
                  <a:pt x="113" y="34"/>
                </a:lnTo>
                <a:lnTo>
                  <a:pt x="113" y="38"/>
                </a:lnTo>
                <a:lnTo>
                  <a:pt x="113" y="40"/>
                </a:lnTo>
                <a:lnTo>
                  <a:pt x="113" y="41"/>
                </a:lnTo>
                <a:lnTo>
                  <a:pt x="113" y="43"/>
                </a:lnTo>
                <a:lnTo>
                  <a:pt x="113" y="47"/>
                </a:lnTo>
                <a:lnTo>
                  <a:pt x="113" y="48"/>
                </a:lnTo>
                <a:lnTo>
                  <a:pt x="113" y="50"/>
                </a:lnTo>
                <a:lnTo>
                  <a:pt x="115" y="52"/>
                </a:lnTo>
                <a:lnTo>
                  <a:pt x="115" y="53"/>
                </a:lnTo>
                <a:lnTo>
                  <a:pt x="117" y="57"/>
                </a:lnTo>
                <a:lnTo>
                  <a:pt x="117" y="59"/>
                </a:lnTo>
                <a:lnTo>
                  <a:pt x="120" y="60"/>
                </a:lnTo>
                <a:lnTo>
                  <a:pt x="122" y="62"/>
                </a:lnTo>
                <a:lnTo>
                  <a:pt x="124" y="62"/>
                </a:lnTo>
                <a:lnTo>
                  <a:pt x="125" y="62"/>
                </a:lnTo>
                <a:lnTo>
                  <a:pt x="127" y="62"/>
                </a:lnTo>
                <a:lnTo>
                  <a:pt x="129" y="62"/>
                </a:lnTo>
                <a:lnTo>
                  <a:pt x="129" y="64"/>
                </a:lnTo>
                <a:lnTo>
                  <a:pt x="130" y="64"/>
                </a:lnTo>
                <a:lnTo>
                  <a:pt x="134" y="64"/>
                </a:lnTo>
                <a:lnTo>
                  <a:pt x="137" y="64"/>
                </a:lnTo>
                <a:lnTo>
                  <a:pt x="139" y="65"/>
                </a:lnTo>
                <a:lnTo>
                  <a:pt x="142" y="65"/>
                </a:lnTo>
                <a:lnTo>
                  <a:pt x="146" y="65"/>
                </a:lnTo>
                <a:lnTo>
                  <a:pt x="149" y="67"/>
                </a:lnTo>
                <a:lnTo>
                  <a:pt x="153" y="67"/>
                </a:lnTo>
                <a:lnTo>
                  <a:pt x="154" y="69"/>
                </a:lnTo>
                <a:lnTo>
                  <a:pt x="160" y="69"/>
                </a:lnTo>
                <a:lnTo>
                  <a:pt x="161" y="71"/>
                </a:lnTo>
                <a:lnTo>
                  <a:pt x="161" y="71"/>
                </a:lnTo>
                <a:lnTo>
                  <a:pt x="165" y="71"/>
                </a:lnTo>
                <a:lnTo>
                  <a:pt x="168" y="71"/>
                </a:lnTo>
                <a:lnTo>
                  <a:pt x="170" y="71"/>
                </a:lnTo>
                <a:lnTo>
                  <a:pt x="172" y="71"/>
                </a:lnTo>
                <a:lnTo>
                  <a:pt x="173" y="71"/>
                </a:lnTo>
                <a:lnTo>
                  <a:pt x="175" y="71"/>
                </a:lnTo>
                <a:lnTo>
                  <a:pt x="177" y="69"/>
                </a:lnTo>
                <a:lnTo>
                  <a:pt x="177" y="69"/>
                </a:lnTo>
                <a:lnTo>
                  <a:pt x="179" y="67"/>
                </a:lnTo>
                <a:lnTo>
                  <a:pt x="182" y="65"/>
                </a:lnTo>
                <a:lnTo>
                  <a:pt x="184" y="65"/>
                </a:lnTo>
                <a:lnTo>
                  <a:pt x="184" y="64"/>
                </a:lnTo>
                <a:lnTo>
                  <a:pt x="185" y="64"/>
                </a:lnTo>
                <a:lnTo>
                  <a:pt x="187" y="64"/>
                </a:lnTo>
                <a:lnTo>
                  <a:pt x="189" y="64"/>
                </a:lnTo>
                <a:lnTo>
                  <a:pt x="189" y="62"/>
                </a:lnTo>
                <a:lnTo>
                  <a:pt x="191" y="62"/>
                </a:lnTo>
                <a:lnTo>
                  <a:pt x="194" y="62"/>
                </a:lnTo>
                <a:lnTo>
                  <a:pt x="196" y="62"/>
                </a:lnTo>
                <a:lnTo>
                  <a:pt x="199" y="62"/>
                </a:lnTo>
                <a:lnTo>
                  <a:pt x="201" y="62"/>
                </a:lnTo>
                <a:lnTo>
                  <a:pt x="204" y="62"/>
                </a:lnTo>
                <a:lnTo>
                  <a:pt x="206" y="62"/>
                </a:lnTo>
                <a:lnTo>
                  <a:pt x="206" y="62"/>
                </a:lnTo>
                <a:lnTo>
                  <a:pt x="210" y="62"/>
                </a:lnTo>
                <a:lnTo>
                  <a:pt x="213" y="62"/>
                </a:lnTo>
                <a:lnTo>
                  <a:pt x="216" y="64"/>
                </a:lnTo>
                <a:lnTo>
                  <a:pt x="218" y="65"/>
                </a:lnTo>
                <a:lnTo>
                  <a:pt x="220" y="65"/>
                </a:lnTo>
                <a:lnTo>
                  <a:pt x="222" y="67"/>
                </a:lnTo>
                <a:lnTo>
                  <a:pt x="222" y="67"/>
                </a:lnTo>
                <a:lnTo>
                  <a:pt x="227" y="67"/>
                </a:lnTo>
                <a:lnTo>
                  <a:pt x="228" y="67"/>
                </a:lnTo>
                <a:lnTo>
                  <a:pt x="232" y="67"/>
                </a:lnTo>
                <a:lnTo>
                  <a:pt x="235" y="67"/>
                </a:lnTo>
                <a:lnTo>
                  <a:pt x="237" y="67"/>
                </a:lnTo>
                <a:lnTo>
                  <a:pt x="241" y="67"/>
                </a:lnTo>
                <a:lnTo>
                  <a:pt x="242" y="65"/>
                </a:lnTo>
                <a:lnTo>
                  <a:pt x="246" y="67"/>
                </a:lnTo>
                <a:lnTo>
                  <a:pt x="247" y="67"/>
                </a:lnTo>
                <a:lnTo>
                  <a:pt x="249" y="67"/>
                </a:lnTo>
                <a:lnTo>
                  <a:pt x="251" y="67"/>
                </a:lnTo>
                <a:lnTo>
                  <a:pt x="253" y="67"/>
                </a:lnTo>
                <a:lnTo>
                  <a:pt x="254" y="67"/>
                </a:lnTo>
                <a:lnTo>
                  <a:pt x="256" y="67"/>
                </a:lnTo>
                <a:lnTo>
                  <a:pt x="259" y="69"/>
                </a:lnTo>
                <a:lnTo>
                  <a:pt x="261" y="69"/>
                </a:lnTo>
                <a:lnTo>
                  <a:pt x="265" y="71"/>
                </a:lnTo>
                <a:lnTo>
                  <a:pt x="266" y="71"/>
                </a:lnTo>
                <a:lnTo>
                  <a:pt x="266" y="72"/>
                </a:lnTo>
                <a:lnTo>
                  <a:pt x="268" y="72"/>
                </a:lnTo>
                <a:lnTo>
                  <a:pt x="270" y="72"/>
                </a:lnTo>
                <a:lnTo>
                  <a:pt x="271" y="72"/>
                </a:lnTo>
                <a:lnTo>
                  <a:pt x="275" y="74"/>
                </a:lnTo>
                <a:lnTo>
                  <a:pt x="277" y="74"/>
                </a:lnTo>
                <a:lnTo>
                  <a:pt x="278" y="74"/>
                </a:lnTo>
                <a:lnTo>
                  <a:pt x="280" y="74"/>
                </a:lnTo>
                <a:lnTo>
                  <a:pt x="282" y="74"/>
                </a:lnTo>
                <a:lnTo>
                  <a:pt x="284" y="74"/>
                </a:lnTo>
                <a:lnTo>
                  <a:pt x="287" y="72"/>
                </a:lnTo>
                <a:lnTo>
                  <a:pt x="290" y="72"/>
                </a:lnTo>
                <a:lnTo>
                  <a:pt x="292" y="72"/>
                </a:lnTo>
                <a:lnTo>
                  <a:pt x="296" y="71"/>
                </a:lnTo>
                <a:lnTo>
                  <a:pt x="297" y="71"/>
                </a:lnTo>
                <a:lnTo>
                  <a:pt x="297" y="71"/>
                </a:lnTo>
                <a:lnTo>
                  <a:pt x="299" y="71"/>
                </a:lnTo>
                <a:lnTo>
                  <a:pt x="301" y="71"/>
                </a:lnTo>
                <a:lnTo>
                  <a:pt x="301" y="71"/>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4" name="Freeform 182"/>
          <p:cNvSpPr>
            <a:spLocks/>
          </p:cNvSpPr>
          <p:nvPr/>
        </p:nvSpPr>
        <p:spPr bwMode="auto">
          <a:xfrm>
            <a:off x="5249466" y="2964656"/>
            <a:ext cx="334566" cy="401241"/>
          </a:xfrm>
          <a:custGeom>
            <a:avLst/>
            <a:gdLst/>
            <a:ahLst/>
            <a:cxnLst>
              <a:cxn ang="0">
                <a:pos x="52" y="2"/>
              </a:cxn>
              <a:cxn ang="0">
                <a:pos x="74" y="4"/>
              </a:cxn>
              <a:cxn ang="0">
                <a:pos x="91" y="5"/>
              </a:cxn>
              <a:cxn ang="0">
                <a:pos x="115" y="5"/>
              </a:cxn>
              <a:cxn ang="0">
                <a:pos x="138" y="7"/>
              </a:cxn>
              <a:cxn ang="0">
                <a:pos x="164" y="7"/>
              </a:cxn>
              <a:cxn ang="0">
                <a:pos x="184" y="9"/>
              </a:cxn>
              <a:cxn ang="0">
                <a:pos x="205" y="11"/>
              </a:cxn>
              <a:cxn ang="0">
                <a:pos x="239" y="11"/>
              </a:cxn>
              <a:cxn ang="0">
                <a:pos x="255" y="12"/>
              </a:cxn>
              <a:cxn ang="0">
                <a:pos x="275" y="12"/>
              </a:cxn>
              <a:cxn ang="0">
                <a:pos x="281" y="21"/>
              </a:cxn>
              <a:cxn ang="0">
                <a:pos x="281" y="43"/>
              </a:cxn>
              <a:cxn ang="0">
                <a:pos x="279" y="66"/>
              </a:cxn>
              <a:cxn ang="0">
                <a:pos x="277" y="97"/>
              </a:cxn>
              <a:cxn ang="0">
                <a:pos x="277" y="124"/>
              </a:cxn>
              <a:cxn ang="0">
                <a:pos x="275" y="141"/>
              </a:cxn>
              <a:cxn ang="0">
                <a:pos x="275" y="164"/>
              </a:cxn>
              <a:cxn ang="0">
                <a:pos x="275" y="183"/>
              </a:cxn>
              <a:cxn ang="0">
                <a:pos x="274" y="196"/>
              </a:cxn>
              <a:cxn ang="0">
                <a:pos x="274" y="220"/>
              </a:cxn>
              <a:cxn ang="0">
                <a:pos x="272" y="229"/>
              </a:cxn>
              <a:cxn ang="0">
                <a:pos x="272" y="241"/>
              </a:cxn>
              <a:cxn ang="0">
                <a:pos x="272" y="260"/>
              </a:cxn>
              <a:cxn ang="0">
                <a:pos x="270" y="286"/>
              </a:cxn>
              <a:cxn ang="0">
                <a:pos x="270" y="300"/>
              </a:cxn>
              <a:cxn ang="0">
                <a:pos x="269" y="317"/>
              </a:cxn>
              <a:cxn ang="0">
                <a:pos x="253" y="317"/>
              </a:cxn>
              <a:cxn ang="0">
                <a:pos x="234" y="317"/>
              </a:cxn>
              <a:cxn ang="0">
                <a:pos x="219" y="317"/>
              </a:cxn>
              <a:cxn ang="0">
                <a:pos x="195" y="317"/>
              </a:cxn>
              <a:cxn ang="0">
                <a:pos x="164" y="315"/>
              </a:cxn>
              <a:cxn ang="0">
                <a:pos x="146" y="315"/>
              </a:cxn>
              <a:cxn ang="0">
                <a:pos x="134" y="329"/>
              </a:cxn>
              <a:cxn ang="0">
                <a:pos x="117" y="336"/>
              </a:cxn>
              <a:cxn ang="0">
                <a:pos x="102" y="336"/>
              </a:cxn>
              <a:cxn ang="0">
                <a:pos x="84" y="334"/>
              </a:cxn>
              <a:cxn ang="0">
                <a:pos x="57" y="334"/>
              </a:cxn>
              <a:cxn ang="0">
                <a:pos x="41" y="332"/>
              </a:cxn>
              <a:cxn ang="0">
                <a:pos x="17" y="332"/>
              </a:cxn>
              <a:cxn ang="0">
                <a:pos x="0" y="329"/>
              </a:cxn>
              <a:cxn ang="0">
                <a:pos x="0" y="317"/>
              </a:cxn>
              <a:cxn ang="0">
                <a:pos x="2" y="310"/>
              </a:cxn>
              <a:cxn ang="0">
                <a:pos x="2" y="298"/>
              </a:cxn>
              <a:cxn ang="0">
                <a:pos x="2" y="286"/>
              </a:cxn>
              <a:cxn ang="0">
                <a:pos x="4" y="251"/>
              </a:cxn>
              <a:cxn ang="0">
                <a:pos x="4" y="229"/>
              </a:cxn>
              <a:cxn ang="0">
                <a:pos x="5" y="207"/>
              </a:cxn>
              <a:cxn ang="0">
                <a:pos x="7" y="176"/>
              </a:cxn>
              <a:cxn ang="0">
                <a:pos x="9" y="155"/>
              </a:cxn>
              <a:cxn ang="0">
                <a:pos x="9" y="141"/>
              </a:cxn>
              <a:cxn ang="0">
                <a:pos x="11" y="129"/>
              </a:cxn>
              <a:cxn ang="0">
                <a:pos x="12" y="107"/>
              </a:cxn>
              <a:cxn ang="0">
                <a:pos x="12" y="91"/>
              </a:cxn>
              <a:cxn ang="0">
                <a:pos x="12" y="73"/>
              </a:cxn>
              <a:cxn ang="0">
                <a:pos x="12" y="54"/>
              </a:cxn>
              <a:cxn ang="0">
                <a:pos x="14" y="35"/>
              </a:cxn>
              <a:cxn ang="0">
                <a:pos x="12" y="17"/>
              </a:cxn>
            </a:cxnLst>
            <a:rect l="0" t="0" r="r" b="b"/>
            <a:pathLst>
              <a:path w="281" h="337">
                <a:moveTo>
                  <a:pt x="12" y="0"/>
                </a:moveTo>
                <a:lnTo>
                  <a:pt x="23" y="0"/>
                </a:lnTo>
                <a:lnTo>
                  <a:pt x="24" y="0"/>
                </a:lnTo>
                <a:lnTo>
                  <a:pt x="41" y="2"/>
                </a:lnTo>
                <a:lnTo>
                  <a:pt x="43" y="2"/>
                </a:lnTo>
                <a:lnTo>
                  <a:pt x="52" y="2"/>
                </a:lnTo>
                <a:lnTo>
                  <a:pt x="59" y="4"/>
                </a:lnTo>
                <a:lnTo>
                  <a:pt x="66" y="4"/>
                </a:lnTo>
                <a:lnTo>
                  <a:pt x="67" y="4"/>
                </a:lnTo>
                <a:lnTo>
                  <a:pt x="69" y="4"/>
                </a:lnTo>
                <a:lnTo>
                  <a:pt x="72" y="4"/>
                </a:lnTo>
                <a:lnTo>
                  <a:pt x="74" y="4"/>
                </a:lnTo>
                <a:lnTo>
                  <a:pt x="79" y="4"/>
                </a:lnTo>
                <a:lnTo>
                  <a:pt x="83" y="4"/>
                </a:lnTo>
                <a:lnTo>
                  <a:pt x="86" y="4"/>
                </a:lnTo>
                <a:lnTo>
                  <a:pt x="88" y="4"/>
                </a:lnTo>
                <a:lnTo>
                  <a:pt x="90" y="5"/>
                </a:lnTo>
                <a:lnTo>
                  <a:pt x="91" y="5"/>
                </a:lnTo>
                <a:lnTo>
                  <a:pt x="100" y="5"/>
                </a:lnTo>
                <a:lnTo>
                  <a:pt x="102" y="5"/>
                </a:lnTo>
                <a:lnTo>
                  <a:pt x="103" y="5"/>
                </a:lnTo>
                <a:lnTo>
                  <a:pt x="109" y="5"/>
                </a:lnTo>
                <a:lnTo>
                  <a:pt x="112" y="5"/>
                </a:lnTo>
                <a:lnTo>
                  <a:pt x="115" y="5"/>
                </a:lnTo>
                <a:lnTo>
                  <a:pt x="122" y="7"/>
                </a:lnTo>
                <a:lnTo>
                  <a:pt x="124" y="7"/>
                </a:lnTo>
                <a:lnTo>
                  <a:pt x="129" y="7"/>
                </a:lnTo>
                <a:lnTo>
                  <a:pt x="133" y="7"/>
                </a:lnTo>
                <a:lnTo>
                  <a:pt x="134" y="7"/>
                </a:lnTo>
                <a:lnTo>
                  <a:pt x="138" y="7"/>
                </a:lnTo>
                <a:lnTo>
                  <a:pt x="141" y="7"/>
                </a:lnTo>
                <a:lnTo>
                  <a:pt x="146" y="7"/>
                </a:lnTo>
                <a:lnTo>
                  <a:pt x="150" y="7"/>
                </a:lnTo>
                <a:lnTo>
                  <a:pt x="152" y="7"/>
                </a:lnTo>
                <a:lnTo>
                  <a:pt x="160" y="7"/>
                </a:lnTo>
                <a:lnTo>
                  <a:pt x="164" y="7"/>
                </a:lnTo>
                <a:lnTo>
                  <a:pt x="165" y="7"/>
                </a:lnTo>
                <a:lnTo>
                  <a:pt x="167" y="7"/>
                </a:lnTo>
                <a:lnTo>
                  <a:pt x="169" y="9"/>
                </a:lnTo>
                <a:lnTo>
                  <a:pt x="172" y="9"/>
                </a:lnTo>
                <a:lnTo>
                  <a:pt x="183" y="9"/>
                </a:lnTo>
                <a:lnTo>
                  <a:pt x="184" y="9"/>
                </a:lnTo>
                <a:lnTo>
                  <a:pt x="193" y="9"/>
                </a:lnTo>
                <a:lnTo>
                  <a:pt x="196" y="9"/>
                </a:lnTo>
                <a:lnTo>
                  <a:pt x="200" y="11"/>
                </a:lnTo>
                <a:lnTo>
                  <a:pt x="201" y="11"/>
                </a:lnTo>
                <a:lnTo>
                  <a:pt x="203" y="11"/>
                </a:lnTo>
                <a:lnTo>
                  <a:pt x="205" y="11"/>
                </a:lnTo>
                <a:lnTo>
                  <a:pt x="212" y="11"/>
                </a:lnTo>
                <a:lnTo>
                  <a:pt x="215" y="11"/>
                </a:lnTo>
                <a:lnTo>
                  <a:pt x="224" y="11"/>
                </a:lnTo>
                <a:lnTo>
                  <a:pt x="231" y="11"/>
                </a:lnTo>
                <a:lnTo>
                  <a:pt x="236" y="11"/>
                </a:lnTo>
                <a:lnTo>
                  <a:pt x="239" y="11"/>
                </a:lnTo>
                <a:lnTo>
                  <a:pt x="241" y="11"/>
                </a:lnTo>
                <a:lnTo>
                  <a:pt x="246" y="11"/>
                </a:lnTo>
                <a:lnTo>
                  <a:pt x="250" y="11"/>
                </a:lnTo>
                <a:lnTo>
                  <a:pt x="253" y="11"/>
                </a:lnTo>
                <a:lnTo>
                  <a:pt x="255" y="11"/>
                </a:lnTo>
                <a:lnTo>
                  <a:pt x="255" y="12"/>
                </a:lnTo>
                <a:lnTo>
                  <a:pt x="256" y="12"/>
                </a:lnTo>
                <a:lnTo>
                  <a:pt x="260" y="12"/>
                </a:lnTo>
                <a:lnTo>
                  <a:pt x="262" y="12"/>
                </a:lnTo>
                <a:lnTo>
                  <a:pt x="267" y="12"/>
                </a:lnTo>
                <a:lnTo>
                  <a:pt x="269" y="12"/>
                </a:lnTo>
                <a:lnTo>
                  <a:pt x="275" y="12"/>
                </a:lnTo>
                <a:lnTo>
                  <a:pt x="281" y="14"/>
                </a:lnTo>
                <a:lnTo>
                  <a:pt x="281" y="16"/>
                </a:lnTo>
                <a:lnTo>
                  <a:pt x="281" y="16"/>
                </a:lnTo>
                <a:lnTo>
                  <a:pt x="281" y="17"/>
                </a:lnTo>
                <a:lnTo>
                  <a:pt x="281" y="19"/>
                </a:lnTo>
                <a:lnTo>
                  <a:pt x="281" y="21"/>
                </a:lnTo>
                <a:lnTo>
                  <a:pt x="281" y="26"/>
                </a:lnTo>
                <a:lnTo>
                  <a:pt x="281" y="31"/>
                </a:lnTo>
                <a:lnTo>
                  <a:pt x="281" y="35"/>
                </a:lnTo>
                <a:lnTo>
                  <a:pt x="281" y="36"/>
                </a:lnTo>
                <a:lnTo>
                  <a:pt x="281" y="38"/>
                </a:lnTo>
                <a:lnTo>
                  <a:pt x="281" y="43"/>
                </a:lnTo>
                <a:lnTo>
                  <a:pt x="281" y="45"/>
                </a:lnTo>
                <a:lnTo>
                  <a:pt x="279" y="47"/>
                </a:lnTo>
                <a:lnTo>
                  <a:pt x="279" y="52"/>
                </a:lnTo>
                <a:lnTo>
                  <a:pt x="279" y="54"/>
                </a:lnTo>
                <a:lnTo>
                  <a:pt x="279" y="62"/>
                </a:lnTo>
                <a:lnTo>
                  <a:pt x="279" y="66"/>
                </a:lnTo>
                <a:lnTo>
                  <a:pt x="279" y="74"/>
                </a:lnTo>
                <a:lnTo>
                  <a:pt x="279" y="79"/>
                </a:lnTo>
                <a:lnTo>
                  <a:pt x="279" y="81"/>
                </a:lnTo>
                <a:lnTo>
                  <a:pt x="279" y="88"/>
                </a:lnTo>
                <a:lnTo>
                  <a:pt x="279" y="91"/>
                </a:lnTo>
                <a:lnTo>
                  <a:pt x="277" y="97"/>
                </a:lnTo>
                <a:lnTo>
                  <a:pt x="279" y="98"/>
                </a:lnTo>
                <a:lnTo>
                  <a:pt x="277" y="107"/>
                </a:lnTo>
                <a:lnTo>
                  <a:pt x="277" y="112"/>
                </a:lnTo>
                <a:lnTo>
                  <a:pt x="277" y="114"/>
                </a:lnTo>
                <a:lnTo>
                  <a:pt x="277" y="117"/>
                </a:lnTo>
                <a:lnTo>
                  <a:pt x="277" y="124"/>
                </a:lnTo>
                <a:lnTo>
                  <a:pt x="277" y="128"/>
                </a:lnTo>
                <a:lnTo>
                  <a:pt x="277" y="131"/>
                </a:lnTo>
                <a:lnTo>
                  <a:pt x="277" y="134"/>
                </a:lnTo>
                <a:lnTo>
                  <a:pt x="277" y="136"/>
                </a:lnTo>
                <a:lnTo>
                  <a:pt x="277" y="138"/>
                </a:lnTo>
                <a:lnTo>
                  <a:pt x="275" y="141"/>
                </a:lnTo>
                <a:lnTo>
                  <a:pt x="275" y="150"/>
                </a:lnTo>
                <a:lnTo>
                  <a:pt x="275" y="152"/>
                </a:lnTo>
                <a:lnTo>
                  <a:pt x="275" y="155"/>
                </a:lnTo>
                <a:lnTo>
                  <a:pt x="275" y="159"/>
                </a:lnTo>
                <a:lnTo>
                  <a:pt x="275" y="162"/>
                </a:lnTo>
                <a:lnTo>
                  <a:pt x="275" y="164"/>
                </a:lnTo>
                <a:lnTo>
                  <a:pt x="275" y="167"/>
                </a:lnTo>
                <a:lnTo>
                  <a:pt x="275" y="167"/>
                </a:lnTo>
                <a:lnTo>
                  <a:pt x="275" y="171"/>
                </a:lnTo>
                <a:lnTo>
                  <a:pt x="275" y="179"/>
                </a:lnTo>
                <a:lnTo>
                  <a:pt x="275" y="183"/>
                </a:lnTo>
                <a:lnTo>
                  <a:pt x="275" y="183"/>
                </a:lnTo>
                <a:lnTo>
                  <a:pt x="275" y="184"/>
                </a:lnTo>
                <a:lnTo>
                  <a:pt x="274" y="188"/>
                </a:lnTo>
                <a:lnTo>
                  <a:pt x="274" y="193"/>
                </a:lnTo>
                <a:lnTo>
                  <a:pt x="274" y="195"/>
                </a:lnTo>
                <a:lnTo>
                  <a:pt x="274" y="196"/>
                </a:lnTo>
                <a:lnTo>
                  <a:pt x="274" y="196"/>
                </a:lnTo>
                <a:lnTo>
                  <a:pt x="274" y="200"/>
                </a:lnTo>
                <a:lnTo>
                  <a:pt x="274" y="208"/>
                </a:lnTo>
                <a:lnTo>
                  <a:pt x="274" y="212"/>
                </a:lnTo>
                <a:lnTo>
                  <a:pt x="274" y="215"/>
                </a:lnTo>
                <a:lnTo>
                  <a:pt x="274" y="217"/>
                </a:lnTo>
                <a:lnTo>
                  <a:pt x="274" y="220"/>
                </a:lnTo>
                <a:lnTo>
                  <a:pt x="274" y="222"/>
                </a:lnTo>
                <a:lnTo>
                  <a:pt x="274" y="224"/>
                </a:lnTo>
                <a:lnTo>
                  <a:pt x="274" y="227"/>
                </a:lnTo>
                <a:lnTo>
                  <a:pt x="274" y="227"/>
                </a:lnTo>
                <a:lnTo>
                  <a:pt x="272" y="227"/>
                </a:lnTo>
                <a:lnTo>
                  <a:pt x="272" y="229"/>
                </a:lnTo>
                <a:lnTo>
                  <a:pt x="272" y="231"/>
                </a:lnTo>
                <a:lnTo>
                  <a:pt x="272" y="232"/>
                </a:lnTo>
                <a:lnTo>
                  <a:pt x="272" y="234"/>
                </a:lnTo>
                <a:lnTo>
                  <a:pt x="272" y="236"/>
                </a:lnTo>
                <a:lnTo>
                  <a:pt x="272" y="239"/>
                </a:lnTo>
                <a:lnTo>
                  <a:pt x="272" y="241"/>
                </a:lnTo>
                <a:lnTo>
                  <a:pt x="272" y="243"/>
                </a:lnTo>
                <a:lnTo>
                  <a:pt x="272" y="243"/>
                </a:lnTo>
                <a:lnTo>
                  <a:pt x="272" y="246"/>
                </a:lnTo>
                <a:lnTo>
                  <a:pt x="272" y="250"/>
                </a:lnTo>
                <a:lnTo>
                  <a:pt x="272" y="255"/>
                </a:lnTo>
                <a:lnTo>
                  <a:pt x="272" y="260"/>
                </a:lnTo>
                <a:lnTo>
                  <a:pt x="272" y="265"/>
                </a:lnTo>
                <a:lnTo>
                  <a:pt x="272" y="267"/>
                </a:lnTo>
                <a:lnTo>
                  <a:pt x="270" y="270"/>
                </a:lnTo>
                <a:lnTo>
                  <a:pt x="270" y="272"/>
                </a:lnTo>
                <a:lnTo>
                  <a:pt x="270" y="281"/>
                </a:lnTo>
                <a:lnTo>
                  <a:pt x="270" y="286"/>
                </a:lnTo>
                <a:lnTo>
                  <a:pt x="270" y="288"/>
                </a:lnTo>
                <a:lnTo>
                  <a:pt x="270" y="288"/>
                </a:lnTo>
                <a:lnTo>
                  <a:pt x="270" y="291"/>
                </a:lnTo>
                <a:lnTo>
                  <a:pt x="270" y="293"/>
                </a:lnTo>
                <a:lnTo>
                  <a:pt x="270" y="296"/>
                </a:lnTo>
                <a:lnTo>
                  <a:pt x="270" y="300"/>
                </a:lnTo>
                <a:lnTo>
                  <a:pt x="270" y="305"/>
                </a:lnTo>
                <a:lnTo>
                  <a:pt x="270" y="306"/>
                </a:lnTo>
                <a:lnTo>
                  <a:pt x="270" y="308"/>
                </a:lnTo>
                <a:lnTo>
                  <a:pt x="270" y="313"/>
                </a:lnTo>
                <a:lnTo>
                  <a:pt x="270" y="315"/>
                </a:lnTo>
                <a:lnTo>
                  <a:pt x="269" y="317"/>
                </a:lnTo>
                <a:lnTo>
                  <a:pt x="269" y="319"/>
                </a:lnTo>
                <a:lnTo>
                  <a:pt x="267" y="319"/>
                </a:lnTo>
                <a:lnTo>
                  <a:pt x="262" y="319"/>
                </a:lnTo>
                <a:lnTo>
                  <a:pt x="258" y="319"/>
                </a:lnTo>
                <a:lnTo>
                  <a:pt x="255" y="317"/>
                </a:lnTo>
                <a:lnTo>
                  <a:pt x="253" y="317"/>
                </a:lnTo>
                <a:lnTo>
                  <a:pt x="251" y="317"/>
                </a:lnTo>
                <a:lnTo>
                  <a:pt x="241" y="317"/>
                </a:lnTo>
                <a:lnTo>
                  <a:pt x="239" y="317"/>
                </a:lnTo>
                <a:lnTo>
                  <a:pt x="238" y="317"/>
                </a:lnTo>
                <a:lnTo>
                  <a:pt x="236" y="317"/>
                </a:lnTo>
                <a:lnTo>
                  <a:pt x="234" y="317"/>
                </a:lnTo>
                <a:lnTo>
                  <a:pt x="232" y="317"/>
                </a:lnTo>
                <a:lnTo>
                  <a:pt x="231" y="317"/>
                </a:lnTo>
                <a:lnTo>
                  <a:pt x="226" y="317"/>
                </a:lnTo>
                <a:lnTo>
                  <a:pt x="222" y="317"/>
                </a:lnTo>
                <a:lnTo>
                  <a:pt x="222" y="317"/>
                </a:lnTo>
                <a:lnTo>
                  <a:pt x="219" y="317"/>
                </a:lnTo>
                <a:lnTo>
                  <a:pt x="213" y="317"/>
                </a:lnTo>
                <a:lnTo>
                  <a:pt x="205" y="317"/>
                </a:lnTo>
                <a:lnTo>
                  <a:pt x="203" y="317"/>
                </a:lnTo>
                <a:lnTo>
                  <a:pt x="198" y="317"/>
                </a:lnTo>
                <a:lnTo>
                  <a:pt x="196" y="317"/>
                </a:lnTo>
                <a:lnTo>
                  <a:pt x="195" y="317"/>
                </a:lnTo>
                <a:lnTo>
                  <a:pt x="191" y="317"/>
                </a:lnTo>
                <a:lnTo>
                  <a:pt x="183" y="317"/>
                </a:lnTo>
                <a:lnTo>
                  <a:pt x="179" y="317"/>
                </a:lnTo>
                <a:lnTo>
                  <a:pt x="177" y="317"/>
                </a:lnTo>
                <a:lnTo>
                  <a:pt x="169" y="315"/>
                </a:lnTo>
                <a:lnTo>
                  <a:pt x="164" y="315"/>
                </a:lnTo>
                <a:lnTo>
                  <a:pt x="162" y="315"/>
                </a:lnTo>
                <a:lnTo>
                  <a:pt x="160" y="315"/>
                </a:lnTo>
                <a:lnTo>
                  <a:pt x="158" y="315"/>
                </a:lnTo>
                <a:lnTo>
                  <a:pt x="155" y="315"/>
                </a:lnTo>
                <a:lnTo>
                  <a:pt x="148" y="315"/>
                </a:lnTo>
                <a:lnTo>
                  <a:pt x="146" y="315"/>
                </a:lnTo>
                <a:lnTo>
                  <a:pt x="140" y="315"/>
                </a:lnTo>
                <a:lnTo>
                  <a:pt x="136" y="315"/>
                </a:lnTo>
                <a:lnTo>
                  <a:pt x="134" y="315"/>
                </a:lnTo>
                <a:lnTo>
                  <a:pt x="134" y="325"/>
                </a:lnTo>
                <a:lnTo>
                  <a:pt x="134" y="327"/>
                </a:lnTo>
                <a:lnTo>
                  <a:pt x="134" y="329"/>
                </a:lnTo>
                <a:lnTo>
                  <a:pt x="134" y="334"/>
                </a:lnTo>
                <a:lnTo>
                  <a:pt x="134" y="336"/>
                </a:lnTo>
                <a:lnTo>
                  <a:pt x="134" y="337"/>
                </a:lnTo>
                <a:lnTo>
                  <a:pt x="122" y="336"/>
                </a:lnTo>
                <a:lnTo>
                  <a:pt x="119" y="336"/>
                </a:lnTo>
                <a:lnTo>
                  <a:pt x="117" y="336"/>
                </a:lnTo>
                <a:lnTo>
                  <a:pt x="115" y="336"/>
                </a:lnTo>
                <a:lnTo>
                  <a:pt x="114" y="336"/>
                </a:lnTo>
                <a:lnTo>
                  <a:pt x="109" y="336"/>
                </a:lnTo>
                <a:lnTo>
                  <a:pt x="107" y="336"/>
                </a:lnTo>
                <a:lnTo>
                  <a:pt x="103" y="336"/>
                </a:lnTo>
                <a:lnTo>
                  <a:pt x="102" y="336"/>
                </a:lnTo>
                <a:lnTo>
                  <a:pt x="100" y="336"/>
                </a:lnTo>
                <a:lnTo>
                  <a:pt x="95" y="336"/>
                </a:lnTo>
                <a:lnTo>
                  <a:pt x="93" y="336"/>
                </a:lnTo>
                <a:lnTo>
                  <a:pt x="90" y="334"/>
                </a:lnTo>
                <a:lnTo>
                  <a:pt x="86" y="334"/>
                </a:lnTo>
                <a:lnTo>
                  <a:pt x="84" y="334"/>
                </a:lnTo>
                <a:lnTo>
                  <a:pt x="81" y="334"/>
                </a:lnTo>
                <a:lnTo>
                  <a:pt x="79" y="334"/>
                </a:lnTo>
                <a:lnTo>
                  <a:pt x="74" y="334"/>
                </a:lnTo>
                <a:lnTo>
                  <a:pt x="69" y="334"/>
                </a:lnTo>
                <a:lnTo>
                  <a:pt x="66" y="334"/>
                </a:lnTo>
                <a:lnTo>
                  <a:pt x="57" y="334"/>
                </a:lnTo>
                <a:lnTo>
                  <a:pt x="52" y="332"/>
                </a:lnTo>
                <a:lnTo>
                  <a:pt x="50" y="332"/>
                </a:lnTo>
                <a:lnTo>
                  <a:pt x="48" y="332"/>
                </a:lnTo>
                <a:lnTo>
                  <a:pt x="47" y="332"/>
                </a:lnTo>
                <a:lnTo>
                  <a:pt x="45" y="332"/>
                </a:lnTo>
                <a:lnTo>
                  <a:pt x="41" y="332"/>
                </a:lnTo>
                <a:lnTo>
                  <a:pt x="38" y="332"/>
                </a:lnTo>
                <a:lnTo>
                  <a:pt x="35" y="332"/>
                </a:lnTo>
                <a:lnTo>
                  <a:pt x="26" y="332"/>
                </a:lnTo>
                <a:lnTo>
                  <a:pt x="24" y="332"/>
                </a:lnTo>
                <a:lnTo>
                  <a:pt x="21" y="332"/>
                </a:lnTo>
                <a:lnTo>
                  <a:pt x="17" y="332"/>
                </a:lnTo>
                <a:lnTo>
                  <a:pt x="11" y="332"/>
                </a:lnTo>
                <a:lnTo>
                  <a:pt x="9" y="332"/>
                </a:lnTo>
                <a:lnTo>
                  <a:pt x="7" y="332"/>
                </a:lnTo>
                <a:lnTo>
                  <a:pt x="0" y="332"/>
                </a:lnTo>
                <a:lnTo>
                  <a:pt x="0" y="331"/>
                </a:lnTo>
                <a:lnTo>
                  <a:pt x="0" y="329"/>
                </a:lnTo>
                <a:lnTo>
                  <a:pt x="0" y="325"/>
                </a:lnTo>
                <a:lnTo>
                  <a:pt x="0" y="324"/>
                </a:lnTo>
                <a:lnTo>
                  <a:pt x="0" y="322"/>
                </a:lnTo>
                <a:lnTo>
                  <a:pt x="0" y="320"/>
                </a:lnTo>
                <a:lnTo>
                  <a:pt x="0" y="319"/>
                </a:lnTo>
                <a:lnTo>
                  <a:pt x="0" y="317"/>
                </a:lnTo>
                <a:lnTo>
                  <a:pt x="2" y="317"/>
                </a:lnTo>
                <a:lnTo>
                  <a:pt x="2" y="317"/>
                </a:lnTo>
                <a:lnTo>
                  <a:pt x="2" y="315"/>
                </a:lnTo>
                <a:lnTo>
                  <a:pt x="2" y="313"/>
                </a:lnTo>
                <a:lnTo>
                  <a:pt x="2" y="312"/>
                </a:lnTo>
                <a:lnTo>
                  <a:pt x="2" y="310"/>
                </a:lnTo>
                <a:lnTo>
                  <a:pt x="2" y="308"/>
                </a:lnTo>
                <a:lnTo>
                  <a:pt x="2" y="305"/>
                </a:lnTo>
                <a:lnTo>
                  <a:pt x="2" y="303"/>
                </a:lnTo>
                <a:lnTo>
                  <a:pt x="2" y="301"/>
                </a:lnTo>
                <a:lnTo>
                  <a:pt x="2" y="300"/>
                </a:lnTo>
                <a:lnTo>
                  <a:pt x="2" y="298"/>
                </a:lnTo>
                <a:lnTo>
                  <a:pt x="2" y="296"/>
                </a:lnTo>
                <a:lnTo>
                  <a:pt x="2" y="294"/>
                </a:lnTo>
                <a:lnTo>
                  <a:pt x="2" y="293"/>
                </a:lnTo>
                <a:lnTo>
                  <a:pt x="2" y="291"/>
                </a:lnTo>
                <a:lnTo>
                  <a:pt x="2" y="288"/>
                </a:lnTo>
                <a:lnTo>
                  <a:pt x="2" y="286"/>
                </a:lnTo>
                <a:lnTo>
                  <a:pt x="2" y="282"/>
                </a:lnTo>
                <a:lnTo>
                  <a:pt x="4" y="270"/>
                </a:lnTo>
                <a:lnTo>
                  <a:pt x="4" y="265"/>
                </a:lnTo>
                <a:lnTo>
                  <a:pt x="4" y="257"/>
                </a:lnTo>
                <a:lnTo>
                  <a:pt x="4" y="253"/>
                </a:lnTo>
                <a:lnTo>
                  <a:pt x="4" y="251"/>
                </a:lnTo>
                <a:lnTo>
                  <a:pt x="4" y="245"/>
                </a:lnTo>
                <a:lnTo>
                  <a:pt x="5" y="243"/>
                </a:lnTo>
                <a:lnTo>
                  <a:pt x="5" y="243"/>
                </a:lnTo>
                <a:lnTo>
                  <a:pt x="5" y="238"/>
                </a:lnTo>
                <a:lnTo>
                  <a:pt x="4" y="238"/>
                </a:lnTo>
                <a:lnTo>
                  <a:pt x="4" y="229"/>
                </a:lnTo>
                <a:lnTo>
                  <a:pt x="4" y="226"/>
                </a:lnTo>
                <a:lnTo>
                  <a:pt x="4" y="222"/>
                </a:lnTo>
                <a:lnTo>
                  <a:pt x="5" y="212"/>
                </a:lnTo>
                <a:lnTo>
                  <a:pt x="5" y="210"/>
                </a:lnTo>
                <a:lnTo>
                  <a:pt x="5" y="208"/>
                </a:lnTo>
                <a:lnTo>
                  <a:pt x="5" y="207"/>
                </a:lnTo>
                <a:lnTo>
                  <a:pt x="5" y="203"/>
                </a:lnTo>
                <a:lnTo>
                  <a:pt x="5" y="202"/>
                </a:lnTo>
                <a:lnTo>
                  <a:pt x="7" y="193"/>
                </a:lnTo>
                <a:lnTo>
                  <a:pt x="7" y="183"/>
                </a:lnTo>
                <a:lnTo>
                  <a:pt x="7" y="181"/>
                </a:lnTo>
                <a:lnTo>
                  <a:pt x="7" y="176"/>
                </a:lnTo>
                <a:lnTo>
                  <a:pt x="7" y="174"/>
                </a:lnTo>
                <a:lnTo>
                  <a:pt x="7" y="169"/>
                </a:lnTo>
                <a:lnTo>
                  <a:pt x="7" y="167"/>
                </a:lnTo>
                <a:lnTo>
                  <a:pt x="9" y="165"/>
                </a:lnTo>
                <a:lnTo>
                  <a:pt x="9" y="159"/>
                </a:lnTo>
                <a:lnTo>
                  <a:pt x="9" y="155"/>
                </a:lnTo>
                <a:lnTo>
                  <a:pt x="9" y="153"/>
                </a:lnTo>
                <a:lnTo>
                  <a:pt x="9" y="152"/>
                </a:lnTo>
                <a:lnTo>
                  <a:pt x="9" y="150"/>
                </a:lnTo>
                <a:lnTo>
                  <a:pt x="9" y="148"/>
                </a:lnTo>
                <a:lnTo>
                  <a:pt x="9" y="146"/>
                </a:lnTo>
                <a:lnTo>
                  <a:pt x="9" y="141"/>
                </a:lnTo>
                <a:lnTo>
                  <a:pt x="11" y="138"/>
                </a:lnTo>
                <a:lnTo>
                  <a:pt x="11" y="136"/>
                </a:lnTo>
                <a:lnTo>
                  <a:pt x="11" y="136"/>
                </a:lnTo>
                <a:lnTo>
                  <a:pt x="11" y="134"/>
                </a:lnTo>
                <a:lnTo>
                  <a:pt x="11" y="133"/>
                </a:lnTo>
                <a:lnTo>
                  <a:pt x="11" y="129"/>
                </a:lnTo>
                <a:lnTo>
                  <a:pt x="11" y="128"/>
                </a:lnTo>
                <a:lnTo>
                  <a:pt x="11" y="124"/>
                </a:lnTo>
                <a:lnTo>
                  <a:pt x="11" y="121"/>
                </a:lnTo>
                <a:lnTo>
                  <a:pt x="11" y="116"/>
                </a:lnTo>
                <a:lnTo>
                  <a:pt x="11" y="110"/>
                </a:lnTo>
                <a:lnTo>
                  <a:pt x="12" y="107"/>
                </a:lnTo>
                <a:lnTo>
                  <a:pt x="12" y="103"/>
                </a:lnTo>
                <a:lnTo>
                  <a:pt x="12" y="100"/>
                </a:lnTo>
                <a:lnTo>
                  <a:pt x="12" y="97"/>
                </a:lnTo>
                <a:lnTo>
                  <a:pt x="12" y="95"/>
                </a:lnTo>
                <a:lnTo>
                  <a:pt x="12" y="91"/>
                </a:lnTo>
                <a:lnTo>
                  <a:pt x="12" y="91"/>
                </a:lnTo>
                <a:lnTo>
                  <a:pt x="12" y="88"/>
                </a:lnTo>
                <a:lnTo>
                  <a:pt x="12" y="86"/>
                </a:lnTo>
                <a:lnTo>
                  <a:pt x="12" y="85"/>
                </a:lnTo>
                <a:lnTo>
                  <a:pt x="12" y="79"/>
                </a:lnTo>
                <a:lnTo>
                  <a:pt x="12" y="76"/>
                </a:lnTo>
                <a:lnTo>
                  <a:pt x="12" y="73"/>
                </a:lnTo>
                <a:lnTo>
                  <a:pt x="12" y="71"/>
                </a:lnTo>
                <a:lnTo>
                  <a:pt x="12" y="69"/>
                </a:lnTo>
                <a:lnTo>
                  <a:pt x="12" y="64"/>
                </a:lnTo>
                <a:lnTo>
                  <a:pt x="12" y="62"/>
                </a:lnTo>
                <a:lnTo>
                  <a:pt x="12" y="59"/>
                </a:lnTo>
                <a:lnTo>
                  <a:pt x="12" y="54"/>
                </a:lnTo>
                <a:lnTo>
                  <a:pt x="12" y="50"/>
                </a:lnTo>
                <a:lnTo>
                  <a:pt x="14" y="47"/>
                </a:lnTo>
                <a:lnTo>
                  <a:pt x="14" y="45"/>
                </a:lnTo>
                <a:lnTo>
                  <a:pt x="14" y="43"/>
                </a:lnTo>
                <a:lnTo>
                  <a:pt x="14" y="42"/>
                </a:lnTo>
                <a:lnTo>
                  <a:pt x="14" y="35"/>
                </a:lnTo>
                <a:lnTo>
                  <a:pt x="12" y="35"/>
                </a:lnTo>
                <a:lnTo>
                  <a:pt x="12" y="33"/>
                </a:lnTo>
                <a:lnTo>
                  <a:pt x="12" y="31"/>
                </a:lnTo>
                <a:lnTo>
                  <a:pt x="12" y="29"/>
                </a:lnTo>
                <a:lnTo>
                  <a:pt x="12" y="23"/>
                </a:lnTo>
                <a:lnTo>
                  <a:pt x="12" y="17"/>
                </a:lnTo>
                <a:lnTo>
                  <a:pt x="12" y="14"/>
                </a:lnTo>
                <a:lnTo>
                  <a:pt x="12" y="12"/>
                </a:lnTo>
                <a:lnTo>
                  <a:pt x="12" y="9"/>
                </a:lnTo>
                <a:lnTo>
                  <a:pt x="12" y="0"/>
                </a:lnTo>
                <a:lnTo>
                  <a:pt x="12"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5" name="Freeform 183"/>
          <p:cNvSpPr>
            <a:spLocks/>
          </p:cNvSpPr>
          <p:nvPr/>
        </p:nvSpPr>
        <p:spPr bwMode="auto">
          <a:xfrm>
            <a:off x="4808935" y="2967038"/>
            <a:ext cx="457200" cy="352425"/>
          </a:xfrm>
          <a:custGeom>
            <a:avLst/>
            <a:gdLst/>
            <a:ahLst/>
            <a:cxnLst>
              <a:cxn ang="0">
                <a:pos x="382" y="29"/>
              </a:cxn>
              <a:cxn ang="0">
                <a:pos x="384" y="43"/>
              </a:cxn>
              <a:cxn ang="0">
                <a:pos x="382" y="62"/>
              </a:cxn>
              <a:cxn ang="0">
                <a:pos x="382" y="83"/>
              </a:cxn>
              <a:cxn ang="0">
                <a:pos x="382" y="95"/>
              </a:cxn>
              <a:cxn ang="0">
                <a:pos x="381" y="119"/>
              </a:cxn>
              <a:cxn ang="0">
                <a:pos x="381" y="134"/>
              </a:cxn>
              <a:cxn ang="0">
                <a:pos x="379" y="148"/>
              </a:cxn>
              <a:cxn ang="0">
                <a:pos x="377" y="165"/>
              </a:cxn>
              <a:cxn ang="0">
                <a:pos x="377" y="191"/>
              </a:cxn>
              <a:cxn ang="0">
                <a:pos x="375" y="210"/>
              </a:cxn>
              <a:cxn ang="0">
                <a:pos x="375" y="241"/>
              </a:cxn>
              <a:cxn ang="0">
                <a:pos x="374" y="263"/>
              </a:cxn>
              <a:cxn ang="0">
                <a:pos x="372" y="291"/>
              </a:cxn>
              <a:cxn ang="0">
                <a:pos x="358" y="296"/>
              </a:cxn>
              <a:cxn ang="0">
                <a:pos x="341" y="296"/>
              </a:cxn>
              <a:cxn ang="0">
                <a:pos x="322" y="294"/>
              </a:cxn>
              <a:cxn ang="0">
                <a:pos x="308" y="294"/>
              </a:cxn>
              <a:cxn ang="0">
                <a:pos x="282" y="292"/>
              </a:cxn>
              <a:cxn ang="0">
                <a:pos x="260" y="292"/>
              </a:cxn>
              <a:cxn ang="0">
                <a:pos x="239" y="291"/>
              </a:cxn>
              <a:cxn ang="0">
                <a:pos x="226" y="291"/>
              </a:cxn>
              <a:cxn ang="0">
                <a:pos x="210" y="291"/>
              </a:cxn>
              <a:cxn ang="0">
                <a:pos x="195" y="289"/>
              </a:cxn>
              <a:cxn ang="0">
                <a:pos x="178" y="289"/>
              </a:cxn>
              <a:cxn ang="0">
                <a:pos x="160" y="289"/>
              </a:cxn>
              <a:cxn ang="0">
                <a:pos x="131" y="287"/>
              </a:cxn>
              <a:cxn ang="0">
                <a:pos x="107" y="287"/>
              </a:cxn>
              <a:cxn ang="0">
                <a:pos x="95" y="286"/>
              </a:cxn>
              <a:cxn ang="0">
                <a:pos x="66" y="286"/>
              </a:cxn>
              <a:cxn ang="0">
                <a:pos x="37" y="286"/>
              </a:cxn>
              <a:cxn ang="0">
                <a:pos x="23" y="286"/>
              </a:cxn>
              <a:cxn ang="0">
                <a:pos x="6" y="284"/>
              </a:cxn>
              <a:cxn ang="0">
                <a:pos x="6" y="260"/>
              </a:cxn>
              <a:cxn ang="0">
                <a:pos x="7" y="234"/>
              </a:cxn>
              <a:cxn ang="0">
                <a:pos x="6" y="217"/>
              </a:cxn>
              <a:cxn ang="0">
                <a:pos x="2" y="200"/>
              </a:cxn>
              <a:cxn ang="0">
                <a:pos x="2" y="182"/>
              </a:cxn>
              <a:cxn ang="0">
                <a:pos x="4" y="165"/>
              </a:cxn>
              <a:cxn ang="0">
                <a:pos x="4" y="150"/>
              </a:cxn>
              <a:cxn ang="0">
                <a:pos x="6" y="138"/>
              </a:cxn>
              <a:cxn ang="0">
                <a:pos x="6" y="103"/>
              </a:cxn>
              <a:cxn ang="0">
                <a:pos x="9" y="81"/>
              </a:cxn>
              <a:cxn ang="0">
                <a:pos x="9" y="52"/>
              </a:cxn>
              <a:cxn ang="0">
                <a:pos x="12" y="15"/>
              </a:cxn>
              <a:cxn ang="0">
                <a:pos x="37" y="15"/>
              </a:cxn>
              <a:cxn ang="0">
                <a:pos x="50" y="17"/>
              </a:cxn>
              <a:cxn ang="0">
                <a:pos x="81" y="19"/>
              </a:cxn>
              <a:cxn ang="0">
                <a:pos x="98" y="19"/>
              </a:cxn>
              <a:cxn ang="0">
                <a:pos x="119" y="21"/>
              </a:cxn>
              <a:cxn ang="0">
                <a:pos x="140" y="22"/>
              </a:cxn>
              <a:cxn ang="0">
                <a:pos x="155" y="22"/>
              </a:cxn>
              <a:cxn ang="0">
                <a:pos x="179" y="7"/>
              </a:cxn>
              <a:cxn ang="0">
                <a:pos x="202" y="2"/>
              </a:cxn>
              <a:cxn ang="0">
                <a:pos x="224" y="3"/>
              </a:cxn>
              <a:cxn ang="0">
                <a:pos x="252" y="5"/>
              </a:cxn>
              <a:cxn ang="0">
                <a:pos x="289" y="7"/>
              </a:cxn>
              <a:cxn ang="0">
                <a:pos x="307" y="7"/>
              </a:cxn>
              <a:cxn ang="0">
                <a:pos x="324" y="7"/>
              </a:cxn>
              <a:cxn ang="0">
                <a:pos x="338" y="9"/>
              </a:cxn>
              <a:cxn ang="0">
                <a:pos x="351" y="9"/>
              </a:cxn>
              <a:cxn ang="0">
                <a:pos x="367" y="9"/>
              </a:cxn>
              <a:cxn ang="0">
                <a:pos x="381" y="10"/>
              </a:cxn>
            </a:cxnLst>
            <a:rect l="0" t="0" r="r" b="b"/>
            <a:pathLst>
              <a:path w="384" h="296">
                <a:moveTo>
                  <a:pt x="382" y="10"/>
                </a:moveTo>
                <a:lnTo>
                  <a:pt x="382" y="12"/>
                </a:lnTo>
                <a:lnTo>
                  <a:pt x="382" y="15"/>
                </a:lnTo>
                <a:lnTo>
                  <a:pt x="382" y="21"/>
                </a:lnTo>
                <a:lnTo>
                  <a:pt x="382" y="27"/>
                </a:lnTo>
                <a:lnTo>
                  <a:pt x="382" y="29"/>
                </a:lnTo>
                <a:lnTo>
                  <a:pt x="382" y="31"/>
                </a:lnTo>
                <a:lnTo>
                  <a:pt x="382" y="33"/>
                </a:lnTo>
                <a:lnTo>
                  <a:pt x="384" y="33"/>
                </a:lnTo>
                <a:lnTo>
                  <a:pt x="384" y="40"/>
                </a:lnTo>
                <a:lnTo>
                  <a:pt x="384" y="41"/>
                </a:lnTo>
                <a:lnTo>
                  <a:pt x="384" y="43"/>
                </a:lnTo>
                <a:lnTo>
                  <a:pt x="384" y="45"/>
                </a:lnTo>
                <a:lnTo>
                  <a:pt x="382" y="48"/>
                </a:lnTo>
                <a:lnTo>
                  <a:pt x="382" y="52"/>
                </a:lnTo>
                <a:lnTo>
                  <a:pt x="382" y="57"/>
                </a:lnTo>
                <a:lnTo>
                  <a:pt x="382" y="60"/>
                </a:lnTo>
                <a:lnTo>
                  <a:pt x="382" y="62"/>
                </a:lnTo>
                <a:lnTo>
                  <a:pt x="382" y="67"/>
                </a:lnTo>
                <a:lnTo>
                  <a:pt x="382" y="69"/>
                </a:lnTo>
                <a:lnTo>
                  <a:pt x="382" y="71"/>
                </a:lnTo>
                <a:lnTo>
                  <a:pt x="382" y="74"/>
                </a:lnTo>
                <a:lnTo>
                  <a:pt x="382" y="77"/>
                </a:lnTo>
                <a:lnTo>
                  <a:pt x="382" y="83"/>
                </a:lnTo>
                <a:lnTo>
                  <a:pt x="382" y="84"/>
                </a:lnTo>
                <a:lnTo>
                  <a:pt x="382" y="86"/>
                </a:lnTo>
                <a:lnTo>
                  <a:pt x="382" y="89"/>
                </a:lnTo>
                <a:lnTo>
                  <a:pt x="382" y="89"/>
                </a:lnTo>
                <a:lnTo>
                  <a:pt x="382" y="93"/>
                </a:lnTo>
                <a:lnTo>
                  <a:pt x="382" y="95"/>
                </a:lnTo>
                <a:lnTo>
                  <a:pt x="382" y="98"/>
                </a:lnTo>
                <a:lnTo>
                  <a:pt x="382" y="101"/>
                </a:lnTo>
                <a:lnTo>
                  <a:pt x="382" y="105"/>
                </a:lnTo>
                <a:lnTo>
                  <a:pt x="381" y="108"/>
                </a:lnTo>
                <a:lnTo>
                  <a:pt x="381" y="114"/>
                </a:lnTo>
                <a:lnTo>
                  <a:pt x="381" y="119"/>
                </a:lnTo>
                <a:lnTo>
                  <a:pt x="381" y="122"/>
                </a:lnTo>
                <a:lnTo>
                  <a:pt x="381" y="126"/>
                </a:lnTo>
                <a:lnTo>
                  <a:pt x="381" y="127"/>
                </a:lnTo>
                <a:lnTo>
                  <a:pt x="381" y="131"/>
                </a:lnTo>
                <a:lnTo>
                  <a:pt x="381" y="132"/>
                </a:lnTo>
                <a:lnTo>
                  <a:pt x="381" y="134"/>
                </a:lnTo>
                <a:lnTo>
                  <a:pt x="381" y="134"/>
                </a:lnTo>
                <a:lnTo>
                  <a:pt x="381" y="136"/>
                </a:lnTo>
                <a:lnTo>
                  <a:pt x="379" y="139"/>
                </a:lnTo>
                <a:lnTo>
                  <a:pt x="379" y="144"/>
                </a:lnTo>
                <a:lnTo>
                  <a:pt x="379" y="146"/>
                </a:lnTo>
                <a:lnTo>
                  <a:pt x="379" y="148"/>
                </a:lnTo>
                <a:lnTo>
                  <a:pt x="379" y="150"/>
                </a:lnTo>
                <a:lnTo>
                  <a:pt x="379" y="151"/>
                </a:lnTo>
                <a:lnTo>
                  <a:pt x="379" y="153"/>
                </a:lnTo>
                <a:lnTo>
                  <a:pt x="379" y="157"/>
                </a:lnTo>
                <a:lnTo>
                  <a:pt x="379" y="163"/>
                </a:lnTo>
                <a:lnTo>
                  <a:pt x="377" y="165"/>
                </a:lnTo>
                <a:lnTo>
                  <a:pt x="377" y="167"/>
                </a:lnTo>
                <a:lnTo>
                  <a:pt x="377" y="172"/>
                </a:lnTo>
                <a:lnTo>
                  <a:pt x="377" y="174"/>
                </a:lnTo>
                <a:lnTo>
                  <a:pt x="377" y="179"/>
                </a:lnTo>
                <a:lnTo>
                  <a:pt x="377" y="181"/>
                </a:lnTo>
                <a:lnTo>
                  <a:pt x="377" y="191"/>
                </a:lnTo>
                <a:lnTo>
                  <a:pt x="375" y="200"/>
                </a:lnTo>
                <a:lnTo>
                  <a:pt x="375" y="201"/>
                </a:lnTo>
                <a:lnTo>
                  <a:pt x="375" y="205"/>
                </a:lnTo>
                <a:lnTo>
                  <a:pt x="375" y="206"/>
                </a:lnTo>
                <a:lnTo>
                  <a:pt x="375" y="208"/>
                </a:lnTo>
                <a:lnTo>
                  <a:pt x="375" y="210"/>
                </a:lnTo>
                <a:lnTo>
                  <a:pt x="374" y="220"/>
                </a:lnTo>
                <a:lnTo>
                  <a:pt x="374" y="224"/>
                </a:lnTo>
                <a:lnTo>
                  <a:pt x="374" y="227"/>
                </a:lnTo>
                <a:lnTo>
                  <a:pt x="374" y="236"/>
                </a:lnTo>
                <a:lnTo>
                  <a:pt x="375" y="236"/>
                </a:lnTo>
                <a:lnTo>
                  <a:pt x="375" y="241"/>
                </a:lnTo>
                <a:lnTo>
                  <a:pt x="375" y="241"/>
                </a:lnTo>
                <a:lnTo>
                  <a:pt x="374" y="243"/>
                </a:lnTo>
                <a:lnTo>
                  <a:pt x="374" y="249"/>
                </a:lnTo>
                <a:lnTo>
                  <a:pt x="374" y="251"/>
                </a:lnTo>
                <a:lnTo>
                  <a:pt x="374" y="255"/>
                </a:lnTo>
                <a:lnTo>
                  <a:pt x="374" y="263"/>
                </a:lnTo>
                <a:lnTo>
                  <a:pt x="374" y="268"/>
                </a:lnTo>
                <a:lnTo>
                  <a:pt x="372" y="280"/>
                </a:lnTo>
                <a:lnTo>
                  <a:pt x="372" y="284"/>
                </a:lnTo>
                <a:lnTo>
                  <a:pt x="372" y="286"/>
                </a:lnTo>
                <a:lnTo>
                  <a:pt x="372" y="289"/>
                </a:lnTo>
                <a:lnTo>
                  <a:pt x="372" y="291"/>
                </a:lnTo>
                <a:lnTo>
                  <a:pt x="372" y="292"/>
                </a:lnTo>
                <a:lnTo>
                  <a:pt x="372" y="294"/>
                </a:lnTo>
                <a:lnTo>
                  <a:pt x="372" y="296"/>
                </a:lnTo>
                <a:lnTo>
                  <a:pt x="370" y="296"/>
                </a:lnTo>
                <a:lnTo>
                  <a:pt x="365" y="296"/>
                </a:lnTo>
                <a:lnTo>
                  <a:pt x="358" y="296"/>
                </a:lnTo>
                <a:lnTo>
                  <a:pt x="356" y="296"/>
                </a:lnTo>
                <a:lnTo>
                  <a:pt x="353" y="296"/>
                </a:lnTo>
                <a:lnTo>
                  <a:pt x="351" y="296"/>
                </a:lnTo>
                <a:lnTo>
                  <a:pt x="348" y="296"/>
                </a:lnTo>
                <a:lnTo>
                  <a:pt x="346" y="296"/>
                </a:lnTo>
                <a:lnTo>
                  <a:pt x="341" y="296"/>
                </a:lnTo>
                <a:lnTo>
                  <a:pt x="339" y="296"/>
                </a:lnTo>
                <a:lnTo>
                  <a:pt x="338" y="296"/>
                </a:lnTo>
                <a:lnTo>
                  <a:pt x="334" y="294"/>
                </a:lnTo>
                <a:lnTo>
                  <a:pt x="332" y="294"/>
                </a:lnTo>
                <a:lnTo>
                  <a:pt x="324" y="294"/>
                </a:lnTo>
                <a:lnTo>
                  <a:pt x="322" y="294"/>
                </a:lnTo>
                <a:lnTo>
                  <a:pt x="319" y="294"/>
                </a:lnTo>
                <a:lnTo>
                  <a:pt x="317" y="294"/>
                </a:lnTo>
                <a:lnTo>
                  <a:pt x="315" y="294"/>
                </a:lnTo>
                <a:lnTo>
                  <a:pt x="313" y="294"/>
                </a:lnTo>
                <a:lnTo>
                  <a:pt x="310" y="294"/>
                </a:lnTo>
                <a:lnTo>
                  <a:pt x="308" y="294"/>
                </a:lnTo>
                <a:lnTo>
                  <a:pt x="307" y="294"/>
                </a:lnTo>
                <a:lnTo>
                  <a:pt x="305" y="294"/>
                </a:lnTo>
                <a:lnTo>
                  <a:pt x="303" y="294"/>
                </a:lnTo>
                <a:lnTo>
                  <a:pt x="300" y="294"/>
                </a:lnTo>
                <a:lnTo>
                  <a:pt x="295" y="292"/>
                </a:lnTo>
                <a:lnTo>
                  <a:pt x="282" y="292"/>
                </a:lnTo>
                <a:lnTo>
                  <a:pt x="274" y="292"/>
                </a:lnTo>
                <a:lnTo>
                  <a:pt x="272" y="292"/>
                </a:lnTo>
                <a:lnTo>
                  <a:pt x="267" y="292"/>
                </a:lnTo>
                <a:lnTo>
                  <a:pt x="264" y="292"/>
                </a:lnTo>
                <a:lnTo>
                  <a:pt x="262" y="292"/>
                </a:lnTo>
                <a:lnTo>
                  <a:pt x="260" y="292"/>
                </a:lnTo>
                <a:lnTo>
                  <a:pt x="258" y="292"/>
                </a:lnTo>
                <a:lnTo>
                  <a:pt x="252" y="292"/>
                </a:lnTo>
                <a:lnTo>
                  <a:pt x="250" y="291"/>
                </a:lnTo>
                <a:lnTo>
                  <a:pt x="246" y="291"/>
                </a:lnTo>
                <a:lnTo>
                  <a:pt x="245" y="291"/>
                </a:lnTo>
                <a:lnTo>
                  <a:pt x="239" y="291"/>
                </a:lnTo>
                <a:lnTo>
                  <a:pt x="238" y="291"/>
                </a:lnTo>
                <a:lnTo>
                  <a:pt x="234" y="291"/>
                </a:lnTo>
                <a:lnTo>
                  <a:pt x="231" y="291"/>
                </a:lnTo>
                <a:lnTo>
                  <a:pt x="229" y="291"/>
                </a:lnTo>
                <a:lnTo>
                  <a:pt x="227" y="291"/>
                </a:lnTo>
                <a:lnTo>
                  <a:pt x="226" y="291"/>
                </a:lnTo>
                <a:lnTo>
                  <a:pt x="224" y="291"/>
                </a:lnTo>
                <a:lnTo>
                  <a:pt x="222" y="291"/>
                </a:lnTo>
                <a:lnTo>
                  <a:pt x="219" y="291"/>
                </a:lnTo>
                <a:lnTo>
                  <a:pt x="217" y="291"/>
                </a:lnTo>
                <a:lnTo>
                  <a:pt x="212" y="291"/>
                </a:lnTo>
                <a:lnTo>
                  <a:pt x="210" y="291"/>
                </a:lnTo>
                <a:lnTo>
                  <a:pt x="209" y="291"/>
                </a:lnTo>
                <a:lnTo>
                  <a:pt x="207" y="291"/>
                </a:lnTo>
                <a:lnTo>
                  <a:pt x="205" y="291"/>
                </a:lnTo>
                <a:lnTo>
                  <a:pt x="202" y="291"/>
                </a:lnTo>
                <a:lnTo>
                  <a:pt x="196" y="291"/>
                </a:lnTo>
                <a:lnTo>
                  <a:pt x="195" y="289"/>
                </a:lnTo>
                <a:lnTo>
                  <a:pt x="193" y="291"/>
                </a:lnTo>
                <a:lnTo>
                  <a:pt x="193" y="289"/>
                </a:lnTo>
                <a:lnTo>
                  <a:pt x="191" y="289"/>
                </a:lnTo>
                <a:lnTo>
                  <a:pt x="186" y="289"/>
                </a:lnTo>
                <a:lnTo>
                  <a:pt x="179" y="289"/>
                </a:lnTo>
                <a:lnTo>
                  <a:pt x="178" y="289"/>
                </a:lnTo>
                <a:lnTo>
                  <a:pt x="174" y="289"/>
                </a:lnTo>
                <a:lnTo>
                  <a:pt x="172" y="289"/>
                </a:lnTo>
                <a:lnTo>
                  <a:pt x="169" y="289"/>
                </a:lnTo>
                <a:lnTo>
                  <a:pt x="167" y="289"/>
                </a:lnTo>
                <a:lnTo>
                  <a:pt x="162" y="289"/>
                </a:lnTo>
                <a:lnTo>
                  <a:pt x="160" y="289"/>
                </a:lnTo>
                <a:lnTo>
                  <a:pt x="157" y="289"/>
                </a:lnTo>
                <a:lnTo>
                  <a:pt x="153" y="289"/>
                </a:lnTo>
                <a:lnTo>
                  <a:pt x="141" y="287"/>
                </a:lnTo>
                <a:lnTo>
                  <a:pt x="135" y="287"/>
                </a:lnTo>
                <a:lnTo>
                  <a:pt x="133" y="287"/>
                </a:lnTo>
                <a:lnTo>
                  <a:pt x="131" y="287"/>
                </a:lnTo>
                <a:lnTo>
                  <a:pt x="129" y="287"/>
                </a:lnTo>
                <a:lnTo>
                  <a:pt x="126" y="287"/>
                </a:lnTo>
                <a:lnTo>
                  <a:pt x="126" y="287"/>
                </a:lnTo>
                <a:lnTo>
                  <a:pt x="119" y="287"/>
                </a:lnTo>
                <a:lnTo>
                  <a:pt x="110" y="287"/>
                </a:lnTo>
                <a:lnTo>
                  <a:pt x="107" y="287"/>
                </a:lnTo>
                <a:lnTo>
                  <a:pt x="105" y="287"/>
                </a:lnTo>
                <a:lnTo>
                  <a:pt x="104" y="287"/>
                </a:lnTo>
                <a:lnTo>
                  <a:pt x="100" y="287"/>
                </a:lnTo>
                <a:lnTo>
                  <a:pt x="98" y="287"/>
                </a:lnTo>
                <a:lnTo>
                  <a:pt x="97" y="287"/>
                </a:lnTo>
                <a:lnTo>
                  <a:pt x="95" y="286"/>
                </a:lnTo>
                <a:lnTo>
                  <a:pt x="90" y="286"/>
                </a:lnTo>
                <a:lnTo>
                  <a:pt x="81" y="286"/>
                </a:lnTo>
                <a:lnTo>
                  <a:pt x="78" y="286"/>
                </a:lnTo>
                <a:lnTo>
                  <a:pt x="73" y="286"/>
                </a:lnTo>
                <a:lnTo>
                  <a:pt x="69" y="286"/>
                </a:lnTo>
                <a:lnTo>
                  <a:pt x="66" y="286"/>
                </a:lnTo>
                <a:lnTo>
                  <a:pt x="59" y="286"/>
                </a:lnTo>
                <a:lnTo>
                  <a:pt x="55" y="286"/>
                </a:lnTo>
                <a:lnTo>
                  <a:pt x="50" y="286"/>
                </a:lnTo>
                <a:lnTo>
                  <a:pt x="43" y="286"/>
                </a:lnTo>
                <a:lnTo>
                  <a:pt x="38" y="286"/>
                </a:lnTo>
                <a:lnTo>
                  <a:pt x="37" y="286"/>
                </a:lnTo>
                <a:lnTo>
                  <a:pt x="37" y="286"/>
                </a:lnTo>
                <a:lnTo>
                  <a:pt x="33" y="286"/>
                </a:lnTo>
                <a:lnTo>
                  <a:pt x="31" y="286"/>
                </a:lnTo>
                <a:lnTo>
                  <a:pt x="28" y="286"/>
                </a:lnTo>
                <a:lnTo>
                  <a:pt x="24" y="286"/>
                </a:lnTo>
                <a:lnTo>
                  <a:pt x="23" y="286"/>
                </a:lnTo>
                <a:lnTo>
                  <a:pt x="21" y="286"/>
                </a:lnTo>
                <a:lnTo>
                  <a:pt x="19" y="284"/>
                </a:lnTo>
                <a:lnTo>
                  <a:pt x="18" y="284"/>
                </a:lnTo>
                <a:lnTo>
                  <a:pt x="16" y="284"/>
                </a:lnTo>
                <a:lnTo>
                  <a:pt x="7" y="284"/>
                </a:lnTo>
                <a:lnTo>
                  <a:pt x="6" y="284"/>
                </a:lnTo>
                <a:lnTo>
                  <a:pt x="6" y="280"/>
                </a:lnTo>
                <a:lnTo>
                  <a:pt x="6" y="272"/>
                </a:lnTo>
                <a:lnTo>
                  <a:pt x="6" y="270"/>
                </a:lnTo>
                <a:lnTo>
                  <a:pt x="6" y="267"/>
                </a:lnTo>
                <a:lnTo>
                  <a:pt x="6" y="261"/>
                </a:lnTo>
                <a:lnTo>
                  <a:pt x="6" y="260"/>
                </a:lnTo>
                <a:lnTo>
                  <a:pt x="6" y="256"/>
                </a:lnTo>
                <a:lnTo>
                  <a:pt x="6" y="253"/>
                </a:lnTo>
                <a:lnTo>
                  <a:pt x="6" y="249"/>
                </a:lnTo>
                <a:lnTo>
                  <a:pt x="6" y="241"/>
                </a:lnTo>
                <a:lnTo>
                  <a:pt x="7" y="236"/>
                </a:lnTo>
                <a:lnTo>
                  <a:pt x="7" y="234"/>
                </a:lnTo>
                <a:lnTo>
                  <a:pt x="7" y="232"/>
                </a:lnTo>
                <a:lnTo>
                  <a:pt x="7" y="229"/>
                </a:lnTo>
                <a:lnTo>
                  <a:pt x="7" y="227"/>
                </a:lnTo>
                <a:lnTo>
                  <a:pt x="7" y="220"/>
                </a:lnTo>
                <a:lnTo>
                  <a:pt x="7" y="217"/>
                </a:lnTo>
                <a:lnTo>
                  <a:pt x="6" y="217"/>
                </a:lnTo>
                <a:lnTo>
                  <a:pt x="4" y="217"/>
                </a:lnTo>
                <a:lnTo>
                  <a:pt x="2" y="217"/>
                </a:lnTo>
                <a:lnTo>
                  <a:pt x="0" y="217"/>
                </a:lnTo>
                <a:lnTo>
                  <a:pt x="0" y="206"/>
                </a:lnTo>
                <a:lnTo>
                  <a:pt x="0" y="205"/>
                </a:lnTo>
                <a:lnTo>
                  <a:pt x="2" y="200"/>
                </a:lnTo>
                <a:lnTo>
                  <a:pt x="2" y="198"/>
                </a:lnTo>
                <a:lnTo>
                  <a:pt x="2" y="194"/>
                </a:lnTo>
                <a:lnTo>
                  <a:pt x="2" y="191"/>
                </a:lnTo>
                <a:lnTo>
                  <a:pt x="2" y="189"/>
                </a:lnTo>
                <a:lnTo>
                  <a:pt x="2" y="187"/>
                </a:lnTo>
                <a:lnTo>
                  <a:pt x="2" y="182"/>
                </a:lnTo>
                <a:lnTo>
                  <a:pt x="2" y="181"/>
                </a:lnTo>
                <a:lnTo>
                  <a:pt x="2" y="179"/>
                </a:lnTo>
                <a:lnTo>
                  <a:pt x="2" y="177"/>
                </a:lnTo>
                <a:lnTo>
                  <a:pt x="4" y="172"/>
                </a:lnTo>
                <a:lnTo>
                  <a:pt x="4" y="169"/>
                </a:lnTo>
                <a:lnTo>
                  <a:pt x="4" y="165"/>
                </a:lnTo>
                <a:lnTo>
                  <a:pt x="4" y="165"/>
                </a:lnTo>
                <a:lnTo>
                  <a:pt x="4" y="162"/>
                </a:lnTo>
                <a:lnTo>
                  <a:pt x="4" y="158"/>
                </a:lnTo>
                <a:lnTo>
                  <a:pt x="4" y="157"/>
                </a:lnTo>
                <a:lnTo>
                  <a:pt x="4" y="153"/>
                </a:lnTo>
                <a:lnTo>
                  <a:pt x="4" y="150"/>
                </a:lnTo>
                <a:lnTo>
                  <a:pt x="6" y="150"/>
                </a:lnTo>
                <a:lnTo>
                  <a:pt x="6" y="148"/>
                </a:lnTo>
                <a:lnTo>
                  <a:pt x="6" y="146"/>
                </a:lnTo>
                <a:lnTo>
                  <a:pt x="6" y="144"/>
                </a:lnTo>
                <a:lnTo>
                  <a:pt x="6" y="143"/>
                </a:lnTo>
                <a:lnTo>
                  <a:pt x="6" y="138"/>
                </a:lnTo>
                <a:lnTo>
                  <a:pt x="6" y="136"/>
                </a:lnTo>
                <a:lnTo>
                  <a:pt x="6" y="134"/>
                </a:lnTo>
                <a:lnTo>
                  <a:pt x="6" y="132"/>
                </a:lnTo>
                <a:lnTo>
                  <a:pt x="6" y="126"/>
                </a:lnTo>
                <a:lnTo>
                  <a:pt x="6" y="115"/>
                </a:lnTo>
                <a:lnTo>
                  <a:pt x="6" y="103"/>
                </a:lnTo>
                <a:lnTo>
                  <a:pt x="7" y="91"/>
                </a:lnTo>
                <a:lnTo>
                  <a:pt x="7" y="89"/>
                </a:lnTo>
                <a:lnTo>
                  <a:pt x="7" y="84"/>
                </a:lnTo>
                <a:lnTo>
                  <a:pt x="7" y="83"/>
                </a:lnTo>
                <a:lnTo>
                  <a:pt x="7" y="81"/>
                </a:lnTo>
                <a:lnTo>
                  <a:pt x="9" y="81"/>
                </a:lnTo>
                <a:lnTo>
                  <a:pt x="9" y="76"/>
                </a:lnTo>
                <a:lnTo>
                  <a:pt x="9" y="74"/>
                </a:lnTo>
                <a:lnTo>
                  <a:pt x="9" y="74"/>
                </a:lnTo>
                <a:lnTo>
                  <a:pt x="9" y="69"/>
                </a:lnTo>
                <a:lnTo>
                  <a:pt x="9" y="65"/>
                </a:lnTo>
                <a:lnTo>
                  <a:pt x="9" y="52"/>
                </a:lnTo>
                <a:lnTo>
                  <a:pt x="11" y="52"/>
                </a:lnTo>
                <a:lnTo>
                  <a:pt x="11" y="34"/>
                </a:lnTo>
                <a:lnTo>
                  <a:pt x="12" y="24"/>
                </a:lnTo>
                <a:lnTo>
                  <a:pt x="12" y="22"/>
                </a:lnTo>
                <a:lnTo>
                  <a:pt x="12" y="19"/>
                </a:lnTo>
                <a:lnTo>
                  <a:pt x="12" y="15"/>
                </a:lnTo>
                <a:lnTo>
                  <a:pt x="14" y="14"/>
                </a:lnTo>
                <a:lnTo>
                  <a:pt x="21" y="15"/>
                </a:lnTo>
                <a:lnTo>
                  <a:pt x="23" y="15"/>
                </a:lnTo>
                <a:lnTo>
                  <a:pt x="35" y="15"/>
                </a:lnTo>
                <a:lnTo>
                  <a:pt x="37" y="15"/>
                </a:lnTo>
                <a:lnTo>
                  <a:pt x="37" y="15"/>
                </a:lnTo>
                <a:lnTo>
                  <a:pt x="38" y="15"/>
                </a:lnTo>
                <a:lnTo>
                  <a:pt x="40" y="15"/>
                </a:lnTo>
                <a:lnTo>
                  <a:pt x="45" y="17"/>
                </a:lnTo>
                <a:lnTo>
                  <a:pt x="47" y="17"/>
                </a:lnTo>
                <a:lnTo>
                  <a:pt x="49" y="17"/>
                </a:lnTo>
                <a:lnTo>
                  <a:pt x="50" y="17"/>
                </a:lnTo>
                <a:lnTo>
                  <a:pt x="54" y="17"/>
                </a:lnTo>
                <a:lnTo>
                  <a:pt x="59" y="17"/>
                </a:lnTo>
                <a:lnTo>
                  <a:pt x="66" y="17"/>
                </a:lnTo>
                <a:lnTo>
                  <a:pt x="73" y="17"/>
                </a:lnTo>
                <a:lnTo>
                  <a:pt x="80" y="19"/>
                </a:lnTo>
                <a:lnTo>
                  <a:pt x="81" y="19"/>
                </a:lnTo>
                <a:lnTo>
                  <a:pt x="81" y="19"/>
                </a:lnTo>
                <a:lnTo>
                  <a:pt x="85" y="19"/>
                </a:lnTo>
                <a:lnTo>
                  <a:pt x="90" y="19"/>
                </a:lnTo>
                <a:lnTo>
                  <a:pt x="97" y="19"/>
                </a:lnTo>
                <a:lnTo>
                  <a:pt x="97" y="19"/>
                </a:lnTo>
                <a:lnTo>
                  <a:pt x="98" y="19"/>
                </a:lnTo>
                <a:lnTo>
                  <a:pt x="102" y="19"/>
                </a:lnTo>
                <a:lnTo>
                  <a:pt x="107" y="19"/>
                </a:lnTo>
                <a:lnTo>
                  <a:pt x="109" y="21"/>
                </a:lnTo>
                <a:lnTo>
                  <a:pt x="110" y="21"/>
                </a:lnTo>
                <a:lnTo>
                  <a:pt x="114" y="21"/>
                </a:lnTo>
                <a:lnTo>
                  <a:pt x="119" y="21"/>
                </a:lnTo>
                <a:lnTo>
                  <a:pt x="124" y="21"/>
                </a:lnTo>
                <a:lnTo>
                  <a:pt x="126" y="21"/>
                </a:lnTo>
                <a:lnTo>
                  <a:pt x="131" y="21"/>
                </a:lnTo>
                <a:lnTo>
                  <a:pt x="133" y="21"/>
                </a:lnTo>
                <a:lnTo>
                  <a:pt x="136" y="22"/>
                </a:lnTo>
                <a:lnTo>
                  <a:pt x="140" y="22"/>
                </a:lnTo>
                <a:lnTo>
                  <a:pt x="141" y="22"/>
                </a:lnTo>
                <a:lnTo>
                  <a:pt x="143" y="22"/>
                </a:lnTo>
                <a:lnTo>
                  <a:pt x="148" y="22"/>
                </a:lnTo>
                <a:lnTo>
                  <a:pt x="152" y="22"/>
                </a:lnTo>
                <a:lnTo>
                  <a:pt x="153" y="22"/>
                </a:lnTo>
                <a:lnTo>
                  <a:pt x="155" y="22"/>
                </a:lnTo>
                <a:lnTo>
                  <a:pt x="159" y="22"/>
                </a:lnTo>
                <a:lnTo>
                  <a:pt x="171" y="24"/>
                </a:lnTo>
                <a:lnTo>
                  <a:pt x="176" y="24"/>
                </a:lnTo>
                <a:lnTo>
                  <a:pt x="179" y="24"/>
                </a:lnTo>
                <a:lnTo>
                  <a:pt x="179" y="17"/>
                </a:lnTo>
                <a:lnTo>
                  <a:pt x="179" y="7"/>
                </a:lnTo>
                <a:lnTo>
                  <a:pt x="179" y="0"/>
                </a:lnTo>
                <a:lnTo>
                  <a:pt x="184" y="2"/>
                </a:lnTo>
                <a:lnTo>
                  <a:pt x="188" y="2"/>
                </a:lnTo>
                <a:lnTo>
                  <a:pt x="190" y="2"/>
                </a:lnTo>
                <a:lnTo>
                  <a:pt x="195" y="2"/>
                </a:lnTo>
                <a:lnTo>
                  <a:pt x="202" y="2"/>
                </a:lnTo>
                <a:lnTo>
                  <a:pt x="203" y="2"/>
                </a:lnTo>
                <a:lnTo>
                  <a:pt x="207" y="3"/>
                </a:lnTo>
                <a:lnTo>
                  <a:pt x="212" y="3"/>
                </a:lnTo>
                <a:lnTo>
                  <a:pt x="214" y="3"/>
                </a:lnTo>
                <a:lnTo>
                  <a:pt x="219" y="3"/>
                </a:lnTo>
                <a:lnTo>
                  <a:pt x="224" y="3"/>
                </a:lnTo>
                <a:lnTo>
                  <a:pt x="231" y="3"/>
                </a:lnTo>
                <a:lnTo>
                  <a:pt x="234" y="3"/>
                </a:lnTo>
                <a:lnTo>
                  <a:pt x="239" y="3"/>
                </a:lnTo>
                <a:lnTo>
                  <a:pt x="241" y="3"/>
                </a:lnTo>
                <a:lnTo>
                  <a:pt x="246" y="3"/>
                </a:lnTo>
                <a:lnTo>
                  <a:pt x="252" y="5"/>
                </a:lnTo>
                <a:lnTo>
                  <a:pt x="269" y="5"/>
                </a:lnTo>
                <a:lnTo>
                  <a:pt x="270" y="5"/>
                </a:lnTo>
                <a:lnTo>
                  <a:pt x="276" y="5"/>
                </a:lnTo>
                <a:lnTo>
                  <a:pt x="279" y="5"/>
                </a:lnTo>
                <a:lnTo>
                  <a:pt x="286" y="5"/>
                </a:lnTo>
                <a:lnTo>
                  <a:pt x="289" y="7"/>
                </a:lnTo>
                <a:lnTo>
                  <a:pt x="293" y="7"/>
                </a:lnTo>
                <a:lnTo>
                  <a:pt x="295" y="7"/>
                </a:lnTo>
                <a:lnTo>
                  <a:pt x="300" y="7"/>
                </a:lnTo>
                <a:lnTo>
                  <a:pt x="303" y="7"/>
                </a:lnTo>
                <a:lnTo>
                  <a:pt x="307" y="7"/>
                </a:lnTo>
                <a:lnTo>
                  <a:pt x="307" y="7"/>
                </a:lnTo>
                <a:lnTo>
                  <a:pt x="313" y="7"/>
                </a:lnTo>
                <a:lnTo>
                  <a:pt x="315" y="7"/>
                </a:lnTo>
                <a:lnTo>
                  <a:pt x="317" y="7"/>
                </a:lnTo>
                <a:lnTo>
                  <a:pt x="319" y="7"/>
                </a:lnTo>
                <a:lnTo>
                  <a:pt x="320" y="7"/>
                </a:lnTo>
                <a:lnTo>
                  <a:pt x="324" y="7"/>
                </a:lnTo>
                <a:lnTo>
                  <a:pt x="329" y="7"/>
                </a:lnTo>
                <a:lnTo>
                  <a:pt x="331" y="7"/>
                </a:lnTo>
                <a:lnTo>
                  <a:pt x="332" y="7"/>
                </a:lnTo>
                <a:lnTo>
                  <a:pt x="334" y="9"/>
                </a:lnTo>
                <a:lnTo>
                  <a:pt x="336" y="9"/>
                </a:lnTo>
                <a:lnTo>
                  <a:pt x="338" y="9"/>
                </a:lnTo>
                <a:lnTo>
                  <a:pt x="338" y="9"/>
                </a:lnTo>
                <a:lnTo>
                  <a:pt x="343" y="9"/>
                </a:lnTo>
                <a:lnTo>
                  <a:pt x="344" y="9"/>
                </a:lnTo>
                <a:lnTo>
                  <a:pt x="348" y="9"/>
                </a:lnTo>
                <a:lnTo>
                  <a:pt x="350" y="9"/>
                </a:lnTo>
                <a:lnTo>
                  <a:pt x="351" y="9"/>
                </a:lnTo>
                <a:lnTo>
                  <a:pt x="353" y="9"/>
                </a:lnTo>
                <a:lnTo>
                  <a:pt x="355" y="9"/>
                </a:lnTo>
                <a:lnTo>
                  <a:pt x="360" y="9"/>
                </a:lnTo>
                <a:lnTo>
                  <a:pt x="362" y="9"/>
                </a:lnTo>
                <a:lnTo>
                  <a:pt x="365" y="9"/>
                </a:lnTo>
                <a:lnTo>
                  <a:pt x="367" y="9"/>
                </a:lnTo>
                <a:lnTo>
                  <a:pt x="368" y="10"/>
                </a:lnTo>
                <a:lnTo>
                  <a:pt x="370" y="10"/>
                </a:lnTo>
                <a:lnTo>
                  <a:pt x="374" y="10"/>
                </a:lnTo>
                <a:lnTo>
                  <a:pt x="375" y="10"/>
                </a:lnTo>
                <a:lnTo>
                  <a:pt x="377" y="10"/>
                </a:lnTo>
                <a:lnTo>
                  <a:pt x="381" y="10"/>
                </a:lnTo>
                <a:lnTo>
                  <a:pt x="382" y="1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56" name="Freeform 184"/>
          <p:cNvSpPr>
            <a:spLocks/>
          </p:cNvSpPr>
          <p:nvPr/>
        </p:nvSpPr>
        <p:spPr bwMode="auto">
          <a:xfrm>
            <a:off x="5730479" y="2983706"/>
            <a:ext cx="332185" cy="452438"/>
          </a:xfrm>
          <a:custGeom>
            <a:avLst/>
            <a:gdLst/>
            <a:ahLst/>
            <a:cxnLst>
              <a:cxn ang="0">
                <a:pos x="217" y="12"/>
              </a:cxn>
              <a:cxn ang="0">
                <a:pos x="222" y="22"/>
              </a:cxn>
              <a:cxn ang="0">
                <a:pos x="222" y="39"/>
              </a:cxn>
              <a:cxn ang="0">
                <a:pos x="233" y="48"/>
              </a:cxn>
              <a:cxn ang="0">
                <a:pos x="238" y="58"/>
              </a:cxn>
              <a:cxn ang="0">
                <a:pos x="241" y="69"/>
              </a:cxn>
              <a:cxn ang="0">
                <a:pos x="250" y="75"/>
              </a:cxn>
              <a:cxn ang="0">
                <a:pos x="258" y="79"/>
              </a:cxn>
              <a:cxn ang="0">
                <a:pos x="272" y="79"/>
              </a:cxn>
              <a:cxn ang="0">
                <a:pos x="279" y="91"/>
              </a:cxn>
              <a:cxn ang="0">
                <a:pos x="276" y="105"/>
              </a:cxn>
              <a:cxn ang="0">
                <a:pos x="265" y="115"/>
              </a:cxn>
              <a:cxn ang="0">
                <a:pos x="262" y="127"/>
              </a:cxn>
              <a:cxn ang="0">
                <a:pos x="267" y="137"/>
              </a:cxn>
              <a:cxn ang="0">
                <a:pos x="270" y="148"/>
              </a:cxn>
              <a:cxn ang="0">
                <a:pos x="262" y="177"/>
              </a:cxn>
              <a:cxn ang="0">
                <a:pos x="258" y="192"/>
              </a:cxn>
              <a:cxn ang="0">
                <a:pos x="255" y="211"/>
              </a:cxn>
              <a:cxn ang="0">
                <a:pos x="250" y="229"/>
              </a:cxn>
              <a:cxn ang="0">
                <a:pos x="245" y="249"/>
              </a:cxn>
              <a:cxn ang="0">
                <a:pos x="241" y="266"/>
              </a:cxn>
              <a:cxn ang="0">
                <a:pos x="238" y="280"/>
              </a:cxn>
              <a:cxn ang="0">
                <a:pos x="231" y="304"/>
              </a:cxn>
              <a:cxn ang="0">
                <a:pos x="226" y="330"/>
              </a:cxn>
              <a:cxn ang="0">
                <a:pos x="217" y="358"/>
              </a:cxn>
              <a:cxn ang="0">
                <a:pos x="215" y="366"/>
              </a:cxn>
              <a:cxn ang="0">
                <a:pos x="207" y="380"/>
              </a:cxn>
              <a:cxn ang="0">
                <a:pos x="195" y="380"/>
              </a:cxn>
              <a:cxn ang="0">
                <a:pos x="176" y="380"/>
              </a:cxn>
              <a:cxn ang="0">
                <a:pos x="154" y="378"/>
              </a:cxn>
              <a:cxn ang="0">
                <a:pos x="138" y="378"/>
              </a:cxn>
              <a:cxn ang="0">
                <a:pos x="123" y="370"/>
              </a:cxn>
              <a:cxn ang="0">
                <a:pos x="104" y="349"/>
              </a:cxn>
              <a:cxn ang="0">
                <a:pos x="86" y="332"/>
              </a:cxn>
              <a:cxn ang="0">
                <a:pos x="74" y="320"/>
              </a:cxn>
              <a:cxn ang="0">
                <a:pos x="54" y="301"/>
              </a:cxn>
              <a:cxn ang="0">
                <a:pos x="38" y="287"/>
              </a:cxn>
              <a:cxn ang="0">
                <a:pos x="26" y="275"/>
              </a:cxn>
              <a:cxn ang="0">
                <a:pos x="14" y="263"/>
              </a:cxn>
              <a:cxn ang="0">
                <a:pos x="0" y="253"/>
              </a:cxn>
              <a:cxn ang="0">
                <a:pos x="2" y="239"/>
              </a:cxn>
              <a:cxn ang="0">
                <a:pos x="2" y="215"/>
              </a:cxn>
              <a:cxn ang="0">
                <a:pos x="2" y="196"/>
              </a:cxn>
              <a:cxn ang="0">
                <a:pos x="23" y="184"/>
              </a:cxn>
              <a:cxn ang="0">
                <a:pos x="61" y="184"/>
              </a:cxn>
              <a:cxn ang="0">
                <a:pos x="78" y="186"/>
              </a:cxn>
              <a:cxn ang="0">
                <a:pos x="107" y="186"/>
              </a:cxn>
              <a:cxn ang="0">
                <a:pos x="129" y="187"/>
              </a:cxn>
              <a:cxn ang="0">
                <a:pos x="141" y="167"/>
              </a:cxn>
              <a:cxn ang="0">
                <a:pos x="148" y="151"/>
              </a:cxn>
              <a:cxn ang="0">
                <a:pos x="154" y="130"/>
              </a:cxn>
              <a:cxn ang="0">
                <a:pos x="164" y="112"/>
              </a:cxn>
              <a:cxn ang="0">
                <a:pos x="171" y="93"/>
              </a:cxn>
              <a:cxn ang="0">
                <a:pos x="183" y="62"/>
              </a:cxn>
              <a:cxn ang="0">
                <a:pos x="193" y="38"/>
              </a:cxn>
              <a:cxn ang="0">
                <a:pos x="202" y="15"/>
              </a:cxn>
              <a:cxn ang="0">
                <a:pos x="207" y="1"/>
              </a:cxn>
            </a:cxnLst>
            <a:rect l="0" t="0" r="r" b="b"/>
            <a:pathLst>
              <a:path w="279" h="380">
                <a:moveTo>
                  <a:pt x="209" y="0"/>
                </a:moveTo>
                <a:lnTo>
                  <a:pt x="212" y="7"/>
                </a:lnTo>
                <a:lnTo>
                  <a:pt x="214" y="8"/>
                </a:lnTo>
                <a:lnTo>
                  <a:pt x="215" y="8"/>
                </a:lnTo>
                <a:lnTo>
                  <a:pt x="217" y="10"/>
                </a:lnTo>
                <a:lnTo>
                  <a:pt x="217" y="12"/>
                </a:lnTo>
                <a:lnTo>
                  <a:pt x="219" y="12"/>
                </a:lnTo>
                <a:lnTo>
                  <a:pt x="221" y="13"/>
                </a:lnTo>
                <a:lnTo>
                  <a:pt x="221" y="15"/>
                </a:lnTo>
                <a:lnTo>
                  <a:pt x="222" y="15"/>
                </a:lnTo>
                <a:lnTo>
                  <a:pt x="222" y="19"/>
                </a:lnTo>
                <a:lnTo>
                  <a:pt x="222" y="22"/>
                </a:lnTo>
                <a:lnTo>
                  <a:pt x="221" y="26"/>
                </a:lnTo>
                <a:lnTo>
                  <a:pt x="219" y="29"/>
                </a:lnTo>
                <a:lnTo>
                  <a:pt x="219" y="31"/>
                </a:lnTo>
                <a:lnTo>
                  <a:pt x="219" y="34"/>
                </a:lnTo>
                <a:lnTo>
                  <a:pt x="221" y="38"/>
                </a:lnTo>
                <a:lnTo>
                  <a:pt x="222" y="39"/>
                </a:lnTo>
                <a:lnTo>
                  <a:pt x="226" y="41"/>
                </a:lnTo>
                <a:lnTo>
                  <a:pt x="227" y="43"/>
                </a:lnTo>
                <a:lnTo>
                  <a:pt x="227" y="44"/>
                </a:lnTo>
                <a:lnTo>
                  <a:pt x="229" y="44"/>
                </a:lnTo>
                <a:lnTo>
                  <a:pt x="231" y="46"/>
                </a:lnTo>
                <a:lnTo>
                  <a:pt x="233" y="48"/>
                </a:lnTo>
                <a:lnTo>
                  <a:pt x="234" y="50"/>
                </a:lnTo>
                <a:lnTo>
                  <a:pt x="234" y="51"/>
                </a:lnTo>
                <a:lnTo>
                  <a:pt x="236" y="53"/>
                </a:lnTo>
                <a:lnTo>
                  <a:pt x="236" y="55"/>
                </a:lnTo>
                <a:lnTo>
                  <a:pt x="238" y="57"/>
                </a:lnTo>
                <a:lnTo>
                  <a:pt x="238" y="58"/>
                </a:lnTo>
                <a:lnTo>
                  <a:pt x="238" y="60"/>
                </a:lnTo>
                <a:lnTo>
                  <a:pt x="240" y="62"/>
                </a:lnTo>
                <a:lnTo>
                  <a:pt x="240" y="63"/>
                </a:lnTo>
                <a:lnTo>
                  <a:pt x="241" y="65"/>
                </a:lnTo>
                <a:lnTo>
                  <a:pt x="241" y="67"/>
                </a:lnTo>
                <a:lnTo>
                  <a:pt x="241" y="69"/>
                </a:lnTo>
                <a:lnTo>
                  <a:pt x="241" y="70"/>
                </a:lnTo>
                <a:lnTo>
                  <a:pt x="243" y="72"/>
                </a:lnTo>
                <a:lnTo>
                  <a:pt x="245" y="74"/>
                </a:lnTo>
                <a:lnTo>
                  <a:pt x="246" y="75"/>
                </a:lnTo>
                <a:lnTo>
                  <a:pt x="248" y="75"/>
                </a:lnTo>
                <a:lnTo>
                  <a:pt x="250" y="75"/>
                </a:lnTo>
                <a:lnTo>
                  <a:pt x="252" y="77"/>
                </a:lnTo>
                <a:lnTo>
                  <a:pt x="253" y="79"/>
                </a:lnTo>
                <a:lnTo>
                  <a:pt x="255" y="79"/>
                </a:lnTo>
                <a:lnTo>
                  <a:pt x="257" y="79"/>
                </a:lnTo>
                <a:lnTo>
                  <a:pt x="257" y="79"/>
                </a:lnTo>
                <a:lnTo>
                  <a:pt x="258" y="79"/>
                </a:lnTo>
                <a:lnTo>
                  <a:pt x="260" y="79"/>
                </a:lnTo>
                <a:lnTo>
                  <a:pt x="264" y="79"/>
                </a:lnTo>
                <a:lnTo>
                  <a:pt x="265" y="79"/>
                </a:lnTo>
                <a:lnTo>
                  <a:pt x="267" y="79"/>
                </a:lnTo>
                <a:lnTo>
                  <a:pt x="269" y="79"/>
                </a:lnTo>
                <a:lnTo>
                  <a:pt x="272" y="79"/>
                </a:lnTo>
                <a:lnTo>
                  <a:pt x="272" y="79"/>
                </a:lnTo>
                <a:lnTo>
                  <a:pt x="274" y="81"/>
                </a:lnTo>
                <a:lnTo>
                  <a:pt x="276" y="82"/>
                </a:lnTo>
                <a:lnTo>
                  <a:pt x="277" y="86"/>
                </a:lnTo>
                <a:lnTo>
                  <a:pt x="279" y="87"/>
                </a:lnTo>
                <a:lnTo>
                  <a:pt x="279" y="91"/>
                </a:lnTo>
                <a:lnTo>
                  <a:pt x="279" y="96"/>
                </a:lnTo>
                <a:lnTo>
                  <a:pt x="279" y="100"/>
                </a:lnTo>
                <a:lnTo>
                  <a:pt x="277" y="101"/>
                </a:lnTo>
                <a:lnTo>
                  <a:pt x="277" y="103"/>
                </a:lnTo>
                <a:lnTo>
                  <a:pt x="276" y="105"/>
                </a:lnTo>
                <a:lnTo>
                  <a:pt x="276" y="105"/>
                </a:lnTo>
                <a:lnTo>
                  <a:pt x="274" y="108"/>
                </a:lnTo>
                <a:lnTo>
                  <a:pt x="272" y="108"/>
                </a:lnTo>
                <a:lnTo>
                  <a:pt x="270" y="112"/>
                </a:lnTo>
                <a:lnTo>
                  <a:pt x="269" y="112"/>
                </a:lnTo>
                <a:lnTo>
                  <a:pt x="265" y="113"/>
                </a:lnTo>
                <a:lnTo>
                  <a:pt x="265" y="115"/>
                </a:lnTo>
                <a:lnTo>
                  <a:pt x="264" y="115"/>
                </a:lnTo>
                <a:lnTo>
                  <a:pt x="262" y="118"/>
                </a:lnTo>
                <a:lnTo>
                  <a:pt x="262" y="120"/>
                </a:lnTo>
                <a:lnTo>
                  <a:pt x="262" y="122"/>
                </a:lnTo>
                <a:lnTo>
                  <a:pt x="262" y="124"/>
                </a:lnTo>
                <a:lnTo>
                  <a:pt x="262" y="127"/>
                </a:lnTo>
                <a:lnTo>
                  <a:pt x="264" y="129"/>
                </a:lnTo>
                <a:lnTo>
                  <a:pt x="264" y="130"/>
                </a:lnTo>
                <a:lnTo>
                  <a:pt x="264" y="134"/>
                </a:lnTo>
                <a:lnTo>
                  <a:pt x="265" y="136"/>
                </a:lnTo>
                <a:lnTo>
                  <a:pt x="265" y="136"/>
                </a:lnTo>
                <a:lnTo>
                  <a:pt x="267" y="137"/>
                </a:lnTo>
                <a:lnTo>
                  <a:pt x="269" y="139"/>
                </a:lnTo>
                <a:lnTo>
                  <a:pt x="270" y="139"/>
                </a:lnTo>
                <a:lnTo>
                  <a:pt x="270" y="141"/>
                </a:lnTo>
                <a:lnTo>
                  <a:pt x="272" y="141"/>
                </a:lnTo>
                <a:lnTo>
                  <a:pt x="270" y="143"/>
                </a:lnTo>
                <a:lnTo>
                  <a:pt x="270" y="148"/>
                </a:lnTo>
                <a:lnTo>
                  <a:pt x="269" y="151"/>
                </a:lnTo>
                <a:lnTo>
                  <a:pt x="269" y="151"/>
                </a:lnTo>
                <a:lnTo>
                  <a:pt x="269" y="153"/>
                </a:lnTo>
                <a:lnTo>
                  <a:pt x="267" y="156"/>
                </a:lnTo>
                <a:lnTo>
                  <a:pt x="265" y="167"/>
                </a:lnTo>
                <a:lnTo>
                  <a:pt x="262" y="177"/>
                </a:lnTo>
                <a:lnTo>
                  <a:pt x="260" y="180"/>
                </a:lnTo>
                <a:lnTo>
                  <a:pt x="260" y="186"/>
                </a:lnTo>
                <a:lnTo>
                  <a:pt x="258" y="187"/>
                </a:lnTo>
                <a:lnTo>
                  <a:pt x="258" y="189"/>
                </a:lnTo>
                <a:lnTo>
                  <a:pt x="258" y="191"/>
                </a:lnTo>
                <a:lnTo>
                  <a:pt x="258" y="192"/>
                </a:lnTo>
                <a:lnTo>
                  <a:pt x="257" y="194"/>
                </a:lnTo>
                <a:lnTo>
                  <a:pt x="257" y="196"/>
                </a:lnTo>
                <a:lnTo>
                  <a:pt x="257" y="198"/>
                </a:lnTo>
                <a:lnTo>
                  <a:pt x="257" y="203"/>
                </a:lnTo>
                <a:lnTo>
                  <a:pt x="255" y="206"/>
                </a:lnTo>
                <a:lnTo>
                  <a:pt x="255" y="211"/>
                </a:lnTo>
                <a:lnTo>
                  <a:pt x="253" y="213"/>
                </a:lnTo>
                <a:lnTo>
                  <a:pt x="252" y="218"/>
                </a:lnTo>
                <a:lnTo>
                  <a:pt x="252" y="223"/>
                </a:lnTo>
                <a:lnTo>
                  <a:pt x="250" y="225"/>
                </a:lnTo>
                <a:lnTo>
                  <a:pt x="250" y="227"/>
                </a:lnTo>
                <a:lnTo>
                  <a:pt x="250" y="229"/>
                </a:lnTo>
                <a:lnTo>
                  <a:pt x="248" y="234"/>
                </a:lnTo>
                <a:lnTo>
                  <a:pt x="248" y="235"/>
                </a:lnTo>
                <a:lnTo>
                  <a:pt x="248" y="237"/>
                </a:lnTo>
                <a:lnTo>
                  <a:pt x="245" y="244"/>
                </a:lnTo>
                <a:lnTo>
                  <a:pt x="245" y="247"/>
                </a:lnTo>
                <a:lnTo>
                  <a:pt x="245" y="249"/>
                </a:lnTo>
                <a:lnTo>
                  <a:pt x="243" y="253"/>
                </a:lnTo>
                <a:lnTo>
                  <a:pt x="243" y="254"/>
                </a:lnTo>
                <a:lnTo>
                  <a:pt x="243" y="256"/>
                </a:lnTo>
                <a:lnTo>
                  <a:pt x="241" y="260"/>
                </a:lnTo>
                <a:lnTo>
                  <a:pt x="241" y="261"/>
                </a:lnTo>
                <a:lnTo>
                  <a:pt x="241" y="266"/>
                </a:lnTo>
                <a:lnTo>
                  <a:pt x="240" y="270"/>
                </a:lnTo>
                <a:lnTo>
                  <a:pt x="240" y="272"/>
                </a:lnTo>
                <a:lnTo>
                  <a:pt x="240" y="272"/>
                </a:lnTo>
                <a:lnTo>
                  <a:pt x="238" y="277"/>
                </a:lnTo>
                <a:lnTo>
                  <a:pt x="238" y="278"/>
                </a:lnTo>
                <a:lnTo>
                  <a:pt x="238" y="280"/>
                </a:lnTo>
                <a:lnTo>
                  <a:pt x="236" y="287"/>
                </a:lnTo>
                <a:lnTo>
                  <a:pt x="234" y="290"/>
                </a:lnTo>
                <a:lnTo>
                  <a:pt x="233" y="294"/>
                </a:lnTo>
                <a:lnTo>
                  <a:pt x="233" y="296"/>
                </a:lnTo>
                <a:lnTo>
                  <a:pt x="233" y="297"/>
                </a:lnTo>
                <a:lnTo>
                  <a:pt x="231" y="304"/>
                </a:lnTo>
                <a:lnTo>
                  <a:pt x="229" y="309"/>
                </a:lnTo>
                <a:lnTo>
                  <a:pt x="229" y="311"/>
                </a:lnTo>
                <a:lnTo>
                  <a:pt x="227" y="316"/>
                </a:lnTo>
                <a:lnTo>
                  <a:pt x="227" y="321"/>
                </a:lnTo>
                <a:lnTo>
                  <a:pt x="226" y="325"/>
                </a:lnTo>
                <a:lnTo>
                  <a:pt x="226" y="330"/>
                </a:lnTo>
                <a:lnTo>
                  <a:pt x="224" y="332"/>
                </a:lnTo>
                <a:lnTo>
                  <a:pt x="224" y="335"/>
                </a:lnTo>
                <a:lnTo>
                  <a:pt x="222" y="337"/>
                </a:lnTo>
                <a:lnTo>
                  <a:pt x="221" y="346"/>
                </a:lnTo>
                <a:lnTo>
                  <a:pt x="221" y="347"/>
                </a:lnTo>
                <a:lnTo>
                  <a:pt x="217" y="358"/>
                </a:lnTo>
                <a:lnTo>
                  <a:pt x="217" y="359"/>
                </a:lnTo>
                <a:lnTo>
                  <a:pt x="217" y="361"/>
                </a:lnTo>
                <a:lnTo>
                  <a:pt x="217" y="361"/>
                </a:lnTo>
                <a:lnTo>
                  <a:pt x="215" y="363"/>
                </a:lnTo>
                <a:lnTo>
                  <a:pt x="215" y="364"/>
                </a:lnTo>
                <a:lnTo>
                  <a:pt x="215" y="366"/>
                </a:lnTo>
                <a:lnTo>
                  <a:pt x="214" y="370"/>
                </a:lnTo>
                <a:lnTo>
                  <a:pt x="212" y="376"/>
                </a:lnTo>
                <a:lnTo>
                  <a:pt x="212" y="380"/>
                </a:lnTo>
                <a:lnTo>
                  <a:pt x="210" y="380"/>
                </a:lnTo>
                <a:lnTo>
                  <a:pt x="209" y="380"/>
                </a:lnTo>
                <a:lnTo>
                  <a:pt x="207" y="380"/>
                </a:lnTo>
                <a:lnTo>
                  <a:pt x="205" y="380"/>
                </a:lnTo>
                <a:lnTo>
                  <a:pt x="203" y="380"/>
                </a:lnTo>
                <a:lnTo>
                  <a:pt x="200" y="380"/>
                </a:lnTo>
                <a:lnTo>
                  <a:pt x="198" y="380"/>
                </a:lnTo>
                <a:lnTo>
                  <a:pt x="197" y="380"/>
                </a:lnTo>
                <a:lnTo>
                  <a:pt x="195" y="380"/>
                </a:lnTo>
                <a:lnTo>
                  <a:pt x="190" y="380"/>
                </a:lnTo>
                <a:lnTo>
                  <a:pt x="183" y="380"/>
                </a:lnTo>
                <a:lnTo>
                  <a:pt x="181" y="380"/>
                </a:lnTo>
                <a:lnTo>
                  <a:pt x="181" y="380"/>
                </a:lnTo>
                <a:lnTo>
                  <a:pt x="178" y="380"/>
                </a:lnTo>
                <a:lnTo>
                  <a:pt x="176" y="380"/>
                </a:lnTo>
                <a:lnTo>
                  <a:pt x="172" y="380"/>
                </a:lnTo>
                <a:lnTo>
                  <a:pt x="171" y="380"/>
                </a:lnTo>
                <a:lnTo>
                  <a:pt x="166" y="380"/>
                </a:lnTo>
                <a:lnTo>
                  <a:pt x="160" y="378"/>
                </a:lnTo>
                <a:lnTo>
                  <a:pt x="157" y="378"/>
                </a:lnTo>
                <a:lnTo>
                  <a:pt x="154" y="378"/>
                </a:lnTo>
                <a:lnTo>
                  <a:pt x="150" y="378"/>
                </a:lnTo>
                <a:lnTo>
                  <a:pt x="148" y="378"/>
                </a:lnTo>
                <a:lnTo>
                  <a:pt x="147" y="378"/>
                </a:lnTo>
                <a:lnTo>
                  <a:pt x="145" y="378"/>
                </a:lnTo>
                <a:lnTo>
                  <a:pt x="141" y="378"/>
                </a:lnTo>
                <a:lnTo>
                  <a:pt x="138" y="378"/>
                </a:lnTo>
                <a:lnTo>
                  <a:pt x="135" y="378"/>
                </a:lnTo>
                <a:lnTo>
                  <a:pt x="133" y="378"/>
                </a:lnTo>
                <a:lnTo>
                  <a:pt x="131" y="376"/>
                </a:lnTo>
                <a:lnTo>
                  <a:pt x="129" y="375"/>
                </a:lnTo>
                <a:lnTo>
                  <a:pt x="128" y="373"/>
                </a:lnTo>
                <a:lnTo>
                  <a:pt x="123" y="370"/>
                </a:lnTo>
                <a:lnTo>
                  <a:pt x="119" y="364"/>
                </a:lnTo>
                <a:lnTo>
                  <a:pt x="112" y="359"/>
                </a:lnTo>
                <a:lnTo>
                  <a:pt x="109" y="356"/>
                </a:lnTo>
                <a:lnTo>
                  <a:pt x="107" y="354"/>
                </a:lnTo>
                <a:lnTo>
                  <a:pt x="105" y="352"/>
                </a:lnTo>
                <a:lnTo>
                  <a:pt x="104" y="349"/>
                </a:lnTo>
                <a:lnTo>
                  <a:pt x="100" y="347"/>
                </a:lnTo>
                <a:lnTo>
                  <a:pt x="97" y="344"/>
                </a:lnTo>
                <a:lnTo>
                  <a:pt x="92" y="339"/>
                </a:lnTo>
                <a:lnTo>
                  <a:pt x="90" y="335"/>
                </a:lnTo>
                <a:lnTo>
                  <a:pt x="88" y="335"/>
                </a:lnTo>
                <a:lnTo>
                  <a:pt x="86" y="332"/>
                </a:lnTo>
                <a:lnTo>
                  <a:pt x="85" y="332"/>
                </a:lnTo>
                <a:lnTo>
                  <a:pt x="80" y="328"/>
                </a:lnTo>
                <a:lnTo>
                  <a:pt x="78" y="327"/>
                </a:lnTo>
                <a:lnTo>
                  <a:pt x="76" y="321"/>
                </a:lnTo>
                <a:lnTo>
                  <a:pt x="74" y="321"/>
                </a:lnTo>
                <a:lnTo>
                  <a:pt x="74" y="320"/>
                </a:lnTo>
                <a:lnTo>
                  <a:pt x="67" y="316"/>
                </a:lnTo>
                <a:lnTo>
                  <a:pt x="67" y="315"/>
                </a:lnTo>
                <a:lnTo>
                  <a:pt x="62" y="311"/>
                </a:lnTo>
                <a:lnTo>
                  <a:pt x="61" y="309"/>
                </a:lnTo>
                <a:lnTo>
                  <a:pt x="57" y="304"/>
                </a:lnTo>
                <a:lnTo>
                  <a:pt x="54" y="301"/>
                </a:lnTo>
                <a:lnTo>
                  <a:pt x="50" y="299"/>
                </a:lnTo>
                <a:lnTo>
                  <a:pt x="47" y="296"/>
                </a:lnTo>
                <a:lnTo>
                  <a:pt x="45" y="292"/>
                </a:lnTo>
                <a:lnTo>
                  <a:pt x="43" y="290"/>
                </a:lnTo>
                <a:lnTo>
                  <a:pt x="42" y="289"/>
                </a:lnTo>
                <a:lnTo>
                  <a:pt x="38" y="287"/>
                </a:lnTo>
                <a:lnTo>
                  <a:pt x="35" y="285"/>
                </a:lnTo>
                <a:lnTo>
                  <a:pt x="33" y="284"/>
                </a:lnTo>
                <a:lnTo>
                  <a:pt x="31" y="282"/>
                </a:lnTo>
                <a:lnTo>
                  <a:pt x="30" y="278"/>
                </a:lnTo>
                <a:lnTo>
                  <a:pt x="28" y="277"/>
                </a:lnTo>
                <a:lnTo>
                  <a:pt x="26" y="275"/>
                </a:lnTo>
                <a:lnTo>
                  <a:pt x="26" y="273"/>
                </a:lnTo>
                <a:lnTo>
                  <a:pt x="24" y="273"/>
                </a:lnTo>
                <a:lnTo>
                  <a:pt x="23" y="272"/>
                </a:lnTo>
                <a:lnTo>
                  <a:pt x="16" y="266"/>
                </a:lnTo>
                <a:lnTo>
                  <a:pt x="16" y="265"/>
                </a:lnTo>
                <a:lnTo>
                  <a:pt x="14" y="263"/>
                </a:lnTo>
                <a:lnTo>
                  <a:pt x="12" y="261"/>
                </a:lnTo>
                <a:lnTo>
                  <a:pt x="11" y="260"/>
                </a:lnTo>
                <a:lnTo>
                  <a:pt x="9" y="258"/>
                </a:lnTo>
                <a:lnTo>
                  <a:pt x="7" y="256"/>
                </a:lnTo>
                <a:lnTo>
                  <a:pt x="2" y="253"/>
                </a:lnTo>
                <a:lnTo>
                  <a:pt x="0" y="253"/>
                </a:lnTo>
                <a:lnTo>
                  <a:pt x="2" y="251"/>
                </a:lnTo>
                <a:lnTo>
                  <a:pt x="2" y="247"/>
                </a:lnTo>
                <a:lnTo>
                  <a:pt x="2" y="246"/>
                </a:lnTo>
                <a:lnTo>
                  <a:pt x="2" y="244"/>
                </a:lnTo>
                <a:lnTo>
                  <a:pt x="2" y="241"/>
                </a:lnTo>
                <a:lnTo>
                  <a:pt x="2" y="239"/>
                </a:lnTo>
                <a:lnTo>
                  <a:pt x="2" y="237"/>
                </a:lnTo>
                <a:lnTo>
                  <a:pt x="2" y="232"/>
                </a:lnTo>
                <a:lnTo>
                  <a:pt x="2" y="230"/>
                </a:lnTo>
                <a:lnTo>
                  <a:pt x="2" y="220"/>
                </a:lnTo>
                <a:lnTo>
                  <a:pt x="2" y="218"/>
                </a:lnTo>
                <a:lnTo>
                  <a:pt x="2" y="215"/>
                </a:lnTo>
                <a:lnTo>
                  <a:pt x="2" y="213"/>
                </a:lnTo>
                <a:lnTo>
                  <a:pt x="2" y="210"/>
                </a:lnTo>
                <a:lnTo>
                  <a:pt x="2" y="208"/>
                </a:lnTo>
                <a:lnTo>
                  <a:pt x="2" y="204"/>
                </a:lnTo>
                <a:lnTo>
                  <a:pt x="2" y="198"/>
                </a:lnTo>
                <a:lnTo>
                  <a:pt x="2" y="196"/>
                </a:lnTo>
                <a:lnTo>
                  <a:pt x="2" y="191"/>
                </a:lnTo>
                <a:lnTo>
                  <a:pt x="2" y="184"/>
                </a:lnTo>
                <a:lnTo>
                  <a:pt x="6" y="184"/>
                </a:lnTo>
                <a:lnTo>
                  <a:pt x="16" y="184"/>
                </a:lnTo>
                <a:lnTo>
                  <a:pt x="21" y="184"/>
                </a:lnTo>
                <a:lnTo>
                  <a:pt x="23" y="184"/>
                </a:lnTo>
                <a:lnTo>
                  <a:pt x="31" y="184"/>
                </a:lnTo>
                <a:lnTo>
                  <a:pt x="40" y="184"/>
                </a:lnTo>
                <a:lnTo>
                  <a:pt x="49" y="184"/>
                </a:lnTo>
                <a:lnTo>
                  <a:pt x="54" y="184"/>
                </a:lnTo>
                <a:lnTo>
                  <a:pt x="57" y="184"/>
                </a:lnTo>
                <a:lnTo>
                  <a:pt x="61" y="184"/>
                </a:lnTo>
                <a:lnTo>
                  <a:pt x="66" y="184"/>
                </a:lnTo>
                <a:lnTo>
                  <a:pt x="67" y="184"/>
                </a:lnTo>
                <a:lnTo>
                  <a:pt x="69" y="184"/>
                </a:lnTo>
                <a:lnTo>
                  <a:pt x="71" y="184"/>
                </a:lnTo>
                <a:lnTo>
                  <a:pt x="71" y="186"/>
                </a:lnTo>
                <a:lnTo>
                  <a:pt x="78" y="186"/>
                </a:lnTo>
                <a:lnTo>
                  <a:pt x="83" y="186"/>
                </a:lnTo>
                <a:lnTo>
                  <a:pt x="92" y="186"/>
                </a:lnTo>
                <a:lnTo>
                  <a:pt x="97" y="186"/>
                </a:lnTo>
                <a:lnTo>
                  <a:pt x="104" y="186"/>
                </a:lnTo>
                <a:lnTo>
                  <a:pt x="105" y="186"/>
                </a:lnTo>
                <a:lnTo>
                  <a:pt x="107" y="186"/>
                </a:lnTo>
                <a:lnTo>
                  <a:pt x="111" y="186"/>
                </a:lnTo>
                <a:lnTo>
                  <a:pt x="114" y="186"/>
                </a:lnTo>
                <a:lnTo>
                  <a:pt x="116" y="187"/>
                </a:lnTo>
                <a:lnTo>
                  <a:pt x="119" y="187"/>
                </a:lnTo>
                <a:lnTo>
                  <a:pt x="126" y="187"/>
                </a:lnTo>
                <a:lnTo>
                  <a:pt x="129" y="187"/>
                </a:lnTo>
                <a:lnTo>
                  <a:pt x="133" y="187"/>
                </a:lnTo>
                <a:lnTo>
                  <a:pt x="136" y="187"/>
                </a:lnTo>
                <a:lnTo>
                  <a:pt x="136" y="180"/>
                </a:lnTo>
                <a:lnTo>
                  <a:pt x="136" y="180"/>
                </a:lnTo>
                <a:lnTo>
                  <a:pt x="136" y="177"/>
                </a:lnTo>
                <a:lnTo>
                  <a:pt x="141" y="167"/>
                </a:lnTo>
                <a:lnTo>
                  <a:pt x="141" y="167"/>
                </a:lnTo>
                <a:lnTo>
                  <a:pt x="143" y="165"/>
                </a:lnTo>
                <a:lnTo>
                  <a:pt x="143" y="163"/>
                </a:lnTo>
                <a:lnTo>
                  <a:pt x="145" y="158"/>
                </a:lnTo>
                <a:lnTo>
                  <a:pt x="145" y="156"/>
                </a:lnTo>
                <a:lnTo>
                  <a:pt x="148" y="151"/>
                </a:lnTo>
                <a:lnTo>
                  <a:pt x="148" y="151"/>
                </a:lnTo>
                <a:lnTo>
                  <a:pt x="148" y="149"/>
                </a:lnTo>
                <a:lnTo>
                  <a:pt x="152" y="143"/>
                </a:lnTo>
                <a:lnTo>
                  <a:pt x="152" y="137"/>
                </a:lnTo>
                <a:lnTo>
                  <a:pt x="154" y="134"/>
                </a:lnTo>
                <a:lnTo>
                  <a:pt x="154" y="130"/>
                </a:lnTo>
                <a:lnTo>
                  <a:pt x="155" y="130"/>
                </a:lnTo>
                <a:lnTo>
                  <a:pt x="157" y="125"/>
                </a:lnTo>
                <a:lnTo>
                  <a:pt x="159" y="124"/>
                </a:lnTo>
                <a:lnTo>
                  <a:pt x="159" y="120"/>
                </a:lnTo>
                <a:lnTo>
                  <a:pt x="162" y="115"/>
                </a:lnTo>
                <a:lnTo>
                  <a:pt x="164" y="112"/>
                </a:lnTo>
                <a:lnTo>
                  <a:pt x="164" y="110"/>
                </a:lnTo>
                <a:lnTo>
                  <a:pt x="167" y="103"/>
                </a:lnTo>
                <a:lnTo>
                  <a:pt x="167" y="100"/>
                </a:lnTo>
                <a:lnTo>
                  <a:pt x="167" y="98"/>
                </a:lnTo>
                <a:lnTo>
                  <a:pt x="169" y="96"/>
                </a:lnTo>
                <a:lnTo>
                  <a:pt x="171" y="93"/>
                </a:lnTo>
                <a:lnTo>
                  <a:pt x="172" y="87"/>
                </a:lnTo>
                <a:lnTo>
                  <a:pt x="174" y="84"/>
                </a:lnTo>
                <a:lnTo>
                  <a:pt x="176" y="81"/>
                </a:lnTo>
                <a:lnTo>
                  <a:pt x="181" y="67"/>
                </a:lnTo>
                <a:lnTo>
                  <a:pt x="181" y="65"/>
                </a:lnTo>
                <a:lnTo>
                  <a:pt x="183" y="62"/>
                </a:lnTo>
                <a:lnTo>
                  <a:pt x="183" y="60"/>
                </a:lnTo>
                <a:lnTo>
                  <a:pt x="184" y="55"/>
                </a:lnTo>
                <a:lnTo>
                  <a:pt x="188" y="48"/>
                </a:lnTo>
                <a:lnTo>
                  <a:pt x="190" y="44"/>
                </a:lnTo>
                <a:lnTo>
                  <a:pt x="191" y="39"/>
                </a:lnTo>
                <a:lnTo>
                  <a:pt x="193" y="38"/>
                </a:lnTo>
                <a:lnTo>
                  <a:pt x="195" y="31"/>
                </a:lnTo>
                <a:lnTo>
                  <a:pt x="197" y="29"/>
                </a:lnTo>
                <a:lnTo>
                  <a:pt x="197" y="27"/>
                </a:lnTo>
                <a:lnTo>
                  <a:pt x="198" y="22"/>
                </a:lnTo>
                <a:lnTo>
                  <a:pt x="200" y="17"/>
                </a:lnTo>
                <a:lnTo>
                  <a:pt x="202" y="15"/>
                </a:lnTo>
                <a:lnTo>
                  <a:pt x="202" y="15"/>
                </a:lnTo>
                <a:lnTo>
                  <a:pt x="202" y="13"/>
                </a:lnTo>
                <a:lnTo>
                  <a:pt x="203" y="12"/>
                </a:lnTo>
                <a:lnTo>
                  <a:pt x="207" y="5"/>
                </a:lnTo>
                <a:lnTo>
                  <a:pt x="207" y="3"/>
                </a:lnTo>
                <a:lnTo>
                  <a:pt x="207" y="1"/>
                </a:lnTo>
                <a:lnTo>
                  <a:pt x="209"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0" name="Freeform 188"/>
          <p:cNvSpPr>
            <a:spLocks/>
          </p:cNvSpPr>
          <p:nvPr/>
        </p:nvSpPr>
        <p:spPr bwMode="auto">
          <a:xfrm>
            <a:off x="5982891" y="3151585"/>
            <a:ext cx="352425" cy="381000"/>
          </a:xfrm>
          <a:custGeom>
            <a:avLst/>
            <a:gdLst/>
            <a:ahLst/>
            <a:cxnLst>
              <a:cxn ang="0">
                <a:pos x="172" y="79"/>
              </a:cxn>
              <a:cxn ang="0">
                <a:pos x="175" y="91"/>
              </a:cxn>
              <a:cxn ang="0">
                <a:pos x="175" y="101"/>
              </a:cxn>
              <a:cxn ang="0">
                <a:pos x="193" y="117"/>
              </a:cxn>
              <a:cxn ang="0">
                <a:pos x="203" y="124"/>
              </a:cxn>
              <a:cxn ang="0">
                <a:pos x="213" y="129"/>
              </a:cxn>
              <a:cxn ang="0">
                <a:pos x="225" y="134"/>
              </a:cxn>
              <a:cxn ang="0">
                <a:pos x="263" y="137"/>
              </a:cxn>
              <a:cxn ang="0">
                <a:pos x="294" y="132"/>
              </a:cxn>
              <a:cxn ang="0">
                <a:pos x="286" y="139"/>
              </a:cxn>
              <a:cxn ang="0">
                <a:pos x="284" y="163"/>
              </a:cxn>
              <a:cxn ang="0">
                <a:pos x="292" y="180"/>
              </a:cxn>
              <a:cxn ang="0">
                <a:pos x="292" y="191"/>
              </a:cxn>
              <a:cxn ang="0">
                <a:pos x="287" y="199"/>
              </a:cxn>
              <a:cxn ang="0">
                <a:pos x="273" y="206"/>
              </a:cxn>
              <a:cxn ang="0">
                <a:pos x="260" y="206"/>
              </a:cxn>
              <a:cxn ang="0">
                <a:pos x="241" y="213"/>
              </a:cxn>
              <a:cxn ang="0">
                <a:pos x="225" y="215"/>
              </a:cxn>
              <a:cxn ang="0">
                <a:pos x="215" y="206"/>
              </a:cxn>
              <a:cxn ang="0">
                <a:pos x="201" y="205"/>
              </a:cxn>
              <a:cxn ang="0">
                <a:pos x="198" y="213"/>
              </a:cxn>
              <a:cxn ang="0">
                <a:pos x="201" y="225"/>
              </a:cxn>
              <a:cxn ang="0">
                <a:pos x="212" y="235"/>
              </a:cxn>
              <a:cxn ang="0">
                <a:pos x="225" y="246"/>
              </a:cxn>
              <a:cxn ang="0">
                <a:pos x="229" y="256"/>
              </a:cxn>
              <a:cxn ang="0">
                <a:pos x="225" y="266"/>
              </a:cxn>
              <a:cxn ang="0">
                <a:pos x="215" y="273"/>
              </a:cxn>
              <a:cxn ang="0">
                <a:pos x="203" y="278"/>
              </a:cxn>
              <a:cxn ang="0">
                <a:pos x="194" y="277"/>
              </a:cxn>
              <a:cxn ang="0">
                <a:pos x="184" y="280"/>
              </a:cxn>
              <a:cxn ang="0">
                <a:pos x="172" y="309"/>
              </a:cxn>
              <a:cxn ang="0">
                <a:pos x="160" y="315"/>
              </a:cxn>
              <a:cxn ang="0">
                <a:pos x="151" y="318"/>
              </a:cxn>
              <a:cxn ang="0">
                <a:pos x="139" y="316"/>
              </a:cxn>
              <a:cxn ang="0">
                <a:pos x="124" y="308"/>
              </a:cxn>
              <a:cxn ang="0">
                <a:pos x="114" y="309"/>
              </a:cxn>
              <a:cxn ang="0">
                <a:pos x="89" y="308"/>
              </a:cxn>
              <a:cxn ang="0">
                <a:pos x="53" y="306"/>
              </a:cxn>
              <a:cxn ang="0">
                <a:pos x="53" y="284"/>
              </a:cxn>
              <a:cxn ang="0">
                <a:pos x="55" y="251"/>
              </a:cxn>
              <a:cxn ang="0">
                <a:pos x="31" y="241"/>
              </a:cxn>
              <a:cxn ang="0">
                <a:pos x="0" y="235"/>
              </a:cxn>
              <a:cxn ang="0">
                <a:pos x="5" y="218"/>
              </a:cxn>
              <a:cxn ang="0">
                <a:pos x="14" y="189"/>
              </a:cxn>
              <a:cxn ang="0">
                <a:pos x="21" y="156"/>
              </a:cxn>
              <a:cxn ang="0">
                <a:pos x="26" y="136"/>
              </a:cxn>
              <a:cxn ang="0">
                <a:pos x="31" y="115"/>
              </a:cxn>
              <a:cxn ang="0">
                <a:pos x="36" y="94"/>
              </a:cxn>
              <a:cxn ang="0">
                <a:pos x="41" y="72"/>
              </a:cxn>
              <a:cxn ang="0">
                <a:pos x="46" y="51"/>
              </a:cxn>
              <a:cxn ang="0">
                <a:pos x="53" y="26"/>
              </a:cxn>
              <a:cxn ang="0">
                <a:pos x="60" y="0"/>
              </a:cxn>
              <a:cxn ang="0">
                <a:pos x="69" y="5"/>
              </a:cxn>
              <a:cxn ang="0">
                <a:pos x="84" y="10"/>
              </a:cxn>
              <a:cxn ang="0">
                <a:pos x="83" y="32"/>
              </a:cxn>
              <a:cxn ang="0">
                <a:pos x="91" y="50"/>
              </a:cxn>
              <a:cxn ang="0">
                <a:pos x="114" y="55"/>
              </a:cxn>
              <a:cxn ang="0">
                <a:pos x="134" y="65"/>
              </a:cxn>
              <a:cxn ang="0">
                <a:pos x="150" y="72"/>
              </a:cxn>
              <a:cxn ang="0">
                <a:pos x="163" y="72"/>
              </a:cxn>
            </a:cxnLst>
            <a:rect l="0" t="0" r="r" b="b"/>
            <a:pathLst>
              <a:path w="296" h="320">
                <a:moveTo>
                  <a:pt x="165" y="72"/>
                </a:moveTo>
                <a:lnTo>
                  <a:pt x="165" y="74"/>
                </a:lnTo>
                <a:lnTo>
                  <a:pt x="167" y="74"/>
                </a:lnTo>
                <a:lnTo>
                  <a:pt x="167" y="75"/>
                </a:lnTo>
                <a:lnTo>
                  <a:pt x="169" y="75"/>
                </a:lnTo>
                <a:lnTo>
                  <a:pt x="170" y="77"/>
                </a:lnTo>
                <a:lnTo>
                  <a:pt x="172" y="79"/>
                </a:lnTo>
                <a:lnTo>
                  <a:pt x="172" y="81"/>
                </a:lnTo>
                <a:lnTo>
                  <a:pt x="174" y="82"/>
                </a:lnTo>
                <a:lnTo>
                  <a:pt x="175" y="84"/>
                </a:lnTo>
                <a:lnTo>
                  <a:pt x="175" y="86"/>
                </a:lnTo>
                <a:lnTo>
                  <a:pt x="175" y="88"/>
                </a:lnTo>
                <a:lnTo>
                  <a:pt x="175" y="89"/>
                </a:lnTo>
                <a:lnTo>
                  <a:pt x="175" y="91"/>
                </a:lnTo>
                <a:lnTo>
                  <a:pt x="175" y="93"/>
                </a:lnTo>
                <a:lnTo>
                  <a:pt x="175" y="94"/>
                </a:lnTo>
                <a:lnTo>
                  <a:pt x="175" y="96"/>
                </a:lnTo>
                <a:lnTo>
                  <a:pt x="175" y="98"/>
                </a:lnTo>
                <a:lnTo>
                  <a:pt x="175" y="100"/>
                </a:lnTo>
                <a:lnTo>
                  <a:pt x="175" y="100"/>
                </a:lnTo>
                <a:lnTo>
                  <a:pt x="175" y="101"/>
                </a:lnTo>
                <a:lnTo>
                  <a:pt x="175" y="103"/>
                </a:lnTo>
                <a:lnTo>
                  <a:pt x="177" y="105"/>
                </a:lnTo>
                <a:lnTo>
                  <a:pt x="181" y="108"/>
                </a:lnTo>
                <a:lnTo>
                  <a:pt x="184" y="113"/>
                </a:lnTo>
                <a:lnTo>
                  <a:pt x="186" y="113"/>
                </a:lnTo>
                <a:lnTo>
                  <a:pt x="189" y="115"/>
                </a:lnTo>
                <a:lnTo>
                  <a:pt x="193" y="117"/>
                </a:lnTo>
                <a:lnTo>
                  <a:pt x="194" y="119"/>
                </a:lnTo>
                <a:lnTo>
                  <a:pt x="196" y="120"/>
                </a:lnTo>
                <a:lnTo>
                  <a:pt x="196" y="122"/>
                </a:lnTo>
                <a:lnTo>
                  <a:pt x="198" y="122"/>
                </a:lnTo>
                <a:lnTo>
                  <a:pt x="200" y="122"/>
                </a:lnTo>
                <a:lnTo>
                  <a:pt x="201" y="124"/>
                </a:lnTo>
                <a:lnTo>
                  <a:pt x="203" y="124"/>
                </a:lnTo>
                <a:lnTo>
                  <a:pt x="205" y="125"/>
                </a:lnTo>
                <a:lnTo>
                  <a:pt x="206" y="125"/>
                </a:lnTo>
                <a:lnTo>
                  <a:pt x="208" y="125"/>
                </a:lnTo>
                <a:lnTo>
                  <a:pt x="210" y="127"/>
                </a:lnTo>
                <a:lnTo>
                  <a:pt x="212" y="127"/>
                </a:lnTo>
                <a:lnTo>
                  <a:pt x="212" y="129"/>
                </a:lnTo>
                <a:lnTo>
                  <a:pt x="213" y="129"/>
                </a:lnTo>
                <a:lnTo>
                  <a:pt x="215" y="131"/>
                </a:lnTo>
                <a:lnTo>
                  <a:pt x="217" y="131"/>
                </a:lnTo>
                <a:lnTo>
                  <a:pt x="218" y="131"/>
                </a:lnTo>
                <a:lnTo>
                  <a:pt x="220" y="131"/>
                </a:lnTo>
                <a:lnTo>
                  <a:pt x="222" y="132"/>
                </a:lnTo>
                <a:lnTo>
                  <a:pt x="224" y="132"/>
                </a:lnTo>
                <a:lnTo>
                  <a:pt x="225" y="134"/>
                </a:lnTo>
                <a:lnTo>
                  <a:pt x="230" y="134"/>
                </a:lnTo>
                <a:lnTo>
                  <a:pt x="237" y="136"/>
                </a:lnTo>
                <a:lnTo>
                  <a:pt x="239" y="136"/>
                </a:lnTo>
                <a:lnTo>
                  <a:pt x="246" y="137"/>
                </a:lnTo>
                <a:lnTo>
                  <a:pt x="251" y="137"/>
                </a:lnTo>
                <a:lnTo>
                  <a:pt x="260" y="137"/>
                </a:lnTo>
                <a:lnTo>
                  <a:pt x="263" y="137"/>
                </a:lnTo>
                <a:lnTo>
                  <a:pt x="267" y="137"/>
                </a:lnTo>
                <a:lnTo>
                  <a:pt x="268" y="136"/>
                </a:lnTo>
                <a:lnTo>
                  <a:pt x="275" y="134"/>
                </a:lnTo>
                <a:lnTo>
                  <a:pt x="282" y="132"/>
                </a:lnTo>
                <a:lnTo>
                  <a:pt x="287" y="131"/>
                </a:lnTo>
                <a:lnTo>
                  <a:pt x="292" y="129"/>
                </a:lnTo>
                <a:lnTo>
                  <a:pt x="294" y="132"/>
                </a:lnTo>
                <a:lnTo>
                  <a:pt x="296" y="134"/>
                </a:lnTo>
                <a:lnTo>
                  <a:pt x="296" y="136"/>
                </a:lnTo>
                <a:lnTo>
                  <a:pt x="294" y="136"/>
                </a:lnTo>
                <a:lnTo>
                  <a:pt x="292" y="136"/>
                </a:lnTo>
                <a:lnTo>
                  <a:pt x="289" y="136"/>
                </a:lnTo>
                <a:lnTo>
                  <a:pt x="287" y="137"/>
                </a:lnTo>
                <a:lnTo>
                  <a:pt x="286" y="139"/>
                </a:lnTo>
                <a:lnTo>
                  <a:pt x="284" y="141"/>
                </a:lnTo>
                <a:lnTo>
                  <a:pt x="282" y="143"/>
                </a:lnTo>
                <a:lnTo>
                  <a:pt x="282" y="146"/>
                </a:lnTo>
                <a:lnTo>
                  <a:pt x="280" y="153"/>
                </a:lnTo>
                <a:lnTo>
                  <a:pt x="282" y="158"/>
                </a:lnTo>
                <a:lnTo>
                  <a:pt x="282" y="160"/>
                </a:lnTo>
                <a:lnTo>
                  <a:pt x="284" y="163"/>
                </a:lnTo>
                <a:lnTo>
                  <a:pt x="286" y="167"/>
                </a:lnTo>
                <a:lnTo>
                  <a:pt x="287" y="170"/>
                </a:lnTo>
                <a:lnTo>
                  <a:pt x="287" y="174"/>
                </a:lnTo>
                <a:lnTo>
                  <a:pt x="287" y="175"/>
                </a:lnTo>
                <a:lnTo>
                  <a:pt x="291" y="177"/>
                </a:lnTo>
                <a:lnTo>
                  <a:pt x="292" y="179"/>
                </a:lnTo>
                <a:lnTo>
                  <a:pt x="292" y="180"/>
                </a:lnTo>
                <a:lnTo>
                  <a:pt x="292" y="182"/>
                </a:lnTo>
                <a:lnTo>
                  <a:pt x="292" y="184"/>
                </a:lnTo>
                <a:lnTo>
                  <a:pt x="294" y="184"/>
                </a:lnTo>
                <a:lnTo>
                  <a:pt x="294" y="186"/>
                </a:lnTo>
                <a:lnTo>
                  <a:pt x="292" y="187"/>
                </a:lnTo>
                <a:lnTo>
                  <a:pt x="292" y="189"/>
                </a:lnTo>
                <a:lnTo>
                  <a:pt x="292" y="191"/>
                </a:lnTo>
                <a:lnTo>
                  <a:pt x="292" y="191"/>
                </a:lnTo>
                <a:lnTo>
                  <a:pt x="291" y="192"/>
                </a:lnTo>
                <a:lnTo>
                  <a:pt x="291" y="194"/>
                </a:lnTo>
                <a:lnTo>
                  <a:pt x="289" y="196"/>
                </a:lnTo>
                <a:lnTo>
                  <a:pt x="289" y="198"/>
                </a:lnTo>
                <a:lnTo>
                  <a:pt x="287" y="198"/>
                </a:lnTo>
                <a:lnTo>
                  <a:pt x="287" y="199"/>
                </a:lnTo>
                <a:lnTo>
                  <a:pt x="287" y="201"/>
                </a:lnTo>
                <a:lnTo>
                  <a:pt x="286" y="201"/>
                </a:lnTo>
                <a:lnTo>
                  <a:pt x="284" y="205"/>
                </a:lnTo>
                <a:lnTo>
                  <a:pt x="280" y="205"/>
                </a:lnTo>
                <a:lnTo>
                  <a:pt x="277" y="206"/>
                </a:lnTo>
                <a:lnTo>
                  <a:pt x="275" y="206"/>
                </a:lnTo>
                <a:lnTo>
                  <a:pt x="273" y="206"/>
                </a:lnTo>
                <a:lnTo>
                  <a:pt x="272" y="208"/>
                </a:lnTo>
                <a:lnTo>
                  <a:pt x="270" y="208"/>
                </a:lnTo>
                <a:lnTo>
                  <a:pt x="268" y="208"/>
                </a:lnTo>
                <a:lnTo>
                  <a:pt x="265" y="208"/>
                </a:lnTo>
                <a:lnTo>
                  <a:pt x="263" y="208"/>
                </a:lnTo>
                <a:lnTo>
                  <a:pt x="261" y="206"/>
                </a:lnTo>
                <a:lnTo>
                  <a:pt x="260" y="206"/>
                </a:lnTo>
                <a:lnTo>
                  <a:pt x="256" y="206"/>
                </a:lnTo>
                <a:lnTo>
                  <a:pt x="255" y="208"/>
                </a:lnTo>
                <a:lnTo>
                  <a:pt x="253" y="208"/>
                </a:lnTo>
                <a:lnTo>
                  <a:pt x="249" y="208"/>
                </a:lnTo>
                <a:lnTo>
                  <a:pt x="246" y="210"/>
                </a:lnTo>
                <a:lnTo>
                  <a:pt x="244" y="211"/>
                </a:lnTo>
                <a:lnTo>
                  <a:pt x="241" y="213"/>
                </a:lnTo>
                <a:lnTo>
                  <a:pt x="239" y="215"/>
                </a:lnTo>
                <a:lnTo>
                  <a:pt x="236" y="215"/>
                </a:lnTo>
                <a:lnTo>
                  <a:pt x="232" y="215"/>
                </a:lnTo>
                <a:lnTo>
                  <a:pt x="230" y="215"/>
                </a:lnTo>
                <a:lnTo>
                  <a:pt x="229" y="215"/>
                </a:lnTo>
                <a:lnTo>
                  <a:pt x="225" y="215"/>
                </a:lnTo>
                <a:lnTo>
                  <a:pt x="225" y="215"/>
                </a:lnTo>
                <a:lnTo>
                  <a:pt x="224" y="213"/>
                </a:lnTo>
                <a:lnTo>
                  <a:pt x="222" y="213"/>
                </a:lnTo>
                <a:lnTo>
                  <a:pt x="220" y="211"/>
                </a:lnTo>
                <a:lnTo>
                  <a:pt x="218" y="210"/>
                </a:lnTo>
                <a:lnTo>
                  <a:pt x="217" y="208"/>
                </a:lnTo>
                <a:lnTo>
                  <a:pt x="217" y="206"/>
                </a:lnTo>
                <a:lnTo>
                  <a:pt x="215" y="206"/>
                </a:lnTo>
                <a:lnTo>
                  <a:pt x="212" y="205"/>
                </a:lnTo>
                <a:lnTo>
                  <a:pt x="210" y="203"/>
                </a:lnTo>
                <a:lnTo>
                  <a:pt x="208" y="203"/>
                </a:lnTo>
                <a:lnTo>
                  <a:pt x="206" y="203"/>
                </a:lnTo>
                <a:lnTo>
                  <a:pt x="205" y="203"/>
                </a:lnTo>
                <a:lnTo>
                  <a:pt x="201" y="203"/>
                </a:lnTo>
                <a:lnTo>
                  <a:pt x="201" y="205"/>
                </a:lnTo>
                <a:lnTo>
                  <a:pt x="200" y="206"/>
                </a:lnTo>
                <a:lnTo>
                  <a:pt x="198" y="206"/>
                </a:lnTo>
                <a:lnTo>
                  <a:pt x="196" y="206"/>
                </a:lnTo>
                <a:lnTo>
                  <a:pt x="196" y="208"/>
                </a:lnTo>
                <a:lnTo>
                  <a:pt x="196" y="210"/>
                </a:lnTo>
                <a:lnTo>
                  <a:pt x="198" y="211"/>
                </a:lnTo>
                <a:lnTo>
                  <a:pt x="198" y="213"/>
                </a:lnTo>
                <a:lnTo>
                  <a:pt x="200" y="215"/>
                </a:lnTo>
                <a:lnTo>
                  <a:pt x="200" y="217"/>
                </a:lnTo>
                <a:lnTo>
                  <a:pt x="200" y="218"/>
                </a:lnTo>
                <a:lnTo>
                  <a:pt x="200" y="220"/>
                </a:lnTo>
                <a:lnTo>
                  <a:pt x="200" y="220"/>
                </a:lnTo>
                <a:lnTo>
                  <a:pt x="201" y="223"/>
                </a:lnTo>
                <a:lnTo>
                  <a:pt x="201" y="225"/>
                </a:lnTo>
                <a:lnTo>
                  <a:pt x="203" y="229"/>
                </a:lnTo>
                <a:lnTo>
                  <a:pt x="203" y="230"/>
                </a:lnTo>
                <a:lnTo>
                  <a:pt x="206" y="234"/>
                </a:lnTo>
                <a:lnTo>
                  <a:pt x="208" y="235"/>
                </a:lnTo>
                <a:lnTo>
                  <a:pt x="210" y="235"/>
                </a:lnTo>
                <a:lnTo>
                  <a:pt x="212" y="235"/>
                </a:lnTo>
                <a:lnTo>
                  <a:pt x="212" y="235"/>
                </a:lnTo>
                <a:lnTo>
                  <a:pt x="213" y="237"/>
                </a:lnTo>
                <a:lnTo>
                  <a:pt x="215" y="237"/>
                </a:lnTo>
                <a:lnTo>
                  <a:pt x="218" y="241"/>
                </a:lnTo>
                <a:lnTo>
                  <a:pt x="220" y="242"/>
                </a:lnTo>
                <a:lnTo>
                  <a:pt x="224" y="244"/>
                </a:lnTo>
                <a:lnTo>
                  <a:pt x="225" y="246"/>
                </a:lnTo>
                <a:lnTo>
                  <a:pt x="225" y="246"/>
                </a:lnTo>
                <a:lnTo>
                  <a:pt x="225" y="248"/>
                </a:lnTo>
                <a:lnTo>
                  <a:pt x="225" y="249"/>
                </a:lnTo>
                <a:lnTo>
                  <a:pt x="227" y="251"/>
                </a:lnTo>
                <a:lnTo>
                  <a:pt x="229" y="251"/>
                </a:lnTo>
                <a:lnTo>
                  <a:pt x="229" y="253"/>
                </a:lnTo>
                <a:lnTo>
                  <a:pt x="229" y="254"/>
                </a:lnTo>
                <a:lnTo>
                  <a:pt x="229" y="256"/>
                </a:lnTo>
                <a:lnTo>
                  <a:pt x="229" y="258"/>
                </a:lnTo>
                <a:lnTo>
                  <a:pt x="229" y="261"/>
                </a:lnTo>
                <a:lnTo>
                  <a:pt x="227" y="261"/>
                </a:lnTo>
                <a:lnTo>
                  <a:pt x="227" y="263"/>
                </a:lnTo>
                <a:lnTo>
                  <a:pt x="225" y="265"/>
                </a:lnTo>
                <a:lnTo>
                  <a:pt x="225" y="266"/>
                </a:lnTo>
                <a:lnTo>
                  <a:pt x="225" y="266"/>
                </a:lnTo>
                <a:lnTo>
                  <a:pt x="224" y="266"/>
                </a:lnTo>
                <a:lnTo>
                  <a:pt x="224" y="268"/>
                </a:lnTo>
                <a:lnTo>
                  <a:pt x="222" y="268"/>
                </a:lnTo>
                <a:lnTo>
                  <a:pt x="220" y="270"/>
                </a:lnTo>
                <a:lnTo>
                  <a:pt x="218" y="272"/>
                </a:lnTo>
                <a:lnTo>
                  <a:pt x="217" y="272"/>
                </a:lnTo>
                <a:lnTo>
                  <a:pt x="215" y="273"/>
                </a:lnTo>
                <a:lnTo>
                  <a:pt x="213" y="273"/>
                </a:lnTo>
                <a:lnTo>
                  <a:pt x="212" y="275"/>
                </a:lnTo>
                <a:lnTo>
                  <a:pt x="210" y="275"/>
                </a:lnTo>
                <a:lnTo>
                  <a:pt x="208" y="275"/>
                </a:lnTo>
                <a:lnTo>
                  <a:pt x="208" y="277"/>
                </a:lnTo>
                <a:lnTo>
                  <a:pt x="203" y="277"/>
                </a:lnTo>
                <a:lnTo>
                  <a:pt x="203" y="278"/>
                </a:lnTo>
                <a:lnTo>
                  <a:pt x="201" y="278"/>
                </a:lnTo>
                <a:lnTo>
                  <a:pt x="200" y="278"/>
                </a:lnTo>
                <a:lnTo>
                  <a:pt x="198" y="278"/>
                </a:lnTo>
                <a:lnTo>
                  <a:pt x="196" y="278"/>
                </a:lnTo>
                <a:lnTo>
                  <a:pt x="196" y="277"/>
                </a:lnTo>
                <a:lnTo>
                  <a:pt x="196" y="277"/>
                </a:lnTo>
                <a:lnTo>
                  <a:pt x="194" y="277"/>
                </a:lnTo>
                <a:lnTo>
                  <a:pt x="193" y="277"/>
                </a:lnTo>
                <a:lnTo>
                  <a:pt x="191" y="277"/>
                </a:lnTo>
                <a:lnTo>
                  <a:pt x="189" y="277"/>
                </a:lnTo>
                <a:lnTo>
                  <a:pt x="189" y="278"/>
                </a:lnTo>
                <a:lnTo>
                  <a:pt x="187" y="280"/>
                </a:lnTo>
                <a:lnTo>
                  <a:pt x="186" y="280"/>
                </a:lnTo>
                <a:lnTo>
                  <a:pt x="184" y="280"/>
                </a:lnTo>
                <a:lnTo>
                  <a:pt x="182" y="282"/>
                </a:lnTo>
                <a:lnTo>
                  <a:pt x="182" y="284"/>
                </a:lnTo>
                <a:lnTo>
                  <a:pt x="182" y="287"/>
                </a:lnTo>
                <a:lnTo>
                  <a:pt x="182" y="296"/>
                </a:lnTo>
                <a:lnTo>
                  <a:pt x="181" y="309"/>
                </a:lnTo>
                <a:lnTo>
                  <a:pt x="179" y="309"/>
                </a:lnTo>
                <a:lnTo>
                  <a:pt x="172" y="309"/>
                </a:lnTo>
                <a:lnTo>
                  <a:pt x="165" y="309"/>
                </a:lnTo>
                <a:lnTo>
                  <a:pt x="163" y="311"/>
                </a:lnTo>
                <a:lnTo>
                  <a:pt x="163" y="311"/>
                </a:lnTo>
                <a:lnTo>
                  <a:pt x="162" y="311"/>
                </a:lnTo>
                <a:lnTo>
                  <a:pt x="162" y="313"/>
                </a:lnTo>
                <a:lnTo>
                  <a:pt x="160" y="313"/>
                </a:lnTo>
                <a:lnTo>
                  <a:pt x="160" y="315"/>
                </a:lnTo>
                <a:lnTo>
                  <a:pt x="158" y="315"/>
                </a:lnTo>
                <a:lnTo>
                  <a:pt x="158" y="316"/>
                </a:lnTo>
                <a:lnTo>
                  <a:pt x="157" y="316"/>
                </a:lnTo>
                <a:lnTo>
                  <a:pt x="155" y="316"/>
                </a:lnTo>
                <a:lnTo>
                  <a:pt x="153" y="318"/>
                </a:lnTo>
                <a:lnTo>
                  <a:pt x="151" y="318"/>
                </a:lnTo>
                <a:lnTo>
                  <a:pt x="151" y="318"/>
                </a:lnTo>
                <a:lnTo>
                  <a:pt x="151" y="320"/>
                </a:lnTo>
                <a:lnTo>
                  <a:pt x="150" y="320"/>
                </a:lnTo>
                <a:lnTo>
                  <a:pt x="148" y="320"/>
                </a:lnTo>
                <a:lnTo>
                  <a:pt x="146" y="318"/>
                </a:lnTo>
                <a:lnTo>
                  <a:pt x="144" y="318"/>
                </a:lnTo>
                <a:lnTo>
                  <a:pt x="143" y="318"/>
                </a:lnTo>
                <a:lnTo>
                  <a:pt x="139" y="316"/>
                </a:lnTo>
                <a:lnTo>
                  <a:pt x="136" y="315"/>
                </a:lnTo>
                <a:lnTo>
                  <a:pt x="136" y="313"/>
                </a:lnTo>
                <a:lnTo>
                  <a:pt x="132" y="311"/>
                </a:lnTo>
                <a:lnTo>
                  <a:pt x="132" y="311"/>
                </a:lnTo>
                <a:lnTo>
                  <a:pt x="129" y="309"/>
                </a:lnTo>
                <a:lnTo>
                  <a:pt x="127" y="309"/>
                </a:lnTo>
                <a:lnTo>
                  <a:pt x="124" y="308"/>
                </a:lnTo>
                <a:lnTo>
                  <a:pt x="122" y="308"/>
                </a:lnTo>
                <a:lnTo>
                  <a:pt x="120" y="308"/>
                </a:lnTo>
                <a:lnTo>
                  <a:pt x="120" y="308"/>
                </a:lnTo>
                <a:lnTo>
                  <a:pt x="119" y="308"/>
                </a:lnTo>
                <a:lnTo>
                  <a:pt x="119" y="309"/>
                </a:lnTo>
                <a:lnTo>
                  <a:pt x="117" y="309"/>
                </a:lnTo>
                <a:lnTo>
                  <a:pt x="114" y="309"/>
                </a:lnTo>
                <a:lnTo>
                  <a:pt x="110" y="309"/>
                </a:lnTo>
                <a:lnTo>
                  <a:pt x="107" y="309"/>
                </a:lnTo>
                <a:lnTo>
                  <a:pt x="105" y="309"/>
                </a:lnTo>
                <a:lnTo>
                  <a:pt x="101" y="309"/>
                </a:lnTo>
                <a:lnTo>
                  <a:pt x="96" y="309"/>
                </a:lnTo>
                <a:lnTo>
                  <a:pt x="91" y="309"/>
                </a:lnTo>
                <a:lnTo>
                  <a:pt x="89" y="308"/>
                </a:lnTo>
                <a:lnTo>
                  <a:pt x="84" y="308"/>
                </a:lnTo>
                <a:lnTo>
                  <a:pt x="83" y="308"/>
                </a:lnTo>
                <a:lnTo>
                  <a:pt x="76" y="308"/>
                </a:lnTo>
                <a:lnTo>
                  <a:pt x="74" y="308"/>
                </a:lnTo>
                <a:lnTo>
                  <a:pt x="65" y="308"/>
                </a:lnTo>
                <a:lnTo>
                  <a:pt x="60" y="306"/>
                </a:lnTo>
                <a:lnTo>
                  <a:pt x="53" y="306"/>
                </a:lnTo>
                <a:lnTo>
                  <a:pt x="53" y="304"/>
                </a:lnTo>
                <a:lnTo>
                  <a:pt x="53" y="299"/>
                </a:lnTo>
                <a:lnTo>
                  <a:pt x="53" y="297"/>
                </a:lnTo>
                <a:lnTo>
                  <a:pt x="53" y="296"/>
                </a:lnTo>
                <a:lnTo>
                  <a:pt x="53" y="296"/>
                </a:lnTo>
                <a:lnTo>
                  <a:pt x="53" y="294"/>
                </a:lnTo>
                <a:lnTo>
                  <a:pt x="53" y="284"/>
                </a:lnTo>
                <a:lnTo>
                  <a:pt x="53" y="280"/>
                </a:lnTo>
                <a:lnTo>
                  <a:pt x="55" y="266"/>
                </a:lnTo>
                <a:lnTo>
                  <a:pt x="55" y="266"/>
                </a:lnTo>
                <a:lnTo>
                  <a:pt x="55" y="265"/>
                </a:lnTo>
                <a:lnTo>
                  <a:pt x="55" y="260"/>
                </a:lnTo>
                <a:lnTo>
                  <a:pt x="55" y="253"/>
                </a:lnTo>
                <a:lnTo>
                  <a:pt x="55" y="251"/>
                </a:lnTo>
                <a:lnTo>
                  <a:pt x="55" y="246"/>
                </a:lnTo>
                <a:lnTo>
                  <a:pt x="55" y="241"/>
                </a:lnTo>
                <a:lnTo>
                  <a:pt x="53" y="241"/>
                </a:lnTo>
                <a:lnTo>
                  <a:pt x="48" y="241"/>
                </a:lnTo>
                <a:lnTo>
                  <a:pt x="45" y="241"/>
                </a:lnTo>
                <a:lnTo>
                  <a:pt x="43" y="241"/>
                </a:lnTo>
                <a:lnTo>
                  <a:pt x="31" y="241"/>
                </a:lnTo>
                <a:lnTo>
                  <a:pt x="26" y="241"/>
                </a:lnTo>
                <a:lnTo>
                  <a:pt x="21" y="241"/>
                </a:lnTo>
                <a:lnTo>
                  <a:pt x="19" y="241"/>
                </a:lnTo>
                <a:lnTo>
                  <a:pt x="15" y="241"/>
                </a:lnTo>
                <a:lnTo>
                  <a:pt x="9" y="239"/>
                </a:lnTo>
                <a:lnTo>
                  <a:pt x="0" y="239"/>
                </a:lnTo>
                <a:lnTo>
                  <a:pt x="0" y="235"/>
                </a:lnTo>
                <a:lnTo>
                  <a:pt x="2" y="229"/>
                </a:lnTo>
                <a:lnTo>
                  <a:pt x="3" y="225"/>
                </a:lnTo>
                <a:lnTo>
                  <a:pt x="3" y="223"/>
                </a:lnTo>
                <a:lnTo>
                  <a:pt x="3" y="222"/>
                </a:lnTo>
                <a:lnTo>
                  <a:pt x="5" y="220"/>
                </a:lnTo>
                <a:lnTo>
                  <a:pt x="5" y="220"/>
                </a:lnTo>
                <a:lnTo>
                  <a:pt x="5" y="218"/>
                </a:lnTo>
                <a:lnTo>
                  <a:pt x="5" y="217"/>
                </a:lnTo>
                <a:lnTo>
                  <a:pt x="9" y="206"/>
                </a:lnTo>
                <a:lnTo>
                  <a:pt x="9" y="205"/>
                </a:lnTo>
                <a:lnTo>
                  <a:pt x="10" y="196"/>
                </a:lnTo>
                <a:lnTo>
                  <a:pt x="12" y="194"/>
                </a:lnTo>
                <a:lnTo>
                  <a:pt x="12" y="191"/>
                </a:lnTo>
                <a:lnTo>
                  <a:pt x="14" y="189"/>
                </a:lnTo>
                <a:lnTo>
                  <a:pt x="14" y="184"/>
                </a:lnTo>
                <a:lnTo>
                  <a:pt x="15" y="180"/>
                </a:lnTo>
                <a:lnTo>
                  <a:pt x="15" y="175"/>
                </a:lnTo>
                <a:lnTo>
                  <a:pt x="17" y="170"/>
                </a:lnTo>
                <a:lnTo>
                  <a:pt x="17" y="168"/>
                </a:lnTo>
                <a:lnTo>
                  <a:pt x="19" y="163"/>
                </a:lnTo>
                <a:lnTo>
                  <a:pt x="21" y="156"/>
                </a:lnTo>
                <a:lnTo>
                  <a:pt x="21" y="155"/>
                </a:lnTo>
                <a:lnTo>
                  <a:pt x="21" y="153"/>
                </a:lnTo>
                <a:lnTo>
                  <a:pt x="22" y="149"/>
                </a:lnTo>
                <a:lnTo>
                  <a:pt x="24" y="146"/>
                </a:lnTo>
                <a:lnTo>
                  <a:pt x="26" y="139"/>
                </a:lnTo>
                <a:lnTo>
                  <a:pt x="26" y="137"/>
                </a:lnTo>
                <a:lnTo>
                  <a:pt x="26" y="136"/>
                </a:lnTo>
                <a:lnTo>
                  <a:pt x="28" y="131"/>
                </a:lnTo>
                <a:lnTo>
                  <a:pt x="28" y="131"/>
                </a:lnTo>
                <a:lnTo>
                  <a:pt x="28" y="129"/>
                </a:lnTo>
                <a:lnTo>
                  <a:pt x="29" y="125"/>
                </a:lnTo>
                <a:lnTo>
                  <a:pt x="29" y="120"/>
                </a:lnTo>
                <a:lnTo>
                  <a:pt x="29" y="119"/>
                </a:lnTo>
                <a:lnTo>
                  <a:pt x="31" y="115"/>
                </a:lnTo>
                <a:lnTo>
                  <a:pt x="31" y="113"/>
                </a:lnTo>
                <a:lnTo>
                  <a:pt x="31" y="112"/>
                </a:lnTo>
                <a:lnTo>
                  <a:pt x="33" y="108"/>
                </a:lnTo>
                <a:lnTo>
                  <a:pt x="33" y="106"/>
                </a:lnTo>
                <a:lnTo>
                  <a:pt x="33" y="103"/>
                </a:lnTo>
                <a:lnTo>
                  <a:pt x="36" y="96"/>
                </a:lnTo>
                <a:lnTo>
                  <a:pt x="36" y="94"/>
                </a:lnTo>
                <a:lnTo>
                  <a:pt x="36" y="93"/>
                </a:lnTo>
                <a:lnTo>
                  <a:pt x="38" y="88"/>
                </a:lnTo>
                <a:lnTo>
                  <a:pt x="38" y="86"/>
                </a:lnTo>
                <a:lnTo>
                  <a:pt x="38" y="84"/>
                </a:lnTo>
                <a:lnTo>
                  <a:pt x="40" y="82"/>
                </a:lnTo>
                <a:lnTo>
                  <a:pt x="40" y="77"/>
                </a:lnTo>
                <a:lnTo>
                  <a:pt x="41" y="72"/>
                </a:lnTo>
                <a:lnTo>
                  <a:pt x="43" y="70"/>
                </a:lnTo>
                <a:lnTo>
                  <a:pt x="43" y="65"/>
                </a:lnTo>
                <a:lnTo>
                  <a:pt x="45" y="62"/>
                </a:lnTo>
                <a:lnTo>
                  <a:pt x="45" y="57"/>
                </a:lnTo>
                <a:lnTo>
                  <a:pt x="45" y="55"/>
                </a:lnTo>
                <a:lnTo>
                  <a:pt x="45" y="53"/>
                </a:lnTo>
                <a:lnTo>
                  <a:pt x="46" y="51"/>
                </a:lnTo>
                <a:lnTo>
                  <a:pt x="46" y="50"/>
                </a:lnTo>
                <a:lnTo>
                  <a:pt x="46" y="48"/>
                </a:lnTo>
                <a:lnTo>
                  <a:pt x="46" y="46"/>
                </a:lnTo>
                <a:lnTo>
                  <a:pt x="48" y="45"/>
                </a:lnTo>
                <a:lnTo>
                  <a:pt x="48" y="39"/>
                </a:lnTo>
                <a:lnTo>
                  <a:pt x="50" y="36"/>
                </a:lnTo>
                <a:lnTo>
                  <a:pt x="53" y="26"/>
                </a:lnTo>
                <a:lnTo>
                  <a:pt x="55" y="15"/>
                </a:lnTo>
                <a:lnTo>
                  <a:pt x="57" y="12"/>
                </a:lnTo>
                <a:lnTo>
                  <a:pt x="57" y="10"/>
                </a:lnTo>
                <a:lnTo>
                  <a:pt x="57" y="10"/>
                </a:lnTo>
                <a:lnTo>
                  <a:pt x="58" y="7"/>
                </a:lnTo>
                <a:lnTo>
                  <a:pt x="58" y="2"/>
                </a:lnTo>
                <a:lnTo>
                  <a:pt x="60" y="0"/>
                </a:lnTo>
                <a:lnTo>
                  <a:pt x="60" y="2"/>
                </a:lnTo>
                <a:lnTo>
                  <a:pt x="60" y="2"/>
                </a:lnTo>
                <a:lnTo>
                  <a:pt x="62" y="2"/>
                </a:lnTo>
                <a:lnTo>
                  <a:pt x="64" y="3"/>
                </a:lnTo>
                <a:lnTo>
                  <a:pt x="65" y="3"/>
                </a:lnTo>
                <a:lnTo>
                  <a:pt x="67" y="3"/>
                </a:lnTo>
                <a:lnTo>
                  <a:pt x="69" y="5"/>
                </a:lnTo>
                <a:lnTo>
                  <a:pt x="71" y="5"/>
                </a:lnTo>
                <a:lnTo>
                  <a:pt x="76" y="5"/>
                </a:lnTo>
                <a:lnTo>
                  <a:pt x="77" y="7"/>
                </a:lnTo>
                <a:lnTo>
                  <a:pt x="79" y="7"/>
                </a:lnTo>
                <a:lnTo>
                  <a:pt x="81" y="8"/>
                </a:lnTo>
                <a:lnTo>
                  <a:pt x="83" y="10"/>
                </a:lnTo>
                <a:lnTo>
                  <a:pt x="84" y="10"/>
                </a:lnTo>
                <a:lnTo>
                  <a:pt x="88" y="14"/>
                </a:lnTo>
                <a:lnTo>
                  <a:pt x="89" y="17"/>
                </a:lnTo>
                <a:lnTo>
                  <a:pt x="91" y="22"/>
                </a:lnTo>
                <a:lnTo>
                  <a:pt x="91" y="24"/>
                </a:lnTo>
                <a:lnTo>
                  <a:pt x="91" y="26"/>
                </a:lnTo>
                <a:lnTo>
                  <a:pt x="88" y="29"/>
                </a:lnTo>
                <a:lnTo>
                  <a:pt x="83" y="32"/>
                </a:lnTo>
                <a:lnTo>
                  <a:pt x="79" y="38"/>
                </a:lnTo>
                <a:lnTo>
                  <a:pt x="77" y="39"/>
                </a:lnTo>
                <a:lnTo>
                  <a:pt x="77" y="41"/>
                </a:lnTo>
                <a:lnTo>
                  <a:pt x="81" y="45"/>
                </a:lnTo>
                <a:lnTo>
                  <a:pt x="83" y="46"/>
                </a:lnTo>
                <a:lnTo>
                  <a:pt x="89" y="50"/>
                </a:lnTo>
                <a:lnTo>
                  <a:pt x="91" y="50"/>
                </a:lnTo>
                <a:lnTo>
                  <a:pt x="95" y="51"/>
                </a:lnTo>
                <a:lnTo>
                  <a:pt x="101" y="51"/>
                </a:lnTo>
                <a:lnTo>
                  <a:pt x="101" y="53"/>
                </a:lnTo>
                <a:lnTo>
                  <a:pt x="105" y="53"/>
                </a:lnTo>
                <a:lnTo>
                  <a:pt x="110" y="53"/>
                </a:lnTo>
                <a:lnTo>
                  <a:pt x="110" y="55"/>
                </a:lnTo>
                <a:lnTo>
                  <a:pt x="114" y="55"/>
                </a:lnTo>
                <a:lnTo>
                  <a:pt x="119" y="55"/>
                </a:lnTo>
                <a:lnTo>
                  <a:pt x="120" y="55"/>
                </a:lnTo>
                <a:lnTo>
                  <a:pt x="122" y="57"/>
                </a:lnTo>
                <a:lnTo>
                  <a:pt x="126" y="57"/>
                </a:lnTo>
                <a:lnTo>
                  <a:pt x="129" y="60"/>
                </a:lnTo>
                <a:lnTo>
                  <a:pt x="132" y="62"/>
                </a:lnTo>
                <a:lnTo>
                  <a:pt x="134" y="65"/>
                </a:lnTo>
                <a:lnTo>
                  <a:pt x="136" y="69"/>
                </a:lnTo>
                <a:lnTo>
                  <a:pt x="138" y="70"/>
                </a:lnTo>
                <a:lnTo>
                  <a:pt x="141" y="70"/>
                </a:lnTo>
                <a:lnTo>
                  <a:pt x="144" y="72"/>
                </a:lnTo>
                <a:lnTo>
                  <a:pt x="146" y="72"/>
                </a:lnTo>
                <a:lnTo>
                  <a:pt x="148" y="72"/>
                </a:lnTo>
                <a:lnTo>
                  <a:pt x="150" y="72"/>
                </a:lnTo>
                <a:lnTo>
                  <a:pt x="151" y="72"/>
                </a:lnTo>
                <a:lnTo>
                  <a:pt x="153" y="72"/>
                </a:lnTo>
                <a:lnTo>
                  <a:pt x="155" y="70"/>
                </a:lnTo>
                <a:lnTo>
                  <a:pt x="158" y="70"/>
                </a:lnTo>
                <a:lnTo>
                  <a:pt x="160" y="70"/>
                </a:lnTo>
                <a:lnTo>
                  <a:pt x="162" y="70"/>
                </a:lnTo>
                <a:lnTo>
                  <a:pt x="163" y="72"/>
                </a:lnTo>
                <a:lnTo>
                  <a:pt x="165" y="72"/>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4" name="Freeform 192"/>
          <p:cNvSpPr>
            <a:spLocks/>
          </p:cNvSpPr>
          <p:nvPr/>
        </p:nvSpPr>
        <p:spPr bwMode="auto">
          <a:xfrm>
            <a:off x="5562601" y="3196828"/>
            <a:ext cx="326231" cy="461963"/>
          </a:xfrm>
          <a:custGeom>
            <a:avLst/>
            <a:gdLst/>
            <a:ahLst/>
            <a:cxnLst>
              <a:cxn ang="0">
                <a:pos x="143" y="34"/>
              </a:cxn>
              <a:cxn ang="0">
                <a:pos x="143" y="62"/>
              </a:cxn>
              <a:cxn ang="0">
                <a:pos x="150" y="79"/>
              </a:cxn>
              <a:cxn ang="0">
                <a:pos x="167" y="94"/>
              </a:cxn>
              <a:cxn ang="0">
                <a:pos x="183" y="110"/>
              </a:cxn>
              <a:cxn ang="0">
                <a:pos x="203" y="132"/>
              </a:cxn>
              <a:cxn ang="0">
                <a:pos x="226" y="153"/>
              </a:cxn>
              <a:cxn ang="0">
                <a:pos x="246" y="173"/>
              </a:cxn>
              <a:cxn ang="0">
                <a:pos x="272" y="197"/>
              </a:cxn>
              <a:cxn ang="0">
                <a:pos x="270" y="227"/>
              </a:cxn>
              <a:cxn ang="0">
                <a:pos x="269" y="263"/>
              </a:cxn>
              <a:cxn ang="0">
                <a:pos x="248" y="263"/>
              </a:cxn>
              <a:cxn ang="0">
                <a:pos x="234" y="277"/>
              </a:cxn>
              <a:cxn ang="0">
                <a:pos x="234" y="299"/>
              </a:cxn>
              <a:cxn ang="0">
                <a:pos x="233" y="320"/>
              </a:cxn>
              <a:cxn ang="0">
                <a:pos x="233" y="344"/>
              </a:cxn>
              <a:cxn ang="0">
                <a:pos x="231" y="361"/>
              </a:cxn>
              <a:cxn ang="0">
                <a:pos x="221" y="363"/>
              </a:cxn>
              <a:cxn ang="0">
                <a:pos x="210" y="361"/>
              </a:cxn>
              <a:cxn ang="0">
                <a:pos x="202" y="363"/>
              </a:cxn>
              <a:cxn ang="0">
                <a:pos x="193" y="370"/>
              </a:cxn>
              <a:cxn ang="0">
                <a:pos x="190" y="380"/>
              </a:cxn>
              <a:cxn ang="0">
                <a:pos x="181" y="385"/>
              </a:cxn>
              <a:cxn ang="0">
                <a:pos x="157" y="383"/>
              </a:cxn>
              <a:cxn ang="0">
                <a:pos x="138" y="383"/>
              </a:cxn>
              <a:cxn ang="0">
                <a:pos x="112" y="382"/>
              </a:cxn>
              <a:cxn ang="0">
                <a:pos x="81" y="380"/>
              </a:cxn>
              <a:cxn ang="0">
                <a:pos x="73" y="376"/>
              </a:cxn>
              <a:cxn ang="0">
                <a:pos x="81" y="373"/>
              </a:cxn>
              <a:cxn ang="0">
                <a:pos x="88" y="366"/>
              </a:cxn>
              <a:cxn ang="0">
                <a:pos x="85" y="359"/>
              </a:cxn>
              <a:cxn ang="0">
                <a:pos x="74" y="352"/>
              </a:cxn>
              <a:cxn ang="0">
                <a:pos x="67" y="359"/>
              </a:cxn>
              <a:cxn ang="0">
                <a:pos x="62" y="373"/>
              </a:cxn>
              <a:cxn ang="0">
                <a:pos x="54" y="387"/>
              </a:cxn>
              <a:cxn ang="0">
                <a:pos x="36" y="385"/>
              </a:cxn>
              <a:cxn ang="0">
                <a:pos x="36" y="373"/>
              </a:cxn>
              <a:cxn ang="0">
                <a:pos x="49" y="370"/>
              </a:cxn>
              <a:cxn ang="0">
                <a:pos x="57" y="366"/>
              </a:cxn>
              <a:cxn ang="0">
                <a:pos x="50" y="363"/>
              </a:cxn>
              <a:cxn ang="0">
                <a:pos x="40" y="349"/>
              </a:cxn>
              <a:cxn ang="0">
                <a:pos x="31" y="339"/>
              </a:cxn>
              <a:cxn ang="0">
                <a:pos x="24" y="332"/>
              </a:cxn>
              <a:cxn ang="0">
                <a:pos x="19" y="323"/>
              </a:cxn>
              <a:cxn ang="0">
                <a:pos x="7" y="325"/>
              </a:cxn>
              <a:cxn ang="0">
                <a:pos x="0" y="325"/>
              </a:cxn>
              <a:cxn ang="0">
                <a:pos x="2" y="297"/>
              </a:cxn>
              <a:cxn ang="0">
                <a:pos x="4" y="258"/>
              </a:cxn>
              <a:cxn ang="0">
                <a:pos x="6" y="225"/>
              </a:cxn>
              <a:cxn ang="0">
                <a:pos x="6" y="192"/>
              </a:cxn>
              <a:cxn ang="0">
                <a:pos x="6" y="149"/>
              </a:cxn>
              <a:cxn ang="0">
                <a:pos x="6" y="127"/>
              </a:cxn>
              <a:cxn ang="0">
                <a:pos x="7" y="110"/>
              </a:cxn>
              <a:cxn ang="0">
                <a:pos x="7" y="86"/>
              </a:cxn>
              <a:cxn ang="0">
                <a:pos x="9" y="51"/>
              </a:cxn>
              <a:cxn ang="0">
                <a:pos x="9" y="36"/>
              </a:cxn>
              <a:cxn ang="0">
                <a:pos x="11" y="22"/>
              </a:cxn>
              <a:cxn ang="0">
                <a:pos x="19" y="0"/>
              </a:cxn>
              <a:cxn ang="0">
                <a:pos x="38" y="1"/>
              </a:cxn>
              <a:cxn ang="0">
                <a:pos x="61" y="1"/>
              </a:cxn>
              <a:cxn ang="0">
                <a:pos x="86" y="3"/>
              </a:cxn>
              <a:cxn ang="0">
                <a:pos x="112" y="5"/>
              </a:cxn>
              <a:cxn ang="0">
                <a:pos x="140" y="5"/>
              </a:cxn>
            </a:cxnLst>
            <a:rect l="0" t="0" r="r" b="b"/>
            <a:pathLst>
              <a:path w="274" h="388">
                <a:moveTo>
                  <a:pt x="143" y="5"/>
                </a:moveTo>
                <a:lnTo>
                  <a:pt x="143" y="12"/>
                </a:lnTo>
                <a:lnTo>
                  <a:pt x="143" y="17"/>
                </a:lnTo>
                <a:lnTo>
                  <a:pt x="143" y="19"/>
                </a:lnTo>
                <a:lnTo>
                  <a:pt x="143" y="25"/>
                </a:lnTo>
                <a:lnTo>
                  <a:pt x="143" y="29"/>
                </a:lnTo>
                <a:lnTo>
                  <a:pt x="143" y="31"/>
                </a:lnTo>
                <a:lnTo>
                  <a:pt x="143" y="34"/>
                </a:lnTo>
                <a:lnTo>
                  <a:pt x="143" y="36"/>
                </a:lnTo>
                <a:lnTo>
                  <a:pt x="143" y="39"/>
                </a:lnTo>
                <a:lnTo>
                  <a:pt x="143" y="41"/>
                </a:lnTo>
                <a:lnTo>
                  <a:pt x="143" y="51"/>
                </a:lnTo>
                <a:lnTo>
                  <a:pt x="143" y="53"/>
                </a:lnTo>
                <a:lnTo>
                  <a:pt x="143" y="58"/>
                </a:lnTo>
                <a:lnTo>
                  <a:pt x="143" y="60"/>
                </a:lnTo>
                <a:lnTo>
                  <a:pt x="143" y="62"/>
                </a:lnTo>
                <a:lnTo>
                  <a:pt x="143" y="65"/>
                </a:lnTo>
                <a:lnTo>
                  <a:pt x="143" y="67"/>
                </a:lnTo>
                <a:lnTo>
                  <a:pt x="143" y="68"/>
                </a:lnTo>
                <a:lnTo>
                  <a:pt x="143" y="72"/>
                </a:lnTo>
                <a:lnTo>
                  <a:pt x="141" y="74"/>
                </a:lnTo>
                <a:lnTo>
                  <a:pt x="143" y="74"/>
                </a:lnTo>
                <a:lnTo>
                  <a:pt x="148" y="77"/>
                </a:lnTo>
                <a:lnTo>
                  <a:pt x="150" y="79"/>
                </a:lnTo>
                <a:lnTo>
                  <a:pt x="152" y="81"/>
                </a:lnTo>
                <a:lnTo>
                  <a:pt x="153" y="82"/>
                </a:lnTo>
                <a:lnTo>
                  <a:pt x="155" y="84"/>
                </a:lnTo>
                <a:lnTo>
                  <a:pt x="157" y="86"/>
                </a:lnTo>
                <a:lnTo>
                  <a:pt x="157" y="87"/>
                </a:lnTo>
                <a:lnTo>
                  <a:pt x="164" y="93"/>
                </a:lnTo>
                <a:lnTo>
                  <a:pt x="165" y="94"/>
                </a:lnTo>
                <a:lnTo>
                  <a:pt x="167" y="94"/>
                </a:lnTo>
                <a:lnTo>
                  <a:pt x="167" y="96"/>
                </a:lnTo>
                <a:lnTo>
                  <a:pt x="169" y="98"/>
                </a:lnTo>
                <a:lnTo>
                  <a:pt x="171" y="99"/>
                </a:lnTo>
                <a:lnTo>
                  <a:pt x="172" y="103"/>
                </a:lnTo>
                <a:lnTo>
                  <a:pt x="174" y="105"/>
                </a:lnTo>
                <a:lnTo>
                  <a:pt x="176" y="106"/>
                </a:lnTo>
                <a:lnTo>
                  <a:pt x="179" y="108"/>
                </a:lnTo>
                <a:lnTo>
                  <a:pt x="183" y="110"/>
                </a:lnTo>
                <a:lnTo>
                  <a:pt x="184" y="111"/>
                </a:lnTo>
                <a:lnTo>
                  <a:pt x="186" y="113"/>
                </a:lnTo>
                <a:lnTo>
                  <a:pt x="188" y="117"/>
                </a:lnTo>
                <a:lnTo>
                  <a:pt x="191" y="120"/>
                </a:lnTo>
                <a:lnTo>
                  <a:pt x="195" y="122"/>
                </a:lnTo>
                <a:lnTo>
                  <a:pt x="198" y="125"/>
                </a:lnTo>
                <a:lnTo>
                  <a:pt x="202" y="130"/>
                </a:lnTo>
                <a:lnTo>
                  <a:pt x="203" y="132"/>
                </a:lnTo>
                <a:lnTo>
                  <a:pt x="208" y="136"/>
                </a:lnTo>
                <a:lnTo>
                  <a:pt x="208" y="137"/>
                </a:lnTo>
                <a:lnTo>
                  <a:pt x="215" y="141"/>
                </a:lnTo>
                <a:lnTo>
                  <a:pt x="215" y="142"/>
                </a:lnTo>
                <a:lnTo>
                  <a:pt x="217" y="142"/>
                </a:lnTo>
                <a:lnTo>
                  <a:pt x="219" y="148"/>
                </a:lnTo>
                <a:lnTo>
                  <a:pt x="221" y="149"/>
                </a:lnTo>
                <a:lnTo>
                  <a:pt x="226" y="153"/>
                </a:lnTo>
                <a:lnTo>
                  <a:pt x="227" y="153"/>
                </a:lnTo>
                <a:lnTo>
                  <a:pt x="229" y="156"/>
                </a:lnTo>
                <a:lnTo>
                  <a:pt x="231" y="156"/>
                </a:lnTo>
                <a:lnTo>
                  <a:pt x="233" y="160"/>
                </a:lnTo>
                <a:lnTo>
                  <a:pt x="238" y="165"/>
                </a:lnTo>
                <a:lnTo>
                  <a:pt x="241" y="168"/>
                </a:lnTo>
                <a:lnTo>
                  <a:pt x="245" y="170"/>
                </a:lnTo>
                <a:lnTo>
                  <a:pt x="246" y="173"/>
                </a:lnTo>
                <a:lnTo>
                  <a:pt x="248" y="175"/>
                </a:lnTo>
                <a:lnTo>
                  <a:pt x="250" y="177"/>
                </a:lnTo>
                <a:lnTo>
                  <a:pt x="253" y="180"/>
                </a:lnTo>
                <a:lnTo>
                  <a:pt x="260" y="185"/>
                </a:lnTo>
                <a:lnTo>
                  <a:pt x="264" y="191"/>
                </a:lnTo>
                <a:lnTo>
                  <a:pt x="269" y="194"/>
                </a:lnTo>
                <a:lnTo>
                  <a:pt x="270" y="196"/>
                </a:lnTo>
                <a:lnTo>
                  <a:pt x="272" y="197"/>
                </a:lnTo>
                <a:lnTo>
                  <a:pt x="274" y="199"/>
                </a:lnTo>
                <a:lnTo>
                  <a:pt x="270" y="199"/>
                </a:lnTo>
                <a:lnTo>
                  <a:pt x="270" y="203"/>
                </a:lnTo>
                <a:lnTo>
                  <a:pt x="270" y="208"/>
                </a:lnTo>
                <a:lnTo>
                  <a:pt x="270" y="216"/>
                </a:lnTo>
                <a:lnTo>
                  <a:pt x="270" y="218"/>
                </a:lnTo>
                <a:lnTo>
                  <a:pt x="270" y="223"/>
                </a:lnTo>
                <a:lnTo>
                  <a:pt x="270" y="227"/>
                </a:lnTo>
                <a:lnTo>
                  <a:pt x="270" y="230"/>
                </a:lnTo>
                <a:lnTo>
                  <a:pt x="270" y="235"/>
                </a:lnTo>
                <a:lnTo>
                  <a:pt x="270" y="239"/>
                </a:lnTo>
                <a:lnTo>
                  <a:pt x="270" y="242"/>
                </a:lnTo>
                <a:lnTo>
                  <a:pt x="270" y="247"/>
                </a:lnTo>
                <a:lnTo>
                  <a:pt x="270" y="251"/>
                </a:lnTo>
                <a:lnTo>
                  <a:pt x="269" y="256"/>
                </a:lnTo>
                <a:lnTo>
                  <a:pt x="269" y="263"/>
                </a:lnTo>
                <a:lnTo>
                  <a:pt x="267" y="263"/>
                </a:lnTo>
                <a:lnTo>
                  <a:pt x="265" y="263"/>
                </a:lnTo>
                <a:lnTo>
                  <a:pt x="264" y="263"/>
                </a:lnTo>
                <a:lnTo>
                  <a:pt x="262" y="263"/>
                </a:lnTo>
                <a:lnTo>
                  <a:pt x="260" y="263"/>
                </a:lnTo>
                <a:lnTo>
                  <a:pt x="253" y="263"/>
                </a:lnTo>
                <a:lnTo>
                  <a:pt x="250" y="263"/>
                </a:lnTo>
                <a:lnTo>
                  <a:pt x="248" y="263"/>
                </a:lnTo>
                <a:lnTo>
                  <a:pt x="248" y="263"/>
                </a:lnTo>
                <a:lnTo>
                  <a:pt x="246" y="263"/>
                </a:lnTo>
                <a:lnTo>
                  <a:pt x="245" y="263"/>
                </a:lnTo>
                <a:lnTo>
                  <a:pt x="234" y="263"/>
                </a:lnTo>
                <a:lnTo>
                  <a:pt x="234" y="265"/>
                </a:lnTo>
                <a:lnTo>
                  <a:pt x="234" y="268"/>
                </a:lnTo>
                <a:lnTo>
                  <a:pt x="234" y="273"/>
                </a:lnTo>
                <a:lnTo>
                  <a:pt x="234" y="277"/>
                </a:lnTo>
                <a:lnTo>
                  <a:pt x="234" y="282"/>
                </a:lnTo>
                <a:lnTo>
                  <a:pt x="234" y="285"/>
                </a:lnTo>
                <a:lnTo>
                  <a:pt x="234" y="289"/>
                </a:lnTo>
                <a:lnTo>
                  <a:pt x="234" y="290"/>
                </a:lnTo>
                <a:lnTo>
                  <a:pt x="234" y="292"/>
                </a:lnTo>
                <a:lnTo>
                  <a:pt x="234" y="294"/>
                </a:lnTo>
                <a:lnTo>
                  <a:pt x="234" y="296"/>
                </a:lnTo>
                <a:lnTo>
                  <a:pt x="234" y="299"/>
                </a:lnTo>
                <a:lnTo>
                  <a:pt x="234" y="301"/>
                </a:lnTo>
                <a:lnTo>
                  <a:pt x="233" y="302"/>
                </a:lnTo>
                <a:lnTo>
                  <a:pt x="233" y="304"/>
                </a:lnTo>
                <a:lnTo>
                  <a:pt x="233" y="306"/>
                </a:lnTo>
                <a:lnTo>
                  <a:pt x="233" y="308"/>
                </a:lnTo>
                <a:lnTo>
                  <a:pt x="233" y="311"/>
                </a:lnTo>
                <a:lnTo>
                  <a:pt x="233" y="318"/>
                </a:lnTo>
                <a:lnTo>
                  <a:pt x="233" y="320"/>
                </a:lnTo>
                <a:lnTo>
                  <a:pt x="233" y="323"/>
                </a:lnTo>
                <a:lnTo>
                  <a:pt x="233" y="325"/>
                </a:lnTo>
                <a:lnTo>
                  <a:pt x="233" y="330"/>
                </a:lnTo>
                <a:lnTo>
                  <a:pt x="233" y="332"/>
                </a:lnTo>
                <a:lnTo>
                  <a:pt x="233" y="339"/>
                </a:lnTo>
                <a:lnTo>
                  <a:pt x="233" y="340"/>
                </a:lnTo>
                <a:lnTo>
                  <a:pt x="233" y="342"/>
                </a:lnTo>
                <a:lnTo>
                  <a:pt x="233" y="344"/>
                </a:lnTo>
                <a:lnTo>
                  <a:pt x="233" y="349"/>
                </a:lnTo>
                <a:lnTo>
                  <a:pt x="233" y="352"/>
                </a:lnTo>
                <a:lnTo>
                  <a:pt x="233" y="354"/>
                </a:lnTo>
                <a:lnTo>
                  <a:pt x="233" y="356"/>
                </a:lnTo>
                <a:lnTo>
                  <a:pt x="233" y="357"/>
                </a:lnTo>
                <a:lnTo>
                  <a:pt x="233" y="359"/>
                </a:lnTo>
                <a:lnTo>
                  <a:pt x="233" y="361"/>
                </a:lnTo>
                <a:lnTo>
                  <a:pt x="231" y="361"/>
                </a:lnTo>
                <a:lnTo>
                  <a:pt x="229" y="361"/>
                </a:lnTo>
                <a:lnTo>
                  <a:pt x="227" y="359"/>
                </a:lnTo>
                <a:lnTo>
                  <a:pt x="226" y="359"/>
                </a:lnTo>
                <a:lnTo>
                  <a:pt x="224" y="359"/>
                </a:lnTo>
                <a:lnTo>
                  <a:pt x="222" y="359"/>
                </a:lnTo>
                <a:lnTo>
                  <a:pt x="222" y="361"/>
                </a:lnTo>
                <a:lnTo>
                  <a:pt x="221" y="361"/>
                </a:lnTo>
                <a:lnTo>
                  <a:pt x="221" y="363"/>
                </a:lnTo>
                <a:lnTo>
                  <a:pt x="219" y="363"/>
                </a:lnTo>
                <a:lnTo>
                  <a:pt x="217" y="363"/>
                </a:lnTo>
                <a:lnTo>
                  <a:pt x="217" y="363"/>
                </a:lnTo>
                <a:lnTo>
                  <a:pt x="215" y="363"/>
                </a:lnTo>
                <a:lnTo>
                  <a:pt x="214" y="363"/>
                </a:lnTo>
                <a:lnTo>
                  <a:pt x="214" y="361"/>
                </a:lnTo>
                <a:lnTo>
                  <a:pt x="212" y="361"/>
                </a:lnTo>
                <a:lnTo>
                  <a:pt x="210" y="361"/>
                </a:lnTo>
                <a:lnTo>
                  <a:pt x="208" y="361"/>
                </a:lnTo>
                <a:lnTo>
                  <a:pt x="207" y="361"/>
                </a:lnTo>
                <a:lnTo>
                  <a:pt x="205" y="361"/>
                </a:lnTo>
                <a:lnTo>
                  <a:pt x="203" y="361"/>
                </a:lnTo>
                <a:lnTo>
                  <a:pt x="203" y="363"/>
                </a:lnTo>
                <a:lnTo>
                  <a:pt x="202" y="363"/>
                </a:lnTo>
                <a:lnTo>
                  <a:pt x="202" y="363"/>
                </a:lnTo>
                <a:lnTo>
                  <a:pt x="202" y="363"/>
                </a:lnTo>
                <a:lnTo>
                  <a:pt x="200" y="363"/>
                </a:lnTo>
                <a:lnTo>
                  <a:pt x="200" y="364"/>
                </a:lnTo>
                <a:lnTo>
                  <a:pt x="198" y="364"/>
                </a:lnTo>
                <a:lnTo>
                  <a:pt x="196" y="366"/>
                </a:lnTo>
                <a:lnTo>
                  <a:pt x="195" y="366"/>
                </a:lnTo>
                <a:lnTo>
                  <a:pt x="195" y="368"/>
                </a:lnTo>
                <a:lnTo>
                  <a:pt x="193" y="368"/>
                </a:lnTo>
                <a:lnTo>
                  <a:pt x="193" y="370"/>
                </a:lnTo>
                <a:lnTo>
                  <a:pt x="193" y="371"/>
                </a:lnTo>
                <a:lnTo>
                  <a:pt x="193" y="373"/>
                </a:lnTo>
                <a:lnTo>
                  <a:pt x="193" y="375"/>
                </a:lnTo>
                <a:lnTo>
                  <a:pt x="191" y="376"/>
                </a:lnTo>
                <a:lnTo>
                  <a:pt x="191" y="378"/>
                </a:lnTo>
                <a:lnTo>
                  <a:pt x="190" y="378"/>
                </a:lnTo>
                <a:lnTo>
                  <a:pt x="190" y="378"/>
                </a:lnTo>
                <a:lnTo>
                  <a:pt x="190" y="380"/>
                </a:lnTo>
                <a:lnTo>
                  <a:pt x="190" y="382"/>
                </a:lnTo>
                <a:lnTo>
                  <a:pt x="190" y="383"/>
                </a:lnTo>
                <a:lnTo>
                  <a:pt x="190" y="385"/>
                </a:lnTo>
                <a:lnTo>
                  <a:pt x="188" y="385"/>
                </a:lnTo>
                <a:lnTo>
                  <a:pt x="188" y="385"/>
                </a:lnTo>
                <a:lnTo>
                  <a:pt x="184" y="385"/>
                </a:lnTo>
                <a:lnTo>
                  <a:pt x="183" y="385"/>
                </a:lnTo>
                <a:lnTo>
                  <a:pt x="181" y="385"/>
                </a:lnTo>
                <a:lnTo>
                  <a:pt x="179" y="385"/>
                </a:lnTo>
                <a:lnTo>
                  <a:pt x="176" y="385"/>
                </a:lnTo>
                <a:lnTo>
                  <a:pt x="172" y="385"/>
                </a:lnTo>
                <a:lnTo>
                  <a:pt x="171" y="385"/>
                </a:lnTo>
                <a:lnTo>
                  <a:pt x="165" y="385"/>
                </a:lnTo>
                <a:lnTo>
                  <a:pt x="162" y="383"/>
                </a:lnTo>
                <a:lnTo>
                  <a:pt x="159" y="383"/>
                </a:lnTo>
                <a:lnTo>
                  <a:pt x="157" y="383"/>
                </a:lnTo>
                <a:lnTo>
                  <a:pt x="155" y="383"/>
                </a:lnTo>
                <a:lnTo>
                  <a:pt x="150" y="383"/>
                </a:lnTo>
                <a:lnTo>
                  <a:pt x="148" y="383"/>
                </a:lnTo>
                <a:lnTo>
                  <a:pt x="147" y="383"/>
                </a:lnTo>
                <a:lnTo>
                  <a:pt x="145" y="383"/>
                </a:lnTo>
                <a:lnTo>
                  <a:pt x="143" y="383"/>
                </a:lnTo>
                <a:lnTo>
                  <a:pt x="141" y="383"/>
                </a:lnTo>
                <a:lnTo>
                  <a:pt x="138" y="383"/>
                </a:lnTo>
                <a:lnTo>
                  <a:pt x="136" y="383"/>
                </a:lnTo>
                <a:lnTo>
                  <a:pt x="131" y="382"/>
                </a:lnTo>
                <a:lnTo>
                  <a:pt x="128" y="382"/>
                </a:lnTo>
                <a:lnTo>
                  <a:pt x="126" y="382"/>
                </a:lnTo>
                <a:lnTo>
                  <a:pt x="124" y="382"/>
                </a:lnTo>
                <a:lnTo>
                  <a:pt x="121" y="382"/>
                </a:lnTo>
                <a:lnTo>
                  <a:pt x="117" y="382"/>
                </a:lnTo>
                <a:lnTo>
                  <a:pt x="112" y="382"/>
                </a:lnTo>
                <a:lnTo>
                  <a:pt x="109" y="382"/>
                </a:lnTo>
                <a:lnTo>
                  <a:pt x="107" y="382"/>
                </a:lnTo>
                <a:lnTo>
                  <a:pt x="98" y="380"/>
                </a:lnTo>
                <a:lnTo>
                  <a:pt x="97" y="380"/>
                </a:lnTo>
                <a:lnTo>
                  <a:pt x="92" y="380"/>
                </a:lnTo>
                <a:lnTo>
                  <a:pt x="85" y="380"/>
                </a:lnTo>
                <a:lnTo>
                  <a:pt x="83" y="380"/>
                </a:lnTo>
                <a:lnTo>
                  <a:pt x="81" y="380"/>
                </a:lnTo>
                <a:lnTo>
                  <a:pt x="76" y="380"/>
                </a:lnTo>
                <a:lnTo>
                  <a:pt x="74" y="380"/>
                </a:lnTo>
                <a:lnTo>
                  <a:pt x="69" y="380"/>
                </a:lnTo>
                <a:lnTo>
                  <a:pt x="69" y="378"/>
                </a:lnTo>
                <a:lnTo>
                  <a:pt x="71" y="378"/>
                </a:lnTo>
                <a:lnTo>
                  <a:pt x="71" y="378"/>
                </a:lnTo>
                <a:lnTo>
                  <a:pt x="71" y="376"/>
                </a:lnTo>
                <a:lnTo>
                  <a:pt x="73" y="376"/>
                </a:lnTo>
                <a:lnTo>
                  <a:pt x="73" y="375"/>
                </a:lnTo>
                <a:lnTo>
                  <a:pt x="74" y="375"/>
                </a:lnTo>
                <a:lnTo>
                  <a:pt x="76" y="375"/>
                </a:lnTo>
                <a:lnTo>
                  <a:pt x="78" y="375"/>
                </a:lnTo>
                <a:lnTo>
                  <a:pt x="79" y="375"/>
                </a:lnTo>
                <a:lnTo>
                  <a:pt x="81" y="375"/>
                </a:lnTo>
                <a:lnTo>
                  <a:pt x="81" y="373"/>
                </a:lnTo>
                <a:lnTo>
                  <a:pt x="81" y="373"/>
                </a:lnTo>
                <a:lnTo>
                  <a:pt x="83" y="373"/>
                </a:lnTo>
                <a:lnTo>
                  <a:pt x="83" y="371"/>
                </a:lnTo>
                <a:lnTo>
                  <a:pt x="85" y="371"/>
                </a:lnTo>
                <a:lnTo>
                  <a:pt x="85" y="370"/>
                </a:lnTo>
                <a:lnTo>
                  <a:pt x="86" y="370"/>
                </a:lnTo>
                <a:lnTo>
                  <a:pt x="86" y="368"/>
                </a:lnTo>
                <a:lnTo>
                  <a:pt x="88" y="368"/>
                </a:lnTo>
                <a:lnTo>
                  <a:pt x="88" y="366"/>
                </a:lnTo>
                <a:lnTo>
                  <a:pt x="88" y="364"/>
                </a:lnTo>
                <a:lnTo>
                  <a:pt x="88" y="363"/>
                </a:lnTo>
                <a:lnTo>
                  <a:pt x="90" y="363"/>
                </a:lnTo>
                <a:lnTo>
                  <a:pt x="88" y="363"/>
                </a:lnTo>
                <a:lnTo>
                  <a:pt x="88" y="363"/>
                </a:lnTo>
                <a:lnTo>
                  <a:pt x="86" y="361"/>
                </a:lnTo>
                <a:lnTo>
                  <a:pt x="86" y="359"/>
                </a:lnTo>
                <a:lnTo>
                  <a:pt x="85" y="359"/>
                </a:lnTo>
                <a:lnTo>
                  <a:pt x="85" y="357"/>
                </a:lnTo>
                <a:lnTo>
                  <a:pt x="81" y="357"/>
                </a:lnTo>
                <a:lnTo>
                  <a:pt x="81" y="356"/>
                </a:lnTo>
                <a:lnTo>
                  <a:pt x="81" y="356"/>
                </a:lnTo>
                <a:lnTo>
                  <a:pt x="79" y="356"/>
                </a:lnTo>
                <a:lnTo>
                  <a:pt x="78" y="356"/>
                </a:lnTo>
                <a:lnTo>
                  <a:pt x="76" y="354"/>
                </a:lnTo>
                <a:lnTo>
                  <a:pt x="74" y="352"/>
                </a:lnTo>
                <a:lnTo>
                  <a:pt x="73" y="352"/>
                </a:lnTo>
                <a:lnTo>
                  <a:pt x="73" y="354"/>
                </a:lnTo>
                <a:lnTo>
                  <a:pt x="71" y="354"/>
                </a:lnTo>
                <a:lnTo>
                  <a:pt x="71" y="356"/>
                </a:lnTo>
                <a:lnTo>
                  <a:pt x="69" y="356"/>
                </a:lnTo>
                <a:lnTo>
                  <a:pt x="69" y="357"/>
                </a:lnTo>
                <a:lnTo>
                  <a:pt x="69" y="359"/>
                </a:lnTo>
                <a:lnTo>
                  <a:pt x="67" y="359"/>
                </a:lnTo>
                <a:lnTo>
                  <a:pt x="67" y="361"/>
                </a:lnTo>
                <a:lnTo>
                  <a:pt x="66" y="363"/>
                </a:lnTo>
                <a:lnTo>
                  <a:pt x="66" y="363"/>
                </a:lnTo>
                <a:lnTo>
                  <a:pt x="66" y="366"/>
                </a:lnTo>
                <a:lnTo>
                  <a:pt x="66" y="368"/>
                </a:lnTo>
                <a:lnTo>
                  <a:pt x="64" y="370"/>
                </a:lnTo>
                <a:lnTo>
                  <a:pt x="64" y="371"/>
                </a:lnTo>
                <a:lnTo>
                  <a:pt x="62" y="373"/>
                </a:lnTo>
                <a:lnTo>
                  <a:pt x="61" y="375"/>
                </a:lnTo>
                <a:lnTo>
                  <a:pt x="59" y="378"/>
                </a:lnTo>
                <a:lnTo>
                  <a:pt x="59" y="378"/>
                </a:lnTo>
                <a:lnTo>
                  <a:pt x="57" y="380"/>
                </a:lnTo>
                <a:lnTo>
                  <a:pt x="57" y="382"/>
                </a:lnTo>
                <a:lnTo>
                  <a:pt x="57" y="383"/>
                </a:lnTo>
                <a:lnTo>
                  <a:pt x="55" y="385"/>
                </a:lnTo>
                <a:lnTo>
                  <a:pt x="54" y="387"/>
                </a:lnTo>
                <a:lnTo>
                  <a:pt x="52" y="388"/>
                </a:lnTo>
                <a:lnTo>
                  <a:pt x="50" y="388"/>
                </a:lnTo>
                <a:lnTo>
                  <a:pt x="49" y="388"/>
                </a:lnTo>
                <a:lnTo>
                  <a:pt x="43" y="388"/>
                </a:lnTo>
                <a:lnTo>
                  <a:pt x="42" y="387"/>
                </a:lnTo>
                <a:lnTo>
                  <a:pt x="40" y="387"/>
                </a:lnTo>
                <a:lnTo>
                  <a:pt x="38" y="385"/>
                </a:lnTo>
                <a:lnTo>
                  <a:pt x="36" y="385"/>
                </a:lnTo>
                <a:lnTo>
                  <a:pt x="36" y="383"/>
                </a:lnTo>
                <a:lnTo>
                  <a:pt x="36" y="382"/>
                </a:lnTo>
                <a:lnTo>
                  <a:pt x="35" y="380"/>
                </a:lnTo>
                <a:lnTo>
                  <a:pt x="35" y="378"/>
                </a:lnTo>
                <a:lnTo>
                  <a:pt x="35" y="378"/>
                </a:lnTo>
                <a:lnTo>
                  <a:pt x="36" y="375"/>
                </a:lnTo>
                <a:lnTo>
                  <a:pt x="36" y="373"/>
                </a:lnTo>
                <a:lnTo>
                  <a:pt x="36" y="373"/>
                </a:lnTo>
                <a:lnTo>
                  <a:pt x="36" y="371"/>
                </a:lnTo>
                <a:lnTo>
                  <a:pt x="38" y="371"/>
                </a:lnTo>
                <a:lnTo>
                  <a:pt x="40" y="370"/>
                </a:lnTo>
                <a:lnTo>
                  <a:pt x="42" y="370"/>
                </a:lnTo>
                <a:lnTo>
                  <a:pt x="43" y="370"/>
                </a:lnTo>
                <a:lnTo>
                  <a:pt x="45" y="370"/>
                </a:lnTo>
                <a:lnTo>
                  <a:pt x="47" y="370"/>
                </a:lnTo>
                <a:lnTo>
                  <a:pt x="49" y="370"/>
                </a:lnTo>
                <a:lnTo>
                  <a:pt x="50" y="370"/>
                </a:lnTo>
                <a:lnTo>
                  <a:pt x="52" y="370"/>
                </a:lnTo>
                <a:lnTo>
                  <a:pt x="52" y="370"/>
                </a:lnTo>
                <a:lnTo>
                  <a:pt x="54" y="370"/>
                </a:lnTo>
                <a:lnTo>
                  <a:pt x="55" y="370"/>
                </a:lnTo>
                <a:lnTo>
                  <a:pt x="57" y="370"/>
                </a:lnTo>
                <a:lnTo>
                  <a:pt x="57" y="368"/>
                </a:lnTo>
                <a:lnTo>
                  <a:pt x="57" y="366"/>
                </a:lnTo>
                <a:lnTo>
                  <a:pt x="57" y="364"/>
                </a:lnTo>
                <a:lnTo>
                  <a:pt x="57" y="363"/>
                </a:lnTo>
                <a:lnTo>
                  <a:pt x="57" y="363"/>
                </a:lnTo>
                <a:lnTo>
                  <a:pt x="55" y="363"/>
                </a:lnTo>
                <a:lnTo>
                  <a:pt x="54" y="363"/>
                </a:lnTo>
                <a:lnTo>
                  <a:pt x="52" y="363"/>
                </a:lnTo>
                <a:lnTo>
                  <a:pt x="52" y="363"/>
                </a:lnTo>
                <a:lnTo>
                  <a:pt x="50" y="363"/>
                </a:lnTo>
                <a:lnTo>
                  <a:pt x="49" y="363"/>
                </a:lnTo>
                <a:lnTo>
                  <a:pt x="47" y="363"/>
                </a:lnTo>
                <a:lnTo>
                  <a:pt x="45" y="361"/>
                </a:lnTo>
                <a:lnTo>
                  <a:pt x="43" y="359"/>
                </a:lnTo>
                <a:lnTo>
                  <a:pt x="43" y="356"/>
                </a:lnTo>
                <a:lnTo>
                  <a:pt x="42" y="354"/>
                </a:lnTo>
                <a:lnTo>
                  <a:pt x="42" y="352"/>
                </a:lnTo>
                <a:lnTo>
                  <a:pt x="40" y="349"/>
                </a:lnTo>
                <a:lnTo>
                  <a:pt x="38" y="349"/>
                </a:lnTo>
                <a:lnTo>
                  <a:pt x="38" y="347"/>
                </a:lnTo>
                <a:lnTo>
                  <a:pt x="36" y="345"/>
                </a:lnTo>
                <a:lnTo>
                  <a:pt x="36" y="344"/>
                </a:lnTo>
                <a:lnTo>
                  <a:pt x="36" y="342"/>
                </a:lnTo>
                <a:lnTo>
                  <a:pt x="33" y="340"/>
                </a:lnTo>
                <a:lnTo>
                  <a:pt x="31" y="340"/>
                </a:lnTo>
                <a:lnTo>
                  <a:pt x="31" y="339"/>
                </a:lnTo>
                <a:lnTo>
                  <a:pt x="30" y="339"/>
                </a:lnTo>
                <a:lnTo>
                  <a:pt x="28" y="337"/>
                </a:lnTo>
                <a:lnTo>
                  <a:pt x="28" y="335"/>
                </a:lnTo>
                <a:lnTo>
                  <a:pt x="26" y="335"/>
                </a:lnTo>
                <a:lnTo>
                  <a:pt x="26" y="333"/>
                </a:lnTo>
                <a:lnTo>
                  <a:pt x="26" y="333"/>
                </a:lnTo>
                <a:lnTo>
                  <a:pt x="26" y="332"/>
                </a:lnTo>
                <a:lnTo>
                  <a:pt x="24" y="332"/>
                </a:lnTo>
                <a:lnTo>
                  <a:pt x="24" y="330"/>
                </a:lnTo>
                <a:lnTo>
                  <a:pt x="24" y="328"/>
                </a:lnTo>
                <a:lnTo>
                  <a:pt x="23" y="328"/>
                </a:lnTo>
                <a:lnTo>
                  <a:pt x="23" y="327"/>
                </a:lnTo>
                <a:lnTo>
                  <a:pt x="21" y="325"/>
                </a:lnTo>
                <a:lnTo>
                  <a:pt x="21" y="325"/>
                </a:lnTo>
                <a:lnTo>
                  <a:pt x="21" y="323"/>
                </a:lnTo>
                <a:lnTo>
                  <a:pt x="19" y="323"/>
                </a:lnTo>
                <a:lnTo>
                  <a:pt x="18" y="323"/>
                </a:lnTo>
                <a:lnTo>
                  <a:pt x="16" y="323"/>
                </a:lnTo>
                <a:lnTo>
                  <a:pt x="16" y="325"/>
                </a:lnTo>
                <a:lnTo>
                  <a:pt x="14" y="325"/>
                </a:lnTo>
                <a:lnTo>
                  <a:pt x="12" y="323"/>
                </a:lnTo>
                <a:lnTo>
                  <a:pt x="11" y="325"/>
                </a:lnTo>
                <a:lnTo>
                  <a:pt x="9" y="325"/>
                </a:lnTo>
                <a:lnTo>
                  <a:pt x="7" y="325"/>
                </a:lnTo>
                <a:lnTo>
                  <a:pt x="7" y="327"/>
                </a:lnTo>
                <a:lnTo>
                  <a:pt x="6" y="327"/>
                </a:lnTo>
                <a:lnTo>
                  <a:pt x="6" y="327"/>
                </a:lnTo>
                <a:lnTo>
                  <a:pt x="4" y="328"/>
                </a:lnTo>
                <a:lnTo>
                  <a:pt x="2" y="330"/>
                </a:lnTo>
                <a:lnTo>
                  <a:pt x="2" y="332"/>
                </a:lnTo>
                <a:lnTo>
                  <a:pt x="0" y="332"/>
                </a:lnTo>
                <a:lnTo>
                  <a:pt x="0" y="325"/>
                </a:lnTo>
                <a:lnTo>
                  <a:pt x="0" y="323"/>
                </a:lnTo>
                <a:lnTo>
                  <a:pt x="0" y="320"/>
                </a:lnTo>
                <a:lnTo>
                  <a:pt x="2" y="320"/>
                </a:lnTo>
                <a:lnTo>
                  <a:pt x="2" y="318"/>
                </a:lnTo>
                <a:lnTo>
                  <a:pt x="2" y="304"/>
                </a:lnTo>
                <a:lnTo>
                  <a:pt x="2" y="301"/>
                </a:lnTo>
                <a:lnTo>
                  <a:pt x="2" y="299"/>
                </a:lnTo>
                <a:lnTo>
                  <a:pt x="2" y="297"/>
                </a:lnTo>
                <a:lnTo>
                  <a:pt x="2" y="289"/>
                </a:lnTo>
                <a:lnTo>
                  <a:pt x="2" y="280"/>
                </a:lnTo>
                <a:lnTo>
                  <a:pt x="4" y="270"/>
                </a:lnTo>
                <a:lnTo>
                  <a:pt x="4" y="266"/>
                </a:lnTo>
                <a:lnTo>
                  <a:pt x="4" y="265"/>
                </a:lnTo>
                <a:lnTo>
                  <a:pt x="4" y="261"/>
                </a:lnTo>
                <a:lnTo>
                  <a:pt x="4" y="258"/>
                </a:lnTo>
                <a:lnTo>
                  <a:pt x="4" y="258"/>
                </a:lnTo>
                <a:lnTo>
                  <a:pt x="4" y="254"/>
                </a:lnTo>
                <a:lnTo>
                  <a:pt x="4" y="244"/>
                </a:lnTo>
                <a:lnTo>
                  <a:pt x="4" y="242"/>
                </a:lnTo>
                <a:lnTo>
                  <a:pt x="4" y="240"/>
                </a:lnTo>
                <a:lnTo>
                  <a:pt x="4" y="239"/>
                </a:lnTo>
                <a:lnTo>
                  <a:pt x="6" y="237"/>
                </a:lnTo>
                <a:lnTo>
                  <a:pt x="6" y="228"/>
                </a:lnTo>
                <a:lnTo>
                  <a:pt x="6" y="225"/>
                </a:lnTo>
                <a:lnTo>
                  <a:pt x="6" y="218"/>
                </a:lnTo>
                <a:lnTo>
                  <a:pt x="6" y="216"/>
                </a:lnTo>
                <a:lnTo>
                  <a:pt x="6" y="206"/>
                </a:lnTo>
                <a:lnTo>
                  <a:pt x="6" y="203"/>
                </a:lnTo>
                <a:lnTo>
                  <a:pt x="6" y="197"/>
                </a:lnTo>
                <a:lnTo>
                  <a:pt x="6" y="192"/>
                </a:lnTo>
                <a:lnTo>
                  <a:pt x="4" y="192"/>
                </a:lnTo>
                <a:lnTo>
                  <a:pt x="6" y="192"/>
                </a:lnTo>
                <a:lnTo>
                  <a:pt x="6" y="191"/>
                </a:lnTo>
                <a:lnTo>
                  <a:pt x="6" y="184"/>
                </a:lnTo>
                <a:lnTo>
                  <a:pt x="6" y="179"/>
                </a:lnTo>
                <a:lnTo>
                  <a:pt x="6" y="173"/>
                </a:lnTo>
                <a:lnTo>
                  <a:pt x="6" y="161"/>
                </a:lnTo>
                <a:lnTo>
                  <a:pt x="6" y="153"/>
                </a:lnTo>
                <a:lnTo>
                  <a:pt x="6" y="151"/>
                </a:lnTo>
                <a:lnTo>
                  <a:pt x="6" y="149"/>
                </a:lnTo>
                <a:lnTo>
                  <a:pt x="6" y="148"/>
                </a:lnTo>
                <a:lnTo>
                  <a:pt x="6" y="146"/>
                </a:lnTo>
                <a:lnTo>
                  <a:pt x="6" y="141"/>
                </a:lnTo>
                <a:lnTo>
                  <a:pt x="6" y="139"/>
                </a:lnTo>
                <a:lnTo>
                  <a:pt x="6" y="137"/>
                </a:lnTo>
                <a:lnTo>
                  <a:pt x="6" y="130"/>
                </a:lnTo>
                <a:lnTo>
                  <a:pt x="6" y="129"/>
                </a:lnTo>
                <a:lnTo>
                  <a:pt x="6" y="127"/>
                </a:lnTo>
                <a:lnTo>
                  <a:pt x="6" y="125"/>
                </a:lnTo>
                <a:lnTo>
                  <a:pt x="6" y="124"/>
                </a:lnTo>
                <a:lnTo>
                  <a:pt x="6" y="122"/>
                </a:lnTo>
                <a:lnTo>
                  <a:pt x="7" y="120"/>
                </a:lnTo>
                <a:lnTo>
                  <a:pt x="7" y="118"/>
                </a:lnTo>
                <a:lnTo>
                  <a:pt x="7" y="113"/>
                </a:lnTo>
                <a:lnTo>
                  <a:pt x="7" y="111"/>
                </a:lnTo>
                <a:lnTo>
                  <a:pt x="7" y="110"/>
                </a:lnTo>
                <a:lnTo>
                  <a:pt x="7" y="105"/>
                </a:lnTo>
                <a:lnTo>
                  <a:pt x="7" y="101"/>
                </a:lnTo>
                <a:lnTo>
                  <a:pt x="7" y="98"/>
                </a:lnTo>
                <a:lnTo>
                  <a:pt x="7" y="96"/>
                </a:lnTo>
                <a:lnTo>
                  <a:pt x="7" y="93"/>
                </a:lnTo>
                <a:lnTo>
                  <a:pt x="7" y="93"/>
                </a:lnTo>
                <a:lnTo>
                  <a:pt x="7" y="91"/>
                </a:lnTo>
                <a:lnTo>
                  <a:pt x="7" y="86"/>
                </a:lnTo>
                <a:lnTo>
                  <a:pt x="7" y="77"/>
                </a:lnTo>
                <a:lnTo>
                  <a:pt x="7" y="75"/>
                </a:lnTo>
                <a:lnTo>
                  <a:pt x="9" y="72"/>
                </a:lnTo>
                <a:lnTo>
                  <a:pt x="9" y="70"/>
                </a:lnTo>
                <a:lnTo>
                  <a:pt x="9" y="65"/>
                </a:lnTo>
                <a:lnTo>
                  <a:pt x="9" y="60"/>
                </a:lnTo>
                <a:lnTo>
                  <a:pt x="9" y="55"/>
                </a:lnTo>
                <a:lnTo>
                  <a:pt x="9" y="51"/>
                </a:lnTo>
                <a:lnTo>
                  <a:pt x="9" y="48"/>
                </a:lnTo>
                <a:lnTo>
                  <a:pt x="9" y="48"/>
                </a:lnTo>
                <a:lnTo>
                  <a:pt x="9" y="46"/>
                </a:lnTo>
                <a:lnTo>
                  <a:pt x="9" y="44"/>
                </a:lnTo>
                <a:lnTo>
                  <a:pt x="9" y="41"/>
                </a:lnTo>
                <a:lnTo>
                  <a:pt x="9" y="39"/>
                </a:lnTo>
                <a:lnTo>
                  <a:pt x="9" y="37"/>
                </a:lnTo>
                <a:lnTo>
                  <a:pt x="9" y="36"/>
                </a:lnTo>
                <a:lnTo>
                  <a:pt x="9" y="34"/>
                </a:lnTo>
                <a:lnTo>
                  <a:pt x="9" y="32"/>
                </a:lnTo>
                <a:lnTo>
                  <a:pt x="11" y="32"/>
                </a:lnTo>
                <a:lnTo>
                  <a:pt x="11" y="32"/>
                </a:lnTo>
                <a:lnTo>
                  <a:pt x="11" y="29"/>
                </a:lnTo>
                <a:lnTo>
                  <a:pt x="11" y="27"/>
                </a:lnTo>
                <a:lnTo>
                  <a:pt x="11" y="25"/>
                </a:lnTo>
                <a:lnTo>
                  <a:pt x="11" y="22"/>
                </a:lnTo>
                <a:lnTo>
                  <a:pt x="11" y="20"/>
                </a:lnTo>
                <a:lnTo>
                  <a:pt x="11" y="17"/>
                </a:lnTo>
                <a:lnTo>
                  <a:pt x="11" y="13"/>
                </a:lnTo>
                <a:lnTo>
                  <a:pt x="11" y="5"/>
                </a:lnTo>
                <a:lnTo>
                  <a:pt x="11" y="1"/>
                </a:lnTo>
                <a:lnTo>
                  <a:pt x="11" y="1"/>
                </a:lnTo>
                <a:lnTo>
                  <a:pt x="11" y="0"/>
                </a:lnTo>
                <a:lnTo>
                  <a:pt x="19" y="0"/>
                </a:lnTo>
                <a:lnTo>
                  <a:pt x="21" y="0"/>
                </a:lnTo>
                <a:lnTo>
                  <a:pt x="21" y="0"/>
                </a:lnTo>
                <a:lnTo>
                  <a:pt x="23" y="0"/>
                </a:lnTo>
                <a:lnTo>
                  <a:pt x="26" y="1"/>
                </a:lnTo>
                <a:lnTo>
                  <a:pt x="33" y="1"/>
                </a:lnTo>
                <a:lnTo>
                  <a:pt x="35" y="1"/>
                </a:lnTo>
                <a:lnTo>
                  <a:pt x="36" y="1"/>
                </a:lnTo>
                <a:lnTo>
                  <a:pt x="38" y="1"/>
                </a:lnTo>
                <a:lnTo>
                  <a:pt x="43" y="1"/>
                </a:lnTo>
                <a:lnTo>
                  <a:pt x="49" y="1"/>
                </a:lnTo>
                <a:lnTo>
                  <a:pt x="50" y="1"/>
                </a:lnTo>
                <a:lnTo>
                  <a:pt x="52" y="1"/>
                </a:lnTo>
                <a:lnTo>
                  <a:pt x="54" y="1"/>
                </a:lnTo>
                <a:lnTo>
                  <a:pt x="57" y="1"/>
                </a:lnTo>
                <a:lnTo>
                  <a:pt x="59" y="1"/>
                </a:lnTo>
                <a:lnTo>
                  <a:pt x="61" y="1"/>
                </a:lnTo>
                <a:lnTo>
                  <a:pt x="62" y="3"/>
                </a:lnTo>
                <a:lnTo>
                  <a:pt x="64" y="3"/>
                </a:lnTo>
                <a:lnTo>
                  <a:pt x="67" y="3"/>
                </a:lnTo>
                <a:lnTo>
                  <a:pt x="71" y="3"/>
                </a:lnTo>
                <a:lnTo>
                  <a:pt x="73" y="3"/>
                </a:lnTo>
                <a:lnTo>
                  <a:pt x="76" y="3"/>
                </a:lnTo>
                <a:lnTo>
                  <a:pt x="78" y="3"/>
                </a:lnTo>
                <a:lnTo>
                  <a:pt x="86" y="3"/>
                </a:lnTo>
                <a:lnTo>
                  <a:pt x="86" y="5"/>
                </a:lnTo>
                <a:lnTo>
                  <a:pt x="88" y="5"/>
                </a:lnTo>
                <a:lnTo>
                  <a:pt x="92" y="5"/>
                </a:lnTo>
                <a:lnTo>
                  <a:pt x="97" y="5"/>
                </a:lnTo>
                <a:lnTo>
                  <a:pt x="98" y="5"/>
                </a:lnTo>
                <a:lnTo>
                  <a:pt x="102" y="5"/>
                </a:lnTo>
                <a:lnTo>
                  <a:pt x="104" y="5"/>
                </a:lnTo>
                <a:lnTo>
                  <a:pt x="112" y="5"/>
                </a:lnTo>
                <a:lnTo>
                  <a:pt x="114" y="5"/>
                </a:lnTo>
                <a:lnTo>
                  <a:pt x="122" y="5"/>
                </a:lnTo>
                <a:lnTo>
                  <a:pt x="126" y="5"/>
                </a:lnTo>
                <a:lnTo>
                  <a:pt x="126" y="5"/>
                </a:lnTo>
                <a:lnTo>
                  <a:pt x="131" y="5"/>
                </a:lnTo>
                <a:lnTo>
                  <a:pt x="133" y="5"/>
                </a:lnTo>
                <a:lnTo>
                  <a:pt x="138" y="5"/>
                </a:lnTo>
                <a:lnTo>
                  <a:pt x="140" y="5"/>
                </a:lnTo>
                <a:lnTo>
                  <a:pt x="141" y="5"/>
                </a:lnTo>
                <a:lnTo>
                  <a:pt x="141" y="5"/>
                </a:lnTo>
                <a:lnTo>
                  <a:pt x="143" y="5"/>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6" name="Freeform 194"/>
          <p:cNvSpPr>
            <a:spLocks/>
          </p:cNvSpPr>
          <p:nvPr/>
        </p:nvSpPr>
        <p:spPr bwMode="auto">
          <a:xfrm>
            <a:off x="5241133" y="3339703"/>
            <a:ext cx="335756" cy="434579"/>
          </a:xfrm>
          <a:custGeom>
            <a:avLst/>
            <a:gdLst/>
            <a:ahLst/>
            <a:cxnLst>
              <a:cxn ang="0">
                <a:pos x="276" y="17"/>
              </a:cxn>
              <a:cxn ang="0">
                <a:pos x="276" y="31"/>
              </a:cxn>
              <a:cxn ang="0">
                <a:pos x="276" y="71"/>
              </a:cxn>
              <a:cxn ang="0">
                <a:pos x="276" y="86"/>
              </a:cxn>
              <a:cxn ang="0">
                <a:pos x="274" y="119"/>
              </a:cxn>
              <a:cxn ang="0">
                <a:pos x="274" y="138"/>
              </a:cxn>
              <a:cxn ang="0">
                <a:pos x="272" y="169"/>
              </a:cxn>
              <a:cxn ang="0">
                <a:pos x="272" y="200"/>
              </a:cxn>
              <a:cxn ang="0">
                <a:pos x="270" y="217"/>
              </a:cxn>
              <a:cxn ang="0">
                <a:pos x="270" y="229"/>
              </a:cxn>
              <a:cxn ang="0">
                <a:pos x="269" y="241"/>
              </a:cxn>
              <a:cxn ang="0">
                <a:pos x="269" y="263"/>
              </a:cxn>
              <a:cxn ang="0">
                <a:pos x="282" y="268"/>
              </a:cxn>
              <a:cxn ang="0">
                <a:pos x="281" y="305"/>
              </a:cxn>
              <a:cxn ang="0">
                <a:pos x="279" y="323"/>
              </a:cxn>
              <a:cxn ang="0">
                <a:pos x="277" y="349"/>
              </a:cxn>
              <a:cxn ang="0">
                <a:pos x="260" y="365"/>
              </a:cxn>
              <a:cxn ang="0">
                <a:pos x="214" y="363"/>
              </a:cxn>
              <a:cxn ang="0">
                <a:pos x="195" y="363"/>
              </a:cxn>
              <a:cxn ang="0">
                <a:pos x="171" y="361"/>
              </a:cxn>
              <a:cxn ang="0">
                <a:pos x="148" y="361"/>
              </a:cxn>
              <a:cxn ang="0">
                <a:pos x="121" y="360"/>
              </a:cxn>
              <a:cxn ang="0">
                <a:pos x="100" y="360"/>
              </a:cxn>
              <a:cxn ang="0">
                <a:pos x="90" y="358"/>
              </a:cxn>
              <a:cxn ang="0">
                <a:pos x="55" y="356"/>
              </a:cxn>
              <a:cxn ang="0">
                <a:pos x="43" y="356"/>
              </a:cxn>
              <a:cxn ang="0">
                <a:pos x="16" y="354"/>
              </a:cxn>
              <a:cxn ang="0">
                <a:pos x="12" y="348"/>
              </a:cxn>
              <a:cxn ang="0">
                <a:pos x="12" y="329"/>
              </a:cxn>
              <a:cxn ang="0">
                <a:pos x="14" y="306"/>
              </a:cxn>
              <a:cxn ang="0">
                <a:pos x="14" y="296"/>
              </a:cxn>
              <a:cxn ang="0">
                <a:pos x="16" y="265"/>
              </a:cxn>
              <a:cxn ang="0">
                <a:pos x="5" y="256"/>
              </a:cxn>
              <a:cxn ang="0">
                <a:pos x="0" y="251"/>
              </a:cxn>
              <a:cxn ang="0">
                <a:pos x="2" y="229"/>
              </a:cxn>
              <a:cxn ang="0">
                <a:pos x="2" y="205"/>
              </a:cxn>
              <a:cxn ang="0">
                <a:pos x="4" y="193"/>
              </a:cxn>
              <a:cxn ang="0">
                <a:pos x="4" y="167"/>
              </a:cxn>
              <a:cxn ang="0">
                <a:pos x="4" y="146"/>
              </a:cxn>
              <a:cxn ang="0">
                <a:pos x="5" y="120"/>
              </a:cxn>
              <a:cxn ang="0">
                <a:pos x="7" y="95"/>
              </a:cxn>
              <a:cxn ang="0">
                <a:pos x="7" y="81"/>
              </a:cxn>
              <a:cxn ang="0">
                <a:pos x="7" y="62"/>
              </a:cxn>
              <a:cxn ang="0">
                <a:pos x="5" y="48"/>
              </a:cxn>
              <a:cxn ang="0">
                <a:pos x="7" y="24"/>
              </a:cxn>
              <a:cxn ang="0">
                <a:pos x="18" y="17"/>
              </a:cxn>
              <a:cxn ang="0">
                <a:pos x="45" y="17"/>
              </a:cxn>
              <a:cxn ang="0">
                <a:pos x="59" y="17"/>
              </a:cxn>
              <a:cxn ang="0">
                <a:pos x="88" y="19"/>
              </a:cxn>
              <a:cxn ang="0">
                <a:pos x="107" y="21"/>
              </a:cxn>
              <a:cxn ang="0">
                <a:pos x="122" y="21"/>
              </a:cxn>
              <a:cxn ang="0">
                <a:pos x="141" y="19"/>
              </a:cxn>
              <a:cxn ang="0">
                <a:pos x="147" y="0"/>
              </a:cxn>
              <a:cxn ang="0">
                <a:pos x="169" y="0"/>
              </a:cxn>
              <a:cxn ang="0">
                <a:pos x="198" y="2"/>
              </a:cxn>
              <a:cxn ang="0">
                <a:pos x="220" y="2"/>
              </a:cxn>
              <a:cxn ang="0">
                <a:pos x="239" y="2"/>
              </a:cxn>
              <a:cxn ang="0">
                <a:pos x="258" y="2"/>
              </a:cxn>
              <a:cxn ang="0">
                <a:pos x="276" y="4"/>
              </a:cxn>
            </a:cxnLst>
            <a:rect l="0" t="0" r="r" b="b"/>
            <a:pathLst>
              <a:path w="282" h="365">
                <a:moveTo>
                  <a:pt x="276" y="4"/>
                </a:moveTo>
                <a:lnTo>
                  <a:pt x="276" y="5"/>
                </a:lnTo>
                <a:lnTo>
                  <a:pt x="276" y="7"/>
                </a:lnTo>
                <a:lnTo>
                  <a:pt x="276" y="9"/>
                </a:lnTo>
                <a:lnTo>
                  <a:pt x="276" y="10"/>
                </a:lnTo>
                <a:lnTo>
                  <a:pt x="276" y="17"/>
                </a:lnTo>
                <a:lnTo>
                  <a:pt x="276" y="19"/>
                </a:lnTo>
                <a:lnTo>
                  <a:pt x="276" y="21"/>
                </a:lnTo>
                <a:lnTo>
                  <a:pt x="276" y="26"/>
                </a:lnTo>
                <a:lnTo>
                  <a:pt x="276" y="28"/>
                </a:lnTo>
                <a:lnTo>
                  <a:pt x="276" y="29"/>
                </a:lnTo>
                <a:lnTo>
                  <a:pt x="276" y="31"/>
                </a:lnTo>
                <a:lnTo>
                  <a:pt x="276" y="33"/>
                </a:lnTo>
                <a:lnTo>
                  <a:pt x="276" y="41"/>
                </a:lnTo>
                <a:lnTo>
                  <a:pt x="276" y="53"/>
                </a:lnTo>
                <a:lnTo>
                  <a:pt x="276" y="59"/>
                </a:lnTo>
                <a:lnTo>
                  <a:pt x="276" y="64"/>
                </a:lnTo>
                <a:lnTo>
                  <a:pt x="276" y="71"/>
                </a:lnTo>
                <a:lnTo>
                  <a:pt x="276" y="72"/>
                </a:lnTo>
                <a:lnTo>
                  <a:pt x="274" y="72"/>
                </a:lnTo>
                <a:lnTo>
                  <a:pt x="276" y="72"/>
                </a:lnTo>
                <a:lnTo>
                  <a:pt x="276" y="77"/>
                </a:lnTo>
                <a:lnTo>
                  <a:pt x="276" y="83"/>
                </a:lnTo>
                <a:lnTo>
                  <a:pt x="276" y="86"/>
                </a:lnTo>
                <a:lnTo>
                  <a:pt x="276" y="96"/>
                </a:lnTo>
                <a:lnTo>
                  <a:pt x="276" y="98"/>
                </a:lnTo>
                <a:lnTo>
                  <a:pt x="276" y="105"/>
                </a:lnTo>
                <a:lnTo>
                  <a:pt x="276" y="108"/>
                </a:lnTo>
                <a:lnTo>
                  <a:pt x="276" y="117"/>
                </a:lnTo>
                <a:lnTo>
                  <a:pt x="274" y="119"/>
                </a:lnTo>
                <a:lnTo>
                  <a:pt x="274" y="120"/>
                </a:lnTo>
                <a:lnTo>
                  <a:pt x="274" y="122"/>
                </a:lnTo>
                <a:lnTo>
                  <a:pt x="274" y="124"/>
                </a:lnTo>
                <a:lnTo>
                  <a:pt x="274" y="134"/>
                </a:lnTo>
                <a:lnTo>
                  <a:pt x="274" y="138"/>
                </a:lnTo>
                <a:lnTo>
                  <a:pt x="274" y="138"/>
                </a:lnTo>
                <a:lnTo>
                  <a:pt x="274" y="141"/>
                </a:lnTo>
                <a:lnTo>
                  <a:pt x="274" y="145"/>
                </a:lnTo>
                <a:lnTo>
                  <a:pt x="274" y="146"/>
                </a:lnTo>
                <a:lnTo>
                  <a:pt x="274" y="150"/>
                </a:lnTo>
                <a:lnTo>
                  <a:pt x="272" y="160"/>
                </a:lnTo>
                <a:lnTo>
                  <a:pt x="272" y="169"/>
                </a:lnTo>
                <a:lnTo>
                  <a:pt x="272" y="177"/>
                </a:lnTo>
                <a:lnTo>
                  <a:pt x="272" y="179"/>
                </a:lnTo>
                <a:lnTo>
                  <a:pt x="272" y="181"/>
                </a:lnTo>
                <a:lnTo>
                  <a:pt x="272" y="184"/>
                </a:lnTo>
                <a:lnTo>
                  <a:pt x="272" y="198"/>
                </a:lnTo>
                <a:lnTo>
                  <a:pt x="272" y="200"/>
                </a:lnTo>
                <a:lnTo>
                  <a:pt x="270" y="200"/>
                </a:lnTo>
                <a:lnTo>
                  <a:pt x="270" y="203"/>
                </a:lnTo>
                <a:lnTo>
                  <a:pt x="270" y="205"/>
                </a:lnTo>
                <a:lnTo>
                  <a:pt x="270" y="212"/>
                </a:lnTo>
                <a:lnTo>
                  <a:pt x="270" y="213"/>
                </a:lnTo>
                <a:lnTo>
                  <a:pt x="270" y="217"/>
                </a:lnTo>
                <a:lnTo>
                  <a:pt x="270" y="219"/>
                </a:lnTo>
                <a:lnTo>
                  <a:pt x="270" y="220"/>
                </a:lnTo>
                <a:lnTo>
                  <a:pt x="270" y="222"/>
                </a:lnTo>
                <a:lnTo>
                  <a:pt x="270" y="224"/>
                </a:lnTo>
                <a:lnTo>
                  <a:pt x="270" y="227"/>
                </a:lnTo>
                <a:lnTo>
                  <a:pt x="270" y="229"/>
                </a:lnTo>
                <a:lnTo>
                  <a:pt x="270" y="229"/>
                </a:lnTo>
                <a:lnTo>
                  <a:pt x="270" y="231"/>
                </a:lnTo>
                <a:lnTo>
                  <a:pt x="270" y="232"/>
                </a:lnTo>
                <a:lnTo>
                  <a:pt x="269" y="234"/>
                </a:lnTo>
                <a:lnTo>
                  <a:pt x="269" y="237"/>
                </a:lnTo>
                <a:lnTo>
                  <a:pt x="269" y="241"/>
                </a:lnTo>
                <a:lnTo>
                  <a:pt x="269" y="243"/>
                </a:lnTo>
                <a:lnTo>
                  <a:pt x="269" y="244"/>
                </a:lnTo>
                <a:lnTo>
                  <a:pt x="269" y="258"/>
                </a:lnTo>
                <a:lnTo>
                  <a:pt x="269" y="260"/>
                </a:lnTo>
                <a:lnTo>
                  <a:pt x="269" y="262"/>
                </a:lnTo>
                <a:lnTo>
                  <a:pt x="269" y="263"/>
                </a:lnTo>
                <a:lnTo>
                  <a:pt x="267" y="268"/>
                </a:lnTo>
                <a:lnTo>
                  <a:pt x="269" y="268"/>
                </a:lnTo>
                <a:lnTo>
                  <a:pt x="272" y="268"/>
                </a:lnTo>
                <a:lnTo>
                  <a:pt x="277" y="268"/>
                </a:lnTo>
                <a:lnTo>
                  <a:pt x="279" y="268"/>
                </a:lnTo>
                <a:lnTo>
                  <a:pt x="282" y="268"/>
                </a:lnTo>
                <a:lnTo>
                  <a:pt x="281" y="272"/>
                </a:lnTo>
                <a:lnTo>
                  <a:pt x="281" y="277"/>
                </a:lnTo>
                <a:lnTo>
                  <a:pt x="281" y="282"/>
                </a:lnTo>
                <a:lnTo>
                  <a:pt x="281" y="289"/>
                </a:lnTo>
                <a:lnTo>
                  <a:pt x="281" y="303"/>
                </a:lnTo>
                <a:lnTo>
                  <a:pt x="281" y="305"/>
                </a:lnTo>
                <a:lnTo>
                  <a:pt x="281" y="305"/>
                </a:lnTo>
                <a:lnTo>
                  <a:pt x="281" y="306"/>
                </a:lnTo>
                <a:lnTo>
                  <a:pt x="279" y="315"/>
                </a:lnTo>
                <a:lnTo>
                  <a:pt x="279" y="320"/>
                </a:lnTo>
                <a:lnTo>
                  <a:pt x="279" y="322"/>
                </a:lnTo>
                <a:lnTo>
                  <a:pt x="279" y="323"/>
                </a:lnTo>
                <a:lnTo>
                  <a:pt x="279" y="329"/>
                </a:lnTo>
                <a:lnTo>
                  <a:pt x="279" y="330"/>
                </a:lnTo>
                <a:lnTo>
                  <a:pt x="279" y="336"/>
                </a:lnTo>
                <a:lnTo>
                  <a:pt x="279" y="339"/>
                </a:lnTo>
                <a:lnTo>
                  <a:pt x="279" y="342"/>
                </a:lnTo>
                <a:lnTo>
                  <a:pt x="277" y="349"/>
                </a:lnTo>
                <a:lnTo>
                  <a:pt x="277" y="351"/>
                </a:lnTo>
                <a:lnTo>
                  <a:pt x="277" y="354"/>
                </a:lnTo>
                <a:lnTo>
                  <a:pt x="277" y="361"/>
                </a:lnTo>
                <a:lnTo>
                  <a:pt x="277" y="365"/>
                </a:lnTo>
                <a:lnTo>
                  <a:pt x="269" y="365"/>
                </a:lnTo>
                <a:lnTo>
                  <a:pt x="260" y="365"/>
                </a:lnTo>
                <a:lnTo>
                  <a:pt x="245" y="363"/>
                </a:lnTo>
                <a:lnTo>
                  <a:pt x="241" y="363"/>
                </a:lnTo>
                <a:lnTo>
                  <a:pt x="233" y="363"/>
                </a:lnTo>
                <a:lnTo>
                  <a:pt x="222" y="363"/>
                </a:lnTo>
                <a:lnTo>
                  <a:pt x="215" y="363"/>
                </a:lnTo>
                <a:lnTo>
                  <a:pt x="214" y="363"/>
                </a:lnTo>
                <a:lnTo>
                  <a:pt x="212" y="363"/>
                </a:lnTo>
                <a:lnTo>
                  <a:pt x="208" y="363"/>
                </a:lnTo>
                <a:lnTo>
                  <a:pt x="205" y="363"/>
                </a:lnTo>
                <a:lnTo>
                  <a:pt x="202" y="363"/>
                </a:lnTo>
                <a:lnTo>
                  <a:pt x="196" y="363"/>
                </a:lnTo>
                <a:lnTo>
                  <a:pt x="195" y="363"/>
                </a:lnTo>
                <a:lnTo>
                  <a:pt x="186" y="361"/>
                </a:lnTo>
                <a:lnTo>
                  <a:pt x="184" y="361"/>
                </a:lnTo>
                <a:lnTo>
                  <a:pt x="183" y="361"/>
                </a:lnTo>
                <a:lnTo>
                  <a:pt x="179" y="361"/>
                </a:lnTo>
                <a:lnTo>
                  <a:pt x="177" y="361"/>
                </a:lnTo>
                <a:lnTo>
                  <a:pt x="171" y="361"/>
                </a:lnTo>
                <a:lnTo>
                  <a:pt x="169" y="361"/>
                </a:lnTo>
                <a:lnTo>
                  <a:pt x="165" y="361"/>
                </a:lnTo>
                <a:lnTo>
                  <a:pt x="159" y="361"/>
                </a:lnTo>
                <a:lnTo>
                  <a:pt x="157" y="361"/>
                </a:lnTo>
                <a:lnTo>
                  <a:pt x="155" y="361"/>
                </a:lnTo>
                <a:lnTo>
                  <a:pt x="148" y="361"/>
                </a:lnTo>
                <a:lnTo>
                  <a:pt x="145" y="361"/>
                </a:lnTo>
                <a:lnTo>
                  <a:pt x="134" y="360"/>
                </a:lnTo>
                <a:lnTo>
                  <a:pt x="131" y="360"/>
                </a:lnTo>
                <a:lnTo>
                  <a:pt x="128" y="360"/>
                </a:lnTo>
                <a:lnTo>
                  <a:pt x="126" y="360"/>
                </a:lnTo>
                <a:lnTo>
                  <a:pt x="121" y="360"/>
                </a:lnTo>
                <a:lnTo>
                  <a:pt x="119" y="360"/>
                </a:lnTo>
                <a:lnTo>
                  <a:pt x="117" y="360"/>
                </a:lnTo>
                <a:lnTo>
                  <a:pt x="114" y="360"/>
                </a:lnTo>
                <a:lnTo>
                  <a:pt x="107" y="360"/>
                </a:lnTo>
                <a:lnTo>
                  <a:pt x="105" y="360"/>
                </a:lnTo>
                <a:lnTo>
                  <a:pt x="100" y="360"/>
                </a:lnTo>
                <a:lnTo>
                  <a:pt x="97" y="360"/>
                </a:lnTo>
                <a:lnTo>
                  <a:pt x="97" y="358"/>
                </a:lnTo>
                <a:lnTo>
                  <a:pt x="95" y="358"/>
                </a:lnTo>
                <a:lnTo>
                  <a:pt x="95" y="358"/>
                </a:lnTo>
                <a:lnTo>
                  <a:pt x="93" y="358"/>
                </a:lnTo>
                <a:lnTo>
                  <a:pt x="90" y="358"/>
                </a:lnTo>
                <a:lnTo>
                  <a:pt x="85" y="358"/>
                </a:lnTo>
                <a:lnTo>
                  <a:pt x="78" y="358"/>
                </a:lnTo>
                <a:lnTo>
                  <a:pt x="66" y="356"/>
                </a:lnTo>
                <a:lnTo>
                  <a:pt x="66" y="356"/>
                </a:lnTo>
                <a:lnTo>
                  <a:pt x="62" y="356"/>
                </a:lnTo>
                <a:lnTo>
                  <a:pt x="55" y="356"/>
                </a:lnTo>
                <a:lnTo>
                  <a:pt x="52" y="356"/>
                </a:lnTo>
                <a:lnTo>
                  <a:pt x="50" y="356"/>
                </a:lnTo>
                <a:lnTo>
                  <a:pt x="50" y="356"/>
                </a:lnTo>
                <a:lnTo>
                  <a:pt x="48" y="356"/>
                </a:lnTo>
                <a:lnTo>
                  <a:pt x="45" y="356"/>
                </a:lnTo>
                <a:lnTo>
                  <a:pt x="43" y="356"/>
                </a:lnTo>
                <a:lnTo>
                  <a:pt x="42" y="356"/>
                </a:lnTo>
                <a:lnTo>
                  <a:pt x="35" y="356"/>
                </a:lnTo>
                <a:lnTo>
                  <a:pt x="26" y="354"/>
                </a:lnTo>
                <a:lnTo>
                  <a:pt x="24" y="354"/>
                </a:lnTo>
                <a:lnTo>
                  <a:pt x="19" y="354"/>
                </a:lnTo>
                <a:lnTo>
                  <a:pt x="16" y="354"/>
                </a:lnTo>
                <a:lnTo>
                  <a:pt x="14" y="354"/>
                </a:lnTo>
                <a:lnTo>
                  <a:pt x="12" y="354"/>
                </a:lnTo>
                <a:lnTo>
                  <a:pt x="11" y="354"/>
                </a:lnTo>
                <a:lnTo>
                  <a:pt x="12" y="351"/>
                </a:lnTo>
                <a:lnTo>
                  <a:pt x="12" y="349"/>
                </a:lnTo>
                <a:lnTo>
                  <a:pt x="12" y="348"/>
                </a:lnTo>
                <a:lnTo>
                  <a:pt x="12" y="346"/>
                </a:lnTo>
                <a:lnTo>
                  <a:pt x="12" y="344"/>
                </a:lnTo>
                <a:lnTo>
                  <a:pt x="12" y="341"/>
                </a:lnTo>
                <a:lnTo>
                  <a:pt x="12" y="339"/>
                </a:lnTo>
                <a:lnTo>
                  <a:pt x="12" y="337"/>
                </a:lnTo>
                <a:lnTo>
                  <a:pt x="12" y="329"/>
                </a:lnTo>
                <a:lnTo>
                  <a:pt x="12" y="327"/>
                </a:lnTo>
                <a:lnTo>
                  <a:pt x="12" y="318"/>
                </a:lnTo>
                <a:lnTo>
                  <a:pt x="14" y="315"/>
                </a:lnTo>
                <a:lnTo>
                  <a:pt x="14" y="311"/>
                </a:lnTo>
                <a:lnTo>
                  <a:pt x="14" y="308"/>
                </a:lnTo>
                <a:lnTo>
                  <a:pt x="14" y="306"/>
                </a:lnTo>
                <a:lnTo>
                  <a:pt x="14" y="305"/>
                </a:lnTo>
                <a:lnTo>
                  <a:pt x="14" y="305"/>
                </a:lnTo>
                <a:lnTo>
                  <a:pt x="14" y="301"/>
                </a:lnTo>
                <a:lnTo>
                  <a:pt x="14" y="299"/>
                </a:lnTo>
                <a:lnTo>
                  <a:pt x="14" y="298"/>
                </a:lnTo>
                <a:lnTo>
                  <a:pt x="14" y="296"/>
                </a:lnTo>
                <a:lnTo>
                  <a:pt x="14" y="294"/>
                </a:lnTo>
                <a:lnTo>
                  <a:pt x="14" y="293"/>
                </a:lnTo>
                <a:lnTo>
                  <a:pt x="14" y="291"/>
                </a:lnTo>
                <a:lnTo>
                  <a:pt x="16" y="286"/>
                </a:lnTo>
                <a:lnTo>
                  <a:pt x="16" y="284"/>
                </a:lnTo>
                <a:lnTo>
                  <a:pt x="16" y="265"/>
                </a:lnTo>
                <a:lnTo>
                  <a:pt x="16" y="258"/>
                </a:lnTo>
                <a:lnTo>
                  <a:pt x="14" y="258"/>
                </a:lnTo>
                <a:lnTo>
                  <a:pt x="9" y="258"/>
                </a:lnTo>
                <a:lnTo>
                  <a:pt x="7" y="258"/>
                </a:lnTo>
                <a:lnTo>
                  <a:pt x="5" y="258"/>
                </a:lnTo>
                <a:lnTo>
                  <a:pt x="5" y="256"/>
                </a:lnTo>
                <a:lnTo>
                  <a:pt x="7" y="255"/>
                </a:lnTo>
                <a:lnTo>
                  <a:pt x="7" y="253"/>
                </a:lnTo>
                <a:lnTo>
                  <a:pt x="7" y="251"/>
                </a:lnTo>
                <a:lnTo>
                  <a:pt x="5" y="251"/>
                </a:lnTo>
                <a:lnTo>
                  <a:pt x="2" y="251"/>
                </a:lnTo>
                <a:lnTo>
                  <a:pt x="0" y="251"/>
                </a:lnTo>
                <a:lnTo>
                  <a:pt x="0" y="246"/>
                </a:lnTo>
                <a:lnTo>
                  <a:pt x="0" y="244"/>
                </a:lnTo>
                <a:lnTo>
                  <a:pt x="2" y="236"/>
                </a:lnTo>
                <a:lnTo>
                  <a:pt x="2" y="232"/>
                </a:lnTo>
                <a:lnTo>
                  <a:pt x="2" y="231"/>
                </a:lnTo>
                <a:lnTo>
                  <a:pt x="2" y="229"/>
                </a:lnTo>
                <a:lnTo>
                  <a:pt x="2" y="222"/>
                </a:lnTo>
                <a:lnTo>
                  <a:pt x="2" y="219"/>
                </a:lnTo>
                <a:lnTo>
                  <a:pt x="2" y="215"/>
                </a:lnTo>
                <a:lnTo>
                  <a:pt x="2" y="213"/>
                </a:lnTo>
                <a:lnTo>
                  <a:pt x="2" y="210"/>
                </a:lnTo>
                <a:lnTo>
                  <a:pt x="2" y="205"/>
                </a:lnTo>
                <a:lnTo>
                  <a:pt x="2" y="200"/>
                </a:lnTo>
                <a:lnTo>
                  <a:pt x="4" y="200"/>
                </a:lnTo>
                <a:lnTo>
                  <a:pt x="4" y="198"/>
                </a:lnTo>
                <a:lnTo>
                  <a:pt x="4" y="198"/>
                </a:lnTo>
                <a:lnTo>
                  <a:pt x="4" y="196"/>
                </a:lnTo>
                <a:lnTo>
                  <a:pt x="4" y="193"/>
                </a:lnTo>
                <a:lnTo>
                  <a:pt x="4" y="191"/>
                </a:lnTo>
                <a:lnTo>
                  <a:pt x="4" y="186"/>
                </a:lnTo>
                <a:lnTo>
                  <a:pt x="4" y="184"/>
                </a:lnTo>
                <a:lnTo>
                  <a:pt x="4" y="182"/>
                </a:lnTo>
                <a:lnTo>
                  <a:pt x="4" y="176"/>
                </a:lnTo>
                <a:lnTo>
                  <a:pt x="4" y="167"/>
                </a:lnTo>
                <a:lnTo>
                  <a:pt x="4" y="164"/>
                </a:lnTo>
                <a:lnTo>
                  <a:pt x="4" y="160"/>
                </a:lnTo>
                <a:lnTo>
                  <a:pt x="4" y="155"/>
                </a:lnTo>
                <a:lnTo>
                  <a:pt x="4" y="153"/>
                </a:lnTo>
                <a:lnTo>
                  <a:pt x="4" y="148"/>
                </a:lnTo>
                <a:lnTo>
                  <a:pt x="4" y="146"/>
                </a:lnTo>
                <a:lnTo>
                  <a:pt x="4" y="145"/>
                </a:lnTo>
                <a:lnTo>
                  <a:pt x="4" y="134"/>
                </a:lnTo>
                <a:lnTo>
                  <a:pt x="5" y="124"/>
                </a:lnTo>
                <a:lnTo>
                  <a:pt x="5" y="122"/>
                </a:lnTo>
                <a:lnTo>
                  <a:pt x="5" y="122"/>
                </a:lnTo>
                <a:lnTo>
                  <a:pt x="5" y="120"/>
                </a:lnTo>
                <a:lnTo>
                  <a:pt x="5" y="108"/>
                </a:lnTo>
                <a:lnTo>
                  <a:pt x="5" y="108"/>
                </a:lnTo>
                <a:lnTo>
                  <a:pt x="5" y="100"/>
                </a:lnTo>
                <a:lnTo>
                  <a:pt x="5" y="98"/>
                </a:lnTo>
                <a:lnTo>
                  <a:pt x="7" y="96"/>
                </a:lnTo>
                <a:lnTo>
                  <a:pt x="7" y="95"/>
                </a:lnTo>
                <a:lnTo>
                  <a:pt x="7" y="91"/>
                </a:lnTo>
                <a:lnTo>
                  <a:pt x="7" y="90"/>
                </a:lnTo>
                <a:lnTo>
                  <a:pt x="7" y="86"/>
                </a:lnTo>
                <a:lnTo>
                  <a:pt x="7" y="84"/>
                </a:lnTo>
                <a:lnTo>
                  <a:pt x="7" y="83"/>
                </a:lnTo>
                <a:lnTo>
                  <a:pt x="7" y="81"/>
                </a:lnTo>
                <a:lnTo>
                  <a:pt x="7" y="79"/>
                </a:lnTo>
                <a:lnTo>
                  <a:pt x="7" y="77"/>
                </a:lnTo>
                <a:lnTo>
                  <a:pt x="7" y="76"/>
                </a:lnTo>
                <a:lnTo>
                  <a:pt x="7" y="67"/>
                </a:lnTo>
                <a:lnTo>
                  <a:pt x="7" y="65"/>
                </a:lnTo>
                <a:lnTo>
                  <a:pt x="7" y="62"/>
                </a:lnTo>
                <a:lnTo>
                  <a:pt x="5" y="62"/>
                </a:lnTo>
                <a:lnTo>
                  <a:pt x="5" y="60"/>
                </a:lnTo>
                <a:lnTo>
                  <a:pt x="5" y="59"/>
                </a:lnTo>
                <a:lnTo>
                  <a:pt x="5" y="55"/>
                </a:lnTo>
                <a:lnTo>
                  <a:pt x="5" y="52"/>
                </a:lnTo>
                <a:lnTo>
                  <a:pt x="5" y="48"/>
                </a:lnTo>
                <a:lnTo>
                  <a:pt x="7" y="45"/>
                </a:lnTo>
                <a:lnTo>
                  <a:pt x="7" y="38"/>
                </a:lnTo>
                <a:lnTo>
                  <a:pt x="7" y="33"/>
                </a:lnTo>
                <a:lnTo>
                  <a:pt x="7" y="28"/>
                </a:lnTo>
                <a:lnTo>
                  <a:pt x="7" y="26"/>
                </a:lnTo>
                <a:lnTo>
                  <a:pt x="7" y="24"/>
                </a:lnTo>
                <a:lnTo>
                  <a:pt x="7" y="22"/>
                </a:lnTo>
                <a:lnTo>
                  <a:pt x="7" y="19"/>
                </a:lnTo>
                <a:lnTo>
                  <a:pt x="7" y="17"/>
                </a:lnTo>
                <a:lnTo>
                  <a:pt x="14" y="17"/>
                </a:lnTo>
                <a:lnTo>
                  <a:pt x="16" y="17"/>
                </a:lnTo>
                <a:lnTo>
                  <a:pt x="18" y="17"/>
                </a:lnTo>
                <a:lnTo>
                  <a:pt x="24" y="17"/>
                </a:lnTo>
                <a:lnTo>
                  <a:pt x="28" y="17"/>
                </a:lnTo>
                <a:lnTo>
                  <a:pt x="31" y="17"/>
                </a:lnTo>
                <a:lnTo>
                  <a:pt x="33" y="17"/>
                </a:lnTo>
                <a:lnTo>
                  <a:pt x="42" y="17"/>
                </a:lnTo>
                <a:lnTo>
                  <a:pt x="45" y="17"/>
                </a:lnTo>
                <a:lnTo>
                  <a:pt x="48" y="17"/>
                </a:lnTo>
                <a:lnTo>
                  <a:pt x="52" y="17"/>
                </a:lnTo>
                <a:lnTo>
                  <a:pt x="54" y="17"/>
                </a:lnTo>
                <a:lnTo>
                  <a:pt x="55" y="17"/>
                </a:lnTo>
                <a:lnTo>
                  <a:pt x="57" y="17"/>
                </a:lnTo>
                <a:lnTo>
                  <a:pt x="59" y="17"/>
                </a:lnTo>
                <a:lnTo>
                  <a:pt x="64" y="19"/>
                </a:lnTo>
                <a:lnTo>
                  <a:pt x="73" y="19"/>
                </a:lnTo>
                <a:lnTo>
                  <a:pt x="76" y="19"/>
                </a:lnTo>
                <a:lnTo>
                  <a:pt x="81" y="19"/>
                </a:lnTo>
                <a:lnTo>
                  <a:pt x="86" y="19"/>
                </a:lnTo>
                <a:lnTo>
                  <a:pt x="88" y="19"/>
                </a:lnTo>
                <a:lnTo>
                  <a:pt x="91" y="19"/>
                </a:lnTo>
                <a:lnTo>
                  <a:pt x="93" y="19"/>
                </a:lnTo>
                <a:lnTo>
                  <a:pt x="97" y="19"/>
                </a:lnTo>
                <a:lnTo>
                  <a:pt x="100" y="21"/>
                </a:lnTo>
                <a:lnTo>
                  <a:pt x="102" y="21"/>
                </a:lnTo>
                <a:lnTo>
                  <a:pt x="107" y="21"/>
                </a:lnTo>
                <a:lnTo>
                  <a:pt x="109" y="21"/>
                </a:lnTo>
                <a:lnTo>
                  <a:pt x="110" y="21"/>
                </a:lnTo>
                <a:lnTo>
                  <a:pt x="114" y="21"/>
                </a:lnTo>
                <a:lnTo>
                  <a:pt x="116" y="21"/>
                </a:lnTo>
                <a:lnTo>
                  <a:pt x="121" y="21"/>
                </a:lnTo>
                <a:lnTo>
                  <a:pt x="122" y="21"/>
                </a:lnTo>
                <a:lnTo>
                  <a:pt x="124" y="21"/>
                </a:lnTo>
                <a:lnTo>
                  <a:pt x="126" y="21"/>
                </a:lnTo>
                <a:lnTo>
                  <a:pt x="129" y="21"/>
                </a:lnTo>
                <a:lnTo>
                  <a:pt x="141" y="22"/>
                </a:lnTo>
                <a:lnTo>
                  <a:pt x="141" y="21"/>
                </a:lnTo>
                <a:lnTo>
                  <a:pt x="141" y="19"/>
                </a:lnTo>
                <a:lnTo>
                  <a:pt x="141" y="14"/>
                </a:lnTo>
                <a:lnTo>
                  <a:pt x="141" y="12"/>
                </a:lnTo>
                <a:lnTo>
                  <a:pt x="141" y="10"/>
                </a:lnTo>
                <a:lnTo>
                  <a:pt x="141" y="0"/>
                </a:lnTo>
                <a:lnTo>
                  <a:pt x="143" y="0"/>
                </a:lnTo>
                <a:lnTo>
                  <a:pt x="147" y="0"/>
                </a:lnTo>
                <a:lnTo>
                  <a:pt x="153" y="0"/>
                </a:lnTo>
                <a:lnTo>
                  <a:pt x="155" y="0"/>
                </a:lnTo>
                <a:lnTo>
                  <a:pt x="162" y="0"/>
                </a:lnTo>
                <a:lnTo>
                  <a:pt x="165" y="0"/>
                </a:lnTo>
                <a:lnTo>
                  <a:pt x="167" y="0"/>
                </a:lnTo>
                <a:lnTo>
                  <a:pt x="169" y="0"/>
                </a:lnTo>
                <a:lnTo>
                  <a:pt x="171" y="0"/>
                </a:lnTo>
                <a:lnTo>
                  <a:pt x="176" y="0"/>
                </a:lnTo>
                <a:lnTo>
                  <a:pt x="184" y="2"/>
                </a:lnTo>
                <a:lnTo>
                  <a:pt x="186" y="2"/>
                </a:lnTo>
                <a:lnTo>
                  <a:pt x="190" y="2"/>
                </a:lnTo>
                <a:lnTo>
                  <a:pt x="198" y="2"/>
                </a:lnTo>
                <a:lnTo>
                  <a:pt x="202" y="2"/>
                </a:lnTo>
                <a:lnTo>
                  <a:pt x="203" y="2"/>
                </a:lnTo>
                <a:lnTo>
                  <a:pt x="205" y="2"/>
                </a:lnTo>
                <a:lnTo>
                  <a:pt x="210" y="2"/>
                </a:lnTo>
                <a:lnTo>
                  <a:pt x="212" y="2"/>
                </a:lnTo>
                <a:lnTo>
                  <a:pt x="220" y="2"/>
                </a:lnTo>
                <a:lnTo>
                  <a:pt x="226" y="2"/>
                </a:lnTo>
                <a:lnTo>
                  <a:pt x="229" y="2"/>
                </a:lnTo>
                <a:lnTo>
                  <a:pt x="229" y="2"/>
                </a:lnTo>
                <a:lnTo>
                  <a:pt x="233" y="2"/>
                </a:lnTo>
                <a:lnTo>
                  <a:pt x="238" y="2"/>
                </a:lnTo>
                <a:lnTo>
                  <a:pt x="239" y="2"/>
                </a:lnTo>
                <a:lnTo>
                  <a:pt x="241" y="2"/>
                </a:lnTo>
                <a:lnTo>
                  <a:pt x="243" y="2"/>
                </a:lnTo>
                <a:lnTo>
                  <a:pt x="245" y="2"/>
                </a:lnTo>
                <a:lnTo>
                  <a:pt x="246" y="2"/>
                </a:lnTo>
                <a:lnTo>
                  <a:pt x="248" y="2"/>
                </a:lnTo>
                <a:lnTo>
                  <a:pt x="258" y="2"/>
                </a:lnTo>
                <a:lnTo>
                  <a:pt x="260" y="2"/>
                </a:lnTo>
                <a:lnTo>
                  <a:pt x="262" y="2"/>
                </a:lnTo>
                <a:lnTo>
                  <a:pt x="265" y="4"/>
                </a:lnTo>
                <a:lnTo>
                  <a:pt x="269" y="4"/>
                </a:lnTo>
                <a:lnTo>
                  <a:pt x="274" y="4"/>
                </a:lnTo>
                <a:lnTo>
                  <a:pt x="276" y="4"/>
                </a:lnTo>
                <a:lnTo>
                  <a:pt x="276" y="4"/>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69" name="Freeform 197"/>
          <p:cNvSpPr>
            <a:spLocks/>
          </p:cNvSpPr>
          <p:nvPr/>
        </p:nvSpPr>
        <p:spPr bwMode="auto">
          <a:xfrm>
            <a:off x="5840016" y="3433762"/>
            <a:ext cx="370285" cy="377429"/>
          </a:xfrm>
          <a:custGeom>
            <a:avLst/>
            <a:gdLst/>
            <a:ahLst/>
            <a:cxnLst>
              <a:cxn ang="0">
                <a:pos x="146" y="4"/>
              </a:cxn>
              <a:cxn ang="0">
                <a:pos x="175" y="4"/>
              </a:cxn>
              <a:cxn ang="0">
                <a:pos x="175" y="29"/>
              </a:cxn>
              <a:cxn ang="0">
                <a:pos x="173" y="59"/>
              </a:cxn>
              <a:cxn ang="0">
                <a:pos x="185" y="71"/>
              </a:cxn>
              <a:cxn ang="0">
                <a:pos x="211" y="72"/>
              </a:cxn>
              <a:cxn ang="0">
                <a:pos x="234" y="72"/>
              </a:cxn>
              <a:cxn ang="0">
                <a:pos x="242" y="71"/>
              </a:cxn>
              <a:cxn ang="0">
                <a:pos x="256" y="76"/>
              </a:cxn>
              <a:cxn ang="0">
                <a:pos x="268" y="83"/>
              </a:cxn>
              <a:cxn ang="0">
                <a:pos x="275" y="79"/>
              </a:cxn>
              <a:cxn ang="0">
                <a:pos x="282" y="76"/>
              </a:cxn>
              <a:cxn ang="0">
                <a:pos x="299" y="72"/>
              </a:cxn>
              <a:cxn ang="0">
                <a:pos x="301" y="95"/>
              </a:cxn>
              <a:cxn ang="0">
                <a:pos x="301" y="122"/>
              </a:cxn>
              <a:cxn ang="0">
                <a:pos x="301" y="141"/>
              </a:cxn>
              <a:cxn ang="0">
                <a:pos x="301" y="179"/>
              </a:cxn>
              <a:cxn ang="0">
                <a:pos x="311" y="207"/>
              </a:cxn>
              <a:cxn ang="0">
                <a:pos x="311" y="227"/>
              </a:cxn>
              <a:cxn ang="0">
                <a:pos x="311" y="258"/>
              </a:cxn>
              <a:cxn ang="0">
                <a:pos x="311" y="300"/>
              </a:cxn>
              <a:cxn ang="0">
                <a:pos x="309" y="310"/>
              </a:cxn>
              <a:cxn ang="0">
                <a:pos x="285" y="317"/>
              </a:cxn>
              <a:cxn ang="0">
                <a:pos x="263" y="317"/>
              </a:cxn>
              <a:cxn ang="0">
                <a:pos x="234" y="315"/>
              </a:cxn>
              <a:cxn ang="0">
                <a:pos x="209" y="315"/>
              </a:cxn>
              <a:cxn ang="0">
                <a:pos x="192" y="315"/>
              </a:cxn>
              <a:cxn ang="0">
                <a:pos x="175" y="315"/>
              </a:cxn>
              <a:cxn ang="0">
                <a:pos x="123" y="315"/>
              </a:cxn>
              <a:cxn ang="0">
                <a:pos x="108" y="308"/>
              </a:cxn>
              <a:cxn ang="0">
                <a:pos x="98" y="300"/>
              </a:cxn>
              <a:cxn ang="0">
                <a:pos x="87" y="291"/>
              </a:cxn>
              <a:cxn ang="0">
                <a:pos x="75" y="279"/>
              </a:cxn>
              <a:cxn ang="0">
                <a:pos x="75" y="258"/>
              </a:cxn>
              <a:cxn ang="0">
                <a:pos x="65" y="258"/>
              </a:cxn>
              <a:cxn ang="0">
                <a:pos x="60" y="244"/>
              </a:cxn>
              <a:cxn ang="0">
                <a:pos x="60" y="227"/>
              </a:cxn>
              <a:cxn ang="0">
                <a:pos x="55" y="215"/>
              </a:cxn>
              <a:cxn ang="0">
                <a:pos x="53" y="200"/>
              </a:cxn>
              <a:cxn ang="0">
                <a:pos x="43" y="200"/>
              </a:cxn>
              <a:cxn ang="0">
                <a:pos x="32" y="196"/>
              </a:cxn>
              <a:cxn ang="0">
                <a:pos x="32" y="181"/>
              </a:cxn>
              <a:cxn ang="0">
                <a:pos x="32" y="167"/>
              </a:cxn>
              <a:cxn ang="0">
                <a:pos x="25" y="169"/>
              </a:cxn>
              <a:cxn ang="0">
                <a:pos x="8" y="167"/>
              </a:cxn>
              <a:cxn ang="0">
                <a:pos x="3" y="164"/>
              </a:cxn>
              <a:cxn ang="0">
                <a:pos x="0" y="158"/>
              </a:cxn>
              <a:cxn ang="0">
                <a:pos x="0" y="143"/>
              </a:cxn>
              <a:cxn ang="0">
                <a:pos x="0" y="124"/>
              </a:cxn>
              <a:cxn ang="0">
                <a:pos x="0" y="105"/>
              </a:cxn>
              <a:cxn ang="0">
                <a:pos x="1" y="93"/>
              </a:cxn>
              <a:cxn ang="0">
                <a:pos x="1" y="74"/>
              </a:cxn>
              <a:cxn ang="0">
                <a:pos x="15" y="64"/>
              </a:cxn>
              <a:cxn ang="0">
                <a:pos x="31" y="64"/>
              </a:cxn>
              <a:cxn ang="0">
                <a:pos x="37" y="48"/>
              </a:cxn>
              <a:cxn ang="0">
                <a:pos x="37" y="24"/>
              </a:cxn>
              <a:cxn ang="0">
                <a:pos x="41" y="0"/>
              </a:cxn>
              <a:cxn ang="0">
                <a:pos x="56" y="0"/>
              </a:cxn>
              <a:cxn ang="0">
                <a:pos x="79" y="2"/>
              </a:cxn>
              <a:cxn ang="0">
                <a:pos x="91" y="2"/>
              </a:cxn>
              <a:cxn ang="0">
                <a:pos x="111" y="2"/>
              </a:cxn>
            </a:cxnLst>
            <a:rect l="0" t="0" r="r" b="b"/>
            <a:pathLst>
              <a:path w="311" h="317">
                <a:moveTo>
                  <a:pt x="120" y="2"/>
                </a:moveTo>
                <a:lnTo>
                  <a:pt x="129" y="2"/>
                </a:lnTo>
                <a:lnTo>
                  <a:pt x="135" y="4"/>
                </a:lnTo>
                <a:lnTo>
                  <a:pt x="139" y="4"/>
                </a:lnTo>
                <a:lnTo>
                  <a:pt x="141" y="4"/>
                </a:lnTo>
                <a:lnTo>
                  <a:pt x="146" y="4"/>
                </a:lnTo>
                <a:lnTo>
                  <a:pt x="151" y="4"/>
                </a:lnTo>
                <a:lnTo>
                  <a:pt x="163" y="4"/>
                </a:lnTo>
                <a:lnTo>
                  <a:pt x="165" y="4"/>
                </a:lnTo>
                <a:lnTo>
                  <a:pt x="168" y="4"/>
                </a:lnTo>
                <a:lnTo>
                  <a:pt x="173" y="4"/>
                </a:lnTo>
                <a:lnTo>
                  <a:pt x="175" y="4"/>
                </a:lnTo>
                <a:lnTo>
                  <a:pt x="175" y="9"/>
                </a:lnTo>
                <a:lnTo>
                  <a:pt x="175" y="14"/>
                </a:lnTo>
                <a:lnTo>
                  <a:pt x="175" y="16"/>
                </a:lnTo>
                <a:lnTo>
                  <a:pt x="175" y="23"/>
                </a:lnTo>
                <a:lnTo>
                  <a:pt x="175" y="28"/>
                </a:lnTo>
                <a:lnTo>
                  <a:pt x="175" y="29"/>
                </a:lnTo>
                <a:lnTo>
                  <a:pt x="175" y="29"/>
                </a:lnTo>
                <a:lnTo>
                  <a:pt x="173" y="43"/>
                </a:lnTo>
                <a:lnTo>
                  <a:pt x="173" y="47"/>
                </a:lnTo>
                <a:lnTo>
                  <a:pt x="173" y="57"/>
                </a:lnTo>
                <a:lnTo>
                  <a:pt x="173" y="59"/>
                </a:lnTo>
                <a:lnTo>
                  <a:pt x="173" y="59"/>
                </a:lnTo>
                <a:lnTo>
                  <a:pt x="173" y="60"/>
                </a:lnTo>
                <a:lnTo>
                  <a:pt x="173" y="62"/>
                </a:lnTo>
                <a:lnTo>
                  <a:pt x="173" y="67"/>
                </a:lnTo>
                <a:lnTo>
                  <a:pt x="173" y="69"/>
                </a:lnTo>
                <a:lnTo>
                  <a:pt x="180" y="69"/>
                </a:lnTo>
                <a:lnTo>
                  <a:pt x="185" y="71"/>
                </a:lnTo>
                <a:lnTo>
                  <a:pt x="194" y="71"/>
                </a:lnTo>
                <a:lnTo>
                  <a:pt x="196" y="71"/>
                </a:lnTo>
                <a:lnTo>
                  <a:pt x="203" y="71"/>
                </a:lnTo>
                <a:lnTo>
                  <a:pt x="204" y="71"/>
                </a:lnTo>
                <a:lnTo>
                  <a:pt x="209" y="71"/>
                </a:lnTo>
                <a:lnTo>
                  <a:pt x="211" y="72"/>
                </a:lnTo>
                <a:lnTo>
                  <a:pt x="216" y="72"/>
                </a:lnTo>
                <a:lnTo>
                  <a:pt x="221" y="72"/>
                </a:lnTo>
                <a:lnTo>
                  <a:pt x="225" y="72"/>
                </a:lnTo>
                <a:lnTo>
                  <a:pt x="227" y="72"/>
                </a:lnTo>
                <a:lnTo>
                  <a:pt x="230" y="72"/>
                </a:lnTo>
                <a:lnTo>
                  <a:pt x="234" y="72"/>
                </a:lnTo>
                <a:lnTo>
                  <a:pt x="237" y="72"/>
                </a:lnTo>
                <a:lnTo>
                  <a:pt x="239" y="72"/>
                </a:lnTo>
                <a:lnTo>
                  <a:pt x="239" y="71"/>
                </a:lnTo>
                <a:lnTo>
                  <a:pt x="240" y="71"/>
                </a:lnTo>
                <a:lnTo>
                  <a:pt x="240" y="71"/>
                </a:lnTo>
                <a:lnTo>
                  <a:pt x="242" y="71"/>
                </a:lnTo>
                <a:lnTo>
                  <a:pt x="244" y="71"/>
                </a:lnTo>
                <a:lnTo>
                  <a:pt x="247" y="72"/>
                </a:lnTo>
                <a:lnTo>
                  <a:pt x="249" y="72"/>
                </a:lnTo>
                <a:lnTo>
                  <a:pt x="252" y="74"/>
                </a:lnTo>
                <a:lnTo>
                  <a:pt x="252" y="74"/>
                </a:lnTo>
                <a:lnTo>
                  <a:pt x="256" y="76"/>
                </a:lnTo>
                <a:lnTo>
                  <a:pt x="256" y="78"/>
                </a:lnTo>
                <a:lnTo>
                  <a:pt x="259" y="79"/>
                </a:lnTo>
                <a:lnTo>
                  <a:pt x="263" y="81"/>
                </a:lnTo>
                <a:lnTo>
                  <a:pt x="264" y="81"/>
                </a:lnTo>
                <a:lnTo>
                  <a:pt x="266" y="81"/>
                </a:lnTo>
                <a:lnTo>
                  <a:pt x="268" y="83"/>
                </a:lnTo>
                <a:lnTo>
                  <a:pt x="270" y="83"/>
                </a:lnTo>
                <a:lnTo>
                  <a:pt x="271" y="83"/>
                </a:lnTo>
                <a:lnTo>
                  <a:pt x="271" y="81"/>
                </a:lnTo>
                <a:lnTo>
                  <a:pt x="271" y="81"/>
                </a:lnTo>
                <a:lnTo>
                  <a:pt x="273" y="81"/>
                </a:lnTo>
                <a:lnTo>
                  <a:pt x="275" y="79"/>
                </a:lnTo>
                <a:lnTo>
                  <a:pt x="277" y="79"/>
                </a:lnTo>
                <a:lnTo>
                  <a:pt x="278" y="79"/>
                </a:lnTo>
                <a:lnTo>
                  <a:pt x="278" y="78"/>
                </a:lnTo>
                <a:lnTo>
                  <a:pt x="280" y="78"/>
                </a:lnTo>
                <a:lnTo>
                  <a:pt x="280" y="76"/>
                </a:lnTo>
                <a:lnTo>
                  <a:pt x="282" y="76"/>
                </a:lnTo>
                <a:lnTo>
                  <a:pt x="282" y="74"/>
                </a:lnTo>
                <a:lnTo>
                  <a:pt x="283" y="74"/>
                </a:lnTo>
                <a:lnTo>
                  <a:pt x="283" y="74"/>
                </a:lnTo>
                <a:lnTo>
                  <a:pt x="285" y="72"/>
                </a:lnTo>
                <a:lnTo>
                  <a:pt x="292" y="72"/>
                </a:lnTo>
                <a:lnTo>
                  <a:pt x="299" y="72"/>
                </a:lnTo>
                <a:lnTo>
                  <a:pt x="301" y="72"/>
                </a:lnTo>
                <a:lnTo>
                  <a:pt x="301" y="76"/>
                </a:lnTo>
                <a:lnTo>
                  <a:pt x="301" y="78"/>
                </a:lnTo>
                <a:lnTo>
                  <a:pt x="301" y="85"/>
                </a:lnTo>
                <a:lnTo>
                  <a:pt x="301" y="93"/>
                </a:lnTo>
                <a:lnTo>
                  <a:pt x="301" y="95"/>
                </a:lnTo>
                <a:lnTo>
                  <a:pt x="301" y="105"/>
                </a:lnTo>
                <a:lnTo>
                  <a:pt x="301" y="109"/>
                </a:lnTo>
                <a:lnTo>
                  <a:pt x="301" y="110"/>
                </a:lnTo>
                <a:lnTo>
                  <a:pt x="301" y="114"/>
                </a:lnTo>
                <a:lnTo>
                  <a:pt x="301" y="119"/>
                </a:lnTo>
                <a:lnTo>
                  <a:pt x="301" y="122"/>
                </a:lnTo>
                <a:lnTo>
                  <a:pt x="301" y="129"/>
                </a:lnTo>
                <a:lnTo>
                  <a:pt x="301" y="134"/>
                </a:lnTo>
                <a:lnTo>
                  <a:pt x="301" y="136"/>
                </a:lnTo>
                <a:lnTo>
                  <a:pt x="301" y="138"/>
                </a:lnTo>
                <a:lnTo>
                  <a:pt x="301" y="140"/>
                </a:lnTo>
                <a:lnTo>
                  <a:pt x="301" y="141"/>
                </a:lnTo>
                <a:lnTo>
                  <a:pt x="301" y="143"/>
                </a:lnTo>
                <a:lnTo>
                  <a:pt x="301" y="158"/>
                </a:lnTo>
                <a:lnTo>
                  <a:pt x="301" y="160"/>
                </a:lnTo>
                <a:lnTo>
                  <a:pt x="301" y="169"/>
                </a:lnTo>
                <a:lnTo>
                  <a:pt x="301" y="172"/>
                </a:lnTo>
                <a:lnTo>
                  <a:pt x="301" y="179"/>
                </a:lnTo>
                <a:lnTo>
                  <a:pt x="301" y="188"/>
                </a:lnTo>
                <a:lnTo>
                  <a:pt x="301" y="189"/>
                </a:lnTo>
                <a:lnTo>
                  <a:pt x="301" y="196"/>
                </a:lnTo>
                <a:lnTo>
                  <a:pt x="301" y="198"/>
                </a:lnTo>
                <a:lnTo>
                  <a:pt x="301" y="207"/>
                </a:lnTo>
                <a:lnTo>
                  <a:pt x="311" y="207"/>
                </a:lnTo>
                <a:lnTo>
                  <a:pt x="311" y="214"/>
                </a:lnTo>
                <a:lnTo>
                  <a:pt x="311" y="215"/>
                </a:lnTo>
                <a:lnTo>
                  <a:pt x="311" y="217"/>
                </a:lnTo>
                <a:lnTo>
                  <a:pt x="311" y="222"/>
                </a:lnTo>
                <a:lnTo>
                  <a:pt x="311" y="224"/>
                </a:lnTo>
                <a:lnTo>
                  <a:pt x="311" y="227"/>
                </a:lnTo>
                <a:lnTo>
                  <a:pt x="311" y="229"/>
                </a:lnTo>
                <a:lnTo>
                  <a:pt x="311" y="234"/>
                </a:lnTo>
                <a:lnTo>
                  <a:pt x="311" y="236"/>
                </a:lnTo>
                <a:lnTo>
                  <a:pt x="311" y="248"/>
                </a:lnTo>
                <a:lnTo>
                  <a:pt x="311" y="250"/>
                </a:lnTo>
                <a:lnTo>
                  <a:pt x="311" y="258"/>
                </a:lnTo>
                <a:lnTo>
                  <a:pt x="311" y="274"/>
                </a:lnTo>
                <a:lnTo>
                  <a:pt x="311" y="277"/>
                </a:lnTo>
                <a:lnTo>
                  <a:pt x="311" y="279"/>
                </a:lnTo>
                <a:lnTo>
                  <a:pt x="311" y="282"/>
                </a:lnTo>
                <a:lnTo>
                  <a:pt x="311" y="284"/>
                </a:lnTo>
                <a:lnTo>
                  <a:pt x="311" y="300"/>
                </a:lnTo>
                <a:lnTo>
                  <a:pt x="311" y="305"/>
                </a:lnTo>
                <a:lnTo>
                  <a:pt x="311" y="306"/>
                </a:lnTo>
                <a:lnTo>
                  <a:pt x="309" y="306"/>
                </a:lnTo>
                <a:lnTo>
                  <a:pt x="311" y="306"/>
                </a:lnTo>
                <a:lnTo>
                  <a:pt x="309" y="308"/>
                </a:lnTo>
                <a:lnTo>
                  <a:pt x="309" y="310"/>
                </a:lnTo>
                <a:lnTo>
                  <a:pt x="309" y="313"/>
                </a:lnTo>
                <a:lnTo>
                  <a:pt x="309" y="315"/>
                </a:lnTo>
                <a:lnTo>
                  <a:pt x="309" y="317"/>
                </a:lnTo>
                <a:lnTo>
                  <a:pt x="297" y="317"/>
                </a:lnTo>
                <a:lnTo>
                  <a:pt x="287" y="317"/>
                </a:lnTo>
                <a:lnTo>
                  <a:pt x="285" y="317"/>
                </a:lnTo>
                <a:lnTo>
                  <a:pt x="285" y="317"/>
                </a:lnTo>
                <a:lnTo>
                  <a:pt x="275" y="317"/>
                </a:lnTo>
                <a:lnTo>
                  <a:pt x="271" y="317"/>
                </a:lnTo>
                <a:lnTo>
                  <a:pt x="268" y="317"/>
                </a:lnTo>
                <a:lnTo>
                  <a:pt x="266" y="317"/>
                </a:lnTo>
                <a:lnTo>
                  <a:pt x="263" y="317"/>
                </a:lnTo>
                <a:lnTo>
                  <a:pt x="258" y="317"/>
                </a:lnTo>
                <a:lnTo>
                  <a:pt x="256" y="317"/>
                </a:lnTo>
                <a:lnTo>
                  <a:pt x="252" y="317"/>
                </a:lnTo>
                <a:lnTo>
                  <a:pt x="244" y="315"/>
                </a:lnTo>
                <a:lnTo>
                  <a:pt x="242" y="315"/>
                </a:lnTo>
                <a:lnTo>
                  <a:pt x="234" y="315"/>
                </a:lnTo>
                <a:lnTo>
                  <a:pt x="232" y="315"/>
                </a:lnTo>
                <a:lnTo>
                  <a:pt x="227" y="315"/>
                </a:lnTo>
                <a:lnTo>
                  <a:pt x="220" y="315"/>
                </a:lnTo>
                <a:lnTo>
                  <a:pt x="218" y="315"/>
                </a:lnTo>
                <a:lnTo>
                  <a:pt x="211" y="315"/>
                </a:lnTo>
                <a:lnTo>
                  <a:pt x="209" y="315"/>
                </a:lnTo>
                <a:lnTo>
                  <a:pt x="206" y="315"/>
                </a:lnTo>
                <a:lnTo>
                  <a:pt x="201" y="315"/>
                </a:lnTo>
                <a:lnTo>
                  <a:pt x="197" y="315"/>
                </a:lnTo>
                <a:lnTo>
                  <a:pt x="196" y="315"/>
                </a:lnTo>
                <a:lnTo>
                  <a:pt x="194" y="315"/>
                </a:lnTo>
                <a:lnTo>
                  <a:pt x="192" y="315"/>
                </a:lnTo>
                <a:lnTo>
                  <a:pt x="189" y="315"/>
                </a:lnTo>
                <a:lnTo>
                  <a:pt x="185" y="315"/>
                </a:lnTo>
                <a:lnTo>
                  <a:pt x="182" y="315"/>
                </a:lnTo>
                <a:lnTo>
                  <a:pt x="180" y="315"/>
                </a:lnTo>
                <a:lnTo>
                  <a:pt x="177" y="315"/>
                </a:lnTo>
                <a:lnTo>
                  <a:pt x="175" y="315"/>
                </a:lnTo>
                <a:lnTo>
                  <a:pt x="168" y="315"/>
                </a:lnTo>
                <a:lnTo>
                  <a:pt x="165" y="315"/>
                </a:lnTo>
                <a:lnTo>
                  <a:pt x="149" y="315"/>
                </a:lnTo>
                <a:lnTo>
                  <a:pt x="144" y="315"/>
                </a:lnTo>
                <a:lnTo>
                  <a:pt x="142" y="315"/>
                </a:lnTo>
                <a:lnTo>
                  <a:pt x="123" y="315"/>
                </a:lnTo>
                <a:lnTo>
                  <a:pt x="122" y="315"/>
                </a:lnTo>
                <a:lnTo>
                  <a:pt x="120" y="315"/>
                </a:lnTo>
                <a:lnTo>
                  <a:pt x="118" y="315"/>
                </a:lnTo>
                <a:lnTo>
                  <a:pt x="108" y="315"/>
                </a:lnTo>
                <a:lnTo>
                  <a:pt x="108" y="313"/>
                </a:lnTo>
                <a:lnTo>
                  <a:pt x="108" y="308"/>
                </a:lnTo>
                <a:lnTo>
                  <a:pt x="108" y="306"/>
                </a:lnTo>
                <a:lnTo>
                  <a:pt x="108" y="303"/>
                </a:lnTo>
                <a:lnTo>
                  <a:pt x="105" y="303"/>
                </a:lnTo>
                <a:lnTo>
                  <a:pt x="103" y="303"/>
                </a:lnTo>
                <a:lnTo>
                  <a:pt x="98" y="303"/>
                </a:lnTo>
                <a:lnTo>
                  <a:pt x="98" y="300"/>
                </a:lnTo>
                <a:lnTo>
                  <a:pt x="98" y="300"/>
                </a:lnTo>
                <a:lnTo>
                  <a:pt x="98" y="296"/>
                </a:lnTo>
                <a:lnTo>
                  <a:pt x="98" y="291"/>
                </a:lnTo>
                <a:lnTo>
                  <a:pt x="94" y="291"/>
                </a:lnTo>
                <a:lnTo>
                  <a:pt x="89" y="291"/>
                </a:lnTo>
                <a:lnTo>
                  <a:pt x="87" y="291"/>
                </a:lnTo>
                <a:lnTo>
                  <a:pt x="87" y="281"/>
                </a:lnTo>
                <a:lnTo>
                  <a:pt x="84" y="281"/>
                </a:lnTo>
                <a:lnTo>
                  <a:pt x="79" y="281"/>
                </a:lnTo>
                <a:lnTo>
                  <a:pt x="77" y="281"/>
                </a:lnTo>
                <a:lnTo>
                  <a:pt x="75" y="281"/>
                </a:lnTo>
                <a:lnTo>
                  <a:pt x="75" y="279"/>
                </a:lnTo>
                <a:lnTo>
                  <a:pt x="75" y="277"/>
                </a:lnTo>
                <a:lnTo>
                  <a:pt x="75" y="275"/>
                </a:lnTo>
                <a:lnTo>
                  <a:pt x="75" y="274"/>
                </a:lnTo>
                <a:lnTo>
                  <a:pt x="75" y="270"/>
                </a:lnTo>
                <a:lnTo>
                  <a:pt x="75" y="263"/>
                </a:lnTo>
                <a:lnTo>
                  <a:pt x="75" y="258"/>
                </a:lnTo>
                <a:lnTo>
                  <a:pt x="72" y="258"/>
                </a:lnTo>
                <a:lnTo>
                  <a:pt x="70" y="258"/>
                </a:lnTo>
                <a:lnTo>
                  <a:pt x="68" y="258"/>
                </a:lnTo>
                <a:lnTo>
                  <a:pt x="67" y="258"/>
                </a:lnTo>
                <a:lnTo>
                  <a:pt x="65" y="257"/>
                </a:lnTo>
                <a:lnTo>
                  <a:pt x="65" y="258"/>
                </a:lnTo>
                <a:lnTo>
                  <a:pt x="65" y="257"/>
                </a:lnTo>
                <a:lnTo>
                  <a:pt x="65" y="255"/>
                </a:lnTo>
                <a:lnTo>
                  <a:pt x="65" y="246"/>
                </a:lnTo>
                <a:lnTo>
                  <a:pt x="62" y="246"/>
                </a:lnTo>
                <a:lnTo>
                  <a:pt x="60" y="246"/>
                </a:lnTo>
                <a:lnTo>
                  <a:pt x="60" y="244"/>
                </a:lnTo>
                <a:lnTo>
                  <a:pt x="60" y="243"/>
                </a:lnTo>
                <a:lnTo>
                  <a:pt x="60" y="241"/>
                </a:lnTo>
                <a:lnTo>
                  <a:pt x="60" y="236"/>
                </a:lnTo>
                <a:lnTo>
                  <a:pt x="60" y="234"/>
                </a:lnTo>
                <a:lnTo>
                  <a:pt x="60" y="229"/>
                </a:lnTo>
                <a:lnTo>
                  <a:pt x="60" y="227"/>
                </a:lnTo>
                <a:lnTo>
                  <a:pt x="60" y="226"/>
                </a:lnTo>
                <a:lnTo>
                  <a:pt x="58" y="226"/>
                </a:lnTo>
                <a:lnTo>
                  <a:pt x="58" y="224"/>
                </a:lnTo>
                <a:lnTo>
                  <a:pt x="55" y="222"/>
                </a:lnTo>
                <a:lnTo>
                  <a:pt x="55" y="219"/>
                </a:lnTo>
                <a:lnTo>
                  <a:pt x="55" y="215"/>
                </a:lnTo>
                <a:lnTo>
                  <a:pt x="55" y="214"/>
                </a:lnTo>
                <a:lnTo>
                  <a:pt x="55" y="210"/>
                </a:lnTo>
                <a:lnTo>
                  <a:pt x="55" y="208"/>
                </a:lnTo>
                <a:lnTo>
                  <a:pt x="55" y="207"/>
                </a:lnTo>
                <a:lnTo>
                  <a:pt x="55" y="200"/>
                </a:lnTo>
                <a:lnTo>
                  <a:pt x="53" y="200"/>
                </a:lnTo>
                <a:lnTo>
                  <a:pt x="49" y="200"/>
                </a:lnTo>
                <a:lnTo>
                  <a:pt x="48" y="200"/>
                </a:lnTo>
                <a:lnTo>
                  <a:pt x="46" y="200"/>
                </a:lnTo>
                <a:lnTo>
                  <a:pt x="44" y="200"/>
                </a:lnTo>
                <a:lnTo>
                  <a:pt x="44" y="200"/>
                </a:lnTo>
                <a:lnTo>
                  <a:pt x="43" y="200"/>
                </a:lnTo>
                <a:lnTo>
                  <a:pt x="41" y="200"/>
                </a:lnTo>
                <a:lnTo>
                  <a:pt x="39" y="200"/>
                </a:lnTo>
                <a:lnTo>
                  <a:pt x="37" y="200"/>
                </a:lnTo>
                <a:lnTo>
                  <a:pt x="32" y="200"/>
                </a:lnTo>
                <a:lnTo>
                  <a:pt x="32" y="198"/>
                </a:lnTo>
                <a:lnTo>
                  <a:pt x="32" y="196"/>
                </a:lnTo>
                <a:lnTo>
                  <a:pt x="32" y="191"/>
                </a:lnTo>
                <a:lnTo>
                  <a:pt x="32" y="189"/>
                </a:lnTo>
                <a:lnTo>
                  <a:pt x="32" y="188"/>
                </a:lnTo>
                <a:lnTo>
                  <a:pt x="32" y="186"/>
                </a:lnTo>
                <a:lnTo>
                  <a:pt x="32" y="183"/>
                </a:lnTo>
                <a:lnTo>
                  <a:pt x="32" y="181"/>
                </a:lnTo>
                <a:lnTo>
                  <a:pt x="32" y="179"/>
                </a:lnTo>
                <a:lnTo>
                  <a:pt x="32" y="179"/>
                </a:lnTo>
                <a:lnTo>
                  <a:pt x="32" y="177"/>
                </a:lnTo>
                <a:lnTo>
                  <a:pt x="32" y="176"/>
                </a:lnTo>
                <a:lnTo>
                  <a:pt x="32" y="174"/>
                </a:lnTo>
                <a:lnTo>
                  <a:pt x="32" y="167"/>
                </a:lnTo>
                <a:lnTo>
                  <a:pt x="31" y="167"/>
                </a:lnTo>
                <a:lnTo>
                  <a:pt x="31" y="169"/>
                </a:lnTo>
                <a:lnTo>
                  <a:pt x="29" y="169"/>
                </a:lnTo>
                <a:lnTo>
                  <a:pt x="29" y="169"/>
                </a:lnTo>
                <a:lnTo>
                  <a:pt x="27" y="169"/>
                </a:lnTo>
                <a:lnTo>
                  <a:pt x="25" y="169"/>
                </a:lnTo>
                <a:lnTo>
                  <a:pt x="24" y="169"/>
                </a:lnTo>
                <a:lnTo>
                  <a:pt x="22" y="169"/>
                </a:lnTo>
                <a:lnTo>
                  <a:pt x="12" y="169"/>
                </a:lnTo>
                <a:lnTo>
                  <a:pt x="12" y="167"/>
                </a:lnTo>
                <a:lnTo>
                  <a:pt x="10" y="167"/>
                </a:lnTo>
                <a:lnTo>
                  <a:pt x="8" y="167"/>
                </a:lnTo>
                <a:lnTo>
                  <a:pt x="8" y="165"/>
                </a:lnTo>
                <a:lnTo>
                  <a:pt x="6" y="165"/>
                </a:lnTo>
                <a:lnTo>
                  <a:pt x="6" y="164"/>
                </a:lnTo>
                <a:lnTo>
                  <a:pt x="5" y="164"/>
                </a:lnTo>
                <a:lnTo>
                  <a:pt x="5" y="164"/>
                </a:lnTo>
                <a:lnTo>
                  <a:pt x="3" y="164"/>
                </a:lnTo>
                <a:lnTo>
                  <a:pt x="1" y="164"/>
                </a:lnTo>
                <a:lnTo>
                  <a:pt x="1" y="162"/>
                </a:lnTo>
                <a:lnTo>
                  <a:pt x="0" y="162"/>
                </a:lnTo>
                <a:lnTo>
                  <a:pt x="0" y="162"/>
                </a:lnTo>
                <a:lnTo>
                  <a:pt x="0" y="160"/>
                </a:lnTo>
                <a:lnTo>
                  <a:pt x="0" y="158"/>
                </a:lnTo>
                <a:lnTo>
                  <a:pt x="0" y="157"/>
                </a:lnTo>
                <a:lnTo>
                  <a:pt x="0" y="155"/>
                </a:lnTo>
                <a:lnTo>
                  <a:pt x="0" y="153"/>
                </a:lnTo>
                <a:lnTo>
                  <a:pt x="0" y="150"/>
                </a:lnTo>
                <a:lnTo>
                  <a:pt x="0" y="145"/>
                </a:lnTo>
                <a:lnTo>
                  <a:pt x="0" y="143"/>
                </a:lnTo>
                <a:lnTo>
                  <a:pt x="0" y="141"/>
                </a:lnTo>
                <a:lnTo>
                  <a:pt x="0" y="140"/>
                </a:lnTo>
                <a:lnTo>
                  <a:pt x="0" y="133"/>
                </a:lnTo>
                <a:lnTo>
                  <a:pt x="0" y="131"/>
                </a:lnTo>
                <a:lnTo>
                  <a:pt x="0" y="126"/>
                </a:lnTo>
                <a:lnTo>
                  <a:pt x="0" y="124"/>
                </a:lnTo>
                <a:lnTo>
                  <a:pt x="0" y="121"/>
                </a:lnTo>
                <a:lnTo>
                  <a:pt x="0" y="119"/>
                </a:lnTo>
                <a:lnTo>
                  <a:pt x="0" y="112"/>
                </a:lnTo>
                <a:lnTo>
                  <a:pt x="0" y="109"/>
                </a:lnTo>
                <a:lnTo>
                  <a:pt x="0" y="107"/>
                </a:lnTo>
                <a:lnTo>
                  <a:pt x="0" y="105"/>
                </a:lnTo>
                <a:lnTo>
                  <a:pt x="0" y="103"/>
                </a:lnTo>
                <a:lnTo>
                  <a:pt x="1" y="102"/>
                </a:lnTo>
                <a:lnTo>
                  <a:pt x="1" y="100"/>
                </a:lnTo>
                <a:lnTo>
                  <a:pt x="1" y="97"/>
                </a:lnTo>
                <a:lnTo>
                  <a:pt x="1" y="95"/>
                </a:lnTo>
                <a:lnTo>
                  <a:pt x="1" y="93"/>
                </a:lnTo>
                <a:lnTo>
                  <a:pt x="1" y="91"/>
                </a:lnTo>
                <a:lnTo>
                  <a:pt x="1" y="90"/>
                </a:lnTo>
                <a:lnTo>
                  <a:pt x="1" y="86"/>
                </a:lnTo>
                <a:lnTo>
                  <a:pt x="1" y="83"/>
                </a:lnTo>
                <a:lnTo>
                  <a:pt x="1" y="78"/>
                </a:lnTo>
                <a:lnTo>
                  <a:pt x="1" y="74"/>
                </a:lnTo>
                <a:lnTo>
                  <a:pt x="1" y="69"/>
                </a:lnTo>
                <a:lnTo>
                  <a:pt x="1" y="66"/>
                </a:lnTo>
                <a:lnTo>
                  <a:pt x="1" y="64"/>
                </a:lnTo>
                <a:lnTo>
                  <a:pt x="12" y="64"/>
                </a:lnTo>
                <a:lnTo>
                  <a:pt x="13" y="64"/>
                </a:lnTo>
                <a:lnTo>
                  <a:pt x="15" y="64"/>
                </a:lnTo>
                <a:lnTo>
                  <a:pt x="15" y="64"/>
                </a:lnTo>
                <a:lnTo>
                  <a:pt x="17" y="64"/>
                </a:lnTo>
                <a:lnTo>
                  <a:pt x="20" y="64"/>
                </a:lnTo>
                <a:lnTo>
                  <a:pt x="27" y="64"/>
                </a:lnTo>
                <a:lnTo>
                  <a:pt x="29" y="64"/>
                </a:lnTo>
                <a:lnTo>
                  <a:pt x="31" y="64"/>
                </a:lnTo>
                <a:lnTo>
                  <a:pt x="32" y="64"/>
                </a:lnTo>
                <a:lnTo>
                  <a:pt x="34" y="64"/>
                </a:lnTo>
                <a:lnTo>
                  <a:pt x="36" y="64"/>
                </a:lnTo>
                <a:lnTo>
                  <a:pt x="36" y="57"/>
                </a:lnTo>
                <a:lnTo>
                  <a:pt x="37" y="52"/>
                </a:lnTo>
                <a:lnTo>
                  <a:pt x="37" y="48"/>
                </a:lnTo>
                <a:lnTo>
                  <a:pt x="37" y="43"/>
                </a:lnTo>
                <a:lnTo>
                  <a:pt x="37" y="40"/>
                </a:lnTo>
                <a:lnTo>
                  <a:pt x="37" y="36"/>
                </a:lnTo>
                <a:lnTo>
                  <a:pt x="37" y="31"/>
                </a:lnTo>
                <a:lnTo>
                  <a:pt x="37" y="28"/>
                </a:lnTo>
                <a:lnTo>
                  <a:pt x="37" y="24"/>
                </a:lnTo>
                <a:lnTo>
                  <a:pt x="37" y="19"/>
                </a:lnTo>
                <a:lnTo>
                  <a:pt x="37" y="17"/>
                </a:lnTo>
                <a:lnTo>
                  <a:pt x="37" y="9"/>
                </a:lnTo>
                <a:lnTo>
                  <a:pt x="37" y="4"/>
                </a:lnTo>
                <a:lnTo>
                  <a:pt x="37" y="0"/>
                </a:lnTo>
                <a:lnTo>
                  <a:pt x="41" y="0"/>
                </a:lnTo>
                <a:lnTo>
                  <a:pt x="43" y="0"/>
                </a:lnTo>
                <a:lnTo>
                  <a:pt x="46" y="0"/>
                </a:lnTo>
                <a:lnTo>
                  <a:pt x="49" y="0"/>
                </a:lnTo>
                <a:lnTo>
                  <a:pt x="53" y="0"/>
                </a:lnTo>
                <a:lnTo>
                  <a:pt x="55" y="0"/>
                </a:lnTo>
                <a:lnTo>
                  <a:pt x="56" y="0"/>
                </a:lnTo>
                <a:lnTo>
                  <a:pt x="58" y="0"/>
                </a:lnTo>
                <a:lnTo>
                  <a:pt x="62" y="0"/>
                </a:lnTo>
                <a:lnTo>
                  <a:pt x="65" y="0"/>
                </a:lnTo>
                <a:lnTo>
                  <a:pt x="68" y="0"/>
                </a:lnTo>
                <a:lnTo>
                  <a:pt x="74" y="2"/>
                </a:lnTo>
                <a:lnTo>
                  <a:pt x="79" y="2"/>
                </a:lnTo>
                <a:lnTo>
                  <a:pt x="80" y="2"/>
                </a:lnTo>
                <a:lnTo>
                  <a:pt x="84" y="2"/>
                </a:lnTo>
                <a:lnTo>
                  <a:pt x="86" y="2"/>
                </a:lnTo>
                <a:lnTo>
                  <a:pt x="89" y="2"/>
                </a:lnTo>
                <a:lnTo>
                  <a:pt x="89" y="2"/>
                </a:lnTo>
                <a:lnTo>
                  <a:pt x="91" y="2"/>
                </a:lnTo>
                <a:lnTo>
                  <a:pt x="98" y="2"/>
                </a:lnTo>
                <a:lnTo>
                  <a:pt x="103" y="2"/>
                </a:lnTo>
                <a:lnTo>
                  <a:pt x="105" y="2"/>
                </a:lnTo>
                <a:lnTo>
                  <a:pt x="106" y="2"/>
                </a:lnTo>
                <a:lnTo>
                  <a:pt x="108" y="2"/>
                </a:lnTo>
                <a:lnTo>
                  <a:pt x="111" y="2"/>
                </a:lnTo>
                <a:lnTo>
                  <a:pt x="113" y="2"/>
                </a:lnTo>
                <a:lnTo>
                  <a:pt x="115" y="2"/>
                </a:lnTo>
                <a:lnTo>
                  <a:pt x="117" y="2"/>
                </a:lnTo>
                <a:lnTo>
                  <a:pt x="118" y="2"/>
                </a:lnTo>
                <a:lnTo>
                  <a:pt x="120" y="2"/>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71" name="Freeform 199"/>
          <p:cNvSpPr>
            <a:spLocks/>
          </p:cNvSpPr>
          <p:nvPr/>
        </p:nvSpPr>
        <p:spPr bwMode="auto">
          <a:xfrm>
            <a:off x="5559029" y="3581400"/>
            <a:ext cx="489347" cy="429816"/>
          </a:xfrm>
          <a:custGeom>
            <a:avLst/>
            <a:gdLst/>
            <a:ahLst/>
            <a:cxnLst>
              <a:cxn ang="0">
                <a:pos x="244" y="43"/>
              </a:cxn>
              <a:cxn ang="0">
                <a:pos x="267" y="43"/>
              </a:cxn>
              <a:cxn ang="0">
                <a:pos x="268" y="65"/>
              </a:cxn>
              <a:cxn ang="0">
                <a:pos x="282" y="76"/>
              </a:cxn>
              <a:cxn ang="0">
                <a:pos x="291" y="98"/>
              </a:cxn>
              <a:cxn ang="0">
                <a:pos x="296" y="122"/>
              </a:cxn>
              <a:cxn ang="0">
                <a:pos x="311" y="134"/>
              </a:cxn>
              <a:cxn ang="0">
                <a:pos x="323" y="157"/>
              </a:cxn>
              <a:cxn ang="0">
                <a:pos x="344" y="179"/>
              </a:cxn>
              <a:cxn ang="0">
                <a:pos x="385" y="191"/>
              </a:cxn>
              <a:cxn ang="0">
                <a:pos x="411" y="224"/>
              </a:cxn>
              <a:cxn ang="0">
                <a:pos x="411" y="270"/>
              </a:cxn>
              <a:cxn ang="0">
                <a:pos x="411" y="308"/>
              </a:cxn>
              <a:cxn ang="0">
                <a:pos x="401" y="317"/>
              </a:cxn>
              <a:cxn ang="0">
                <a:pos x="392" y="327"/>
              </a:cxn>
              <a:cxn ang="0">
                <a:pos x="385" y="342"/>
              </a:cxn>
              <a:cxn ang="0">
                <a:pos x="371" y="341"/>
              </a:cxn>
              <a:cxn ang="0">
                <a:pos x="356" y="341"/>
              </a:cxn>
              <a:cxn ang="0">
                <a:pos x="349" y="349"/>
              </a:cxn>
              <a:cxn ang="0">
                <a:pos x="335" y="353"/>
              </a:cxn>
              <a:cxn ang="0">
                <a:pos x="323" y="360"/>
              </a:cxn>
              <a:cxn ang="0">
                <a:pos x="316" y="351"/>
              </a:cxn>
              <a:cxn ang="0">
                <a:pos x="311" y="342"/>
              </a:cxn>
              <a:cxn ang="0">
                <a:pos x="301" y="337"/>
              </a:cxn>
              <a:cxn ang="0">
                <a:pos x="294" y="327"/>
              </a:cxn>
              <a:cxn ang="0">
                <a:pos x="291" y="318"/>
              </a:cxn>
              <a:cxn ang="0">
                <a:pos x="284" y="306"/>
              </a:cxn>
              <a:cxn ang="0">
                <a:pos x="282" y="296"/>
              </a:cxn>
              <a:cxn ang="0">
                <a:pos x="241" y="289"/>
              </a:cxn>
              <a:cxn ang="0">
                <a:pos x="198" y="289"/>
              </a:cxn>
              <a:cxn ang="0">
                <a:pos x="163" y="289"/>
              </a:cxn>
              <a:cxn ang="0">
                <a:pos x="129" y="287"/>
              </a:cxn>
              <a:cxn ang="0">
                <a:pos x="98" y="287"/>
              </a:cxn>
              <a:cxn ang="0">
                <a:pos x="38" y="284"/>
              </a:cxn>
              <a:cxn ang="0">
                <a:pos x="9" y="262"/>
              </a:cxn>
              <a:cxn ang="0">
                <a:pos x="9" y="212"/>
              </a:cxn>
              <a:cxn ang="0">
                <a:pos x="10" y="169"/>
              </a:cxn>
              <a:cxn ang="0">
                <a:pos x="12" y="126"/>
              </a:cxn>
              <a:cxn ang="0">
                <a:pos x="14" y="74"/>
              </a:cxn>
              <a:cxn ang="0">
                <a:pos x="2" y="55"/>
              </a:cxn>
              <a:cxn ang="0">
                <a:pos x="3" y="21"/>
              </a:cxn>
              <a:cxn ang="0">
                <a:pos x="9" y="4"/>
              </a:cxn>
              <a:cxn ang="0">
                <a:pos x="24" y="0"/>
              </a:cxn>
              <a:cxn ang="0">
                <a:pos x="29" y="12"/>
              </a:cxn>
              <a:cxn ang="0">
                <a:pos x="41" y="26"/>
              </a:cxn>
              <a:cxn ang="0">
                <a:pos x="55" y="40"/>
              </a:cxn>
              <a:cxn ang="0">
                <a:pos x="55" y="47"/>
              </a:cxn>
              <a:cxn ang="0">
                <a:pos x="39" y="50"/>
              </a:cxn>
              <a:cxn ang="0">
                <a:pos x="45" y="64"/>
              </a:cxn>
              <a:cxn ang="0">
                <a:pos x="62" y="55"/>
              </a:cxn>
              <a:cxn ang="0">
                <a:pos x="72" y="36"/>
              </a:cxn>
              <a:cxn ang="0">
                <a:pos x="84" y="33"/>
              </a:cxn>
              <a:cxn ang="0">
                <a:pos x="91" y="41"/>
              </a:cxn>
              <a:cxn ang="0">
                <a:pos x="84" y="52"/>
              </a:cxn>
              <a:cxn ang="0">
                <a:pos x="72" y="57"/>
              </a:cxn>
              <a:cxn ang="0">
                <a:pos x="115" y="59"/>
              </a:cxn>
              <a:cxn ang="0">
                <a:pos x="148" y="60"/>
              </a:cxn>
              <a:cxn ang="0">
                <a:pos x="179" y="62"/>
              </a:cxn>
              <a:cxn ang="0">
                <a:pos x="193" y="55"/>
              </a:cxn>
              <a:cxn ang="0">
                <a:pos x="199" y="43"/>
              </a:cxn>
              <a:cxn ang="0">
                <a:pos x="211" y="38"/>
              </a:cxn>
              <a:cxn ang="0">
                <a:pos x="225" y="38"/>
              </a:cxn>
            </a:cxnLst>
            <a:rect l="0" t="0" r="r" b="b"/>
            <a:pathLst>
              <a:path w="411" h="361">
                <a:moveTo>
                  <a:pt x="236" y="38"/>
                </a:moveTo>
                <a:lnTo>
                  <a:pt x="236" y="38"/>
                </a:lnTo>
                <a:lnTo>
                  <a:pt x="237" y="38"/>
                </a:lnTo>
                <a:lnTo>
                  <a:pt x="237" y="40"/>
                </a:lnTo>
                <a:lnTo>
                  <a:pt x="239" y="40"/>
                </a:lnTo>
                <a:lnTo>
                  <a:pt x="241" y="40"/>
                </a:lnTo>
                <a:lnTo>
                  <a:pt x="241" y="40"/>
                </a:lnTo>
                <a:lnTo>
                  <a:pt x="242" y="40"/>
                </a:lnTo>
                <a:lnTo>
                  <a:pt x="242" y="41"/>
                </a:lnTo>
                <a:lnTo>
                  <a:pt x="244" y="41"/>
                </a:lnTo>
                <a:lnTo>
                  <a:pt x="244" y="43"/>
                </a:lnTo>
                <a:lnTo>
                  <a:pt x="246" y="43"/>
                </a:lnTo>
                <a:lnTo>
                  <a:pt x="248" y="43"/>
                </a:lnTo>
                <a:lnTo>
                  <a:pt x="248" y="45"/>
                </a:lnTo>
                <a:lnTo>
                  <a:pt x="258" y="45"/>
                </a:lnTo>
                <a:lnTo>
                  <a:pt x="260" y="45"/>
                </a:lnTo>
                <a:lnTo>
                  <a:pt x="261" y="45"/>
                </a:lnTo>
                <a:lnTo>
                  <a:pt x="263" y="45"/>
                </a:lnTo>
                <a:lnTo>
                  <a:pt x="265" y="45"/>
                </a:lnTo>
                <a:lnTo>
                  <a:pt x="265" y="45"/>
                </a:lnTo>
                <a:lnTo>
                  <a:pt x="267" y="45"/>
                </a:lnTo>
                <a:lnTo>
                  <a:pt x="267" y="43"/>
                </a:lnTo>
                <a:lnTo>
                  <a:pt x="268" y="43"/>
                </a:lnTo>
                <a:lnTo>
                  <a:pt x="268" y="50"/>
                </a:lnTo>
                <a:lnTo>
                  <a:pt x="268" y="52"/>
                </a:lnTo>
                <a:lnTo>
                  <a:pt x="268" y="53"/>
                </a:lnTo>
                <a:lnTo>
                  <a:pt x="268" y="55"/>
                </a:lnTo>
                <a:lnTo>
                  <a:pt x="268" y="55"/>
                </a:lnTo>
                <a:lnTo>
                  <a:pt x="268" y="57"/>
                </a:lnTo>
                <a:lnTo>
                  <a:pt x="268" y="59"/>
                </a:lnTo>
                <a:lnTo>
                  <a:pt x="268" y="62"/>
                </a:lnTo>
                <a:lnTo>
                  <a:pt x="268" y="64"/>
                </a:lnTo>
                <a:lnTo>
                  <a:pt x="268" y="65"/>
                </a:lnTo>
                <a:lnTo>
                  <a:pt x="268" y="67"/>
                </a:lnTo>
                <a:lnTo>
                  <a:pt x="268" y="72"/>
                </a:lnTo>
                <a:lnTo>
                  <a:pt x="268" y="74"/>
                </a:lnTo>
                <a:lnTo>
                  <a:pt x="268" y="76"/>
                </a:lnTo>
                <a:lnTo>
                  <a:pt x="273" y="76"/>
                </a:lnTo>
                <a:lnTo>
                  <a:pt x="275" y="76"/>
                </a:lnTo>
                <a:lnTo>
                  <a:pt x="277" y="76"/>
                </a:lnTo>
                <a:lnTo>
                  <a:pt x="279" y="76"/>
                </a:lnTo>
                <a:lnTo>
                  <a:pt x="280" y="76"/>
                </a:lnTo>
                <a:lnTo>
                  <a:pt x="280" y="76"/>
                </a:lnTo>
                <a:lnTo>
                  <a:pt x="282" y="76"/>
                </a:lnTo>
                <a:lnTo>
                  <a:pt x="284" y="76"/>
                </a:lnTo>
                <a:lnTo>
                  <a:pt x="285" y="76"/>
                </a:lnTo>
                <a:lnTo>
                  <a:pt x="289" y="76"/>
                </a:lnTo>
                <a:lnTo>
                  <a:pt x="291" y="76"/>
                </a:lnTo>
                <a:lnTo>
                  <a:pt x="291" y="83"/>
                </a:lnTo>
                <a:lnTo>
                  <a:pt x="291" y="84"/>
                </a:lnTo>
                <a:lnTo>
                  <a:pt x="291" y="86"/>
                </a:lnTo>
                <a:lnTo>
                  <a:pt x="291" y="90"/>
                </a:lnTo>
                <a:lnTo>
                  <a:pt x="291" y="91"/>
                </a:lnTo>
                <a:lnTo>
                  <a:pt x="291" y="95"/>
                </a:lnTo>
                <a:lnTo>
                  <a:pt x="291" y="98"/>
                </a:lnTo>
                <a:lnTo>
                  <a:pt x="294" y="100"/>
                </a:lnTo>
                <a:lnTo>
                  <a:pt x="294" y="102"/>
                </a:lnTo>
                <a:lnTo>
                  <a:pt x="296" y="102"/>
                </a:lnTo>
                <a:lnTo>
                  <a:pt x="296" y="103"/>
                </a:lnTo>
                <a:lnTo>
                  <a:pt x="296" y="105"/>
                </a:lnTo>
                <a:lnTo>
                  <a:pt x="296" y="110"/>
                </a:lnTo>
                <a:lnTo>
                  <a:pt x="296" y="112"/>
                </a:lnTo>
                <a:lnTo>
                  <a:pt x="296" y="117"/>
                </a:lnTo>
                <a:lnTo>
                  <a:pt x="296" y="119"/>
                </a:lnTo>
                <a:lnTo>
                  <a:pt x="296" y="120"/>
                </a:lnTo>
                <a:lnTo>
                  <a:pt x="296" y="122"/>
                </a:lnTo>
                <a:lnTo>
                  <a:pt x="298" y="122"/>
                </a:lnTo>
                <a:lnTo>
                  <a:pt x="301" y="122"/>
                </a:lnTo>
                <a:lnTo>
                  <a:pt x="301" y="131"/>
                </a:lnTo>
                <a:lnTo>
                  <a:pt x="301" y="133"/>
                </a:lnTo>
                <a:lnTo>
                  <a:pt x="301" y="134"/>
                </a:lnTo>
                <a:lnTo>
                  <a:pt x="301" y="133"/>
                </a:lnTo>
                <a:lnTo>
                  <a:pt x="303" y="134"/>
                </a:lnTo>
                <a:lnTo>
                  <a:pt x="304" y="134"/>
                </a:lnTo>
                <a:lnTo>
                  <a:pt x="306" y="134"/>
                </a:lnTo>
                <a:lnTo>
                  <a:pt x="308" y="134"/>
                </a:lnTo>
                <a:lnTo>
                  <a:pt x="311" y="134"/>
                </a:lnTo>
                <a:lnTo>
                  <a:pt x="311" y="139"/>
                </a:lnTo>
                <a:lnTo>
                  <a:pt x="311" y="146"/>
                </a:lnTo>
                <a:lnTo>
                  <a:pt x="311" y="150"/>
                </a:lnTo>
                <a:lnTo>
                  <a:pt x="311" y="151"/>
                </a:lnTo>
                <a:lnTo>
                  <a:pt x="311" y="153"/>
                </a:lnTo>
                <a:lnTo>
                  <a:pt x="311" y="155"/>
                </a:lnTo>
                <a:lnTo>
                  <a:pt x="311" y="157"/>
                </a:lnTo>
                <a:lnTo>
                  <a:pt x="313" y="157"/>
                </a:lnTo>
                <a:lnTo>
                  <a:pt x="315" y="157"/>
                </a:lnTo>
                <a:lnTo>
                  <a:pt x="320" y="157"/>
                </a:lnTo>
                <a:lnTo>
                  <a:pt x="323" y="157"/>
                </a:lnTo>
                <a:lnTo>
                  <a:pt x="323" y="167"/>
                </a:lnTo>
                <a:lnTo>
                  <a:pt x="325" y="167"/>
                </a:lnTo>
                <a:lnTo>
                  <a:pt x="330" y="167"/>
                </a:lnTo>
                <a:lnTo>
                  <a:pt x="334" y="167"/>
                </a:lnTo>
                <a:lnTo>
                  <a:pt x="334" y="172"/>
                </a:lnTo>
                <a:lnTo>
                  <a:pt x="334" y="176"/>
                </a:lnTo>
                <a:lnTo>
                  <a:pt x="334" y="176"/>
                </a:lnTo>
                <a:lnTo>
                  <a:pt x="334" y="179"/>
                </a:lnTo>
                <a:lnTo>
                  <a:pt x="339" y="179"/>
                </a:lnTo>
                <a:lnTo>
                  <a:pt x="341" y="179"/>
                </a:lnTo>
                <a:lnTo>
                  <a:pt x="344" y="179"/>
                </a:lnTo>
                <a:lnTo>
                  <a:pt x="344" y="182"/>
                </a:lnTo>
                <a:lnTo>
                  <a:pt x="344" y="184"/>
                </a:lnTo>
                <a:lnTo>
                  <a:pt x="344" y="189"/>
                </a:lnTo>
                <a:lnTo>
                  <a:pt x="344" y="191"/>
                </a:lnTo>
                <a:lnTo>
                  <a:pt x="354" y="191"/>
                </a:lnTo>
                <a:lnTo>
                  <a:pt x="356" y="191"/>
                </a:lnTo>
                <a:lnTo>
                  <a:pt x="358" y="191"/>
                </a:lnTo>
                <a:lnTo>
                  <a:pt x="359" y="191"/>
                </a:lnTo>
                <a:lnTo>
                  <a:pt x="378" y="191"/>
                </a:lnTo>
                <a:lnTo>
                  <a:pt x="380" y="191"/>
                </a:lnTo>
                <a:lnTo>
                  <a:pt x="385" y="191"/>
                </a:lnTo>
                <a:lnTo>
                  <a:pt x="401" y="191"/>
                </a:lnTo>
                <a:lnTo>
                  <a:pt x="404" y="191"/>
                </a:lnTo>
                <a:lnTo>
                  <a:pt x="411" y="191"/>
                </a:lnTo>
                <a:lnTo>
                  <a:pt x="411" y="200"/>
                </a:lnTo>
                <a:lnTo>
                  <a:pt x="411" y="207"/>
                </a:lnTo>
                <a:lnTo>
                  <a:pt x="411" y="207"/>
                </a:lnTo>
                <a:lnTo>
                  <a:pt x="411" y="208"/>
                </a:lnTo>
                <a:lnTo>
                  <a:pt x="411" y="212"/>
                </a:lnTo>
                <a:lnTo>
                  <a:pt x="411" y="217"/>
                </a:lnTo>
                <a:lnTo>
                  <a:pt x="411" y="222"/>
                </a:lnTo>
                <a:lnTo>
                  <a:pt x="411" y="224"/>
                </a:lnTo>
                <a:lnTo>
                  <a:pt x="411" y="225"/>
                </a:lnTo>
                <a:lnTo>
                  <a:pt x="411" y="236"/>
                </a:lnTo>
                <a:lnTo>
                  <a:pt x="411" y="239"/>
                </a:lnTo>
                <a:lnTo>
                  <a:pt x="411" y="244"/>
                </a:lnTo>
                <a:lnTo>
                  <a:pt x="411" y="248"/>
                </a:lnTo>
                <a:lnTo>
                  <a:pt x="411" y="256"/>
                </a:lnTo>
                <a:lnTo>
                  <a:pt x="411" y="258"/>
                </a:lnTo>
                <a:lnTo>
                  <a:pt x="411" y="260"/>
                </a:lnTo>
                <a:lnTo>
                  <a:pt x="411" y="265"/>
                </a:lnTo>
                <a:lnTo>
                  <a:pt x="411" y="267"/>
                </a:lnTo>
                <a:lnTo>
                  <a:pt x="411" y="270"/>
                </a:lnTo>
                <a:lnTo>
                  <a:pt x="411" y="274"/>
                </a:lnTo>
                <a:lnTo>
                  <a:pt x="411" y="275"/>
                </a:lnTo>
                <a:lnTo>
                  <a:pt x="411" y="280"/>
                </a:lnTo>
                <a:lnTo>
                  <a:pt x="411" y="282"/>
                </a:lnTo>
                <a:lnTo>
                  <a:pt x="411" y="284"/>
                </a:lnTo>
                <a:lnTo>
                  <a:pt x="411" y="287"/>
                </a:lnTo>
                <a:lnTo>
                  <a:pt x="411" y="291"/>
                </a:lnTo>
                <a:lnTo>
                  <a:pt x="411" y="293"/>
                </a:lnTo>
                <a:lnTo>
                  <a:pt x="411" y="298"/>
                </a:lnTo>
                <a:lnTo>
                  <a:pt x="411" y="303"/>
                </a:lnTo>
                <a:lnTo>
                  <a:pt x="411" y="308"/>
                </a:lnTo>
                <a:lnTo>
                  <a:pt x="411" y="310"/>
                </a:lnTo>
                <a:lnTo>
                  <a:pt x="411" y="311"/>
                </a:lnTo>
                <a:lnTo>
                  <a:pt x="411" y="311"/>
                </a:lnTo>
                <a:lnTo>
                  <a:pt x="411" y="313"/>
                </a:lnTo>
                <a:lnTo>
                  <a:pt x="411" y="315"/>
                </a:lnTo>
                <a:lnTo>
                  <a:pt x="409" y="315"/>
                </a:lnTo>
                <a:lnTo>
                  <a:pt x="408" y="315"/>
                </a:lnTo>
                <a:lnTo>
                  <a:pt x="406" y="315"/>
                </a:lnTo>
                <a:lnTo>
                  <a:pt x="404" y="315"/>
                </a:lnTo>
                <a:lnTo>
                  <a:pt x="402" y="315"/>
                </a:lnTo>
                <a:lnTo>
                  <a:pt x="401" y="317"/>
                </a:lnTo>
                <a:lnTo>
                  <a:pt x="401" y="318"/>
                </a:lnTo>
                <a:lnTo>
                  <a:pt x="401" y="320"/>
                </a:lnTo>
                <a:lnTo>
                  <a:pt x="401" y="322"/>
                </a:lnTo>
                <a:lnTo>
                  <a:pt x="399" y="322"/>
                </a:lnTo>
                <a:lnTo>
                  <a:pt x="399" y="323"/>
                </a:lnTo>
                <a:lnTo>
                  <a:pt x="397" y="323"/>
                </a:lnTo>
                <a:lnTo>
                  <a:pt x="396" y="325"/>
                </a:lnTo>
                <a:lnTo>
                  <a:pt x="396" y="327"/>
                </a:lnTo>
                <a:lnTo>
                  <a:pt x="394" y="327"/>
                </a:lnTo>
                <a:lnTo>
                  <a:pt x="392" y="327"/>
                </a:lnTo>
                <a:lnTo>
                  <a:pt x="392" y="327"/>
                </a:lnTo>
                <a:lnTo>
                  <a:pt x="390" y="329"/>
                </a:lnTo>
                <a:lnTo>
                  <a:pt x="390" y="330"/>
                </a:lnTo>
                <a:lnTo>
                  <a:pt x="387" y="332"/>
                </a:lnTo>
                <a:lnTo>
                  <a:pt x="385" y="334"/>
                </a:lnTo>
                <a:lnTo>
                  <a:pt x="385" y="336"/>
                </a:lnTo>
                <a:lnTo>
                  <a:pt x="385" y="337"/>
                </a:lnTo>
                <a:lnTo>
                  <a:pt x="385" y="337"/>
                </a:lnTo>
                <a:lnTo>
                  <a:pt x="385" y="339"/>
                </a:lnTo>
                <a:lnTo>
                  <a:pt x="385" y="341"/>
                </a:lnTo>
                <a:lnTo>
                  <a:pt x="385" y="342"/>
                </a:lnTo>
                <a:lnTo>
                  <a:pt x="385" y="342"/>
                </a:lnTo>
                <a:lnTo>
                  <a:pt x="384" y="342"/>
                </a:lnTo>
                <a:lnTo>
                  <a:pt x="384" y="342"/>
                </a:lnTo>
                <a:lnTo>
                  <a:pt x="382" y="342"/>
                </a:lnTo>
                <a:lnTo>
                  <a:pt x="380" y="342"/>
                </a:lnTo>
                <a:lnTo>
                  <a:pt x="378" y="342"/>
                </a:lnTo>
                <a:lnTo>
                  <a:pt x="377" y="342"/>
                </a:lnTo>
                <a:lnTo>
                  <a:pt x="377" y="341"/>
                </a:lnTo>
                <a:lnTo>
                  <a:pt x="375" y="341"/>
                </a:lnTo>
                <a:lnTo>
                  <a:pt x="373" y="341"/>
                </a:lnTo>
                <a:lnTo>
                  <a:pt x="371" y="341"/>
                </a:lnTo>
                <a:lnTo>
                  <a:pt x="371" y="341"/>
                </a:lnTo>
                <a:lnTo>
                  <a:pt x="371" y="339"/>
                </a:lnTo>
                <a:lnTo>
                  <a:pt x="370" y="339"/>
                </a:lnTo>
                <a:lnTo>
                  <a:pt x="368" y="339"/>
                </a:lnTo>
                <a:lnTo>
                  <a:pt x="366" y="339"/>
                </a:lnTo>
                <a:lnTo>
                  <a:pt x="365" y="339"/>
                </a:lnTo>
                <a:lnTo>
                  <a:pt x="363" y="339"/>
                </a:lnTo>
                <a:lnTo>
                  <a:pt x="361" y="339"/>
                </a:lnTo>
                <a:lnTo>
                  <a:pt x="359" y="339"/>
                </a:lnTo>
                <a:lnTo>
                  <a:pt x="358" y="339"/>
                </a:lnTo>
                <a:lnTo>
                  <a:pt x="358" y="341"/>
                </a:lnTo>
                <a:lnTo>
                  <a:pt x="356" y="341"/>
                </a:lnTo>
                <a:lnTo>
                  <a:pt x="356" y="341"/>
                </a:lnTo>
                <a:lnTo>
                  <a:pt x="354" y="341"/>
                </a:lnTo>
                <a:lnTo>
                  <a:pt x="354" y="342"/>
                </a:lnTo>
                <a:lnTo>
                  <a:pt x="353" y="342"/>
                </a:lnTo>
                <a:lnTo>
                  <a:pt x="353" y="342"/>
                </a:lnTo>
                <a:lnTo>
                  <a:pt x="353" y="344"/>
                </a:lnTo>
                <a:lnTo>
                  <a:pt x="351" y="344"/>
                </a:lnTo>
                <a:lnTo>
                  <a:pt x="351" y="346"/>
                </a:lnTo>
                <a:lnTo>
                  <a:pt x="351" y="348"/>
                </a:lnTo>
                <a:lnTo>
                  <a:pt x="349" y="348"/>
                </a:lnTo>
                <a:lnTo>
                  <a:pt x="349" y="349"/>
                </a:lnTo>
                <a:lnTo>
                  <a:pt x="349" y="351"/>
                </a:lnTo>
                <a:lnTo>
                  <a:pt x="347" y="351"/>
                </a:lnTo>
                <a:lnTo>
                  <a:pt x="347" y="353"/>
                </a:lnTo>
                <a:lnTo>
                  <a:pt x="346" y="353"/>
                </a:lnTo>
                <a:lnTo>
                  <a:pt x="344" y="353"/>
                </a:lnTo>
                <a:lnTo>
                  <a:pt x="344" y="351"/>
                </a:lnTo>
                <a:lnTo>
                  <a:pt x="342" y="351"/>
                </a:lnTo>
                <a:lnTo>
                  <a:pt x="341" y="351"/>
                </a:lnTo>
                <a:lnTo>
                  <a:pt x="341" y="353"/>
                </a:lnTo>
                <a:lnTo>
                  <a:pt x="337" y="353"/>
                </a:lnTo>
                <a:lnTo>
                  <a:pt x="335" y="353"/>
                </a:lnTo>
                <a:lnTo>
                  <a:pt x="335" y="354"/>
                </a:lnTo>
                <a:lnTo>
                  <a:pt x="334" y="354"/>
                </a:lnTo>
                <a:lnTo>
                  <a:pt x="334" y="356"/>
                </a:lnTo>
                <a:lnTo>
                  <a:pt x="334" y="356"/>
                </a:lnTo>
                <a:lnTo>
                  <a:pt x="332" y="356"/>
                </a:lnTo>
                <a:lnTo>
                  <a:pt x="332" y="358"/>
                </a:lnTo>
                <a:lnTo>
                  <a:pt x="330" y="360"/>
                </a:lnTo>
                <a:lnTo>
                  <a:pt x="325" y="361"/>
                </a:lnTo>
                <a:lnTo>
                  <a:pt x="325" y="360"/>
                </a:lnTo>
                <a:lnTo>
                  <a:pt x="325" y="360"/>
                </a:lnTo>
                <a:lnTo>
                  <a:pt x="323" y="360"/>
                </a:lnTo>
                <a:lnTo>
                  <a:pt x="322" y="360"/>
                </a:lnTo>
                <a:lnTo>
                  <a:pt x="322" y="358"/>
                </a:lnTo>
                <a:lnTo>
                  <a:pt x="320" y="358"/>
                </a:lnTo>
                <a:lnTo>
                  <a:pt x="318" y="358"/>
                </a:lnTo>
                <a:lnTo>
                  <a:pt x="316" y="356"/>
                </a:lnTo>
                <a:lnTo>
                  <a:pt x="315" y="356"/>
                </a:lnTo>
                <a:lnTo>
                  <a:pt x="316" y="356"/>
                </a:lnTo>
                <a:lnTo>
                  <a:pt x="315" y="354"/>
                </a:lnTo>
                <a:lnTo>
                  <a:pt x="315" y="353"/>
                </a:lnTo>
                <a:lnTo>
                  <a:pt x="316" y="353"/>
                </a:lnTo>
                <a:lnTo>
                  <a:pt x="316" y="351"/>
                </a:lnTo>
                <a:lnTo>
                  <a:pt x="315" y="351"/>
                </a:lnTo>
                <a:lnTo>
                  <a:pt x="313" y="349"/>
                </a:lnTo>
                <a:lnTo>
                  <a:pt x="315" y="349"/>
                </a:lnTo>
                <a:lnTo>
                  <a:pt x="315" y="348"/>
                </a:lnTo>
                <a:lnTo>
                  <a:pt x="313" y="348"/>
                </a:lnTo>
                <a:lnTo>
                  <a:pt x="313" y="349"/>
                </a:lnTo>
                <a:lnTo>
                  <a:pt x="313" y="348"/>
                </a:lnTo>
                <a:lnTo>
                  <a:pt x="313" y="346"/>
                </a:lnTo>
                <a:lnTo>
                  <a:pt x="311" y="346"/>
                </a:lnTo>
                <a:lnTo>
                  <a:pt x="311" y="344"/>
                </a:lnTo>
                <a:lnTo>
                  <a:pt x="311" y="342"/>
                </a:lnTo>
                <a:lnTo>
                  <a:pt x="311" y="342"/>
                </a:lnTo>
                <a:lnTo>
                  <a:pt x="310" y="342"/>
                </a:lnTo>
                <a:lnTo>
                  <a:pt x="308" y="342"/>
                </a:lnTo>
                <a:lnTo>
                  <a:pt x="308" y="342"/>
                </a:lnTo>
                <a:lnTo>
                  <a:pt x="306" y="342"/>
                </a:lnTo>
                <a:lnTo>
                  <a:pt x="306" y="341"/>
                </a:lnTo>
                <a:lnTo>
                  <a:pt x="304" y="341"/>
                </a:lnTo>
                <a:lnTo>
                  <a:pt x="303" y="341"/>
                </a:lnTo>
                <a:lnTo>
                  <a:pt x="303" y="339"/>
                </a:lnTo>
                <a:lnTo>
                  <a:pt x="303" y="337"/>
                </a:lnTo>
                <a:lnTo>
                  <a:pt x="301" y="337"/>
                </a:lnTo>
                <a:lnTo>
                  <a:pt x="301" y="336"/>
                </a:lnTo>
                <a:lnTo>
                  <a:pt x="301" y="334"/>
                </a:lnTo>
                <a:lnTo>
                  <a:pt x="299" y="334"/>
                </a:lnTo>
                <a:lnTo>
                  <a:pt x="298" y="334"/>
                </a:lnTo>
                <a:lnTo>
                  <a:pt x="296" y="334"/>
                </a:lnTo>
                <a:lnTo>
                  <a:pt x="296" y="332"/>
                </a:lnTo>
                <a:lnTo>
                  <a:pt x="296" y="330"/>
                </a:lnTo>
                <a:lnTo>
                  <a:pt x="296" y="330"/>
                </a:lnTo>
                <a:lnTo>
                  <a:pt x="294" y="330"/>
                </a:lnTo>
                <a:lnTo>
                  <a:pt x="294" y="329"/>
                </a:lnTo>
                <a:lnTo>
                  <a:pt x="294" y="327"/>
                </a:lnTo>
                <a:lnTo>
                  <a:pt x="296" y="327"/>
                </a:lnTo>
                <a:lnTo>
                  <a:pt x="296" y="327"/>
                </a:lnTo>
                <a:lnTo>
                  <a:pt x="294" y="327"/>
                </a:lnTo>
                <a:lnTo>
                  <a:pt x="294" y="325"/>
                </a:lnTo>
                <a:lnTo>
                  <a:pt x="294" y="323"/>
                </a:lnTo>
                <a:lnTo>
                  <a:pt x="296" y="323"/>
                </a:lnTo>
                <a:lnTo>
                  <a:pt x="296" y="322"/>
                </a:lnTo>
                <a:lnTo>
                  <a:pt x="294" y="322"/>
                </a:lnTo>
                <a:lnTo>
                  <a:pt x="294" y="320"/>
                </a:lnTo>
                <a:lnTo>
                  <a:pt x="292" y="320"/>
                </a:lnTo>
                <a:lnTo>
                  <a:pt x="291" y="318"/>
                </a:lnTo>
                <a:lnTo>
                  <a:pt x="289" y="318"/>
                </a:lnTo>
                <a:lnTo>
                  <a:pt x="289" y="317"/>
                </a:lnTo>
                <a:lnTo>
                  <a:pt x="287" y="315"/>
                </a:lnTo>
                <a:lnTo>
                  <a:pt x="287" y="313"/>
                </a:lnTo>
                <a:lnTo>
                  <a:pt x="285" y="313"/>
                </a:lnTo>
                <a:lnTo>
                  <a:pt x="285" y="311"/>
                </a:lnTo>
                <a:lnTo>
                  <a:pt x="285" y="311"/>
                </a:lnTo>
                <a:lnTo>
                  <a:pt x="285" y="310"/>
                </a:lnTo>
                <a:lnTo>
                  <a:pt x="285" y="308"/>
                </a:lnTo>
                <a:lnTo>
                  <a:pt x="285" y="306"/>
                </a:lnTo>
                <a:lnTo>
                  <a:pt x="284" y="306"/>
                </a:lnTo>
                <a:lnTo>
                  <a:pt x="282" y="306"/>
                </a:lnTo>
                <a:lnTo>
                  <a:pt x="282" y="305"/>
                </a:lnTo>
                <a:lnTo>
                  <a:pt x="282" y="303"/>
                </a:lnTo>
                <a:lnTo>
                  <a:pt x="284" y="303"/>
                </a:lnTo>
                <a:lnTo>
                  <a:pt x="284" y="301"/>
                </a:lnTo>
                <a:lnTo>
                  <a:pt x="284" y="299"/>
                </a:lnTo>
                <a:lnTo>
                  <a:pt x="282" y="299"/>
                </a:lnTo>
                <a:lnTo>
                  <a:pt x="282" y="298"/>
                </a:lnTo>
                <a:lnTo>
                  <a:pt x="282" y="296"/>
                </a:lnTo>
                <a:lnTo>
                  <a:pt x="280" y="296"/>
                </a:lnTo>
                <a:lnTo>
                  <a:pt x="282" y="296"/>
                </a:lnTo>
                <a:lnTo>
                  <a:pt x="282" y="294"/>
                </a:lnTo>
                <a:lnTo>
                  <a:pt x="282" y="293"/>
                </a:lnTo>
                <a:lnTo>
                  <a:pt x="280" y="293"/>
                </a:lnTo>
                <a:lnTo>
                  <a:pt x="280" y="291"/>
                </a:lnTo>
                <a:lnTo>
                  <a:pt x="280" y="291"/>
                </a:lnTo>
                <a:lnTo>
                  <a:pt x="277" y="291"/>
                </a:lnTo>
                <a:lnTo>
                  <a:pt x="275" y="291"/>
                </a:lnTo>
                <a:lnTo>
                  <a:pt x="261" y="291"/>
                </a:lnTo>
                <a:lnTo>
                  <a:pt x="258" y="291"/>
                </a:lnTo>
                <a:lnTo>
                  <a:pt x="251" y="291"/>
                </a:lnTo>
                <a:lnTo>
                  <a:pt x="241" y="289"/>
                </a:lnTo>
                <a:lnTo>
                  <a:pt x="237" y="289"/>
                </a:lnTo>
                <a:lnTo>
                  <a:pt x="236" y="289"/>
                </a:lnTo>
                <a:lnTo>
                  <a:pt x="236" y="289"/>
                </a:lnTo>
                <a:lnTo>
                  <a:pt x="232" y="289"/>
                </a:lnTo>
                <a:lnTo>
                  <a:pt x="230" y="289"/>
                </a:lnTo>
                <a:lnTo>
                  <a:pt x="227" y="289"/>
                </a:lnTo>
                <a:lnTo>
                  <a:pt x="224" y="289"/>
                </a:lnTo>
                <a:lnTo>
                  <a:pt x="205" y="289"/>
                </a:lnTo>
                <a:lnTo>
                  <a:pt x="203" y="289"/>
                </a:lnTo>
                <a:lnTo>
                  <a:pt x="199" y="289"/>
                </a:lnTo>
                <a:lnTo>
                  <a:pt x="198" y="289"/>
                </a:lnTo>
                <a:lnTo>
                  <a:pt x="193" y="289"/>
                </a:lnTo>
                <a:lnTo>
                  <a:pt x="191" y="289"/>
                </a:lnTo>
                <a:lnTo>
                  <a:pt x="191" y="289"/>
                </a:lnTo>
                <a:lnTo>
                  <a:pt x="189" y="289"/>
                </a:lnTo>
                <a:lnTo>
                  <a:pt x="184" y="289"/>
                </a:lnTo>
                <a:lnTo>
                  <a:pt x="182" y="289"/>
                </a:lnTo>
                <a:lnTo>
                  <a:pt x="179" y="289"/>
                </a:lnTo>
                <a:lnTo>
                  <a:pt x="172" y="289"/>
                </a:lnTo>
                <a:lnTo>
                  <a:pt x="167" y="289"/>
                </a:lnTo>
                <a:lnTo>
                  <a:pt x="165" y="289"/>
                </a:lnTo>
                <a:lnTo>
                  <a:pt x="163" y="289"/>
                </a:lnTo>
                <a:lnTo>
                  <a:pt x="160" y="289"/>
                </a:lnTo>
                <a:lnTo>
                  <a:pt x="156" y="289"/>
                </a:lnTo>
                <a:lnTo>
                  <a:pt x="155" y="289"/>
                </a:lnTo>
                <a:lnTo>
                  <a:pt x="151" y="289"/>
                </a:lnTo>
                <a:lnTo>
                  <a:pt x="144" y="289"/>
                </a:lnTo>
                <a:lnTo>
                  <a:pt x="144" y="289"/>
                </a:lnTo>
                <a:lnTo>
                  <a:pt x="143" y="289"/>
                </a:lnTo>
                <a:lnTo>
                  <a:pt x="139" y="289"/>
                </a:lnTo>
                <a:lnTo>
                  <a:pt x="136" y="287"/>
                </a:lnTo>
                <a:lnTo>
                  <a:pt x="131" y="287"/>
                </a:lnTo>
                <a:lnTo>
                  <a:pt x="129" y="287"/>
                </a:lnTo>
                <a:lnTo>
                  <a:pt x="127" y="287"/>
                </a:lnTo>
                <a:lnTo>
                  <a:pt x="122" y="287"/>
                </a:lnTo>
                <a:lnTo>
                  <a:pt x="120" y="287"/>
                </a:lnTo>
                <a:lnTo>
                  <a:pt x="119" y="287"/>
                </a:lnTo>
                <a:lnTo>
                  <a:pt x="115" y="287"/>
                </a:lnTo>
                <a:lnTo>
                  <a:pt x="113" y="287"/>
                </a:lnTo>
                <a:lnTo>
                  <a:pt x="110" y="287"/>
                </a:lnTo>
                <a:lnTo>
                  <a:pt x="105" y="287"/>
                </a:lnTo>
                <a:lnTo>
                  <a:pt x="100" y="287"/>
                </a:lnTo>
                <a:lnTo>
                  <a:pt x="100" y="287"/>
                </a:lnTo>
                <a:lnTo>
                  <a:pt x="98" y="287"/>
                </a:lnTo>
                <a:lnTo>
                  <a:pt x="82" y="286"/>
                </a:lnTo>
                <a:lnTo>
                  <a:pt x="74" y="286"/>
                </a:lnTo>
                <a:lnTo>
                  <a:pt x="72" y="286"/>
                </a:lnTo>
                <a:lnTo>
                  <a:pt x="69" y="286"/>
                </a:lnTo>
                <a:lnTo>
                  <a:pt x="67" y="286"/>
                </a:lnTo>
                <a:lnTo>
                  <a:pt x="64" y="286"/>
                </a:lnTo>
                <a:lnTo>
                  <a:pt x="62" y="286"/>
                </a:lnTo>
                <a:lnTo>
                  <a:pt x="52" y="284"/>
                </a:lnTo>
                <a:lnTo>
                  <a:pt x="48" y="284"/>
                </a:lnTo>
                <a:lnTo>
                  <a:pt x="39" y="284"/>
                </a:lnTo>
                <a:lnTo>
                  <a:pt x="38" y="284"/>
                </a:lnTo>
                <a:lnTo>
                  <a:pt x="34" y="284"/>
                </a:lnTo>
                <a:lnTo>
                  <a:pt x="31" y="284"/>
                </a:lnTo>
                <a:lnTo>
                  <a:pt x="24" y="284"/>
                </a:lnTo>
                <a:lnTo>
                  <a:pt x="10" y="282"/>
                </a:lnTo>
                <a:lnTo>
                  <a:pt x="9" y="282"/>
                </a:lnTo>
                <a:lnTo>
                  <a:pt x="7" y="282"/>
                </a:lnTo>
                <a:lnTo>
                  <a:pt x="7" y="277"/>
                </a:lnTo>
                <a:lnTo>
                  <a:pt x="7" y="275"/>
                </a:lnTo>
                <a:lnTo>
                  <a:pt x="9" y="267"/>
                </a:lnTo>
                <a:lnTo>
                  <a:pt x="9" y="263"/>
                </a:lnTo>
                <a:lnTo>
                  <a:pt x="9" y="262"/>
                </a:lnTo>
                <a:lnTo>
                  <a:pt x="9" y="260"/>
                </a:lnTo>
                <a:lnTo>
                  <a:pt x="9" y="256"/>
                </a:lnTo>
                <a:lnTo>
                  <a:pt x="9" y="251"/>
                </a:lnTo>
                <a:lnTo>
                  <a:pt x="9" y="246"/>
                </a:lnTo>
                <a:lnTo>
                  <a:pt x="9" y="236"/>
                </a:lnTo>
                <a:lnTo>
                  <a:pt x="9" y="231"/>
                </a:lnTo>
                <a:lnTo>
                  <a:pt x="9" y="224"/>
                </a:lnTo>
                <a:lnTo>
                  <a:pt x="9" y="222"/>
                </a:lnTo>
                <a:lnTo>
                  <a:pt x="9" y="220"/>
                </a:lnTo>
                <a:lnTo>
                  <a:pt x="9" y="217"/>
                </a:lnTo>
                <a:lnTo>
                  <a:pt x="9" y="212"/>
                </a:lnTo>
                <a:lnTo>
                  <a:pt x="9" y="210"/>
                </a:lnTo>
                <a:lnTo>
                  <a:pt x="9" y="208"/>
                </a:lnTo>
                <a:lnTo>
                  <a:pt x="9" y="207"/>
                </a:lnTo>
                <a:lnTo>
                  <a:pt x="9" y="196"/>
                </a:lnTo>
                <a:lnTo>
                  <a:pt x="9" y="194"/>
                </a:lnTo>
                <a:lnTo>
                  <a:pt x="9" y="193"/>
                </a:lnTo>
                <a:lnTo>
                  <a:pt x="9" y="191"/>
                </a:lnTo>
                <a:lnTo>
                  <a:pt x="9" y="186"/>
                </a:lnTo>
                <a:lnTo>
                  <a:pt x="10" y="176"/>
                </a:lnTo>
                <a:lnTo>
                  <a:pt x="10" y="176"/>
                </a:lnTo>
                <a:lnTo>
                  <a:pt x="10" y="169"/>
                </a:lnTo>
                <a:lnTo>
                  <a:pt x="10" y="167"/>
                </a:lnTo>
                <a:lnTo>
                  <a:pt x="10" y="162"/>
                </a:lnTo>
                <a:lnTo>
                  <a:pt x="10" y="158"/>
                </a:lnTo>
                <a:lnTo>
                  <a:pt x="10" y="151"/>
                </a:lnTo>
                <a:lnTo>
                  <a:pt x="10" y="148"/>
                </a:lnTo>
                <a:lnTo>
                  <a:pt x="10" y="146"/>
                </a:lnTo>
                <a:lnTo>
                  <a:pt x="12" y="139"/>
                </a:lnTo>
                <a:lnTo>
                  <a:pt x="12" y="136"/>
                </a:lnTo>
                <a:lnTo>
                  <a:pt x="12" y="133"/>
                </a:lnTo>
                <a:lnTo>
                  <a:pt x="12" y="127"/>
                </a:lnTo>
                <a:lnTo>
                  <a:pt x="12" y="126"/>
                </a:lnTo>
                <a:lnTo>
                  <a:pt x="12" y="120"/>
                </a:lnTo>
                <a:lnTo>
                  <a:pt x="12" y="119"/>
                </a:lnTo>
                <a:lnTo>
                  <a:pt x="12" y="117"/>
                </a:lnTo>
                <a:lnTo>
                  <a:pt x="12" y="112"/>
                </a:lnTo>
                <a:lnTo>
                  <a:pt x="14" y="103"/>
                </a:lnTo>
                <a:lnTo>
                  <a:pt x="14" y="102"/>
                </a:lnTo>
                <a:lnTo>
                  <a:pt x="14" y="102"/>
                </a:lnTo>
                <a:lnTo>
                  <a:pt x="14" y="100"/>
                </a:lnTo>
                <a:lnTo>
                  <a:pt x="14" y="86"/>
                </a:lnTo>
                <a:lnTo>
                  <a:pt x="14" y="79"/>
                </a:lnTo>
                <a:lnTo>
                  <a:pt x="14" y="74"/>
                </a:lnTo>
                <a:lnTo>
                  <a:pt x="14" y="69"/>
                </a:lnTo>
                <a:lnTo>
                  <a:pt x="15" y="65"/>
                </a:lnTo>
                <a:lnTo>
                  <a:pt x="12" y="65"/>
                </a:lnTo>
                <a:lnTo>
                  <a:pt x="10" y="65"/>
                </a:lnTo>
                <a:lnTo>
                  <a:pt x="5" y="65"/>
                </a:lnTo>
                <a:lnTo>
                  <a:pt x="2" y="65"/>
                </a:lnTo>
                <a:lnTo>
                  <a:pt x="0" y="65"/>
                </a:lnTo>
                <a:lnTo>
                  <a:pt x="2" y="60"/>
                </a:lnTo>
                <a:lnTo>
                  <a:pt x="2" y="59"/>
                </a:lnTo>
                <a:lnTo>
                  <a:pt x="2" y="57"/>
                </a:lnTo>
                <a:lnTo>
                  <a:pt x="2" y="55"/>
                </a:lnTo>
                <a:lnTo>
                  <a:pt x="2" y="41"/>
                </a:lnTo>
                <a:lnTo>
                  <a:pt x="2" y="40"/>
                </a:lnTo>
                <a:lnTo>
                  <a:pt x="2" y="38"/>
                </a:lnTo>
                <a:lnTo>
                  <a:pt x="2" y="34"/>
                </a:lnTo>
                <a:lnTo>
                  <a:pt x="2" y="31"/>
                </a:lnTo>
                <a:lnTo>
                  <a:pt x="3" y="29"/>
                </a:lnTo>
                <a:lnTo>
                  <a:pt x="3" y="28"/>
                </a:lnTo>
                <a:lnTo>
                  <a:pt x="3" y="26"/>
                </a:lnTo>
                <a:lnTo>
                  <a:pt x="3" y="26"/>
                </a:lnTo>
                <a:lnTo>
                  <a:pt x="3" y="24"/>
                </a:lnTo>
                <a:lnTo>
                  <a:pt x="3" y="21"/>
                </a:lnTo>
                <a:lnTo>
                  <a:pt x="3" y="19"/>
                </a:lnTo>
                <a:lnTo>
                  <a:pt x="3" y="17"/>
                </a:lnTo>
                <a:lnTo>
                  <a:pt x="3" y="16"/>
                </a:lnTo>
                <a:lnTo>
                  <a:pt x="3" y="14"/>
                </a:lnTo>
                <a:lnTo>
                  <a:pt x="3" y="10"/>
                </a:lnTo>
                <a:lnTo>
                  <a:pt x="3" y="9"/>
                </a:lnTo>
                <a:lnTo>
                  <a:pt x="5" y="9"/>
                </a:lnTo>
                <a:lnTo>
                  <a:pt x="5" y="7"/>
                </a:lnTo>
                <a:lnTo>
                  <a:pt x="7" y="5"/>
                </a:lnTo>
                <a:lnTo>
                  <a:pt x="9" y="4"/>
                </a:lnTo>
                <a:lnTo>
                  <a:pt x="9" y="4"/>
                </a:lnTo>
                <a:lnTo>
                  <a:pt x="10" y="4"/>
                </a:lnTo>
                <a:lnTo>
                  <a:pt x="10" y="2"/>
                </a:lnTo>
                <a:lnTo>
                  <a:pt x="12" y="2"/>
                </a:lnTo>
                <a:lnTo>
                  <a:pt x="14" y="2"/>
                </a:lnTo>
                <a:lnTo>
                  <a:pt x="15" y="0"/>
                </a:lnTo>
                <a:lnTo>
                  <a:pt x="17" y="2"/>
                </a:lnTo>
                <a:lnTo>
                  <a:pt x="19" y="2"/>
                </a:lnTo>
                <a:lnTo>
                  <a:pt x="19" y="0"/>
                </a:lnTo>
                <a:lnTo>
                  <a:pt x="21" y="0"/>
                </a:lnTo>
                <a:lnTo>
                  <a:pt x="22" y="0"/>
                </a:lnTo>
                <a:lnTo>
                  <a:pt x="24" y="0"/>
                </a:lnTo>
                <a:lnTo>
                  <a:pt x="24" y="2"/>
                </a:lnTo>
                <a:lnTo>
                  <a:pt x="24" y="2"/>
                </a:lnTo>
                <a:lnTo>
                  <a:pt x="26" y="4"/>
                </a:lnTo>
                <a:lnTo>
                  <a:pt x="26" y="5"/>
                </a:lnTo>
                <a:lnTo>
                  <a:pt x="27" y="5"/>
                </a:lnTo>
                <a:lnTo>
                  <a:pt x="27" y="7"/>
                </a:lnTo>
                <a:lnTo>
                  <a:pt x="27" y="9"/>
                </a:lnTo>
                <a:lnTo>
                  <a:pt x="29" y="9"/>
                </a:lnTo>
                <a:lnTo>
                  <a:pt x="29" y="10"/>
                </a:lnTo>
                <a:lnTo>
                  <a:pt x="29" y="10"/>
                </a:lnTo>
                <a:lnTo>
                  <a:pt x="29" y="12"/>
                </a:lnTo>
                <a:lnTo>
                  <a:pt x="31" y="12"/>
                </a:lnTo>
                <a:lnTo>
                  <a:pt x="31" y="14"/>
                </a:lnTo>
                <a:lnTo>
                  <a:pt x="33" y="16"/>
                </a:lnTo>
                <a:lnTo>
                  <a:pt x="34" y="16"/>
                </a:lnTo>
                <a:lnTo>
                  <a:pt x="34" y="17"/>
                </a:lnTo>
                <a:lnTo>
                  <a:pt x="36" y="17"/>
                </a:lnTo>
                <a:lnTo>
                  <a:pt x="39" y="19"/>
                </a:lnTo>
                <a:lnTo>
                  <a:pt x="39" y="21"/>
                </a:lnTo>
                <a:lnTo>
                  <a:pt x="39" y="22"/>
                </a:lnTo>
                <a:lnTo>
                  <a:pt x="41" y="24"/>
                </a:lnTo>
                <a:lnTo>
                  <a:pt x="41" y="26"/>
                </a:lnTo>
                <a:lnTo>
                  <a:pt x="43" y="26"/>
                </a:lnTo>
                <a:lnTo>
                  <a:pt x="45" y="29"/>
                </a:lnTo>
                <a:lnTo>
                  <a:pt x="45" y="31"/>
                </a:lnTo>
                <a:lnTo>
                  <a:pt x="46" y="33"/>
                </a:lnTo>
                <a:lnTo>
                  <a:pt x="46" y="36"/>
                </a:lnTo>
                <a:lnTo>
                  <a:pt x="48" y="38"/>
                </a:lnTo>
                <a:lnTo>
                  <a:pt x="50" y="40"/>
                </a:lnTo>
                <a:lnTo>
                  <a:pt x="52" y="40"/>
                </a:lnTo>
                <a:lnTo>
                  <a:pt x="53" y="40"/>
                </a:lnTo>
                <a:lnTo>
                  <a:pt x="55" y="40"/>
                </a:lnTo>
                <a:lnTo>
                  <a:pt x="55" y="40"/>
                </a:lnTo>
                <a:lnTo>
                  <a:pt x="57" y="40"/>
                </a:lnTo>
                <a:lnTo>
                  <a:pt x="58" y="40"/>
                </a:lnTo>
                <a:lnTo>
                  <a:pt x="60" y="40"/>
                </a:lnTo>
                <a:lnTo>
                  <a:pt x="60" y="40"/>
                </a:lnTo>
                <a:lnTo>
                  <a:pt x="60" y="41"/>
                </a:lnTo>
                <a:lnTo>
                  <a:pt x="60" y="43"/>
                </a:lnTo>
                <a:lnTo>
                  <a:pt x="60" y="45"/>
                </a:lnTo>
                <a:lnTo>
                  <a:pt x="60" y="47"/>
                </a:lnTo>
                <a:lnTo>
                  <a:pt x="58" y="47"/>
                </a:lnTo>
                <a:lnTo>
                  <a:pt x="57" y="47"/>
                </a:lnTo>
                <a:lnTo>
                  <a:pt x="55" y="47"/>
                </a:lnTo>
                <a:lnTo>
                  <a:pt x="55" y="47"/>
                </a:lnTo>
                <a:lnTo>
                  <a:pt x="53" y="47"/>
                </a:lnTo>
                <a:lnTo>
                  <a:pt x="52" y="47"/>
                </a:lnTo>
                <a:lnTo>
                  <a:pt x="50" y="47"/>
                </a:lnTo>
                <a:lnTo>
                  <a:pt x="48" y="47"/>
                </a:lnTo>
                <a:lnTo>
                  <a:pt x="46" y="47"/>
                </a:lnTo>
                <a:lnTo>
                  <a:pt x="45" y="47"/>
                </a:lnTo>
                <a:lnTo>
                  <a:pt x="43" y="47"/>
                </a:lnTo>
                <a:lnTo>
                  <a:pt x="41" y="48"/>
                </a:lnTo>
                <a:lnTo>
                  <a:pt x="39" y="48"/>
                </a:lnTo>
                <a:lnTo>
                  <a:pt x="39" y="50"/>
                </a:lnTo>
                <a:lnTo>
                  <a:pt x="39" y="50"/>
                </a:lnTo>
                <a:lnTo>
                  <a:pt x="39" y="52"/>
                </a:lnTo>
                <a:lnTo>
                  <a:pt x="38" y="55"/>
                </a:lnTo>
                <a:lnTo>
                  <a:pt x="38" y="55"/>
                </a:lnTo>
                <a:lnTo>
                  <a:pt x="38" y="57"/>
                </a:lnTo>
                <a:lnTo>
                  <a:pt x="39" y="59"/>
                </a:lnTo>
                <a:lnTo>
                  <a:pt x="39" y="60"/>
                </a:lnTo>
                <a:lnTo>
                  <a:pt x="39" y="62"/>
                </a:lnTo>
                <a:lnTo>
                  <a:pt x="41" y="62"/>
                </a:lnTo>
                <a:lnTo>
                  <a:pt x="43" y="64"/>
                </a:lnTo>
                <a:lnTo>
                  <a:pt x="45" y="64"/>
                </a:lnTo>
                <a:lnTo>
                  <a:pt x="46" y="65"/>
                </a:lnTo>
                <a:lnTo>
                  <a:pt x="52" y="65"/>
                </a:lnTo>
                <a:lnTo>
                  <a:pt x="53" y="65"/>
                </a:lnTo>
                <a:lnTo>
                  <a:pt x="55" y="65"/>
                </a:lnTo>
                <a:lnTo>
                  <a:pt x="57" y="64"/>
                </a:lnTo>
                <a:lnTo>
                  <a:pt x="58" y="62"/>
                </a:lnTo>
                <a:lnTo>
                  <a:pt x="60" y="60"/>
                </a:lnTo>
                <a:lnTo>
                  <a:pt x="60" y="59"/>
                </a:lnTo>
                <a:lnTo>
                  <a:pt x="60" y="57"/>
                </a:lnTo>
                <a:lnTo>
                  <a:pt x="62" y="55"/>
                </a:lnTo>
                <a:lnTo>
                  <a:pt x="62" y="55"/>
                </a:lnTo>
                <a:lnTo>
                  <a:pt x="64" y="52"/>
                </a:lnTo>
                <a:lnTo>
                  <a:pt x="65" y="50"/>
                </a:lnTo>
                <a:lnTo>
                  <a:pt x="67" y="48"/>
                </a:lnTo>
                <a:lnTo>
                  <a:pt x="67" y="47"/>
                </a:lnTo>
                <a:lnTo>
                  <a:pt x="69" y="45"/>
                </a:lnTo>
                <a:lnTo>
                  <a:pt x="69" y="43"/>
                </a:lnTo>
                <a:lnTo>
                  <a:pt x="69" y="40"/>
                </a:lnTo>
                <a:lnTo>
                  <a:pt x="69" y="40"/>
                </a:lnTo>
                <a:lnTo>
                  <a:pt x="70" y="38"/>
                </a:lnTo>
                <a:lnTo>
                  <a:pt x="70" y="36"/>
                </a:lnTo>
                <a:lnTo>
                  <a:pt x="72" y="36"/>
                </a:lnTo>
                <a:lnTo>
                  <a:pt x="72" y="34"/>
                </a:lnTo>
                <a:lnTo>
                  <a:pt x="72" y="33"/>
                </a:lnTo>
                <a:lnTo>
                  <a:pt x="74" y="33"/>
                </a:lnTo>
                <a:lnTo>
                  <a:pt x="74" y="31"/>
                </a:lnTo>
                <a:lnTo>
                  <a:pt x="76" y="31"/>
                </a:lnTo>
                <a:lnTo>
                  <a:pt x="76" y="29"/>
                </a:lnTo>
                <a:lnTo>
                  <a:pt x="77" y="29"/>
                </a:lnTo>
                <a:lnTo>
                  <a:pt x="79" y="31"/>
                </a:lnTo>
                <a:lnTo>
                  <a:pt x="81" y="33"/>
                </a:lnTo>
                <a:lnTo>
                  <a:pt x="82" y="33"/>
                </a:lnTo>
                <a:lnTo>
                  <a:pt x="84" y="33"/>
                </a:lnTo>
                <a:lnTo>
                  <a:pt x="84" y="33"/>
                </a:lnTo>
                <a:lnTo>
                  <a:pt x="84" y="34"/>
                </a:lnTo>
                <a:lnTo>
                  <a:pt x="88" y="34"/>
                </a:lnTo>
                <a:lnTo>
                  <a:pt x="88" y="36"/>
                </a:lnTo>
                <a:lnTo>
                  <a:pt x="89" y="36"/>
                </a:lnTo>
                <a:lnTo>
                  <a:pt x="89" y="38"/>
                </a:lnTo>
                <a:lnTo>
                  <a:pt x="91" y="40"/>
                </a:lnTo>
                <a:lnTo>
                  <a:pt x="91" y="40"/>
                </a:lnTo>
                <a:lnTo>
                  <a:pt x="93" y="40"/>
                </a:lnTo>
                <a:lnTo>
                  <a:pt x="91" y="40"/>
                </a:lnTo>
                <a:lnTo>
                  <a:pt x="91" y="41"/>
                </a:lnTo>
                <a:lnTo>
                  <a:pt x="91" y="43"/>
                </a:lnTo>
                <a:lnTo>
                  <a:pt x="91" y="45"/>
                </a:lnTo>
                <a:lnTo>
                  <a:pt x="89" y="45"/>
                </a:lnTo>
                <a:lnTo>
                  <a:pt x="89" y="47"/>
                </a:lnTo>
                <a:lnTo>
                  <a:pt x="88" y="47"/>
                </a:lnTo>
                <a:lnTo>
                  <a:pt x="88" y="48"/>
                </a:lnTo>
                <a:lnTo>
                  <a:pt x="86" y="48"/>
                </a:lnTo>
                <a:lnTo>
                  <a:pt x="86" y="50"/>
                </a:lnTo>
                <a:lnTo>
                  <a:pt x="84" y="50"/>
                </a:lnTo>
                <a:lnTo>
                  <a:pt x="84" y="50"/>
                </a:lnTo>
                <a:lnTo>
                  <a:pt x="84" y="52"/>
                </a:lnTo>
                <a:lnTo>
                  <a:pt x="82" y="52"/>
                </a:lnTo>
                <a:lnTo>
                  <a:pt x="81" y="52"/>
                </a:lnTo>
                <a:lnTo>
                  <a:pt x="79" y="52"/>
                </a:lnTo>
                <a:lnTo>
                  <a:pt x="77" y="52"/>
                </a:lnTo>
                <a:lnTo>
                  <a:pt x="76" y="52"/>
                </a:lnTo>
                <a:lnTo>
                  <a:pt x="76" y="53"/>
                </a:lnTo>
                <a:lnTo>
                  <a:pt x="74" y="53"/>
                </a:lnTo>
                <a:lnTo>
                  <a:pt x="74" y="55"/>
                </a:lnTo>
                <a:lnTo>
                  <a:pt x="74" y="55"/>
                </a:lnTo>
                <a:lnTo>
                  <a:pt x="72" y="55"/>
                </a:lnTo>
                <a:lnTo>
                  <a:pt x="72" y="57"/>
                </a:lnTo>
                <a:lnTo>
                  <a:pt x="77" y="57"/>
                </a:lnTo>
                <a:lnTo>
                  <a:pt x="79" y="57"/>
                </a:lnTo>
                <a:lnTo>
                  <a:pt x="84" y="57"/>
                </a:lnTo>
                <a:lnTo>
                  <a:pt x="86" y="57"/>
                </a:lnTo>
                <a:lnTo>
                  <a:pt x="88" y="57"/>
                </a:lnTo>
                <a:lnTo>
                  <a:pt x="95" y="57"/>
                </a:lnTo>
                <a:lnTo>
                  <a:pt x="100" y="57"/>
                </a:lnTo>
                <a:lnTo>
                  <a:pt x="101" y="57"/>
                </a:lnTo>
                <a:lnTo>
                  <a:pt x="110" y="59"/>
                </a:lnTo>
                <a:lnTo>
                  <a:pt x="112" y="59"/>
                </a:lnTo>
                <a:lnTo>
                  <a:pt x="115" y="59"/>
                </a:lnTo>
                <a:lnTo>
                  <a:pt x="120" y="59"/>
                </a:lnTo>
                <a:lnTo>
                  <a:pt x="124" y="59"/>
                </a:lnTo>
                <a:lnTo>
                  <a:pt x="127" y="59"/>
                </a:lnTo>
                <a:lnTo>
                  <a:pt x="129" y="59"/>
                </a:lnTo>
                <a:lnTo>
                  <a:pt x="131" y="59"/>
                </a:lnTo>
                <a:lnTo>
                  <a:pt x="134" y="59"/>
                </a:lnTo>
                <a:lnTo>
                  <a:pt x="139" y="60"/>
                </a:lnTo>
                <a:lnTo>
                  <a:pt x="141" y="60"/>
                </a:lnTo>
                <a:lnTo>
                  <a:pt x="144" y="60"/>
                </a:lnTo>
                <a:lnTo>
                  <a:pt x="146" y="60"/>
                </a:lnTo>
                <a:lnTo>
                  <a:pt x="148" y="60"/>
                </a:lnTo>
                <a:lnTo>
                  <a:pt x="150" y="60"/>
                </a:lnTo>
                <a:lnTo>
                  <a:pt x="151" y="60"/>
                </a:lnTo>
                <a:lnTo>
                  <a:pt x="153" y="60"/>
                </a:lnTo>
                <a:lnTo>
                  <a:pt x="158" y="60"/>
                </a:lnTo>
                <a:lnTo>
                  <a:pt x="160" y="60"/>
                </a:lnTo>
                <a:lnTo>
                  <a:pt x="162" y="60"/>
                </a:lnTo>
                <a:lnTo>
                  <a:pt x="165" y="60"/>
                </a:lnTo>
                <a:lnTo>
                  <a:pt x="168" y="62"/>
                </a:lnTo>
                <a:lnTo>
                  <a:pt x="174" y="62"/>
                </a:lnTo>
                <a:lnTo>
                  <a:pt x="175" y="62"/>
                </a:lnTo>
                <a:lnTo>
                  <a:pt x="179" y="62"/>
                </a:lnTo>
                <a:lnTo>
                  <a:pt x="182" y="62"/>
                </a:lnTo>
                <a:lnTo>
                  <a:pt x="184" y="62"/>
                </a:lnTo>
                <a:lnTo>
                  <a:pt x="186" y="62"/>
                </a:lnTo>
                <a:lnTo>
                  <a:pt x="187" y="62"/>
                </a:lnTo>
                <a:lnTo>
                  <a:pt x="191" y="62"/>
                </a:lnTo>
                <a:lnTo>
                  <a:pt x="191" y="62"/>
                </a:lnTo>
                <a:lnTo>
                  <a:pt x="193" y="62"/>
                </a:lnTo>
                <a:lnTo>
                  <a:pt x="193" y="60"/>
                </a:lnTo>
                <a:lnTo>
                  <a:pt x="193" y="59"/>
                </a:lnTo>
                <a:lnTo>
                  <a:pt x="193" y="57"/>
                </a:lnTo>
                <a:lnTo>
                  <a:pt x="193" y="55"/>
                </a:lnTo>
                <a:lnTo>
                  <a:pt x="193" y="55"/>
                </a:lnTo>
                <a:lnTo>
                  <a:pt x="194" y="55"/>
                </a:lnTo>
                <a:lnTo>
                  <a:pt x="194" y="53"/>
                </a:lnTo>
                <a:lnTo>
                  <a:pt x="196" y="52"/>
                </a:lnTo>
                <a:lnTo>
                  <a:pt x="196" y="50"/>
                </a:lnTo>
                <a:lnTo>
                  <a:pt x="196" y="48"/>
                </a:lnTo>
                <a:lnTo>
                  <a:pt x="196" y="47"/>
                </a:lnTo>
                <a:lnTo>
                  <a:pt x="196" y="45"/>
                </a:lnTo>
                <a:lnTo>
                  <a:pt x="198" y="45"/>
                </a:lnTo>
                <a:lnTo>
                  <a:pt x="198" y="43"/>
                </a:lnTo>
                <a:lnTo>
                  <a:pt x="199" y="43"/>
                </a:lnTo>
                <a:lnTo>
                  <a:pt x="201" y="41"/>
                </a:lnTo>
                <a:lnTo>
                  <a:pt x="203" y="41"/>
                </a:lnTo>
                <a:lnTo>
                  <a:pt x="203" y="40"/>
                </a:lnTo>
                <a:lnTo>
                  <a:pt x="205" y="40"/>
                </a:lnTo>
                <a:lnTo>
                  <a:pt x="205" y="40"/>
                </a:lnTo>
                <a:lnTo>
                  <a:pt x="205" y="40"/>
                </a:lnTo>
                <a:lnTo>
                  <a:pt x="206" y="40"/>
                </a:lnTo>
                <a:lnTo>
                  <a:pt x="206" y="38"/>
                </a:lnTo>
                <a:lnTo>
                  <a:pt x="208" y="38"/>
                </a:lnTo>
                <a:lnTo>
                  <a:pt x="210" y="38"/>
                </a:lnTo>
                <a:lnTo>
                  <a:pt x="211" y="38"/>
                </a:lnTo>
                <a:lnTo>
                  <a:pt x="213" y="38"/>
                </a:lnTo>
                <a:lnTo>
                  <a:pt x="215" y="38"/>
                </a:lnTo>
                <a:lnTo>
                  <a:pt x="217" y="38"/>
                </a:lnTo>
                <a:lnTo>
                  <a:pt x="217" y="40"/>
                </a:lnTo>
                <a:lnTo>
                  <a:pt x="218" y="40"/>
                </a:lnTo>
                <a:lnTo>
                  <a:pt x="220" y="40"/>
                </a:lnTo>
                <a:lnTo>
                  <a:pt x="220" y="40"/>
                </a:lnTo>
                <a:lnTo>
                  <a:pt x="222" y="40"/>
                </a:lnTo>
                <a:lnTo>
                  <a:pt x="224" y="40"/>
                </a:lnTo>
                <a:lnTo>
                  <a:pt x="224" y="38"/>
                </a:lnTo>
                <a:lnTo>
                  <a:pt x="225" y="38"/>
                </a:lnTo>
                <a:lnTo>
                  <a:pt x="225" y="36"/>
                </a:lnTo>
                <a:lnTo>
                  <a:pt x="227" y="36"/>
                </a:lnTo>
                <a:lnTo>
                  <a:pt x="229" y="36"/>
                </a:lnTo>
                <a:lnTo>
                  <a:pt x="230" y="36"/>
                </a:lnTo>
                <a:lnTo>
                  <a:pt x="232" y="38"/>
                </a:lnTo>
                <a:lnTo>
                  <a:pt x="234" y="38"/>
                </a:lnTo>
                <a:lnTo>
                  <a:pt x="236" y="38"/>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74" name="Freeform 202"/>
          <p:cNvSpPr>
            <a:spLocks/>
          </p:cNvSpPr>
          <p:nvPr/>
        </p:nvSpPr>
        <p:spPr bwMode="auto">
          <a:xfrm>
            <a:off x="4848226" y="3626644"/>
            <a:ext cx="411956" cy="360760"/>
          </a:xfrm>
          <a:custGeom>
            <a:avLst/>
            <a:gdLst/>
            <a:ahLst/>
            <a:cxnLst>
              <a:cxn ang="0">
                <a:pos x="29" y="2"/>
              </a:cxn>
              <a:cxn ang="0">
                <a:pos x="41" y="3"/>
              </a:cxn>
              <a:cxn ang="0">
                <a:pos x="62" y="3"/>
              </a:cxn>
              <a:cxn ang="0">
                <a:pos x="84" y="5"/>
              </a:cxn>
              <a:cxn ang="0">
                <a:pos x="105" y="5"/>
              </a:cxn>
              <a:cxn ang="0">
                <a:pos x="133" y="7"/>
              </a:cxn>
              <a:cxn ang="0">
                <a:pos x="162" y="9"/>
              </a:cxn>
              <a:cxn ang="0">
                <a:pos x="177" y="10"/>
              </a:cxn>
              <a:cxn ang="0">
                <a:pos x="191" y="10"/>
              </a:cxn>
              <a:cxn ang="0">
                <a:pos x="201" y="10"/>
              </a:cxn>
              <a:cxn ang="0">
                <a:pos x="224" y="12"/>
              </a:cxn>
              <a:cxn ang="0">
                <a:pos x="246" y="12"/>
              </a:cxn>
              <a:cxn ang="0">
                <a:pos x="260" y="14"/>
              </a:cxn>
              <a:cxn ang="0">
                <a:pos x="277" y="14"/>
              </a:cxn>
              <a:cxn ang="0">
                <a:pos x="305" y="15"/>
              </a:cxn>
              <a:cxn ang="0">
                <a:pos x="305" y="2"/>
              </a:cxn>
              <a:cxn ang="0">
                <a:pos x="320" y="10"/>
              </a:cxn>
              <a:cxn ang="0">
                <a:pos x="332" y="10"/>
              </a:cxn>
              <a:cxn ang="0">
                <a:pos x="335" y="17"/>
              </a:cxn>
              <a:cxn ang="0">
                <a:pos x="346" y="43"/>
              </a:cxn>
              <a:cxn ang="0">
                <a:pos x="344" y="57"/>
              </a:cxn>
              <a:cxn ang="0">
                <a:pos x="344" y="67"/>
              </a:cxn>
              <a:cxn ang="0">
                <a:pos x="342" y="96"/>
              </a:cxn>
              <a:cxn ang="0">
                <a:pos x="342" y="108"/>
              </a:cxn>
              <a:cxn ang="0">
                <a:pos x="341" y="122"/>
              </a:cxn>
              <a:cxn ang="0">
                <a:pos x="339" y="153"/>
              </a:cxn>
              <a:cxn ang="0">
                <a:pos x="339" y="174"/>
              </a:cxn>
              <a:cxn ang="0">
                <a:pos x="337" y="203"/>
              </a:cxn>
              <a:cxn ang="0">
                <a:pos x="335" y="229"/>
              </a:cxn>
              <a:cxn ang="0">
                <a:pos x="313" y="236"/>
              </a:cxn>
              <a:cxn ang="0">
                <a:pos x="301" y="241"/>
              </a:cxn>
              <a:cxn ang="0">
                <a:pos x="301" y="263"/>
              </a:cxn>
              <a:cxn ang="0">
                <a:pos x="299" y="303"/>
              </a:cxn>
              <a:cxn ang="0">
                <a:pos x="272" y="301"/>
              </a:cxn>
              <a:cxn ang="0">
                <a:pos x="258" y="299"/>
              </a:cxn>
              <a:cxn ang="0">
                <a:pos x="241" y="299"/>
              </a:cxn>
              <a:cxn ang="0">
                <a:pos x="225" y="299"/>
              </a:cxn>
              <a:cxn ang="0">
                <a:pos x="196" y="298"/>
              </a:cxn>
              <a:cxn ang="0">
                <a:pos x="176" y="296"/>
              </a:cxn>
              <a:cxn ang="0">
                <a:pos x="160" y="296"/>
              </a:cxn>
              <a:cxn ang="0">
                <a:pos x="153" y="285"/>
              </a:cxn>
              <a:cxn ang="0">
                <a:pos x="155" y="255"/>
              </a:cxn>
              <a:cxn ang="0">
                <a:pos x="122" y="249"/>
              </a:cxn>
              <a:cxn ang="0">
                <a:pos x="108" y="248"/>
              </a:cxn>
              <a:cxn ang="0">
                <a:pos x="90" y="248"/>
              </a:cxn>
              <a:cxn ang="0">
                <a:pos x="65" y="246"/>
              </a:cxn>
              <a:cxn ang="0">
                <a:pos x="38" y="244"/>
              </a:cxn>
              <a:cxn ang="0">
                <a:pos x="7" y="244"/>
              </a:cxn>
              <a:cxn ang="0">
                <a:pos x="0" y="230"/>
              </a:cxn>
              <a:cxn ang="0">
                <a:pos x="2" y="217"/>
              </a:cxn>
              <a:cxn ang="0">
                <a:pos x="2" y="198"/>
              </a:cxn>
              <a:cxn ang="0">
                <a:pos x="4" y="167"/>
              </a:cxn>
              <a:cxn ang="0">
                <a:pos x="4" y="153"/>
              </a:cxn>
              <a:cxn ang="0">
                <a:pos x="4" y="131"/>
              </a:cxn>
              <a:cxn ang="0">
                <a:pos x="5" y="108"/>
              </a:cxn>
              <a:cxn ang="0">
                <a:pos x="7" y="70"/>
              </a:cxn>
              <a:cxn ang="0">
                <a:pos x="9" y="48"/>
              </a:cxn>
              <a:cxn ang="0">
                <a:pos x="10" y="26"/>
              </a:cxn>
              <a:cxn ang="0">
                <a:pos x="12" y="2"/>
              </a:cxn>
            </a:cxnLst>
            <a:rect l="0" t="0" r="r" b="b"/>
            <a:pathLst>
              <a:path w="346" h="303">
                <a:moveTo>
                  <a:pt x="12" y="2"/>
                </a:moveTo>
                <a:lnTo>
                  <a:pt x="14" y="2"/>
                </a:lnTo>
                <a:lnTo>
                  <a:pt x="21" y="2"/>
                </a:lnTo>
                <a:lnTo>
                  <a:pt x="22" y="2"/>
                </a:lnTo>
                <a:lnTo>
                  <a:pt x="28" y="2"/>
                </a:lnTo>
                <a:lnTo>
                  <a:pt x="29" y="2"/>
                </a:lnTo>
                <a:lnTo>
                  <a:pt x="33" y="2"/>
                </a:lnTo>
                <a:lnTo>
                  <a:pt x="34" y="3"/>
                </a:lnTo>
                <a:lnTo>
                  <a:pt x="36" y="3"/>
                </a:lnTo>
                <a:lnTo>
                  <a:pt x="38" y="3"/>
                </a:lnTo>
                <a:lnTo>
                  <a:pt x="40" y="3"/>
                </a:lnTo>
                <a:lnTo>
                  <a:pt x="41" y="3"/>
                </a:lnTo>
                <a:lnTo>
                  <a:pt x="47" y="3"/>
                </a:lnTo>
                <a:lnTo>
                  <a:pt x="48" y="3"/>
                </a:lnTo>
                <a:lnTo>
                  <a:pt x="50" y="3"/>
                </a:lnTo>
                <a:lnTo>
                  <a:pt x="52" y="3"/>
                </a:lnTo>
                <a:lnTo>
                  <a:pt x="55" y="3"/>
                </a:lnTo>
                <a:lnTo>
                  <a:pt x="62" y="3"/>
                </a:lnTo>
                <a:lnTo>
                  <a:pt x="64" y="3"/>
                </a:lnTo>
                <a:lnTo>
                  <a:pt x="65" y="3"/>
                </a:lnTo>
                <a:lnTo>
                  <a:pt x="77" y="5"/>
                </a:lnTo>
                <a:lnTo>
                  <a:pt x="77" y="5"/>
                </a:lnTo>
                <a:lnTo>
                  <a:pt x="83" y="5"/>
                </a:lnTo>
                <a:lnTo>
                  <a:pt x="84" y="5"/>
                </a:lnTo>
                <a:lnTo>
                  <a:pt x="90" y="5"/>
                </a:lnTo>
                <a:lnTo>
                  <a:pt x="93" y="5"/>
                </a:lnTo>
                <a:lnTo>
                  <a:pt x="96" y="5"/>
                </a:lnTo>
                <a:lnTo>
                  <a:pt x="98" y="5"/>
                </a:lnTo>
                <a:lnTo>
                  <a:pt x="100" y="5"/>
                </a:lnTo>
                <a:lnTo>
                  <a:pt x="105" y="5"/>
                </a:lnTo>
                <a:lnTo>
                  <a:pt x="107" y="7"/>
                </a:lnTo>
                <a:lnTo>
                  <a:pt x="110" y="7"/>
                </a:lnTo>
                <a:lnTo>
                  <a:pt x="114" y="7"/>
                </a:lnTo>
                <a:lnTo>
                  <a:pt x="117" y="7"/>
                </a:lnTo>
                <a:lnTo>
                  <a:pt x="129" y="7"/>
                </a:lnTo>
                <a:lnTo>
                  <a:pt x="133" y="7"/>
                </a:lnTo>
                <a:lnTo>
                  <a:pt x="134" y="7"/>
                </a:lnTo>
                <a:lnTo>
                  <a:pt x="139" y="7"/>
                </a:lnTo>
                <a:lnTo>
                  <a:pt x="139" y="7"/>
                </a:lnTo>
                <a:lnTo>
                  <a:pt x="145" y="9"/>
                </a:lnTo>
                <a:lnTo>
                  <a:pt x="146" y="9"/>
                </a:lnTo>
                <a:lnTo>
                  <a:pt x="162" y="9"/>
                </a:lnTo>
                <a:lnTo>
                  <a:pt x="163" y="9"/>
                </a:lnTo>
                <a:lnTo>
                  <a:pt x="167" y="9"/>
                </a:lnTo>
                <a:lnTo>
                  <a:pt x="169" y="9"/>
                </a:lnTo>
                <a:lnTo>
                  <a:pt x="170" y="10"/>
                </a:lnTo>
                <a:lnTo>
                  <a:pt x="172" y="10"/>
                </a:lnTo>
                <a:lnTo>
                  <a:pt x="177" y="10"/>
                </a:lnTo>
                <a:lnTo>
                  <a:pt x="181" y="10"/>
                </a:lnTo>
                <a:lnTo>
                  <a:pt x="182" y="10"/>
                </a:lnTo>
                <a:lnTo>
                  <a:pt x="184" y="10"/>
                </a:lnTo>
                <a:lnTo>
                  <a:pt x="188" y="10"/>
                </a:lnTo>
                <a:lnTo>
                  <a:pt x="189" y="10"/>
                </a:lnTo>
                <a:lnTo>
                  <a:pt x="191" y="10"/>
                </a:lnTo>
                <a:lnTo>
                  <a:pt x="193" y="10"/>
                </a:lnTo>
                <a:lnTo>
                  <a:pt x="194" y="10"/>
                </a:lnTo>
                <a:lnTo>
                  <a:pt x="196" y="10"/>
                </a:lnTo>
                <a:lnTo>
                  <a:pt x="198" y="10"/>
                </a:lnTo>
                <a:lnTo>
                  <a:pt x="200" y="10"/>
                </a:lnTo>
                <a:lnTo>
                  <a:pt x="201" y="10"/>
                </a:lnTo>
                <a:lnTo>
                  <a:pt x="210" y="12"/>
                </a:lnTo>
                <a:lnTo>
                  <a:pt x="212" y="12"/>
                </a:lnTo>
                <a:lnTo>
                  <a:pt x="215" y="12"/>
                </a:lnTo>
                <a:lnTo>
                  <a:pt x="217" y="12"/>
                </a:lnTo>
                <a:lnTo>
                  <a:pt x="220" y="12"/>
                </a:lnTo>
                <a:lnTo>
                  <a:pt x="224" y="12"/>
                </a:lnTo>
                <a:lnTo>
                  <a:pt x="225" y="12"/>
                </a:lnTo>
                <a:lnTo>
                  <a:pt x="234" y="12"/>
                </a:lnTo>
                <a:lnTo>
                  <a:pt x="237" y="12"/>
                </a:lnTo>
                <a:lnTo>
                  <a:pt x="239" y="12"/>
                </a:lnTo>
                <a:lnTo>
                  <a:pt x="244" y="12"/>
                </a:lnTo>
                <a:lnTo>
                  <a:pt x="246" y="12"/>
                </a:lnTo>
                <a:lnTo>
                  <a:pt x="251" y="14"/>
                </a:lnTo>
                <a:lnTo>
                  <a:pt x="253" y="14"/>
                </a:lnTo>
                <a:lnTo>
                  <a:pt x="255" y="14"/>
                </a:lnTo>
                <a:lnTo>
                  <a:pt x="258" y="14"/>
                </a:lnTo>
                <a:lnTo>
                  <a:pt x="260" y="14"/>
                </a:lnTo>
                <a:lnTo>
                  <a:pt x="260" y="14"/>
                </a:lnTo>
                <a:lnTo>
                  <a:pt x="262" y="14"/>
                </a:lnTo>
                <a:lnTo>
                  <a:pt x="263" y="14"/>
                </a:lnTo>
                <a:lnTo>
                  <a:pt x="268" y="14"/>
                </a:lnTo>
                <a:lnTo>
                  <a:pt x="274" y="14"/>
                </a:lnTo>
                <a:lnTo>
                  <a:pt x="275" y="14"/>
                </a:lnTo>
                <a:lnTo>
                  <a:pt x="277" y="14"/>
                </a:lnTo>
                <a:lnTo>
                  <a:pt x="279" y="14"/>
                </a:lnTo>
                <a:lnTo>
                  <a:pt x="286" y="14"/>
                </a:lnTo>
                <a:lnTo>
                  <a:pt x="287" y="15"/>
                </a:lnTo>
                <a:lnTo>
                  <a:pt x="299" y="15"/>
                </a:lnTo>
                <a:lnTo>
                  <a:pt x="301" y="15"/>
                </a:lnTo>
                <a:lnTo>
                  <a:pt x="305" y="15"/>
                </a:lnTo>
                <a:lnTo>
                  <a:pt x="305" y="15"/>
                </a:lnTo>
                <a:lnTo>
                  <a:pt x="310" y="15"/>
                </a:lnTo>
                <a:lnTo>
                  <a:pt x="303" y="3"/>
                </a:lnTo>
                <a:lnTo>
                  <a:pt x="303" y="2"/>
                </a:lnTo>
                <a:lnTo>
                  <a:pt x="305" y="2"/>
                </a:lnTo>
                <a:lnTo>
                  <a:pt x="305" y="2"/>
                </a:lnTo>
                <a:lnTo>
                  <a:pt x="305" y="2"/>
                </a:lnTo>
                <a:lnTo>
                  <a:pt x="306" y="0"/>
                </a:lnTo>
                <a:lnTo>
                  <a:pt x="308" y="0"/>
                </a:lnTo>
                <a:lnTo>
                  <a:pt x="308" y="2"/>
                </a:lnTo>
                <a:lnTo>
                  <a:pt x="310" y="2"/>
                </a:lnTo>
                <a:lnTo>
                  <a:pt x="320" y="10"/>
                </a:lnTo>
                <a:lnTo>
                  <a:pt x="322" y="10"/>
                </a:lnTo>
                <a:lnTo>
                  <a:pt x="323" y="10"/>
                </a:lnTo>
                <a:lnTo>
                  <a:pt x="327" y="10"/>
                </a:lnTo>
                <a:lnTo>
                  <a:pt x="329" y="10"/>
                </a:lnTo>
                <a:lnTo>
                  <a:pt x="330" y="10"/>
                </a:lnTo>
                <a:lnTo>
                  <a:pt x="332" y="10"/>
                </a:lnTo>
                <a:lnTo>
                  <a:pt x="335" y="10"/>
                </a:lnTo>
                <a:lnTo>
                  <a:pt x="337" y="10"/>
                </a:lnTo>
                <a:lnTo>
                  <a:pt x="337" y="12"/>
                </a:lnTo>
                <a:lnTo>
                  <a:pt x="337" y="14"/>
                </a:lnTo>
                <a:lnTo>
                  <a:pt x="335" y="15"/>
                </a:lnTo>
                <a:lnTo>
                  <a:pt x="335" y="17"/>
                </a:lnTo>
                <a:lnTo>
                  <a:pt x="337" y="17"/>
                </a:lnTo>
                <a:lnTo>
                  <a:pt x="339" y="17"/>
                </a:lnTo>
                <a:lnTo>
                  <a:pt x="344" y="17"/>
                </a:lnTo>
                <a:lnTo>
                  <a:pt x="346" y="17"/>
                </a:lnTo>
                <a:lnTo>
                  <a:pt x="346" y="24"/>
                </a:lnTo>
                <a:lnTo>
                  <a:pt x="346" y="43"/>
                </a:lnTo>
                <a:lnTo>
                  <a:pt x="346" y="45"/>
                </a:lnTo>
                <a:lnTo>
                  <a:pt x="344" y="50"/>
                </a:lnTo>
                <a:lnTo>
                  <a:pt x="344" y="52"/>
                </a:lnTo>
                <a:lnTo>
                  <a:pt x="344" y="53"/>
                </a:lnTo>
                <a:lnTo>
                  <a:pt x="344" y="55"/>
                </a:lnTo>
                <a:lnTo>
                  <a:pt x="344" y="57"/>
                </a:lnTo>
                <a:lnTo>
                  <a:pt x="344" y="58"/>
                </a:lnTo>
                <a:lnTo>
                  <a:pt x="344" y="60"/>
                </a:lnTo>
                <a:lnTo>
                  <a:pt x="344" y="64"/>
                </a:lnTo>
                <a:lnTo>
                  <a:pt x="344" y="64"/>
                </a:lnTo>
                <a:lnTo>
                  <a:pt x="344" y="65"/>
                </a:lnTo>
                <a:lnTo>
                  <a:pt x="344" y="67"/>
                </a:lnTo>
                <a:lnTo>
                  <a:pt x="344" y="70"/>
                </a:lnTo>
                <a:lnTo>
                  <a:pt x="344" y="74"/>
                </a:lnTo>
                <a:lnTo>
                  <a:pt x="342" y="77"/>
                </a:lnTo>
                <a:lnTo>
                  <a:pt x="342" y="86"/>
                </a:lnTo>
                <a:lnTo>
                  <a:pt x="342" y="88"/>
                </a:lnTo>
                <a:lnTo>
                  <a:pt x="342" y="96"/>
                </a:lnTo>
                <a:lnTo>
                  <a:pt x="342" y="98"/>
                </a:lnTo>
                <a:lnTo>
                  <a:pt x="342" y="100"/>
                </a:lnTo>
                <a:lnTo>
                  <a:pt x="342" y="103"/>
                </a:lnTo>
                <a:lnTo>
                  <a:pt x="342" y="105"/>
                </a:lnTo>
                <a:lnTo>
                  <a:pt x="342" y="107"/>
                </a:lnTo>
                <a:lnTo>
                  <a:pt x="342" y="108"/>
                </a:lnTo>
                <a:lnTo>
                  <a:pt x="342" y="110"/>
                </a:lnTo>
                <a:lnTo>
                  <a:pt x="341" y="113"/>
                </a:lnTo>
                <a:lnTo>
                  <a:pt x="341" y="117"/>
                </a:lnTo>
                <a:lnTo>
                  <a:pt x="341" y="119"/>
                </a:lnTo>
                <a:lnTo>
                  <a:pt x="341" y="120"/>
                </a:lnTo>
                <a:lnTo>
                  <a:pt x="341" y="122"/>
                </a:lnTo>
                <a:lnTo>
                  <a:pt x="341" y="124"/>
                </a:lnTo>
                <a:lnTo>
                  <a:pt x="341" y="124"/>
                </a:lnTo>
                <a:lnTo>
                  <a:pt x="341" y="127"/>
                </a:lnTo>
                <a:lnTo>
                  <a:pt x="341" y="144"/>
                </a:lnTo>
                <a:lnTo>
                  <a:pt x="339" y="150"/>
                </a:lnTo>
                <a:lnTo>
                  <a:pt x="339" y="153"/>
                </a:lnTo>
                <a:lnTo>
                  <a:pt x="339" y="158"/>
                </a:lnTo>
                <a:lnTo>
                  <a:pt x="339" y="163"/>
                </a:lnTo>
                <a:lnTo>
                  <a:pt x="339" y="165"/>
                </a:lnTo>
                <a:lnTo>
                  <a:pt x="339" y="169"/>
                </a:lnTo>
                <a:lnTo>
                  <a:pt x="339" y="170"/>
                </a:lnTo>
                <a:lnTo>
                  <a:pt x="339" y="174"/>
                </a:lnTo>
                <a:lnTo>
                  <a:pt x="339" y="175"/>
                </a:lnTo>
                <a:lnTo>
                  <a:pt x="337" y="186"/>
                </a:lnTo>
                <a:lnTo>
                  <a:pt x="337" y="194"/>
                </a:lnTo>
                <a:lnTo>
                  <a:pt x="337" y="196"/>
                </a:lnTo>
                <a:lnTo>
                  <a:pt x="337" y="199"/>
                </a:lnTo>
                <a:lnTo>
                  <a:pt x="337" y="203"/>
                </a:lnTo>
                <a:lnTo>
                  <a:pt x="337" y="205"/>
                </a:lnTo>
                <a:lnTo>
                  <a:pt x="335" y="213"/>
                </a:lnTo>
                <a:lnTo>
                  <a:pt x="335" y="217"/>
                </a:lnTo>
                <a:lnTo>
                  <a:pt x="335" y="222"/>
                </a:lnTo>
                <a:lnTo>
                  <a:pt x="335" y="225"/>
                </a:lnTo>
                <a:lnTo>
                  <a:pt x="335" y="229"/>
                </a:lnTo>
                <a:lnTo>
                  <a:pt x="335" y="232"/>
                </a:lnTo>
                <a:lnTo>
                  <a:pt x="335" y="236"/>
                </a:lnTo>
                <a:lnTo>
                  <a:pt x="323" y="236"/>
                </a:lnTo>
                <a:lnTo>
                  <a:pt x="320" y="236"/>
                </a:lnTo>
                <a:lnTo>
                  <a:pt x="318" y="236"/>
                </a:lnTo>
                <a:lnTo>
                  <a:pt x="313" y="236"/>
                </a:lnTo>
                <a:lnTo>
                  <a:pt x="310" y="236"/>
                </a:lnTo>
                <a:lnTo>
                  <a:pt x="305" y="234"/>
                </a:lnTo>
                <a:lnTo>
                  <a:pt x="305" y="234"/>
                </a:lnTo>
                <a:lnTo>
                  <a:pt x="303" y="234"/>
                </a:lnTo>
                <a:lnTo>
                  <a:pt x="301" y="239"/>
                </a:lnTo>
                <a:lnTo>
                  <a:pt x="301" y="241"/>
                </a:lnTo>
                <a:lnTo>
                  <a:pt x="301" y="242"/>
                </a:lnTo>
                <a:lnTo>
                  <a:pt x="301" y="244"/>
                </a:lnTo>
                <a:lnTo>
                  <a:pt x="301" y="244"/>
                </a:lnTo>
                <a:lnTo>
                  <a:pt x="301" y="255"/>
                </a:lnTo>
                <a:lnTo>
                  <a:pt x="301" y="258"/>
                </a:lnTo>
                <a:lnTo>
                  <a:pt x="301" y="263"/>
                </a:lnTo>
                <a:lnTo>
                  <a:pt x="301" y="265"/>
                </a:lnTo>
                <a:lnTo>
                  <a:pt x="301" y="268"/>
                </a:lnTo>
                <a:lnTo>
                  <a:pt x="299" y="282"/>
                </a:lnTo>
                <a:lnTo>
                  <a:pt x="299" y="289"/>
                </a:lnTo>
                <a:lnTo>
                  <a:pt x="299" y="299"/>
                </a:lnTo>
                <a:lnTo>
                  <a:pt x="299" y="303"/>
                </a:lnTo>
                <a:lnTo>
                  <a:pt x="294" y="301"/>
                </a:lnTo>
                <a:lnTo>
                  <a:pt x="291" y="301"/>
                </a:lnTo>
                <a:lnTo>
                  <a:pt x="289" y="301"/>
                </a:lnTo>
                <a:lnTo>
                  <a:pt x="282" y="301"/>
                </a:lnTo>
                <a:lnTo>
                  <a:pt x="275" y="301"/>
                </a:lnTo>
                <a:lnTo>
                  <a:pt x="272" y="301"/>
                </a:lnTo>
                <a:lnTo>
                  <a:pt x="270" y="301"/>
                </a:lnTo>
                <a:lnTo>
                  <a:pt x="268" y="301"/>
                </a:lnTo>
                <a:lnTo>
                  <a:pt x="267" y="301"/>
                </a:lnTo>
                <a:lnTo>
                  <a:pt x="265" y="301"/>
                </a:lnTo>
                <a:lnTo>
                  <a:pt x="260" y="301"/>
                </a:lnTo>
                <a:lnTo>
                  <a:pt x="258" y="299"/>
                </a:lnTo>
                <a:lnTo>
                  <a:pt x="256" y="299"/>
                </a:lnTo>
                <a:lnTo>
                  <a:pt x="251" y="299"/>
                </a:lnTo>
                <a:lnTo>
                  <a:pt x="248" y="299"/>
                </a:lnTo>
                <a:lnTo>
                  <a:pt x="244" y="299"/>
                </a:lnTo>
                <a:lnTo>
                  <a:pt x="244" y="299"/>
                </a:lnTo>
                <a:lnTo>
                  <a:pt x="241" y="299"/>
                </a:lnTo>
                <a:lnTo>
                  <a:pt x="239" y="299"/>
                </a:lnTo>
                <a:lnTo>
                  <a:pt x="237" y="299"/>
                </a:lnTo>
                <a:lnTo>
                  <a:pt x="234" y="299"/>
                </a:lnTo>
                <a:lnTo>
                  <a:pt x="232" y="299"/>
                </a:lnTo>
                <a:lnTo>
                  <a:pt x="231" y="299"/>
                </a:lnTo>
                <a:lnTo>
                  <a:pt x="225" y="299"/>
                </a:lnTo>
                <a:lnTo>
                  <a:pt x="224" y="299"/>
                </a:lnTo>
                <a:lnTo>
                  <a:pt x="217" y="299"/>
                </a:lnTo>
                <a:lnTo>
                  <a:pt x="215" y="298"/>
                </a:lnTo>
                <a:lnTo>
                  <a:pt x="213" y="298"/>
                </a:lnTo>
                <a:lnTo>
                  <a:pt x="198" y="298"/>
                </a:lnTo>
                <a:lnTo>
                  <a:pt x="196" y="298"/>
                </a:lnTo>
                <a:lnTo>
                  <a:pt x="191" y="298"/>
                </a:lnTo>
                <a:lnTo>
                  <a:pt x="189" y="298"/>
                </a:lnTo>
                <a:lnTo>
                  <a:pt x="184" y="298"/>
                </a:lnTo>
                <a:lnTo>
                  <a:pt x="184" y="298"/>
                </a:lnTo>
                <a:lnTo>
                  <a:pt x="179" y="296"/>
                </a:lnTo>
                <a:lnTo>
                  <a:pt x="176" y="296"/>
                </a:lnTo>
                <a:lnTo>
                  <a:pt x="174" y="296"/>
                </a:lnTo>
                <a:lnTo>
                  <a:pt x="169" y="296"/>
                </a:lnTo>
                <a:lnTo>
                  <a:pt x="167" y="296"/>
                </a:lnTo>
                <a:lnTo>
                  <a:pt x="165" y="296"/>
                </a:lnTo>
                <a:lnTo>
                  <a:pt x="163" y="296"/>
                </a:lnTo>
                <a:lnTo>
                  <a:pt x="160" y="296"/>
                </a:lnTo>
                <a:lnTo>
                  <a:pt x="158" y="296"/>
                </a:lnTo>
                <a:lnTo>
                  <a:pt x="157" y="296"/>
                </a:lnTo>
                <a:lnTo>
                  <a:pt x="155" y="296"/>
                </a:lnTo>
                <a:lnTo>
                  <a:pt x="153" y="296"/>
                </a:lnTo>
                <a:lnTo>
                  <a:pt x="153" y="287"/>
                </a:lnTo>
                <a:lnTo>
                  <a:pt x="153" y="285"/>
                </a:lnTo>
                <a:lnTo>
                  <a:pt x="153" y="284"/>
                </a:lnTo>
                <a:lnTo>
                  <a:pt x="153" y="275"/>
                </a:lnTo>
                <a:lnTo>
                  <a:pt x="153" y="268"/>
                </a:lnTo>
                <a:lnTo>
                  <a:pt x="155" y="263"/>
                </a:lnTo>
                <a:lnTo>
                  <a:pt x="155" y="256"/>
                </a:lnTo>
                <a:lnTo>
                  <a:pt x="155" y="255"/>
                </a:lnTo>
                <a:lnTo>
                  <a:pt x="155" y="251"/>
                </a:lnTo>
                <a:lnTo>
                  <a:pt x="153" y="251"/>
                </a:lnTo>
                <a:lnTo>
                  <a:pt x="153" y="251"/>
                </a:lnTo>
                <a:lnTo>
                  <a:pt x="150" y="251"/>
                </a:lnTo>
                <a:lnTo>
                  <a:pt x="138" y="249"/>
                </a:lnTo>
                <a:lnTo>
                  <a:pt x="122" y="249"/>
                </a:lnTo>
                <a:lnTo>
                  <a:pt x="120" y="249"/>
                </a:lnTo>
                <a:lnTo>
                  <a:pt x="115" y="248"/>
                </a:lnTo>
                <a:lnTo>
                  <a:pt x="114" y="248"/>
                </a:lnTo>
                <a:lnTo>
                  <a:pt x="112" y="248"/>
                </a:lnTo>
                <a:lnTo>
                  <a:pt x="110" y="248"/>
                </a:lnTo>
                <a:lnTo>
                  <a:pt x="108" y="248"/>
                </a:lnTo>
                <a:lnTo>
                  <a:pt x="103" y="248"/>
                </a:lnTo>
                <a:lnTo>
                  <a:pt x="100" y="248"/>
                </a:lnTo>
                <a:lnTo>
                  <a:pt x="98" y="248"/>
                </a:lnTo>
                <a:lnTo>
                  <a:pt x="93" y="248"/>
                </a:lnTo>
                <a:lnTo>
                  <a:pt x="91" y="248"/>
                </a:lnTo>
                <a:lnTo>
                  <a:pt x="90" y="248"/>
                </a:lnTo>
                <a:lnTo>
                  <a:pt x="88" y="248"/>
                </a:lnTo>
                <a:lnTo>
                  <a:pt x="79" y="246"/>
                </a:lnTo>
                <a:lnTo>
                  <a:pt x="77" y="246"/>
                </a:lnTo>
                <a:lnTo>
                  <a:pt x="74" y="246"/>
                </a:lnTo>
                <a:lnTo>
                  <a:pt x="67" y="246"/>
                </a:lnTo>
                <a:lnTo>
                  <a:pt x="65" y="246"/>
                </a:lnTo>
                <a:lnTo>
                  <a:pt x="62" y="246"/>
                </a:lnTo>
                <a:lnTo>
                  <a:pt x="55" y="246"/>
                </a:lnTo>
                <a:lnTo>
                  <a:pt x="53" y="246"/>
                </a:lnTo>
                <a:lnTo>
                  <a:pt x="45" y="244"/>
                </a:lnTo>
                <a:lnTo>
                  <a:pt x="43" y="244"/>
                </a:lnTo>
                <a:lnTo>
                  <a:pt x="38" y="244"/>
                </a:lnTo>
                <a:lnTo>
                  <a:pt x="33" y="244"/>
                </a:lnTo>
                <a:lnTo>
                  <a:pt x="31" y="244"/>
                </a:lnTo>
                <a:lnTo>
                  <a:pt x="28" y="244"/>
                </a:lnTo>
                <a:lnTo>
                  <a:pt x="21" y="244"/>
                </a:lnTo>
                <a:lnTo>
                  <a:pt x="14" y="244"/>
                </a:lnTo>
                <a:lnTo>
                  <a:pt x="7" y="244"/>
                </a:lnTo>
                <a:lnTo>
                  <a:pt x="5" y="244"/>
                </a:lnTo>
                <a:lnTo>
                  <a:pt x="4" y="244"/>
                </a:lnTo>
                <a:lnTo>
                  <a:pt x="4" y="244"/>
                </a:lnTo>
                <a:lnTo>
                  <a:pt x="0" y="244"/>
                </a:lnTo>
                <a:lnTo>
                  <a:pt x="0" y="241"/>
                </a:lnTo>
                <a:lnTo>
                  <a:pt x="0" y="230"/>
                </a:lnTo>
                <a:lnTo>
                  <a:pt x="0" y="229"/>
                </a:lnTo>
                <a:lnTo>
                  <a:pt x="0" y="224"/>
                </a:lnTo>
                <a:lnTo>
                  <a:pt x="0" y="222"/>
                </a:lnTo>
                <a:lnTo>
                  <a:pt x="0" y="220"/>
                </a:lnTo>
                <a:lnTo>
                  <a:pt x="2" y="218"/>
                </a:lnTo>
                <a:lnTo>
                  <a:pt x="2" y="217"/>
                </a:lnTo>
                <a:lnTo>
                  <a:pt x="2" y="213"/>
                </a:lnTo>
                <a:lnTo>
                  <a:pt x="2" y="212"/>
                </a:lnTo>
                <a:lnTo>
                  <a:pt x="2" y="205"/>
                </a:lnTo>
                <a:lnTo>
                  <a:pt x="2" y="201"/>
                </a:lnTo>
                <a:lnTo>
                  <a:pt x="2" y="198"/>
                </a:lnTo>
                <a:lnTo>
                  <a:pt x="2" y="198"/>
                </a:lnTo>
                <a:lnTo>
                  <a:pt x="2" y="196"/>
                </a:lnTo>
                <a:lnTo>
                  <a:pt x="2" y="193"/>
                </a:lnTo>
                <a:lnTo>
                  <a:pt x="4" y="187"/>
                </a:lnTo>
                <a:lnTo>
                  <a:pt x="4" y="175"/>
                </a:lnTo>
                <a:lnTo>
                  <a:pt x="4" y="170"/>
                </a:lnTo>
                <a:lnTo>
                  <a:pt x="4" y="167"/>
                </a:lnTo>
                <a:lnTo>
                  <a:pt x="4" y="165"/>
                </a:lnTo>
                <a:lnTo>
                  <a:pt x="4" y="160"/>
                </a:lnTo>
                <a:lnTo>
                  <a:pt x="4" y="158"/>
                </a:lnTo>
                <a:lnTo>
                  <a:pt x="4" y="156"/>
                </a:lnTo>
                <a:lnTo>
                  <a:pt x="4" y="153"/>
                </a:lnTo>
                <a:lnTo>
                  <a:pt x="4" y="153"/>
                </a:lnTo>
                <a:lnTo>
                  <a:pt x="4" y="151"/>
                </a:lnTo>
                <a:lnTo>
                  <a:pt x="4" y="146"/>
                </a:lnTo>
                <a:lnTo>
                  <a:pt x="4" y="138"/>
                </a:lnTo>
                <a:lnTo>
                  <a:pt x="4" y="136"/>
                </a:lnTo>
                <a:lnTo>
                  <a:pt x="4" y="134"/>
                </a:lnTo>
                <a:lnTo>
                  <a:pt x="4" y="131"/>
                </a:lnTo>
                <a:lnTo>
                  <a:pt x="4" y="129"/>
                </a:lnTo>
                <a:lnTo>
                  <a:pt x="5" y="124"/>
                </a:lnTo>
                <a:lnTo>
                  <a:pt x="5" y="117"/>
                </a:lnTo>
                <a:lnTo>
                  <a:pt x="5" y="113"/>
                </a:lnTo>
                <a:lnTo>
                  <a:pt x="5" y="112"/>
                </a:lnTo>
                <a:lnTo>
                  <a:pt x="5" y="108"/>
                </a:lnTo>
                <a:lnTo>
                  <a:pt x="5" y="98"/>
                </a:lnTo>
                <a:lnTo>
                  <a:pt x="7" y="88"/>
                </a:lnTo>
                <a:lnTo>
                  <a:pt x="7" y="86"/>
                </a:lnTo>
                <a:lnTo>
                  <a:pt x="7" y="79"/>
                </a:lnTo>
                <a:lnTo>
                  <a:pt x="7" y="76"/>
                </a:lnTo>
                <a:lnTo>
                  <a:pt x="7" y="70"/>
                </a:lnTo>
                <a:lnTo>
                  <a:pt x="7" y="67"/>
                </a:lnTo>
                <a:lnTo>
                  <a:pt x="9" y="64"/>
                </a:lnTo>
                <a:lnTo>
                  <a:pt x="9" y="64"/>
                </a:lnTo>
                <a:lnTo>
                  <a:pt x="9" y="60"/>
                </a:lnTo>
                <a:lnTo>
                  <a:pt x="9" y="53"/>
                </a:lnTo>
                <a:lnTo>
                  <a:pt x="9" y="48"/>
                </a:lnTo>
                <a:lnTo>
                  <a:pt x="9" y="46"/>
                </a:lnTo>
                <a:lnTo>
                  <a:pt x="9" y="45"/>
                </a:lnTo>
                <a:lnTo>
                  <a:pt x="9" y="43"/>
                </a:lnTo>
                <a:lnTo>
                  <a:pt x="9" y="39"/>
                </a:lnTo>
                <a:lnTo>
                  <a:pt x="10" y="31"/>
                </a:lnTo>
                <a:lnTo>
                  <a:pt x="10" y="26"/>
                </a:lnTo>
                <a:lnTo>
                  <a:pt x="10" y="22"/>
                </a:lnTo>
                <a:lnTo>
                  <a:pt x="10" y="19"/>
                </a:lnTo>
                <a:lnTo>
                  <a:pt x="10" y="17"/>
                </a:lnTo>
                <a:lnTo>
                  <a:pt x="10" y="12"/>
                </a:lnTo>
                <a:lnTo>
                  <a:pt x="12" y="2"/>
                </a:lnTo>
                <a:lnTo>
                  <a:pt x="12" y="2"/>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3279" name="Freeform 207"/>
          <p:cNvSpPr>
            <a:spLocks/>
          </p:cNvSpPr>
          <p:nvPr/>
        </p:nvSpPr>
        <p:spPr bwMode="auto">
          <a:xfrm>
            <a:off x="5203031" y="3761185"/>
            <a:ext cx="367904" cy="248841"/>
          </a:xfrm>
          <a:custGeom>
            <a:avLst/>
            <a:gdLst/>
            <a:ahLst/>
            <a:cxnLst>
              <a:cxn ang="0">
                <a:pos x="309" y="25"/>
              </a:cxn>
              <a:cxn ang="0">
                <a:pos x="308" y="45"/>
              </a:cxn>
              <a:cxn ang="0">
                <a:pos x="308" y="66"/>
              </a:cxn>
              <a:cxn ang="0">
                <a:pos x="308" y="85"/>
              </a:cxn>
              <a:cxn ang="0">
                <a:pos x="308" y="111"/>
              </a:cxn>
              <a:cxn ang="0">
                <a:pos x="306" y="131"/>
              </a:cxn>
              <a:cxn ang="0">
                <a:pos x="290" y="131"/>
              </a:cxn>
              <a:cxn ang="0">
                <a:pos x="273" y="131"/>
              </a:cxn>
              <a:cxn ang="0">
                <a:pos x="249" y="131"/>
              </a:cxn>
              <a:cxn ang="0">
                <a:pos x="239" y="133"/>
              </a:cxn>
              <a:cxn ang="0">
                <a:pos x="237" y="159"/>
              </a:cxn>
              <a:cxn ang="0">
                <a:pos x="235" y="193"/>
              </a:cxn>
              <a:cxn ang="0">
                <a:pos x="235" y="209"/>
              </a:cxn>
              <a:cxn ang="0">
                <a:pos x="204" y="207"/>
              </a:cxn>
              <a:cxn ang="0">
                <a:pos x="187" y="207"/>
              </a:cxn>
              <a:cxn ang="0">
                <a:pos x="177" y="207"/>
              </a:cxn>
              <a:cxn ang="0">
                <a:pos x="148" y="205"/>
              </a:cxn>
              <a:cxn ang="0">
                <a:pos x="134" y="205"/>
              </a:cxn>
              <a:cxn ang="0">
                <a:pos x="123" y="205"/>
              </a:cxn>
              <a:cxn ang="0">
                <a:pos x="111" y="205"/>
              </a:cxn>
              <a:cxn ang="0">
                <a:pos x="99" y="205"/>
              </a:cxn>
              <a:cxn ang="0">
                <a:pos x="86" y="203"/>
              </a:cxn>
              <a:cxn ang="0">
                <a:pos x="68" y="203"/>
              </a:cxn>
              <a:cxn ang="0">
                <a:pos x="44" y="202"/>
              </a:cxn>
              <a:cxn ang="0">
                <a:pos x="32" y="202"/>
              </a:cxn>
              <a:cxn ang="0">
                <a:pos x="10" y="200"/>
              </a:cxn>
              <a:cxn ang="0">
                <a:pos x="0" y="197"/>
              </a:cxn>
              <a:cxn ang="0">
                <a:pos x="1" y="176"/>
              </a:cxn>
              <a:cxn ang="0">
                <a:pos x="3" y="145"/>
              </a:cxn>
              <a:cxn ang="0">
                <a:pos x="3" y="128"/>
              </a:cxn>
              <a:cxn ang="0">
                <a:pos x="12" y="123"/>
              </a:cxn>
              <a:cxn ang="0">
                <a:pos x="37" y="123"/>
              </a:cxn>
              <a:cxn ang="0">
                <a:pos x="37" y="104"/>
              </a:cxn>
              <a:cxn ang="0">
                <a:pos x="39" y="83"/>
              </a:cxn>
              <a:cxn ang="0">
                <a:pos x="41" y="57"/>
              </a:cxn>
              <a:cxn ang="0">
                <a:pos x="41" y="40"/>
              </a:cxn>
              <a:cxn ang="0">
                <a:pos x="43" y="11"/>
              </a:cxn>
              <a:cxn ang="0">
                <a:pos x="43" y="0"/>
              </a:cxn>
              <a:cxn ang="0">
                <a:pos x="56" y="0"/>
              </a:cxn>
              <a:cxn ang="0">
                <a:pos x="77" y="2"/>
              </a:cxn>
              <a:cxn ang="0">
                <a:pos x="87" y="2"/>
              </a:cxn>
              <a:cxn ang="0">
                <a:pos x="117" y="4"/>
              </a:cxn>
              <a:cxn ang="0">
                <a:pos x="129" y="4"/>
              </a:cxn>
              <a:cxn ang="0">
                <a:pos x="146" y="6"/>
              </a:cxn>
              <a:cxn ang="0">
                <a:pos x="160" y="6"/>
              </a:cxn>
              <a:cxn ang="0">
                <a:pos x="187" y="7"/>
              </a:cxn>
              <a:cxn ang="0">
                <a:pos x="203" y="7"/>
              </a:cxn>
              <a:cxn ang="0">
                <a:pos x="218" y="7"/>
              </a:cxn>
              <a:cxn ang="0">
                <a:pos x="240" y="9"/>
              </a:cxn>
              <a:cxn ang="0">
                <a:pos x="265" y="9"/>
              </a:cxn>
              <a:cxn ang="0">
                <a:pos x="309" y="11"/>
              </a:cxn>
            </a:cxnLst>
            <a:rect l="0" t="0" r="r" b="b"/>
            <a:pathLst>
              <a:path w="309" h="209">
                <a:moveTo>
                  <a:pt x="309" y="11"/>
                </a:moveTo>
                <a:lnTo>
                  <a:pt x="309" y="16"/>
                </a:lnTo>
                <a:lnTo>
                  <a:pt x="309" y="18"/>
                </a:lnTo>
                <a:lnTo>
                  <a:pt x="309" y="25"/>
                </a:lnTo>
                <a:lnTo>
                  <a:pt x="309" y="25"/>
                </a:lnTo>
                <a:lnTo>
                  <a:pt x="308" y="35"/>
                </a:lnTo>
                <a:lnTo>
                  <a:pt x="308" y="40"/>
                </a:lnTo>
                <a:lnTo>
                  <a:pt x="308" y="42"/>
                </a:lnTo>
                <a:lnTo>
                  <a:pt x="308" y="43"/>
                </a:lnTo>
                <a:lnTo>
                  <a:pt x="308" y="45"/>
                </a:lnTo>
                <a:lnTo>
                  <a:pt x="308" y="56"/>
                </a:lnTo>
                <a:lnTo>
                  <a:pt x="308" y="57"/>
                </a:lnTo>
                <a:lnTo>
                  <a:pt x="308" y="59"/>
                </a:lnTo>
                <a:lnTo>
                  <a:pt x="308" y="61"/>
                </a:lnTo>
                <a:lnTo>
                  <a:pt x="308" y="66"/>
                </a:lnTo>
                <a:lnTo>
                  <a:pt x="308" y="69"/>
                </a:lnTo>
                <a:lnTo>
                  <a:pt x="308" y="71"/>
                </a:lnTo>
                <a:lnTo>
                  <a:pt x="308" y="73"/>
                </a:lnTo>
                <a:lnTo>
                  <a:pt x="308" y="80"/>
                </a:lnTo>
                <a:lnTo>
                  <a:pt x="308" y="85"/>
                </a:lnTo>
                <a:lnTo>
                  <a:pt x="308" y="95"/>
                </a:lnTo>
                <a:lnTo>
                  <a:pt x="308" y="100"/>
                </a:lnTo>
                <a:lnTo>
                  <a:pt x="308" y="105"/>
                </a:lnTo>
                <a:lnTo>
                  <a:pt x="308" y="109"/>
                </a:lnTo>
                <a:lnTo>
                  <a:pt x="308" y="111"/>
                </a:lnTo>
                <a:lnTo>
                  <a:pt x="308" y="112"/>
                </a:lnTo>
                <a:lnTo>
                  <a:pt x="308" y="116"/>
                </a:lnTo>
                <a:lnTo>
                  <a:pt x="306" y="124"/>
                </a:lnTo>
                <a:lnTo>
                  <a:pt x="306" y="126"/>
                </a:lnTo>
                <a:lnTo>
                  <a:pt x="306" y="131"/>
                </a:lnTo>
                <a:lnTo>
                  <a:pt x="301" y="131"/>
                </a:lnTo>
                <a:lnTo>
                  <a:pt x="297" y="131"/>
                </a:lnTo>
                <a:lnTo>
                  <a:pt x="294" y="131"/>
                </a:lnTo>
                <a:lnTo>
                  <a:pt x="292" y="131"/>
                </a:lnTo>
                <a:lnTo>
                  <a:pt x="290" y="131"/>
                </a:lnTo>
                <a:lnTo>
                  <a:pt x="289" y="131"/>
                </a:lnTo>
                <a:lnTo>
                  <a:pt x="287" y="131"/>
                </a:lnTo>
                <a:lnTo>
                  <a:pt x="280" y="131"/>
                </a:lnTo>
                <a:lnTo>
                  <a:pt x="275" y="131"/>
                </a:lnTo>
                <a:lnTo>
                  <a:pt x="273" y="131"/>
                </a:lnTo>
                <a:lnTo>
                  <a:pt x="271" y="131"/>
                </a:lnTo>
                <a:lnTo>
                  <a:pt x="265" y="131"/>
                </a:lnTo>
                <a:lnTo>
                  <a:pt x="261" y="131"/>
                </a:lnTo>
                <a:lnTo>
                  <a:pt x="252" y="131"/>
                </a:lnTo>
                <a:lnTo>
                  <a:pt x="249" y="131"/>
                </a:lnTo>
                <a:lnTo>
                  <a:pt x="247" y="131"/>
                </a:lnTo>
                <a:lnTo>
                  <a:pt x="242" y="131"/>
                </a:lnTo>
                <a:lnTo>
                  <a:pt x="240" y="131"/>
                </a:lnTo>
                <a:lnTo>
                  <a:pt x="239" y="131"/>
                </a:lnTo>
                <a:lnTo>
                  <a:pt x="239" y="133"/>
                </a:lnTo>
                <a:lnTo>
                  <a:pt x="237" y="142"/>
                </a:lnTo>
                <a:lnTo>
                  <a:pt x="237" y="147"/>
                </a:lnTo>
                <a:lnTo>
                  <a:pt x="237" y="154"/>
                </a:lnTo>
                <a:lnTo>
                  <a:pt x="237" y="157"/>
                </a:lnTo>
                <a:lnTo>
                  <a:pt x="237" y="159"/>
                </a:lnTo>
                <a:lnTo>
                  <a:pt x="237" y="164"/>
                </a:lnTo>
                <a:lnTo>
                  <a:pt x="237" y="171"/>
                </a:lnTo>
                <a:lnTo>
                  <a:pt x="235" y="176"/>
                </a:lnTo>
                <a:lnTo>
                  <a:pt x="235" y="186"/>
                </a:lnTo>
                <a:lnTo>
                  <a:pt x="235" y="193"/>
                </a:lnTo>
                <a:lnTo>
                  <a:pt x="235" y="198"/>
                </a:lnTo>
                <a:lnTo>
                  <a:pt x="235" y="200"/>
                </a:lnTo>
                <a:lnTo>
                  <a:pt x="235" y="203"/>
                </a:lnTo>
                <a:lnTo>
                  <a:pt x="235" y="207"/>
                </a:lnTo>
                <a:lnTo>
                  <a:pt x="235" y="209"/>
                </a:lnTo>
                <a:lnTo>
                  <a:pt x="227" y="209"/>
                </a:lnTo>
                <a:lnTo>
                  <a:pt x="223" y="209"/>
                </a:lnTo>
                <a:lnTo>
                  <a:pt x="216" y="209"/>
                </a:lnTo>
                <a:lnTo>
                  <a:pt x="209" y="207"/>
                </a:lnTo>
                <a:lnTo>
                  <a:pt x="204" y="207"/>
                </a:lnTo>
                <a:lnTo>
                  <a:pt x="203" y="207"/>
                </a:lnTo>
                <a:lnTo>
                  <a:pt x="201" y="207"/>
                </a:lnTo>
                <a:lnTo>
                  <a:pt x="197" y="207"/>
                </a:lnTo>
                <a:lnTo>
                  <a:pt x="196" y="207"/>
                </a:lnTo>
                <a:lnTo>
                  <a:pt x="187" y="207"/>
                </a:lnTo>
                <a:lnTo>
                  <a:pt x="187" y="207"/>
                </a:lnTo>
                <a:lnTo>
                  <a:pt x="184" y="207"/>
                </a:lnTo>
                <a:lnTo>
                  <a:pt x="182" y="207"/>
                </a:lnTo>
                <a:lnTo>
                  <a:pt x="179" y="207"/>
                </a:lnTo>
                <a:lnTo>
                  <a:pt x="177" y="207"/>
                </a:lnTo>
                <a:lnTo>
                  <a:pt x="172" y="207"/>
                </a:lnTo>
                <a:lnTo>
                  <a:pt x="168" y="207"/>
                </a:lnTo>
                <a:lnTo>
                  <a:pt x="158" y="205"/>
                </a:lnTo>
                <a:lnTo>
                  <a:pt x="154" y="205"/>
                </a:lnTo>
                <a:lnTo>
                  <a:pt x="148" y="205"/>
                </a:lnTo>
                <a:lnTo>
                  <a:pt x="144" y="205"/>
                </a:lnTo>
                <a:lnTo>
                  <a:pt x="142" y="205"/>
                </a:lnTo>
                <a:lnTo>
                  <a:pt x="142" y="205"/>
                </a:lnTo>
                <a:lnTo>
                  <a:pt x="137" y="205"/>
                </a:lnTo>
                <a:lnTo>
                  <a:pt x="134" y="205"/>
                </a:lnTo>
                <a:lnTo>
                  <a:pt x="129" y="205"/>
                </a:lnTo>
                <a:lnTo>
                  <a:pt x="127" y="205"/>
                </a:lnTo>
                <a:lnTo>
                  <a:pt x="127" y="205"/>
                </a:lnTo>
                <a:lnTo>
                  <a:pt x="125" y="205"/>
                </a:lnTo>
                <a:lnTo>
                  <a:pt x="123" y="205"/>
                </a:lnTo>
                <a:lnTo>
                  <a:pt x="122" y="205"/>
                </a:lnTo>
                <a:lnTo>
                  <a:pt x="118" y="205"/>
                </a:lnTo>
                <a:lnTo>
                  <a:pt x="117" y="205"/>
                </a:lnTo>
                <a:lnTo>
                  <a:pt x="115" y="205"/>
                </a:lnTo>
                <a:lnTo>
                  <a:pt x="111" y="205"/>
                </a:lnTo>
                <a:lnTo>
                  <a:pt x="108" y="205"/>
                </a:lnTo>
                <a:lnTo>
                  <a:pt x="106" y="205"/>
                </a:lnTo>
                <a:lnTo>
                  <a:pt x="103" y="205"/>
                </a:lnTo>
                <a:lnTo>
                  <a:pt x="101" y="205"/>
                </a:lnTo>
                <a:lnTo>
                  <a:pt x="99" y="205"/>
                </a:lnTo>
                <a:lnTo>
                  <a:pt x="99" y="203"/>
                </a:lnTo>
                <a:lnTo>
                  <a:pt x="98" y="203"/>
                </a:lnTo>
                <a:lnTo>
                  <a:pt x="96" y="203"/>
                </a:lnTo>
                <a:lnTo>
                  <a:pt x="94" y="203"/>
                </a:lnTo>
                <a:lnTo>
                  <a:pt x="86" y="203"/>
                </a:lnTo>
                <a:lnTo>
                  <a:pt x="84" y="203"/>
                </a:lnTo>
                <a:lnTo>
                  <a:pt x="75" y="203"/>
                </a:lnTo>
                <a:lnTo>
                  <a:pt x="72" y="203"/>
                </a:lnTo>
                <a:lnTo>
                  <a:pt x="70" y="203"/>
                </a:lnTo>
                <a:lnTo>
                  <a:pt x="68" y="203"/>
                </a:lnTo>
                <a:lnTo>
                  <a:pt x="65" y="203"/>
                </a:lnTo>
                <a:lnTo>
                  <a:pt x="62" y="202"/>
                </a:lnTo>
                <a:lnTo>
                  <a:pt x="55" y="202"/>
                </a:lnTo>
                <a:lnTo>
                  <a:pt x="51" y="202"/>
                </a:lnTo>
                <a:lnTo>
                  <a:pt x="44" y="202"/>
                </a:lnTo>
                <a:lnTo>
                  <a:pt x="43" y="202"/>
                </a:lnTo>
                <a:lnTo>
                  <a:pt x="41" y="202"/>
                </a:lnTo>
                <a:lnTo>
                  <a:pt x="39" y="202"/>
                </a:lnTo>
                <a:lnTo>
                  <a:pt x="37" y="202"/>
                </a:lnTo>
                <a:lnTo>
                  <a:pt x="32" y="202"/>
                </a:lnTo>
                <a:lnTo>
                  <a:pt x="29" y="202"/>
                </a:lnTo>
                <a:lnTo>
                  <a:pt x="27" y="202"/>
                </a:lnTo>
                <a:lnTo>
                  <a:pt x="24" y="202"/>
                </a:lnTo>
                <a:lnTo>
                  <a:pt x="13" y="200"/>
                </a:lnTo>
                <a:lnTo>
                  <a:pt x="10" y="200"/>
                </a:lnTo>
                <a:lnTo>
                  <a:pt x="7" y="200"/>
                </a:lnTo>
                <a:lnTo>
                  <a:pt x="7" y="200"/>
                </a:lnTo>
                <a:lnTo>
                  <a:pt x="3" y="200"/>
                </a:lnTo>
                <a:lnTo>
                  <a:pt x="0" y="200"/>
                </a:lnTo>
                <a:lnTo>
                  <a:pt x="0" y="197"/>
                </a:lnTo>
                <a:lnTo>
                  <a:pt x="0" y="193"/>
                </a:lnTo>
                <a:lnTo>
                  <a:pt x="0" y="190"/>
                </a:lnTo>
                <a:lnTo>
                  <a:pt x="1" y="190"/>
                </a:lnTo>
                <a:lnTo>
                  <a:pt x="1" y="186"/>
                </a:lnTo>
                <a:lnTo>
                  <a:pt x="1" y="176"/>
                </a:lnTo>
                <a:lnTo>
                  <a:pt x="1" y="169"/>
                </a:lnTo>
                <a:lnTo>
                  <a:pt x="3" y="155"/>
                </a:lnTo>
                <a:lnTo>
                  <a:pt x="3" y="152"/>
                </a:lnTo>
                <a:lnTo>
                  <a:pt x="3" y="150"/>
                </a:lnTo>
                <a:lnTo>
                  <a:pt x="3" y="145"/>
                </a:lnTo>
                <a:lnTo>
                  <a:pt x="3" y="142"/>
                </a:lnTo>
                <a:lnTo>
                  <a:pt x="3" y="131"/>
                </a:lnTo>
                <a:lnTo>
                  <a:pt x="3" y="131"/>
                </a:lnTo>
                <a:lnTo>
                  <a:pt x="3" y="129"/>
                </a:lnTo>
                <a:lnTo>
                  <a:pt x="3" y="128"/>
                </a:lnTo>
                <a:lnTo>
                  <a:pt x="3" y="126"/>
                </a:lnTo>
                <a:lnTo>
                  <a:pt x="5" y="121"/>
                </a:lnTo>
                <a:lnTo>
                  <a:pt x="7" y="121"/>
                </a:lnTo>
                <a:lnTo>
                  <a:pt x="7" y="121"/>
                </a:lnTo>
                <a:lnTo>
                  <a:pt x="12" y="123"/>
                </a:lnTo>
                <a:lnTo>
                  <a:pt x="15" y="123"/>
                </a:lnTo>
                <a:lnTo>
                  <a:pt x="20" y="123"/>
                </a:lnTo>
                <a:lnTo>
                  <a:pt x="22" y="123"/>
                </a:lnTo>
                <a:lnTo>
                  <a:pt x="25" y="123"/>
                </a:lnTo>
                <a:lnTo>
                  <a:pt x="37" y="123"/>
                </a:lnTo>
                <a:lnTo>
                  <a:pt x="37" y="119"/>
                </a:lnTo>
                <a:lnTo>
                  <a:pt x="37" y="116"/>
                </a:lnTo>
                <a:lnTo>
                  <a:pt x="37" y="112"/>
                </a:lnTo>
                <a:lnTo>
                  <a:pt x="37" y="109"/>
                </a:lnTo>
                <a:lnTo>
                  <a:pt x="37" y="104"/>
                </a:lnTo>
                <a:lnTo>
                  <a:pt x="37" y="100"/>
                </a:lnTo>
                <a:lnTo>
                  <a:pt x="39" y="92"/>
                </a:lnTo>
                <a:lnTo>
                  <a:pt x="39" y="90"/>
                </a:lnTo>
                <a:lnTo>
                  <a:pt x="39" y="86"/>
                </a:lnTo>
                <a:lnTo>
                  <a:pt x="39" y="83"/>
                </a:lnTo>
                <a:lnTo>
                  <a:pt x="39" y="81"/>
                </a:lnTo>
                <a:lnTo>
                  <a:pt x="39" y="73"/>
                </a:lnTo>
                <a:lnTo>
                  <a:pt x="41" y="62"/>
                </a:lnTo>
                <a:lnTo>
                  <a:pt x="41" y="61"/>
                </a:lnTo>
                <a:lnTo>
                  <a:pt x="41" y="57"/>
                </a:lnTo>
                <a:lnTo>
                  <a:pt x="41" y="56"/>
                </a:lnTo>
                <a:lnTo>
                  <a:pt x="41" y="52"/>
                </a:lnTo>
                <a:lnTo>
                  <a:pt x="41" y="50"/>
                </a:lnTo>
                <a:lnTo>
                  <a:pt x="41" y="45"/>
                </a:lnTo>
                <a:lnTo>
                  <a:pt x="41" y="40"/>
                </a:lnTo>
                <a:lnTo>
                  <a:pt x="41" y="37"/>
                </a:lnTo>
                <a:lnTo>
                  <a:pt x="43" y="31"/>
                </a:lnTo>
                <a:lnTo>
                  <a:pt x="43" y="14"/>
                </a:lnTo>
                <a:lnTo>
                  <a:pt x="43" y="11"/>
                </a:lnTo>
                <a:lnTo>
                  <a:pt x="43" y="11"/>
                </a:lnTo>
                <a:lnTo>
                  <a:pt x="43" y="9"/>
                </a:lnTo>
                <a:lnTo>
                  <a:pt x="43" y="7"/>
                </a:lnTo>
                <a:lnTo>
                  <a:pt x="43" y="6"/>
                </a:lnTo>
                <a:lnTo>
                  <a:pt x="43" y="4"/>
                </a:lnTo>
                <a:lnTo>
                  <a:pt x="43" y="0"/>
                </a:lnTo>
                <a:lnTo>
                  <a:pt x="44" y="0"/>
                </a:lnTo>
                <a:lnTo>
                  <a:pt x="46" y="0"/>
                </a:lnTo>
                <a:lnTo>
                  <a:pt x="48" y="0"/>
                </a:lnTo>
                <a:lnTo>
                  <a:pt x="51" y="0"/>
                </a:lnTo>
                <a:lnTo>
                  <a:pt x="56" y="0"/>
                </a:lnTo>
                <a:lnTo>
                  <a:pt x="58" y="0"/>
                </a:lnTo>
                <a:lnTo>
                  <a:pt x="67" y="2"/>
                </a:lnTo>
                <a:lnTo>
                  <a:pt x="74" y="2"/>
                </a:lnTo>
                <a:lnTo>
                  <a:pt x="75" y="2"/>
                </a:lnTo>
                <a:lnTo>
                  <a:pt x="77" y="2"/>
                </a:lnTo>
                <a:lnTo>
                  <a:pt x="80" y="2"/>
                </a:lnTo>
                <a:lnTo>
                  <a:pt x="82" y="2"/>
                </a:lnTo>
                <a:lnTo>
                  <a:pt x="82" y="2"/>
                </a:lnTo>
                <a:lnTo>
                  <a:pt x="84" y="2"/>
                </a:lnTo>
                <a:lnTo>
                  <a:pt x="87" y="2"/>
                </a:lnTo>
                <a:lnTo>
                  <a:pt x="94" y="2"/>
                </a:lnTo>
                <a:lnTo>
                  <a:pt x="98" y="2"/>
                </a:lnTo>
                <a:lnTo>
                  <a:pt x="98" y="2"/>
                </a:lnTo>
                <a:lnTo>
                  <a:pt x="110" y="4"/>
                </a:lnTo>
                <a:lnTo>
                  <a:pt x="117" y="4"/>
                </a:lnTo>
                <a:lnTo>
                  <a:pt x="122" y="4"/>
                </a:lnTo>
                <a:lnTo>
                  <a:pt x="125" y="4"/>
                </a:lnTo>
                <a:lnTo>
                  <a:pt x="127" y="4"/>
                </a:lnTo>
                <a:lnTo>
                  <a:pt x="127" y="4"/>
                </a:lnTo>
                <a:lnTo>
                  <a:pt x="129" y="4"/>
                </a:lnTo>
                <a:lnTo>
                  <a:pt x="129" y="6"/>
                </a:lnTo>
                <a:lnTo>
                  <a:pt x="132" y="6"/>
                </a:lnTo>
                <a:lnTo>
                  <a:pt x="137" y="6"/>
                </a:lnTo>
                <a:lnTo>
                  <a:pt x="139" y="6"/>
                </a:lnTo>
                <a:lnTo>
                  <a:pt x="146" y="6"/>
                </a:lnTo>
                <a:lnTo>
                  <a:pt x="149" y="6"/>
                </a:lnTo>
                <a:lnTo>
                  <a:pt x="151" y="6"/>
                </a:lnTo>
                <a:lnTo>
                  <a:pt x="153" y="6"/>
                </a:lnTo>
                <a:lnTo>
                  <a:pt x="158" y="6"/>
                </a:lnTo>
                <a:lnTo>
                  <a:pt x="160" y="6"/>
                </a:lnTo>
                <a:lnTo>
                  <a:pt x="163" y="6"/>
                </a:lnTo>
                <a:lnTo>
                  <a:pt x="166" y="6"/>
                </a:lnTo>
                <a:lnTo>
                  <a:pt x="177" y="7"/>
                </a:lnTo>
                <a:lnTo>
                  <a:pt x="180" y="7"/>
                </a:lnTo>
                <a:lnTo>
                  <a:pt x="187" y="7"/>
                </a:lnTo>
                <a:lnTo>
                  <a:pt x="189" y="7"/>
                </a:lnTo>
                <a:lnTo>
                  <a:pt x="191" y="7"/>
                </a:lnTo>
                <a:lnTo>
                  <a:pt x="197" y="7"/>
                </a:lnTo>
                <a:lnTo>
                  <a:pt x="201" y="7"/>
                </a:lnTo>
                <a:lnTo>
                  <a:pt x="203" y="7"/>
                </a:lnTo>
                <a:lnTo>
                  <a:pt x="209" y="7"/>
                </a:lnTo>
                <a:lnTo>
                  <a:pt x="211" y="7"/>
                </a:lnTo>
                <a:lnTo>
                  <a:pt x="215" y="7"/>
                </a:lnTo>
                <a:lnTo>
                  <a:pt x="216" y="7"/>
                </a:lnTo>
                <a:lnTo>
                  <a:pt x="218" y="7"/>
                </a:lnTo>
                <a:lnTo>
                  <a:pt x="227" y="9"/>
                </a:lnTo>
                <a:lnTo>
                  <a:pt x="228" y="9"/>
                </a:lnTo>
                <a:lnTo>
                  <a:pt x="234" y="9"/>
                </a:lnTo>
                <a:lnTo>
                  <a:pt x="237" y="9"/>
                </a:lnTo>
                <a:lnTo>
                  <a:pt x="240" y="9"/>
                </a:lnTo>
                <a:lnTo>
                  <a:pt x="244" y="9"/>
                </a:lnTo>
                <a:lnTo>
                  <a:pt x="246" y="9"/>
                </a:lnTo>
                <a:lnTo>
                  <a:pt x="247" y="9"/>
                </a:lnTo>
                <a:lnTo>
                  <a:pt x="254" y="9"/>
                </a:lnTo>
                <a:lnTo>
                  <a:pt x="265" y="9"/>
                </a:lnTo>
                <a:lnTo>
                  <a:pt x="273" y="9"/>
                </a:lnTo>
                <a:lnTo>
                  <a:pt x="277" y="9"/>
                </a:lnTo>
                <a:lnTo>
                  <a:pt x="292" y="11"/>
                </a:lnTo>
                <a:lnTo>
                  <a:pt x="301" y="11"/>
                </a:lnTo>
                <a:lnTo>
                  <a:pt x="309" y="11"/>
                </a:lnTo>
                <a:lnTo>
                  <a:pt x="309" y="11"/>
                </a:lnTo>
              </a:path>
            </a:pathLst>
          </a:custGeom>
          <a:solidFill>
            <a:schemeClr val="accent3"/>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endParaRPr lang="en-US" sz="1350"/>
          </a:p>
        </p:txBody>
      </p:sp>
      <p:sp>
        <p:nvSpPr>
          <p:cNvPr id="2" name="Title 1"/>
          <p:cNvSpPr>
            <a:spLocks noGrp="1"/>
          </p:cNvSpPr>
          <p:nvPr>
            <p:ph type="title"/>
          </p:nvPr>
        </p:nvSpPr>
        <p:spPr>
          <a:xfrm>
            <a:off x="992981" y="223367"/>
            <a:ext cx="10410826" cy="789698"/>
          </a:xfrm>
        </p:spPr>
        <p:txBody>
          <a:bodyPr>
            <a:noAutofit/>
          </a:bodyPr>
          <a:lstStyle/>
          <a:p>
            <a:pPr algn="ctr"/>
            <a:r>
              <a:rPr lang="en-US" sz="2800" dirty="0">
                <a:latin typeface="Montserrat Black" panose="00000A00000000000000" pitchFamily="2" charset="0"/>
              </a:rPr>
              <a:t>BEHS District Environmental Health Supervisors </a:t>
            </a:r>
            <a:br>
              <a:rPr lang="en-US" sz="2800" dirty="0"/>
            </a:br>
            <a:endParaRPr lang="en-US" sz="2800" dirty="0"/>
          </a:p>
        </p:txBody>
      </p:sp>
      <p:sp>
        <p:nvSpPr>
          <p:cNvPr id="3077" name="Rectangle 5"/>
          <p:cNvSpPr>
            <a:spLocks noChangeArrowheads="1"/>
          </p:cNvSpPr>
          <p:nvPr/>
        </p:nvSpPr>
        <p:spPr bwMode="auto">
          <a:xfrm>
            <a:off x="3807620" y="1547813"/>
            <a:ext cx="256480"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Atchison</a:t>
            </a:r>
            <a:endParaRPr lang="en-US" sz="1350">
              <a:latin typeface="Arial" pitchFamily="34" charset="0"/>
            </a:endParaRPr>
          </a:p>
        </p:txBody>
      </p:sp>
      <p:sp>
        <p:nvSpPr>
          <p:cNvPr id="3078" name="Rectangle 6"/>
          <p:cNvSpPr>
            <a:spLocks noChangeArrowheads="1"/>
          </p:cNvSpPr>
          <p:nvPr/>
        </p:nvSpPr>
        <p:spPr bwMode="auto">
          <a:xfrm>
            <a:off x="4162426" y="1619251"/>
            <a:ext cx="277320"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Nodaway</a:t>
            </a:r>
            <a:endParaRPr lang="en-US" sz="1350">
              <a:latin typeface="Arial" pitchFamily="34" charset="0"/>
            </a:endParaRPr>
          </a:p>
        </p:txBody>
      </p:sp>
      <p:sp>
        <p:nvSpPr>
          <p:cNvPr id="3079" name="Rectangle 7"/>
          <p:cNvSpPr>
            <a:spLocks noChangeArrowheads="1"/>
          </p:cNvSpPr>
          <p:nvPr/>
        </p:nvSpPr>
        <p:spPr bwMode="auto">
          <a:xfrm>
            <a:off x="4002882" y="1849042"/>
            <a:ext cx="118622"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Holt</a:t>
            </a:r>
            <a:endParaRPr lang="en-US" sz="1350">
              <a:latin typeface="Arial" pitchFamily="34" charset="0"/>
            </a:endParaRPr>
          </a:p>
        </p:txBody>
      </p:sp>
      <p:sp>
        <p:nvSpPr>
          <p:cNvPr id="3080" name="Rectangle 8"/>
          <p:cNvSpPr>
            <a:spLocks noChangeArrowheads="1"/>
          </p:cNvSpPr>
          <p:nvPr/>
        </p:nvSpPr>
        <p:spPr bwMode="auto">
          <a:xfrm>
            <a:off x="4244579" y="1972867"/>
            <a:ext cx="226024"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Andrew</a:t>
            </a:r>
            <a:endParaRPr lang="en-US" sz="1350">
              <a:latin typeface="Arial" pitchFamily="34" charset="0"/>
            </a:endParaRPr>
          </a:p>
        </p:txBody>
      </p:sp>
      <p:sp>
        <p:nvSpPr>
          <p:cNvPr id="3081" name="Rectangle 9"/>
          <p:cNvSpPr>
            <a:spLocks noChangeArrowheads="1"/>
          </p:cNvSpPr>
          <p:nvPr/>
        </p:nvSpPr>
        <p:spPr bwMode="auto">
          <a:xfrm>
            <a:off x="4541045" y="1519238"/>
            <a:ext cx="64120"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a:t>
            </a:r>
            <a:endParaRPr lang="en-US" sz="1350" dirty="0">
              <a:latin typeface="Arial" pitchFamily="34" charset="0"/>
            </a:endParaRPr>
          </a:p>
        </p:txBody>
      </p:sp>
      <p:sp>
        <p:nvSpPr>
          <p:cNvPr id="3082" name="Rectangle 10"/>
          <p:cNvSpPr>
            <a:spLocks noChangeArrowheads="1"/>
          </p:cNvSpPr>
          <p:nvPr/>
        </p:nvSpPr>
        <p:spPr bwMode="auto">
          <a:xfrm>
            <a:off x="4600576" y="1519238"/>
            <a:ext cx="163506"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worth</a:t>
            </a:r>
            <a:endParaRPr lang="en-US" sz="1350" dirty="0">
              <a:latin typeface="Arial" pitchFamily="34" charset="0"/>
            </a:endParaRPr>
          </a:p>
        </p:txBody>
      </p:sp>
      <p:sp>
        <p:nvSpPr>
          <p:cNvPr id="3083" name="Rectangle 11"/>
          <p:cNvSpPr>
            <a:spLocks noChangeArrowheads="1"/>
          </p:cNvSpPr>
          <p:nvPr/>
        </p:nvSpPr>
        <p:spPr bwMode="auto">
          <a:xfrm>
            <a:off x="4535091" y="1764507"/>
            <a:ext cx="201978"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Gentry</a:t>
            </a:r>
            <a:endParaRPr lang="en-US" sz="1350">
              <a:latin typeface="Arial" pitchFamily="34" charset="0"/>
            </a:endParaRPr>
          </a:p>
        </p:txBody>
      </p:sp>
      <p:sp>
        <p:nvSpPr>
          <p:cNvPr id="3084" name="Rectangle 12"/>
          <p:cNvSpPr>
            <a:spLocks noChangeArrowheads="1"/>
          </p:cNvSpPr>
          <p:nvPr/>
        </p:nvSpPr>
        <p:spPr bwMode="auto">
          <a:xfrm>
            <a:off x="4523185" y="2051448"/>
            <a:ext cx="218008"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DeKalb</a:t>
            </a:r>
            <a:endParaRPr lang="en-US" sz="1350">
              <a:latin typeface="Arial" pitchFamily="34" charset="0"/>
            </a:endParaRPr>
          </a:p>
        </p:txBody>
      </p:sp>
      <p:sp>
        <p:nvSpPr>
          <p:cNvPr id="3085" name="Rectangle 13"/>
          <p:cNvSpPr>
            <a:spLocks noChangeArrowheads="1"/>
          </p:cNvSpPr>
          <p:nvPr/>
        </p:nvSpPr>
        <p:spPr bwMode="auto">
          <a:xfrm>
            <a:off x="4213622" y="2284810"/>
            <a:ext cx="259686" cy="69250"/>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a:solidFill>
                  <a:srgbClr val="000000"/>
                </a:solidFill>
                <a:latin typeface="Arial" pitchFamily="34" charset="0"/>
              </a:rPr>
              <a:t>Buchanan</a:t>
            </a:r>
            <a:endParaRPr lang="en-US" sz="1350">
              <a:latin typeface="Arial" pitchFamily="34" charset="0"/>
            </a:endParaRPr>
          </a:p>
        </p:txBody>
      </p:sp>
      <p:sp>
        <p:nvSpPr>
          <p:cNvPr id="3086" name="Rectangle 14"/>
          <p:cNvSpPr>
            <a:spLocks noChangeArrowheads="1"/>
          </p:cNvSpPr>
          <p:nvPr/>
        </p:nvSpPr>
        <p:spPr bwMode="auto">
          <a:xfrm>
            <a:off x="4304110" y="2518173"/>
            <a:ext cx="171522"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Platte</a:t>
            </a:r>
            <a:endParaRPr lang="en-US" sz="1350">
              <a:latin typeface="Arial" pitchFamily="34" charset="0"/>
            </a:endParaRPr>
          </a:p>
        </p:txBody>
      </p:sp>
      <p:sp>
        <p:nvSpPr>
          <p:cNvPr id="3087" name="Rectangle 15"/>
          <p:cNvSpPr>
            <a:spLocks noChangeArrowheads="1"/>
          </p:cNvSpPr>
          <p:nvPr/>
        </p:nvSpPr>
        <p:spPr bwMode="auto">
          <a:xfrm>
            <a:off x="4529138" y="2324101"/>
            <a:ext cx="206788"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Clinton</a:t>
            </a:r>
            <a:endParaRPr lang="en-US" sz="1350">
              <a:latin typeface="Arial" pitchFamily="34" charset="0"/>
            </a:endParaRPr>
          </a:p>
        </p:txBody>
      </p:sp>
      <p:sp>
        <p:nvSpPr>
          <p:cNvPr id="3088" name="Rectangle 16"/>
          <p:cNvSpPr>
            <a:spLocks noChangeArrowheads="1"/>
          </p:cNvSpPr>
          <p:nvPr/>
        </p:nvSpPr>
        <p:spPr bwMode="auto">
          <a:xfrm>
            <a:off x="4552951" y="2594373"/>
            <a:ext cx="133050"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Clay</a:t>
            </a:r>
            <a:endParaRPr lang="en-US" sz="1350" dirty="0">
              <a:latin typeface="Arial" pitchFamily="34" charset="0"/>
            </a:endParaRPr>
          </a:p>
        </p:txBody>
      </p:sp>
      <p:sp>
        <p:nvSpPr>
          <p:cNvPr id="3089" name="Rectangle 17"/>
          <p:cNvSpPr>
            <a:spLocks noChangeArrowheads="1"/>
          </p:cNvSpPr>
          <p:nvPr/>
        </p:nvSpPr>
        <p:spPr bwMode="auto">
          <a:xfrm>
            <a:off x="4524376" y="2868217"/>
            <a:ext cx="245260"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Jackson</a:t>
            </a:r>
            <a:endParaRPr lang="en-US" sz="1350">
              <a:latin typeface="Arial" pitchFamily="34" charset="0"/>
            </a:endParaRPr>
          </a:p>
        </p:txBody>
      </p:sp>
      <p:sp>
        <p:nvSpPr>
          <p:cNvPr id="3090" name="Rectangle 18"/>
          <p:cNvSpPr>
            <a:spLocks noChangeArrowheads="1"/>
          </p:cNvSpPr>
          <p:nvPr/>
        </p:nvSpPr>
        <p:spPr bwMode="auto">
          <a:xfrm>
            <a:off x="4563666" y="3192067"/>
            <a:ext cx="15228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Cass</a:t>
            </a:r>
            <a:endParaRPr lang="en-US" sz="1350">
              <a:latin typeface="Arial" pitchFamily="34" charset="0"/>
            </a:endParaRPr>
          </a:p>
        </p:txBody>
      </p:sp>
      <p:sp>
        <p:nvSpPr>
          <p:cNvPr id="3091" name="Rectangle 19"/>
          <p:cNvSpPr>
            <a:spLocks noChangeArrowheads="1"/>
          </p:cNvSpPr>
          <p:nvPr/>
        </p:nvSpPr>
        <p:spPr bwMode="auto">
          <a:xfrm>
            <a:off x="4567238" y="3552826"/>
            <a:ext cx="17152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Bates</a:t>
            </a:r>
            <a:endParaRPr lang="en-US" sz="1350">
              <a:latin typeface="Arial" pitchFamily="34" charset="0"/>
            </a:endParaRPr>
          </a:p>
        </p:txBody>
      </p:sp>
      <p:sp>
        <p:nvSpPr>
          <p:cNvPr id="3092" name="Rectangle 20"/>
          <p:cNvSpPr>
            <a:spLocks noChangeArrowheads="1"/>
          </p:cNvSpPr>
          <p:nvPr/>
        </p:nvSpPr>
        <p:spPr bwMode="auto">
          <a:xfrm>
            <a:off x="4807745" y="1637110"/>
            <a:ext cx="251672"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Harrison</a:t>
            </a:r>
            <a:endParaRPr lang="en-US" sz="1350">
              <a:latin typeface="Arial" pitchFamily="34" charset="0"/>
            </a:endParaRPr>
          </a:p>
        </p:txBody>
      </p:sp>
      <p:sp>
        <p:nvSpPr>
          <p:cNvPr id="3093" name="Rectangle 21"/>
          <p:cNvSpPr>
            <a:spLocks noChangeArrowheads="1"/>
          </p:cNvSpPr>
          <p:nvPr/>
        </p:nvSpPr>
        <p:spPr bwMode="auto">
          <a:xfrm>
            <a:off x="4813697" y="1994298"/>
            <a:ext cx="237244"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Daviess</a:t>
            </a:r>
            <a:endParaRPr lang="en-US" sz="1350">
              <a:latin typeface="Arial" pitchFamily="34" charset="0"/>
            </a:endParaRPr>
          </a:p>
        </p:txBody>
      </p:sp>
      <p:sp>
        <p:nvSpPr>
          <p:cNvPr id="3094" name="Rectangle 22"/>
          <p:cNvSpPr>
            <a:spLocks noChangeArrowheads="1"/>
          </p:cNvSpPr>
          <p:nvPr/>
        </p:nvSpPr>
        <p:spPr bwMode="auto">
          <a:xfrm>
            <a:off x="4802982" y="2272904"/>
            <a:ext cx="250068"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Caldwell</a:t>
            </a:r>
            <a:endParaRPr lang="en-US" sz="1350">
              <a:latin typeface="Arial" pitchFamily="34" charset="0"/>
            </a:endParaRPr>
          </a:p>
        </p:txBody>
      </p:sp>
      <p:sp>
        <p:nvSpPr>
          <p:cNvPr id="3095" name="Rectangle 23"/>
          <p:cNvSpPr>
            <a:spLocks noChangeArrowheads="1"/>
          </p:cNvSpPr>
          <p:nvPr/>
        </p:nvSpPr>
        <p:spPr bwMode="auto">
          <a:xfrm>
            <a:off x="4860132" y="2552701"/>
            <a:ext cx="118622"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Ray</a:t>
            </a:r>
            <a:endParaRPr lang="en-US" sz="1350">
              <a:latin typeface="Arial" pitchFamily="34" charset="0"/>
            </a:endParaRPr>
          </a:p>
        </p:txBody>
      </p:sp>
      <p:sp>
        <p:nvSpPr>
          <p:cNvPr id="3096" name="Rectangle 24"/>
          <p:cNvSpPr>
            <a:spLocks noChangeArrowheads="1"/>
          </p:cNvSpPr>
          <p:nvPr/>
        </p:nvSpPr>
        <p:spPr bwMode="auto">
          <a:xfrm>
            <a:off x="4922045" y="2813448"/>
            <a:ext cx="275717"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Lafayette</a:t>
            </a:r>
            <a:endParaRPr lang="en-US" sz="1350">
              <a:latin typeface="Arial" pitchFamily="34" charset="0"/>
            </a:endParaRPr>
          </a:p>
        </p:txBody>
      </p:sp>
      <p:sp>
        <p:nvSpPr>
          <p:cNvPr id="3097" name="Rectangle 25"/>
          <p:cNvSpPr>
            <a:spLocks noChangeArrowheads="1"/>
          </p:cNvSpPr>
          <p:nvPr/>
        </p:nvSpPr>
        <p:spPr bwMode="auto">
          <a:xfrm>
            <a:off x="4916091" y="3109913"/>
            <a:ext cx="251672"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Johnson</a:t>
            </a:r>
            <a:endParaRPr lang="en-US" sz="1350">
              <a:latin typeface="Arial" pitchFamily="34" charset="0"/>
            </a:endParaRPr>
          </a:p>
        </p:txBody>
      </p:sp>
      <p:sp>
        <p:nvSpPr>
          <p:cNvPr id="3098" name="Rectangle 26"/>
          <p:cNvSpPr>
            <a:spLocks noChangeArrowheads="1"/>
          </p:cNvSpPr>
          <p:nvPr/>
        </p:nvSpPr>
        <p:spPr bwMode="auto">
          <a:xfrm>
            <a:off x="4967288" y="3439717"/>
            <a:ext cx="17793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Henry</a:t>
            </a:r>
            <a:endParaRPr lang="en-US" sz="1350" dirty="0">
              <a:latin typeface="Arial" pitchFamily="34" charset="0"/>
            </a:endParaRPr>
          </a:p>
        </p:txBody>
      </p:sp>
      <p:sp>
        <p:nvSpPr>
          <p:cNvPr id="3099" name="Rectangle 27"/>
          <p:cNvSpPr>
            <a:spLocks noChangeArrowheads="1"/>
          </p:cNvSpPr>
          <p:nvPr/>
        </p:nvSpPr>
        <p:spPr bwMode="auto">
          <a:xfrm>
            <a:off x="4933951" y="3755232"/>
            <a:ext cx="23884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St. Clair</a:t>
            </a:r>
            <a:endParaRPr lang="en-US" sz="1350">
              <a:latin typeface="Arial" pitchFamily="34" charset="0"/>
            </a:endParaRPr>
          </a:p>
        </p:txBody>
      </p:sp>
      <p:sp>
        <p:nvSpPr>
          <p:cNvPr id="3100" name="Rectangle 28"/>
          <p:cNvSpPr>
            <a:spLocks noChangeArrowheads="1"/>
          </p:cNvSpPr>
          <p:nvPr/>
        </p:nvSpPr>
        <p:spPr bwMode="auto">
          <a:xfrm>
            <a:off x="5120878" y="1576388"/>
            <a:ext cx="208390"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Mercer</a:t>
            </a:r>
            <a:endParaRPr lang="en-US" sz="1350" dirty="0">
              <a:latin typeface="Arial" pitchFamily="34" charset="0"/>
            </a:endParaRPr>
          </a:p>
        </p:txBody>
      </p:sp>
      <p:sp>
        <p:nvSpPr>
          <p:cNvPr id="3101" name="Rectangle 29"/>
          <p:cNvSpPr>
            <a:spLocks noChangeArrowheads="1"/>
          </p:cNvSpPr>
          <p:nvPr/>
        </p:nvSpPr>
        <p:spPr bwMode="auto">
          <a:xfrm>
            <a:off x="5124451" y="1858567"/>
            <a:ext cx="219612"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Grundy</a:t>
            </a:r>
            <a:endParaRPr lang="en-US" sz="1350">
              <a:latin typeface="Arial" pitchFamily="34" charset="0"/>
            </a:endParaRPr>
          </a:p>
        </p:txBody>
      </p:sp>
      <p:sp>
        <p:nvSpPr>
          <p:cNvPr id="3102" name="Rectangle 30"/>
          <p:cNvSpPr>
            <a:spLocks noChangeArrowheads="1"/>
          </p:cNvSpPr>
          <p:nvPr/>
        </p:nvSpPr>
        <p:spPr bwMode="auto">
          <a:xfrm>
            <a:off x="5079207" y="2163367"/>
            <a:ext cx="299762"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Livingston</a:t>
            </a:r>
            <a:endParaRPr lang="en-US" sz="1350" dirty="0">
              <a:latin typeface="Arial" pitchFamily="34" charset="0"/>
            </a:endParaRPr>
          </a:p>
        </p:txBody>
      </p:sp>
      <p:sp>
        <p:nvSpPr>
          <p:cNvPr id="3103" name="Rectangle 31"/>
          <p:cNvSpPr>
            <a:spLocks noChangeArrowheads="1"/>
          </p:cNvSpPr>
          <p:nvPr/>
        </p:nvSpPr>
        <p:spPr bwMode="auto">
          <a:xfrm>
            <a:off x="5166122" y="2495551"/>
            <a:ext cx="195566"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Carroll</a:t>
            </a:r>
            <a:endParaRPr lang="en-US" sz="1350">
              <a:latin typeface="Arial" pitchFamily="34" charset="0"/>
            </a:endParaRPr>
          </a:p>
        </p:txBody>
      </p:sp>
      <p:sp>
        <p:nvSpPr>
          <p:cNvPr id="3104" name="Rectangle 32"/>
          <p:cNvSpPr>
            <a:spLocks noChangeArrowheads="1"/>
          </p:cNvSpPr>
          <p:nvPr/>
        </p:nvSpPr>
        <p:spPr bwMode="auto">
          <a:xfrm>
            <a:off x="5386388" y="2753917"/>
            <a:ext cx="184346"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Saline</a:t>
            </a:r>
            <a:endParaRPr lang="en-US" sz="1350" dirty="0">
              <a:latin typeface="Arial" pitchFamily="34" charset="0"/>
            </a:endParaRPr>
          </a:p>
        </p:txBody>
      </p:sp>
      <p:sp>
        <p:nvSpPr>
          <p:cNvPr id="3105" name="Rectangle 33"/>
          <p:cNvSpPr>
            <a:spLocks noChangeArrowheads="1"/>
          </p:cNvSpPr>
          <p:nvPr/>
        </p:nvSpPr>
        <p:spPr bwMode="auto">
          <a:xfrm>
            <a:off x="5339954" y="3128963"/>
            <a:ext cx="168316"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Pettis</a:t>
            </a:r>
            <a:endParaRPr lang="en-US" sz="1350" dirty="0">
              <a:latin typeface="Arial" pitchFamily="34" charset="0"/>
            </a:endParaRPr>
          </a:p>
        </p:txBody>
      </p:sp>
      <p:sp>
        <p:nvSpPr>
          <p:cNvPr id="3106" name="Rectangle 34"/>
          <p:cNvSpPr>
            <a:spLocks noChangeArrowheads="1"/>
          </p:cNvSpPr>
          <p:nvPr/>
        </p:nvSpPr>
        <p:spPr bwMode="auto">
          <a:xfrm>
            <a:off x="5308997" y="3527823"/>
            <a:ext cx="211596" cy="80791"/>
          </a:xfrm>
          <a:prstGeom prst="rect">
            <a:avLst/>
          </a:prstGeom>
          <a:solidFill>
            <a:schemeClr val="accent4"/>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Benton</a:t>
            </a:r>
            <a:endParaRPr lang="en-US" sz="1350" dirty="0">
              <a:latin typeface="Arial" pitchFamily="34" charset="0"/>
            </a:endParaRPr>
          </a:p>
        </p:txBody>
      </p:sp>
      <p:sp>
        <p:nvSpPr>
          <p:cNvPr id="3107" name="Rectangle 35"/>
          <p:cNvSpPr>
            <a:spLocks noChangeArrowheads="1"/>
          </p:cNvSpPr>
          <p:nvPr/>
        </p:nvSpPr>
        <p:spPr bwMode="auto">
          <a:xfrm>
            <a:off x="5481638" y="1525192"/>
            <a:ext cx="230832"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Putnam</a:t>
            </a:r>
            <a:endParaRPr lang="en-US" sz="1350" dirty="0">
              <a:latin typeface="Arial" pitchFamily="34" charset="0"/>
            </a:endParaRPr>
          </a:p>
        </p:txBody>
      </p:sp>
      <p:sp>
        <p:nvSpPr>
          <p:cNvPr id="3108" name="Rectangle 36"/>
          <p:cNvSpPr>
            <a:spLocks noChangeArrowheads="1"/>
          </p:cNvSpPr>
          <p:nvPr/>
        </p:nvSpPr>
        <p:spPr bwMode="auto">
          <a:xfrm>
            <a:off x="5430441" y="1772842"/>
            <a:ext cx="232436"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Sullivan</a:t>
            </a:r>
            <a:endParaRPr lang="en-US" sz="1350" dirty="0">
              <a:latin typeface="Arial" pitchFamily="34" charset="0"/>
            </a:endParaRPr>
          </a:p>
        </p:txBody>
      </p:sp>
      <p:sp>
        <p:nvSpPr>
          <p:cNvPr id="3109" name="Rectangle 37"/>
          <p:cNvSpPr>
            <a:spLocks noChangeArrowheads="1"/>
          </p:cNvSpPr>
          <p:nvPr/>
        </p:nvSpPr>
        <p:spPr bwMode="auto">
          <a:xfrm>
            <a:off x="5476876" y="2082404"/>
            <a:ext cx="125034"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Linn</a:t>
            </a:r>
            <a:endParaRPr lang="en-US" sz="1350" dirty="0">
              <a:latin typeface="Arial" pitchFamily="34" charset="0"/>
            </a:endParaRPr>
          </a:p>
        </p:txBody>
      </p:sp>
      <p:sp>
        <p:nvSpPr>
          <p:cNvPr id="3110" name="Rectangle 38"/>
          <p:cNvSpPr>
            <a:spLocks noChangeArrowheads="1"/>
          </p:cNvSpPr>
          <p:nvPr/>
        </p:nvSpPr>
        <p:spPr bwMode="auto">
          <a:xfrm>
            <a:off x="5519738" y="2418160"/>
            <a:ext cx="251672"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Chariton</a:t>
            </a:r>
            <a:endParaRPr lang="en-US" sz="1350" dirty="0">
              <a:latin typeface="Arial" pitchFamily="34" charset="0"/>
            </a:endParaRPr>
          </a:p>
        </p:txBody>
      </p:sp>
      <p:sp>
        <p:nvSpPr>
          <p:cNvPr id="3111" name="Rectangle 39"/>
          <p:cNvSpPr>
            <a:spLocks noChangeArrowheads="1"/>
          </p:cNvSpPr>
          <p:nvPr/>
        </p:nvSpPr>
        <p:spPr bwMode="auto">
          <a:xfrm>
            <a:off x="5729288" y="2747963"/>
            <a:ext cx="229230"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Howard</a:t>
            </a:r>
            <a:endParaRPr lang="en-US" sz="1350" dirty="0">
              <a:latin typeface="Arial" pitchFamily="34" charset="0"/>
            </a:endParaRPr>
          </a:p>
        </p:txBody>
      </p:sp>
      <p:sp>
        <p:nvSpPr>
          <p:cNvPr id="3112" name="Rectangle 40"/>
          <p:cNvSpPr>
            <a:spLocks noChangeArrowheads="1"/>
          </p:cNvSpPr>
          <p:nvPr/>
        </p:nvSpPr>
        <p:spPr bwMode="auto">
          <a:xfrm>
            <a:off x="5843588" y="1537097"/>
            <a:ext cx="224420" cy="69250"/>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dirty="0">
                <a:solidFill>
                  <a:srgbClr val="000000"/>
                </a:solidFill>
                <a:latin typeface="Arial" pitchFamily="34" charset="0"/>
              </a:rPr>
              <a:t>Schuyler</a:t>
            </a:r>
            <a:endParaRPr lang="en-US" sz="1350" dirty="0">
              <a:latin typeface="Arial" pitchFamily="34" charset="0"/>
            </a:endParaRPr>
          </a:p>
        </p:txBody>
      </p:sp>
      <p:sp>
        <p:nvSpPr>
          <p:cNvPr id="3113" name="Rectangle 41"/>
          <p:cNvSpPr>
            <a:spLocks noChangeArrowheads="1"/>
          </p:cNvSpPr>
          <p:nvPr/>
        </p:nvSpPr>
        <p:spPr bwMode="auto">
          <a:xfrm>
            <a:off x="5829301" y="1790701"/>
            <a:ext cx="155492"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Adair</a:t>
            </a:r>
            <a:endParaRPr lang="en-US" sz="1350" dirty="0">
              <a:latin typeface="Arial" pitchFamily="34" charset="0"/>
            </a:endParaRPr>
          </a:p>
        </p:txBody>
      </p:sp>
      <p:sp>
        <p:nvSpPr>
          <p:cNvPr id="3114" name="Rectangle 42"/>
          <p:cNvSpPr>
            <a:spLocks noChangeArrowheads="1"/>
          </p:cNvSpPr>
          <p:nvPr/>
        </p:nvSpPr>
        <p:spPr bwMode="auto">
          <a:xfrm>
            <a:off x="5825729" y="2120504"/>
            <a:ext cx="200376"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Macon</a:t>
            </a:r>
            <a:endParaRPr lang="en-US" sz="1350" dirty="0">
              <a:latin typeface="Arial" pitchFamily="34" charset="0"/>
            </a:endParaRPr>
          </a:p>
        </p:txBody>
      </p:sp>
      <p:sp>
        <p:nvSpPr>
          <p:cNvPr id="3115" name="Rectangle 43"/>
          <p:cNvSpPr>
            <a:spLocks noChangeArrowheads="1"/>
          </p:cNvSpPr>
          <p:nvPr/>
        </p:nvSpPr>
        <p:spPr bwMode="auto">
          <a:xfrm>
            <a:off x="5854303" y="2475310"/>
            <a:ext cx="246862" cy="69250"/>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dirty="0">
                <a:solidFill>
                  <a:srgbClr val="000000"/>
                </a:solidFill>
                <a:latin typeface="Arial" pitchFamily="34" charset="0"/>
              </a:rPr>
              <a:t>Randolph</a:t>
            </a:r>
            <a:endParaRPr lang="en-US" sz="1350" dirty="0">
              <a:latin typeface="Arial" pitchFamily="34" charset="0"/>
            </a:endParaRPr>
          </a:p>
        </p:txBody>
      </p:sp>
      <p:sp>
        <p:nvSpPr>
          <p:cNvPr id="3116" name="Rectangle 44"/>
          <p:cNvSpPr>
            <a:spLocks noChangeArrowheads="1"/>
          </p:cNvSpPr>
          <p:nvPr/>
        </p:nvSpPr>
        <p:spPr bwMode="auto">
          <a:xfrm>
            <a:off x="6088857" y="1549004"/>
            <a:ext cx="259686"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Scotland</a:t>
            </a:r>
            <a:endParaRPr lang="en-US" sz="1350" dirty="0">
              <a:latin typeface="Arial" pitchFamily="34" charset="0"/>
            </a:endParaRPr>
          </a:p>
        </p:txBody>
      </p:sp>
      <p:sp>
        <p:nvSpPr>
          <p:cNvPr id="3117" name="Rectangle 45"/>
          <p:cNvSpPr>
            <a:spLocks noChangeArrowheads="1"/>
          </p:cNvSpPr>
          <p:nvPr/>
        </p:nvSpPr>
        <p:spPr bwMode="auto">
          <a:xfrm>
            <a:off x="6142435" y="1846660"/>
            <a:ext cx="152286"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Knox</a:t>
            </a:r>
            <a:endParaRPr lang="en-US" sz="1350" dirty="0">
              <a:latin typeface="Arial" pitchFamily="34" charset="0"/>
            </a:endParaRPr>
          </a:p>
        </p:txBody>
      </p:sp>
      <p:sp>
        <p:nvSpPr>
          <p:cNvPr id="3118" name="Rectangle 46"/>
          <p:cNvSpPr>
            <a:spLocks noChangeArrowheads="1"/>
          </p:cNvSpPr>
          <p:nvPr/>
        </p:nvSpPr>
        <p:spPr bwMode="auto">
          <a:xfrm>
            <a:off x="6184107" y="2149079"/>
            <a:ext cx="203582"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Shelby</a:t>
            </a:r>
            <a:endParaRPr lang="en-US" sz="1350" dirty="0">
              <a:latin typeface="Arial" pitchFamily="34" charset="0"/>
            </a:endParaRPr>
          </a:p>
        </p:txBody>
      </p:sp>
      <p:sp>
        <p:nvSpPr>
          <p:cNvPr id="3119" name="Rectangle 47"/>
          <p:cNvSpPr>
            <a:spLocks noChangeArrowheads="1"/>
          </p:cNvSpPr>
          <p:nvPr/>
        </p:nvSpPr>
        <p:spPr bwMode="auto">
          <a:xfrm>
            <a:off x="6437710" y="1582342"/>
            <a:ext cx="155492"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Clark</a:t>
            </a:r>
            <a:endParaRPr lang="en-US" sz="1350" dirty="0">
              <a:latin typeface="Arial" pitchFamily="34" charset="0"/>
            </a:endParaRPr>
          </a:p>
        </p:txBody>
      </p:sp>
      <p:sp>
        <p:nvSpPr>
          <p:cNvPr id="3120" name="Rectangle 48"/>
          <p:cNvSpPr>
            <a:spLocks noChangeArrowheads="1"/>
          </p:cNvSpPr>
          <p:nvPr/>
        </p:nvSpPr>
        <p:spPr bwMode="auto">
          <a:xfrm>
            <a:off x="6426994" y="1866901"/>
            <a:ext cx="169918"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Lewis</a:t>
            </a:r>
            <a:endParaRPr lang="en-US" sz="1350" dirty="0">
              <a:latin typeface="Arial" pitchFamily="34" charset="0"/>
            </a:endParaRPr>
          </a:p>
        </p:txBody>
      </p:sp>
      <p:sp>
        <p:nvSpPr>
          <p:cNvPr id="3121" name="Rectangle 49"/>
          <p:cNvSpPr>
            <a:spLocks noChangeArrowheads="1"/>
          </p:cNvSpPr>
          <p:nvPr/>
        </p:nvSpPr>
        <p:spPr bwMode="auto">
          <a:xfrm>
            <a:off x="6494860" y="2125267"/>
            <a:ext cx="203582"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Marion</a:t>
            </a:r>
            <a:endParaRPr lang="en-US" sz="1350" dirty="0">
              <a:latin typeface="Arial" pitchFamily="34" charset="0"/>
            </a:endParaRPr>
          </a:p>
        </p:txBody>
      </p:sp>
      <p:sp>
        <p:nvSpPr>
          <p:cNvPr id="3122" name="Rectangle 50"/>
          <p:cNvSpPr>
            <a:spLocks noChangeArrowheads="1"/>
          </p:cNvSpPr>
          <p:nvPr/>
        </p:nvSpPr>
        <p:spPr bwMode="auto">
          <a:xfrm>
            <a:off x="6593682" y="2390776"/>
            <a:ext cx="147476"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Ralls</a:t>
            </a:r>
            <a:endParaRPr lang="en-US" sz="1350" dirty="0">
              <a:latin typeface="Arial" pitchFamily="34" charset="0"/>
            </a:endParaRPr>
          </a:p>
        </p:txBody>
      </p:sp>
      <p:sp>
        <p:nvSpPr>
          <p:cNvPr id="3123" name="Rectangle 51"/>
          <p:cNvSpPr>
            <a:spLocks noChangeArrowheads="1"/>
          </p:cNvSpPr>
          <p:nvPr/>
        </p:nvSpPr>
        <p:spPr bwMode="auto">
          <a:xfrm>
            <a:off x="6212682" y="2418160"/>
            <a:ext cx="226024"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Monroe</a:t>
            </a:r>
            <a:endParaRPr lang="en-US" sz="1350" dirty="0">
              <a:latin typeface="Arial" pitchFamily="34" charset="0"/>
            </a:endParaRPr>
          </a:p>
        </p:txBody>
      </p:sp>
      <p:sp>
        <p:nvSpPr>
          <p:cNvPr id="3124" name="Rectangle 52"/>
          <p:cNvSpPr>
            <a:spLocks noChangeArrowheads="1"/>
          </p:cNvSpPr>
          <p:nvPr/>
        </p:nvSpPr>
        <p:spPr bwMode="auto">
          <a:xfrm>
            <a:off x="6871097" y="2557463"/>
            <a:ext cx="129844" cy="80791"/>
          </a:xfrm>
          <a:prstGeom prst="rect">
            <a:avLst/>
          </a:prstGeom>
          <a:solidFill>
            <a:schemeClr val="accent6"/>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Pike</a:t>
            </a:r>
            <a:endParaRPr lang="en-US" sz="1350" dirty="0">
              <a:latin typeface="Arial" pitchFamily="34" charset="0"/>
            </a:endParaRPr>
          </a:p>
        </p:txBody>
      </p:sp>
      <p:sp>
        <p:nvSpPr>
          <p:cNvPr id="3125" name="Rectangle 53"/>
          <p:cNvSpPr>
            <a:spLocks noChangeArrowheads="1"/>
          </p:cNvSpPr>
          <p:nvPr/>
        </p:nvSpPr>
        <p:spPr bwMode="auto">
          <a:xfrm>
            <a:off x="6944916" y="2802732"/>
            <a:ext cx="209994" cy="80791"/>
          </a:xfrm>
          <a:prstGeom prst="rect">
            <a:avLst/>
          </a:prstGeom>
          <a:solidFill>
            <a:schemeClr val="accent6"/>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Lincoln</a:t>
            </a:r>
            <a:endParaRPr lang="en-US" sz="1350" dirty="0">
              <a:latin typeface="Arial" pitchFamily="34" charset="0"/>
            </a:endParaRPr>
          </a:p>
        </p:txBody>
      </p:sp>
      <p:sp>
        <p:nvSpPr>
          <p:cNvPr id="3126" name="Rectangle 54"/>
          <p:cNvSpPr>
            <a:spLocks noChangeArrowheads="1"/>
          </p:cNvSpPr>
          <p:nvPr/>
        </p:nvSpPr>
        <p:spPr bwMode="auto">
          <a:xfrm>
            <a:off x="7091363" y="3057526"/>
            <a:ext cx="331822" cy="80791"/>
          </a:xfrm>
          <a:prstGeom prst="rect">
            <a:avLst/>
          </a:prstGeom>
          <a:solidFill>
            <a:schemeClr val="accent6"/>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 Charles</a:t>
            </a:r>
            <a:endParaRPr lang="en-US" sz="1350" dirty="0">
              <a:latin typeface="Arial" pitchFamily="34" charset="0"/>
            </a:endParaRPr>
          </a:p>
        </p:txBody>
      </p:sp>
      <p:sp>
        <p:nvSpPr>
          <p:cNvPr id="3127" name="Rectangle 55"/>
          <p:cNvSpPr>
            <a:spLocks noChangeArrowheads="1"/>
          </p:cNvSpPr>
          <p:nvPr/>
        </p:nvSpPr>
        <p:spPr bwMode="auto">
          <a:xfrm>
            <a:off x="7274719" y="3231357"/>
            <a:ext cx="26129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St. Louis</a:t>
            </a:r>
            <a:endParaRPr lang="en-US" sz="1350">
              <a:latin typeface="Arial" pitchFamily="34" charset="0"/>
            </a:endParaRPr>
          </a:p>
        </p:txBody>
      </p:sp>
      <p:sp>
        <p:nvSpPr>
          <p:cNvPr id="3130" name="Rectangle 58"/>
          <p:cNvSpPr>
            <a:spLocks noChangeArrowheads="1"/>
          </p:cNvSpPr>
          <p:nvPr/>
        </p:nvSpPr>
        <p:spPr bwMode="auto">
          <a:xfrm>
            <a:off x="7229476" y="3542367"/>
            <a:ext cx="284560" cy="8079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fontAlgn="base">
              <a:spcBef>
                <a:spcPct val="0"/>
              </a:spcBef>
              <a:spcAft>
                <a:spcPct val="0"/>
              </a:spcAft>
            </a:pPr>
            <a:r>
              <a:rPr lang="en-US" sz="525" dirty="0">
                <a:solidFill>
                  <a:srgbClr val="000000"/>
                </a:solidFill>
                <a:latin typeface="Arial" pitchFamily="34" charset="0"/>
              </a:rPr>
              <a:t>Jefferson</a:t>
            </a:r>
            <a:endParaRPr lang="en-US" sz="1350" dirty="0">
              <a:latin typeface="Arial" pitchFamily="34" charset="0"/>
            </a:endParaRPr>
          </a:p>
        </p:txBody>
      </p:sp>
      <p:sp>
        <p:nvSpPr>
          <p:cNvPr id="3131" name="Rectangle 59"/>
          <p:cNvSpPr>
            <a:spLocks noChangeArrowheads="1"/>
          </p:cNvSpPr>
          <p:nvPr/>
        </p:nvSpPr>
        <p:spPr bwMode="auto">
          <a:xfrm>
            <a:off x="6392466" y="2677717"/>
            <a:ext cx="229230"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Audrain</a:t>
            </a:r>
            <a:endParaRPr lang="en-US" sz="1350" dirty="0">
              <a:latin typeface="Arial" pitchFamily="34" charset="0"/>
            </a:endParaRPr>
          </a:p>
        </p:txBody>
      </p:sp>
      <p:sp>
        <p:nvSpPr>
          <p:cNvPr id="3132" name="Rectangle 60"/>
          <p:cNvSpPr>
            <a:spLocks noChangeArrowheads="1"/>
          </p:cNvSpPr>
          <p:nvPr/>
        </p:nvSpPr>
        <p:spPr bwMode="auto">
          <a:xfrm>
            <a:off x="6269832" y="3026569"/>
            <a:ext cx="269304"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Callaway</a:t>
            </a:r>
            <a:endParaRPr lang="en-US" sz="1350" dirty="0">
              <a:latin typeface="Arial" pitchFamily="34" charset="0"/>
            </a:endParaRPr>
          </a:p>
        </p:txBody>
      </p:sp>
      <p:sp>
        <p:nvSpPr>
          <p:cNvPr id="3133" name="Rectangle 61"/>
          <p:cNvSpPr>
            <a:spLocks noChangeArrowheads="1"/>
          </p:cNvSpPr>
          <p:nvPr/>
        </p:nvSpPr>
        <p:spPr bwMode="auto">
          <a:xfrm>
            <a:off x="5994797" y="2882504"/>
            <a:ext cx="192360"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Boone</a:t>
            </a:r>
            <a:endParaRPr lang="en-US" sz="1350" dirty="0">
              <a:latin typeface="Arial" pitchFamily="34" charset="0"/>
            </a:endParaRPr>
          </a:p>
        </p:txBody>
      </p:sp>
      <p:sp>
        <p:nvSpPr>
          <p:cNvPr id="3134" name="Rectangle 62"/>
          <p:cNvSpPr>
            <a:spLocks noChangeArrowheads="1"/>
          </p:cNvSpPr>
          <p:nvPr/>
        </p:nvSpPr>
        <p:spPr bwMode="auto">
          <a:xfrm>
            <a:off x="5650707" y="3034904"/>
            <a:ext cx="218008"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Cooper</a:t>
            </a:r>
            <a:endParaRPr lang="en-US" sz="1350" dirty="0">
              <a:latin typeface="Arial" pitchFamily="34" charset="0"/>
            </a:endParaRPr>
          </a:p>
        </p:txBody>
      </p:sp>
      <p:sp>
        <p:nvSpPr>
          <p:cNvPr id="3135" name="Rectangle 63"/>
          <p:cNvSpPr>
            <a:spLocks noChangeArrowheads="1"/>
          </p:cNvSpPr>
          <p:nvPr/>
        </p:nvSpPr>
        <p:spPr bwMode="auto">
          <a:xfrm rot="16200000">
            <a:off x="6520248" y="2910569"/>
            <a:ext cx="371897"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Montgomery</a:t>
            </a:r>
            <a:endParaRPr lang="en-US" sz="1350" dirty="0">
              <a:latin typeface="Arial" pitchFamily="34" charset="0"/>
            </a:endParaRPr>
          </a:p>
        </p:txBody>
      </p:sp>
      <p:sp>
        <p:nvSpPr>
          <p:cNvPr id="3136" name="Rectangle 64"/>
          <p:cNvSpPr>
            <a:spLocks noChangeArrowheads="1"/>
          </p:cNvSpPr>
          <p:nvPr/>
        </p:nvSpPr>
        <p:spPr bwMode="auto">
          <a:xfrm rot="16200000">
            <a:off x="6530118" y="3353481"/>
            <a:ext cx="341440"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Gasconade</a:t>
            </a:r>
            <a:endParaRPr lang="en-US" sz="1350" dirty="0">
              <a:latin typeface="Arial" pitchFamily="34" charset="0"/>
            </a:endParaRPr>
          </a:p>
        </p:txBody>
      </p:sp>
      <p:sp>
        <p:nvSpPr>
          <p:cNvPr id="3137" name="Rectangle 65"/>
          <p:cNvSpPr>
            <a:spLocks noChangeArrowheads="1"/>
          </p:cNvSpPr>
          <p:nvPr/>
        </p:nvSpPr>
        <p:spPr bwMode="auto">
          <a:xfrm>
            <a:off x="6908007" y="3402807"/>
            <a:ext cx="237244" cy="80791"/>
          </a:xfrm>
          <a:prstGeom prst="rect">
            <a:avLst/>
          </a:prstGeom>
          <a:solidFill>
            <a:schemeClr val="accent6"/>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Franklin</a:t>
            </a:r>
            <a:endParaRPr lang="en-US" sz="1350" dirty="0">
              <a:latin typeface="Arial" pitchFamily="34" charset="0"/>
            </a:endParaRPr>
          </a:p>
        </p:txBody>
      </p:sp>
      <p:sp>
        <p:nvSpPr>
          <p:cNvPr id="3138" name="Rectangle 66"/>
          <p:cNvSpPr>
            <a:spLocks noChangeArrowheads="1"/>
          </p:cNvSpPr>
          <p:nvPr/>
        </p:nvSpPr>
        <p:spPr bwMode="auto">
          <a:xfrm>
            <a:off x="6818710" y="3078957"/>
            <a:ext cx="65" cy="207749"/>
          </a:xfrm>
          <a:prstGeom prst="rect">
            <a:avLst/>
          </a:prstGeom>
          <a:solidFill>
            <a:schemeClr val="accent6"/>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endParaRPr lang="en-US" sz="1350" dirty="0">
              <a:latin typeface="Arial" pitchFamily="34" charset="0"/>
            </a:endParaRPr>
          </a:p>
        </p:txBody>
      </p:sp>
      <p:sp>
        <p:nvSpPr>
          <p:cNvPr id="3139" name="Rectangle 67"/>
          <p:cNvSpPr>
            <a:spLocks noChangeArrowheads="1"/>
          </p:cNvSpPr>
          <p:nvPr/>
        </p:nvSpPr>
        <p:spPr bwMode="auto">
          <a:xfrm>
            <a:off x="6829427" y="3075092"/>
            <a:ext cx="270030" cy="80791"/>
          </a:xfrm>
          <a:prstGeom prst="rect">
            <a:avLst/>
          </a:prstGeom>
          <a:solidFill>
            <a:schemeClr val="accent6"/>
          </a:solidFill>
          <a:ln w="9525">
            <a:noFill/>
            <a:miter lim="800000"/>
            <a:headEnd/>
            <a:tailEnd/>
          </a:ln>
        </p:spPr>
        <p:txBody>
          <a:bodyPr vert="horz" wrap="squar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Warren</a:t>
            </a:r>
            <a:endParaRPr lang="en-US" sz="1350" dirty="0">
              <a:latin typeface="Arial" pitchFamily="34" charset="0"/>
            </a:endParaRPr>
          </a:p>
        </p:txBody>
      </p:sp>
      <p:sp>
        <p:nvSpPr>
          <p:cNvPr id="3140" name="Rectangle 68"/>
          <p:cNvSpPr>
            <a:spLocks noChangeArrowheads="1"/>
          </p:cNvSpPr>
          <p:nvPr/>
        </p:nvSpPr>
        <p:spPr bwMode="auto">
          <a:xfrm>
            <a:off x="6349603" y="3351610"/>
            <a:ext cx="197170"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Osage</a:t>
            </a:r>
            <a:endParaRPr lang="en-US" sz="1350" dirty="0">
              <a:latin typeface="Arial" pitchFamily="34" charset="0"/>
            </a:endParaRPr>
          </a:p>
        </p:txBody>
      </p:sp>
      <p:sp>
        <p:nvSpPr>
          <p:cNvPr id="3141" name="Rectangle 69"/>
          <p:cNvSpPr>
            <a:spLocks noChangeArrowheads="1"/>
          </p:cNvSpPr>
          <p:nvPr/>
        </p:nvSpPr>
        <p:spPr bwMode="auto">
          <a:xfrm>
            <a:off x="6073379" y="3337323"/>
            <a:ext cx="136256"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Cole</a:t>
            </a:r>
            <a:endParaRPr lang="en-US" sz="1350" dirty="0">
              <a:latin typeface="Arial" pitchFamily="34" charset="0"/>
            </a:endParaRPr>
          </a:p>
        </p:txBody>
      </p:sp>
      <p:sp>
        <p:nvSpPr>
          <p:cNvPr id="3142" name="Rectangle 70"/>
          <p:cNvSpPr>
            <a:spLocks noChangeArrowheads="1"/>
          </p:cNvSpPr>
          <p:nvPr/>
        </p:nvSpPr>
        <p:spPr bwMode="auto">
          <a:xfrm>
            <a:off x="5743576" y="3212307"/>
            <a:ext cx="274114"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Moniteau</a:t>
            </a:r>
            <a:endParaRPr lang="en-US" sz="1350">
              <a:latin typeface="Arial" pitchFamily="34" charset="0"/>
            </a:endParaRPr>
          </a:p>
        </p:txBody>
      </p:sp>
      <p:sp>
        <p:nvSpPr>
          <p:cNvPr id="3143" name="Rectangle 71"/>
          <p:cNvSpPr>
            <a:spLocks noChangeArrowheads="1"/>
          </p:cNvSpPr>
          <p:nvPr/>
        </p:nvSpPr>
        <p:spPr bwMode="auto">
          <a:xfrm>
            <a:off x="5599510" y="3394473"/>
            <a:ext cx="226024"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Morgan</a:t>
            </a:r>
            <a:endParaRPr lang="en-US" sz="1350" dirty="0">
              <a:latin typeface="Arial" pitchFamily="34" charset="0"/>
            </a:endParaRPr>
          </a:p>
        </p:txBody>
      </p:sp>
      <p:sp>
        <p:nvSpPr>
          <p:cNvPr id="3144" name="Rectangle 72"/>
          <p:cNvSpPr>
            <a:spLocks noChangeArrowheads="1"/>
          </p:cNvSpPr>
          <p:nvPr/>
        </p:nvSpPr>
        <p:spPr bwMode="auto">
          <a:xfrm>
            <a:off x="5949553" y="3584973"/>
            <a:ext cx="158698"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Miller</a:t>
            </a:r>
            <a:endParaRPr lang="en-US" sz="1350" dirty="0">
              <a:latin typeface="Arial" pitchFamily="34" charset="0"/>
            </a:endParaRPr>
          </a:p>
        </p:txBody>
      </p:sp>
      <p:sp>
        <p:nvSpPr>
          <p:cNvPr id="3145" name="Rectangle 73"/>
          <p:cNvSpPr>
            <a:spLocks noChangeArrowheads="1"/>
          </p:cNvSpPr>
          <p:nvPr/>
        </p:nvSpPr>
        <p:spPr bwMode="auto">
          <a:xfrm>
            <a:off x="6306741" y="3640932"/>
            <a:ext cx="200376"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Maries</a:t>
            </a:r>
            <a:endParaRPr lang="en-US" sz="1350" dirty="0">
              <a:latin typeface="Arial" pitchFamily="34" charset="0"/>
            </a:endParaRPr>
          </a:p>
        </p:txBody>
      </p:sp>
      <p:sp>
        <p:nvSpPr>
          <p:cNvPr id="3146" name="Rectangle 74"/>
          <p:cNvSpPr>
            <a:spLocks noChangeArrowheads="1"/>
          </p:cNvSpPr>
          <p:nvPr/>
        </p:nvSpPr>
        <p:spPr bwMode="auto">
          <a:xfrm>
            <a:off x="7652147" y="3143251"/>
            <a:ext cx="39594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 Louis City</a:t>
            </a:r>
            <a:endParaRPr lang="en-US" sz="1350" dirty="0">
              <a:latin typeface="Arial" pitchFamily="34" charset="0"/>
            </a:endParaRPr>
          </a:p>
        </p:txBody>
      </p:sp>
      <p:sp>
        <p:nvSpPr>
          <p:cNvPr id="3147" name="Rectangle 75"/>
          <p:cNvSpPr>
            <a:spLocks noChangeArrowheads="1"/>
          </p:cNvSpPr>
          <p:nvPr/>
        </p:nvSpPr>
        <p:spPr bwMode="auto">
          <a:xfrm>
            <a:off x="4549379" y="3929063"/>
            <a:ext cx="4488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V</a:t>
            </a:r>
            <a:endParaRPr lang="en-US" sz="1350">
              <a:latin typeface="Arial" pitchFamily="34" charset="0"/>
            </a:endParaRPr>
          </a:p>
        </p:txBody>
      </p:sp>
      <p:sp>
        <p:nvSpPr>
          <p:cNvPr id="3148" name="Rectangle 76"/>
          <p:cNvSpPr>
            <a:spLocks noChangeArrowheads="1"/>
          </p:cNvSpPr>
          <p:nvPr/>
        </p:nvSpPr>
        <p:spPr bwMode="auto">
          <a:xfrm>
            <a:off x="4589860" y="3929063"/>
            <a:ext cx="16991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ernon</a:t>
            </a:r>
            <a:endParaRPr lang="en-US" sz="1350">
              <a:latin typeface="Arial" pitchFamily="34" charset="0"/>
            </a:endParaRPr>
          </a:p>
        </p:txBody>
      </p:sp>
      <p:sp>
        <p:nvSpPr>
          <p:cNvPr id="3149" name="Rectangle 77"/>
          <p:cNvSpPr>
            <a:spLocks noChangeArrowheads="1"/>
          </p:cNvSpPr>
          <p:nvPr/>
        </p:nvSpPr>
        <p:spPr bwMode="auto">
          <a:xfrm>
            <a:off x="4549378" y="4243388"/>
            <a:ext cx="19717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Barton</a:t>
            </a:r>
            <a:endParaRPr lang="en-US" sz="1350">
              <a:latin typeface="Arial" pitchFamily="34" charset="0"/>
            </a:endParaRPr>
          </a:p>
        </p:txBody>
      </p:sp>
      <p:sp>
        <p:nvSpPr>
          <p:cNvPr id="3150" name="Rectangle 78"/>
          <p:cNvSpPr>
            <a:spLocks noChangeArrowheads="1"/>
          </p:cNvSpPr>
          <p:nvPr/>
        </p:nvSpPr>
        <p:spPr bwMode="auto">
          <a:xfrm>
            <a:off x="4543426" y="4523185"/>
            <a:ext cx="20037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Jasper</a:t>
            </a:r>
            <a:endParaRPr lang="en-US" sz="1350">
              <a:latin typeface="Arial" pitchFamily="34" charset="0"/>
            </a:endParaRPr>
          </a:p>
        </p:txBody>
      </p:sp>
      <p:sp>
        <p:nvSpPr>
          <p:cNvPr id="3151" name="Rectangle 79"/>
          <p:cNvSpPr>
            <a:spLocks noChangeArrowheads="1"/>
          </p:cNvSpPr>
          <p:nvPr/>
        </p:nvSpPr>
        <p:spPr bwMode="auto">
          <a:xfrm>
            <a:off x="4535091" y="4789885"/>
            <a:ext cx="22602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Newton</a:t>
            </a:r>
            <a:endParaRPr lang="en-US" sz="1350">
              <a:latin typeface="Arial" pitchFamily="34" charset="0"/>
            </a:endParaRPr>
          </a:p>
        </p:txBody>
      </p:sp>
      <p:sp>
        <p:nvSpPr>
          <p:cNvPr id="3152" name="Rectangle 80"/>
          <p:cNvSpPr>
            <a:spLocks noChangeArrowheads="1"/>
          </p:cNvSpPr>
          <p:nvPr/>
        </p:nvSpPr>
        <p:spPr bwMode="auto">
          <a:xfrm>
            <a:off x="4486276" y="5042298"/>
            <a:ext cx="29976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McDonald</a:t>
            </a:r>
            <a:endParaRPr lang="en-US" sz="1350">
              <a:latin typeface="Arial" pitchFamily="34" charset="0"/>
            </a:endParaRPr>
          </a:p>
        </p:txBody>
      </p:sp>
      <p:sp>
        <p:nvSpPr>
          <p:cNvPr id="3153" name="Rectangle 81"/>
          <p:cNvSpPr>
            <a:spLocks noChangeArrowheads="1"/>
          </p:cNvSpPr>
          <p:nvPr/>
        </p:nvSpPr>
        <p:spPr bwMode="auto">
          <a:xfrm>
            <a:off x="4910138" y="4030267"/>
            <a:ext cx="181140" cy="80791"/>
          </a:xfrm>
          <a:prstGeom prst="rect">
            <a:avLst/>
          </a:prstGeom>
          <a:solidFill>
            <a:schemeClr val="accent3"/>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Cedar</a:t>
            </a:r>
            <a:endParaRPr lang="en-US" sz="1350">
              <a:latin typeface="Arial" pitchFamily="34" charset="0"/>
            </a:endParaRPr>
          </a:p>
        </p:txBody>
      </p:sp>
      <p:sp>
        <p:nvSpPr>
          <p:cNvPr id="3154" name="Rectangle 82"/>
          <p:cNvSpPr>
            <a:spLocks noChangeArrowheads="1"/>
          </p:cNvSpPr>
          <p:nvPr/>
        </p:nvSpPr>
        <p:spPr bwMode="auto">
          <a:xfrm>
            <a:off x="4922044" y="4308873"/>
            <a:ext cx="15869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Dade</a:t>
            </a:r>
            <a:endParaRPr lang="en-US" sz="1350" dirty="0">
              <a:latin typeface="Arial" pitchFamily="34" charset="0"/>
            </a:endParaRPr>
          </a:p>
        </p:txBody>
      </p:sp>
      <p:sp>
        <p:nvSpPr>
          <p:cNvPr id="3155" name="Rectangle 83"/>
          <p:cNvSpPr>
            <a:spLocks noChangeArrowheads="1"/>
          </p:cNvSpPr>
          <p:nvPr/>
        </p:nvSpPr>
        <p:spPr bwMode="auto">
          <a:xfrm>
            <a:off x="4876801" y="4605338"/>
            <a:ext cx="288541"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Lawrence</a:t>
            </a:r>
            <a:endParaRPr lang="en-US" sz="1350" dirty="0">
              <a:latin typeface="Arial" pitchFamily="34" charset="0"/>
            </a:endParaRPr>
          </a:p>
        </p:txBody>
      </p:sp>
      <p:sp>
        <p:nvSpPr>
          <p:cNvPr id="3156" name="Rectangle 84"/>
          <p:cNvSpPr>
            <a:spLocks noChangeArrowheads="1"/>
          </p:cNvSpPr>
          <p:nvPr/>
        </p:nvSpPr>
        <p:spPr bwMode="auto">
          <a:xfrm>
            <a:off x="4933951" y="4976813"/>
            <a:ext cx="160300" cy="80791"/>
          </a:xfrm>
          <a:prstGeom prst="rect">
            <a:avLst/>
          </a:prstGeom>
          <a:solidFill>
            <a:schemeClr val="accent3"/>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Barry</a:t>
            </a:r>
            <a:endParaRPr lang="en-US" sz="1350">
              <a:latin typeface="Arial" pitchFamily="34" charset="0"/>
            </a:endParaRPr>
          </a:p>
        </p:txBody>
      </p:sp>
      <p:sp>
        <p:nvSpPr>
          <p:cNvPr id="3157" name="Rectangle 85"/>
          <p:cNvSpPr>
            <a:spLocks noChangeArrowheads="1"/>
          </p:cNvSpPr>
          <p:nvPr/>
        </p:nvSpPr>
        <p:spPr bwMode="auto">
          <a:xfrm>
            <a:off x="5280422" y="3833813"/>
            <a:ext cx="22281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Hickory</a:t>
            </a:r>
            <a:endParaRPr lang="en-US" sz="1350">
              <a:latin typeface="Arial" pitchFamily="34" charset="0"/>
            </a:endParaRPr>
          </a:p>
        </p:txBody>
      </p:sp>
      <p:sp>
        <p:nvSpPr>
          <p:cNvPr id="3158" name="Rectangle 86"/>
          <p:cNvSpPr>
            <a:spLocks noChangeArrowheads="1"/>
          </p:cNvSpPr>
          <p:nvPr/>
        </p:nvSpPr>
        <p:spPr bwMode="auto">
          <a:xfrm>
            <a:off x="5263754" y="4144567"/>
            <a:ext cx="12984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Polk</a:t>
            </a:r>
            <a:endParaRPr lang="en-US" sz="1350" dirty="0">
              <a:latin typeface="Arial" pitchFamily="34" charset="0"/>
            </a:endParaRPr>
          </a:p>
        </p:txBody>
      </p:sp>
      <p:sp>
        <p:nvSpPr>
          <p:cNvPr id="3159" name="Rectangle 87"/>
          <p:cNvSpPr>
            <a:spLocks noChangeArrowheads="1"/>
          </p:cNvSpPr>
          <p:nvPr/>
        </p:nvSpPr>
        <p:spPr bwMode="auto">
          <a:xfrm>
            <a:off x="5257801" y="4477942"/>
            <a:ext cx="22281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Greene</a:t>
            </a:r>
            <a:endParaRPr lang="en-US" sz="1350" dirty="0">
              <a:latin typeface="Arial" pitchFamily="34" charset="0"/>
            </a:endParaRPr>
          </a:p>
        </p:txBody>
      </p:sp>
      <p:sp>
        <p:nvSpPr>
          <p:cNvPr id="3160" name="Rectangle 88"/>
          <p:cNvSpPr>
            <a:spLocks noChangeArrowheads="1"/>
          </p:cNvSpPr>
          <p:nvPr/>
        </p:nvSpPr>
        <p:spPr bwMode="auto">
          <a:xfrm>
            <a:off x="5403057" y="4741069"/>
            <a:ext cx="26289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Christian</a:t>
            </a:r>
            <a:endParaRPr lang="en-US" sz="1350">
              <a:latin typeface="Arial" pitchFamily="34" charset="0"/>
            </a:endParaRPr>
          </a:p>
        </p:txBody>
      </p:sp>
      <p:sp>
        <p:nvSpPr>
          <p:cNvPr id="3161" name="Rectangle 89"/>
          <p:cNvSpPr>
            <a:spLocks noChangeArrowheads="1"/>
          </p:cNvSpPr>
          <p:nvPr/>
        </p:nvSpPr>
        <p:spPr bwMode="auto">
          <a:xfrm>
            <a:off x="5212557" y="4941094"/>
            <a:ext cx="17472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Stone</a:t>
            </a:r>
            <a:endParaRPr lang="en-US" sz="1350">
              <a:latin typeface="Arial" pitchFamily="34" charset="0"/>
            </a:endParaRPr>
          </a:p>
        </p:txBody>
      </p:sp>
      <p:sp>
        <p:nvSpPr>
          <p:cNvPr id="3162" name="Rectangle 90"/>
          <p:cNvSpPr>
            <a:spLocks noChangeArrowheads="1"/>
          </p:cNvSpPr>
          <p:nvPr/>
        </p:nvSpPr>
        <p:spPr bwMode="auto">
          <a:xfrm>
            <a:off x="5641182" y="3774282"/>
            <a:ext cx="251672"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Camden</a:t>
            </a:r>
            <a:endParaRPr lang="en-US" sz="1350" dirty="0">
              <a:latin typeface="Arial" pitchFamily="34" charset="0"/>
            </a:endParaRPr>
          </a:p>
        </p:txBody>
      </p:sp>
      <p:sp>
        <p:nvSpPr>
          <p:cNvPr id="3163" name="Rectangle 91"/>
          <p:cNvSpPr>
            <a:spLocks noChangeArrowheads="1"/>
          </p:cNvSpPr>
          <p:nvPr/>
        </p:nvSpPr>
        <p:spPr bwMode="auto">
          <a:xfrm>
            <a:off x="5519738" y="4090988"/>
            <a:ext cx="18434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Dallas</a:t>
            </a:r>
            <a:endParaRPr lang="en-US" sz="1350">
              <a:latin typeface="Arial" pitchFamily="34" charset="0"/>
            </a:endParaRPr>
          </a:p>
        </p:txBody>
      </p:sp>
      <p:sp>
        <p:nvSpPr>
          <p:cNvPr id="3164" name="Rectangle 92"/>
          <p:cNvSpPr>
            <a:spLocks noChangeArrowheads="1"/>
          </p:cNvSpPr>
          <p:nvPr/>
        </p:nvSpPr>
        <p:spPr bwMode="auto">
          <a:xfrm>
            <a:off x="5817395" y="4105276"/>
            <a:ext cx="232436"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Laclede</a:t>
            </a:r>
            <a:endParaRPr lang="en-US" sz="1350" dirty="0">
              <a:latin typeface="Arial" pitchFamily="34" charset="0"/>
            </a:endParaRPr>
          </a:p>
        </p:txBody>
      </p:sp>
      <p:sp>
        <p:nvSpPr>
          <p:cNvPr id="3165" name="Rectangle 93"/>
          <p:cNvSpPr>
            <a:spLocks noChangeArrowheads="1"/>
          </p:cNvSpPr>
          <p:nvPr/>
        </p:nvSpPr>
        <p:spPr bwMode="auto">
          <a:xfrm>
            <a:off x="5584032" y="4493419"/>
            <a:ext cx="25006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Webster</a:t>
            </a:r>
            <a:endParaRPr lang="en-US" sz="1350" dirty="0">
              <a:latin typeface="Arial" pitchFamily="34" charset="0"/>
            </a:endParaRPr>
          </a:p>
        </p:txBody>
      </p:sp>
      <p:sp>
        <p:nvSpPr>
          <p:cNvPr id="3167" name="Rectangle 95"/>
          <p:cNvSpPr>
            <a:spLocks noChangeArrowheads="1"/>
          </p:cNvSpPr>
          <p:nvPr/>
        </p:nvSpPr>
        <p:spPr bwMode="auto">
          <a:xfrm>
            <a:off x="5923360" y="4462463"/>
            <a:ext cx="19396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Wright</a:t>
            </a:r>
            <a:endParaRPr lang="en-US" sz="1350" dirty="0">
              <a:latin typeface="Arial" pitchFamily="34" charset="0"/>
            </a:endParaRPr>
          </a:p>
        </p:txBody>
      </p:sp>
      <p:sp>
        <p:nvSpPr>
          <p:cNvPr id="3169" name="Rectangle 97"/>
          <p:cNvSpPr>
            <a:spLocks noChangeArrowheads="1"/>
          </p:cNvSpPr>
          <p:nvPr/>
        </p:nvSpPr>
        <p:spPr bwMode="auto">
          <a:xfrm>
            <a:off x="5874545" y="4769644"/>
            <a:ext cx="24365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Douglas</a:t>
            </a:r>
            <a:endParaRPr lang="en-US" sz="1350" dirty="0">
              <a:latin typeface="Arial" pitchFamily="34" charset="0"/>
            </a:endParaRPr>
          </a:p>
        </p:txBody>
      </p:sp>
      <p:sp>
        <p:nvSpPr>
          <p:cNvPr id="3170" name="Rectangle 98"/>
          <p:cNvSpPr>
            <a:spLocks noChangeArrowheads="1"/>
          </p:cNvSpPr>
          <p:nvPr/>
        </p:nvSpPr>
        <p:spPr bwMode="auto">
          <a:xfrm>
            <a:off x="5937647" y="5023248"/>
            <a:ext cx="17953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Ozark</a:t>
            </a:r>
            <a:endParaRPr lang="en-US" sz="1350">
              <a:latin typeface="Arial" pitchFamily="34" charset="0"/>
            </a:endParaRPr>
          </a:p>
        </p:txBody>
      </p:sp>
      <p:sp>
        <p:nvSpPr>
          <p:cNvPr id="3171" name="Rectangle 99"/>
          <p:cNvSpPr>
            <a:spLocks noChangeArrowheads="1"/>
          </p:cNvSpPr>
          <p:nvPr/>
        </p:nvSpPr>
        <p:spPr bwMode="auto">
          <a:xfrm>
            <a:off x="5505451" y="5029201"/>
            <a:ext cx="4167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T</a:t>
            </a:r>
            <a:endParaRPr lang="en-US" sz="1350">
              <a:latin typeface="Arial" pitchFamily="34" charset="0"/>
            </a:endParaRPr>
          </a:p>
        </p:txBody>
      </p:sp>
      <p:sp>
        <p:nvSpPr>
          <p:cNvPr id="3172" name="Rectangle 100"/>
          <p:cNvSpPr>
            <a:spLocks noChangeArrowheads="1"/>
          </p:cNvSpPr>
          <p:nvPr/>
        </p:nvSpPr>
        <p:spPr bwMode="auto">
          <a:xfrm>
            <a:off x="5538788" y="5029201"/>
            <a:ext cx="14427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aney</a:t>
            </a:r>
            <a:endParaRPr lang="en-US" sz="1350">
              <a:latin typeface="Arial" pitchFamily="34" charset="0"/>
            </a:endParaRPr>
          </a:p>
        </p:txBody>
      </p:sp>
      <p:sp>
        <p:nvSpPr>
          <p:cNvPr id="3173" name="Rectangle 101"/>
          <p:cNvSpPr>
            <a:spLocks noChangeArrowheads="1"/>
          </p:cNvSpPr>
          <p:nvPr/>
        </p:nvSpPr>
        <p:spPr bwMode="auto">
          <a:xfrm>
            <a:off x="6082903" y="3957638"/>
            <a:ext cx="214802"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525" dirty="0">
                <a:solidFill>
                  <a:srgbClr val="000000"/>
                </a:solidFill>
                <a:latin typeface="Arial" pitchFamily="34" charset="0"/>
              </a:rPr>
              <a:t>Pulaski</a:t>
            </a:r>
          </a:p>
        </p:txBody>
      </p:sp>
      <p:sp>
        <p:nvSpPr>
          <p:cNvPr id="3174" name="Rectangle 102"/>
          <p:cNvSpPr>
            <a:spLocks noChangeArrowheads="1"/>
          </p:cNvSpPr>
          <p:nvPr/>
        </p:nvSpPr>
        <p:spPr bwMode="auto">
          <a:xfrm>
            <a:off x="6415088" y="3900488"/>
            <a:ext cx="203582"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Phelps</a:t>
            </a:r>
            <a:endParaRPr lang="en-US" sz="1350" dirty="0">
              <a:latin typeface="Arial" pitchFamily="34" charset="0"/>
            </a:endParaRPr>
          </a:p>
        </p:txBody>
      </p:sp>
      <p:sp>
        <p:nvSpPr>
          <p:cNvPr id="3175" name="Rectangle 103"/>
          <p:cNvSpPr>
            <a:spLocks noChangeArrowheads="1"/>
          </p:cNvSpPr>
          <p:nvPr/>
        </p:nvSpPr>
        <p:spPr bwMode="auto">
          <a:xfrm>
            <a:off x="6636545" y="4148138"/>
            <a:ext cx="141064"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Dent</a:t>
            </a:r>
            <a:endParaRPr lang="en-US" sz="1350" dirty="0">
              <a:latin typeface="Arial" pitchFamily="34" charset="0"/>
            </a:endParaRPr>
          </a:p>
        </p:txBody>
      </p:sp>
      <p:sp>
        <p:nvSpPr>
          <p:cNvPr id="3176" name="Rectangle 104"/>
          <p:cNvSpPr>
            <a:spLocks noChangeArrowheads="1"/>
          </p:cNvSpPr>
          <p:nvPr/>
        </p:nvSpPr>
        <p:spPr bwMode="auto">
          <a:xfrm>
            <a:off x="6300788" y="4417219"/>
            <a:ext cx="182742" cy="80791"/>
          </a:xfrm>
          <a:prstGeom prst="rect">
            <a:avLst/>
          </a:prstGeom>
          <a:solidFill>
            <a:schemeClr val="accent1"/>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Texas</a:t>
            </a:r>
            <a:endParaRPr lang="en-US" sz="1350" dirty="0">
              <a:latin typeface="Arial" pitchFamily="34" charset="0"/>
            </a:endParaRPr>
          </a:p>
        </p:txBody>
      </p:sp>
      <p:sp>
        <p:nvSpPr>
          <p:cNvPr id="3178" name="Rectangle 106"/>
          <p:cNvSpPr>
            <a:spLocks noChangeArrowheads="1"/>
          </p:cNvSpPr>
          <p:nvPr/>
        </p:nvSpPr>
        <p:spPr bwMode="auto">
          <a:xfrm>
            <a:off x="6656785" y="4556523"/>
            <a:ext cx="26609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Shannon</a:t>
            </a:r>
            <a:endParaRPr lang="en-US" sz="1350">
              <a:latin typeface="Arial" pitchFamily="34" charset="0"/>
            </a:endParaRPr>
          </a:p>
        </p:txBody>
      </p:sp>
      <p:sp>
        <p:nvSpPr>
          <p:cNvPr id="3179" name="Rectangle 107"/>
          <p:cNvSpPr>
            <a:spLocks noChangeArrowheads="1"/>
          </p:cNvSpPr>
          <p:nvPr/>
        </p:nvSpPr>
        <p:spPr bwMode="auto">
          <a:xfrm>
            <a:off x="6349604" y="4910138"/>
            <a:ext cx="19877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Howell</a:t>
            </a:r>
            <a:endParaRPr lang="en-US" sz="1350" dirty="0">
              <a:latin typeface="Arial" pitchFamily="34" charset="0"/>
            </a:endParaRPr>
          </a:p>
        </p:txBody>
      </p:sp>
      <p:sp>
        <p:nvSpPr>
          <p:cNvPr id="3180" name="Rectangle 108"/>
          <p:cNvSpPr>
            <a:spLocks noChangeArrowheads="1"/>
          </p:cNvSpPr>
          <p:nvPr/>
        </p:nvSpPr>
        <p:spPr bwMode="auto">
          <a:xfrm>
            <a:off x="6693694" y="4988719"/>
            <a:ext cx="22281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Oregon</a:t>
            </a:r>
            <a:endParaRPr lang="en-US" sz="1350">
              <a:latin typeface="Arial" pitchFamily="34" charset="0"/>
            </a:endParaRPr>
          </a:p>
        </p:txBody>
      </p:sp>
      <p:sp>
        <p:nvSpPr>
          <p:cNvPr id="3181" name="Rectangle 109"/>
          <p:cNvSpPr>
            <a:spLocks noChangeArrowheads="1"/>
          </p:cNvSpPr>
          <p:nvPr/>
        </p:nvSpPr>
        <p:spPr bwMode="auto">
          <a:xfrm>
            <a:off x="7105651" y="5006579"/>
            <a:ext cx="18434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Ripley</a:t>
            </a:r>
            <a:endParaRPr lang="en-US" sz="1350" dirty="0">
              <a:latin typeface="Arial" pitchFamily="34" charset="0"/>
            </a:endParaRPr>
          </a:p>
        </p:txBody>
      </p:sp>
      <p:sp>
        <p:nvSpPr>
          <p:cNvPr id="3182" name="Rectangle 110"/>
          <p:cNvSpPr>
            <a:spLocks noChangeArrowheads="1"/>
          </p:cNvSpPr>
          <p:nvPr/>
        </p:nvSpPr>
        <p:spPr bwMode="auto">
          <a:xfrm>
            <a:off x="7035404" y="4752976"/>
            <a:ext cx="18594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Carter</a:t>
            </a:r>
            <a:endParaRPr lang="en-US" sz="1350">
              <a:latin typeface="Arial" pitchFamily="34" charset="0"/>
            </a:endParaRPr>
          </a:p>
        </p:txBody>
      </p:sp>
      <p:sp>
        <p:nvSpPr>
          <p:cNvPr id="3183" name="Rectangle 111"/>
          <p:cNvSpPr>
            <a:spLocks noChangeArrowheads="1"/>
          </p:cNvSpPr>
          <p:nvPr/>
        </p:nvSpPr>
        <p:spPr bwMode="auto">
          <a:xfrm>
            <a:off x="6717844" y="3738649"/>
            <a:ext cx="270908" cy="80791"/>
          </a:xfrm>
          <a:prstGeom prst="rect">
            <a:avLst/>
          </a:prstGeom>
          <a:solidFill>
            <a:schemeClr val="accent2"/>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Crawford</a:t>
            </a:r>
          </a:p>
        </p:txBody>
      </p:sp>
      <p:sp>
        <p:nvSpPr>
          <p:cNvPr id="3185" name="Rectangle 113"/>
          <p:cNvSpPr>
            <a:spLocks noChangeArrowheads="1"/>
          </p:cNvSpPr>
          <p:nvPr/>
        </p:nvSpPr>
        <p:spPr bwMode="auto">
          <a:xfrm>
            <a:off x="6974354" y="3841638"/>
            <a:ext cx="378728" cy="80791"/>
          </a:xfrm>
          <a:prstGeom prst="rect">
            <a:avLst/>
          </a:prstGeom>
          <a:solidFill>
            <a:schemeClr val="accent6"/>
          </a:solidFill>
          <a:ln w="9525">
            <a:noFill/>
            <a:miter lim="800000"/>
            <a:headEnd/>
            <a:tailEnd/>
          </a:ln>
        </p:spPr>
        <p:txBody>
          <a:bodyPr vert="horz" wrap="squar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Washington</a:t>
            </a:r>
            <a:endParaRPr lang="en-US" sz="525" dirty="0">
              <a:latin typeface="Arial" pitchFamily="34" charset="0"/>
            </a:endParaRPr>
          </a:p>
        </p:txBody>
      </p:sp>
      <p:sp>
        <p:nvSpPr>
          <p:cNvPr id="3186" name="Rectangle 114"/>
          <p:cNvSpPr>
            <a:spLocks noChangeArrowheads="1"/>
          </p:cNvSpPr>
          <p:nvPr/>
        </p:nvSpPr>
        <p:spPr bwMode="auto">
          <a:xfrm>
            <a:off x="7086601" y="4075510"/>
            <a:ext cx="11541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Iron</a:t>
            </a:r>
            <a:endParaRPr lang="en-US" sz="1350" dirty="0">
              <a:latin typeface="Arial" pitchFamily="34" charset="0"/>
            </a:endParaRPr>
          </a:p>
        </p:txBody>
      </p:sp>
      <p:sp>
        <p:nvSpPr>
          <p:cNvPr id="3187" name="Rectangle 115"/>
          <p:cNvSpPr>
            <a:spLocks noChangeArrowheads="1"/>
          </p:cNvSpPr>
          <p:nvPr/>
        </p:nvSpPr>
        <p:spPr bwMode="auto">
          <a:xfrm>
            <a:off x="6978254" y="4366023"/>
            <a:ext cx="27732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Reynolds</a:t>
            </a:r>
            <a:endParaRPr lang="en-US" sz="1350" dirty="0">
              <a:latin typeface="Arial" pitchFamily="34" charset="0"/>
            </a:endParaRPr>
          </a:p>
        </p:txBody>
      </p:sp>
      <p:sp>
        <p:nvSpPr>
          <p:cNvPr id="3188" name="Rectangle 116"/>
          <p:cNvSpPr>
            <a:spLocks noChangeArrowheads="1"/>
          </p:cNvSpPr>
          <p:nvPr/>
        </p:nvSpPr>
        <p:spPr bwMode="auto">
          <a:xfrm>
            <a:off x="7594997" y="3800476"/>
            <a:ext cx="12022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Ste.</a:t>
            </a:r>
            <a:endParaRPr lang="en-US" sz="1350" dirty="0">
              <a:latin typeface="Arial" pitchFamily="34" charset="0"/>
            </a:endParaRPr>
          </a:p>
        </p:txBody>
      </p:sp>
      <p:sp>
        <p:nvSpPr>
          <p:cNvPr id="3189" name="Rectangle 117"/>
          <p:cNvSpPr>
            <a:spLocks noChangeArrowheads="1"/>
          </p:cNvSpPr>
          <p:nvPr/>
        </p:nvSpPr>
        <p:spPr bwMode="auto">
          <a:xfrm>
            <a:off x="7496176" y="3877867"/>
            <a:ext cx="31899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Genevieve</a:t>
            </a:r>
            <a:endParaRPr lang="en-US" sz="1350" dirty="0">
              <a:latin typeface="Arial" pitchFamily="34" charset="0"/>
            </a:endParaRPr>
          </a:p>
        </p:txBody>
      </p:sp>
      <p:sp>
        <p:nvSpPr>
          <p:cNvPr id="3190" name="Rectangle 118"/>
          <p:cNvSpPr>
            <a:spLocks noChangeArrowheads="1"/>
          </p:cNvSpPr>
          <p:nvPr/>
        </p:nvSpPr>
        <p:spPr bwMode="auto">
          <a:xfrm>
            <a:off x="7854554" y="3990976"/>
            <a:ext cx="16030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a:solidFill>
                  <a:srgbClr val="000000"/>
                </a:solidFill>
                <a:latin typeface="Arial" pitchFamily="34" charset="0"/>
              </a:rPr>
              <a:t>Perry</a:t>
            </a:r>
            <a:endParaRPr lang="en-US" sz="1350">
              <a:latin typeface="Arial" pitchFamily="34" charset="0"/>
            </a:endParaRPr>
          </a:p>
        </p:txBody>
      </p:sp>
      <p:sp>
        <p:nvSpPr>
          <p:cNvPr id="3191" name="Rectangle 119"/>
          <p:cNvSpPr>
            <a:spLocks noChangeArrowheads="1"/>
          </p:cNvSpPr>
          <p:nvPr/>
        </p:nvSpPr>
        <p:spPr bwMode="auto">
          <a:xfrm>
            <a:off x="7344966" y="3948113"/>
            <a:ext cx="8335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a:t>
            </a:r>
            <a:endParaRPr lang="en-US" sz="1350" dirty="0">
              <a:latin typeface="Arial" pitchFamily="34" charset="0"/>
            </a:endParaRPr>
          </a:p>
        </p:txBody>
      </p:sp>
      <p:sp>
        <p:nvSpPr>
          <p:cNvPr id="3192" name="Rectangle 120"/>
          <p:cNvSpPr>
            <a:spLocks noChangeArrowheads="1"/>
          </p:cNvSpPr>
          <p:nvPr/>
        </p:nvSpPr>
        <p:spPr bwMode="auto">
          <a:xfrm>
            <a:off x="7344966" y="4027885"/>
            <a:ext cx="25648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Francois</a:t>
            </a:r>
            <a:endParaRPr lang="en-US" sz="1350" dirty="0">
              <a:latin typeface="Arial" pitchFamily="34" charset="0"/>
            </a:endParaRPr>
          </a:p>
        </p:txBody>
      </p:sp>
      <p:sp>
        <p:nvSpPr>
          <p:cNvPr id="3193" name="Rectangle 121"/>
          <p:cNvSpPr>
            <a:spLocks noChangeArrowheads="1"/>
          </p:cNvSpPr>
          <p:nvPr/>
        </p:nvSpPr>
        <p:spPr bwMode="auto">
          <a:xfrm>
            <a:off x="7428310" y="4244579"/>
            <a:ext cx="25167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Madison</a:t>
            </a:r>
            <a:endParaRPr lang="en-US" sz="1350" dirty="0">
              <a:latin typeface="Arial" pitchFamily="34" charset="0"/>
            </a:endParaRPr>
          </a:p>
        </p:txBody>
      </p:sp>
      <p:sp>
        <p:nvSpPr>
          <p:cNvPr id="3194" name="Rectangle 122"/>
          <p:cNvSpPr>
            <a:spLocks noChangeArrowheads="1"/>
          </p:cNvSpPr>
          <p:nvPr/>
        </p:nvSpPr>
        <p:spPr bwMode="auto">
          <a:xfrm>
            <a:off x="7934326" y="4320779"/>
            <a:ext cx="474489"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Cape Girardeau</a:t>
            </a:r>
            <a:endParaRPr lang="en-US" sz="1350" dirty="0">
              <a:latin typeface="Arial" pitchFamily="34" charset="0"/>
            </a:endParaRPr>
          </a:p>
        </p:txBody>
      </p:sp>
      <p:sp>
        <p:nvSpPr>
          <p:cNvPr id="3195" name="Rectangle 123"/>
          <p:cNvSpPr>
            <a:spLocks noChangeArrowheads="1"/>
          </p:cNvSpPr>
          <p:nvPr/>
        </p:nvSpPr>
        <p:spPr bwMode="auto">
          <a:xfrm>
            <a:off x="7658101" y="4468417"/>
            <a:ext cx="25808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Bollinger</a:t>
            </a:r>
            <a:endParaRPr lang="en-US" sz="1350" dirty="0">
              <a:latin typeface="Arial" pitchFamily="34" charset="0"/>
            </a:endParaRPr>
          </a:p>
        </p:txBody>
      </p:sp>
      <p:sp>
        <p:nvSpPr>
          <p:cNvPr id="3196" name="Rectangle 124"/>
          <p:cNvSpPr>
            <a:spLocks noChangeArrowheads="1"/>
          </p:cNvSpPr>
          <p:nvPr/>
        </p:nvSpPr>
        <p:spPr bwMode="auto">
          <a:xfrm>
            <a:off x="7383066" y="4574382"/>
            <a:ext cx="20839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Wayne</a:t>
            </a:r>
            <a:endParaRPr lang="en-US" sz="1350" dirty="0">
              <a:latin typeface="Arial" pitchFamily="34" charset="0"/>
            </a:endParaRPr>
          </a:p>
        </p:txBody>
      </p:sp>
      <p:sp>
        <p:nvSpPr>
          <p:cNvPr id="3198" name="Rectangle 126"/>
          <p:cNvSpPr>
            <a:spLocks noChangeArrowheads="1"/>
          </p:cNvSpPr>
          <p:nvPr/>
        </p:nvSpPr>
        <p:spPr bwMode="auto">
          <a:xfrm>
            <a:off x="8070057" y="4619626"/>
            <a:ext cx="15388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Scott</a:t>
            </a:r>
            <a:endParaRPr lang="en-US" sz="1350" dirty="0">
              <a:latin typeface="Arial" pitchFamily="34" charset="0"/>
            </a:endParaRPr>
          </a:p>
        </p:txBody>
      </p:sp>
      <p:sp>
        <p:nvSpPr>
          <p:cNvPr id="3199" name="Rectangle 127"/>
          <p:cNvSpPr>
            <a:spLocks noChangeArrowheads="1"/>
          </p:cNvSpPr>
          <p:nvPr/>
        </p:nvSpPr>
        <p:spPr bwMode="auto">
          <a:xfrm>
            <a:off x="7740254" y="4789885"/>
            <a:ext cx="27090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Stoddard</a:t>
            </a:r>
            <a:endParaRPr lang="en-US" sz="1350" dirty="0">
              <a:latin typeface="Arial" pitchFamily="34" charset="0"/>
            </a:endParaRPr>
          </a:p>
        </p:txBody>
      </p:sp>
      <p:sp>
        <p:nvSpPr>
          <p:cNvPr id="3200" name="Rectangle 128"/>
          <p:cNvSpPr>
            <a:spLocks noChangeArrowheads="1"/>
          </p:cNvSpPr>
          <p:nvPr/>
        </p:nvSpPr>
        <p:spPr bwMode="auto">
          <a:xfrm>
            <a:off x="8224838" y="4789885"/>
            <a:ext cx="32220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Mississippi</a:t>
            </a:r>
            <a:endParaRPr lang="en-US" sz="1350" dirty="0">
              <a:latin typeface="Arial" pitchFamily="34" charset="0"/>
            </a:endParaRPr>
          </a:p>
        </p:txBody>
      </p:sp>
      <p:sp>
        <p:nvSpPr>
          <p:cNvPr id="3201" name="Rectangle 129"/>
          <p:cNvSpPr>
            <a:spLocks noChangeArrowheads="1"/>
          </p:cNvSpPr>
          <p:nvPr/>
        </p:nvSpPr>
        <p:spPr bwMode="auto">
          <a:xfrm>
            <a:off x="7442597" y="4954192"/>
            <a:ext cx="17472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Butler</a:t>
            </a:r>
            <a:endParaRPr lang="en-US" sz="1350" dirty="0">
              <a:latin typeface="Arial" pitchFamily="34" charset="0"/>
            </a:endParaRPr>
          </a:p>
        </p:txBody>
      </p:sp>
      <p:sp>
        <p:nvSpPr>
          <p:cNvPr id="3202" name="Rectangle 130"/>
          <p:cNvSpPr>
            <a:spLocks noChangeArrowheads="1"/>
          </p:cNvSpPr>
          <p:nvPr/>
        </p:nvSpPr>
        <p:spPr bwMode="auto">
          <a:xfrm>
            <a:off x="7895035" y="5074444"/>
            <a:ext cx="13305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New</a:t>
            </a:r>
            <a:endParaRPr lang="en-US" sz="1350" dirty="0">
              <a:latin typeface="Arial" pitchFamily="34" charset="0"/>
            </a:endParaRPr>
          </a:p>
        </p:txBody>
      </p:sp>
      <p:sp>
        <p:nvSpPr>
          <p:cNvPr id="3203" name="Rectangle 131"/>
          <p:cNvSpPr>
            <a:spLocks noChangeArrowheads="1"/>
          </p:cNvSpPr>
          <p:nvPr/>
        </p:nvSpPr>
        <p:spPr bwMode="auto">
          <a:xfrm>
            <a:off x="7895035" y="5151835"/>
            <a:ext cx="20358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Madrid</a:t>
            </a:r>
            <a:endParaRPr lang="en-US" sz="1350" dirty="0">
              <a:latin typeface="Arial" pitchFamily="34" charset="0"/>
            </a:endParaRPr>
          </a:p>
        </p:txBody>
      </p:sp>
      <p:sp>
        <p:nvSpPr>
          <p:cNvPr id="3204" name="Rectangle 132"/>
          <p:cNvSpPr>
            <a:spLocks noChangeArrowheads="1"/>
          </p:cNvSpPr>
          <p:nvPr/>
        </p:nvSpPr>
        <p:spPr bwMode="auto">
          <a:xfrm>
            <a:off x="7885510" y="5450681"/>
            <a:ext cx="237244" cy="69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dirty="0">
                <a:solidFill>
                  <a:srgbClr val="000000"/>
                </a:solidFill>
                <a:latin typeface="Arial" pitchFamily="34" charset="0"/>
              </a:rPr>
              <a:t>Pemiscot</a:t>
            </a:r>
            <a:endParaRPr lang="en-US" sz="1350" dirty="0">
              <a:latin typeface="Arial" pitchFamily="34" charset="0"/>
            </a:endParaRPr>
          </a:p>
        </p:txBody>
      </p:sp>
      <p:sp>
        <p:nvSpPr>
          <p:cNvPr id="3205" name="Rectangle 133"/>
          <p:cNvSpPr>
            <a:spLocks noChangeArrowheads="1"/>
          </p:cNvSpPr>
          <p:nvPr/>
        </p:nvSpPr>
        <p:spPr bwMode="auto">
          <a:xfrm>
            <a:off x="7639051" y="5518548"/>
            <a:ext cx="22121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Dunklin</a:t>
            </a:r>
            <a:endParaRPr lang="en-US" sz="1350" dirty="0">
              <a:latin typeface="Arial" pitchFamily="34" charset="0"/>
            </a:endParaRPr>
          </a:p>
        </p:txBody>
      </p:sp>
      <p:sp>
        <p:nvSpPr>
          <p:cNvPr id="245" name="TextBox 244"/>
          <p:cNvSpPr txBox="1"/>
          <p:nvPr/>
        </p:nvSpPr>
        <p:spPr>
          <a:xfrm>
            <a:off x="2864049" y="4179543"/>
            <a:ext cx="1349573" cy="507831"/>
          </a:xfrm>
          <a:prstGeom prst="rect">
            <a:avLst/>
          </a:prstGeom>
          <a:solidFill>
            <a:schemeClr val="accent3"/>
          </a:solidFill>
          <a:ln>
            <a:solidFill>
              <a:schemeClr val="tx1"/>
            </a:solidFill>
          </a:ln>
        </p:spPr>
        <p:txBody>
          <a:bodyPr wrap="square" rtlCol="0">
            <a:spAutoFit/>
          </a:bodyPr>
          <a:lstStyle/>
          <a:p>
            <a:pPr algn="ctr"/>
            <a:r>
              <a:rPr lang="en-US" sz="900" b="1" dirty="0"/>
              <a:t>Southwest District</a:t>
            </a:r>
          </a:p>
          <a:p>
            <a:pPr algn="ctr"/>
            <a:r>
              <a:rPr lang="en-US" sz="900" b="1" dirty="0"/>
              <a:t>Edith Todd</a:t>
            </a:r>
            <a:endParaRPr lang="en-US" sz="900" b="1" dirty="0">
              <a:ln w="0"/>
              <a:effectLst>
                <a:outerShdw blurRad="38100" dist="19050" dir="2700000" algn="tl" rotWithShape="0">
                  <a:schemeClr val="dk1">
                    <a:alpha val="40000"/>
                  </a:schemeClr>
                </a:outerShdw>
              </a:effectLst>
            </a:endParaRPr>
          </a:p>
          <a:p>
            <a:pPr algn="ctr"/>
            <a:r>
              <a:rPr lang="en-US" sz="900" b="1" dirty="0">
                <a:ln w="0"/>
                <a:effectLst>
                  <a:outerShdw blurRad="38100" dist="19050" dir="2700000" algn="tl" rotWithShape="0">
                    <a:schemeClr val="dk1">
                      <a:alpha val="40000"/>
                    </a:schemeClr>
                  </a:outerShdw>
                </a:effectLst>
              </a:rPr>
              <a:t>417-343-9213</a:t>
            </a:r>
          </a:p>
        </p:txBody>
      </p:sp>
      <p:sp>
        <p:nvSpPr>
          <p:cNvPr id="3" name="TextBox 2"/>
          <p:cNvSpPr txBox="1"/>
          <p:nvPr/>
        </p:nvSpPr>
        <p:spPr>
          <a:xfrm>
            <a:off x="2430370" y="2399971"/>
            <a:ext cx="1588947" cy="507831"/>
          </a:xfrm>
          <a:prstGeom prst="rect">
            <a:avLst/>
          </a:prstGeom>
          <a:solidFill>
            <a:schemeClr val="accent4"/>
          </a:solidFill>
          <a:ln>
            <a:solidFill>
              <a:schemeClr val="tx1"/>
            </a:solidFill>
          </a:ln>
        </p:spPr>
        <p:txBody>
          <a:bodyPr wrap="square" rtlCol="0">
            <a:spAutoFit/>
          </a:bodyPr>
          <a:lstStyle/>
          <a:p>
            <a:pPr algn="ctr"/>
            <a:r>
              <a:rPr lang="en-US" sz="900" b="1" dirty="0"/>
              <a:t>Northwest </a:t>
            </a:r>
            <a:r>
              <a:rPr lang="en-US" sz="900" b="1" dirty="0" err="1"/>
              <a:t>Distrtict</a:t>
            </a:r>
            <a:r>
              <a:rPr lang="en-US" sz="900" b="1" dirty="0"/>
              <a:t> </a:t>
            </a:r>
          </a:p>
          <a:p>
            <a:pPr algn="ctr"/>
            <a:r>
              <a:rPr lang="en-US" sz="900" b="1" dirty="0"/>
              <a:t>Lori Moore</a:t>
            </a:r>
          </a:p>
          <a:p>
            <a:pPr algn="ctr"/>
            <a:r>
              <a:rPr lang="en-US" sz="900" b="1" dirty="0"/>
              <a:t>816-350-5405</a:t>
            </a:r>
          </a:p>
        </p:txBody>
      </p:sp>
      <p:sp>
        <p:nvSpPr>
          <p:cNvPr id="5" name="TextBox 4"/>
          <p:cNvSpPr txBox="1"/>
          <p:nvPr/>
        </p:nvSpPr>
        <p:spPr>
          <a:xfrm>
            <a:off x="7060485" y="1704591"/>
            <a:ext cx="1238993" cy="507831"/>
          </a:xfrm>
          <a:prstGeom prst="rect">
            <a:avLst/>
          </a:prstGeom>
          <a:solidFill>
            <a:schemeClr val="accent2"/>
          </a:solidFill>
          <a:ln>
            <a:solidFill>
              <a:schemeClr val="tx1"/>
            </a:solidFill>
          </a:ln>
        </p:spPr>
        <p:txBody>
          <a:bodyPr wrap="square" rtlCol="0">
            <a:spAutoFit/>
          </a:bodyPr>
          <a:lstStyle/>
          <a:p>
            <a:pPr algn="ctr"/>
            <a:r>
              <a:rPr lang="en-US" sz="900" b="1" dirty="0"/>
              <a:t>Central District</a:t>
            </a:r>
          </a:p>
          <a:p>
            <a:pPr algn="ctr"/>
            <a:r>
              <a:rPr lang="en-US" sz="900" b="1" dirty="0"/>
              <a:t>Rachelle Kuster </a:t>
            </a:r>
          </a:p>
          <a:p>
            <a:pPr algn="ctr"/>
            <a:r>
              <a:rPr lang="en-US" sz="900" b="1" dirty="0"/>
              <a:t>573-522-8267</a:t>
            </a:r>
          </a:p>
        </p:txBody>
      </p:sp>
      <p:sp>
        <p:nvSpPr>
          <p:cNvPr id="8" name="TextBox 7"/>
          <p:cNvSpPr txBox="1"/>
          <p:nvPr/>
        </p:nvSpPr>
        <p:spPr>
          <a:xfrm>
            <a:off x="8603928" y="4797777"/>
            <a:ext cx="1349573" cy="507831"/>
          </a:xfrm>
          <a:prstGeom prst="rect">
            <a:avLst/>
          </a:prstGeom>
          <a:solidFill>
            <a:schemeClr val="accent1"/>
          </a:solidFill>
          <a:ln>
            <a:solidFill>
              <a:schemeClr val="tx1"/>
            </a:solidFill>
          </a:ln>
        </p:spPr>
        <p:txBody>
          <a:bodyPr wrap="square" rtlCol="0">
            <a:spAutoFit/>
          </a:bodyPr>
          <a:lstStyle/>
          <a:p>
            <a:pPr algn="ctr"/>
            <a:r>
              <a:rPr lang="en-US" sz="900" b="1" dirty="0"/>
              <a:t>Southeast District</a:t>
            </a:r>
          </a:p>
          <a:p>
            <a:pPr algn="ctr"/>
            <a:r>
              <a:rPr lang="en-US" sz="900" b="1" dirty="0"/>
              <a:t>Blaine </a:t>
            </a:r>
            <a:r>
              <a:rPr lang="en-US" sz="900" b="1" dirty="0" err="1"/>
              <a:t>Gotto</a:t>
            </a:r>
            <a:endParaRPr lang="en-US" sz="900" b="1" dirty="0"/>
          </a:p>
          <a:p>
            <a:pPr algn="ctr"/>
            <a:r>
              <a:rPr lang="en-US" sz="900" b="1" dirty="0"/>
              <a:t>573-291-2839</a:t>
            </a:r>
          </a:p>
        </p:txBody>
      </p:sp>
      <p:sp>
        <p:nvSpPr>
          <p:cNvPr id="4" name="TextBox 3">
            <a:extLst>
              <a:ext uri="{FF2B5EF4-FFF2-40B4-BE49-F238E27FC236}">
                <a16:creationId xmlns:a16="http://schemas.microsoft.com/office/drawing/2014/main" id="{1531A5A4-C94F-0A8F-94F1-C26C1F348450}"/>
              </a:ext>
            </a:extLst>
          </p:cNvPr>
          <p:cNvSpPr txBox="1"/>
          <p:nvPr/>
        </p:nvSpPr>
        <p:spPr>
          <a:xfrm>
            <a:off x="7885510" y="2834821"/>
            <a:ext cx="1374831" cy="507831"/>
          </a:xfrm>
          <a:prstGeom prst="rect">
            <a:avLst/>
          </a:prstGeom>
          <a:solidFill>
            <a:schemeClr val="accent6"/>
          </a:solidFill>
          <a:ln>
            <a:solidFill>
              <a:schemeClr val="tx1"/>
            </a:solidFill>
          </a:ln>
        </p:spPr>
        <p:txBody>
          <a:bodyPr wrap="square" rtlCol="0">
            <a:spAutoFit/>
          </a:bodyPr>
          <a:lstStyle/>
          <a:p>
            <a:pPr algn="ctr"/>
            <a:r>
              <a:rPr lang="en-US" sz="900" b="1" dirty="0"/>
              <a:t>Eastern District</a:t>
            </a:r>
          </a:p>
          <a:p>
            <a:pPr algn="ctr"/>
            <a:r>
              <a:rPr lang="en-US" sz="900" b="1" dirty="0"/>
              <a:t>Whitney Nelson</a:t>
            </a:r>
          </a:p>
          <a:p>
            <a:pPr algn="ctr"/>
            <a:r>
              <a:rPr lang="en-US" sz="900" b="1" dirty="0"/>
              <a:t>573-508-8073</a:t>
            </a:r>
          </a:p>
        </p:txBody>
      </p:sp>
      <p:sp>
        <p:nvSpPr>
          <p:cNvPr id="7" name="TextBox 6">
            <a:extLst>
              <a:ext uri="{FF2B5EF4-FFF2-40B4-BE49-F238E27FC236}">
                <a16:creationId xmlns:a16="http://schemas.microsoft.com/office/drawing/2014/main" id="{80794DDD-534A-7C47-4818-547B58EB595F}"/>
              </a:ext>
            </a:extLst>
          </p:cNvPr>
          <p:cNvSpPr txBox="1"/>
          <p:nvPr/>
        </p:nvSpPr>
        <p:spPr>
          <a:xfrm>
            <a:off x="3801667" y="715744"/>
            <a:ext cx="4050506" cy="646331"/>
          </a:xfrm>
          <a:prstGeom prst="rect">
            <a:avLst/>
          </a:prstGeom>
          <a:noFill/>
        </p:spPr>
        <p:txBody>
          <a:bodyPr wrap="square" rtlCol="0">
            <a:spAutoFit/>
          </a:bodyPr>
          <a:lstStyle/>
          <a:p>
            <a:pPr algn="ctr"/>
            <a:r>
              <a:rPr lang="en-US" sz="1200" dirty="0">
                <a:cs typeface="Arial" panose="020B0604020202020204" pitchFamily="34" charset="0"/>
              </a:rPr>
              <a:t>Aaron Winslow </a:t>
            </a:r>
          </a:p>
          <a:p>
            <a:pPr algn="ctr"/>
            <a:r>
              <a:rPr lang="en-US" sz="1200" dirty="0">
                <a:cs typeface="Arial" panose="020B0604020202020204" pitchFamily="34" charset="0"/>
              </a:rPr>
              <a:t>Field Operations Manager </a:t>
            </a:r>
          </a:p>
          <a:p>
            <a:pPr algn="ctr"/>
            <a:r>
              <a:rPr lang="en-US" sz="1200" dirty="0">
                <a:cs typeface="Arial" panose="020B0604020202020204" pitchFamily="34" charset="0"/>
              </a:rPr>
              <a:t>417-459-5961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1" name="Freeform 169"/>
          <p:cNvSpPr>
            <a:spLocks/>
          </p:cNvSpPr>
          <p:nvPr/>
        </p:nvSpPr>
        <p:spPr bwMode="auto">
          <a:xfrm>
            <a:off x="4475560" y="2487217"/>
            <a:ext cx="286941" cy="317897"/>
          </a:xfrm>
          <a:custGeom>
            <a:avLst/>
            <a:gdLst/>
            <a:ahLst/>
            <a:cxnLst>
              <a:cxn ang="0">
                <a:pos x="22" y="0"/>
              </a:cxn>
              <a:cxn ang="0">
                <a:pos x="36" y="0"/>
              </a:cxn>
              <a:cxn ang="0">
                <a:pos x="60" y="0"/>
              </a:cxn>
              <a:cxn ang="0">
                <a:pos x="74" y="2"/>
              </a:cxn>
              <a:cxn ang="0">
                <a:pos x="93" y="2"/>
              </a:cxn>
              <a:cxn ang="0">
                <a:pos x="114" y="2"/>
              </a:cxn>
              <a:cxn ang="0">
                <a:pos x="139" y="2"/>
              </a:cxn>
              <a:cxn ang="0">
                <a:pos x="153" y="2"/>
              </a:cxn>
              <a:cxn ang="0">
                <a:pos x="163" y="4"/>
              </a:cxn>
              <a:cxn ang="0">
                <a:pos x="179" y="4"/>
              </a:cxn>
              <a:cxn ang="0">
                <a:pos x="196" y="4"/>
              </a:cxn>
              <a:cxn ang="0">
                <a:pos x="225" y="4"/>
              </a:cxn>
              <a:cxn ang="0">
                <a:pos x="239" y="16"/>
              </a:cxn>
              <a:cxn ang="0">
                <a:pos x="239" y="31"/>
              </a:cxn>
              <a:cxn ang="0">
                <a:pos x="239" y="55"/>
              </a:cxn>
              <a:cxn ang="0">
                <a:pos x="239" y="73"/>
              </a:cxn>
              <a:cxn ang="0">
                <a:pos x="237" y="88"/>
              </a:cxn>
              <a:cxn ang="0">
                <a:pos x="237" y="100"/>
              </a:cxn>
              <a:cxn ang="0">
                <a:pos x="237" y="129"/>
              </a:cxn>
              <a:cxn ang="0">
                <a:pos x="237" y="145"/>
              </a:cxn>
              <a:cxn ang="0">
                <a:pos x="236" y="179"/>
              </a:cxn>
              <a:cxn ang="0">
                <a:pos x="232" y="193"/>
              </a:cxn>
              <a:cxn ang="0">
                <a:pos x="224" y="186"/>
              </a:cxn>
              <a:cxn ang="0">
                <a:pos x="218" y="176"/>
              </a:cxn>
              <a:cxn ang="0">
                <a:pos x="212" y="172"/>
              </a:cxn>
              <a:cxn ang="0">
                <a:pos x="203" y="172"/>
              </a:cxn>
              <a:cxn ang="0">
                <a:pos x="193" y="172"/>
              </a:cxn>
              <a:cxn ang="0">
                <a:pos x="184" y="174"/>
              </a:cxn>
              <a:cxn ang="0">
                <a:pos x="179" y="178"/>
              </a:cxn>
              <a:cxn ang="0">
                <a:pos x="174" y="188"/>
              </a:cxn>
              <a:cxn ang="0">
                <a:pos x="169" y="202"/>
              </a:cxn>
              <a:cxn ang="0">
                <a:pos x="162" y="212"/>
              </a:cxn>
              <a:cxn ang="0">
                <a:pos x="148" y="226"/>
              </a:cxn>
              <a:cxn ang="0">
                <a:pos x="138" y="226"/>
              </a:cxn>
              <a:cxn ang="0">
                <a:pos x="131" y="207"/>
              </a:cxn>
              <a:cxn ang="0">
                <a:pos x="119" y="205"/>
              </a:cxn>
              <a:cxn ang="0">
                <a:pos x="122" y="224"/>
              </a:cxn>
              <a:cxn ang="0">
                <a:pos x="112" y="236"/>
              </a:cxn>
              <a:cxn ang="0">
                <a:pos x="98" y="252"/>
              </a:cxn>
              <a:cxn ang="0">
                <a:pos x="83" y="257"/>
              </a:cxn>
              <a:cxn ang="0">
                <a:pos x="65" y="236"/>
              </a:cxn>
              <a:cxn ang="0">
                <a:pos x="48" y="236"/>
              </a:cxn>
              <a:cxn ang="0">
                <a:pos x="31" y="252"/>
              </a:cxn>
              <a:cxn ang="0">
                <a:pos x="9" y="265"/>
              </a:cxn>
              <a:cxn ang="0">
                <a:pos x="0" y="257"/>
              </a:cxn>
              <a:cxn ang="0">
                <a:pos x="2" y="227"/>
              </a:cxn>
              <a:cxn ang="0">
                <a:pos x="2" y="217"/>
              </a:cxn>
              <a:cxn ang="0">
                <a:pos x="3" y="207"/>
              </a:cxn>
              <a:cxn ang="0">
                <a:pos x="3" y="191"/>
              </a:cxn>
              <a:cxn ang="0">
                <a:pos x="3" y="178"/>
              </a:cxn>
              <a:cxn ang="0">
                <a:pos x="3" y="164"/>
              </a:cxn>
              <a:cxn ang="0">
                <a:pos x="5" y="128"/>
              </a:cxn>
              <a:cxn ang="0">
                <a:pos x="5" y="116"/>
              </a:cxn>
              <a:cxn ang="0">
                <a:pos x="5" y="88"/>
              </a:cxn>
              <a:cxn ang="0">
                <a:pos x="5" y="66"/>
              </a:cxn>
              <a:cxn ang="0">
                <a:pos x="5" y="47"/>
              </a:cxn>
              <a:cxn ang="0">
                <a:pos x="7" y="24"/>
              </a:cxn>
              <a:cxn ang="0">
                <a:pos x="7" y="4"/>
              </a:cxn>
            </a:cxnLst>
            <a:rect l="0" t="0" r="r" b="b"/>
            <a:pathLst>
              <a:path w="241" h="267">
                <a:moveTo>
                  <a:pt x="7" y="0"/>
                </a:moveTo>
                <a:lnTo>
                  <a:pt x="10" y="0"/>
                </a:lnTo>
                <a:lnTo>
                  <a:pt x="12" y="0"/>
                </a:lnTo>
                <a:lnTo>
                  <a:pt x="14" y="0"/>
                </a:lnTo>
                <a:lnTo>
                  <a:pt x="17" y="0"/>
                </a:lnTo>
                <a:lnTo>
                  <a:pt x="22" y="0"/>
                </a:lnTo>
                <a:lnTo>
                  <a:pt x="24" y="0"/>
                </a:lnTo>
                <a:lnTo>
                  <a:pt x="28" y="0"/>
                </a:lnTo>
                <a:lnTo>
                  <a:pt x="29" y="0"/>
                </a:lnTo>
                <a:lnTo>
                  <a:pt x="29" y="0"/>
                </a:lnTo>
                <a:lnTo>
                  <a:pt x="31" y="0"/>
                </a:lnTo>
                <a:lnTo>
                  <a:pt x="36" y="0"/>
                </a:lnTo>
                <a:lnTo>
                  <a:pt x="40" y="0"/>
                </a:lnTo>
                <a:lnTo>
                  <a:pt x="41" y="0"/>
                </a:lnTo>
                <a:lnTo>
                  <a:pt x="43" y="0"/>
                </a:lnTo>
                <a:lnTo>
                  <a:pt x="55" y="0"/>
                </a:lnTo>
                <a:lnTo>
                  <a:pt x="59" y="0"/>
                </a:lnTo>
                <a:lnTo>
                  <a:pt x="60" y="0"/>
                </a:lnTo>
                <a:lnTo>
                  <a:pt x="60" y="0"/>
                </a:lnTo>
                <a:lnTo>
                  <a:pt x="64" y="0"/>
                </a:lnTo>
                <a:lnTo>
                  <a:pt x="67" y="0"/>
                </a:lnTo>
                <a:lnTo>
                  <a:pt x="67" y="2"/>
                </a:lnTo>
                <a:lnTo>
                  <a:pt x="72" y="2"/>
                </a:lnTo>
                <a:lnTo>
                  <a:pt x="74" y="2"/>
                </a:lnTo>
                <a:lnTo>
                  <a:pt x="77" y="2"/>
                </a:lnTo>
                <a:lnTo>
                  <a:pt x="84" y="2"/>
                </a:lnTo>
                <a:lnTo>
                  <a:pt x="86" y="2"/>
                </a:lnTo>
                <a:lnTo>
                  <a:pt x="89" y="2"/>
                </a:lnTo>
                <a:lnTo>
                  <a:pt x="89" y="2"/>
                </a:lnTo>
                <a:lnTo>
                  <a:pt x="93" y="2"/>
                </a:lnTo>
                <a:lnTo>
                  <a:pt x="98" y="2"/>
                </a:lnTo>
                <a:lnTo>
                  <a:pt x="100" y="2"/>
                </a:lnTo>
                <a:lnTo>
                  <a:pt x="105" y="2"/>
                </a:lnTo>
                <a:lnTo>
                  <a:pt x="105" y="2"/>
                </a:lnTo>
                <a:lnTo>
                  <a:pt x="112" y="2"/>
                </a:lnTo>
                <a:lnTo>
                  <a:pt x="114" y="2"/>
                </a:lnTo>
                <a:lnTo>
                  <a:pt x="117" y="2"/>
                </a:lnTo>
                <a:lnTo>
                  <a:pt x="122" y="2"/>
                </a:lnTo>
                <a:lnTo>
                  <a:pt x="129" y="2"/>
                </a:lnTo>
                <a:lnTo>
                  <a:pt x="132" y="2"/>
                </a:lnTo>
                <a:lnTo>
                  <a:pt x="134" y="2"/>
                </a:lnTo>
                <a:lnTo>
                  <a:pt x="139" y="2"/>
                </a:lnTo>
                <a:lnTo>
                  <a:pt x="141" y="2"/>
                </a:lnTo>
                <a:lnTo>
                  <a:pt x="143" y="2"/>
                </a:lnTo>
                <a:lnTo>
                  <a:pt x="145" y="2"/>
                </a:lnTo>
                <a:lnTo>
                  <a:pt x="150" y="2"/>
                </a:lnTo>
                <a:lnTo>
                  <a:pt x="151" y="2"/>
                </a:lnTo>
                <a:lnTo>
                  <a:pt x="153" y="2"/>
                </a:lnTo>
                <a:lnTo>
                  <a:pt x="155" y="2"/>
                </a:lnTo>
                <a:lnTo>
                  <a:pt x="158" y="2"/>
                </a:lnTo>
                <a:lnTo>
                  <a:pt x="160" y="2"/>
                </a:lnTo>
                <a:lnTo>
                  <a:pt x="162" y="2"/>
                </a:lnTo>
                <a:lnTo>
                  <a:pt x="163" y="2"/>
                </a:lnTo>
                <a:lnTo>
                  <a:pt x="163" y="4"/>
                </a:lnTo>
                <a:lnTo>
                  <a:pt x="165" y="4"/>
                </a:lnTo>
                <a:lnTo>
                  <a:pt x="169" y="4"/>
                </a:lnTo>
                <a:lnTo>
                  <a:pt x="170" y="4"/>
                </a:lnTo>
                <a:lnTo>
                  <a:pt x="172" y="4"/>
                </a:lnTo>
                <a:lnTo>
                  <a:pt x="174" y="4"/>
                </a:lnTo>
                <a:lnTo>
                  <a:pt x="179" y="4"/>
                </a:lnTo>
                <a:lnTo>
                  <a:pt x="181" y="4"/>
                </a:lnTo>
                <a:lnTo>
                  <a:pt x="181" y="4"/>
                </a:lnTo>
                <a:lnTo>
                  <a:pt x="182" y="4"/>
                </a:lnTo>
                <a:lnTo>
                  <a:pt x="186" y="4"/>
                </a:lnTo>
                <a:lnTo>
                  <a:pt x="189" y="4"/>
                </a:lnTo>
                <a:lnTo>
                  <a:pt x="196" y="4"/>
                </a:lnTo>
                <a:lnTo>
                  <a:pt x="200" y="4"/>
                </a:lnTo>
                <a:lnTo>
                  <a:pt x="203" y="4"/>
                </a:lnTo>
                <a:lnTo>
                  <a:pt x="212" y="4"/>
                </a:lnTo>
                <a:lnTo>
                  <a:pt x="215" y="4"/>
                </a:lnTo>
                <a:lnTo>
                  <a:pt x="224" y="4"/>
                </a:lnTo>
                <a:lnTo>
                  <a:pt x="225" y="4"/>
                </a:lnTo>
                <a:lnTo>
                  <a:pt x="227" y="4"/>
                </a:lnTo>
                <a:lnTo>
                  <a:pt x="239" y="6"/>
                </a:lnTo>
                <a:lnTo>
                  <a:pt x="241" y="6"/>
                </a:lnTo>
                <a:lnTo>
                  <a:pt x="241" y="11"/>
                </a:lnTo>
                <a:lnTo>
                  <a:pt x="239" y="12"/>
                </a:lnTo>
                <a:lnTo>
                  <a:pt x="239" y="16"/>
                </a:lnTo>
                <a:lnTo>
                  <a:pt x="239" y="21"/>
                </a:lnTo>
                <a:lnTo>
                  <a:pt x="239" y="24"/>
                </a:lnTo>
                <a:lnTo>
                  <a:pt x="239" y="24"/>
                </a:lnTo>
                <a:lnTo>
                  <a:pt x="239" y="26"/>
                </a:lnTo>
                <a:lnTo>
                  <a:pt x="239" y="30"/>
                </a:lnTo>
                <a:lnTo>
                  <a:pt x="239" y="31"/>
                </a:lnTo>
                <a:lnTo>
                  <a:pt x="239" y="40"/>
                </a:lnTo>
                <a:lnTo>
                  <a:pt x="239" y="45"/>
                </a:lnTo>
                <a:lnTo>
                  <a:pt x="239" y="50"/>
                </a:lnTo>
                <a:lnTo>
                  <a:pt x="239" y="52"/>
                </a:lnTo>
                <a:lnTo>
                  <a:pt x="239" y="54"/>
                </a:lnTo>
                <a:lnTo>
                  <a:pt x="239" y="55"/>
                </a:lnTo>
                <a:lnTo>
                  <a:pt x="239" y="55"/>
                </a:lnTo>
                <a:lnTo>
                  <a:pt x="239" y="57"/>
                </a:lnTo>
                <a:lnTo>
                  <a:pt x="239" y="59"/>
                </a:lnTo>
                <a:lnTo>
                  <a:pt x="239" y="64"/>
                </a:lnTo>
                <a:lnTo>
                  <a:pt x="239" y="66"/>
                </a:lnTo>
                <a:lnTo>
                  <a:pt x="239" y="73"/>
                </a:lnTo>
                <a:lnTo>
                  <a:pt x="239" y="80"/>
                </a:lnTo>
                <a:lnTo>
                  <a:pt x="239" y="83"/>
                </a:lnTo>
                <a:lnTo>
                  <a:pt x="239" y="85"/>
                </a:lnTo>
                <a:lnTo>
                  <a:pt x="239" y="85"/>
                </a:lnTo>
                <a:lnTo>
                  <a:pt x="237" y="86"/>
                </a:lnTo>
                <a:lnTo>
                  <a:pt x="237" y="88"/>
                </a:lnTo>
                <a:lnTo>
                  <a:pt x="237" y="90"/>
                </a:lnTo>
                <a:lnTo>
                  <a:pt x="237" y="93"/>
                </a:lnTo>
                <a:lnTo>
                  <a:pt x="237" y="95"/>
                </a:lnTo>
                <a:lnTo>
                  <a:pt x="237" y="97"/>
                </a:lnTo>
                <a:lnTo>
                  <a:pt x="237" y="100"/>
                </a:lnTo>
                <a:lnTo>
                  <a:pt x="237" y="100"/>
                </a:lnTo>
                <a:lnTo>
                  <a:pt x="237" y="104"/>
                </a:lnTo>
                <a:lnTo>
                  <a:pt x="237" y="105"/>
                </a:lnTo>
                <a:lnTo>
                  <a:pt x="237" y="112"/>
                </a:lnTo>
                <a:lnTo>
                  <a:pt x="237" y="116"/>
                </a:lnTo>
                <a:lnTo>
                  <a:pt x="237" y="117"/>
                </a:lnTo>
                <a:lnTo>
                  <a:pt x="237" y="129"/>
                </a:lnTo>
                <a:lnTo>
                  <a:pt x="237" y="133"/>
                </a:lnTo>
                <a:lnTo>
                  <a:pt x="237" y="136"/>
                </a:lnTo>
                <a:lnTo>
                  <a:pt x="237" y="141"/>
                </a:lnTo>
                <a:lnTo>
                  <a:pt x="237" y="143"/>
                </a:lnTo>
                <a:lnTo>
                  <a:pt x="237" y="145"/>
                </a:lnTo>
                <a:lnTo>
                  <a:pt x="237" y="145"/>
                </a:lnTo>
                <a:lnTo>
                  <a:pt x="237" y="150"/>
                </a:lnTo>
                <a:lnTo>
                  <a:pt x="237" y="159"/>
                </a:lnTo>
                <a:lnTo>
                  <a:pt x="237" y="160"/>
                </a:lnTo>
                <a:lnTo>
                  <a:pt x="237" y="172"/>
                </a:lnTo>
                <a:lnTo>
                  <a:pt x="237" y="176"/>
                </a:lnTo>
                <a:lnTo>
                  <a:pt x="236" y="179"/>
                </a:lnTo>
                <a:lnTo>
                  <a:pt x="236" y="191"/>
                </a:lnTo>
                <a:lnTo>
                  <a:pt x="236" y="193"/>
                </a:lnTo>
                <a:lnTo>
                  <a:pt x="236" y="195"/>
                </a:lnTo>
                <a:lnTo>
                  <a:pt x="234" y="195"/>
                </a:lnTo>
                <a:lnTo>
                  <a:pt x="234" y="193"/>
                </a:lnTo>
                <a:lnTo>
                  <a:pt x="232" y="193"/>
                </a:lnTo>
                <a:lnTo>
                  <a:pt x="231" y="193"/>
                </a:lnTo>
                <a:lnTo>
                  <a:pt x="229" y="191"/>
                </a:lnTo>
                <a:lnTo>
                  <a:pt x="227" y="191"/>
                </a:lnTo>
                <a:lnTo>
                  <a:pt x="225" y="190"/>
                </a:lnTo>
                <a:lnTo>
                  <a:pt x="225" y="188"/>
                </a:lnTo>
                <a:lnTo>
                  <a:pt x="224" y="186"/>
                </a:lnTo>
                <a:lnTo>
                  <a:pt x="224" y="184"/>
                </a:lnTo>
                <a:lnTo>
                  <a:pt x="222" y="183"/>
                </a:lnTo>
                <a:lnTo>
                  <a:pt x="220" y="179"/>
                </a:lnTo>
                <a:lnTo>
                  <a:pt x="220" y="178"/>
                </a:lnTo>
                <a:lnTo>
                  <a:pt x="220" y="176"/>
                </a:lnTo>
                <a:lnTo>
                  <a:pt x="218" y="176"/>
                </a:lnTo>
                <a:lnTo>
                  <a:pt x="217" y="176"/>
                </a:lnTo>
                <a:lnTo>
                  <a:pt x="215" y="176"/>
                </a:lnTo>
                <a:lnTo>
                  <a:pt x="215" y="174"/>
                </a:lnTo>
                <a:lnTo>
                  <a:pt x="213" y="174"/>
                </a:lnTo>
                <a:lnTo>
                  <a:pt x="212" y="174"/>
                </a:lnTo>
                <a:lnTo>
                  <a:pt x="212" y="172"/>
                </a:lnTo>
                <a:lnTo>
                  <a:pt x="210" y="172"/>
                </a:lnTo>
                <a:lnTo>
                  <a:pt x="210" y="172"/>
                </a:lnTo>
                <a:lnTo>
                  <a:pt x="208" y="172"/>
                </a:lnTo>
                <a:lnTo>
                  <a:pt x="206" y="172"/>
                </a:lnTo>
                <a:lnTo>
                  <a:pt x="205" y="172"/>
                </a:lnTo>
                <a:lnTo>
                  <a:pt x="203" y="172"/>
                </a:lnTo>
                <a:lnTo>
                  <a:pt x="201" y="172"/>
                </a:lnTo>
                <a:lnTo>
                  <a:pt x="200" y="172"/>
                </a:lnTo>
                <a:lnTo>
                  <a:pt x="196" y="172"/>
                </a:lnTo>
                <a:lnTo>
                  <a:pt x="196" y="172"/>
                </a:lnTo>
                <a:lnTo>
                  <a:pt x="194" y="172"/>
                </a:lnTo>
                <a:lnTo>
                  <a:pt x="193" y="172"/>
                </a:lnTo>
                <a:lnTo>
                  <a:pt x="191" y="172"/>
                </a:lnTo>
                <a:lnTo>
                  <a:pt x="189" y="172"/>
                </a:lnTo>
                <a:lnTo>
                  <a:pt x="188" y="172"/>
                </a:lnTo>
                <a:lnTo>
                  <a:pt x="186" y="172"/>
                </a:lnTo>
                <a:lnTo>
                  <a:pt x="186" y="174"/>
                </a:lnTo>
                <a:lnTo>
                  <a:pt x="184" y="174"/>
                </a:lnTo>
                <a:lnTo>
                  <a:pt x="182" y="174"/>
                </a:lnTo>
                <a:lnTo>
                  <a:pt x="182" y="176"/>
                </a:lnTo>
                <a:lnTo>
                  <a:pt x="181" y="176"/>
                </a:lnTo>
                <a:lnTo>
                  <a:pt x="181" y="176"/>
                </a:lnTo>
                <a:lnTo>
                  <a:pt x="181" y="178"/>
                </a:lnTo>
                <a:lnTo>
                  <a:pt x="179" y="178"/>
                </a:lnTo>
                <a:lnTo>
                  <a:pt x="179" y="179"/>
                </a:lnTo>
                <a:lnTo>
                  <a:pt x="177" y="181"/>
                </a:lnTo>
                <a:lnTo>
                  <a:pt x="175" y="183"/>
                </a:lnTo>
                <a:lnTo>
                  <a:pt x="175" y="184"/>
                </a:lnTo>
                <a:lnTo>
                  <a:pt x="174" y="186"/>
                </a:lnTo>
                <a:lnTo>
                  <a:pt x="174" y="188"/>
                </a:lnTo>
                <a:lnTo>
                  <a:pt x="174" y="190"/>
                </a:lnTo>
                <a:lnTo>
                  <a:pt x="172" y="193"/>
                </a:lnTo>
                <a:lnTo>
                  <a:pt x="172" y="197"/>
                </a:lnTo>
                <a:lnTo>
                  <a:pt x="170" y="198"/>
                </a:lnTo>
                <a:lnTo>
                  <a:pt x="170" y="200"/>
                </a:lnTo>
                <a:lnTo>
                  <a:pt x="169" y="202"/>
                </a:lnTo>
                <a:lnTo>
                  <a:pt x="169" y="203"/>
                </a:lnTo>
                <a:lnTo>
                  <a:pt x="167" y="205"/>
                </a:lnTo>
                <a:lnTo>
                  <a:pt x="165" y="207"/>
                </a:lnTo>
                <a:lnTo>
                  <a:pt x="165" y="209"/>
                </a:lnTo>
                <a:lnTo>
                  <a:pt x="163" y="210"/>
                </a:lnTo>
                <a:lnTo>
                  <a:pt x="162" y="212"/>
                </a:lnTo>
                <a:lnTo>
                  <a:pt x="157" y="217"/>
                </a:lnTo>
                <a:lnTo>
                  <a:pt x="157" y="219"/>
                </a:lnTo>
                <a:lnTo>
                  <a:pt x="151" y="221"/>
                </a:lnTo>
                <a:lnTo>
                  <a:pt x="151" y="221"/>
                </a:lnTo>
                <a:lnTo>
                  <a:pt x="150" y="222"/>
                </a:lnTo>
                <a:lnTo>
                  <a:pt x="148" y="226"/>
                </a:lnTo>
                <a:lnTo>
                  <a:pt x="146" y="227"/>
                </a:lnTo>
                <a:lnTo>
                  <a:pt x="145" y="229"/>
                </a:lnTo>
                <a:lnTo>
                  <a:pt x="143" y="229"/>
                </a:lnTo>
                <a:lnTo>
                  <a:pt x="139" y="229"/>
                </a:lnTo>
                <a:lnTo>
                  <a:pt x="139" y="227"/>
                </a:lnTo>
                <a:lnTo>
                  <a:pt x="138" y="226"/>
                </a:lnTo>
                <a:lnTo>
                  <a:pt x="138" y="224"/>
                </a:lnTo>
                <a:lnTo>
                  <a:pt x="138" y="222"/>
                </a:lnTo>
                <a:lnTo>
                  <a:pt x="136" y="221"/>
                </a:lnTo>
                <a:lnTo>
                  <a:pt x="134" y="219"/>
                </a:lnTo>
                <a:lnTo>
                  <a:pt x="132" y="209"/>
                </a:lnTo>
                <a:lnTo>
                  <a:pt x="131" y="207"/>
                </a:lnTo>
                <a:lnTo>
                  <a:pt x="131" y="205"/>
                </a:lnTo>
                <a:lnTo>
                  <a:pt x="126" y="202"/>
                </a:lnTo>
                <a:lnTo>
                  <a:pt x="122" y="202"/>
                </a:lnTo>
                <a:lnTo>
                  <a:pt x="120" y="203"/>
                </a:lnTo>
                <a:lnTo>
                  <a:pt x="119" y="203"/>
                </a:lnTo>
                <a:lnTo>
                  <a:pt x="119" y="205"/>
                </a:lnTo>
                <a:lnTo>
                  <a:pt x="120" y="212"/>
                </a:lnTo>
                <a:lnTo>
                  <a:pt x="120" y="214"/>
                </a:lnTo>
                <a:lnTo>
                  <a:pt x="122" y="217"/>
                </a:lnTo>
                <a:lnTo>
                  <a:pt x="122" y="219"/>
                </a:lnTo>
                <a:lnTo>
                  <a:pt x="122" y="222"/>
                </a:lnTo>
                <a:lnTo>
                  <a:pt x="122" y="224"/>
                </a:lnTo>
                <a:lnTo>
                  <a:pt x="120" y="226"/>
                </a:lnTo>
                <a:lnTo>
                  <a:pt x="120" y="227"/>
                </a:lnTo>
                <a:lnTo>
                  <a:pt x="119" y="229"/>
                </a:lnTo>
                <a:lnTo>
                  <a:pt x="119" y="231"/>
                </a:lnTo>
                <a:lnTo>
                  <a:pt x="115" y="233"/>
                </a:lnTo>
                <a:lnTo>
                  <a:pt x="112" y="236"/>
                </a:lnTo>
                <a:lnTo>
                  <a:pt x="110" y="238"/>
                </a:lnTo>
                <a:lnTo>
                  <a:pt x="108" y="241"/>
                </a:lnTo>
                <a:lnTo>
                  <a:pt x="107" y="243"/>
                </a:lnTo>
                <a:lnTo>
                  <a:pt x="105" y="246"/>
                </a:lnTo>
                <a:lnTo>
                  <a:pt x="100" y="252"/>
                </a:lnTo>
                <a:lnTo>
                  <a:pt x="98" y="252"/>
                </a:lnTo>
                <a:lnTo>
                  <a:pt x="93" y="253"/>
                </a:lnTo>
                <a:lnTo>
                  <a:pt x="89" y="257"/>
                </a:lnTo>
                <a:lnTo>
                  <a:pt x="89" y="258"/>
                </a:lnTo>
                <a:lnTo>
                  <a:pt x="86" y="260"/>
                </a:lnTo>
                <a:lnTo>
                  <a:pt x="84" y="257"/>
                </a:lnTo>
                <a:lnTo>
                  <a:pt x="83" y="257"/>
                </a:lnTo>
                <a:lnTo>
                  <a:pt x="81" y="252"/>
                </a:lnTo>
                <a:lnTo>
                  <a:pt x="77" y="246"/>
                </a:lnTo>
                <a:lnTo>
                  <a:pt x="74" y="243"/>
                </a:lnTo>
                <a:lnTo>
                  <a:pt x="72" y="240"/>
                </a:lnTo>
                <a:lnTo>
                  <a:pt x="69" y="236"/>
                </a:lnTo>
                <a:lnTo>
                  <a:pt x="65" y="236"/>
                </a:lnTo>
                <a:lnTo>
                  <a:pt x="64" y="236"/>
                </a:lnTo>
                <a:lnTo>
                  <a:pt x="60" y="236"/>
                </a:lnTo>
                <a:lnTo>
                  <a:pt x="57" y="236"/>
                </a:lnTo>
                <a:lnTo>
                  <a:pt x="53" y="236"/>
                </a:lnTo>
                <a:lnTo>
                  <a:pt x="50" y="236"/>
                </a:lnTo>
                <a:lnTo>
                  <a:pt x="48" y="236"/>
                </a:lnTo>
                <a:lnTo>
                  <a:pt x="45" y="238"/>
                </a:lnTo>
                <a:lnTo>
                  <a:pt x="43" y="238"/>
                </a:lnTo>
                <a:lnTo>
                  <a:pt x="43" y="240"/>
                </a:lnTo>
                <a:lnTo>
                  <a:pt x="40" y="241"/>
                </a:lnTo>
                <a:lnTo>
                  <a:pt x="34" y="248"/>
                </a:lnTo>
                <a:lnTo>
                  <a:pt x="31" y="252"/>
                </a:lnTo>
                <a:lnTo>
                  <a:pt x="24" y="255"/>
                </a:lnTo>
                <a:lnTo>
                  <a:pt x="24" y="257"/>
                </a:lnTo>
                <a:lnTo>
                  <a:pt x="16" y="260"/>
                </a:lnTo>
                <a:lnTo>
                  <a:pt x="14" y="262"/>
                </a:lnTo>
                <a:lnTo>
                  <a:pt x="10" y="264"/>
                </a:lnTo>
                <a:lnTo>
                  <a:pt x="9" y="265"/>
                </a:lnTo>
                <a:lnTo>
                  <a:pt x="3" y="267"/>
                </a:lnTo>
                <a:lnTo>
                  <a:pt x="0" y="265"/>
                </a:lnTo>
                <a:lnTo>
                  <a:pt x="0" y="264"/>
                </a:lnTo>
                <a:lnTo>
                  <a:pt x="0" y="262"/>
                </a:lnTo>
                <a:lnTo>
                  <a:pt x="0" y="258"/>
                </a:lnTo>
                <a:lnTo>
                  <a:pt x="0" y="257"/>
                </a:lnTo>
                <a:lnTo>
                  <a:pt x="2" y="252"/>
                </a:lnTo>
                <a:lnTo>
                  <a:pt x="7" y="246"/>
                </a:lnTo>
                <a:lnTo>
                  <a:pt x="10" y="243"/>
                </a:lnTo>
                <a:lnTo>
                  <a:pt x="9" y="233"/>
                </a:lnTo>
                <a:lnTo>
                  <a:pt x="5" y="229"/>
                </a:lnTo>
                <a:lnTo>
                  <a:pt x="2" y="227"/>
                </a:lnTo>
                <a:lnTo>
                  <a:pt x="2" y="226"/>
                </a:lnTo>
                <a:lnTo>
                  <a:pt x="2" y="224"/>
                </a:lnTo>
                <a:lnTo>
                  <a:pt x="2" y="222"/>
                </a:lnTo>
                <a:lnTo>
                  <a:pt x="2" y="221"/>
                </a:lnTo>
                <a:lnTo>
                  <a:pt x="2" y="219"/>
                </a:lnTo>
                <a:lnTo>
                  <a:pt x="2" y="217"/>
                </a:lnTo>
                <a:lnTo>
                  <a:pt x="2" y="214"/>
                </a:lnTo>
                <a:lnTo>
                  <a:pt x="2" y="210"/>
                </a:lnTo>
                <a:lnTo>
                  <a:pt x="2" y="209"/>
                </a:lnTo>
                <a:lnTo>
                  <a:pt x="2" y="207"/>
                </a:lnTo>
                <a:lnTo>
                  <a:pt x="3" y="207"/>
                </a:lnTo>
                <a:lnTo>
                  <a:pt x="3" y="207"/>
                </a:lnTo>
                <a:lnTo>
                  <a:pt x="2" y="207"/>
                </a:lnTo>
                <a:lnTo>
                  <a:pt x="3" y="205"/>
                </a:lnTo>
                <a:lnTo>
                  <a:pt x="3" y="203"/>
                </a:lnTo>
                <a:lnTo>
                  <a:pt x="3" y="200"/>
                </a:lnTo>
                <a:lnTo>
                  <a:pt x="3" y="195"/>
                </a:lnTo>
                <a:lnTo>
                  <a:pt x="3" y="191"/>
                </a:lnTo>
                <a:lnTo>
                  <a:pt x="3" y="190"/>
                </a:lnTo>
                <a:lnTo>
                  <a:pt x="3" y="188"/>
                </a:lnTo>
                <a:lnTo>
                  <a:pt x="3" y="186"/>
                </a:lnTo>
                <a:lnTo>
                  <a:pt x="3" y="184"/>
                </a:lnTo>
                <a:lnTo>
                  <a:pt x="3" y="183"/>
                </a:lnTo>
                <a:lnTo>
                  <a:pt x="3" y="178"/>
                </a:lnTo>
                <a:lnTo>
                  <a:pt x="3" y="174"/>
                </a:lnTo>
                <a:lnTo>
                  <a:pt x="3" y="172"/>
                </a:lnTo>
                <a:lnTo>
                  <a:pt x="3" y="169"/>
                </a:lnTo>
                <a:lnTo>
                  <a:pt x="3" y="167"/>
                </a:lnTo>
                <a:lnTo>
                  <a:pt x="3" y="166"/>
                </a:lnTo>
                <a:lnTo>
                  <a:pt x="3" y="164"/>
                </a:lnTo>
                <a:lnTo>
                  <a:pt x="3" y="162"/>
                </a:lnTo>
                <a:lnTo>
                  <a:pt x="3" y="160"/>
                </a:lnTo>
                <a:lnTo>
                  <a:pt x="3" y="152"/>
                </a:lnTo>
                <a:lnTo>
                  <a:pt x="3" y="150"/>
                </a:lnTo>
                <a:lnTo>
                  <a:pt x="5" y="145"/>
                </a:lnTo>
                <a:lnTo>
                  <a:pt x="5" y="128"/>
                </a:lnTo>
                <a:lnTo>
                  <a:pt x="5" y="126"/>
                </a:lnTo>
                <a:lnTo>
                  <a:pt x="5" y="123"/>
                </a:lnTo>
                <a:lnTo>
                  <a:pt x="5" y="121"/>
                </a:lnTo>
                <a:lnTo>
                  <a:pt x="5" y="117"/>
                </a:lnTo>
                <a:lnTo>
                  <a:pt x="5" y="116"/>
                </a:lnTo>
                <a:lnTo>
                  <a:pt x="5" y="116"/>
                </a:lnTo>
                <a:lnTo>
                  <a:pt x="5" y="114"/>
                </a:lnTo>
                <a:lnTo>
                  <a:pt x="5" y="112"/>
                </a:lnTo>
                <a:lnTo>
                  <a:pt x="5" y="100"/>
                </a:lnTo>
                <a:lnTo>
                  <a:pt x="5" y="95"/>
                </a:lnTo>
                <a:lnTo>
                  <a:pt x="5" y="92"/>
                </a:lnTo>
                <a:lnTo>
                  <a:pt x="5" y="88"/>
                </a:lnTo>
                <a:lnTo>
                  <a:pt x="5" y="85"/>
                </a:lnTo>
                <a:lnTo>
                  <a:pt x="5" y="78"/>
                </a:lnTo>
                <a:lnTo>
                  <a:pt x="5" y="71"/>
                </a:lnTo>
                <a:lnTo>
                  <a:pt x="5" y="71"/>
                </a:lnTo>
                <a:lnTo>
                  <a:pt x="5" y="69"/>
                </a:lnTo>
                <a:lnTo>
                  <a:pt x="5" y="66"/>
                </a:lnTo>
                <a:lnTo>
                  <a:pt x="5" y="62"/>
                </a:lnTo>
                <a:lnTo>
                  <a:pt x="5" y="61"/>
                </a:lnTo>
                <a:lnTo>
                  <a:pt x="5" y="55"/>
                </a:lnTo>
                <a:lnTo>
                  <a:pt x="5" y="54"/>
                </a:lnTo>
                <a:lnTo>
                  <a:pt x="5" y="50"/>
                </a:lnTo>
                <a:lnTo>
                  <a:pt x="5" y="47"/>
                </a:lnTo>
                <a:lnTo>
                  <a:pt x="7" y="40"/>
                </a:lnTo>
                <a:lnTo>
                  <a:pt x="7" y="38"/>
                </a:lnTo>
                <a:lnTo>
                  <a:pt x="7" y="30"/>
                </a:lnTo>
                <a:lnTo>
                  <a:pt x="7" y="28"/>
                </a:lnTo>
                <a:lnTo>
                  <a:pt x="7" y="26"/>
                </a:lnTo>
                <a:lnTo>
                  <a:pt x="7" y="24"/>
                </a:lnTo>
                <a:lnTo>
                  <a:pt x="7" y="19"/>
                </a:lnTo>
                <a:lnTo>
                  <a:pt x="7" y="18"/>
                </a:lnTo>
                <a:lnTo>
                  <a:pt x="7" y="11"/>
                </a:lnTo>
                <a:lnTo>
                  <a:pt x="7" y="11"/>
                </a:lnTo>
                <a:lnTo>
                  <a:pt x="7" y="6"/>
                </a:lnTo>
                <a:lnTo>
                  <a:pt x="7" y="4"/>
                </a:lnTo>
                <a:lnTo>
                  <a:pt x="7"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3" name="Freeform 211"/>
          <p:cNvSpPr>
            <a:spLocks/>
          </p:cNvSpPr>
          <p:nvPr/>
        </p:nvSpPr>
        <p:spPr bwMode="auto">
          <a:xfrm>
            <a:off x="4836319" y="3917156"/>
            <a:ext cx="339329" cy="301229"/>
          </a:xfrm>
          <a:custGeom>
            <a:avLst/>
            <a:gdLst/>
            <a:ahLst/>
            <a:cxnLst>
              <a:cxn ang="0">
                <a:pos x="273" y="74"/>
              </a:cxn>
              <a:cxn ang="0">
                <a:pos x="273" y="95"/>
              </a:cxn>
              <a:cxn ang="0">
                <a:pos x="272" y="119"/>
              </a:cxn>
              <a:cxn ang="0">
                <a:pos x="282" y="122"/>
              </a:cxn>
              <a:cxn ang="0">
                <a:pos x="285" y="131"/>
              </a:cxn>
              <a:cxn ang="0">
                <a:pos x="284" y="162"/>
              </a:cxn>
              <a:cxn ang="0">
                <a:pos x="284" y="176"/>
              </a:cxn>
              <a:cxn ang="0">
                <a:pos x="284" y="198"/>
              </a:cxn>
              <a:cxn ang="0">
                <a:pos x="284" y="220"/>
              </a:cxn>
              <a:cxn ang="0">
                <a:pos x="282" y="232"/>
              </a:cxn>
              <a:cxn ang="0">
                <a:pos x="282" y="241"/>
              </a:cxn>
              <a:cxn ang="0">
                <a:pos x="275" y="253"/>
              </a:cxn>
              <a:cxn ang="0">
                <a:pos x="256" y="253"/>
              </a:cxn>
              <a:cxn ang="0">
                <a:pos x="237" y="253"/>
              </a:cxn>
              <a:cxn ang="0">
                <a:pos x="223" y="251"/>
              </a:cxn>
              <a:cxn ang="0">
                <a:pos x="208" y="251"/>
              </a:cxn>
              <a:cxn ang="0">
                <a:pos x="182" y="250"/>
              </a:cxn>
              <a:cxn ang="0">
                <a:pos x="158" y="248"/>
              </a:cxn>
              <a:cxn ang="0">
                <a:pos x="134" y="248"/>
              </a:cxn>
              <a:cxn ang="0">
                <a:pos x="103" y="246"/>
              </a:cxn>
              <a:cxn ang="0">
                <a:pos x="77" y="246"/>
              </a:cxn>
              <a:cxn ang="0">
                <a:pos x="57" y="246"/>
              </a:cxn>
              <a:cxn ang="0">
                <a:pos x="19" y="244"/>
              </a:cxn>
              <a:cxn ang="0">
                <a:pos x="0" y="243"/>
              </a:cxn>
              <a:cxn ang="0">
                <a:pos x="1" y="207"/>
              </a:cxn>
              <a:cxn ang="0">
                <a:pos x="1" y="188"/>
              </a:cxn>
              <a:cxn ang="0">
                <a:pos x="3" y="169"/>
              </a:cxn>
              <a:cxn ang="0">
                <a:pos x="3" y="157"/>
              </a:cxn>
              <a:cxn ang="0">
                <a:pos x="5" y="133"/>
              </a:cxn>
              <a:cxn ang="0">
                <a:pos x="5" y="115"/>
              </a:cxn>
              <a:cxn ang="0">
                <a:pos x="3" y="105"/>
              </a:cxn>
              <a:cxn ang="0">
                <a:pos x="5" y="83"/>
              </a:cxn>
              <a:cxn ang="0">
                <a:pos x="5" y="69"/>
              </a:cxn>
              <a:cxn ang="0">
                <a:pos x="5" y="60"/>
              </a:cxn>
              <a:cxn ang="0">
                <a:pos x="7" y="45"/>
              </a:cxn>
              <a:cxn ang="0">
                <a:pos x="7" y="28"/>
              </a:cxn>
              <a:cxn ang="0">
                <a:pos x="8" y="19"/>
              </a:cxn>
              <a:cxn ang="0">
                <a:pos x="10" y="0"/>
              </a:cxn>
              <a:cxn ang="0">
                <a:pos x="24" y="0"/>
              </a:cxn>
              <a:cxn ang="0">
                <a:pos x="48" y="0"/>
              </a:cxn>
              <a:cxn ang="0">
                <a:pos x="72" y="2"/>
              </a:cxn>
              <a:cxn ang="0">
                <a:pos x="89" y="2"/>
              </a:cxn>
              <a:cxn ang="0">
                <a:pos x="108" y="4"/>
              </a:cxn>
              <a:cxn ang="0">
                <a:pos x="122" y="4"/>
              </a:cxn>
              <a:cxn ang="0">
                <a:pos x="148" y="5"/>
              </a:cxn>
              <a:cxn ang="0">
                <a:pos x="165" y="11"/>
              </a:cxn>
              <a:cxn ang="0">
                <a:pos x="163" y="40"/>
              </a:cxn>
              <a:cxn ang="0">
                <a:pos x="167" y="52"/>
              </a:cxn>
              <a:cxn ang="0">
                <a:pos x="177" y="52"/>
              </a:cxn>
              <a:cxn ang="0">
                <a:pos x="194" y="54"/>
              </a:cxn>
              <a:cxn ang="0">
                <a:pos x="208" y="54"/>
              </a:cxn>
              <a:cxn ang="0">
                <a:pos x="235" y="55"/>
              </a:cxn>
              <a:cxn ang="0">
                <a:pos x="249" y="55"/>
              </a:cxn>
              <a:cxn ang="0">
                <a:pos x="261" y="55"/>
              </a:cxn>
            </a:cxnLst>
            <a:rect l="0" t="0" r="r" b="b"/>
            <a:pathLst>
              <a:path w="285" h="253">
                <a:moveTo>
                  <a:pt x="275" y="57"/>
                </a:moveTo>
                <a:lnTo>
                  <a:pt x="275" y="60"/>
                </a:lnTo>
                <a:lnTo>
                  <a:pt x="275" y="60"/>
                </a:lnTo>
                <a:lnTo>
                  <a:pt x="273" y="67"/>
                </a:lnTo>
                <a:lnTo>
                  <a:pt x="273" y="74"/>
                </a:lnTo>
                <a:lnTo>
                  <a:pt x="273" y="74"/>
                </a:lnTo>
                <a:lnTo>
                  <a:pt x="273" y="81"/>
                </a:lnTo>
                <a:lnTo>
                  <a:pt x="273" y="90"/>
                </a:lnTo>
                <a:lnTo>
                  <a:pt x="273" y="93"/>
                </a:lnTo>
                <a:lnTo>
                  <a:pt x="273" y="95"/>
                </a:lnTo>
                <a:lnTo>
                  <a:pt x="273" y="98"/>
                </a:lnTo>
                <a:lnTo>
                  <a:pt x="272" y="103"/>
                </a:lnTo>
                <a:lnTo>
                  <a:pt x="272" y="112"/>
                </a:lnTo>
                <a:lnTo>
                  <a:pt x="272" y="117"/>
                </a:lnTo>
                <a:lnTo>
                  <a:pt x="272" y="119"/>
                </a:lnTo>
                <a:lnTo>
                  <a:pt x="272" y="122"/>
                </a:lnTo>
                <a:lnTo>
                  <a:pt x="277" y="122"/>
                </a:lnTo>
                <a:lnTo>
                  <a:pt x="278" y="122"/>
                </a:lnTo>
                <a:lnTo>
                  <a:pt x="280" y="122"/>
                </a:lnTo>
                <a:lnTo>
                  <a:pt x="282" y="122"/>
                </a:lnTo>
                <a:lnTo>
                  <a:pt x="284" y="122"/>
                </a:lnTo>
                <a:lnTo>
                  <a:pt x="285" y="122"/>
                </a:lnTo>
                <a:lnTo>
                  <a:pt x="285" y="128"/>
                </a:lnTo>
                <a:lnTo>
                  <a:pt x="285" y="129"/>
                </a:lnTo>
                <a:lnTo>
                  <a:pt x="285" y="131"/>
                </a:lnTo>
                <a:lnTo>
                  <a:pt x="285" y="138"/>
                </a:lnTo>
                <a:lnTo>
                  <a:pt x="285" y="140"/>
                </a:lnTo>
                <a:lnTo>
                  <a:pt x="284" y="150"/>
                </a:lnTo>
                <a:lnTo>
                  <a:pt x="284" y="158"/>
                </a:lnTo>
                <a:lnTo>
                  <a:pt x="284" y="162"/>
                </a:lnTo>
                <a:lnTo>
                  <a:pt x="284" y="165"/>
                </a:lnTo>
                <a:lnTo>
                  <a:pt x="284" y="165"/>
                </a:lnTo>
                <a:lnTo>
                  <a:pt x="284" y="169"/>
                </a:lnTo>
                <a:lnTo>
                  <a:pt x="284" y="171"/>
                </a:lnTo>
                <a:lnTo>
                  <a:pt x="284" y="176"/>
                </a:lnTo>
                <a:lnTo>
                  <a:pt x="284" y="181"/>
                </a:lnTo>
                <a:lnTo>
                  <a:pt x="284" y="188"/>
                </a:lnTo>
                <a:lnTo>
                  <a:pt x="284" y="196"/>
                </a:lnTo>
                <a:lnTo>
                  <a:pt x="284" y="196"/>
                </a:lnTo>
                <a:lnTo>
                  <a:pt x="284" y="198"/>
                </a:lnTo>
                <a:lnTo>
                  <a:pt x="284" y="203"/>
                </a:lnTo>
                <a:lnTo>
                  <a:pt x="284" y="210"/>
                </a:lnTo>
                <a:lnTo>
                  <a:pt x="284" y="212"/>
                </a:lnTo>
                <a:lnTo>
                  <a:pt x="284" y="215"/>
                </a:lnTo>
                <a:lnTo>
                  <a:pt x="284" y="220"/>
                </a:lnTo>
                <a:lnTo>
                  <a:pt x="282" y="226"/>
                </a:lnTo>
                <a:lnTo>
                  <a:pt x="282" y="226"/>
                </a:lnTo>
                <a:lnTo>
                  <a:pt x="282" y="227"/>
                </a:lnTo>
                <a:lnTo>
                  <a:pt x="282" y="231"/>
                </a:lnTo>
                <a:lnTo>
                  <a:pt x="282" y="232"/>
                </a:lnTo>
                <a:lnTo>
                  <a:pt x="282" y="234"/>
                </a:lnTo>
                <a:lnTo>
                  <a:pt x="282" y="236"/>
                </a:lnTo>
                <a:lnTo>
                  <a:pt x="282" y="238"/>
                </a:lnTo>
                <a:lnTo>
                  <a:pt x="282" y="239"/>
                </a:lnTo>
                <a:lnTo>
                  <a:pt x="282" y="241"/>
                </a:lnTo>
                <a:lnTo>
                  <a:pt x="282" y="248"/>
                </a:lnTo>
                <a:lnTo>
                  <a:pt x="282" y="251"/>
                </a:lnTo>
                <a:lnTo>
                  <a:pt x="282" y="253"/>
                </a:lnTo>
                <a:lnTo>
                  <a:pt x="278" y="253"/>
                </a:lnTo>
                <a:lnTo>
                  <a:pt x="275" y="253"/>
                </a:lnTo>
                <a:lnTo>
                  <a:pt x="268" y="253"/>
                </a:lnTo>
                <a:lnTo>
                  <a:pt x="266" y="253"/>
                </a:lnTo>
                <a:lnTo>
                  <a:pt x="263" y="253"/>
                </a:lnTo>
                <a:lnTo>
                  <a:pt x="259" y="253"/>
                </a:lnTo>
                <a:lnTo>
                  <a:pt x="256" y="253"/>
                </a:lnTo>
                <a:lnTo>
                  <a:pt x="251" y="253"/>
                </a:lnTo>
                <a:lnTo>
                  <a:pt x="249" y="253"/>
                </a:lnTo>
                <a:lnTo>
                  <a:pt x="247" y="253"/>
                </a:lnTo>
                <a:lnTo>
                  <a:pt x="246" y="253"/>
                </a:lnTo>
                <a:lnTo>
                  <a:pt x="237" y="253"/>
                </a:lnTo>
                <a:lnTo>
                  <a:pt x="234" y="251"/>
                </a:lnTo>
                <a:lnTo>
                  <a:pt x="230" y="251"/>
                </a:lnTo>
                <a:lnTo>
                  <a:pt x="229" y="251"/>
                </a:lnTo>
                <a:lnTo>
                  <a:pt x="225" y="251"/>
                </a:lnTo>
                <a:lnTo>
                  <a:pt x="223" y="251"/>
                </a:lnTo>
                <a:lnTo>
                  <a:pt x="222" y="251"/>
                </a:lnTo>
                <a:lnTo>
                  <a:pt x="215" y="251"/>
                </a:lnTo>
                <a:lnTo>
                  <a:pt x="211" y="251"/>
                </a:lnTo>
                <a:lnTo>
                  <a:pt x="210" y="251"/>
                </a:lnTo>
                <a:lnTo>
                  <a:pt x="208" y="251"/>
                </a:lnTo>
                <a:lnTo>
                  <a:pt x="199" y="250"/>
                </a:lnTo>
                <a:lnTo>
                  <a:pt x="192" y="250"/>
                </a:lnTo>
                <a:lnTo>
                  <a:pt x="191" y="250"/>
                </a:lnTo>
                <a:lnTo>
                  <a:pt x="184" y="250"/>
                </a:lnTo>
                <a:lnTo>
                  <a:pt x="182" y="250"/>
                </a:lnTo>
                <a:lnTo>
                  <a:pt x="179" y="250"/>
                </a:lnTo>
                <a:lnTo>
                  <a:pt x="172" y="250"/>
                </a:lnTo>
                <a:lnTo>
                  <a:pt x="170" y="250"/>
                </a:lnTo>
                <a:lnTo>
                  <a:pt x="168" y="250"/>
                </a:lnTo>
                <a:lnTo>
                  <a:pt x="158" y="248"/>
                </a:lnTo>
                <a:lnTo>
                  <a:pt x="151" y="248"/>
                </a:lnTo>
                <a:lnTo>
                  <a:pt x="146" y="248"/>
                </a:lnTo>
                <a:lnTo>
                  <a:pt x="143" y="248"/>
                </a:lnTo>
                <a:lnTo>
                  <a:pt x="137" y="248"/>
                </a:lnTo>
                <a:lnTo>
                  <a:pt x="134" y="248"/>
                </a:lnTo>
                <a:lnTo>
                  <a:pt x="124" y="248"/>
                </a:lnTo>
                <a:lnTo>
                  <a:pt x="122" y="248"/>
                </a:lnTo>
                <a:lnTo>
                  <a:pt x="118" y="248"/>
                </a:lnTo>
                <a:lnTo>
                  <a:pt x="112" y="248"/>
                </a:lnTo>
                <a:lnTo>
                  <a:pt x="103" y="246"/>
                </a:lnTo>
                <a:lnTo>
                  <a:pt x="94" y="246"/>
                </a:lnTo>
                <a:lnTo>
                  <a:pt x="93" y="246"/>
                </a:lnTo>
                <a:lnTo>
                  <a:pt x="81" y="246"/>
                </a:lnTo>
                <a:lnTo>
                  <a:pt x="79" y="246"/>
                </a:lnTo>
                <a:lnTo>
                  <a:pt x="77" y="246"/>
                </a:lnTo>
                <a:lnTo>
                  <a:pt x="75" y="246"/>
                </a:lnTo>
                <a:lnTo>
                  <a:pt x="74" y="246"/>
                </a:lnTo>
                <a:lnTo>
                  <a:pt x="67" y="246"/>
                </a:lnTo>
                <a:lnTo>
                  <a:pt x="63" y="246"/>
                </a:lnTo>
                <a:lnTo>
                  <a:pt x="57" y="246"/>
                </a:lnTo>
                <a:lnTo>
                  <a:pt x="46" y="246"/>
                </a:lnTo>
                <a:lnTo>
                  <a:pt x="39" y="244"/>
                </a:lnTo>
                <a:lnTo>
                  <a:pt x="27" y="244"/>
                </a:lnTo>
                <a:lnTo>
                  <a:pt x="22" y="244"/>
                </a:lnTo>
                <a:lnTo>
                  <a:pt x="19" y="244"/>
                </a:lnTo>
                <a:lnTo>
                  <a:pt x="14" y="244"/>
                </a:lnTo>
                <a:lnTo>
                  <a:pt x="12" y="244"/>
                </a:lnTo>
                <a:lnTo>
                  <a:pt x="10" y="244"/>
                </a:lnTo>
                <a:lnTo>
                  <a:pt x="7" y="244"/>
                </a:lnTo>
                <a:lnTo>
                  <a:pt x="0" y="243"/>
                </a:lnTo>
                <a:lnTo>
                  <a:pt x="0" y="241"/>
                </a:lnTo>
                <a:lnTo>
                  <a:pt x="0" y="234"/>
                </a:lnTo>
                <a:lnTo>
                  <a:pt x="0" y="219"/>
                </a:lnTo>
                <a:lnTo>
                  <a:pt x="1" y="210"/>
                </a:lnTo>
                <a:lnTo>
                  <a:pt x="1" y="207"/>
                </a:lnTo>
                <a:lnTo>
                  <a:pt x="1" y="205"/>
                </a:lnTo>
                <a:lnTo>
                  <a:pt x="1" y="200"/>
                </a:lnTo>
                <a:lnTo>
                  <a:pt x="1" y="196"/>
                </a:lnTo>
                <a:lnTo>
                  <a:pt x="1" y="193"/>
                </a:lnTo>
                <a:lnTo>
                  <a:pt x="1" y="188"/>
                </a:lnTo>
                <a:lnTo>
                  <a:pt x="1" y="186"/>
                </a:lnTo>
                <a:lnTo>
                  <a:pt x="3" y="177"/>
                </a:lnTo>
                <a:lnTo>
                  <a:pt x="3" y="174"/>
                </a:lnTo>
                <a:lnTo>
                  <a:pt x="3" y="171"/>
                </a:lnTo>
                <a:lnTo>
                  <a:pt x="3" y="169"/>
                </a:lnTo>
                <a:lnTo>
                  <a:pt x="3" y="165"/>
                </a:lnTo>
                <a:lnTo>
                  <a:pt x="3" y="164"/>
                </a:lnTo>
                <a:lnTo>
                  <a:pt x="3" y="160"/>
                </a:lnTo>
                <a:lnTo>
                  <a:pt x="3" y="158"/>
                </a:lnTo>
                <a:lnTo>
                  <a:pt x="3" y="157"/>
                </a:lnTo>
                <a:lnTo>
                  <a:pt x="3" y="152"/>
                </a:lnTo>
                <a:lnTo>
                  <a:pt x="3" y="150"/>
                </a:lnTo>
                <a:lnTo>
                  <a:pt x="3" y="150"/>
                </a:lnTo>
                <a:lnTo>
                  <a:pt x="5" y="143"/>
                </a:lnTo>
                <a:lnTo>
                  <a:pt x="5" y="133"/>
                </a:lnTo>
                <a:lnTo>
                  <a:pt x="5" y="131"/>
                </a:lnTo>
                <a:lnTo>
                  <a:pt x="5" y="129"/>
                </a:lnTo>
                <a:lnTo>
                  <a:pt x="5" y="128"/>
                </a:lnTo>
                <a:lnTo>
                  <a:pt x="5" y="121"/>
                </a:lnTo>
                <a:lnTo>
                  <a:pt x="5" y="115"/>
                </a:lnTo>
                <a:lnTo>
                  <a:pt x="5" y="114"/>
                </a:lnTo>
                <a:lnTo>
                  <a:pt x="7" y="110"/>
                </a:lnTo>
                <a:lnTo>
                  <a:pt x="3" y="110"/>
                </a:lnTo>
                <a:lnTo>
                  <a:pt x="3" y="105"/>
                </a:lnTo>
                <a:lnTo>
                  <a:pt x="3" y="105"/>
                </a:lnTo>
                <a:lnTo>
                  <a:pt x="3" y="102"/>
                </a:lnTo>
                <a:lnTo>
                  <a:pt x="3" y="100"/>
                </a:lnTo>
                <a:lnTo>
                  <a:pt x="3" y="93"/>
                </a:lnTo>
                <a:lnTo>
                  <a:pt x="3" y="88"/>
                </a:lnTo>
                <a:lnTo>
                  <a:pt x="5" y="83"/>
                </a:lnTo>
                <a:lnTo>
                  <a:pt x="5" y="76"/>
                </a:lnTo>
                <a:lnTo>
                  <a:pt x="5" y="74"/>
                </a:lnTo>
                <a:lnTo>
                  <a:pt x="5" y="72"/>
                </a:lnTo>
                <a:lnTo>
                  <a:pt x="5" y="71"/>
                </a:lnTo>
                <a:lnTo>
                  <a:pt x="5" y="69"/>
                </a:lnTo>
                <a:lnTo>
                  <a:pt x="5" y="67"/>
                </a:lnTo>
                <a:lnTo>
                  <a:pt x="5" y="64"/>
                </a:lnTo>
                <a:lnTo>
                  <a:pt x="5" y="62"/>
                </a:lnTo>
                <a:lnTo>
                  <a:pt x="5" y="60"/>
                </a:lnTo>
                <a:lnTo>
                  <a:pt x="5" y="60"/>
                </a:lnTo>
                <a:lnTo>
                  <a:pt x="7" y="55"/>
                </a:lnTo>
                <a:lnTo>
                  <a:pt x="7" y="54"/>
                </a:lnTo>
                <a:lnTo>
                  <a:pt x="7" y="52"/>
                </a:lnTo>
                <a:lnTo>
                  <a:pt x="7" y="48"/>
                </a:lnTo>
                <a:lnTo>
                  <a:pt x="7" y="45"/>
                </a:lnTo>
                <a:lnTo>
                  <a:pt x="7" y="38"/>
                </a:lnTo>
                <a:lnTo>
                  <a:pt x="7" y="35"/>
                </a:lnTo>
                <a:lnTo>
                  <a:pt x="7" y="31"/>
                </a:lnTo>
                <a:lnTo>
                  <a:pt x="7" y="29"/>
                </a:lnTo>
                <a:lnTo>
                  <a:pt x="7" y="28"/>
                </a:lnTo>
                <a:lnTo>
                  <a:pt x="7" y="26"/>
                </a:lnTo>
                <a:lnTo>
                  <a:pt x="8" y="24"/>
                </a:lnTo>
                <a:lnTo>
                  <a:pt x="8" y="23"/>
                </a:lnTo>
                <a:lnTo>
                  <a:pt x="8" y="21"/>
                </a:lnTo>
                <a:lnTo>
                  <a:pt x="8" y="19"/>
                </a:lnTo>
                <a:lnTo>
                  <a:pt x="8" y="17"/>
                </a:lnTo>
                <a:lnTo>
                  <a:pt x="8" y="14"/>
                </a:lnTo>
                <a:lnTo>
                  <a:pt x="8" y="11"/>
                </a:lnTo>
                <a:lnTo>
                  <a:pt x="8" y="9"/>
                </a:lnTo>
                <a:lnTo>
                  <a:pt x="10" y="0"/>
                </a:lnTo>
                <a:lnTo>
                  <a:pt x="14" y="0"/>
                </a:lnTo>
                <a:lnTo>
                  <a:pt x="14" y="0"/>
                </a:lnTo>
                <a:lnTo>
                  <a:pt x="15" y="0"/>
                </a:lnTo>
                <a:lnTo>
                  <a:pt x="17" y="0"/>
                </a:lnTo>
                <a:lnTo>
                  <a:pt x="24" y="0"/>
                </a:lnTo>
                <a:lnTo>
                  <a:pt x="31" y="0"/>
                </a:lnTo>
                <a:lnTo>
                  <a:pt x="38" y="0"/>
                </a:lnTo>
                <a:lnTo>
                  <a:pt x="41" y="0"/>
                </a:lnTo>
                <a:lnTo>
                  <a:pt x="43" y="0"/>
                </a:lnTo>
                <a:lnTo>
                  <a:pt x="48" y="0"/>
                </a:lnTo>
                <a:lnTo>
                  <a:pt x="53" y="0"/>
                </a:lnTo>
                <a:lnTo>
                  <a:pt x="55" y="0"/>
                </a:lnTo>
                <a:lnTo>
                  <a:pt x="63" y="2"/>
                </a:lnTo>
                <a:lnTo>
                  <a:pt x="65" y="2"/>
                </a:lnTo>
                <a:lnTo>
                  <a:pt x="72" y="2"/>
                </a:lnTo>
                <a:lnTo>
                  <a:pt x="75" y="2"/>
                </a:lnTo>
                <a:lnTo>
                  <a:pt x="77" y="2"/>
                </a:lnTo>
                <a:lnTo>
                  <a:pt x="84" y="2"/>
                </a:lnTo>
                <a:lnTo>
                  <a:pt x="87" y="2"/>
                </a:lnTo>
                <a:lnTo>
                  <a:pt x="89" y="2"/>
                </a:lnTo>
                <a:lnTo>
                  <a:pt x="98" y="4"/>
                </a:lnTo>
                <a:lnTo>
                  <a:pt x="100" y="4"/>
                </a:lnTo>
                <a:lnTo>
                  <a:pt x="101" y="4"/>
                </a:lnTo>
                <a:lnTo>
                  <a:pt x="103" y="4"/>
                </a:lnTo>
                <a:lnTo>
                  <a:pt x="108" y="4"/>
                </a:lnTo>
                <a:lnTo>
                  <a:pt x="110" y="4"/>
                </a:lnTo>
                <a:lnTo>
                  <a:pt x="113" y="4"/>
                </a:lnTo>
                <a:lnTo>
                  <a:pt x="118" y="4"/>
                </a:lnTo>
                <a:lnTo>
                  <a:pt x="120" y="4"/>
                </a:lnTo>
                <a:lnTo>
                  <a:pt x="122" y="4"/>
                </a:lnTo>
                <a:lnTo>
                  <a:pt x="124" y="4"/>
                </a:lnTo>
                <a:lnTo>
                  <a:pt x="125" y="4"/>
                </a:lnTo>
                <a:lnTo>
                  <a:pt x="130" y="5"/>
                </a:lnTo>
                <a:lnTo>
                  <a:pt x="132" y="5"/>
                </a:lnTo>
                <a:lnTo>
                  <a:pt x="148" y="5"/>
                </a:lnTo>
                <a:lnTo>
                  <a:pt x="160" y="7"/>
                </a:lnTo>
                <a:lnTo>
                  <a:pt x="163" y="7"/>
                </a:lnTo>
                <a:lnTo>
                  <a:pt x="163" y="7"/>
                </a:lnTo>
                <a:lnTo>
                  <a:pt x="165" y="7"/>
                </a:lnTo>
                <a:lnTo>
                  <a:pt x="165" y="11"/>
                </a:lnTo>
                <a:lnTo>
                  <a:pt x="165" y="12"/>
                </a:lnTo>
                <a:lnTo>
                  <a:pt x="165" y="19"/>
                </a:lnTo>
                <a:lnTo>
                  <a:pt x="163" y="24"/>
                </a:lnTo>
                <a:lnTo>
                  <a:pt x="163" y="31"/>
                </a:lnTo>
                <a:lnTo>
                  <a:pt x="163" y="40"/>
                </a:lnTo>
                <a:lnTo>
                  <a:pt x="163" y="41"/>
                </a:lnTo>
                <a:lnTo>
                  <a:pt x="163" y="43"/>
                </a:lnTo>
                <a:lnTo>
                  <a:pt x="163" y="52"/>
                </a:lnTo>
                <a:lnTo>
                  <a:pt x="165" y="52"/>
                </a:lnTo>
                <a:lnTo>
                  <a:pt x="167" y="52"/>
                </a:lnTo>
                <a:lnTo>
                  <a:pt x="168" y="52"/>
                </a:lnTo>
                <a:lnTo>
                  <a:pt x="170" y="52"/>
                </a:lnTo>
                <a:lnTo>
                  <a:pt x="173" y="52"/>
                </a:lnTo>
                <a:lnTo>
                  <a:pt x="175" y="52"/>
                </a:lnTo>
                <a:lnTo>
                  <a:pt x="177" y="52"/>
                </a:lnTo>
                <a:lnTo>
                  <a:pt x="179" y="52"/>
                </a:lnTo>
                <a:lnTo>
                  <a:pt x="184" y="52"/>
                </a:lnTo>
                <a:lnTo>
                  <a:pt x="186" y="52"/>
                </a:lnTo>
                <a:lnTo>
                  <a:pt x="189" y="52"/>
                </a:lnTo>
                <a:lnTo>
                  <a:pt x="194" y="54"/>
                </a:lnTo>
                <a:lnTo>
                  <a:pt x="194" y="54"/>
                </a:lnTo>
                <a:lnTo>
                  <a:pt x="199" y="54"/>
                </a:lnTo>
                <a:lnTo>
                  <a:pt x="201" y="54"/>
                </a:lnTo>
                <a:lnTo>
                  <a:pt x="206" y="54"/>
                </a:lnTo>
                <a:lnTo>
                  <a:pt x="208" y="54"/>
                </a:lnTo>
                <a:lnTo>
                  <a:pt x="223" y="54"/>
                </a:lnTo>
                <a:lnTo>
                  <a:pt x="225" y="54"/>
                </a:lnTo>
                <a:lnTo>
                  <a:pt x="227" y="55"/>
                </a:lnTo>
                <a:lnTo>
                  <a:pt x="234" y="55"/>
                </a:lnTo>
                <a:lnTo>
                  <a:pt x="235" y="55"/>
                </a:lnTo>
                <a:lnTo>
                  <a:pt x="241" y="55"/>
                </a:lnTo>
                <a:lnTo>
                  <a:pt x="242" y="55"/>
                </a:lnTo>
                <a:lnTo>
                  <a:pt x="244" y="55"/>
                </a:lnTo>
                <a:lnTo>
                  <a:pt x="247" y="55"/>
                </a:lnTo>
                <a:lnTo>
                  <a:pt x="249" y="55"/>
                </a:lnTo>
                <a:lnTo>
                  <a:pt x="251" y="55"/>
                </a:lnTo>
                <a:lnTo>
                  <a:pt x="254" y="55"/>
                </a:lnTo>
                <a:lnTo>
                  <a:pt x="254" y="55"/>
                </a:lnTo>
                <a:lnTo>
                  <a:pt x="258" y="55"/>
                </a:lnTo>
                <a:lnTo>
                  <a:pt x="261" y="55"/>
                </a:lnTo>
                <a:lnTo>
                  <a:pt x="266" y="55"/>
                </a:lnTo>
                <a:lnTo>
                  <a:pt x="268" y="55"/>
                </a:lnTo>
                <a:lnTo>
                  <a:pt x="270" y="57"/>
                </a:lnTo>
                <a:lnTo>
                  <a:pt x="275" y="57"/>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0" name="Freeform 218"/>
          <p:cNvSpPr>
            <a:spLocks/>
          </p:cNvSpPr>
          <p:nvPr/>
        </p:nvSpPr>
        <p:spPr bwMode="auto">
          <a:xfrm>
            <a:off x="4438650" y="4135041"/>
            <a:ext cx="398860" cy="284560"/>
          </a:xfrm>
          <a:custGeom>
            <a:avLst/>
            <a:gdLst/>
            <a:ahLst/>
            <a:cxnLst>
              <a:cxn ang="0">
                <a:pos x="334" y="36"/>
              </a:cxn>
              <a:cxn ang="0">
                <a:pos x="334" y="63"/>
              </a:cxn>
              <a:cxn ang="0">
                <a:pos x="332" y="84"/>
              </a:cxn>
              <a:cxn ang="0">
                <a:pos x="332" y="118"/>
              </a:cxn>
              <a:cxn ang="0">
                <a:pos x="332" y="139"/>
              </a:cxn>
              <a:cxn ang="0">
                <a:pos x="332" y="173"/>
              </a:cxn>
              <a:cxn ang="0">
                <a:pos x="330" y="203"/>
              </a:cxn>
              <a:cxn ang="0">
                <a:pos x="329" y="220"/>
              </a:cxn>
              <a:cxn ang="0">
                <a:pos x="305" y="239"/>
              </a:cxn>
              <a:cxn ang="0">
                <a:pos x="272" y="237"/>
              </a:cxn>
              <a:cxn ang="0">
                <a:pos x="241" y="237"/>
              </a:cxn>
              <a:cxn ang="0">
                <a:pos x="227" y="235"/>
              </a:cxn>
              <a:cxn ang="0">
                <a:pos x="212" y="235"/>
              </a:cxn>
              <a:cxn ang="0">
                <a:pos x="191" y="234"/>
              </a:cxn>
              <a:cxn ang="0">
                <a:pos x="177" y="234"/>
              </a:cxn>
              <a:cxn ang="0">
                <a:pos x="145" y="232"/>
              </a:cxn>
              <a:cxn ang="0">
                <a:pos x="105" y="230"/>
              </a:cxn>
              <a:cxn ang="0">
                <a:pos x="81" y="228"/>
              </a:cxn>
              <a:cxn ang="0">
                <a:pos x="69" y="227"/>
              </a:cxn>
              <a:cxn ang="0">
                <a:pos x="57" y="225"/>
              </a:cxn>
              <a:cxn ang="0">
                <a:pos x="31" y="223"/>
              </a:cxn>
              <a:cxn ang="0">
                <a:pos x="16" y="223"/>
              </a:cxn>
              <a:cxn ang="0">
                <a:pos x="0" y="209"/>
              </a:cxn>
              <a:cxn ang="0">
                <a:pos x="0" y="189"/>
              </a:cxn>
              <a:cxn ang="0">
                <a:pos x="0" y="175"/>
              </a:cxn>
              <a:cxn ang="0">
                <a:pos x="0" y="160"/>
              </a:cxn>
              <a:cxn ang="0">
                <a:pos x="0" y="146"/>
              </a:cxn>
              <a:cxn ang="0">
                <a:pos x="2" y="125"/>
              </a:cxn>
              <a:cxn ang="0">
                <a:pos x="2" y="108"/>
              </a:cxn>
              <a:cxn ang="0">
                <a:pos x="2" y="91"/>
              </a:cxn>
              <a:cxn ang="0">
                <a:pos x="2" y="82"/>
              </a:cxn>
              <a:cxn ang="0">
                <a:pos x="2" y="74"/>
              </a:cxn>
              <a:cxn ang="0">
                <a:pos x="2" y="63"/>
              </a:cxn>
              <a:cxn ang="0">
                <a:pos x="2" y="53"/>
              </a:cxn>
              <a:cxn ang="0">
                <a:pos x="2" y="43"/>
              </a:cxn>
              <a:cxn ang="0">
                <a:pos x="4" y="24"/>
              </a:cxn>
              <a:cxn ang="0">
                <a:pos x="4" y="12"/>
              </a:cxn>
              <a:cxn ang="0">
                <a:pos x="4" y="0"/>
              </a:cxn>
              <a:cxn ang="0">
                <a:pos x="34" y="1"/>
              </a:cxn>
              <a:cxn ang="0">
                <a:pos x="52" y="3"/>
              </a:cxn>
              <a:cxn ang="0">
                <a:pos x="84" y="5"/>
              </a:cxn>
              <a:cxn ang="0">
                <a:pos x="103" y="5"/>
              </a:cxn>
              <a:cxn ang="0">
                <a:pos x="136" y="6"/>
              </a:cxn>
              <a:cxn ang="0">
                <a:pos x="150" y="6"/>
              </a:cxn>
              <a:cxn ang="0">
                <a:pos x="162" y="8"/>
              </a:cxn>
              <a:cxn ang="0">
                <a:pos x="186" y="8"/>
              </a:cxn>
              <a:cxn ang="0">
                <a:pos x="196" y="10"/>
              </a:cxn>
              <a:cxn ang="0">
                <a:pos x="208" y="10"/>
              </a:cxn>
              <a:cxn ang="0">
                <a:pos x="227" y="10"/>
              </a:cxn>
              <a:cxn ang="0">
                <a:pos x="243" y="12"/>
              </a:cxn>
              <a:cxn ang="0">
                <a:pos x="279" y="13"/>
              </a:cxn>
              <a:cxn ang="0">
                <a:pos x="310" y="13"/>
              </a:cxn>
              <a:cxn ang="0">
                <a:pos x="318" y="15"/>
              </a:cxn>
              <a:cxn ang="0">
                <a:pos x="329" y="15"/>
              </a:cxn>
            </a:cxnLst>
            <a:rect l="0" t="0" r="r" b="b"/>
            <a:pathLst>
              <a:path w="335" h="239">
                <a:moveTo>
                  <a:pt x="335" y="17"/>
                </a:moveTo>
                <a:lnTo>
                  <a:pt x="335" y="22"/>
                </a:lnTo>
                <a:lnTo>
                  <a:pt x="335" y="24"/>
                </a:lnTo>
                <a:lnTo>
                  <a:pt x="335" y="27"/>
                </a:lnTo>
                <a:lnTo>
                  <a:pt x="334" y="36"/>
                </a:lnTo>
                <a:lnTo>
                  <a:pt x="334" y="51"/>
                </a:lnTo>
                <a:lnTo>
                  <a:pt x="334" y="58"/>
                </a:lnTo>
                <a:lnTo>
                  <a:pt x="334" y="60"/>
                </a:lnTo>
                <a:lnTo>
                  <a:pt x="334" y="61"/>
                </a:lnTo>
                <a:lnTo>
                  <a:pt x="334" y="63"/>
                </a:lnTo>
                <a:lnTo>
                  <a:pt x="334" y="67"/>
                </a:lnTo>
                <a:lnTo>
                  <a:pt x="334" y="70"/>
                </a:lnTo>
                <a:lnTo>
                  <a:pt x="334" y="74"/>
                </a:lnTo>
                <a:lnTo>
                  <a:pt x="334" y="74"/>
                </a:lnTo>
                <a:lnTo>
                  <a:pt x="332" y="84"/>
                </a:lnTo>
                <a:lnTo>
                  <a:pt x="332" y="91"/>
                </a:lnTo>
                <a:lnTo>
                  <a:pt x="332" y="94"/>
                </a:lnTo>
                <a:lnTo>
                  <a:pt x="332" y="98"/>
                </a:lnTo>
                <a:lnTo>
                  <a:pt x="332" y="106"/>
                </a:lnTo>
                <a:lnTo>
                  <a:pt x="332" y="118"/>
                </a:lnTo>
                <a:lnTo>
                  <a:pt x="332" y="123"/>
                </a:lnTo>
                <a:lnTo>
                  <a:pt x="332" y="125"/>
                </a:lnTo>
                <a:lnTo>
                  <a:pt x="332" y="129"/>
                </a:lnTo>
                <a:lnTo>
                  <a:pt x="332" y="135"/>
                </a:lnTo>
                <a:lnTo>
                  <a:pt x="332" y="139"/>
                </a:lnTo>
                <a:lnTo>
                  <a:pt x="332" y="142"/>
                </a:lnTo>
                <a:lnTo>
                  <a:pt x="332" y="149"/>
                </a:lnTo>
                <a:lnTo>
                  <a:pt x="332" y="161"/>
                </a:lnTo>
                <a:lnTo>
                  <a:pt x="332" y="163"/>
                </a:lnTo>
                <a:lnTo>
                  <a:pt x="332" y="173"/>
                </a:lnTo>
                <a:lnTo>
                  <a:pt x="330" y="178"/>
                </a:lnTo>
                <a:lnTo>
                  <a:pt x="332" y="178"/>
                </a:lnTo>
                <a:lnTo>
                  <a:pt x="330" y="187"/>
                </a:lnTo>
                <a:lnTo>
                  <a:pt x="330" y="194"/>
                </a:lnTo>
                <a:lnTo>
                  <a:pt x="330" y="203"/>
                </a:lnTo>
                <a:lnTo>
                  <a:pt x="330" y="206"/>
                </a:lnTo>
                <a:lnTo>
                  <a:pt x="330" y="211"/>
                </a:lnTo>
                <a:lnTo>
                  <a:pt x="330" y="218"/>
                </a:lnTo>
                <a:lnTo>
                  <a:pt x="329" y="218"/>
                </a:lnTo>
                <a:lnTo>
                  <a:pt x="329" y="220"/>
                </a:lnTo>
                <a:lnTo>
                  <a:pt x="329" y="225"/>
                </a:lnTo>
                <a:lnTo>
                  <a:pt x="329" y="234"/>
                </a:lnTo>
                <a:lnTo>
                  <a:pt x="329" y="239"/>
                </a:lnTo>
                <a:lnTo>
                  <a:pt x="317" y="239"/>
                </a:lnTo>
                <a:lnTo>
                  <a:pt x="305" y="239"/>
                </a:lnTo>
                <a:lnTo>
                  <a:pt x="303" y="239"/>
                </a:lnTo>
                <a:lnTo>
                  <a:pt x="301" y="239"/>
                </a:lnTo>
                <a:lnTo>
                  <a:pt x="294" y="239"/>
                </a:lnTo>
                <a:lnTo>
                  <a:pt x="272" y="239"/>
                </a:lnTo>
                <a:lnTo>
                  <a:pt x="272" y="237"/>
                </a:lnTo>
                <a:lnTo>
                  <a:pt x="267" y="237"/>
                </a:lnTo>
                <a:lnTo>
                  <a:pt x="260" y="237"/>
                </a:lnTo>
                <a:lnTo>
                  <a:pt x="253" y="237"/>
                </a:lnTo>
                <a:lnTo>
                  <a:pt x="248" y="237"/>
                </a:lnTo>
                <a:lnTo>
                  <a:pt x="241" y="237"/>
                </a:lnTo>
                <a:lnTo>
                  <a:pt x="239" y="237"/>
                </a:lnTo>
                <a:lnTo>
                  <a:pt x="236" y="237"/>
                </a:lnTo>
                <a:lnTo>
                  <a:pt x="234" y="235"/>
                </a:lnTo>
                <a:lnTo>
                  <a:pt x="232" y="235"/>
                </a:lnTo>
                <a:lnTo>
                  <a:pt x="227" y="235"/>
                </a:lnTo>
                <a:lnTo>
                  <a:pt x="225" y="235"/>
                </a:lnTo>
                <a:lnTo>
                  <a:pt x="224" y="235"/>
                </a:lnTo>
                <a:lnTo>
                  <a:pt x="215" y="235"/>
                </a:lnTo>
                <a:lnTo>
                  <a:pt x="213" y="235"/>
                </a:lnTo>
                <a:lnTo>
                  <a:pt x="212" y="235"/>
                </a:lnTo>
                <a:lnTo>
                  <a:pt x="205" y="235"/>
                </a:lnTo>
                <a:lnTo>
                  <a:pt x="198" y="234"/>
                </a:lnTo>
                <a:lnTo>
                  <a:pt x="196" y="234"/>
                </a:lnTo>
                <a:lnTo>
                  <a:pt x="194" y="234"/>
                </a:lnTo>
                <a:lnTo>
                  <a:pt x="191" y="234"/>
                </a:lnTo>
                <a:lnTo>
                  <a:pt x="188" y="234"/>
                </a:lnTo>
                <a:lnTo>
                  <a:pt x="186" y="234"/>
                </a:lnTo>
                <a:lnTo>
                  <a:pt x="182" y="234"/>
                </a:lnTo>
                <a:lnTo>
                  <a:pt x="181" y="234"/>
                </a:lnTo>
                <a:lnTo>
                  <a:pt x="177" y="234"/>
                </a:lnTo>
                <a:lnTo>
                  <a:pt x="170" y="234"/>
                </a:lnTo>
                <a:lnTo>
                  <a:pt x="160" y="232"/>
                </a:lnTo>
                <a:lnTo>
                  <a:pt x="150" y="232"/>
                </a:lnTo>
                <a:lnTo>
                  <a:pt x="148" y="232"/>
                </a:lnTo>
                <a:lnTo>
                  <a:pt x="145" y="232"/>
                </a:lnTo>
                <a:lnTo>
                  <a:pt x="138" y="232"/>
                </a:lnTo>
                <a:lnTo>
                  <a:pt x="129" y="230"/>
                </a:lnTo>
                <a:lnTo>
                  <a:pt x="117" y="230"/>
                </a:lnTo>
                <a:lnTo>
                  <a:pt x="115" y="230"/>
                </a:lnTo>
                <a:lnTo>
                  <a:pt x="105" y="230"/>
                </a:lnTo>
                <a:lnTo>
                  <a:pt x="98" y="230"/>
                </a:lnTo>
                <a:lnTo>
                  <a:pt x="93" y="228"/>
                </a:lnTo>
                <a:lnTo>
                  <a:pt x="91" y="228"/>
                </a:lnTo>
                <a:lnTo>
                  <a:pt x="83" y="228"/>
                </a:lnTo>
                <a:lnTo>
                  <a:pt x="81" y="228"/>
                </a:lnTo>
                <a:lnTo>
                  <a:pt x="77" y="228"/>
                </a:lnTo>
                <a:lnTo>
                  <a:pt x="76" y="227"/>
                </a:lnTo>
                <a:lnTo>
                  <a:pt x="72" y="227"/>
                </a:lnTo>
                <a:lnTo>
                  <a:pt x="71" y="227"/>
                </a:lnTo>
                <a:lnTo>
                  <a:pt x="69" y="227"/>
                </a:lnTo>
                <a:lnTo>
                  <a:pt x="65" y="227"/>
                </a:lnTo>
                <a:lnTo>
                  <a:pt x="62" y="227"/>
                </a:lnTo>
                <a:lnTo>
                  <a:pt x="60" y="227"/>
                </a:lnTo>
                <a:lnTo>
                  <a:pt x="60" y="227"/>
                </a:lnTo>
                <a:lnTo>
                  <a:pt x="57" y="225"/>
                </a:lnTo>
                <a:lnTo>
                  <a:pt x="48" y="225"/>
                </a:lnTo>
                <a:lnTo>
                  <a:pt x="45" y="225"/>
                </a:lnTo>
                <a:lnTo>
                  <a:pt x="36" y="225"/>
                </a:lnTo>
                <a:lnTo>
                  <a:pt x="31" y="223"/>
                </a:lnTo>
                <a:lnTo>
                  <a:pt x="31" y="223"/>
                </a:lnTo>
                <a:lnTo>
                  <a:pt x="26" y="223"/>
                </a:lnTo>
                <a:lnTo>
                  <a:pt x="24" y="223"/>
                </a:lnTo>
                <a:lnTo>
                  <a:pt x="22" y="223"/>
                </a:lnTo>
                <a:lnTo>
                  <a:pt x="19" y="223"/>
                </a:lnTo>
                <a:lnTo>
                  <a:pt x="16" y="223"/>
                </a:lnTo>
                <a:lnTo>
                  <a:pt x="0" y="223"/>
                </a:lnTo>
                <a:lnTo>
                  <a:pt x="0" y="221"/>
                </a:lnTo>
                <a:lnTo>
                  <a:pt x="0" y="215"/>
                </a:lnTo>
                <a:lnTo>
                  <a:pt x="0" y="211"/>
                </a:lnTo>
                <a:lnTo>
                  <a:pt x="0" y="209"/>
                </a:lnTo>
                <a:lnTo>
                  <a:pt x="0" y="203"/>
                </a:lnTo>
                <a:lnTo>
                  <a:pt x="0" y="199"/>
                </a:lnTo>
                <a:lnTo>
                  <a:pt x="0" y="192"/>
                </a:lnTo>
                <a:lnTo>
                  <a:pt x="0" y="191"/>
                </a:lnTo>
                <a:lnTo>
                  <a:pt x="0" y="189"/>
                </a:lnTo>
                <a:lnTo>
                  <a:pt x="0" y="187"/>
                </a:lnTo>
                <a:lnTo>
                  <a:pt x="0" y="185"/>
                </a:lnTo>
                <a:lnTo>
                  <a:pt x="0" y="178"/>
                </a:lnTo>
                <a:lnTo>
                  <a:pt x="0" y="177"/>
                </a:lnTo>
                <a:lnTo>
                  <a:pt x="0" y="175"/>
                </a:lnTo>
                <a:lnTo>
                  <a:pt x="0" y="172"/>
                </a:lnTo>
                <a:lnTo>
                  <a:pt x="0" y="170"/>
                </a:lnTo>
                <a:lnTo>
                  <a:pt x="0" y="165"/>
                </a:lnTo>
                <a:lnTo>
                  <a:pt x="0" y="163"/>
                </a:lnTo>
                <a:lnTo>
                  <a:pt x="0" y="160"/>
                </a:lnTo>
                <a:lnTo>
                  <a:pt x="0" y="158"/>
                </a:lnTo>
                <a:lnTo>
                  <a:pt x="0" y="153"/>
                </a:lnTo>
                <a:lnTo>
                  <a:pt x="0" y="151"/>
                </a:lnTo>
                <a:lnTo>
                  <a:pt x="0" y="149"/>
                </a:lnTo>
                <a:lnTo>
                  <a:pt x="0" y="146"/>
                </a:lnTo>
                <a:lnTo>
                  <a:pt x="0" y="142"/>
                </a:lnTo>
                <a:lnTo>
                  <a:pt x="0" y="139"/>
                </a:lnTo>
                <a:lnTo>
                  <a:pt x="2" y="135"/>
                </a:lnTo>
                <a:lnTo>
                  <a:pt x="2" y="132"/>
                </a:lnTo>
                <a:lnTo>
                  <a:pt x="2" y="125"/>
                </a:lnTo>
                <a:lnTo>
                  <a:pt x="2" y="118"/>
                </a:lnTo>
                <a:lnTo>
                  <a:pt x="2" y="115"/>
                </a:lnTo>
                <a:lnTo>
                  <a:pt x="2" y="113"/>
                </a:lnTo>
                <a:lnTo>
                  <a:pt x="2" y="111"/>
                </a:lnTo>
                <a:lnTo>
                  <a:pt x="2" y="108"/>
                </a:lnTo>
                <a:lnTo>
                  <a:pt x="2" y="103"/>
                </a:lnTo>
                <a:lnTo>
                  <a:pt x="2" y="98"/>
                </a:lnTo>
                <a:lnTo>
                  <a:pt x="2" y="94"/>
                </a:lnTo>
                <a:lnTo>
                  <a:pt x="2" y="92"/>
                </a:lnTo>
                <a:lnTo>
                  <a:pt x="2" y="91"/>
                </a:lnTo>
                <a:lnTo>
                  <a:pt x="2" y="89"/>
                </a:lnTo>
                <a:lnTo>
                  <a:pt x="2" y="87"/>
                </a:lnTo>
                <a:lnTo>
                  <a:pt x="2" y="87"/>
                </a:lnTo>
                <a:lnTo>
                  <a:pt x="2" y="86"/>
                </a:lnTo>
                <a:lnTo>
                  <a:pt x="2" y="82"/>
                </a:lnTo>
                <a:lnTo>
                  <a:pt x="2" y="80"/>
                </a:lnTo>
                <a:lnTo>
                  <a:pt x="2" y="79"/>
                </a:lnTo>
                <a:lnTo>
                  <a:pt x="2" y="77"/>
                </a:lnTo>
                <a:lnTo>
                  <a:pt x="2" y="75"/>
                </a:lnTo>
                <a:lnTo>
                  <a:pt x="2" y="74"/>
                </a:lnTo>
                <a:lnTo>
                  <a:pt x="2" y="74"/>
                </a:lnTo>
                <a:lnTo>
                  <a:pt x="2" y="72"/>
                </a:lnTo>
                <a:lnTo>
                  <a:pt x="2" y="70"/>
                </a:lnTo>
                <a:lnTo>
                  <a:pt x="2" y="68"/>
                </a:lnTo>
                <a:lnTo>
                  <a:pt x="2" y="63"/>
                </a:lnTo>
                <a:lnTo>
                  <a:pt x="2" y="61"/>
                </a:lnTo>
                <a:lnTo>
                  <a:pt x="2" y="58"/>
                </a:lnTo>
                <a:lnTo>
                  <a:pt x="2" y="58"/>
                </a:lnTo>
                <a:lnTo>
                  <a:pt x="2" y="56"/>
                </a:lnTo>
                <a:lnTo>
                  <a:pt x="2" y="53"/>
                </a:lnTo>
                <a:lnTo>
                  <a:pt x="2" y="49"/>
                </a:lnTo>
                <a:lnTo>
                  <a:pt x="2" y="48"/>
                </a:lnTo>
                <a:lnTo>
                  <a:pt x="2" y="46"/>
                </a:lnTo>
                <a:lnTo>
                  <a:pt x="2" y="44"/>
                </a:lnTo>
                <a:lnTo>
                  <a:pt x="2" y="43"/>
                </a:lnTo>
                <a:lnTo>
                  <a:pt x="2" y="43"/>
                </a:lnTo>
                <a:lnTo>
                  <a:pt x="2" y="39"/>
                </a:lnTo>
                <a:lnTo>
                  <a:pt x="4" y="34"/>
                </a:lnTo>
                <a:lnTo>
                  <a:pt x="4" y="29"/>
                </a:lnTo>
                <a:lnTo>
                  <a:pt x="4" y="24"/>
                </a:lnTo>
                <a:lnTo>
                  <a:pt x="4" y="20"/>
                </a:lnTo>
                <a:lnTo>
                  <a:pt x="4" y="15"/>
                </a:lnTo>
                <a:lnTo>
                  <a:pt x="4" y="13"/>
                </a:lnTo>
                <a:lnTo>
                  <a:pt x="4" y="13"/>
                </a:lnTo>
                <a:lnTo>
                  <a:pt x="4" y="12"/>
                </a:lnTo>
                <a:lnTo>
                  <a:pt x="4" y="10"/>
                </a:lnTo>
                <a:lnTo>
                  <a:pt x="4" y="8"/>
                </a:lnTo>
                <a:lnTo>
                  <a:pt x="4" y="6"/>
                </a:lnTo>
                <a:lnTo>
                  <a:pt x="4" y="5"/>
                </a:lnTo>
                <a:lnTo>
                  <a:pt x="4" y="0"/>
                </a:lnTo>
                <a:lnTo>
                  <a:pt x="12" y="1"/>
                </a:lnTo>
                <a:lnTo>
                  <a:pt x="17" y="1"/>
                </a:lnTo>
                <a:lnTo>
                  <a:pt x="19" y="1"/>
                </a:lnTo>
                <a:lnTo>
                  <a:pt x="31" y="1"/>
                </a:lnTo>
                <a:lnTo>
                  <a:pt x="34" y="1"/>
                </a:lnTo>
                <a:lnTo>
                  <a:pt x="38" y="1"/>
                </a:lnTo>
                <a:lnTo>
                  <a:pt x="41" y="1"/>
                </a:lnTo>
                <a:lnTo>
                  <a:pt x="45" y="3"/>
                </a:lnTo>
                <a:lnTo>
                  <a:pt x="48" y="3"/>
                </a:lnTo>
                <a:lnTo>
                  <a:pt x="52" y="3"/>
                </a:lnTo>
                <a:lnTo>
                  <a:pt x="59" y="3"/>
                </a:lnTo>
                <a:lnTo>
                  <a:pt x="69" y="3"/>
                </a:lnTo>
                <a:lnTo>
                  <a:pt x="76" y="3"/>
                </a:lnTo>
                <a:lnTo>
                  <a:pt x="79" y="5"/>
                </a:lnTo>
                <a:lnTo>
                  <a:pt x="84" y="5"/>
                </a:lnTo>
                <a:lnTo>
                  <a:pt x="86" y="5"/>
                </a:lnTo>
                <a:lnTo>
                  <a:pt x="88" y="5"/>
                </a:lnTo>
                <a:lnTo>
                  <a:pt x="91" y="5"/>
                </a:lnTo>
                <a:lnTo>
                  <a:pt x="91" y="5"/>
                </a:lnTo>
                <a:lnTo>
                  <a:pt x="103" y="5"/>
                </a:lnTo>
                <a:lnTo>
                  <a:pt x="114" y="5"/>
                </a:lnTo>
                <a:lnTo>
                  <a:pt x="119" y="6"/>
                </a:lnTo>
                <a:lnTo>
                  <a:pt x="120" y="6"/>
                </a:lnTo>
                <a:lnTo>
                  <a:pt x="127" y="6"/>
                </a:lnTo>
                <a:lnTo>
                  <a:pt x="136" y="6"/>
                </a:lnTo>
                <a:lnTo>
                  <a:pt x="138" y="6"/>
                </a:lnTo>
                <a:lnTo>
                  <a:pt x="141" y="6"/>
                </a:lnTo>
                <a:lnTo>
                  <a:pt x="143" y="6"/>
                </a:lnTo>
                <a:lnTo>
                  <a:pt x="148" y="6"/>
                </a:lnTo>
                <a:lnTo>
                  <a:pt x="150" y="6"/>
                </a:lnTo>
                <a:lnTo>
                  <a:pt x="151" y="6"/>
                </a:lnTo>
                <a:lnTo>
                  <a:pt x="155" y="6"/>
                </a:lnTo>
                <a:lnTo>
                  <a:pt x="158" y="8"/>
                </a:lnTo>
                <a:lnTo>
                  <a:pt x="160" y="8"/>
                </a:lnTo>
                <a:lnTo>
                  <a:pt x="162" y="8"/>
                </a:lnTo>
                <a:lnTo>
                  <a:pt x="169" y="8"/>
                </a:lnTo>
                <a:lnTo>
                  <a:pt x="172" y="8"/>
                </a:lnTo>
                <a:lnTo>
                  <a:pt x="181" y="8"/>
                </a:lnTo>
                <a:lnTo>
                  <a:pt x="181" y="8"/>
                </a:lnTo>
                <a:lnTo>
                  <a:pt x="186" y="8"/>
                </a:lnTo>
                <a:lnTo>
                  <a:pt x="188" y="8"/>
                </a:lnTo>
                <a:lnTo>
                  <a:pt x="191" y="8"/>
                </a:lnTo>
                <a:lnTo>
                  <a:pt x="193" y="8"/>
                </a:lnTo>
                <a:lnTo>
                  <a:pt x="194" y="8"/>
                </a:lnTo>
                <a:lnTo>
                  <a:pt x="196" y="10"/>
                </a:lnTo>
                <a:lnTo>
                  <a:pt x="196" y="10"/>
                </a:lnTo>
                <a:lnTo>
                  <a:pt x="200" y="10"/>
                </a:lnTo>
                <a:lnTo>
                  <a:pt x="203" y="10"/>
                </a:lnTo>
                <a:lnTo>
                  <a:pt x="205" y="10"/>
                </a:lnTo>
                <a:lnTo>
                  <a:pt x="208" y="10"/>
                </a:lnTo>
                <a:lnTo>
                  <a:pt x="210" y="10"/>
                </a:lnTo>
                <a:lnTo>
                  <a:pt x="213" y="10"/>
                </a:lnTo>
                <a:lnTo>
                  <a:pt x="225" y="10"/>
                </a:lnTo>
                <a:lnTo>
                  <a:pt x="227" y="10"/>
                </a:lnTo>
                <a:lnTo>
                  <a:pt x="227" y="10"/>
                </a:lnTo>
                <a:lnTo>
                  <a:pt x="236" y="12"/>
                </a:lnTo>
                <a:lnTo>
                  <a:pt x="239" y="12"/>
                </a:lnTo>
                <a:lnTo>
                  <a:pt x="241" y="12"/>
                </a:lnTo>
                <a:lnTo>
                  <a:pt x="241" y="12"/>
                </a:lnTo>
                <a:lnTo>
                  <a:pt x="243" y="12"/>
                </a:lnTo>
                <a:lnTo>
                  <a:pt x="248" y="12"/>
                </a:lnTo>
                <a:lnTo>
                  <a:pt x="260" y="13"/>
                </a:lnTo>
                <a:lnTo>
                  <a:pt x="270" y="13"/>
                </a:lnTo>
                <a:lnTo>
                  <a:pt x="277" y="13"/>
                </a:lnTo>
                <a:lnTo>
                  <a:pt x="279" y="13"/>
                </a:lnTo>
                <a:lnTo>
                  <a:pt x="280" y="13"/>
                </a:lnTo>
                <a:lnTo>
                  <a:pt x="291" y="13"/>
                </a:lnTo>
                <a:lnTo>
                  <a:pt x="294" y="13"/>
                </a:lnTo>
                <a:lnTo>
                  <a:pt x="305" y="13"/>
                </a:lnTo>
                <a:lnTo>
                  <a:pt x="310" y="13"/>
                </a:lnTo>
                <a:lnTo>
                  <a:pt x="311" y="13"/>
                </a:lnTo>
                <a:lnTo>
                  <a:pt x="311" y="15"/>
                </a:lnTo>
                <a:lnTo>
                  <a:pt x="313" y="15"/>
                </a:lnTo>
                <a:lnTo>
                  <a:pt x="317" y="15"/>
                </a:lnTo>
                <a:lnTo>
                  <a:pt x="318" y="15"/>
                </a:lnTo>
                <a:lnTo>
                  <a:pt x="320" y="15"/>
                </a:lnTo>
                <a:lnTo>
                  <a:pt x="322" y="15"/>
                </a:lnTo>
                <a:lnTo>
                  <a:pt x="323" y="15"/>
                </a:lnTo>
                <a:lnTo>
                  <a:pt x="325" y="15"/>
                </a:lnTo>
                <a:lnTo>
                  <a:pt x="329" y="15"/>
                </a:lnTo>
                <a:lnTo>
                  <a:pt x="330" y="15"/>
                </a:lnTo>
                <a:lnTo>
                  <a:pt x="332" y="15"/>
                </a:lnTo>
                <a:lnTo>
                  <a:pt x="335" y="17"/>
                </a:lnTo>
                <a:lnTo>
                  <a:pt x="335" y="17"/>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1" name="Freeform 239"/>
          <p:cNvSpPr>
            <a:spLocks/>
          </p:cNvSpPr>
          <p:nvPr/>
        </p:nvSpPr>
        <p:spPr bwMode="auto">
          <a:xfrm>
            <a:off x="5169694" y="4747022"/>
            <a:ext cx="225029" cy="457200"/>
          </a:xfrm>
          <a:custGeom>
            <a:avLst/>
            <a:gdLst/>
            <a:ahLst/>
            <a:cxnLst>
              <a:cxn ang="0">
                <a:pos x="189" y="156"/>
              </a:cxn>
              <a:cxn ang="0">
                <a:pos x="188" y="182"/>
              </a:cxn>
              <a:cxn ang="0">
                <a:pos x="186" y="205"/>
              </a:cxn>
              <a:cxn ang="0">
                <a:pos x="186" y="230"/>
              </a:cxn>
              <a:cxn ang="0">
                <a:pos x="186" y="243"/>
              </a:cxn>
              <a:cxn ang="0">
                <a:pos x="186" y="267"/>
              </a:cxn>
              <a:cxn ang="0">
                <a:pos x="186" y="286"/>
              </a:cxn>
              <a:cxn ang="0">
                <a:pos x="184" y="311"/>
              </a:cxn>
              <a:cxn ang="0">
                <a:pos x="184" y="327"/>
              </a:cxn>
              <a:cxn ang="0">
                <a:pos x="184" y="342"/>
              </a:cxn>
              <a:cxn ang="0">
                <a:pos x="184" y="354"/>
              </a:cxn>
              <a:cxn ang="0">
                <a:pos x="182" y="366"/>
              </a:cxn>
              <a:cxn ang="0">
                <a:pos x="182" y="384"/>
              </a:cxn>
              <a:cxn ang="0">
                <a:pos x="145" y="382"/>
              </a:cxn>
              <a:cxn ang="0">
                <a:pos x="129" y="382"/>
              </a:cxn>
              <a:cxn ang="0">
                <a:pos x="115" y="382"/>
              </a:cxn>
              <a:cxn ang="0">
                <a:pos x="90" y="382"/>
              </a:cxn>
              <a:cxn ang="0">
                <a:pos x="67" y="382"/>
              </a:cxn>
              <a:cxn ang="0">
                <a:pos x="47" y="382"/>
              </a:cxn>
              <a:cxn ang="0">
                <a:pos x="31" y="382"/>
              </a:cxn>
              <a:cxn ang="0">
                <a:pos x="16" y="380"/>
              </a:cxn>
              <a:cxn ang="0">
                <a:pos x="17" y="351"/>
              </a:cxn>
              <a:cxn ang="0">
                <a:pos x="17" y="325"/>
              </a:cxn>
              <a:cxn ang="0">
                <a:pos x="17" y="313"/>
              </a:cxn>
              <a:cxn ang="0">
                <a:pos x="19" y="303"/>
              </a:cxn>
              <a:cxn ang="0">
                <a:pos x="19" y="287"/>
              </a:cxn>
              <a:cxn ang="0">
                <a:pos x="19" y="267"/>
              </a:cxn>
              <a:cxn ang="0">
                <a:pos x="19" y="239"/>
              </a:cxn>
              <a:cxn ang="0">
                <a:pos x="21" y="203"/>
              </a:cxn>
              <a:cxn ang="0">
                <a:pos x="21" y="177"/>
              </a:cxn>
              <a:cxn ang="0">
                <a:pos x="22" y="148"/>
              </a:cxn>
              <a:cxn ang="0">
                <a:pos x="16" y="134"/>
              </a:cxn>
              <a:cxn ang="0">
                <a:pos x="4" y="134"/>
              </a:cxn>
              <a:cxn ang="0">
                <a:pos x="0" y="127"/>
              </a:cxn>
              <a:cxn ang="0">
                <a:pos x="0" y="101"/>
              </a:cxn>
              <a:cxn ang="0">
                <a:pos x="0" y="76"/>
              </a:cxn>
              <a:cxn ang="0">
                <a:pos x="2" y="55"/>
              </a:cxn>
              <a:cxn ang="0">
                <a:pos x="2" y="27"/>
              </a:cxn>
              <a:cxn ang="0">
                <a:pos x="4" y="0"/>
              </a:cxn>
              <a:cxn ang="0">
                <a:pos x="19" y="0"/>
              </a:cxn>
              <a:cxn ang="0">
                <a:pos x="41" y="0"/>
              </a:cxn>
              <a:cxn ang="0">
                <a:pos x="55" y="0"/>
              </a:cxn>
              <a:cxn ang="0">
                <a:pos x="64" y="2"/>
              </a:cxn>
              <a:cxn ang="0">
                <a:pos x="79" y="2"/>
              </a:cxn>
              <a:cxn ang="0">
                <a:pos x="96" y="2"/>
              </a:cxn>
              <a:cxn ang="0">
                <a:pos x="119" y="2"/>
              </a:cxn>
              <a:cxn ang="0">
                <a:pos x="146" y="2"/>
              </a:cxn>
              <a:cxn ang="0">
                <a:pos x="164" y="3"/>
              </a:cxn>
              <a:cxn ang="0">
                <a:pos x="170" y="10"/>
              </a:cxn>
              <a:cxn ang="0">
                <a:pos x="170" y="34"/>
              </a:cxn>
              <a:cxn ang="0">
                <a:pos x="169" y="58"/>
              </a:cxn>
              <a:cxn ang="0">
                <a:pos x="169" y="84"/>
              </a:cxn>
              <a:cxn ang="0">
                <a:pos x="167" y="107"/>
              </a:cxn>
              <a:cxn ang="0">
                <a:pos x="177" y="138"/>
              </a:cxn>
              <a:cxn ang="0">
                <a:pos x="189" y="138"/>
              </a:cxn>
            </a:cxnLst>
            <a:rect l="0" t="0" r="r" b="b"/>
            <a:pathLst>
              <a:path w="189" h="384">
                <a:moveTo>
                  <a:pt x="189" y="138"/>
                </a:moveTo>
                <a:lnTo>
                  <a:pt x="189" y="146"/>
                </a:lnTo>
                <a:lnTo>
                  <a:pt x="189" y="148"/>
                </a:lnTo>
                <a:lnTo>
                  <a:pt x="189" y="153"/>
                </a:lnTo>
                <a:lnTo>
                  <a:pt x="189" y="155"/>
                </a:lnTo>
                <a:lnTo>
                  <a:pt x="189" y="156"/>
                </a:lnTo>
                <a:lnTo>
                  <a:pt x="189" y="158"/>
                </a:lnTo>
                <a:lnTo>
                  <a:pt x="188" y="160"/>
                </a:lnTo>
                <a:lnTo>
                  <a:pt x="188" y="165"/>
                </a:lnTo>
                <a:lnTo>
                  <a:pt x="188" y="172"/>
                </a:lnTo>
                <a:lnTo>
                  <a:pt x="188" y="174"/>
                </a:lnTo>
                <a:lnTo>
                  <a:pt x="188" y="182"/>
                </a:lnTo>
                <a:lnTo>
                  <a:pt x="188" y="186"/>
                </a:lnTo>
                <a:lnTo>
                  <a:pt x="188" y="189"/>
                </a:lnTo>
                <a:lnTo>
                  <a:pt x="188" y="198"/>
                </a:lnTo>
                <a:lnTo>
                  <a:pt x="188" y="203"/>
                </a:lnTo>
                <a:lnTo>
                  <a:pt x="188" y="205"/>
                </a:lnTo>
                <a:lnTo>
                  <a:pt x="186" y="205"/>
                </a:lnTo>
                <a:lnTo>
                  <a:pt x="186" y="208"/>
                </a:lnTo>
                <a:lnTo>
                  <a:pt x="186" y="213"/>
                </a:lnTo>
                <a:lnTo>
                  <a:pt x="186" y="217"/>
                </a:lnTo>
                <a:lnTo>
                  <a:pt x="186" y="225"/>
                </a:lnTo>
                <a:lnTo>
                  <a:pt x="186" y="229"/>
                </a:lnTo>
                <a:lnTo>
                  <a:pt x="186" y="230"/>
                </a:lnTo>
                <a:lnTo>
                  <a:pt x="186" y="234"/>
                </a:lnTo>
                <a:lnTo>
                  <a:pt x="186" y="236"/>
                </a:lnTo>
                <a:lnTo>
                  <a:pt x="186" y="237"/>
                </a:lnTo>
                <a:lnTo>
                  <a:pt x="186" y="239"/>
                </a:lnTo>
                <a:lnTo>
                  <a:pt x="186" y="241"/>
                </a:lnTo>
                <a:lnTo>
                  <a:pt x="186" y="243"/>
                </a:lnTo>
                <a:lnTo>
                  <a:pt x="186" y="246"/>
                </a:lnTo>
                <a:lnTo>
                  <a:pt x="186" y="248"/>
                </a:lnTo>
                <a:lnTo>
                  <a:pt x="186" y="249"/>
                </a:lnTo>
                <a:lnTo>
                  <a:pt x="186" y="253"/>
                </a:lnTo>
                <a:lnTo>
                  <a:pt x="186" y="260"/>
                </a:lnTo>
                <a:lnTo>
                  <a:pt x="186" y="267"/>
                </a:lnTo>
                <a:lnTo>
                  <a:pt x="186" y="270"/>
                </a:lnTo>
                <a:lnTo>
                  <a:pt x="186" y="273"/>
                </a:lnTo>
                <a:lnTo>
                  <a:pt x="186" y="277"/>
                </a:lnTo>
                <a:lnTo>
                  <a:pt x="186" y="282"/>
                </a:lnTo>
                <a:lnTo>
                  <a:pt x="186" y="282"/>
                </a:lnTo>
                <a:lnTo>
                  <a:pt x="186" y="286"/>
                </a:lnTo>
                <a:lnTo>
                  <a:pt x="186" y="289"/>
                </a:lnTo>
                <a:lnTo>
                  <a:pt x="184" y="299"/>
                </a:lnTo>
                <a:lnTo>
                  <a:pt x="184" y="301"/>
                </a:lnTo>
                <a:lnTo>
                  <a:pt x="184" y="308"/>
                </a:lnTo>
                <a:lnTo>
                  <a:pt x="184" y="310"/>
                </a:lnTo>
                <a:lnTo>
                  <a:pt x="184" y="311"/>
                </a:lnTo>
                <a:lnTo>
                  <a:pt x="184" y="313"/>
                </a:lnTo>
                <a:lnTo>
                  <a:pt x="184" y="315"/>
                </a:lnTo>
                <a:lnTo>
                  <a:pt x="184" y="316"/>
                </a:lnTo>
                <a:lnTo>
                  <a:pt x="184" y="318"/>
                </a:lnTo>
                <a:lnTo>
                  <a:pt x="184" y="325"/>
                </a:lnTo>
                <a:lnTo>
                  <a:pt x="184" y="327"/>
                </a:lnTo>
                <a:lnTo>
                  <a:pt x="184" y="329"/>
                </a:lnTo>
                <a:lnTo>
                  <a:pt x="184" y="332"/>
                </a:lnTo>
                <a:lnTo>
                  <a:pt x="184" y="337"/>
                </a:lnTo>
                <a:lnTo>
                  <a:pt x="184" y="339"/>
                </a:lnTo>
                <a:lnTo>
                  <a:pt x="184" y="342"/>
                </a:lnTo>
                <a:lnTo>
                  <a:pt x="184" y="342"/>
                </a:lnTo>
                <a:lnTo>
                  <a:pt x="184" y="344"/>
                </a:lnTo>
                <a:lnTo>
                  <a:pt x="184" y="346"/>
                </a:lnTo>
                <a:lnTo>
                  <a:pt x="184" y="349"/>
                </a:lnTo>
                <a:lnTo>
                  <a:pt x="184" y="351"/>
                </a:lnTo>
                <a:lnTo>
                  <a:pt x="184" y="353"/>
                </a:lnTo>
                <a:lnTo>
                  <a:pt x="184" y="354"/>
                </a:lnTo>
                <a:lnTo>
                  <a:pt x="184" y="356"/>
                </a:lnTo>
                <a:lnTo>
                  <a:pt x="184" y="358"/>
                </a:lnTo>
                <a:lnTo>
                  <a:pt x="182" y="358"/>
                </a:lnTo>
                <a:lnTo>
                  <a:pt x="182" y="358"/>
                </a:lnTo>
                <a:lnTo>
                  <a:pt x="182" y="363"/>
                </a:lnTo>
                <a:lnTo>
                  <a:pt x="182" y="366"/>
                </a:lnTo>
                <a:lnTo>
                  <a:pt x="182" y="368"/>
                </a:lnTo>
                <a:lnTo>
                  <a:pt x="182" y="372"/>
                </a:lnTo>
                <a:lnTo>
                  <a:pt x="182" y="375"/>
                </a:lnTo>
                <a:lnTo>
                  <a:pt x="182" y="377"/>
                </a:lnTo>
                <a:lnTo>
                  <a:pt x="182" y="382"/>
                </a:lnTo>
                <a:lnTo>
                  <a:pt x="182" y="384"/>
                </a:lnTo>
                <a:lnTo>
                  <a:pt x="174" y="384"/>
                </a:lnTo>
                <a:lnTo>
                  <a:pt x="172" y="384"/>
                </a:lnTo>
                <a:lnTo>
                  <a:pt x="165" y="384"/>
                </a:lnTo>
                <a:lnTo>
                  <a:pt x="157" y="384"/>
                </a:lnTo>
                <a:lnTo>
                  <a:pt x="153" y="384"/>
                </a:lnTo>
                <a:lnTo>
                  <a:pt x="145" y="382"/>
                </a:lnTo>
                <a:lnTo>
                  <a:pt x="139" y="382"/>
                </a:lnTo>
                <a:lnTo>
                  <a:pt x="136" y="382"/>
                </a:lnTo>
                <a:lnTo>
                  <a:pt x="134" y="382"/>
                </a:lnTo>
                <a:lnTo>
                  <a:pt x="133" y="382"/>
                </a:lnTo>
                <a:lnTo>
                  <a:pt x="131" y="382"/>
                </a:lnTo>
                <a:lnTo>
                  <a:pt x="129" y="382"/>
                </a:lnTo>
                <a:lnTo>
                  <a:pt x="126" y="382"/>
                </a:lnTo>
                <a:lnTo>
                  <a:pt x="124" y="382"/>
                </a:lnTo>
                <a:lnTo>
                  <a:pt x="122" y="382"/>
                </a:lnTo>
                <a:lnTo>
                  <a:pt x="121" y="382"/>
                </a:lnTo>
                <a:lnTo>
                  <a:pt x="119" y="382"/>
                </a:lnTo>
                <a:lnTo>
                  <a:pt x="115" y="382"/>
                </a:lnTo>
                <a:lnTo>
                  <a:pt x="112" y="382"/>
                </a:lnTo>
                <a:lnTo>
                  <a:pt x="110" y="382"/>
                </a:lnTo>
                <a:lnTo>
                  <a:pt x="108" y="382"/>
                </a:lnTo>
                <a:lnTo>
                  <a:pt x="105" y="382"/>
                </a:lnTo>
                <a:lnTo>
                  <a:pt x="100" y="382"/>
                </a:lnTo>
                <a:lnTo>
                  <a:pt x="90" y="382"/>
                </a:lnTo>
                <a:lnTo>
                  <a:pt x="83" y="382"/>
                </a:lnTo>
                <a:lnTo>
                  <a:pt x="81" y="382"/>
                </a:lnTo>
                <a:lnTo>
                  <a:pt x="79" y="382"/>
                </a:lnTo>
                <a:lnTo>
                  <a:pt x="74" y="382"/>
                </a:lnTo>
                <a:lnTo>
                  <a:pt x="72" y="382"/>
                </a:lnTo>
                <a:lnTo>
                  <a:pt x="67" y="382"/>
                </a:lnTo>
                <a:lnTo>
                  <a:pt x="65" y="382"/>
                </a:lnTo>
                <a:lnTo>
                  <a:pt x="64" y="382"/>
                </a:lnTo>
                <a:lnTo>
                  <a:pt x="59" y="382"/>
                </a:lnTo>
                <a:lnTo>
                  <a:pt x="53" y="382"/>
                </a:lnTo>
                <a:lnTo>
                  <a:pt x="50" y="382"/>
                </a:lnTo>
                <a:lnTo>
                  <a:pt x="47" y="382"/>
                </a:lnTo>
                <a:lnTo>
                  <a:pt x="43" y="382"/>
                </a:lnTo>
                <a:lnTo>
                  <a:pt x="40" y="382"/>
                </a:lnTo>
                <a:lnTo>
                  <a:pt x="38" y="382"/>
                </a:lnTo>
                <a:lnTo>
                  <a:pt x="36" y="382"/>
                </a:lnTo>
                <a:lnTo>
                  <a:pt x="35" y="382"/>
                </a:lnTo>
                <a:lnTo>
                  <a:pt x="31" y="382"/>
                </a:lnTo>
                <a:lnTo>
                  <a:pt x="28" y="382"/>
                </a:lnTo>
                <a:lnTo>
                  <a:pt x="21" y="382"/>
                </a:lnTo>
                <a:lnTo>
                  <a:pt x="19" y="382"/>
                </a:lnTo>
                <a:lnTo>
                  <a:pt x="17" y="382"/>
                </a:lnTo>
                <a:lnTo>
                  <a:pt x="16" y="382"/>
                </a:lnTo>
                <a:lnTo>
                  <a:pt x="16" y="380"/>
                </a:lnTo>
                <a:lnTo>
                  <a:pt x="16" y="375"/>
                </a:lnTo>
                <a:lnTo>
                  <a:pt x="16" y="373"/>
                </a:lnTo>
                <a:lnTo>
                  <a:pt x="16" y="373"/>
                </a:lnTo>
                <a:lnTo>
                  <a:pt x="16" y="366"/>
                </a:lnTo>
                <a:lnTo>
                  <a:pt x="16" y="354"/>
                </a:lnTo>
                <a:lnTo>
                  <a:pt x="17" y="351"/>
                </a:lnTo>
                <a:lnTo>
                  <a:pt x="17" y="347"/>
                </a:lnTo>
                <a:lnTo>
                  <a:pt x="17" y="339"/>
                </a:lnTo>
                <a:lnTo>
                  <a:pt x="17" y="334"/>
                </a:lnTo>
                <a:lnTo>
                  <a:pt x="17" y="332"/>
                </a:lnTo>
                <a:lnTo>
                  <a:pt x="17" y="327"/>
                </a:lnTo>
                <a:lnTo>
                  <a:pt x="17" y="325"/>
                </a:lnTo>
                <a:lnTo>
                  <a:pt x="17" y="322"/>
                </a:lnTo>
                <a:lnTo>
                  <a:pt x="17" y="320"/>
                </a:lnTo>
                <a:lnTo>
                  <a:pt x="17" y="318"/>
                </a:lnTo>
                <a:lnTo>
                  <a:pt x="17" y="316"/>
                </a:lnTo>
                <a:lnTo>
                  <a:pt x="17" y="315"/>
                </a:lnTo>
                <a:lnTo>
                  <a:pt x="17" y="313"/>
                </a:lnTo>
                <a:lnTo>
                  <a:pt x="17" y="311"/>
                </a:lnTo>
                <a:lnTo>
                  <a:pt x="17" y="310"/>
                </a:lnTo>
                <a:lnTo>
                  <a:pt x="17" y="308"/>
                </a:lnTo>
                <a:lnTo>
                  <a:pt x="19" y="304"/>
                </a:lnTo>
                <a:lnTo>
                  <a:pt x="17" y="304"/>
                </a:lnTo>
                <a:lnTo>
                  <a:pt x="19" y="303"/>
                </a:lnTo>
                <a:lnTo>
                  <a:pt x="17" y="303"/>
                </a:lnTo>
                <a:lnTo>
                  <a:pt x="19" y="301"/>
                </a:lnTo>
                <a:lnTo>
                  <a:pt x="19" y="298"/>
                </a:lnTo>
                <a:lnTo>
                  <a:pt x="19" y="298"/>
                </a:lnTo>
                <a:lnTo>
                  <a:pt x="19" y="292"/>
                </a:lnTo>
                <a:lnTo>
                  <a:pt x="19" y="287"/>
                </a:lnTo>
                <a:lnTo>
                  <a:pt x="19" y="284"/>
                </a:lnTo>
                <a:lnTo>
                  <a:pt x="19" y="282"/>
                </a:lnTo>
                <a:lnTo>
                  <a:pt x="19" y="282"/>
                </a:lnTo>
                <a:lnTo>
                  <a:pt x="19" y="280"/>
                </a:lnTo>
                <a:lnTo>
                  <a:pt x="19" y="277"/>
                </a:lnTo>
                <a:lnTo>
                  <a:pt x="19" y="267"/>
                </a:lnTo>
                <a:lnTo>
                  <a:pt x="19" y="265"/>
                </a:lnTo>
                <a:lnTo>
                  <a:pt x="19" y="256"/>
                </a:lnTo>
                <a:lnTo>
                  <a:pt x="19" y="255"/>
                </a:lnTo>
                <a:lnTo>
                  <a:pt x="19" y="248"/>
                </a:lnTo>
                <a:lnTo>
                  <a:pt x="19" y="243"/>
                </a:lnTo>
                <a:lnTo>
                  <a:pt x="19" y="239"/>
                </a:lnTo>
                <a:lnTo>
                  <a:pt x="19" y="237"/>
                </a:lnTo>
                <a:lnTo>
                  <a:pt x="19" y="232"/>
                </a:lnTo>
                <a:lnTo>
                  <a:pt x="19" y="229"/>
                </a:lnTo>
                <a:lnTo>
                  <a:pt x="19" y="220"/>
                </a:lnTo>
                <a:lnTo>
                  <a:pt x="21" y="213"/>
                </a:lnTo>
                <a:lnTo>
                  <a:pt x="21" y="203"/>
                </a:lnTo>
                <a:lnTo>
                  <a:pt x="21" y="201"/>
                </a:lnTo>
                <a:lnTo>
                  <a:pt x="21" y="199"/>
                </a:lnTo>
                <a:lnTo>
                  <a:pt x="21" y="189"/>
                </a:lnTo>
                <a:lnTo>
                  <a:pt x="21" y="184"/>
                </a:lnTo>
                <a:lnTo>
                  <a:pt x="21" y="182"/>
                </a:lnTo>
                <a:lnTo>
                  <a:pt x="21" y="177"/>
                </a:lnTo>
                <a:lnTo>
                  <a:pt x="21" y="170"/>
                </a:lnTo>
                <a:lnTo>
                  <a:pt x="22" y="170"/>
                </a:lnTo>
                <a:lnTo>
                  <a:pt x="22" y="165"/>
                </a:lnTo>
                <a:lnTo>
                  <a:pt x="22" y="162"/>
                </a:lnTo>
                <a:lnTo>
                  <a:pt x="22" y="158"/>
                </a:lnTo>
                <a:lnTo>
                  <a:pt x="22" y="148"/>
                </a:lnTo>
                <a:lnTo>
                  <a:pt x="22" y="146"/>
                </a:lnTo>
                <a:lnTo>
                  <a:pt x="22" y="144"/>
                </a:lnTo>
                <a:lnTo>
                  <a:pt x="22" y="139"/>
                </a:lnTo>
                <a:lnTo>
                  <a:pt x="22" y="134"/>
                </a:lnTo>
                <a:lnTo>
                  <a:pt x="17" y="134"/>
                </a:lnTo>
                <a:lnTo>
                  <a:pt x="16" y="134"/>
                </a:lnTo>
                <a:lnTo>
                  <a:pt x="12" y="134"/>
                </a:lnTo>
                <a:lnTo>
                  <a:pt x="10" y="134"/>
                </a:lnTo>
                <a:lnTo>
                  <a:pt x="9" y="134"/>
                </a:lnTo>
                <a:lnTo>
                  <a:pt x="7" y="134"/>
                </a:lnTo>
                <a:lnTo>
                  <a:pt x="5" y="134"/>
                </a:lnTo>
                <a:lnTo>
                  <a:pt x="4" y="134"/>
                </a:lnTo>
                <a:lnTo>
                  <a:pt x="4" y="134"/>
                </a:lnTo>
                <a:lnTo>
                  <a:pt x="2" y="134"/>
                </a:lnTo>
                <a:lnTo>
                  <a:pt x="0" y="134"/>
                </a:lnTo>
                <a:lnTo>
                  <a:pt x="0" y="132"/>
                </a:lnTo>
                <a:lnTo>
                  <a:pt x="0" y="131"/>
                </a:lnTo>
                <a:lnTo>
                  <a:pt x="0" y="127"/>
                </a:lnTo>
                <a:lnTo>
                  <a:pt x="0" y="126"/>
                </a:lnTo>
                <a:lnTo>
                  <a:pt x="0" y="124"/>
                </a:lnTo>
                <a:lnTo>
                  <a:pt x="0" y="122"/>
                </a:lnTo>
                <a:lnTo>
                  <a:pt x="0" y="120"/>
                </a:lnTo>
                <a:lnTo>
                  <a:pt x="0" y="112"/>
                </a:lnTo>
                <a:lnTo>
                  <a:pt x="0" y="101"/>
                </a:lnTo>
                <a:lnTo>
                  <a:pt x="0" y="95"/>
                </a:lnTo>
                <a:lnTo>
                  <a:pt x="0" y="93"/>
                </a:lnTo>
                <a:lnTo>
                  <a:pt x="0" y="89"/>
                </a:lnTo>
                <a:lnTo>
                  <a:pt x="0" y="84"/>
                </a:lnTo>
                <a:lnTo>
                  <a:pt x="0" y="77"/>
                </a:lnTo>
                <a:lnTo>
                  <a:pt x="0" y="76"/>
                </a:lnTo>
                <a:lnTo>
                  <a:pt x="0" y="70"/>
                </a:lnTo>
                <a:lnTo>
                  <a:pt x="0" y="67"/>
                </a:lnTo>
                <a:lnTo>
                  <a:pt x="2" y="62"/>
                </a:lnTo>
                <a:lnTo>
                  <a:pt x="2" y="60"/>
                </a:lnTo>
                <a:lnTo>
                  <a:pt x="2" y="57"/>
                </a:lnTo>
                <a:lnTo>
                  <a:pt x="2" y="55"/>
                </a:lnTo>
                <a:lnTo>
                  <a:pt x="2" y="50"/>
                </a:lnTo>
                <a:lnTo>
                  <a:pt x="2" y="45"/>
                </a:lnTo>
                <a:lnTo>
                  <a:pt x="2" y="41"/>
                </a:lnTo>
                <a:lnTo>
                  <a:pt x="2" y="41"/>
                </a:lnTo>
                <a:lnTo>
                  <a:pt x="2" y="33"/>
                </a:lnTo>
                <a:lnTo>
                  <a:pt x="2" y="27"/>
                </a:lnTo>
                <a:lnTo>
                  <a:pt x="2" y="22"/>
                </a:lnTo>
                <a:lnTo>
                  <a:pt x="2" y="21"/>
                </a:lnTo>
                <a:lnTo>
                  <a:pt x="2" y="15"/>
                </a:lnTo>
                <a:lnTo>
                  <a:pt x="2" y="10"/>
                </a:lnTo>
                <a:lnTo>
                  <a:pt x="2" y="0"/>
                </a:lnTo>
                <a:lnTo>
                  <a:pt x="4" y="0"/>
                </a:lnTo>
                <a:lnTo>
                  <a:pt x="7" y="0"/>
                </a:lnTo>
                <a:lnTo>
                  <a:pt x="12" y="0"/>
                </a:lnTo>
                <a:lnTo>
                  <a:pt x="14" y="0"/>
                </a:lnTo>
                <a:lnTo>
                  <a:pt x="16" y="0"/>
                </a:lnTo>
                <a:lnTo>
                  <a:pt x="19" y="0"/>
                </a:lnTo>
                <a:lnTo>
                  <a:pt x="19" y="0"/>
                </a:lnTo>
                <a:lnTo>
                  <a:pt x="21" y="0"/>
                </a:lnTo>
                <a:lnTo>
                  <a:pt x="22" y="0"/>
                </a:lnTo>
                <a:lnTo>
                  <a:pt x="24" y="0"/>
                </a:lnTo>
                <a:lnTo>
                  <a:pt x="29" y="0"/>
                </a:lnTo>
                <a:lnTo>
                  <a:pt x="35" y="0"/>
                </a:lnTo>
                <a:lnTo>
                  <a:pt x="41" y="0"/>
                </a:lnTo>
                <a:lnTo>
                  <a:pt x="43" y="0"/>
                </a:lnTo>
                <a:lnTo>
                  <a:pt x="45" y="0"/>
                </a:lnTo>
                <a:lnTo>
                  <a:pt x="47" y="0"/>
                </a:lnTo>
                <a:lnTo>
                  <a:pt x="48" y="0"/>
                </a:lnTo>
                <a:lnTo>
                  <a:pt x="52" y="0"/>
                </a:lnTo>
                <a:lnTo>
                  <a:pt x="55" y="0"/>
                </a:lnTo>
                <a:lnTo>
                  <a:pt x="57" y="0"/>
                </a:lnTo>
                <a:lnTo>
                  <a:pt x="57" y="2"/>
                </a:lnTo>
                <a:lnTo>
                  <a:pt x="59" y="2"/>
                </a:lnTo>
                <a:lnTo>
                  <a:pt x="60" y="2"/>
                </a:lnTo>
                <a:lnTo>
                  <a:pt x="62" y="2"/>
                </a:lnTo>
                <a:lnTo>
                  <a:pt x="64" y="2"/>
                </a:lnTo>
                <a:lnTo>
                  <a:pt x="64" y="2"/>
                </a:lnTo>
                <a:lnTo>
                  <a:pt x="67" y="2"/>
                </a:lnTo>
                <a:lnTo>
                  <a:pt x="69" y="2"/>
                </a:lnTo>
                <a:lnTo>
                  <a:pt x="74" y="2"/>
                </a:lnTo>
                <a:lnTo>
                  <a:pt x="78" y="2"/>
                </a:lnTo>
                <a:lnTo>
                  <a:pt x="79" y="2"/>
                </a:lnTo>
                <a:lnTo>
                  <a:pt x="83" y="2"/>
                </a:lnTo>
                <a:lnTo>
                  <a:pt x="84" y="2"/>
                </a:lnTo>
                <a:lnTo>
                  <a:pt x="88" y="2"/>
                </a:lnTo>
                <a:lnTo>
                  <a:pt x="91" y="2"/>
                </a:lnTo>
                <a:lnTo>
                  <a:pt x="95" y="2"/>
                </a:lnTo>
                <a:lnTo>
                  <a:pt x="96" y="2"/>
                </a:lnTo>
                <a:lnTo>
                  <a:pt x="102" y="2"/>
                </a:lnTo>
                <a:lnTo>
                  <a:pt x="105" y="2"/>
                </a:lnTo>
                <a:lnTo>
                  <a:pt x="110" y="2"/>
                </a:lnTo>
                <a:lnTo>
                  <a:pt x="114" y="2"/>
                </a:lnTo>
                <a:lnTo>
                  <a:pt x="117" y="2"/>
                </a:lnTo>
                <a:lnTo>
                  <a:pt x="119" y="2"/>
                </a:lnTo>
                <a:lnTo>
                  <a:pt x="124" y="2"/>
                </a:lnTo>
                <a:lnTo>
                  <a:pt x="126" y="2"/>
                </a:lnTo>
                <a:lnTo>
                  <a:pt x="127" y="2"/>
                </a:lnTo>
                <a:lnTo>
                  <a:pt x="129" y="2"/>
                </a:lnTo>
                <a:lnTo>
                  <a:pt x="138" y="2"/>
                </a:lnTo>
                <a:lnTo>
                  <a:pt x="146" y="2"/>
                </a:lnTo>
                <a:lnTo>
                  <a:pt x="148" y="2"/>
                </a:lnTo>
                <a:lnTo>
                  <a:pt x="150" y="2"/>
                </a:lnTo>
                <a:lnTo>
                  <a:pt x="151" y="3"/>
                </a:lnTo>
                <a:lnTo>
                  <a:pt x="155" y="3"/>
                </a:lnTo>
                <a:lnTo>
                  <a:pt x="155" y="3"/>
                </a:lnTo>
                <a:lnTo>
                  <a:pt x="164" y="3"/>
                </a:lnTo>
                <a:lnTo>
                  <a:pt x="167" y="3"/>
                </a:lnTo>
                <a:lnTo>
                  <a:pt x="169" y="3"/>
                </a:lnTo>
                <a:lnTo>
                  <a:pt x="170" y="3"/>
                </a:lnTo>
                <a:lnTo>
                  <a:pt x="170" y="5"/>
                </a:lnTo>
                <a:lnTo>
                  <a:pt x="170" y="7"/>
                </a:lnTo>
                <a:lnTo>
                  <a:pt x="170" y="10"/>
                </a:lnTo>
                <a:lnTo>
                  <a:pt x="170" y="14"/>
                </a:lnTo>
                <a:lnTo>
                  <a:pt x="170" y="17"/>
                </a:lnTo>
                <a:lnTo>
                  <a:pt x="170" y="21"/>
                </a:lnTo>
                <a:lnTo>
                  <a:pt x="170" y="26"/>
                </a:lnTo>
                <a:lnTo>
                  <a:pt x="170" y="27"/>
                </a:lnTo>
                <a:lnTo>
                  <a:pt x="170" y="34"/>
                </a:lnTo>
                <a:lnTo>
                  <a:pt x="169" y="38"/>
                </a:lnTo>
                <a:lnTo>
                  <a:pt x="169" y="40"/>
                </a:lnTo>
                <a:lnTo>
                  <a:pt x="169" y="43"/>
                </a:lnTo>
                <a:lnTo>
                  <a:pt x="169" y="46"/>
                </a:lnTo>
                <a:lnTo>
                  <a:pt x="169" y="57"/>
                </a:lnTo>
                <a:lnTo>
                  <a:pt x="169" y="58"/>
                </a:lnTo>
                <a:lnTo>
                  <a:pt x="169" y="64"/>
                </a:lnTo>
                <a:lnTo>
                  <a:pt x="169" y="70"/>
                </a:lnTo>
                <a:lnTo>
                  <a:pt x="169" y="72"/>
                </a:lnTo>
                <a:lnTo>
                  <a:pt x="169" y="76"/>
                </a:lnTo>
                <a:lnTo>
                  <a:pt x="169" y="83"/>
                </a:lnTo>
                <a:lnTo>
                  <a:pt x="169" y="84"/>
                </a:lnTo>
                <a:lnTo>
                  <a:pt x="169" y="86"/>
                </a:lnTo>
                <a:lnTo>
                  <a:pt x="169" y="93"/>
                </a:lnTo>
                <a:lnTo>
                  <a:pt x="169" y="95"/>
                </a:lnTo>
                <a:lnTo>
                  <a:pt x="167" y="103"/>
                </a:lnTo>
                <a:lnTo>
                  <a:pt x="167" y="105"/>
                </a:lnTo>
                <a:lnTo>
                  <a:pt x="167" y="107"/>
                </a:lnTo>
                <a:lnTo>
                  <a:pt x="167" y="115"/>
                </a:lnTo>
                <a:lnTo>
                  <a:pt x="167" y="126"/>
                </a:lnTo>
                <a:lnTo>
                  <a:pt x="167" y="131"/>
                </a:lnTo>
                <a:lnTo>
                  <a:pt x="167" y="138"/>
                </a:lnTo>
                <a:lnTo>
                  <a:pt x="170" y="138"/>
                </a:lnTo>
                <a:lnTo>
                  <a:pt x="177" y="138"/>
                </a:lnTo>
                <a:lnTo>
                  <a:pt x="179" y="138"/>
                </a:lnTo>
                <a:lnTo>
                  <a:pt x="182" y="138"/>
                </a:lnTo>
                <a:lnTo>
                  <a:pt x="184" y="138"/>
                </a:lnTo>
                <a:lnTo>
                  <a:pt x="186" y="138"/>
                </a:lnTo>
                <a:lnTo>
                  <a:pt x="188" y="138"/>
                </a:lnTo>
                <a:lnTo>
                  <a:pt x="189" y="138"/>
                </a:lnTo>
              </a:path>
            </a:pathLst>
          </a:custGeom>
          <a:solidFill>
            <a:srgbClr val="00B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9" name="Freeform 247"/>
          <p:cNvSpPr>
            <a:spLocks/>
          </p:cNvSpPr>
          <p:nvPr/>
        </p:nvSpPr>
        <p:spPr bwMode="auto">
          <a:xfrm>
            <a:off x="4424363" y="4948238"/>
            <a:ext cx="409575" cy="248841"/>
          </a:xfrm>
          <a:custGeom>
            <a:avLst/>
            <a:gdLst/>
            <a:ahLst/>
            <a:cxnLst>
              <a:cxn ang="0">
                <a:pos x="344" y="27"/>
              </a:cxn>
              <a:cxn ang="0">
                <a:pos x="342" y="60"/>
              </a:cxn>
              <a:cxn ang="0">
                <a:pos x="341" y="84"/>
              </a:cxn>
              <a:cxn ang="0">
                <a:pos x="341" y="108"/>
              </a:cxn>
              <a:cxn ang="0">
                <a:pos x="339" y="139"/>
              </a:cxn>
              <a:cxn ang="0">
                <a:pos x="339" y="153"/>
              </a:cxn>
              <a:cxn ang="0">
                <a:pos x="337" y="187"/>
              </a:cxn>
              <a:cxn ang="0">
                <a:pos x="332" y="209"/>
              </a:cxn>
              <a:cxn ang="0">
                <a:pos x="315" y="209"/>
              </a:cxn>
              <a:cxn ang="0">
                <a:pos x="296" y="209"/>
              </a:cxn>
              <a:cxn ang="0">
                <a:pos x="275" y="209"/>
              </a:cxn>
              <a:cxn ang="0">
                <a:pos x="255" y="208"/>
              </a:cxn>
              <a:cxn ang="0">
                <a:pos x="241" y="208"/>
              </a:cxn>
              <a:cxn ang="0">
                <a:pos x="222" y="208"/>
              </a:cxn>
              <a:cxn ang="0">
                <a:pos x="212" y="208"/>
              </a:cxn>
              <a:cxn ang="0">
                <a:pos x="203" y="208"/>
              </a:cxn>
              <a:cxn ang="0">
                <a:pos x="174" y="206"/>
              </a:cxn>
              <a:cxn ang="0">
                <a:pos x="158" y="206"/>
              </a:cxn>
              <a:cxn ang="0">
                <a:pos x="145" y="206"/>
              </a:cxn>
              <a:cxn ang="0">
                <a:pos x="126" y="206"/>
              </a:cxn>
              <a:cxn ang="0">
                <a:pos x="103" y="206"/>
              </a:cxn>
              <a:cxn ang="0">
                <a:pos x="74" y="206"/>
              </a:cxn>
              <a:cxn ang="0">
                <a:pos x="57" y="204"/>
              </a:cxn>
              <a:cxn ang="0">
                <a:pos x="43" y="204"/>
              </a:cxn>
              <a:cxn ang="0">
                <a:pos x="14" y="204"/>
              </a:cxn>
              <a:cxn ang="0">
                <a:pos x="0" y="204"/>
              </a:cxn>
              <a:cxn ang="0">
                <a:pos x="0" y="190"/>
              </a:cxn>
              <a:cxn ang="0">
                <a:pos x="0" y="177"/>
              </a:cxn>
              <a:cxn ang="0">
                <a:pos x="0" y="151"/>
              </a:cxn>
              <a:cxn ang="0">
                <a:pos x="2" y="132"/>
              </a:cxn>
              <a:cxn ang="0">
                <a:pos x="2" y="117"/>
              </a:cxn>
              <a:cxn ang="0">
                <a:pos x="2" y="87"/>
              </a:cxn>
              <a:cxn ang="0">
                <a:pos x="2" y="74"/>
              </a:cxn>
              <a:cxn ang="0">
                <a:pos x="3" y="49"/>
              </a:cxn>
              <a:cxn ang="0">
                <a:pos x="3" y="24"/>
              </a:cxn>
              <a:cxn ang="0">
                <a:pos x="5" y="0"/>
              </a:cxn>
              <a:cxn ang="0">
                <a:pos x="17" y="0"/>
              </a:cxn>
              <a:cxn ang="0">
                <a:pos x="43" y="1"/>
              </a:cxn>
              <a:cxn ang="0">
                <a:pos x="60" y="3"/>
              </a:cxn>
              <a:cxn ang="0">
                <a:pos x="76" y="5"/>
              </a:cxn>
              <a:cxn ang="0">
                <a:pos x="117" y="6"/>
              </a:cxn>
              <a:cxn ang="0">
                <a:pos x="129" y="8"/>
              </a:cxn>
              <a:cxn ang="0">
                <a:pos x="155" y="8"/>
              </a:cxn>
              <a:cxn ang="0">
                <a:pos x="177" y="8"/>
              </a:cxn>
              <a:cxn ang="0">
                <a:pos x="206" y="12"/>
              </a:cxn>
              <a:cxn ang="0">
                <a:pos x="227" y="12"/>
              </a:cxn>
              <a:cxn ang="0">
                <a:pos x="249" y="13"/>
              </a:cxn>
              <a:cxn ang="0">
                <a:pos x="270" y="15"/>
              </a:cxn>
              <a:cxn ang="0">
                <a:pos x="299" y="17"/>
              </a:cxn>
              <a:cxn ang="0">
                <a:pos x="313" y="17"/>
              </a:cxn>
              <a:cxn ang="0">
                <a:pos x="334" y="18"/>
              </a:cxn>
              <a:cxn ang="0">
                <a:pos x="344" y="18"/>
              </a:cxn>
            </a:cxnLst>
            <a:rect l="0" t="0" r="r" b="b"/>
            <a:pathLst>
              <a:path w="344" h="209">
                <a:moveTo>
                  <a:pt x="344" y="18"/>
                </a:moveTo>
                <a:lnTo>
                  <a:pt x="344" y="18"/>
                </a:lnTo>
                <a:lnTo>
                  <a:pt x="344" y="18"/>
                </a:lnTo>
                <a:lnTo>
                  <a:pt x="344" y="20"/>
                </a:lnTo>
                <a:lnTo>
                  <a:pt x="344" y="27"/>
                </a:lnTo>
                <a:lnTo>
                  <a:pt x="344" y="30"/>
                </a:lnTo>
                <a:lnTo>
                  <a:pt x="344" y="37"/>
                </a:lnTo>
                <a:lnTo>
                  <a:pt x="344" y="46"/>
                </a:lnTo>
                <a:lnTo>
                  <a:pt x="342" y="51"/>
                </a:lnTo>
                <a:lnTo>
                  <a:pt x="342" y="60"/>
                </a:lnTo>
                <a:lnTo>
                  <a:pt x="342" y="61"/>
                </a:lnTo>
                <a:lnTo>
                  <a:pt x="342" y="63"/>
                </a:lnTo>
                <a:lnTo>
                  <a:pt x="342" y="67"/>
                </a:lnTo>
                <a:lnTo>
                  <a:pt x="342" y="75"/>
                </a:lnTo>
                <a:lnTo>
                  <a:pt x="341" y="84"/>
                </a:lnTo>
                <a:lnTo>
                  <a:pt x="342" y="84"/>
                </a:lnTo>
                <a:lnTo>
                  <a:pt x="341" y="92"/>
                </a:lnTo>
                <a:lnTo>
                  <a:pt x="341" y="94"/>
                </a:lnTo>
                <a:lnTo>
                  <a:pt x="341" y="96"/>
                </a:lnTo>
                <a:lnTo>
                  <a:pt x="341" y="108"/>
                </a:lnTo>
                <a:lnTo>
                  <a:pt x="341" y="113"/>
                </a:lnTo>
                <a:lnTo>
                  <a:pt x="341" y="113"/>
                </a:lnTo>
                <a:lnTo>
                  <a:pt x="341" y="117"/>
                </a:lnTo>
                <a:lnTo>
                  <a:pt x="339" y="127"/>
                </a:lnTo>
                <a:lnTo>
                  <a:pt x="339" y="139"/>
                </a:lnTo>
                <a:lnTo>
                  <a:pt x="339" y="144"/>
                </a:lnTo>
                <a:lnTo>
                  <a:pt x="339" y="146"/>
                </a:lnTo>
                <a:lnTo>
                  <a:pt x="339" y="147"/>
                </a:lnTo>
                <a:lnTo>
                  <a:pt x="339" y="151"/>
                </a:lnTo>
                <a:lnTo>
                  <a:pt x="339" y="153"/>
                </a:lnTo>
                <a:lnTo>
                  <a:pt x="337" y="158"/>
                </a:lnTo>
                <a:lnTo>
                  <a:pt x="337" y="172"/>
                </a:lnTo>
                <a:lnTo>
                  <a:pt x="337" y="175"/>
                </a:lnTo>
                <a:lnTo>
                  <a:pt x="337" y="178"/>
                </a:lnTo>
                <a:lnTo>
                  <a:pt x="337" y="187"/>
                </a:lnTo>
                <a:lnTo>
                  <a:pt x="335" y="203"/>
                </a:lnTo>
                <a:lnTo>
                  <a:pt x="335" y="206"/>
                </a:lnTo>
                <a:lnTo>
                  <a:pt x="335" y="208"/>
                </a:lnTo>
                <a:lnTo>
                  <a:pt x="335" y="209"/>
                </a:lnTo>
                <a:lnTo>
                  <a:pt x="332" y="209"/>
                </a:lnTo>
                <a:lnTo>
                  <a:pt x="330" y="209"/>
                </a:lnTo>
                <a:lnTo>
                  <a:pt x="325" y="209"/>
                </a:lnTo>
                <a:lnTo>
                  <a:pt x="322" y="209"/>
                </a:lnTo>
                <a:lnTo>
                  <a:pt x="320" y="209"/>
                </a:lnTo>
                <a:lnTo>
                  <a:pt x="315" y="209"/>
                </a:lnTo>
                <a:lnTo>
                  <a:pt x="313" y="209"/>
                </a:lnTo>
                <a:lnTo>
                  <a:pt x="313" y="209"/>
                </a:lnTo>
                <a:lnTo>
                  <a:pt x="311" y="209"/>
                </a:lnTo>
                <a:lnTo>
                  <a:pt x="306" y="209"/>
                </a:lnTo>
                <a:lnTo>
                  <a:pt x="296" y="209"/>
                </a:lnTo>
                <a:lnTo>
                  <a:pt x="294" y="209"/>
                </a:lnTo>
                <a:lnTo>
                  <a:pt x="287" y="209"/>
                </a:lnTo>
                <a:lnTo>
                  <a:pt x="286" y="209"/>
                </a:lnTo>
                <a:lnTo>
                  <a:pt x="277" y="209"/>
                </a:lnTo>
                <a:lnTo>
                  <a:pt x="275" y="209"/>
                </a:lnTo>
                <a:lnTo>
                  <a:pt x="270" y="209"/>
                </a:lnTo>
                <a:lnTo>
                  <a:pt x="268" y="209"/>
                </a:lnTo>
                <a:lnTo>
                  <a:pt x="261" y="209"/>
                </a:lnTo>
                <a:lnTo>
                  <a:pt x="256" y="208"/>
                </a:lnTo>
                <a:lnTo>
                  <a:pt x="255" y="208"/>
                </a:lnTo>
                <a:lnTo>
                  <a:pt x="253" y="208"/>
                </a:lnTo>
                <a:lnTo>
                  <a:pt x="251" y="208"/>
                </a:lnTo>
                <a:lnTo>
                  <a:pt x="248" y="208"/>
                </a:lnTo>
                <a:lnTo>
                  <a:pt x="244" y="208"/>
                </a:lnTo>
                <a:lnTo>
                  <a:pt x="241" y="208"/>
                </a:lnTo>
                <a:lnTo>
                  <a:pt x="239" y="208"/>
                </a:lnTo>
                <a:lnTo>
                  <a:pt x="231" y="208"/>
                </a:lnTo>
                <a:lnTo>
                  <a:pt x="229" y="208"/>
                </a:lnTo>
                <a:lnTo>
                  <a:pt x="225" y="208"/>
                </a:lnTo>
                <a:lnTo>
                  <a:pt x="222" y="208"/>
                </a:lnTo>
                <a:lnTo>
                  <a:pt x="220" y="208"/>
                </a:lnTo>
                <a:lnTo>
                  <a:pt x="218" y="208"/>
                </a:lnTo>
                <a:lnTo>
                  <a:pt x="217" y="208"/>
                </a:lnTo>
                <a:lnTo>
                  <a:pt x="215" y="208"/>
                </a:lnTo>
                <a:lnTo>
                  <a:pt x="212" y="208"/>
                </a:lnTo>
                <a:lnTo>
                  <a:pt x="210" y="208"/>
                </a:lnTo>
                <a:lnTo>
                  <a:pt x="208" y="208"/>
                </a:lnTo>
                <a:lnTo>
                  <a:pt x="206" y="208"/>
                </a:lnTo>
                <a:lnTo>
                  <a:pt x="205" y="208"/>
                </a:lnTo>
                <a:lnTo>
                  <a:pt x="203" y="208"/>
                </a:lnTo>
                <a:lnTo>
                  <a:pt x="189" y="208"/>
                </a:lnTo>
                <a:lnTo>
                  <a:pt x="188" y="208"/>
                </a:lnTo>
                <a:lnTo>
                  <a:pt x="179" y="208"/>
                </a:lnTo>
                <a:lnTo>
                  <a:pt x="177" y="208"/>
                </a:lnTo>
                <a:lnTo>
                  <a:pt x="174" y="206"/>
                </a:lnTo>
                <a:lnTo>
                  <a:pt x="170" y="206"/>
                </a:lnTo>
                <a:lnTo>
                  <a:pt x="169" y="206"/>
                </a:lnTo>
                <a:lnTo>
                  <a:pt x="163" y="206"/>
                </a:lnTo>
                <a:lnTo>
                  <a:pt x="160" y="206"/>
                </a:lnTo>
                <a:lnTo>
                  <a:pt x="158" y="206"/>
                </a:lnTo>
                <a:lnTo>
                  <a:pt x="151" y="206"/>
                </a:lnTo>
                <a:lnTo>
                  <a:pt x="150" y="206"/>
                </a:lnTo>
                <a:lnTo>
                  <a:pt x="148" y="206"/>
                </a:lnTo>
                <a:lnTo>
                  <a:pt x="146" y="206"/>
                </a:lnTo>
                <a:lnTo>
                  <a:pt x="145" y="206"/>
                </a:lnTo>
                <a:lnTo>
                  <a:pt x="143" y="206"/>
                </a:lnTo>
                <a:lnTo>
                  <a:pt x="132" y="206"/>
                </a:lnTo>
                <a:lnTo>
                  <a:pt x="131" y="206"/>
                </a:lnTo>
                <a:lnTo>
                  <a:pt x="127" y="206"/>
                </a:lnTo>
                <a:lnTo>
                  <a:pt x="126" y="206"/>
                </a:lnTo>
                <a:lnTo>
                  <a:pt x="114" y="206"/>
                </a:lnTo>
                <a:lnTo>
                  <a:pt x="110" y="206"/>
                </a:lnTo>
                <a:lnTo>
                  <a:pt x="108" y="206"/>
                </a:lnTo>
                <a:lnTo>
                  <a:pt x="105" y="206"/>
                </a:lnTo>
                <a:lnTo>
                  <a:pt x="103" y="206"/>
                </a:lnTo>
                <a:lnTo>
                  <a:pt x="102" y="206"/>
                </a:lnTo>
                <a:lnTo>
                  <a:pt x="88" y="206"/>
                </a:lnTo>
                <a:lnTo>
                  <a:pt x="88" y="206"/>
                </a:lnTo>
                <a:lnTo>
                  <a:pt x="86" y="206"/>
                </a:lnTo>
                <a:lnTo>
                  <a:pt x="74" y="206"/>
                </a:lnTo>
                <a:lnTo>
                  <a:pt x="72" y="206"/>
                </a:lnTo>
                <a:lnTo>
                  <a:pt x="71" y="206"/>
                </a:lnTo>
                <a:lnTo>
                  <a:pt x="60" y="206"/>
                </a:lnTo>
                <a:lnTo>
                  <a:pt x="59" y="206"/>
                </a:lnTo>
                <a:lnTo>
                  <a:pt x="57" y="204"/>
                </a:lnTo>
                <a:lnTo>
                  <a:pt x="53" y="204"/>
                </a:lnTo>
                <a:lnTo>
                  <a:pt x="50" y="204"/>
                </a:lnTo>
                <a:lnTo>
                  <a:pt x="46" y="204"/>
                </a:lnTo>
                <a:lnTo>
                  <a:pt x="43" y="204"/>
                </a:lnTo>
                <a:lnTo>
                  <a:pt x="43" y="204"/>
                </a:lnTo>
                <a:lnTo>
                  <a:pt x="41" y="204"/>
                </a:lnTo>
                <a:lnTo>
                  <a:pt x="40" y="204"/>
                </a:lnTo>
                <a:lnTo>
                  <a:pt x="38" y="204"/>
                </a:lnTo>
                <a:lnTo>
                  <a:pt x="36" y="204"/>
                </a:lnTo>
                <a:lnTo>
                  <a:pt x="14" y="204"/>
                </a:lnTo>
                <a:lnTo>
                  <a:pt x="12" y="204"/>
                </a:lnTo>
                <a:lnTo>
                  <a:pt x="10" y="204"/>
                </a:lnTo>
                <a:lnTo>
                  <a:pt x="9" y="204"/>
                </a:lnTo>
                <a:lnTo>
                  <a:pt x="0" y="204"/>
                </a:lnTo>
                <a:lnTo>
                  <a:pt x="0" y="204"/>
                </a:lnTo>
                <a:lnTo>
                  <a:pt x="0" y="199"/>
                </a:lnTo>
                <a:lnTo>
                  <a:pt x="0" y="197"/>
                </a:lnTo>
                <a:lnTo>
                  <a:pt x="0" y="194"/>
                </a:lnTo>
                <a:lnTo>
                  <a:pt x="0" y="192"/>
                </a:lnTo>
                <a:lnTo>
                  <a:pt x="0" y="190"/>
                </a:lnTo>
                <a:lnTo>
                  <a:pt x="0" y="189"/>
                </a:lnTo>
                <a:lnTo>
                  <a:pt x="0" y="187"/>
                </a:lnTo>
                <a:lnTo>
                  <a:pt x="0" y="185"/>
                </a:lnTo>
                <a:lnTo>
                  <a:pt x="0" y="178"/>
                </a:lnTo>
                <a:lnTo>
                  <a:pt x="0" y="177"/>
                </a:lnTo>
                <a:lnTo>
                  <a:pt x="0" y="175"/>
                </a:lnTo>
                <a:lnTo>
                  <a:pt x="0" y="168"/>
                </a:lnTo>
                <a:lnTo>
                  <a:pt x="0" y="166"/>
                </a:lnTo>
                <a:lnTo>
                  <a:pt x="0" y="161"/>
                </a:lnTo>
                <a:lnTo>
                  <a:pt x="0" y="151"/>
                </a:lnTo>
                <a:lnTo>
                  <a:pt x="2" y="144"/>
                </a:lnTo>
                <a:lnTo>
                  <a:pt x="2" y="141"/>
                </a:lnTo>
                <a:lnTo>
                  <a:pt x="2" y="137"/>
                </a:lnTo>
                <a:lnTo>
                  <a:pt x="2" y="135"/>
                </a:lnTo>
                <a:lnTo>
                  <a:pt x="2" y="132"/>
                </a:lnTo>
                <a:lnTo>
                  <a:pt x="2" y="129"/>
                </a:lnTo>
                <a:lnTo>
                  <a:pt x="2" y="129"/>
                </a:lnTo>
                <a:lnTo>
                  <a:pt x="2" y="127"/>
                </a:lnTo>
                <a:lnTo>
                  <a:pt x="2" y="122"/>
                </a:lnTo>
                <a:lnTo>
                  <a:pt x="2" y="117"/>
                </a:lnTo>
                <a:lnTo>
                  <a:pt x="2" y="108"/>
                </a:lnTo>
                <a:lnTo>
                  <a:pt x="2" y="101"/>
                </a:lnTo>
                <a:lnTo>
                  <a:pt x="2" y="98"/>
                </a:lnTo>
                <a:lnTo>
                  <a:pt x="2" y="91"/>
                </a:lnTo>
                <a:lnTo>
                  <a:pt x="2" y="87"/>
                </a:lnTo>
                <a:lnTo>
                  <a:pt x="2" y="86"/>
                </a:lnTo>
                <a:lnTo>
                  <a:pt x="2" y="82"/>
                </a:lnTo>
                <a:lnTo>
                  <a:pt x="2" y="80"/>
                </a:lnTo>
                <a:lnTo>
                  <a:pt x="2" y="75"/>
                </a:lnTo>
                <a:lnTo>
                  <a:pt x="2" y="74"/>
                </a:lnTo>
                <a:lnTo>
                  <a:pt x="2" y="70"/>
                </a:lnTo>
                <a:lnTo>
                  <a:pt x="2" y="68"/>
                </a:lnTo>
                <a:lnTo>
                  <a:pt x="2" y="67"/>
                </a:lnTo>
                <a:lnTo>
                  <a:pt x="2" y="65"/>
                </a:lnTo>
                <a:lnTo>
                  <a:pt x="3" y="49"/>
                </a:lnTo>
                <a:lnTo>
                  <a:pt x="3" y="46"/>
                </a:lnTo>
                <a:lnTo>
                  <a:pt x="3" y="44"/>
                </a:lnTo>
                <a:lnTo>
                  <a:pt x="3" y="37"/>
                </a:lnTo>
                <a:lnTo>
                  <a:pt x="3" y="25"/>
                </a:lnTo>
                <a:lnTo>
                  <a:pt x="3" y="24"/>
                </a:lnTo>
                <a:lnTo>
                  <a:pt x="3" y="22"/>
                </a:lnTo>
                <a:lnTo>
                  <a:pt x="3" y="12"/>
                </a:lnTo>
                <a:lnTo>
                  <a:pt x="3" y="8"/>
                </a:lnTo>
                <a:lnTo>
                  <a:pt x="3" y="0"/>
                </a:lnTo>
                <a:lnTo>
                  <a:pt x="5" y="0"/>
                </a:lnTo>
                <a:lnTo>
                  <a:pt x="7" y="0"/>
                </a:lnTo>
                <a:lnTo>
                  <a:pt x="12" y="0"/>
                </a:lnTo>
                <a:lnTo>
                  <a:pt x="12" y="0"/>
                </a:lnTo>
                <a:lnTo>
                  <a:pt x="14" y="0"/>
                </a:lnTo>
                <a:lnTo>
                  <a:pt x="17" y="0"/>
                </a:lnTo>
                <a:lnTo>
                  <a:pt x="21" y="1"/>
                </a:lnTo>
                <a:lnTo>
                  <a:pt x="28" y="1"/>
                </a:lnTo>
                <a:lnTo>
                  <a:pt x="36" y="1"/>
                </a:lnTo>
                <a:lnTo>
                  <a:pt x="41" y="1"/>
                </a:lnTo>
                <a:lnTo>
                  <a:pt x="43" y="1"/>
                </a:lnTo>
                <a:lnTo>
                  <a:pt x="45" y="1"/>
                </a:lnTo>
                <a:lnTo>
                  <a:pt x="52" y="3"/>
                </a:lnTo>
                <a:lnTo>
                  <a:pt x="57" y="3"/>
                </a:lnTo>
                <a:lnTo>
                  <a:pt x="59" y="3"/>
                </a:lnTo>
                <a:lnTo>
                  <a:pt x="60" y="3"/>
                </a:lnTo>
                <a:lnTo>
                  <a:pt x="62" y="3"/>
                </a:lnTo>
                <a:lnTo>
                  <a:pt x="64" y="3"/>
                </a:lnTo>
                <a:lnTo>
                  <a:pt x="71" y="3"/>
                </a:lnTo>
                <a:lnTo>
                  <a:pt x="72" y="3"/>
                </a:lnTo>
                <a:lnTo>
                  <a:pt x="76" y="5"/>
                </a:lnTo>
                <a:lnTo>
                  <a:pt x="84" y="5"/>
                </a:lnTo>
                <a:lnTo>
                  <a:pt x="98" y="5"/>
                </a:lnTo>
                <a:lnTo>
                  <a:pt x="105" y="6"/>
                </a:lnTo>
                <a:lnTo>
                  <a:pt x="107" y="6"/>
                </a:lnTo>
                <a:lnTo>
                  <a:pt x="117" y="6"/>
                </a:lnTo>
                <a:lnTo>
                  <a:pt x="119" y="6"/>
                </a:lnTo>
                <a:lnTo>
                  <a:pt x="124" y="6"/>
                </a:lnTo>
                <a:lnTo>
                  <a:pt x="126" y="6"/>
                </a:lnTo>
                <a:lnTo>
                  <a:pt x="127" y="8"/>
                </a:lnTo>
                <a:lnTo>
                  <a:pt x="129" y="8"/>
                </a:lnTo>
                <a:lnTo>
                  <a:pt x="139" y="8"/>
                </a:lnTo>
                <a:lnTo>
                  <a:pt x="141" y="8"/>
                </a:lnTo>
                <a:lnTo>
                  <a:pt x="146" y="8"/>
                </a:lnTo>
                <a:lnTo>
                  <a:pt x="153" y="8"/>
                </a:lnTo>
                <a:lnTo>
                  <a:pt x="155" y="8"/>
                </a:lnTo>
                <a:lnTo>
                  <a:pt x="158" y="8"/>
                </a:lnTo>
                <a:lnTo>
                  <a:pt x="160" y="8"/>
                </a:lnTo>
                <a:lnTo>
                  <a:pt x="163" y="8"/>
                </a:lnTo>
                <a:lnTo>
                  <a:pt x="172" y="8"/>
                </a:lnTo>
                <a:lnTo>
                  <a:pt x="177" y="8"/>
                </a:lnTo>
                <a:lnTo>
                  <a:pt x="184" y="10"/>
                </a:lnTo>
                <a:lnTo>
                  <a:pt x="189" y="10"/>
                </a:lnTo>
                <a:lnTo>
                  <a:pt x="191" y="10"/>
                </a:lnTo>
                <a:lnTo>
                  <a:pt x="206" y="10"/>
                </a:lnTo>
                <a:lnTo>
                  <a:pt x="206" y="12"/>
                </a:lnTo>
                <a:lnTo>
                  <a:pt x="208" y="12"/>
                </a:lnTo>
                <a:lnTo>
                  <a:pt x="210" y="12"/>
                </a:lnTo>
                <a:lnTo>
                  <a:pt x="212" y="12"/>
                </a:lnTo>
                <a:lnTo>
                  <a:pt x="217" y="12"/>
                </a:lnTo>
                <a:lnTo>
                  <a:pt x="227" y="12"/>
                </a:lnTo>
                <a:lnTo>
                  <a:pt x="231" y="12"/>
                </a:lnTo>
                <a:lnTo>
                  <a:pt x="234" y="12"/>
                </a:lnTo>
                <a:lnTo>
                  <a:pt x="239" y="13"/>
                </a:lnTo>
                <a:lnTo>
                  <a:pt x="248" y="13"/>
                </a:lnTo>
                <a:lnTo>
                  <a:pt x="249" y="13"/>
                </a:lnTo>
                <a:lnTo>
                  <a:pt x="253" y="13"/>
                </a:lnTo>
                <a:lnTo>
                  <a:pt x="255" y="13"/>
                </a:lnTo>
                <a:lnTo>
                  <a:pt x="263" y="13"/>
                </a:lnTo>
                <a:lnTo>
                  <a:pt x="267" y="15"/>
                </a:lnTo>
                <a:lnTo>
                  <a:pt x="270" y="15"/>
                </a:lnTo>
                <a:lnTo>
                  <a:pt x="274" y="15"/>
                </a:lnTo>
                <a:lnTo>
                  <a:pt x="277" y="15"/>
                </a:lnTo>
                <a:lnTo>
                  <a:pt x="284" y="15"/>
                </a:lnTo>
                <a:lnTo>
                  <a:pt x="289" y="15"/>
                </a:lnTo>
                <a:lnTo>
                  <a:pt x="299" y="17"/>
                </a:lnTo>
                <a:lnTo>
                  <a:pt x="304" y="17"/>
                </a:lnTo>
                <a:lnTo>
                  <a:pt x="308" y="17"/>
                </a:lnTo>
                <a:lnTo>
                  <a:pt x="310" y="17"/>
                </a:lnTo>
                <a:lnTo>
                  <a:pt x="311" y="17"/>
                </a:lnTo>
                <a:lnTo>
                  <a:pt x="313" y="17"/>
                </a:lnTo>
                <a:lnTo>
                  <a:pt x="325" y="18"/>
                </a:lnTo>
                <a:lnTo>
                  <a:pt x="329" y="18"/>
                </a:lnTo>
                <a:lnTo>
                  <a:pt x="330" y="18"/>
                </a:lnTo>
                <a:lnTo>
                  <a:pt x="332" y="18"/>
                </a:lnTo>
                <a:lnTo>
                  <a:pt x="334" y="18"/>
                </a:lnTo>
                <a:lnTo>
                  <a:pt x="335" y="18"/>
                </a:lnTo>
                <a:lnTo>
                  <a:pt x="337" y="18"/>
                </a:lnTo>
                <a:lnTo>
                  <a:pt x="341" y="18"/>
                </a:lnTo>
                <a:lnTo>
                  <a:pt x="342" y="18"/>
                </a:lnTo>
                <a:lnTo>
                  <a:pt x="344" y="18"/>
                </a:lnTo>
              </a:path>
            </a:pathLst>
          </a:custGeom>
          <a:solidFill>
            <a:srgbClr val="00B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5" name="Freeform 223"/>
          <p:cNvSpPr>
            <a:spLocks/>
          </p:cNvSpPr>
          <p:nvPr/>
        </p:nvSpPr>
        <p:spPr bwMode="auto">
          <a:xfrm>
            <a:off x="4827985" y="4206479"/>
            <a:ext cx="344091" cy="278606"/>
          </a:xfrm>
          <a:custGeom>
            <a:avLst/>
            <a:gdLst/>
            <a:ahLst/>
            <a:cxnLst>
              <a:cxn ang="0">
                <a:pos x="287" y="26"/>
              </a:cxn>
              <a:cxn ang="0">
                <a:pos x="287" y="39"/>
              </a:cxn>
              <a:cxn ang="0">
                <a:pos x="287" y="60"/>
              </a:cxn>
              <a:cxn ang="0">
                <a:pos x="285" y="74"/>
              </a:cxn>
              <a:cxn ang="0">
                <a:pos x="285" y="81"/>
              </a:cxn>
              <a:cxn ang="0">
                <a:pos x="284" y="113"/>
              </a:cxn>
              <a:cxn ang="0">
                <a:pos x="284" y="127"/>
              </a:cxn>
              <a:cxn ang="0">
                <a:pos x="284" y="137"/>
              </a:cxn>
              <a:cxn ang="0">
                <a:pos x="284" y="148"/>
              </a:cxn>
              <a:cxn ang="0">
                <a:pos x="282" y="163"/>
              </a:cxn>
              <a:cxn ang="0">
                <a:pos x="282" y="186"/>
              </a:cxn>
              <a:cxn ang="0">
                <a:pos x="282" y="201"/>
              </a:cxn>
              <a:cxn ang="0">
                <a:pos x="280" y="215"/>
              </a:cxn>
              <a:cxn ang="0">
                <a:pos x="280" y="223"/>
              </a:cxn>
              <a:cxn ang="0">
                <a:pos x="280" y="232"/>
              </a:cxn>
              <a:cxn ang="0">
                <a:pos x="272" y="234"/>
              </a:cxn>
              <a:cxn ang="0">
                <a:pos x="254" y="234"/>
              </a:cxn>
              <a:cxn ang="0">
                <a:pos x="234" y="232"/>
              </a:cxn>
              <a:cxn ang="0">
                <a:pos x="223" y="232"/>
              </a:cxn>
              <a:cxn ang="0">
                <a:pos x="213" y="232"/>
              </a:cxn>
              <a:cxn ang="0">
                <a:pos x="203" y="230"/>
              </a:cxn>
              <a:cxn ang="0">
                <a:pos x="194" y="230"/>
              </a:cxn>
              <a:cxn ang="0">
                <a:pos x="179" y="230"/>
              </a:cxn>
              <a:cxn ang="0">
                <a:pos x="160" y="229"/>
              </a:cxn>
              <a:cxn ang="0">
                <a:pos x="146" y="229"/>
              </a:cxn>
              <a:cxn ang="0">
                <a:pos x="125" y="229"/>
              </a:cxn>
              <a:cxn ang="0">
                <a:pos x="112" y="229"/>
              </a:cxn>
              <a:cxn ang="0">
                <a:pos x="94" y="227"/>
              </a:cxn>
              <a:cxn ang="0">
                <a:pos x="81" y="227"/>
              </a:cxn>
              <a:cxn ang="0">
                <a:pos x="65" y="227"/>
              </a:cxn>
              <a:cxn ang="0">
                <a:pos x="45" y="225"/>
              </a:cxn>
              <a:cxn ang="0">
                <a:pos x="31" y="225"/>
              </a:cxn>
              <a:cxn ang="0">
                <a:pos x="7" y="223"/>
              </a:cxn>
              <a:cxn ang="0">
                <a:pos x="0" y="199"/>
              </a:cxn>
              <a:cxn ang="0">
                <a:pos x="2" y="187"/>
              </a:cxn>
              <a:cxn ang="0">
                <a:pos x="2" y="160"/>
              </a:cxn>
              <a:cxn ang="0">
                <a:pos x="3" y="143"/>
              </a:cxn>
              <a:cxn ang="0">
                <a:pos x="5" y="113"/>
              </a:cxn>
              <a:cxn ang="0">
                <a:pos x="5" y="79"/>
              </a:cxn>
              <a:cxn ang="0">
                <a:pos x="5" y="58"/>
              </a:cxn>
              <a:cxn ang="0">
                <a:pos x="5" y="24"/>
              </a:cxn>
              <a:cxn ang="0">
                <a:pos x="7" y="3"/>
              </a:cxn>
              <a:cxn ang="0">
                <a:pos x="19" y="1"/>
              </a:cxn>
              <a:cxn ang="0">
                <a:pos x="46" y="1"/>
              </a:cxn>
              <a:cxn ang="0">
                <a:pos x="81" y="3"/>
              </a:cxn>
              <a:cxn ang="0">
                <a:pos x="100" y="3"/>
              </a:cxn>
              <a:cxn ang="0">
                <a:pos x="129" y="5"/>
              </a:cxn>
              <a:cxn ang="0">
                <a:pos x="153" y="5"/>
              </a:cxn>
              <a:cxn ang="0">
                <a:pos x="179" y="7"/>
              </a:cxn>
              <a:cxn ang="0">
                <a:pos x="199" y="7"/>
              </a:cxn>
              <a:cxn ang="0">
                <a:pos x="222" y="8"/>
              </a:cxn>
              <a:cxn ang="0">
                <a:pos x="237" y="8"/>
              </a:cxn>
              <a:cxn ang="0">
                <a:pos x="256" y="10"/>
              </a:cxn>
              <a:cxn ang="0">
                <a:pos x="273" y="10"/>
              </a:cxn>
            </a:cxnLst>
            <a:rect l="0" t="0" r="r" b="b"/>
            <a:pathLst>
              <a:path w="289" h="234">
                <a:moveTo>
                  <a:pt x="289" y="10"/>
                </a:moveTo>
                <a:lnTo>
                  <a:pt x="289" y="14"/>
                </a:lnTo>
                <a:lnTo>
                  <a:pt x="289" y="14"/>
                </a:lnTo>
                <a:lnTo>
                  <a:pt x="289" y="17"/>
                </a:lnTo>
                <a:lnTo>
                  <a:pt x="287" y="26"/>
                </a:lnTo>
                <a:lnTo>
                  <a:pt x="287" y="27"/>
                </a:lnTo>
                <a:lnTo>
                  <a:pt x="287" y="32"/>
                </a:lnTo>
                <a:lnTo>
                  <a:pt x="287" y="36"/>
                </a:lnTo>
                <a:lnTo>
                  <a:pt x="287" y="38"/>
                </a:lnTo>
                <a:lnTo>
                  <a:pt x="287" y="39"/>
                </a:lnTo>
                <a:lnTo>
                  <a:pt x="287" y="46"/>
                </a:lnTo>
                <a:lnTo>
                  <a:pt x="287" y="50"/>
                </a:lnTo>
                <a:lnTo>
                  <a:pt x="287" y="55"/>
                </a:lnTo>
                <a:lnTo>
                  <a:pt x="287" y="57"/>
                </a:lnTo>
                <a:lnTo>
                  <a:pt x="287" y="60"/>
                </a:lnTo>
                <a:lnTo>
                  <a:pt x="287" y="63"/>
                </a:lnTo>
                <a:lnTo>
                  <a:pt x="285" y="63"/>
                </a:lnTo>
                <a:lnTo>
                  <a:pt x="285" y="67"/>
                </a:lnTo>
                <a:lnTo>
                  <a:pt x="285" y="72"/>
                </a:lnTo>
                <a:lnTo>
                  <a:pt x="285" y="74"/>
                </a:lnTo>
                <a:lnTo>
                  <a:pt x="285" y="74"/>
                </a:lnTo>
                <a:lnTo>
                  <a:pt x="285" y="75"/>
                </a:lnTo>
                <a:lnTo>
                  <a:pt x="285" y="77"/>
                </a:lnTo>
                <a:lnTo>
                  <a:pt x="285" y="79"/>
                </a:lnTo>
                <a:lnTo>
                  <a:pt x="285" y="81"/>
                </a:lnTo>
                <a:lnTo>
                  <a:pt x="285" y="82"/>
                </a:lnTo>
                <a:lnTo>
                  <a:pt x="285" y="100"/>
                </a:lnTo>
                <a:lnTo>
                  <a:pt x="285" y="105"/>
                </a:lnTo>
                <a:lnTo>
                  <a:pt x="284" y="112"/>
                </a:lnTo>
                <a:lnTo>
                  <a:pt x="284" y="113"/>
                </a:lnTo>
                <a:lnTo>
                  <a:pt x="284" y="115"/>
                </a:lnTo>
                <a:lnTo>
                  <a:pt x="284" y="117"/>
                </a:lnTo>
                <a:lnTo>
                  <a:pt x="284" y="118"/>
                </a:lnTo>
                <a:lnTo>
                  <a:pt x="284" y="122"/>
                </a:lnTo>
                <a:lnTo>
                  <a:pt x="284" y="127"/>
                </a:lnTo>
                <a:lnTo>
                  <a:pt x="284" y="131"/>
                </a:lnTo>
                <a:lnTo>
                  <a:pt x="284" y="132"/>
                </a:lnTo>
                <a:lnTo>
                  <a:pt x="284" y="134"/>
                </a:lnTo>
                <a:lnTo>
                  <a:pt x="284" y="136"/>
                </a:lnTo>
                <a:lnTo>
                  <a:pt x="284" y="137"/>
                </a:lnTo>
                <a:lnTo>
                  <a:pt x="284" y="139"/>
                </a:lnTo>
                <a:lnTo>
                  <a:pt x="284" y="143"/>
                </a:lnTo>
                <a:lnTo>
                  <a:pt x="284" y="144"/>
                </a:lnTo>
                <a:lnTo>
                  <a:pt x="284" y="148"/>
                </a:lnTo>
                <a:lnTo>
                  <a:pt x="284" y="148"/>
                </a:lnTo>
                <a:lnTo>
                  <a:pt x="284" y="153"/>
                </a:lnTo>
                <a:lnTo>
                  <a:pt x="282" y="155"/>
                </a:lnTo>
                <a:lnTo>
                  <a:pt x="282" y="160"/>
                </a:lnTo>
                <a:lnTo>
                  <a:pt x="282" y="163"/>
                </a:lnTo>
                <a:lnTo>
                  <a:pt x="282" y="163"/>
                </a:lnTo>
                <a:lnTo>
                  <a:pt x="282" y="167"/>
                </a:lnTo>
                <a:lnTo>
                  <a:pt x="282" y="168"/>
                </a:lnTo>
                <a:lnTo>
                  <a:pt x="282" y="172"/>
                </a:lnTo>
                <a:lnTo>
                  <a:pt x="282" y="184"/>
                </a:lnTo>
                <a:lnTo>
                  <a:pt x="282" y="186"/>
                </a:lnTo>
                <a:lnTo>
                  <a:pt x="282" y="187"/>
                </a:lnTo>
                <a:lnTo>
                  <a:pt x="282" y="189"/>
                </a:lnTo>
                <a:lnTo>
                  <a:pt x="282" y="196"/>
                </a:lnTo>
                <a:lnTo>
                  <a:pt x="282" y="199"/>
                </a:lnTo>
                <a:lnTo>
                  <a:pt x="282" y="201"/>
                </a:lnTo>
                <a:lnTo>
                  <a:pt x="282" y="204"/>
                </a:lnTo>
                <a:lnTo>
                  <a:pt x="282" y="206"/>
                </a:lnTo>
                <a:lnTo>
                  <a:pt x="280" y="208"/>
                </a:lnTo>
                <a:lnTo>
                  <a:pt x="280" y="208"/>
                </a:lnTo>
                <a:lnTo>
                  <a:pt x="280" y="215"/>
                </a:lnTo>
                <a:lnTo>
                  <a:pt x="280" y="217"/>
                </a:lnTo>
                <a:lnTo>
                  <a:pt x="280" y="220"/>
                </a:lnTo>
                <a:lnTo>
                  <a:pt x="280" y="222"/>
                </a:lnTo>
                <a:lnTo>
                  <a:pt x="280" y="223"/>
                </a:lnTo>
                <a:lnTo>
                  <a:pt x="280" y="223"/>
                </a:lnTo>
                <a:lnTo>
                  <a:pt x="280" y="225"/>
                </a:lnTo>
                <a:lnTo>
                  <a:pt x="280" y="227"/>
                </a:lnTo>
                <a:lnTo>
                  <a:pt x="280" y="229"/>
                </a:lnTo>
                <a:lnTo>
                  <a:pt x="280" y="230"/>
                </a:lnTo>
                <a:lnTo>
                  <a:pt x="280" y="232"/>
                </a:lnTo>
                <a:lnTo>
                  <a:pt x="280" y="234"/>
                </a:lnTo>
                <a:lnTo>
                  <a:pt x="279" y="234"/>
                </a:lnTo>
                <a:lnTo>
                  <a:pt x="277" y="234"/>
                </a:lnTo>
                <a:lnTo>
                  <a:pt x="275" y="234"/>
                </a:lnTo>
                <a:lnTo>
                  <a:pt x="272" y="234"/>
                </a:lnTo>
                <a:lnTo>
                  <a:pt x="265" y="234"/>
                </a:lnTo>
                <a:lnTo>
                  <a:pt x="261" y="234"/>
                </a:lnTo>
                <a:lnTo>
                  <a:pt x="258" y="234"/>
                </a:lnTo>
                <a:lnTo>
                  <a:pt x="256" y="234"/>
                </a:lnTo>
                <a:lnTo>
                  <a:pt x="254" y="234"/>
                </a:lnTo>
                <a:lnTo>
                  <a:pt x="251" y="234"/>
                </a:lnTo>
                <a:lnTo>
                  <a:pt x="248" y="232"/>
                </a:lnTo>
                <a:lnTo>
                  <a:pt x="246" y="232"/>
                </a:lnTo>
                <a:lnTo>
                  <a:pt x="237" y="232"/>
                </a:lnTo>
                <a:lnTo>
                  <a:pt x="234" y="232"/>
                </a:lnTo>
                <a:lnTo>
                  <a:pt x="232" y="232"/>
                </a:lnTo>
                <a:lnTo>
                  <a:pt x="230" y="232"/>
                </a:lnTo>
                <a:lnTo>
                  <a:pt x="229" y="232"/>
                </a:lnTo>
                <a:lnTo>
                  <a:pt x="225" y="232"/>
                </a:lnTo>
                <a:lnTo>
                  <a:pt x="223" y="232"/>
                </a:lnTo>
                <a:lnTo>
                  <a:pt x="222" y="232"/>
                </a:lnTo>
                <a:lnTo>
                  <a:pt x="217" y="232"/>
                </a:lnTo>
                <a:lnTo>
                  <a:pt x="217" y="232"/>
                </a:lnTo>
                <a:lnTo>
                  <a:pt x="215" y="232"/>
                </a:lnTo>
                <a:lnTo>
                  <a:pt x="213" y="232"/>
                </a:lnTo>
                <a:lnTo>
                  <a:pt x="211" y="232"/>
                </a:lnTo>
                <a:lnTo>
                  <a:pt x="210" y="232"/>
                </a:lnTo>
                <a:lnTo>
                  <a:pt x="208" y="232"/>
                </a:lnTo>
                <a:lnTo>
                  <a:pt x="206" y="230"/>
                </a:lnTo>
                <a:lnTo>
                  <a:pt x="203" y="230"/>
                </a:lnTo>
                <a:lnTo>
                  <a:pt x="201" y="230"/>
                </a:lnTo>
                <a:lnTo>
                  <a:pt x="199" y="230"/>
                </a:lnTo>
                <a:lnTo>
                  <a:pt x="198" y="230"/>
                </a:lnTo>
                <a:lnTo>
                  <a:pt x="196" y="230"/>
                </a:lnTo>
                <a:lnTo>
                  <a:pt x="194" y="230"/>
                </a:lnTo>
                <a:lnTo>
                  <a:pt x="189" y="230"/>
                </a:lnTo>
                <a:lnTo>
                  <a:pt x="187" y="230"/>
                </a:lnTo>
                <a:lnTo>
                  <a:pt x="186" y="230"/>
                </a:lnTo>
                <a:lnTo>
                  <a:pt x="184" y="230"/>
                </a:lnTo>
                <a:lnTo>
                  <a:pt x="179" y="230"/>
                </a:lnTo>
                <a:lnTo>
                  <a:pt x="172" y="230"/>
                </a:lnTo>
                <a:lnTo>
                  <a:pt x="167" y="230"/>
                </a:lnTo>
                <a:lnTo>
                  <a:pt x="163" y="230"/>
                </a:lnTo>
                <a:lnTo>
                  <a:pt x="162" y="230"/>
                </a:lnTo>
                <a:lnTo>
                  <a:pt x="160" y="229"/>
                </a:lnTo>
                <a:lnTo>
                  <a:pt x="156" y="229"/>
                </a:lnTo>
                <a:lnTo>
                  <a:pt x="155" y="229"/>
                </a:lnTo>
                <a:lnTo>
                  <a:pt x="153" y="229"/>
                </a:lnTo>
                <a:lnTo>
                  <a:pt x="148" y="229"/>
                </a:lnTo>
                <a:lnTo>
                  <a:pt x="146" y="229"/>
                </a:lnTo>
                <a:lnTo>
                  <a:pt x="141" y="229"/>
                </a:lnTo>
                <a:lnTo>
                  <a:pt x="134" y="229"/>
                </a:lnTo>
                <a:lnTo>
                  <a:pt x="129" y="229"/>
                </a:lnTo>
                <a:lnTo>
                  <a:pt x="127" y="229"/>
                </a:lnTo>
                <a:lnTo>
                  <a:pt x="125" y="229"/>
                </a:lnTo>
                <a:lnTo>
                  <a:pt x="124" y="229"/>
                </a:lnTo>
                <a:lnTo>
                  <a:pt x="122" y="229"/>
                </a:lnTo>
                <a:lnTo>
                  <a:pt x="115" y="229"/>
                </a:lnTo>
                <a:lnTo>
                  <a:pt x="113" y="229"/>
                </a:lnTo>
                <a:lnTo>
                  <a:pt x="112" y="229"/>
                </a:lnTo>
                <a:lnTo>
                  <a:pt x="108" y="229"/>
                </a:lnTo>
                <a:lnTo>
                  <a:pt x="107" y="227"/>
                </a:lnTo>
                <a:lnTo>
                  <a:pt x="103" y="227"/>
                </a:lnTo>
                <a:lnTo>
                  <a:pt x="101" y="227"/>
                </a:lnTo>
                <a:lnTo>
                  <a:pt x="94" y="227"/>
                </a:lnTo>
                <a:lnTo>
                  <a:pt x="86" y="227"/>
                </a:lnTo>
                <a:lnTo>
                  <a:pt x="84" y="227"/>
                </a:lnTo>
                <a:lnTo>
                  <a:pt x="82" y="227"/>
                </a:lnTo>
                <a:lnTo>
                  <a:pt x="81" y="227"/>
                </a:lnTo>
                <a:lnTo>
                  <a:pt x="81" y="227"/>
                </a:lnTo>
                <a:lnTo>
                  <a:pt x="79" y="227"/>
                </a:lnTo>
                <a:lnTo>
                  <a:pt x="76" y="227"/>
                </a:lnTo>
                <a:lnTo>
                  <a:pt x="74" y="227"/>
                </a:lnTo>
                <a:lnTo>
                  <a:pt x="72" y="227"/>
                </a:lnTo>
                <a:lnTo>
                  <a:pt x="65" y="227"/>
                </a:lnTo>
                <a:lnTo>
                  <a:pt x="64" y="227"/>
                </a:lnTo>
                <a:lnTo>
                  <a:pt x="55" y="227"/>
                </a:lnTo>
                <a:lnTo>
                  <a:pt x="51" y="225"/>
                </a:lnTo>
                <a:lnTo>
                  <a:pt x="50" y="225"/>
                </a:lnTo>
                <a:lnTo>
                  <a:pt x="45" y="225"/>
                </a:lnTo>
                <a:lnTo>
                  <a:pt x="41" y="225"/>
                </a:lnTo>
                <a:lnTo>
                  <a:pt x="39" y="225"/>
                </a:lnTo>
                <a:lnTo>
                  <a:pt x="34" y="225"/>
                </a:lnTo>
                <a:lnTo>
                  <a:pt x="33" y="225"/>
                </a:lnTo>
                <a:lnTo>
                  <a:pt x="31" y="225"/>
                </a:lnTo>
                <a:lnTo>
                  <a:pt x="21" y="225"/>
                </a:lnTo>
                <a:lnTo>
                  <a:pt x="19" y="225"/>
                </a:lnTo>
                <a:lnTo>
                  <a:pt x="15" y="225"/>
                </a:lnTo>
                <a:lnTo>
                  <a:pt x="10" y="223"/>
                </a:lnTo>
                <a:lnTo>
                  <a:pt x="7" y="223"/>
                </a:lnTo>
                <a:lnTo>
                  <a:pt x="0" y="223"/>
                </a:lnTo>
                <a:lnTo>
                  <a:pt x="0" y="213"/>
                </a:lnTo>
                <a:lnTo>
                  <a:pt x="0" y="210"/>
                </a:lnTo>
                <a:lnTo>
                  <a:pt x="0" y="203"/>
                </a:lnTo>
                <a:lnTo>
                  <a:pt x="0" y="199"/>
                </a:lnTo>
                <a:lnTo>
                  <a:pt x="0" y="196"/>
                </a:lnTo>
                <a:lnTo>
                  <a:pt x="2" y="194"/>
                </a:lnTo>
                <a:lnTo>
                  <a:pt x="2" y="192"/>
                </a:lnTo>
                <a:lnTo>
                  <a:pt x="2" y="191"/>
                </a:lnTo>
                <a:lnTo>
                  <a:pt x="2" y="187"/>
                </a:lnTo>
                <a:lnTo>
                  <a:pt x="2" y="186"/>
                </a:lnTo>
                <a:lnTo>
                  <a:pt x="2" y="179"/>
                </a:lnTo>
                <a:lnTo>
                  <a:pt x="2" y="174"/>
                </a:lnTo>
                <a:lnTo>
                  <a:pt x="2" y="165"/>
                </a:lnTo>
                <a:lnTo>
                  <a:pt x="2" y="160"/>
                </a:lnTo>
                <a:lnTo>
                  <a:pt x="2" y="158"/>
                </a:lnTo>
                <a:lnTo>
                  <a:pt x="3" y="158"/>
                </a:lnTo>
                <a:lnTo>
                  <a:pt x="3" y="151"/>
                </a:lnTo>
                <a:lnTo>
                  <a:pt x="3" y="146"/>
                </a:lnTo>
                <a:lnTo>
                  <a:pt x="3" y="143"/>
                </a:lnTo>
                <a:lnTo>
                  <a:pt x="3" y="134"/>
                </a:lnTo>
                <a:lnTo>
                  <a:pt x="3" y="127"/>
                </a:lnTo>
                <a:lnTo>
                  <a:pt x="5" y="118"/>
                </a:lnTo>
                <a:lnTo>
                  <a:pt x="3" y="118"/>
                </a:lnTo>
                <a:lnTo>
                  <a:pt x="5" y="113"/>
                </a:lnTo>
                <a:lnTo>
                  <a:pt x="5" y="103"/>
                </a:lnTo>
                <a:lnTo>
                  <a:pt x="5" y="101"/>
                </a:lnTo>
                <a:lnTo>
                  <a:pt x="5" y="89"/>
                </a:lnTo>
                <a:lnTo>
                  <a:pt x="5" y="82"/>
                </a:lnTo>
                <a:lnTo>
                  <a:pt x="5" y="79"/>
                </a:lnTo>
                <a:lnTo>
                  <a:pt x="5" y="75"/>
                </a:lnTo>
                <a:lnTo>
                  <a:pt x="5" y="69"/>
                </a:lnTo>
                <a:lnTo>
                  <a:pt x="5" y="65"/>
                </a:lnTo>
                <a:lnTo>
                  <a:pt x="5" y="63"/>
                </a:lnTo>
                <a:lnTo>
                  <a:pt x="5" y="58"/>
                </a:lnTo>
                <a:lnTo>
                  <a:pt x="5" y="46"/>
                </a:lnTo>
                <a:lnTo>
                  <a:pt x="5" y="38"/>
                </a:lnTo>
                <a:lnTo>
                  <a:pt x="5" y="34"/>
                </a:lnTo>
                <a:lnTo>
                  <a:pt x="5" y="31"/>
                </a:lnTo>
                <a:lnTo>
                  <a:pt x="5" y="24"/>
                </a:lnTo>
                <a:lnTo>
                  <a:pt x="7" y="14"/>
                </a:lnTo>
                <a:lnTo>
                  <a:pt x="7" y="14"/>
                </a:lnTo>
                <a:lnTo>
                  <a:pt x="7" y="10"/>
                </a:lnTo>
                <a:lnTo>
                  <a:pt x="7" y="7"/>
                </a:lnTo>
                <a:lnTo>
                  <a:pt x="7" y="3"/>
                </a:lnTo>
                <a:lnTo>
                  <a:pt x="7" y="1"/>
                </a:lnTo>
                <a:lnTo>
                  <a:pt x="7" y="0"/>
                </a:lnTo>
                <a:lnTo>
                  <a:pt x="14" y="1"/>
                </a:lnTo>
                <a:lnTo>
                  <a:pt x="17" y="1"/>
                </a:lnTo>
                <a:lnTo>
                  <a:pt x="19" y="1"/>
                </a:lnTo>
                <a:lnTo>
                  <a:pt x="21" y="1"/>
                </a:lnTo>
                <a:lnTo>
                  <a:pt x="26" y="1"/>
                </a:lnTo>
                <a:lnTo>
                  <a:pt x="29" y="1"/>
                </a:lnTo>
                <a:lnTo>
                  <a:pt x="34" y="1"/>
                </a:lnTo>
                <a:lnTo>
                  <a:pt x="46" y="1"/>
                </a:lnTo>
                <a:lnTo>
                  <a:pt x="53" y="3"/>
                </a:lnTo>
                <a:lnTo>
                  <a:pt x="64" y="3"/>
                </a:lnTo>
                <a:lnTo>
                  <a:pt x="70" y="3"/>
                </a:lnTo>
                <a:lnTo>
                  <a:pt x="74" y="3"/>
                </a:lnTo>
                <a:lnTo>
                  <a:pt x="81" y="3"/>
                </a:lnTo>
                <a:lnTo>
                  <a:pt x="82" y="3"/>
                </a:lnTo>
                <a:lnTo>
                  <a:pt x="84" y="3"/>
                </a:lnTo>
                <a:lnTo>
                  <a:pt x="86" y="3"/>
                </a:lnTo>
                <a:lnTo>
                  <a:pt x="88" y="3"/>
                </a:lnTo>
                <a:lnTo>
                  <a:pt x="100" y="3"/>
                </a:lnTo>
                <a:lnTo>
                  <a:pt x="101" y="3"/>
                </a:lnTo>
                <a:lnTo>
                  <a:pt x="110" y="3"/>
                </a:lnTo>
                <a:lnTo>
                  <a:pt x="119" y="5"/>
                </a:lnTo>
                <a:lnTo>
                  <a:pt x="125" y="5"/>
                </a:lnTo>
                <a:lnTo>
                  <a:pt x="129" y="5"/>
                </a:lnTo>
                <a:lnTo>
                  <a:pt x="131" y="5"/>
                </a:lnTo>
                <a:lnTo>
                  <a:pt x="141" y="5"/>
                </a:lnTo>
                <a:lnTo>
                  <a:pt x="144" y="5"/>
                </a:lnTo>
                <a:lnTo>
                  <a:pt x="150" y="5"/>
                </a:lnTo>
                <a:lnTo>
                  <a:pt x="153" y="5"/>
                </a:lnTo>
                <a:lnTo>
                  <a:pt x="158" y="5"/>
                </a:lnTo>
                <a:lnTo>
                  <a:pt x="165" y="5"/>
                </a:lnTo>
                <a:lnTo>
                  <a:pt x="175" y="7"/>
                </a:lnTo>
                <a:lnTo>
                  <a:pt x="177" y="7"/>
                </a:lnTo>
                <a:lnTo>
                  <a:pt x="179" y="7"/>
                </a:lnTo>
                <a:lnTo>
                  <a:pt x="186" y="7"/>
                </a:lnTo>
                <a:lnTo>
                  <a:pt x="189" y="7"/>
                </a:lnTo>
                <a:lnTo>
                  <a:pt x="191" y="7"/>
                </a:lnTo>
                <a:lnTo>
                  <a:pt x="198" y="7"/>
                </a:lnTo>
                <a:lnTo>
                  <a:pt x="199" y="7"/>
                </a:lnTo>
                <a:lnTo>
                  <a:pt x="206" y="7"/>
                </a:lnTo>
                <a:lnTo>
                  <a:pt x="215" y="8"/>
                </a:lnTo>
                <a:lnTo>
                  <a:pt x="217" y="8"/>
                </a:lnTo>
                <a:lnTo>
                  <a:pt x="218" y="8"/>
                </a:lnTo>
                <a:lnTo>
                  <a:pt x="222" y="8"/>
                </a:lnTo>
                <a:lnTo>
                  <a:pt x="229" y="8"/>
                </a:lnTo>
                <a:lnTo>
                  <a:pt x="230" y="8"/>
                </a:lnTo>
                <a:lnTo>
                  <a:pt x="232" y="8"/>
                </a:lnTo>
                <a:lnTo>
                  <a:pt x="236" y="8"/>
                </a:lnTo>
                <a:lnTo>
                  <a:pt x="237" y="8"/>
                </a:lnTo>
                <a:lnTo>
                  <a:pt x="241" y="8"/>
                </a:lnTo>
                <a:lnTo>
                  <a:pt x="244" y="10"/>
                </a:lnTo>
                <a:lnTo>
                  <a:pt x="253" y="10"/>
                </a:lnTo>
                <a:lnTo>
                  <a:pt x="254" y="10"/>
                </a:lnTo>
                <a:lnTo>
                  <a:pt x="256" y="10"/>
                </a:lnTo>
                <a:lnTo>
                  <a:pt x="258" y="10"/>
                </a:lnTo>
                <a:lnTo>
                  <a:pt x="263" y="10"/>
                </a:lnTo>
                <a:lnTo>
                  <a:pt x="266" y="10"/>
                </a:lnTo>
                <a:lnTo>
                  <a:pt x="270" y="10"/>
                </a:lnTo>
                <a:lnTo>
                  <a:pt x="273" y="10"/>
                </a:lnTo>
                <a:lnTo>
                  <a:pt x="275" y="10"/>
                </a:lnTo>
                <a:lnTo>
                  <a:pt x="282" y="10"/>
                </a:lnTo>
                <a:lnTo>
                  <a:pt x="285" y="10"/>
                </a:lnTo>
                <a:lnTo>
                  <a:pt x="289" y="10"/>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6" name="Freeform 224"/>
          <p:cNvSpPr>
            <a:spLocks/>
          </p:cNvSpPr>
          <p:nvPr/>
        </p:nvSpPr>
        <p:spPr bwMode="auto">
          <a:xfrm>
            <a:off x="5562600" y="4298156"/>
            <a:ext cx="291704" cy="385763"/>
          </a:xfrm>
          <a:custGeom>
            <a:avLst/>
            <a:gdLst/>
            <a:ahLst/>
            <a:cxnLst>
              <a:cxn ang="0">
                <a:pos x="239" y="23"/>
              </a:cxn>
              <a:cxn ang="0">
                <a:pos x="239" y="36"/>
              </a:cxn>
              <a:cxn ang="0">
                <a:pos x="238" y="43"/>
              </a:cxn>
              <a:cxn ang="0">
                <a:pos x="238" y="59"/>
              </a:cxn>
              <a:cxn ang="0">
                <a:pos x="238" y="74"/>
              </a:cxn>
              <a:cxn ang="0">
                <a:pos x="238" y="97"/>
              </a:cxn>
              <a:cxn ang="0">
                <a:pos x="238" y="122"/>
              </a:cxn>
              <a:cxn ang="0">
                <a:pos x="236" y="143"/>
              </a:cxn>
              <a:cxn ang="0">
                <a:pos x="236" y="164"/>
              </a:cxn>
              <a:cxn ang="0">
                <a:pos x="245" y="176"/>
              </a:cxn>
              <a:cxn ang="0">
                <a:pos x="245" y="191"/>
              </a:cxn>
              <a:cxn ang="0">
                <a:pos x="245" y="203"/>
              </a:cxn>
              <a:cxn ang="0">
                <a:pos x="245" y="232"/>
              </a:cxn>
              <a:cxn ang="0">
                <a:pos x="243" y="253"/>
              </a:cxn>
              <a:cxn ang="0">
                <a:pos x="243" y="275"/>
              </a:cxn>
              <a:cxn ang="0">
                <a:pos x="243" y="287"/>
              </a:cxn>
              <a:cxn ang="0">
                <a:pos x="241" y="306"/>
              </a:cxn>
              <a:cxn ang="0">
                <a:pos x="234" y="324"/>
              </a:cxn>
              <a:cxn ang="0">
                <a:pos x="208" y="322"/>
              </a:cxn>
              <a:cxn ang="0">
                <a:pos x="202" y="322"/>
              </a:cxn>
              <a:cxn ang="0">
                <a:pos x="164" y="322"/>
              </a:cxn>
              <a:cxn ang="0">
                <a:pos x="141" y="322"/>
              </a:cxn>
              <a:cxn ang="0">
                <a:pos x="119" y="320"/>
              </a:cxn>
              <a:cxn ang="0">
                <a:pos x="107" y="310"/>
              </a:cxn>
              <a:cxn ang="0">
                <a:pos x="83" y="308"/>
              </a:cxn>
              <a:cxn ang="0">
                <a:pos x="69" y="308"/>
              </a:cxn>
              <a:cxn ang="0">
                <a:pos x="49" y="306"/>
              </a:cxn>
              <a:cxn ang="0">
                <a:pos x="26" y="306"/>
              </a:cxn>
              <a:cxn ang="0">
                <a:pos x="7" y="306"/>
              </a:cxn>
              <a:cxn ang="0">
                <a:pos x="7" y="286"/>
              </a:cxn>
              <a:cxn ang="0">
                <a:pos x="7" y="279"/>
              </a:cxn>
              <a:cxn ang="0">
                <a:pos x="7" y="251"/>
              </a:cxn>
              <a:cxn ang="0">
                <a:pos x="9" y="229"/>
              </a:cxn>
              <a:cxn ang="0">
                <a:pos x="9" y="207"/>
              </a:cxn>
              <a:cxn ang="0">
                <a:pos x="9" y="181"/>
              </a:cxn>
              <a:cxn ang="0">
                <a:pos x="0" y="167"/>
              </a:cxn>
              <a:cxn ang="0">
                <a:pos x="0" y="155"/>
              </a:cxn>
              <a:cxn ang="0">
                <a:pos x="0" y="141"/>
              </a:cxn>
              <a:cxn ang="0">
                <a:pos x="2" y="114"/>
              </a:cxn>
              <a:cxn ang="0">
                <a:pos x="2" y="105"/>
              </a:cxn>
              <a:cxn ang="0">
                <a:pos x="2" y="93"/>
              </a:cxn>
              <a:cxn ang="0">
                <a:pos x="2" y="81"/>
              </a:cxn>
              <a:cxn ang="0">
                <a:pos x="4" y="62"/>
              </a:cxn>
              <a:cxn ang="0">
                <a:pos x="4" y="41"/>
              </a:cxn>
              <a:cxn ang="0">
                <a:pos x="4" y="28"/>
              </a:cxn>
              <a:cxn ang="0">
                <a:pos x="4" y="9"/>
              </a:cxn>
              <a:cxn ang="0">
                <a:pos x="18" y="0"/>
              </a:cxn>
              <a:cxn ang="0">
                <a:pos x="38" y="0"/>
              </a:cxn>
              <a:cxn ang="0">
                <a:pos x="52" y="0"/>
              </a:cxn>
              <a:cxn ang="0">
                <a:pos x="66" y="2"/>
              </a:cxn>
              <a:cxn ang="0">
                <a:pos x="74" y="2"/>
              </a:cxn>
              <a:cxn ang="0">
                <a:pos x="97" y="2"/>
              </a:cxn>
              <a:cxn ang="0">
                <a:pos x="109" y="2"/>
              </a:cxn>
              <a:cxn ang="0">
                <a:pos x="126" y="2"/>
              </a:cxn>
              <a:cxn ang="0">
                <a:pos x="140" y="2"/>
              </a:cxn>
              <a:cxn ang="0">
                <a:pos x="153" y="4"/>
              </a:cxn>
              <a:cxn ang="0">
                <a:pos x="169" y="4"/>
              </a:cxn>
              <a:cxn ang="0">
                <a:pos x="184" y="4"/>
              </a:cxn>
              <a:cxn ang="0">
                <a:pos x="205" y="4"/>
              </a:cxn>
              <a:cxn ang="0">
                <a:pos x="227" y="4"/>
              </a:cxn>
            </a:cxnLst>
            <a:rect l="0" t="0" r="r" b="b"/>
            <a:pathLst>
              <a:path w="245" h="324">
                <a:moveTo>
                  <a:pt x="239" y="4"/>
                </a:moveTo>
                <a:lnTo>
                  <a:pt x="239" y="7"/>
                </a:lnTo>
                <a:lnTo>
                  <a:pt x="239" y="14"/>
                </a:lnTo>
                <a:lnTo>
                  <a:pt x="239" y="21"/>
                </a:lnTo>
                <a:lnTo>
                  <a:pt x="239" y="23"/>
                </a:lnTo>
                <a:lnTo>
                  <a:pt x="239" y="24"/>
                </a:lnTo>
                <a:lnTo>
                  <a:pt x="239" y="26"/>
                </a:lnTo>
                <a:lnTo>
                  <a:pt x="239" y="31"/>
                </a:lnTo>
                <a:lnTo>
                  <a:pt x="239" y="33"/>
                </a:lnTo>
                <a:lnTo>
                  <a:pt x="239" y="36"/>
                </a:lnTo>
                <a:lnTo>
                  <a:pt x="239" y="38"/>
                </a:lnTo>
                <a:lnTo>
                  <a:pt x="238" y="38"/>
                </a:lnTo>
                <a:lnTo>
                  <a:pt x="238" y="40"/>
                </a:lnTo>
                <a:lnTo>
                  <a:pt x="238" y="41"/>
                </a:lnTo>
                <a:lnTo>
                  <a:pt x="238" y="43"/>
                </a:lnTo>
                <a:lnTo>
                  <a:pt x="238" y="45"/>
                </a:lnTo>
                <a:lnTo>
                  <a:pt x="238" y="47"/>
                </a:lnTo>
                <a:lnTo>
                  <a:pt x="238" y="50"/>
                </a:lnTo>
                <a:lnTo>
                  <a:pt x="238" y="52"/>
                </a:lnTo>
                <a:lnTo>
                  <a:pt x="238" y="59"/>
                </a:lnTo>
                <a:lnTo>
                  <a:pt x="238" y="60"/>
                </a:lnTo>
                <a:lnTo>
                  <a:pt x="238" y="69"/>
                </a:lnTo>
                <a:lnTo>
                  <a:pt x="238" y="71"/>
                </a:lnTo>
                <a:lnTo>
                  <a:pt x="238" y="71"/>
                </a:lnTo>
                <a:lnTo>
                  <a:pt x="238" y="74"/>
                </a:lnTo>
                <a:lnTo>
                  <a:pt x="238" y="81"/>
                </a:lnTo>
                <a:lnTo>
                  <a:pt x="238" y="83"/>
                </a:lnTo>
                <a:lnTo>
                  <a:pt x="238" y="84"/>
                </a:lnTo>
                <a:lnTo>
                  <a:pt x="238" y="86"/>
                </a:lnTo>
                <a:lnTo>
                  <a:pt x="238" y="97"/>
                </a:lnTo>
                <a:lnTo>
                  <a:pt x="238" y="102"/>
                </a:lnTo>
                <a:lnTo>
                  <a:pt x="238" y="105"/>
                </a:lnTo>
                <a:lnTo>
                  <a:pt x="238" y="117"/>
                </a:lnTo>
                <a:lnTo>
                  <a:pt x="238" y="121"/>
                </a:lnTo>
                <a:lnTo>
                  <a:pt x="238" y="122"/>
                </a:lnTo>
                <a:lnTo>
                  <a:pt x="238" y="124"/>
                </a:lnTo>
                <a:lnTo>
                  <a:pt x="238" y="127"/>
                </a:lnTo>
                <a:lnTo>
                  <a:pt x="236" y="134"/>
                </a:lnTo>
                <a:lnTo>
                  <a:pt x="236" y="138"/>
                </a:lnTo>
                <a:lnTo>
                  <a:pt x="236" y="143"/>
                </a:lnTo>
                <a:lnTo>
                  <a:pt x="236" y="146"/>
                </a:lnTo>
                <a:lnTo>
                  <a:pt x="236" y="152"/>
                </a:lnTo>
                <a:lnTo>
                  <a:pt x="236" y="157"/>
                </a:lnTo>
                <a:lnTo>
                  <a:pt x="236" y="158"/>
                </a:lnTo>
                <a:lnTo>
                  <a:pt x="236" y="164"/>
                </a:lnTo>
                <a:lnTo>
                  <a:pt x="236" y="170"/>
                </a:lnTo>
                <a:lnTo>
                  <a:pt x="236" y="172"/>
                </a:lnTo>
                <a:lnTo>
                  <a:pt x="239" y="172"/>
                </a:lnTo>
                <a:lnTo>
                  <a:pt x="245" y="172"/>
                </a:lnTo>
                <a:lnTo>
                  <a:pt x="245" y="176"/>
                </a:lnTo>
                <a:lnTo>
                  <a:pt x="245" y="177"/>
                </a:lnTo>
                <a:lnTo>
                  <a:pt x="245" y="183"/>
                </a:lnTo>
                <a:lnTo>
                  <a:pt x="245" y="184"/>
                </a:lnTo>
                <a:lnTo>
                  <a:pt x="245" y="189"/>
                </a:lnTo>
                <a:lnTo>
                  <a:pt x="245" y="191"/>
                </a:lnTo>
                <a:lnTo>
                  <a:pt x="245" y="193"/>
                </a:lnTo>
                <a:lnTo>
                  <a:pt x="245" y="195"/>
                </a:lnTo>
                <a:lnTo>
                  <a:pt x="245" y="200"/>
                </a:lnTo>
                <a:lnTo>
                  <a:pt x="245" y="201"/>
                </a:lnTo>
                <a:lnTo>
                  <a:pt x="245" y="203"/>
                </a:lnTo>
                <a:lnTo>
                  <a:pt x="245" y="207"/>
                </a:lnTo>
                <a:lnTo>
                  <a:pt x="245" y="212"/>
                </a:lnTo>
                <a:lnTo>
                  <a:pt x="245" y="217"/>
                </a:lnTo>
                <a:lnTo>
                  <a:pt x="245" y="231"/>
                </a:lnTo>
                <a:lnTo>
                  <a:pt x="245" y="232"/>
                </a:lnTo>
                <a:lnTo>
                  <a:pt x="243" y="234"/>
                </a:lnTo>
                <a:lnTo>
                  <a:pt x="243" y="239"/>
                </a:lnTo>
                <a:lnTo>
                  <a:pt x="243" y="244"/>
                </a:lnTo>
                <a:lnTo>
                  <a:pt x="243" y="248"/>
                </a:lnTo>
                <a:lnTo>
                  <a:pt x="243" y="253"/>
                </a:lnTo>
                <a:lnTo>
                  <a:pt x="243" y="255"/>
                </a:lnTo>
                <a:lnTo>
                  <a:pt x="243" y="262"/>
                </a:lnTo>
                <a:lnTo>
                  <a:pt x="243" y="263"/>
                </a:lnTo>
                <a:lnTo>
                  <a:pt x="243" y="272"/>
                </a:lnTo>
                <a:lnTo>
                  <a:pt x="243" y="275"/>
                </a:lnTo>
                <a:lnTo>
                  <a:pt x="243" y="279"/>
                </a:lnTo>
                <a:lnTo>
                  <a:pt x="243" y="282"/>
                </a:lnTo>
                <a:lnTo>
                  <a:pt x="243" y="284"/>
                </a:lnTo>
                <a:lnTo>
                  <a:pt x="243" y="286"/>
                </a:lnTo>
                <a:lnTo>
                  <a:pt x="243" y="287"/>
                </a:lnTo>
                <a:lnTo>
                  <a:pt x="243" y="291"/>
                </a:lnTo>
                <a:lnTo>
                  <a:pt x="241" y="298"/>
                </a:lnTo>
                <a:lnTo>
                  <a:pt x="241" y="303"/>
                </a:lnTo>
                <a:lnTo>
                  <a:pt x="241" y="305"/>
                </a:lnTo>
                <a:lnTo>
                  <a:pt x="241" y="306"/>
                </a:lnTo>
                <a:lnTo>
                  <a:pt x="241" y="310"/>
                </a:lnTo>
                <a:lnTo>
                  <a:pt x="241" y="324"/>
                </a:lnTo>
                <a:lnTo>
                  <a:pt x="239" y="324"/>
                </a:lnTo>
                <a:lnTo>
                  <a:pt x="238" y="324"/>
                </a:lnTo>
                <a:lnTo>
                  <a:pt x="234" y="324"/>
                </a:lnTo>
                <a:lnTo>
                  <a:pt x="233" y="324"/>
                </a:lnTo>
                <a:lnTo>
                  <a:pt x="229" y="324"/>
                </a:lnTo>
                <a:lnTo>
                  <a:pt x="221" y="322"/>
                </a:lnTo>
                <a:lnTo>
                  <a:pt x="212" y="322"/>
                </a:lnTo>
                <a:lnTo>
                  <a:pt x="208" y="322"/>
                </a:lnTo>
                <a:lnTo>
                  <a:pt x="207" y="322"/>
                </a:lnTo>
                <a:lnTo>
                  <a:pt x="205" y="322"/>
                </a:lnTo>
                <a:lnTo>
                  <a:pt x="203" y="322"/>
                </a:lnTo>
                <a:lnTo>
                  <a:pt x="202" y="322"/>
                </a:lnTo>
                <a:lnTo>
                  <a:pt x="202" y="322"/>
                </a:lnTo>
                <a:lnTo>
                  <a:pt x="193" y="322"/>
                </a:lnTo>
                <a:lnTo>
                  <a:pt x="186" y="322"/>
                </a:lnTo>
                <a:lnTo>
                  <a:pt x="178" y="322"/>
                </a:lnTo>
                <a:lnTo>
                  <a:pt x="165" y="322"/>
                </a:lnTo>
                <a:lnTo>
                  <a:pt x="164" y="322"/>
                </a:lnTo>
                <a:lnTo>
                  <a:pt x="159" y="322"/>
                </a:lnTo>
                <a:lnTo>
                  <a:pt x="157" y="322"/>
                </a:lnTo>
                <a:lnTo>
                  <a:pt x="148" y="322"/>
                </a:lnTo>
                <a:lnTo>
                  <a:pt x="141" y="322"/>
                </a:lnTo>
                <a:lnTo>
                  <a:pt x="141" y="322"/>
                </a:lnTo>
                <a:lnTo>
                  <a:pt x="136" y="322"/>
                </a:lnTo>
                <a:lnTo>
                  <a:pt x="133" y="322"/>
                </a:lnTo>
                <a:lnTo>
                  <a:pt x="129" y="322"/>
                </a:lnTo>
                <a:lnTo>
                  <a:pt x="124" y="320"/>
                </a:lnTo>
                <a:lnTo>
                  <a:pt x="119" y="320"/>
                </a:lnTo>
                <a:lnTo>
                  <a:pt x="109" y="320"/>
                </a:lnTo>
                <a:lnTo>
                  <a:pt x="107" y="320"/>
                </a:lnTo>
                <a:lnTo>
                  <a:pt x="107" y="317"/>
                </a:lnTo>
                <a:lnTo>
                  <a:pt x="107" y="313"/>
                </a:lnTo>
                <a:lnTo>
                  <a:pt x="107" y="310"/>
                </a:lnTo>
                <a:lnTo>
                  <a:pt x="102" y="310"/>
                </a:lnTo>
                <a:lnTo>
                  <a:pt x="97" y="308"/>
                </a:lnTo>
                <a:lnTo>
                  <a:pt x="92" y="308"/>
                </a:lnTo>
                <a:lnTo>
                  <a:pt x="85" y="308"/>
                </a:lnTo>
                <a:lnTo>
                  <a:pt x="83" y="308"/>
                </a:lnTo>
                <a:lnTo>
                  <a:pt x="81" y="308"/>
                </a:lnTo>
                <a:lnTo>
                  <a:pt x="79" y="308"/>
                </a:lnTo>
                <a:lnTo>
                  <a:pt x="74" y="308"/>
                </a:lnTo>
                <a:lnTo>
                  <a:pt x="71" y="308"/>
                </a:lnTo>
                <a:lnTo>
                  <a:pt x="69" y="308"/>
                </a:lnTo>
                <a:lnTo>
                  <a:pt x="64" y="308"/>
                </a:lnTo>
                <a:lnTo>
                  <a:pt x="62" y="308"/>
                </a:lnTo>
                <a:lnTo>
                  <a:pt x="61" y="308"/>
                </a:lnTo>
                <a:lnTo>
                  <a:pt x="52" y="308"/>
                </a:lnTo>
                <a:lnTo>
                  <a:pt x="49" y="306"/>
                </a:lnTo>
                <a:lnTo>
                  <a:pt x="45" y="306"/>
                </a:lnTo>
                <a:lnTo>
                  <a:pt x="36" y="306"/>
                </a:lnTo>
                <a:lnTo>
                  <a:pt x="31" y="306"/>
                </a:lnTo>
                <a:lnTo>
                  <a:pt x="28" y="306"/>
                </a:lnTo>
                <a:lnTo>
                  <a:pt x="26" y="306"/>
                </a:lnTo>
                <a:lnTo>
                  <a:pt x="23" y="306"/>
                </a:lnTo>
                <a:lnTo>
                  <a:pt x="19" y="306"/>
                </a:lnTo>
                <a:lnTo>
                  <a:pt x="18" y="306"/>
                </a:lnTo>
                <a:lnTo>
                  <a:pt x="9" y="306"/>
                </a:lnTo>
                <a:lnTo>
                  <a:pt x="7" y="306"/>
                </a:lnTo>
                <a:lnTo>
                  <a:pt x="7" y="296"/>
                </a:lnTo>
                <a:lnTo>
                  <a:pt x="7" y="291"/>
                </a:lnTo>
                <a:lnTo>
                  <a:pt x="7" y="289"/>
                </a:lnTo>
                <a:lnTo>
                  <a:pt x="7" y="287"/>
                </a:lnTo>
                <a:lnTo>
                  <a:pt x="7" y="286"/>
                </a:lnTo>
                <a:lnTo>
                  <a:pt x="7" y="284"/>
                </a:lnTo>
                <a:lnTo>
                  <a:pt x="7" y="282"/>
                </a:lnTo>
                <a:lnTo>
                  <a:pt x="7" y="282"/>
                </a:lnTo>
                <a:lnTo>
                  <a:pt x="7" y="281"/>
                </a:lnTo>
                <a:lnTo>
                  <a:pt x="7" y="279"/>
                </a:lnTo>
                <a:lnTo>
                  <a:pt x="7" y="267"/>
                </a:lnTo>
                <a:lnTo>
                  <a:pt x="7" y="265"/>
                </a:lnTo>
                <a:lnTo>
                  <a:pt x="7" y="262"/>
                </a:lnTo>
                <a:lnTo>
                  <a:pt x="7" y="258"/>
                </a:lnTo>
                <a:lnTo>
                  <a:pt x="7" y="251"/>
                </a:lnTo>
                <a:lnTo>
                  <a:pt x="7" y="248"/>
                </a:lnTo>
                <a:lnTo>
                  <a:pt x="7" y="246"/>
                </a:lnTo>
                <a:lnTo>
                  <a:pt x="7" y="243"/>
                </a:lnTo>
                <a:lnTo>
                  <a:pt x="9" y="234"/>
                </a:lnTo>
                <a:lnTo>
                  <a:pt x="9" y="229"/>
                </a:lnTo>
                <a:lnTo>
                  <a:pt x="9" y="224"/>
                </a:lnTo>
                <a:lnTo>
                  <a:pt x="9" y="222"/>
                </a:lnTo>
                <a:lnTo>
                  <a:pt x="9" y="219"/>
                </a:lnTo>
                <a:lnTo>
                  <a:pt x="9" y="217"/>
                </a:lnTo>
                <a:lnTo>
                  <a:pt x="9" y="207"/>
                </a:lnTo>
                <a:lnTo>
                  <a:pt x="9" y="207"/>
                </a:lnTo>
                <a:lnTo>
                  <a:pt x="9" y="193"/>
                </a:lnTo>
                <a:lnTo>
                  <a:pt x="9" y="186"/>
                </a:lnTo>
                <a:lnTo>
                  <a:pt x="9" y="183"/>
                </a:lnTo>
                <a:lnTo>
                  <a:pt x="9" y="181"/>
                </a:lnTo>
                <a:lnTo>
                  <a:pt x="9" y="170"/>
                </a:lnTo>
                <a:lnTo>
                  <a:pt x="9" y="167"/>
                </a:lnTo>
                <a:lnTo>
                  <a:pt x="6" y="167"/>
                </a:lnTo>
                <a:lnTo>
                  <a:pt x="6" y="167"/>
                </a:lnTo>
                <a:lnTo>
                  <a:pt x="0" y="167"/>
                </a:lnTo>
                <a:lnTo>
                  <a:pt x="0" y="165"/>
                </a:lnTo>
                <a:lnTo>
                  <a:pt x="0" y="160"/>
                </a:lnTo>
                <a:lnTo>
                  <a:pt x="0" y="158"/>
                </a:lnTo>
                <a:lnTo>
                  <a:pt x="0" y="157"/>
                </a:lnTo>
                <a:lnTo>
                  <a:pt x="0" y="155"/>
                </a:lnTo>
                <a:lnTo>
                  <a:pt x="0" y="150"/>
                </a:lnTo>
                <a:lnTo>
                  <a:pt x="0" y="148"/>
                </a:lnTo>
                <a:lnTo>
                  <a:pt x="0" y="146"/>
                </a:lnTo>
                <a:lnTo>
                  <a:pt x="0" y="145"/>
                </a:lnTo>
                <a:lnTo>
                  <a:pt x="0" y="141"/>
                </a:lnTo>
                <a:lnTo>
                  <a:pt x="2" y="133"/>
                </a:lnTo>
                <a:lnTo>
                  <a:pt x="2" y="131"/>
                </a:lnTo>
                <a:lnTo>
                  <a:pt x="2" y="129"/>
                </a:lnTo>
                <a:lnTo>
                  <a:pt x="2" y="122"/>
                </a:lnTo>
                <a:lnTo>
                  <a:pt x="2" y="114"/>
                </a:lnTo>
                <a:lnTo>
                  <a:pt x="2" y="112"/>
                </a:lnTo>
                <a:lnTo>
                  <a:pt x="2" y="110"/>
                </a:lnTo>
                <a:lnTo>
                  <a:pt x="2" y="109"/>
                </a:lnTo>
                <a:lnTo>
                  <a:pt x="2" y="107"/>
                </a:lnTo>
                <a:lnTo>
                  <a:pt x="2" y="105"/>
                </a:lnTo>
                <a:lnTo>
                  <a:pt x="2" y="103"/>
                </a:lnTo>
                <a:lnTo>
                  <a:pt x="2" y="102"/>
                </a:lnTo>
                <a:lnTo>
                  <a:pt x="2" y="98"/>
                </a:lnTo>
                <a:lnTo>
                  <a:pt x="2" y="95"/>
                </a:lnTo>
                <a:lnTo>
                  <a:pt x="2" y="93"/>
                </a:lnTo>
                <a:lnTo>
                  <a:pt x="2" y="91"/>
                </a:lnTo>
                <a:lnTo>
                  <a:pt x="2" y="88"/>
                </a:lnTo>
                <a:lnTo>
                  <a:pt x="2" y="86"/>
                </a:lnTo>
                <a:lnTo>
                  <a:pt x="2" y="83"/>
                </a:lnTo>
                <a:lnTo>
                  <a:pt x="2" y="81"/>
                </a:lnTo>
                <a:lnTo>
                  <a:pt x="2" y="79"/>
                </a:lnTo>
                <a:lnTo>
                  <a:pt x="2" y="78"/>
                </a:lnTo>
                <a:lnTo>
                  <a:pt x="2" y="67"/>
                </a:lnTo>
                <a:lnTo>
                  <a:pt x="2" y="64"/>
                </a:lnTo>
                <a:lnTo>
                  <a:pt x="4" y="62"/>
                </a:lnTo>
                <a:lnTo>
                  <a:pt x="4" y="57"/>
                </a:lnTo>
                <a:lnTo>
                  <a:pt x="4" y="55"/>
                </a:lnTo>
                <a:lnTo>
                  <a:pt x="4" y="54"/>
                </a:lnTo>
                <a:lnTo>
                  <a:pt x="4" y="45"/>
                </a:lnTo>
                <a:lnTo>
                  <a:pt x="4" y="41"/>
                </a:lnTo>
                <a:lnTo>
                  <a:pt x="4" y="40"/>
                </a:lnTo>
                <a:lnTo>
                  <a:pt x="4" y="35"/>
                </a:lnTo>
                <a:lnTo>
                  <a:pt x="4" y="33"/>
                </a:lnTo>
                <a:lnTo>
                  <a:pt x="4" y="29"/>
                </a:lnTo>
                <a:lnTo>
                  <a:pt x="4" y="28"/>
                </a:lnTo>
                <a:lnTo>
                  <a:pt x="4" y="23"/>
                </a:lnTo>
                <a:lnTo>
                  <a:pt x="4" y="21"/>
                </a:lnTo>
                <a:lnTo>
                  <a:pt x="4" y="17"/>
                </a:lnTo>
                <a:lnTo>
                  <a:pt x="4" y="11"/>
                </a:lnTo>
                <a:lnTo>
                  <a:pt x="4" y="9"/>
                </a:lnTo>
                <a:lnTo>
                  <a:pt x="4" y="5"/>
                </a:lnTo>
                <a:lnTo>
                  <a:pt x="4" y="2"/>
                </a:lnTo>
                <a:lnTo>
                  <a:pt x="4" y="0"/>
                </a:lnTo>
                <a:lnTo>
                  <a:pt x="6" y="0"/>
                </a:lnTo>
                <a:lnTo>
                  <a:pt x="18" y="0"/>
                </a:lnTo>
                <a:lnTo>
                  <a:pt x="21" y="0"/>
                </a:lnTo>
                <a:lnTo>
                  <a:pt x="28" y="0"/>
                </a:lnTo>
                <a:lnTo>
                  <a:pt x="36" y="0"/>
                </a:lnTo>
                <a:lnTo>
                  <a:pt x="36" y="0"/>
                </a:lnTo>
                <a:lnTo>
                  <a:pt x="38" y="0"/>
                </a:lnTo>
                <a:lnTo>
                  <a:pt x="43" y="0"/>
                </a:lnTo>
                <a:lnTo>
                  <a:pt x="47" y="0"/>
                </a:lnTo>
                <a:lnTo>
                  <a:pt x="49" y="0"/>
                </a:lnTo>
                <a:lnTo>
                  <a:pt x="50" y="0"/>
                </a:lnTo>
                <a:lnTo>
                  <a:pt x="52" y="0"/>
                </a:lnTo>
                <a:lnTo>
                  <a:pt x="54" y="0"/>
                </a:lnTo>
                <a:lnTo>
                  <a:pt x="55" y="2"/>
                </a:lnTo>
                <a:lnTo>
                  <a:pt x="57" y="2"/>
                </a:lnTo>
                <a:lnTo>
                  <a:pt x="61" y="2"/>
                </a:lnTo>
                <a:lnTo>
                  <a:pt x="66" y="2"/>
                </a:lnTo>
                <a:lnTo>
                  <a:pt x="67" y="2"/>
                </a:lnTo>
                <a:lnTo>
                  <a:pt x="69" y="2"/>
                </a:lnTo>
                <a:lnTo>
                  <a:pt x="71" y="2"/>
                </a:lnTo>
                <a:lnTo>
                  <a:pt x="73" y="2"/>
                </a:lnTo>
                <a:lnTo>
                  <a:pt x="74" y="2"/>
                </a:lnTo>
                <a:lnTo>
                  <a:pt x="81" y="2"/>
                </a:lnTo>
                <a:lnTo>
                  <a:pt x="90" y="2"/>
                </a:lnTo>
                <a:lnTo>
                  <a:pt x="93" y="2"/>
                </a:lnTo>
                <a:lnTo>
                  <a:pt x="95" y="2"/>
                </a:lnTo>
                <a:lnTo>
                  <a:pt x="97" y="2"/>
                </a:lnTo>
                <a:lnTo>
                  <a:pt x="97" y="2"/>
                </a:lnTo>
                <a:lnTo>
                  <a:pt x="98" y="2"/>
                </a:lnTo>
                <a:lnTo>
                  <a:pt x="100" y="2"/>
                </a:lnTo>
                <a:lnTo>
                  <a:pt x="104" y="2"/>
                </a:lnTo>
                <a:lnTo>
                  <a:pt x="109" y="2"/>
                </a:lnTo>
                <a:lnTo>
                  <a:pt x="117" y="2"/>
                </a:lnTo>
                <a:lnTo>
                  <a:pt x="121" y="2"/>
                </a:lnTo>
                <a:lnTo>
                  <a:pt x="124" y="2"/>
                </a:lnTo>
                <a:lnTo>
                  <a:pt x="126" y="2"/>
                </a:lnTo>
                <a:lnTo>
                  <a:pt x="126" y="2"/>
                </a:lnTo>
                <a:lnTo>
                  <a:pt x="131" y="2"/>
                </a:lnTo>
                <a:lnTo>
                  <a:pt x="135" y="2"/>
                </a:lnTo>
                <a:lnTo>
                  <a:pt x="136" y="2"/>
                </a:lnTo>
                <a:lnTo>
                  <a:pt x="138" y="2"/>
                </a:lnTo>
                <a:lnTo>
                  <a:pt x="140" y="2"/>
                </a:lnTo>
                <a:lnTo>
                  <a:pt x="141" y="2"/>
                </a:lnTo>
                <a:lnTo>
                  <a:pt x="147" y="2"/>
                </a:lnTo>
                <a:lnTo>
                  <a:pt x="150" y="2"/>
                </a:lnTo>
                <a:lnTo>
                  <a:pt x="150" y="4"/>
                </a:lnTo>
                <a:lnTo>
                  <a:pt x="153" y="4"/>
                </a:lnTo>
                <a:lnTo>
                  <a:pt x="155" y="4"/>
                </a:lnTo>
                <a:lnTo>
                  <a:pt x="157" y="4"/>
                </a:lnTo>
                <a:lnTo>
                  <a:pt x="160" y="4"/>
                </a:lnTo>
                <a:lnTo>
                  <a:pt x="162" y="4"/>
                </a:lnTo>
                <a:lnTo>
                  <a:pt x="169" y="4"/>
                </a:lnTo>
                <a:lnTo>
                  <a:pt x="171" y="4"/>
                </a:lnTo>
                <a:lnTo>
                  <a:pt x="178" y="4"/>
                </a:lnTo>
                <a:lnTo>
                  <a:pt x="179" y="4"/>
                </a:lnTo>
                <a:lnTo>
                  <a:pt x="183" y="4"/>
                </a:lnTo>
                <a:lnTo>
                  <a:pt x="184" y="4"/>
                </a:lnTo>
                <a:lnTo>
                  <a:pt x="188" y="4"/>
                </a:lnTo>
                <a:lnTo>
                  <a:pt x="198" y="4"/>
                </a:lnTo>
                <a:lnTo>
                  <a:pt x="202" y="4"/>
                </a:lnTo>
                <a:lnTo>
                  <a:pt x="202" y="4"/>
                </a:lnTo>
                <a:lnTo>
                  <a:pt x="205" y="4"/>
                </a:lnTo>
                <a:lnTo>
                  <a:pt x="208" y="4"/>
                </a:lnTo>
                <a:lnTo>
                  <a:pt x="210" y="4"/>
                </a:lnTo>
                <a:lnTo>
                  <a:pt x="214" y="4"/>
                </a:lnTo>
                <a:lnTo>
                  <a:pt x="224" y="4"/>
                </a:lnTo>
                <a:lnTo>
                  <a:pt x="227" y="4"/>
                </a:lnTo>
                <a:lnTo>
                  <a:pt x="229" y="4"/>
                </a:lnTo>
                <a:lnTo>
                  <a:pt x="233" y="4"/>
                </a:lnTo>
                <a:lnTo>
                  <a:pt x="239" y="4"/>
                </a:lnTo>
              </a:path>
            </a:pathLst>
          </a:custGeom>
          <a:solidFill>
            <a:srgbClr val="00B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7" name="Freeform 225"/>
          <p:cNvSpPr>
            <a:spLocks/>
          </p:cNvSpPr>
          <p:nvPr/>
        </p:nvSpPr>
        <p:spPr bwMode="auto">
          <a:xfrm>
            <a:off x="5843588" y="4302919"/>
            <a:ext cx="326231" cy="384572"/>
          </a:xfrm>
          <a:custGeom>
            <a:avLst/>
            <a:gdLst/>
            <a:ahLst/>
            <a:cxnLst>
              <a:cxn ang="0">
                <a:pos x="268" y="29"/>
              </a:cxn>
              <a:cxn ang="0">
                <a:pos x="268" y="70"/>
              </a:cxn>
              <a:cxn ang="0">
                <a:pos x="270" y="87"/>
              </a:cxn>
              <a:cxn ang="0">
                <a:pos x="270" y="103"/>
              </a:cxn>
              <a:cxn ang="0">
                <a:pos x="270" y="117"/>
              </a:cxn>
              <a:cxn ang="0">
                <a:pos x="270" y="136"/>
              </a:cxn>
              <a:cxn ang="0">
                <a:pos x="270" y="158"/>
              </a:cxn>
              <a:cxn ang="0">
                <a:pos x="272" y="173"/>
              </a:cxn>
              <a:cxn ang="0">
                <a:pos x="274" y="189"/>
              </a:cxn>
              <a:cxn ang="0">
                <a:pos x="274" y="211"/>
              </a:cxn>
              <a:cxn ang="0">
                <a:pos x="274" y="228"/>
              </a:cxn>
              <a:cxn ang="0">
                <a:pos x="274" y="249"/>
              </a:cxn>
              <a:cxn ang="0">
                <a:pos x="274" y="263"/>
              </a:cxn>
              <a:cxn ang="0">
                <a:pos x="274" y="270"/>
              </a:cxn>
              <a:cxn ang="0">
                <a:pos x="274" y="278"/>
              </a:cxn>
              <a:cxn ang="0">
                <a:pos x="274" y="297"/>
              </a:cxn>
              <a:cxn ang="0">
                <a:pos x="272" y="313"/>
              </a:cxn>
              <a:cxn ang="0">
                <a:pos x="268" y="323"/>
              </a:cxn>
              <a:cxn ang="0">
                <a:pos x="251" y="323"/>
              </a:cxn>
              <a:cxn ang="0">
                <a:pos x="231" y="323"/>
              </a:cxn>
              <a:cxn ang="0">
                <a:pos x="212" y="323"/>
              </a:cxn>
              <a:cxn ang="0">
                <a:pos x="186" y="321"/>
              </a:cxn>
              <a:cxn ang="0">
                <a:pos x="163" y="321"/>
              </a:cxn>
              <a:cxn ang="0">
                <a:pos x="139" y="321"/>
              </a:cxn>
              <a:cxn ang="0">
                <a:pos x="124" y="321"/>
              </a:cxn>
              <a:cxn ang="0">
                <a:pos x="105" y="321"/>
              </a:cxn>
              <a:cxn ang="0">
                <a:pos x="84" y="321"/>
              </a:cxn>
              <a:cxn ang="0">
                <a:pos x="64" y="320"/>
              </a:cxn>
              <a:cxn ang="0">
                <a:pos x="53" y="320"/>
              </a:cxn>
              <a:cxn ang="0">
                <a:pos x="41" y="320"/>
              </a:cxn>
              <a:cxn ang="0">
                <a:pos x="33" y="320"/>
              </a:cxn>
              <a:cxn ang="0">
                <a:pos x="19" y="320"/>
              </a:cxn>
              <a:cxn ang="0">
                <a:pos x="5" y="302"/>
              </a:cxn>
              <a:cxn ang="0">
                <a:pos x="7" y="283"/>
              </a:cxn>
              <a:cxn ang="0">
                <a:pos x="7" y="271"/>
              </a:cxn>
              <a:cxn ang="0">
                <a:pos x="7" y="249"/>
              </a:cxn>
              <a:cxn ang="0">
                <a:pos x="9" y="228"/>
              </a:cxn>
              <a:cxn ang="0">
                <a:pos x="9" y="199"/>
              </a:cxn>
              <a:cxn ang="0">
                <a:pos x="9" y="187"/>
              </a:cxn>
              <a:cxn ang="0">
                <a:pos x="9" y="172"/>
              </a:cxn>
              <a:cxn ang="0">
                <a:pos x="0" y="160"/>
              </a:cxn>
              <a:cxn ang="0">
                <a:pos x="0" y="139"/>
              </a:cxn>
              <a:cxn ang="0">
                <a:pos x="2" y="118"/>
              </a:cxn>
              <a:cxn ang="0">
                <a:pos x="2" y="93"/>
              </a:cxn>
              <a:cxn ang="0">
                <a:pos x="2" y="70"/>
              </a:cxn>
              <a:cxn ang="0">
                <a:pos x="2" y="55"/>
              </a:cxn>
              <a:cxn ang="0">
                <a:pos x="2" y="39"/>
              </a:cxn>
              <a:cxn ang="0">
                <a:pos x="3" y="32"/>
              </a:cxn>
              <a:cxn ang="0">
                <a:pos x="3" y="19"/>
              </a:cxn>
              <a:cxn ang="0">
                <a:pos x="10" y="1"/>
              </a:cxn>
              <a:cxn ang="0">
                <a:pos x="26" y="1"/>
              </a:cxn>
              <a:cxn ang="0">
                <a:pos x="52" y="1"/>
              </a:cxn>
              <a:cxn ang="0">
                <a:pos x="65" y="1"/>
              </a:cxn>
              <a:cxn ang="0">
                <a:pos x="81" y="3"/>
              </a:cxn>
              <a:cxn ang="0">
                <a:pos x="91" y="3"/>
              </a:cxn>
              <a:cxn ang="0">
                <a:pos x="105" y="3"/>
              </a:cxn>
              <a:cxn ang="0">
                <a:pos x="126" y="5"/>
              </a:cxn>
              <a:cxn ang="0">
                <a:pos x="148" y="5"/>
              </a:cxn>
              <a:cxn ang="0">
                <a:pos x="170" y="5"/>
              </a:cxn>
              <a:cxn ang="0">
                <a:pos x="200" y="7"/>
              </a:cxn>
              <a:cxn ang="0">
                <a:pos x="218" y="7"/>
              </a:cxn>
              <a:cxn ang="0">
                <a:pos x="246" y="7"/>
              </a:cxn>
              <a:cxn ang="0">
                <a:pos x="263" y="7"/>
              </a:cxn>
            </a:cxnLst>
            <a:rect l="0" t="0" r="r" b="b"/>
            <a:pathLst>
              <a:path w="274" h="323">
                <a:moveTo>
                  <a:pt x="268" y="7"/>
                </a:moveTo>
                <a:lnTo>
                  <a:pt x="268" y="7"/>
                </a:lnTo>
                <a:lnTo>
                  <a:pt x="268" y="12"/>
                </a:lnTo>
                <a:lnTo>
                  <a:pt x="268" y="19"/>
                </a:lnTo>
                <a:lnTo>
                  <a:pt x="268" y="29"/>
                </a:lnTo>
                <a:lnTo>
                  <a:pt x="268" y="31"/>
                </a:lnTo>
                <a:lnTo>
                  <a:pt x="268" y="39"/>
                </a:lnTo>
                <a:lnTo>
                  <a:pt x="268" y="53"/>
                </a:lnTo>
                <a:lnTo>
                  <a:pt x="268" y="58"/>
                </a:lnTo>
                <a:lnTo>
                  <a:pt x="268" y="70"/>
                </a:lnTo>
                <a:lnTo>
                  <a:pt x="268" y="72"/>
                </a:lnTo>
                <a:lnTo>
                  <a:pt x="268" y="79"/>
                </a:lnTo>
                <a:lnTo>
                  <a:pt x="268" y="80"/>
                </a:lnTo>
                <a:lnTo>
                  <a:pt x="270" y="82"/>
                </a:lnTo>
                <a:lnTo>
                  <a:pt x="270" y="87"/>
                </a:lnTo>
                <a:lnTo>
                  <a:pt x="270" y="93"/>
                </a:lnTo>
                <a:lnTo>
                  <a:pt x="270" y="94"/>
                </a:lnTo>
                <a:lnTo>
                  <a:pt x="270" y="98"/>
                </a:lnTo>
                <a:lnTo>
                  <a:pt x="270" y="99"/>
                </a:lnTo>
                <a:lnTo>
                  <a:pt x="270" y="103"/>
                </a:lnTo>
                <a:lnTo>
                  <a:pt x="270" y="106"/>
                </a:lnTo>
                <a:lnTo>
                  <a:pt x="270" y="108"/>
                </a:lnTo>
                <a:lnTo>
                  <a:pt x="270" y="111"/>
                </a:lnTo>
                <a:lnTo>
                  <a:pt x="270" y="113"/>
                </a:lnTo>
                <a:lnTo>
                  <a:pt x="270" y="117"/>
                </a:lnTo>
                <a:lnTo>
                  <a:pt x="270" y="120"/>
                </a:lnTo>
                <a:lnTo>
                  <a:pt x="270" y="127"/>
                </a:lnTo>
                <a:lnTo>
                  <a:pt x="270" y="129"/>
                </a:lnTo>
                <a:lnTo>
                  <a:pt x="270" y="130"/>
                </a:lnTo>
                <a:lnTo>
                  <a:pt x="270" y="136"/>
                </a:lnTo>
                <a:lnTo>
                  <a:pt x="270" y="139"/>
                </a:lnTo>
                <a:lnTo>
                  <a:pt x="270" y="141"/>
                </a:lnTo>
                <a:lnTo>
                  <a:pt x="270" y="146"/>
                </a:lnTo>
                <a:lnTo>
                  <a:pt x="270" y="156"/>
                </a:lnTo>
                <a:lnTo>
                  <a:pt x="270" y="158"/>
                </a:lnTo>
                <a:lnTo>
                  <a:pt x="270" y="163"/>
                </a:lnTo>
                <a:lnTo>
                  <a:pt x="270" y="165"/>
                </a:lnTo>
                <a:lnTo>
                  <a:pt x="270" y="168"/>
                </a:lnTo>
                <a:lnTo>
                  <a:pt x="270" y="173"/>
                </a:lnTo>
                <a:lnTo>
                  <a:pt x="272" y="173"/>
                </a:lnTo>
                <a:lnTo>
                  <a:pt x="274" y="173"/>
                </a:lnTo>
                <a:lnTo>
                  <a:pt x="274" y="177"/>
                </a:lnTo>
                <a:lnTo>
                  <a:pt x="274" y="180"/>
                </a:lnTo>
                <a:lnTo>
                  <a:pt x="274" y="184"/>
                </a:lnTo>
                <a:lnTo>
                  <a:pt x="274" y="189"/>
                </a:lnTo>
                <a:lnTo>
                  <a:pt x="274" y="199"/>
                </a:lnTo>
                <a:lnTo>
                  <a:pt x="274" y="201"/>
                </a:lnTo>
                <a:lnTo>
                  <a:pt x="274" y="203"/>
                </a:lnTo>
                <a:lnTo>
                  <a:pt x="274" y="204"/>
                </a:lnTo>
                <a:lnTo>
                  <a:pt x="274" y="211"/>
                </a:lnTo>
                <a:lnTo>
                  <a:pt x="274" y="218"/>
                </a:lnTo>
                <a:lnTo>
                  <a:pt x="274" y="218"/>
                </a:lnTo>
                <a:lnTo>
                  <a:pt x="274" y="220"/>
                </a:lnTo>
                <a:lnTo>
                  <a:pt x="274" y="222"/>
                </a:lnTo>
                <a:lnTo>
                  <a:pt x="274" y="228"/>
                </a:lnTo>
                <a:lnTo>
                  <a:pt x="274" y="239"/>
                </a:lnTo>
                <a:lnTo>
                  <a:pt x="274" y="242"/>
                </a:lnTo>
                <a:lnTo>
                  <a:pt x="274" y="246"/>
                </a:lnTo>
                <a:lnTo>
                  <a:pt x="274" y="247"/>
                </a:lnTo>
                <a:lnTo>
                  <a:pt x="274" y="249"/>
                </a:lnTo>
                <a:lnTo>
                  <a:pt x="274" y="251"/>
                </a:lnTo>
                <a:lnTo>
                  <a:pt x="274" y="256"/>
                </a:lnTo>
                <a:lnTo>
                  <a:pt x="274" y="259"/>
                </a:lnTo>
                <a:lnTo>
                  <a:pt x="274" y="261"/>
                </a:lnTo>
                <a:lnTo>
                  <a:pt x="274" y="263"/>
                </a:lnTo>
                <a:lnTo>
                  <a:pt x="274" y="263"/>
                </a:lnTo>
                <a:lnTo>
                  <a:pt x="274" y="265"/>
                </a:lnTo>
                <a:lnTo>
                  <a:pt x="274" y="266"/>
                </a:lnTo>
                <a:lnTo>
                  <a:pt x="274" y="268"/>
                </a:lnTo>
                <a:lnTo>
                  <a:pt x="274" y="270"/>
                </a:lnTo>
                <a:lnTo>
                  <a:pt x="274" y="273"/>
                </a:lnTo>
                <a:lnTo>
                  <a:pt x="274" y="275"/>
                </a:lnTo>
                <a:lnTo>
                  <a:pt x="274" y="277"/>
                </a:lnTo>
                <a:lnTo>
                  <a:pt x="274" y="278"/>
                </a:lnTo>
                <a:lnTo>
                  <a:pt x="274" y="278"/>
                </a:lnTo>
                <a:lnTo>
                  <a:pt x="274" y="289"/>
                </a:lnTo>
                <a:lnTo>
                  <a:pt x="274" y="292"/>
                </a:lnTo>
                <a:lnTo>
                  <a:pt x="274" y="294"/>
                </a:lnTo>
                <a:lnTo>
                  <a:pt x="274" y="296"/>
                </a:lnTo>
                <a:lnTo>
                  <a:pt x="274" y="297"/>
                </a:lnTo>
                <a:lnTo>
                  <a:pt x="274" y="299"/>
                </a:lnTo>
                <a:lnTo>
                  <a:pt x="274" y="301"/>
                </a:lnTo>
                <a:lnTo>
                  <a:pt x="272" y="306"/>
                </a:lnTo>
                <a:lnTo>
                  <a:pt x="272" y="311"/>
                </a:lnTo>
                <a:lnTo>
                  <a:pt x="272" y="313"/>
                </a:lnTo>
                <a:lnTo>
                  <a:pt x="272" y="316"/>
                </a:lnTo>
                <a:lnTo>
                  <a:pt x="272" y="318"/>
                </a:lnTo>
                <a:lnTo>
                  <a:pt x="272" y="323"/>
                </a:lnTo>
                <a:lnTo>
                  <a:pt x="268" y="323"/>
                </a:lnTo>
                <a:lnTo>
                  <a:pt x="268" y="323"/>
                </a:lnTo>
                <a:lnTo>
                  <a:pt x="267" y="323"/>
                </a:lnTo>
                <a:lnTo>
                  <a:pt x="265" y="323"/>
                </a:lnTo>
                <a:lnTo>
                  <a:pt x="260" y="323"/>
                </a:lnTo>
                <a:lnTo>
                  <a:pt x="255" y="323"/>
                </a:lnTo>
                <a:lnTo>
                  <a:pt x="251" y="323"/>
                </a:lnTo>
                <a:lnTo>
                  <a:pt x="249" y="323"/>
                </a:lnTo>
                <a:lnTo>
                  <a:pt x="248" y="323"/>
                </a:lnTo>
                <a:lnTo>
                  <a:pt x="239" y="323"/>
                </a:lnTo>
                <a:lnTo>
                  <a:pt x="237" y="323"/>
                </a:lnTo>
                <a:lnTo>
                  <a:pt x="231" y="323"/>
                </a:lnTo>
                <a:lnTo>
                  <a:pt x="227" y="323"/>
                </a:lnTo>
                <a:lnTo>
                  <a:pt x="225" y="323"/>
                </a:lnTo>
                <a:lnTo>
                  <a:pt x="220" y="323"/>
                </a:lnTo>
                <a:lnTo>
                  <a:pt x="217" y="323"/>
                </a:lnTo>
                <a:lnTo>
                  <a:pt x="212" y="323"/>
                </a:lnTo>
                <a:lnTo>
                  <a:pt x="205" y="323"/>
                </a:lnTo>
                <a:lnTo>
                  <a:pt x="200" y="323"/>
                </a:lnTo>
                <a:lnTo>
                  <a:pt x="196" y="323"/>
                </a:lnTo>
                <a:lnTo>
                  <a:pt x="194" y="323"/>
                </a:lnTo>
                <a:lnTo>
                  <a:pt x="186" y="321"/>
                </a:lnTo>
                <a:lnTo>
                  <a:pt x="182" y="321"/>
                </a:lnTo>
                <a:lnTo>
                  <a:pt x="174" y="321"/>
                </a:lnTo>
                <a:lnTo>
                  <a:pt x="172" y="321"/>
                </a:lnTo>
                <a:lnTo>
                  <a:pt x="170" y="321"/>
                </a:lnTo>
                <a:lnTo>
                  <a:pt x="163" y="321"/>
                </a:lnTo>
                <a:lnTo>
                  <a:pt x="160" y="321"/>
                </a:lnTo>
                <a:lnTo>
                  <a:pt x="153" y="321"/>
                </a:lnTo>
                <a:lnTo>
                  <a:pt x="146" y="321"/>
                </a:lnTo>
                <a:lnTo>
                  <a:pt x="143" y="321"/>
                </a:lnTo>
                <a:lnTo>
                  <a:pt x="139" y="321"/>
                </a:lnTo>
                <a:lnTo>
                  <a:pt x="134" y="321"/>
                </a:lnTo>
                <a:lnTo>
                  <a:pt x="132" y="321"/>
                </a:lnTo>
                <a:lnTo>
                  <a:pt x="129" y="321"/>
                </a:lnTo>
                <a:lnTo>
                  <a:pt x="127" y="321"/>
                </a:lnTo>
                <a:lnTo>
                  <a:pt x="124" y="321"/>
                </a:lnTo>
                <a:lnTo>
                  <a:pt x="120" y="321"/>
                </a:lnTo>
                <a:lnTo>
                  <a:pt x="119" y="321"/>
                </a:lnTo>
                <a:lnTo>
                  <a:pt x="115" y="321"/>
                </a:lnTo>
                <a:lnTo>
                  <a:pt x="107" y="321"/>
                </a:lnTo>
                <a:lnTo>
                  <a:pt x="105" y="321"/>
                </a:lnTo>
                <a:lnTo>
                  <a:pt x="103" y="321"/>
                </a:lnTo>
                <a:lnTo>
                  <a:pt x="95" y="321"/>
                </a:lnTo>
                <a:lnTo>
                  <a:pt x="91" y="321"/>
                </a:lnTo>
                <a:lnTo>
                  <a:pt x="88" y="321"/>
                </a:lnTo>
                <a:lnTo>
                  <a:pt x="84" y="321"/>
                </a:lnTo>
                <a:lnTo>
                  <a:pt x="83" y="321"/>
                </a:lnTo>
                <a:lnTo>
                  <a:pt x="81" y="321"/>
                </a:lnTo>
                <a:lnTo>
                  <a:pt x="72" y="321"/>
                </a:lnTo>
                <a:lnTo>
                  <a:pt x="71" y="321"/>
                </a:lnTo>
                <a:lnTo>
                  <a:pt x="64" y="320"/>
                </a:lnTo>
                <a:lnTo>
                  <a:pt x="60" y="320"/>
                </a:lnTo>
                <a:lnTo>
                  <a:pt x="57" y="320"/>
                </a:lnTo>
                <a:lnTo>
                  <a:pt x="57" y="320"/>
                </a:lnTo>
                <a:lnTo>
                  <a:pt x="55" y="320"/>
                </a:lnTo>
                <a:lnTo>
                  <a:pt x="53" y="320"/>
                </a:lnTo>
                <a:lnTo>
                  <a:pt x="50" y="320"/>
                </a:lnTo>
                <a:lnTo>
                  <a:pt x="46" y="320"/>
                </a:lnTo>
                <a:lnTo>
                  <a:pt x="43" y="320"/>
                </a:lnTo>
                <a:lnTo>
                  <a:pt x="41" y="320"/>
                </a:lnTo>
                <a:lnTo>
                  <a:pt x="41" y="320"/>
                </a:lnTo>
                <a:lnTo>
                  <a:pt x="40" y="320"/>
                </a:lnTo>
                <a:lnTo>
                  <a:pt x="38" y="320"/>
                </a:lnTo>
                <a:lnTo>
                  <a:pt x="36" y="320"/>
                </a:lnTo>
                <a:lnTo>
                  <a:pt x="34" y="320"/>
                </a:lnTo>
                <a:lnTo>
                  <a:pt x="33" y="320"/>
                </a:lnTo>
                <a:lnTo>
                  <a:pt x="31" y="320"/>
                </a:lnTo>
                <a:lnTo>
                  <a:pt x="28" y="320"/>
                </a:lnTo>
                <a:lnTo>
                  <a:pt x="26" y="320"/>
                </a:lnTo>
                <a:lnTo>
                  <a:pt x="21" y="320"/>
                </a:lnTo>
                <a:lnTo>
                  <a:pt x="19" y="320"/>
                </a:lnTo>
                <a:lnTo>
                  <a:pt x="16" y="320"/>
                </a:lnTo>
                <a:lnTo>
                  <a:pt x="10" y="320"/>
                </a:lnTo>
                <a:lnTo>
                  <a:pt x="5" y="320"/>
                </a:lnTo>
                <a:lnTo>
                  <a:pt x="5" y="306"/>
                </a:lnTo>
                <a:lnTo>
                  <a:pt x="5" y="302"/>
                </a:lnTo>
                <a:lnTo>
                  <a:pt x="5" y="301"/>
                </a:lnTo>
                <a:lnTo>
                  <a:pt x="5" y="299"/>
                </a:lnTo>
                <a:lnTo>
                  <a:pt x="5" y="294"/>
                </a:lnTo>
                <a:lnTo>
                  <a:pt x="7" y="287"/>
                </a:lnTo>
                <a:lnTo>
                  <a:pt x="7" y="283"/>
                </a:lnTo>
                <a:lnTo>
                  <a:pt x="7" y="282"/>
                </a:lnTo>
                <a:lnTo>
                  <a:pt x="7" y="280"/>
                </a:lnTo>
                <a:lnTo>
                  <a:pt x="7" y="278"/>
                </a:lnTo>
                <a:lnTo>
                  <a:pt x="7" y="275"/>
                </a:lnTo>
                <a:lnTo>
                  <a:pt x="7" y="271"/>
                </a:lnTo>
                <a:lnTo>
                  <a:pt x="7" y="268"/>
                </a:lnTo>
                <a:lnTo>
                  <a:pt x="7" y="259"/>
                </a:lnTo>
                <a:lnTo>
                  <a:pt x="7" y="258"/>
                </a:lnTo>
                <a:lnTo>
                  <a:pt x="7" y="251"/>
                </a:lnTo>
                <a:lnTo>
                  <a:pt x="7" y="249"/>
                </a:lnTo>
                <a:lnTo>
                  <a:pt x="7" y="244"/>
                </a:lnTo>
                <a:lnTo>
                  <a:pt x="7" y="240"/>
                </a:lnTo>
                <a:lnTo>
                  <a:pt x="7" y="235"/>
                </a:lnTo>
                <a:lnTo>
                  <a:pt x="7" y="230"/>
                </a:lnTo>
                <a:lnTo>
                  <a:pt x="9" y="228"/>
                </a:lnTo>
                <a:lnTo>
                  <a:pt x="9" y="227"/>
                </a:lnTo>
                <a:lnTo>
                  <a:pt x="9" y="213"/>
                </a:lnTo>
                <a:lnTo>
                  <a:pt x="9" y="208"/>
                </a:lnTo>
                <a:lnTo>
                  <a:pt x="9" y="203"/>
                </a:lnTo>
                <a:lnTo>
                  <a:pt x="9" y="199"/>
                </a:lnTo>
                <a:lnTo>
                  <a:pt x="9" y="197"/>
                </a:lnTo>
                <a:lnTo>
                  <a:pt x="9" y="196"/>
                </a:lnTo>
                <a:lnTo>
                  <a:pt x="9" y="191"/>
                </a:lnTo>
                <a:lnTo>
                  <a:pt x="9" y="189"/>
                </a:lnTo>
                <a:lnTo>
                  <a:pt x="9" y="187"/>
                </a:lnTo>
                <a:lnTo>
                  <a:pt x="9" y="185"/>
                </a:lnTo>
                <a:lnTo>
                  <a:pt x="9" y="180"/>
                </a:lnTo>
                <a:lnTo>
                  <a:pt x="9" y="179"/>
                </a:lnTo>
                <a:lnTo>
                  <a:pt x="9" y="173"/>
                </a:lnTo>
                <a:lnTo>
                  <a:pt x="9" y="172"/>
                </a:lnTo>
                <a:lnTo>
                  <a:pt x="9" y="168"/>
                </a:lnTo>
                <a:lnTo>
                  <a:pt x="3" y="168"/>
                </a:lnTo>
                <a:lnTo>
                  <a:pt x="0" y="168"/>
                </a:lnTo>
                <a:lnTo>
                  <a:pt x="0" y="166"/>
                </a:lnTo>
                <a:lnTo>
                  <a:pt x="0" y="160"/>
                </a:lnTo>
                <a:lnTo>
                  <a:pt x="0" y="154"/>
                </a:lnTo>
                <a:lnTo>
                  <a:pt x="0" y="153"/>
                </a:lnTo>
                <a:lnTo>
                  <a:pt x="0" y="148"/>
                </a:lnTo>
                <a:lnTo>
                  <a:pt x="0" y="142"/>
                </a:lnTo>
                <a:lnTo>
                  <a:pt x="0" y="139"/>
                </a:lnTo>
                <a:lnTo>
                  <a:pt x="0" y="134"/>
                </a:lnTo>
                <a:lnTo>
                  <a:pt x="0" y="130"/>
                </a:lnTo>
                <a:lnTo>
                  <a:pt x="2" y="123"/>
                </a:lnTo>
                <a:lnTo>
                  <a:pt x="2" y="120"/>
                </a:lnTo>
                <a:lnTo>
                  <a:pt x="2" y="118"/>
                </a:lnTo>
                <a:lnTo>
                  <a:pt x="2" y="117"/>
                </a:lnTo>
                <a:lnTo>
                  <a:pt x="2" y="113"/>
                </a:lnTo>
                <a:lnTo>
                  <a:pt x="2" y="101"/>
                </a:lnTo>
                <a:lnTo>
                  <a:pt x="2" y="98"/>
                </a:lnTo>
                <a:lnTo>
                  <a:pt x="2" y="93"/>
                </a:lnTo>
                <a:lnTo>
                  <a:pt x="2" y="82"/>
                </a:lnTo>
                <a:lnTo>
                  <a:pt x="2" y="80"/>
                </a:lnTo>
                <a:lnTo>
                  <a:pt x="2" y="79"/>
                </a:lnTo>
                <a:lnTo>
                  <a:pt x="2" y="77"/>
                </a:lnTo>
                <a:lnTo>
                  <a:pt x="2" y="70"/>
                </a:lnTo>
                <a:lnTo>
                  <a:pt x="2" y="67"/>
                </a:lnTo>
                <a:lnTo>
                  <a:pt x="2" y="67"/>
                </a:lnTo>
                <a:lnTo>
                  <a:pt x="2" y="65"/>
                </a:lnTo>
                <a:lnTo>
                  <a:pt x="2" y="56"/>
                </a:lnTo>
                <a:lnTo>
                  <a:pt x="2" y="55"/>
                </a:lnTo>
                <a:lnTo>
                  <a:pt x="2" y="48"/>
                </a:lnTo>
                <a:lnTo>
                  <a:pt x="2" y="46"/>
                </a:lnTo>
                <a:lnTo>
                  <a:pt x="2" y="43"/>
                </a:lnTo>
                <a:lnTo>
                  <a:pt x="2" y="41"/>
                </a:lnTo>
                <a:lnTo>
                  <a:pt x="2" y="39"/>
                </a:lnTo>
                <a:lnTo>
                  <a:pt x="2" y="37"/>
                </a:lnTo>
                <a:lnTo>
                  <a:pt x="2" y="36"/>
                </a:lnTo>
                <a:lnTo>
                  <a:pt x="2" y="34"/>
                </a:lnTo>
                <a:lnTo>
                  <a:pt x="3" y="34"/>
                </a:lnTo>
                <a:lnTo>
                  <a:pt x="3" y="32"/>
                </a:lnTo>
                <a:lnTo>
                  <a:pt x="3" y="29"/>
                </a:lnTo>
                <a:lnTo>
                  <a:pt x="3" y="27"/>
                </a:lnTo>
                <a:lnTo>
                  <a:pt x="3" y="22"/>
                </a:lnTo>
                <a:lnTo>
                  <a:pt x="3" y="20"/>
                </a:lnTo>
                <a:lnTo>
                  <a:pt x="3" y="19"/>
                </a:lnTo>
                <a:lnTo>
                  <a:pt x="3" y="17"/>
                </a:lnTo>
                <a:lnTo>
                  <a:pt x="3" y="10"/>
                </a:lnTo>
                <a:lnTo>
                  <a:pt x="3" y="3"/>
                </a:lnTo>
                <a:lnTo>
                  <a:pt x="3" y="0"/>
                </a:lnTo>
                <a:lnTo>
                  <a:pt x="10" y="1"/>
                </a:lnTo>
                <a:lnTo>
                  <a:pt x="17" y="1"/>
                </a:lnTo>
                <a:lnTo>
                  <a:pt x="19" y="1"/>
                </a:lnTo>
                <a:lnTo>
                  <a:pt x="21" y="1"/>
                </a:lnTo>
                <a:lnTo>
                  <a:pt x="26" y="1"/>
                </a:lnTo>
                <a:lnTo>
                  <a:pt x="26" y="1"/>
                </a:lnTo>
                <a:lnTo>
                  <a:pt x="41" y="1"/>
                </a:lnTo>
                <a:lnTo>
                  <a:pt x="41" y="1"/>
                </a:lnTo>
                <a:lnTo>
                  <a:pt x="48" y="1"/>
                </a:lnTo>
                <a:lnTo>
                  <a:pt x="50" y="1"/>
                </a:lnTo>
                <a:lnTo>
                  <a:pt x="52" y="1"/>
                </a:lnTo>
                <a:lnTo>
                  <a:pt x="59" y="1"/>
                </a:lnTo>
                <a:lnTo>
                  <a:pt x="62" y="1"/>
                </a:lnTo>
                <a:lnTo>
                  <a:pt x="64" y="1"/>
                </a:lnTo>
                <a:lnTo>
                  <a:pt x="65" y="3"/>
                </a:lnTo>
                <a:lnTo>
                  <a:pt x="65" y="1"/>
                </a:lnTo>
                <a:lnTo>
                  <a:pt x="67" y="3"/>
                </a:lnTo>
                <a:lnTo>
                  <a:pt x="72" y="3"/>
                </a:lnTo>
                <a:lnTo>
                  <a:pt x="76" y="3"/>
                </a:lnTo>
                <a:lnTo>
                  <a:pt x="79" y="3"/>
                </a:lnTo>
                <a:lnTo>
                  <a:pt x="81" y="3"/>
                </a:lnTo>
                <a:lnTo>
                  <a:pt x="83" y="3"/>
                </a:lnTo>
                <a:lnTo>
                  <a:pt x="84" y="3"/>
                </a:lnTo>
                <a:lnTo>
                  <a:pt x="86" y="3"/>
                </a:lnTo>
                <a:lnTo>
                  <a:pt x="89" y="3"/>
                </a:lnTo>
                <a:lnTo>
                  <a:pt x="91" y="3"/>
                </a:lnTo>
                <a:lnTo>
                  <a:pt x="93" y="3"/>
                </a:lnTo>
                <a:lnTo>
                  <a:pt x="96" y="3"/>
                </a:lnTo>
                <a:lnTo>
                  <a:pt x="98" y="3"/>
                </a:lnTo>
                <a:lnTo>
                  <a:pt x="103" y="3"/>
                </a:lnTo>
                <a:lnTo>
                  <a:pt x="105" y="3"/>
                </a:lnTo>
                <a:lnTo>
                  <a:pt x="112" y="5"/>
                </a:lnTo>
                <a:lnTo>
                  <a:pt x="114" y="5"/>
                </a:lnTo>
                <a:lnTo>
                  <a:pt x="117" y="5"/>
                </a:lnTo>
                <a:lnTo>
                  <a:pt x="117" y="5"/>
                </a:lnTo>
                <a:lnTo>
                  <a:pt x="126" y="5"/>
                </a:lnTo>
                <a:lnTo>
                  <a:pt x="132" y="5"/>
                </a:lnTo>
                <a:lnTo>
                  <a:pt x="136" y="5"/>
                </a:lnTo>
                <a:lnTo>
                  <a:pt x="138" y="5"/>
                </a:lnTo>
                <a:lnTo>
                  <a:pt x="141" y="5"/>
                </a:lnTo>
                <a:lnTo>
                  <a:pt x="148" y="5"/>
                </a:lnTo>
                <a:lnTo>
                  <a:pt x="150" y="5"/>
                </a:lnTo>
                <a:lnTo>
                  <a:pt x="151" y="5"/>
                </a:lnTo>
                <a:lnTo>
                  <a:pt x="160" y="5"/>
                </a:lnTo>
                <a:lnTo>
                  <a:pt x="167" y="5"/>
                </a:lnTo>
                <a:lnTo>
                  <a:pt x="170" y="5"/>
                </a:lnTo>
                <a:lnTo>
                  <a:pt x="172" y="5"/>
                </a:lnTo>
                <a:lnTo>
                  <a:pt x="189" y="7"/>
                </a:lnTo>
                <a:lnTo>
                  <a:pt x="193" y="7"/>
                </a:lnTo>
                <a:lnTo>
                  <a:pt x="196" y="7"/>
                </a:lnTo>
                <a:lnTo>
                  <a:pt x="200" y="7"/>
                </a:lnTo>
                <a:lnTo>
                  <a:pt x="203" y="7"/>
                </a:lnTo>
                <a:lnTo>
                  <a:pt x="205" y="7"/>
                </a:lnTo>
                <a:lnTo>
                  <a:pt x="208" y="7"/>
                </a:lnTo>
                <a:lnTo>
                  <a:pt x="217" y="7"/>
                </a:lnTo>
                <a:lnTo>
                  <a:pt x="218" y="7"/>
                </a:lnTo>
                <a:lnTo>
                  <a:pt x="227" y="7"/>
                </a:lnTo>
                <a:lnTo>
                  <a:pt x="236" y="7"/>
                </a:lnTo>
                <a:lnTo>
                  <a:pt x="237" y="7"/>
                </a:lnTo>
                <a:lnTo>
                  <a:pt x="237" y="7"/>
                </a:lnTo>
                <a:lnTo>
                  <a:pt x="246" y="7"/>
                </a:lnTo>
                <a:lnTo>
                  <a:pt x="248" y="7"/>
                </a:lnTo>
                <a:lnTo>
                  <a:pt x="251" y="7"/>
                </a:lnTo>
                <a:lnTo>
                  <a:pt x="253" y="7"/>
                </a:lnTo>
                <a:lnTo>
                  <a:pt x="260" y="7"/>
                </a:lnTo>
                <a:lnTo>
                  <a:pt x="263" y="7"/>
                </a:lnTo>
                <a:lnTo>
                  <a:pt x="267" y="7"/>
                </a:lnTo>
                <a:lnTo>
                  <a:pt x="268" y="7"/>
                </a:lnTo>
                <a:lnTo>
                  <a:pt x="268" y="7"/>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9" name="Freeform 227"/>
          <p:cNvSpPr>
            <a:spLocks/>
          </p:cNvSpPr>
          <p:nvPr/>
        </p:nvSpPr>
        <p:spPr bwMode="auto">
          <a:xfrm>
            <a:off x="5161360" y="4351735"/>
            <a:ext cx="411956" cy="310754"/>
          </a:xfrm>
          <a:custGeom>
            <a:avLst/>
            <a:gdLst/>
            <a:ahLst/>
            <a:cxnLst>
              <a:cxn ang="0">
                <a:pos x="287" y="10"/>
              </a:cxn>
              <a:cxn ang="0">
                <a:pos x="312" y="10"/>
              </a:cxn>
              <a:cxn ang="0">
                <a:pos x="337" y="12"/>
              </a:cxn>
              <a:cxn ang="0">
                <a:pos x="339" y="33"/>
              </a:cxn>
              <a:cxn ang="0">
                <a:pos x="339" y="46"/>
              </a:cxn>
              <a:cxn ang="0">
                <a:pos x="339" y="60"/>
              </a:cxn>
              <a:cxn ang="0">
                <a:pos x="339" y="77"/>
              </a:cxn>
              <a:cxn ang="0">
                <a:pos x="337" y="101"/>
              </a:cxn>
              <a:cxn ang="0">
                <a:pos x="337" y="115"/>
              </a:cxn>
              <a:cxn ang="0">
                <a:pos x="346" y="125"/>
              </a:cxn>
              <a:cxn ang="0">
                <a:pos x="346" y="162"/>
              </a:cxn>
              <a:cxn ang="0">
                <a:pos x="346" y="189"/>
              </a:cxn>
              <a:cxn ang="0">
                <a:pos x="344" y="217"/>
              </a:cxn>
              <a:cxn ang="0">
                <a:pos x="344" y="237"/>
              </a:cxn>
              <a:cxn ang="0">
                <a:pos x="344" y="251"/>
              </a:cxn>
              <a:cxn ang="0">
                <a:pos x="320" y="261"/>
              </a:cxn>
              <a:cxn ang="0">
                <a:pos x="306" y="260"/>
              </a:cxn>
              <a:cxn ang="0">
                <a:pos x="294" y="260"/>
              </a:cxn>
              <a:cxn ang="0">
                <a:pos x="275" y="260"/>
              </a:cxn>
              <a:cxn ang="0">
                <a:pos x="258" y="258"/>
              </a:cxn>
              <a:cxn ang="0">
                <a:pos x="244" y="258"/>
              </a:cxn>
              <a:cxn ang="0">
                <a:pos x="227" y="258"/>
              </a:cxn>
              <a:cxn ang="0">
                <a:pos x="214" y="256"/>
              </a:cxn>
              <a:cxn ang="0">
                <a:pos x="193" y="256"/>
              </a:cxn>
              <a:cxn ang="0">
                <a:pos x="177" y="256"/>
              </a:cxn>
              <a:cxn ang="0">
                <a:pos x="162" y="256"/>
              </a:cxn>
              <a:cxn ang="0">
                <a:pos x="146" y="255"/>
              </a:cxn>
              <a:cxn ang="0">
                <a:pos x="129" y="255"/>
              </a:cxn>
              <a:cxn ang="0">
                <a:pos x="105" y="255"/>
              </a:cxn>
              <a:cxn ang="0">
                <a:pos x="81" y="255"/>
              </a:cxn>
              <a:cxn ang="0">
                <a:pos x="57" y="253"/>
              </a:cxn>
              <a:cxn ang="0">
                <a:pos x="42" y="253"/>
              </a:cxn>
              <a:cxn ang="0">
                <a:pos x="17" y="253"/>
              </a:cxn>
              <a:cxn ang="0">
                <a:pos x="11" y="244"/>
              </a:cxn>
              <a:cxn ang="0">
                <a:pos x="11" y="222"/>
              </a:cxn>
              <a:cxn ang="0">
                <a:pos x="11" y="206"/>
              </a:cxn>
              <a:cxn ang="0">
                <a:pos x="11" y="175"/>
              </a:cxn>
              <a:cxn ang="0">
                <a:pos x="11" y="162"/>
              </a:cxn>
              <a:cxn ang="0">
                <a:pos x="12" y="139"/>
              </a:cxn>
              <a:cxn ang="0">
                <a:pos x="12" y="120"/>
              </a:cxn>
              <a:cxn ang="0">
                <a:pos x="7" y="112"/>
              </a:cxn>
              <a:cxn ang="0">
                <a:pos x="0" y="105"/>
              </a:cxn>
              <a:cxn ang="0">
                <a:pos x="0" y="95"/>
              </a:cxn>
              <a:cxn ang="0">
                <a:pos x="2" y="79"/>
              </a:cxn>
              <a:cxn ang="0">
                <a:pos x="2" y="62"/>
              </a:cxn>
              <a:cxn ang="0">
                <a:pos x="2" y="38"/>
              </a:cxn>
              <a:cxn ang="0">
                <a:pos x="4" y="21"/>
              </a:cxn>
              <a:cxn ang="0">
                <a:pos x="4" y="9"/>
              </a:cxn>
              <a:cxn ang="0">
                <a:pos x="26" y="0"/>
              </a:cxn>
              <a:cxn ang="0">
                <a:pos x="45" y="2"/>
              </a:cxn>
              <a:cxn ang="0">
                <a:pos x="72" y="2"/>
              </a:cxn>
              <a:cxn ang="0">
                <a:pos x="102" y="3"/>
              </a:cxn>
              <a:cxn ang="0">
                <a:pos x="122" y="3"/>
              </a:cxn>
              <a:cxn ang="0">
                <a:pos x="141" y="5"/>
              </a:cxn>
              <a:cxn ang="0">
                <a:pos x="162" y="5"/>
              </a:cxn>
              <a:cxn ang="0">
                <a:pos x="177" y="7"/>
              </a:cxn>
              <a:cxn ang="0">
                <a:pos x="196" y="7"/>
              </a:cxn>
              <a:cxn ang="0">
                <a:pos x="214" y="7"/>
              </a:cxn>
              <a:cxn ang="0">
                <a:pos x="227" y="9"/>
              </a:cxn>
              <a:cxn ang="0">
                <a:pos x="243" y="9"/>
              </a:cxn>
              <a:cxn ang="0">
                <a:pos x="267" y="9"/>
              </a:cxn>
            </a:cxnLst>
            <a:rect l="0" t="0" r="r" b="b"/>
            <a:pathLst>
              <a:path w="346" h="261">
                <a:moveTo>
                  <a:pt x="272" y="10"/>
                </a:moveTo>
                <a:lnTo>
                  <a:pt x="274" y="10"/>
                </a:lnTo>
                <a:lnTo>
                  <a:pt x="275" y="10"/>
                </a:lnTo>
                <a:lnTo>
                  <a:pt x="282" y="10"/>
                </a:lnTo>
                <a:lnTo>
                  <a:pt x="286" y="10"/>
                </a:lnTo>
                <a:lnTo>
                  <a:pt x="287" y="10"/>
                </a:lnTo>
                <a:lnTo>
                  <a:pt x="296" y="10"/>
                </a:lnTo>
                <a:lnTo>
                  <a:pt x="298" y="10"/>
                </a:lnTo>
                <a:lnTo>
                  <a:pt x="298" y="10"/>
                </a:lnTo>
                <a:lnTo>
                  <a:pt x="300" y="10"/>
                </a:lnTo>
                <a:lnTo>
                  <a:pt x="308" y="10"/>
                </a:lnTo>
                <a:lnTo>
                  <a:pt x="312" y="10"/>
                </a:lnTo>
                <a:lnTo>
                  <a:pt x="317" y="12"/>
                </a:lnTo>
                <a:lnTo>
                  <a:pt x="327" y="12"/>
                </a:lnTo>
                <a:lnTo>
                  <a:pt x="329" y="12"/>
                </a:lnTo>
                <a:lnTo>
                  <a:pt x="332" y="12"/>
                </a:lnTo>
                <a:lnTo>
                  <a:pt x="334" y="12"/>
                </a:lnTo>
                <a:lnTo>
                  <a:pt x="337" y="12"/>
                </a:lnTo>
                <a:lnTo>
                  <a:pt x="339" y="12"/>
                </a:lnTo>
                <a:lnTo>
                  <a:pt x="341" y="12"/>
                </a:lnTo>
                <a:lnTo>
                  <a:pt x="341" y="17"/>
                </a:lnTo>
                <a:lnTo>
                  <a:pt x="339" y="19"/>
                </a:lnTo>
                <a:lnTo>
                  <a:pt x="339" y="22"/>
                </a:lnTo>
                <a:lnTo>
                  <a:pt x="339" y="33"/>
                </a:lnTo>
                <a:lnTo>
                  <a:pt x="339" y="34"/>
                </a:lnTo>
                <a:lnTo>
                  <a:pt x="339" y="36"/>
                </a:lnTo>
                <a:lnTo>
                  <a:pt x="339" y="38"/>
                </a:lnTo>
                <a:lnTo>
                  <a:pt x="339" y="41"/>
                </a:lnTo>
                <a:lnTo>
                  <a:pt x="339" y="43"/>
                </a:lnTo>
                <a:lnTo>
                  <a:pt x="339" y="46"/>
                </a:lnTo>
                <a:lnTo>
                  <a:pt x="339" y="48"/>
                </a:lnTo>
                <a:lnTo>
                  <a:pt x="339" y="50"/>
                </a:lnTo>
                <a:lnTo>
                  <a:pt x="339" y="53"/>
                </a:lnTo>
                <a:lnTo>
                  <a:pt x="339" y="57"/>
                </a:lnTo>
                <a:lnTo>
                  <a:pt x="339" y="58"/>
                </a:lnTo>
                <a:lnTo>
                  <a:pt x="339" y="60"/>
                </a:lnTo>
                <a:lnTo>
                  <a:pt x="339" y="62"/>
                </a:lnTo>
                <a:lnTo>
                  <a:pt x="339" y="64"/>
                </a:lnTo>
                <a:lnTo>
                  <a:pt x="339" y="65"/>
                </a:lnTo>
                <a:lnTo>
                  <a:pt x="339" y="67"/>
                </a:lnTo>
                <a:lnTo>
                  <a:pt x="339" y="69"/>
                </a:lnTo>
                <a:lnTo>
                  <a:pt x="339" y="77"/>
                </a:lnTo>
                <a:lnTo>
                  <a:pt x="339" y="84"/>
                </a:lnTo>
                <a:lnTo>
                  <a:pt x="339" y="86"/>
                </a:lnTo>
                <a:lnTo>
                  <a:pt x="339" y="88"/>
                </a:lnTo>
                <a:lnTo>
                  <a:pt x="337" y="96"/>
                </a:lnTo>
                <a:lnTo>
                  <a:pt x="337" y="100"/>
                </a:lnTo>
                <a:lnTo>
                  <a:pt x="337" y="101"/>
                </a:lnTo>
                <a:lnTo>
                  <a:pt x="337" y="103"/>
                </a:lnTo>
                <a:lnTo>
                  <a:pt x="337" y="105"/>
                </a:lnTo>
                <a:lnTo>
                  <a:pt x="337" y="110"/>
                </a:lnTo>
                <a:lnTo>
                  <a:pt x="337" y="112"/>
                </a:lnTo>
                <a:lnTo>
                  <a:pt x="337" y="113"/>
                </a:lnTo>
                <a:lnTo>
                  <a:pt x="337" y="115"/>
                </a:lnTo>
                <a:lnTo>
                  <a:pt x="337" y="120"/>
                </a:lnTo>
                <a:lnTo>
                  <a:pt x="337" y="122"/>
                </a:lnTo>
                <a:lnTo>
                  <a:pt x="343" y="122"/>
                </a:lnTo>
                <a:lnTo>
                  <a:pt x="343" y="122"/>
                </a:lnTo>
                <a:lnTo>
                  <a:pt x="346" y="122"/>
                </a:lnTo>
                <a:lnTo>
                  <a:pt x="346" y="125"/>
                </a:lnTo>
                <a:lnTo>
                  <a:pt x="346" y="136"/>
                </a:lnTo>
                <a:lnTo>
                  <a:pt x="346" y="138"/>
                </a:lnTo>
                <a:lnTo>
                  <a:pt x="346" y="141"/>
                </a:lnTo>
                <a:lnTo>
                  <a:pt x="346" y="148"/>
                </a:lnTo>
                <a:lnTo>
                  <a:pt x="346" y="162"/>
                </a:lnTo>
                <a:lnTo>
                  <a:pt x="346" y="162"/>
                </a:lnTo>
                <a:lnTo>
                  <a:pt x="346" y="172"/>
                </a:lnTo>
                <a:lnTo>
                  <a:pt x="346" y="174"/>
                </a:lnTo>
                <a:lnTo>
                  <a:pt x="346" y="177"/>
                </a:lnTo>
                <a:lnTo>
                  <a:pt x="346" y="179"/>
                </a:lnTo>
                <a:lnTo>
                  <a:pt x="346" y="184"/>
                </a:lnTo>
                <a:lnTo>
                  <a:pt x="346" y="189"/>
                </a:lnTo>
                <a:lnTo>
                  <a:pt x="344" y="198"/>
                </a:lnTo>
                <a:lnTo>
                  <a:pt x="344" y="201"/>
                </a:lnTo>
                <a:lnTo>
                  <a:pt x="344" y="203"/>
                </a:lnTo>
                <a:lnTo>
                  <a:pt x="344" y="206"/>
                </a:lnTo>
                <a:lnTo>
                  <a:pt x="344" y="213"/>
                </a:lnTo>
                <a:lnTo>
                  <a:pt x="344" y="217"/>
                </a:lnTo>
                <a:lnTo>
                  <a:pt x="344" y="220"/>
                </a:lnTo>
                <a:lnTo>
                  <a:pt x="344" y="222"/>
                </a:lnTo>
                <a:lnTo>
                  <a:pt x="344" y="234"/>
                </a:lnTo>
                <a:lnTo>
                  <a:pt x="344" y="236"/>
                </a:lnTo>
                <a:lnTo>
                  <a:pt x="344" y="237"/>
                </a:lnTo>
                <a:lnTo>
                  <a:pt x="344" y="237"/>
                </a:lnTo>
                <a:lnTo>
                  <a:pt x="344" y="239"/>
                </a:lnTo>
                <a:lnTo>
                  <a:pt x="344" y="241"/>
                </a:lnTo>
                <a:lnTo>
                  <a:pt x="344" y="242"/>
                </a:lnTo>
                <a:lnTo>
                  <a:pt x="344" y="244"/>
                </a:lnTo>
                <a:lnTo>
                  <a:pt x="344" y="246"/>
                </a:lnTo>
                <a:lnTo>
                  <a:pt x="344" y="251"/>
                </a:lnTo>
                <a:lnTo>
                  <a:pt x="344" y="261"/>
                </a:lnTo>
                <a:lnTo>
                  <a:pt x="343" y="261"/>
                </a:lnTo>
                <a:lnTo>
                  <a:pt x="336" y="261"/>
                </a:lnTo>
                <a:lnTo>
                  <a:pt x="332" y="261"/>
                </a:lnTo>
                <a:lnTo>
                  <a:pt x="322" y="261"/>
                </a:lnTo>
                <a:lnTo>
                  <a:pt x="320" y="261"/>
                </a:lnTo>
                <a:lnTo>
                  <a:pt x="318" y="261"/>
                </a:lnTo>
                <a:lnTo>
                  <a:pt x="317" y="261"/>
                </a:lnTo>
                <a:lnTo>
                  <a:pt x="313" y="261"/>
                </a:lnTo>
                <a:lnTo>
                  <a:pt x="312" y="260"/>
                </a:lnTo>
                <a:lnTo>
                  <a:pt x="308" y="260"/>
                </a:lnTo>
                <a:lnTo>
                  <a:pt x="306" y="260"/>
                </a:lnTo>
                <a:lnTo>
                  <a:pt x="305" y="260"/>
                </a:lnTo>
                <a:lnTo>
                  <a:pt x="303" y="260"/>
                </a:lnTo>
                <a:lnTo>
                  <a:pt x="301" y="260"/>
                </a:lnTo>
                <a:lnTo>
                  <a:pt x="300" y="260"/>
                </a:lnTo>
                <a:lnTo>
                  <a:pt x="298" y="260"/>
                </a:lnTo>
                <a:lnTo>
                  <a:pt x="294" y="260"/>
                </a:lnTo>
                <a:lnTo>
                  <a:pt x="286" y="260"/>
                </a:lnTo>
                <a:lnTo>
                  <a:pt x="284" y="260"/>
                </a:lnTo>
                <a:lnTo>
                  <a:pt x="282" y="260"/>
                </a:lnTo>
                <a:lnTo>
                  <a:pt x="282" y="260"/>
                </a:lnTo>
                <a:lnTo>
                  <a:pt x="279" y="260"/>
                </a:lnTo>
                <a:lnTo>
                  <a:pt x="275" y="260"/>
                </a:lnTo>
                <a:lnTo>
                  <a:pt x="270" y="260"/>
                </a:lnTo>
                <a:lnTo>
                  <a:pt x="267" y="260"/>
                </a:lnTo>
                <a:lnTo>
                  <a:pt x="265" y="260"/>
                </a:lnTo>
                <a:lnTo>
                  <a:pt x="263" y="260"/>
                </a:lnTo>
                <a:lnTo>
                  <a:pt x="260" y="258"/>
                </a:lnTo>
                <a:lnTo>
                  <a:pt x="258" y="258"/>
                </a:lnTo>
                <a:lnTo>
                  <a:pt x="257" y="258"/>
                </a:lnTo>
                <a:lnTo>
                  <a:pt x="255" y="258"/>
                </a:lnTo>
                <a:lnTo>
                  <a:pt x="253" y="258"/>
                </a:lnTo>
                <a:lnTo>
                  <a:pt x="251" y="258"/>
                </a:lnTo>
                <a:lnTo>
                  <a:pt x="246" y="258"/>
                </a:lnTo>
                <a:lnTo>
                  <a:pt x="244" y="258"/>
                </a:lnTo>
                <a:lnTo>
                  <a:pt x="243" y="258"/>
                </a:lnTo>
                <a:lnTo>
                  <a:pt x="241" y="258"/>
                </a:lnTo>
                <a:lnTo>
                  <a:pt x="236" y="258"/>
                </a:lnTo>
                <a:lnTo>
                  <a:pt x="234" y="258"/>
                </a:lnTo>
                <a:lnTo>
                  <a:pt x="231" y="258"/>
                </a:lnTo>
                <a:lnTo>
                  <a:pt x="227" y="258"/>
                </a:lnTo>
                <a:lnTo>
                  <a:pt x="222" y="256"/>
                </a:lnTo>
                <a:lnTo>
                  <a:pt x="220" y="256"/>
                </a:lnTo>
                <a:lnTo>
                  <a:pt x="219" y="256"/>
                </a:lnTo>
                <a:lnTo>
                  <a:pt x="217" y="256"/>
                </a:lnTo>
                <a:lnTo>
                  <a:pt x="215" y="256"/>
                </a:lnTo>
                <a:lnTo>
                  <a:pt x="214" y="256"/>
                </a:lnTo>
                <a:lnTo>
                  <a:pt x="208" y="256"/>
                </a:lnTo>
                <a:lnTo>
                  <a:pt x="203" y="256"/>
                </a:lnTo>
                <a:lnTo>
                  <a:pt x="201" y="256"/>
                </a:lnTo>
                <a:lnTo>
                  <a:pt x="200" y="256"/>
                </a:lnTo>
                <a:lnTo>
                  <a:pt x="198" y="256"/>
                </a:lnTo>
                <a:lnTo>
                  <a:pt x="193" y="256"/>
                </a:lnTo>
                <a:lnTo>
                  <a:pt x="191" y="256"/>
                </a:lnTo>
                <a:lnTo>
                  <a:pt x="189" y="256"/>
                </a:lnTo>
                <a:lnTo>
                  <a:pt x="188" y="256"/>
                </a:lnTo>
                <a:lnTo>
                  <a:pt x="184" y="256"/>
                </a:lnTo>
                <a:lnTo>
                  <a:pt x="179" y="256"/>
                </a:lnTo>
                <a:lnTo>
                  <a:pt x="177" y="256"/>
                </a:lnTo>
                <a:lnTo>
                  <a:pt x="172" y="256"/>
                </a:lnTo>
                <a:lnTo>
                  <a:pt x="169" y="256"/>
                </a:lnTo>
                <a:lnTo>
                  <a:pt x="167" y="256"/>
                </a:lnTo>
                <a:lnTo>
                  <a:pt x="165" y="256"/>
                </a:lnTo>
                <a:lnTo>
                  <a:pt x="162" y="256"/>
                </a:lnTo>
                <a:lnTo>
                  <a:pt x="162" y="256"/>
                </a:lnTo>
                <a:lnTo>
                  <a:pt x="160" y="256"/>
                </a:lnTo>
                <a:lnTo>
                  <a:pt x="157" y="256"/>
                </a:lnTo>
                <a:lnTo>
                  <a:pt x="155" y="256"/>
                </a:lnTo>
                <a:lnTo>
                  <a:pt x="153" y="256"/>
                </a:lnTo>
                <a:lnTo>
                  <a:pt x="150" y="255"/>
                </a:lnTo>
                <a:lnTo>
                  <a:pt x="146" y="255"/>
                </a:lnTo>
                <a:lnTo>
                  <a:pt x="145" y="255"/>
                </a:lnTo>
                <a:lnTo>
                  <a:pt x="140" y="255"/>
                </a:lnTo>
                <a:lnTo>
                  <a:pt x="136" y="255"/>
                </a:lnTo>
                <a:lnTo>
                  <a:pt x="133" y="255"/>
                </a:lnTo>
                <a:lnTo>
                  <a:pt x="133" y="255"/>
                </a:lnTo>
                <a:lnTo>
                  <a:pt x="129" y="255"/>
                </a:lnTo>
                <a:lnTo>
                  <a:pt x="122" y="255"/>
                </a:lnTo>
                <a:lnTo>
                  <a:pt x="119" y="255"/>
                </a:lnTo>
                <a:lnTo>
                  <a:pt x="115" y="255"/>
                </a:lnTo>
                <a:lnTo>
                  <a:pt x="112" y="255"/>
                </a:lnTo>
                <a:lnTo>
                  <a:pt x="109" y="255"/>
                </a:lnTo>
                <a:lnTo>
                  <a:pt x="105" y="255"/>
                </a:lnTo>
                <a:lnTo>
                  <a:pt x="100" y="255"/>
                </a:lnTo>
                <a:lnTo>
                  <a:pt x="97" y="255"/>
                </a:lnTo>
                <a:lnTo>
                  <a:pt x="91" y="255"/>
                </a:lnTo>
                <a:lnTo>
                  <a:pt x="88" y="255"/>
                </a:lnTo>
                <a:lnTo>
                  <a:pt x="83" y="255"/>
                </a:lnTo>
                <a:lnTo>
                  <a:pt x="81" y="255"/>
                </a:lnTo>
                <a:lnTo>
                  <a:pt x="78" y="253"/>
                </a:lnTo>
                <a:lnTo>
                  <a:pt x="76" y="253"/>
                </a:lnTo>
                <a:lnTo>
                  <a:pt x="71" y="253"/>
                </a:lnTo>
                <a:lnTo>
                  <a:pt x="67" y="253"/>
                </a:lnTo>
                <a:lnTo>
                  <a:pt x="64" y="253"/>
                </a:lnTo>
                <a:lnTo>
                  <a:pt x="57" y="253"/>
                </a:lnTo>
                <a:lnTo>
                  <a:pt x="54" y="253"/>
                </a:lnTo>
                <a:lnTo>
                  <a:pt x="52" y="253"/>
                </a:lnTo>
                <a:lnTo>
                  <a:pt x="50" y="253"/>
                </a:lnTo>
                <a:lnTo>
                  <a:pt x="43" y="253"/>
                </a:lnTo>
                <a:lnTo>
                  <a:pt x="42" y="253"/>
                </a:lnTo>
                <a:lnTo>
                  <a:pt x="42" y="253"/>
                </a:lnTo>
                <a:lnTo>
                  <a:pt x="36" y="253"/>
                </a:lnTo>
                <a:lnTo>
                  <a:pt x="33" y="253"/>
                </a:lnTo>
                <a:lnTo>
                  <a:pt x="31" y="253"/>
                </a:lnTo>
                <a:lnTo>
                  <a:pt x="26" y="253"/>
                </a:lnTo>
                <a:lnTo>
                  <a:pt x="21" y="253"/>
                </a:lnTo>
                <a:lnTo>
                  <a:pt x="17" y="253"/>
                </a:lnTo>
                <a:lnTo>
                  <a:pt x="16" y="253"/>
                </a:lnTo>
                <a:lnTo>
                  <a:pt x="12" y="253"/>
                </a:lnTo>
                <a:lnTo>
                  <a:pt x="11" y="253"/>
                </a:lnTo>
                <a:lnTo>
                  <a:pt x="11" y="253"/>
                </a:lnTo>
                <a:lnTo>
                  <a:pt x="11" y="251"/>
                </a:lnTo>
                <a:lnTo>
                  <a:pt x="11" y="244"/>
                </a:lnTo>
                <a:lnTo>
                  <a:pt x="11" y="241"/>
                </a:lnTo>
                <a:lnTo>
                  <a:pt x="11" y="236"/>
                </a:lnTo>
                <a:lnTo>
                  <a:pt x="11" y="232"/>
                </a:lnTo>
                <a:lnTo>
                  <a:pt x="11" y="229"/>
                </a:lnTo>
                <a:lnTo>
                  <a:pt x="11" y="224"/>
                </a:lnTo>
                <a:lnTo>
                  <a:pt x="11" y="222"/>
                </a:lnTo>
                <a:lnTo>
                  <a:pt x="11" y="220"/>
                </a:lnTo>
                <a:lnTo>
                  <a:pt x="11" y="218"/>
                </a:lnTo>
                <a:lnTo>
                  <a:pt x="11" y="212"/>
                </a:lnTo>
                <a:lnTo>
                  <a:pt x="11" y="208"/>
                </a:lnTo>
                <a:lnTo>
                  <a:pt x="11" y="208"/>
                </a:lnTo>
                <a:lnTo>
                  <a:pt x="11" y="206"/>
                </a:lnTo>
                <a:lnTo>
                  <a:pt x="11" y="196"/>
                </a:lnTo>
                <a:lnTo>
                  <a:pt x="11" y="193"/>
                </a:lnTo>
                <a:lnTo>
                  <a:pt x="11" y="191"/>
                </a:lnTo>
                <a:lnTo>
                  <a:pt x="11" y="186"/>
                </a:lnTo>
                <a:lnTo>
                  <a:pt x="11" y="179"/>
                </a:lnTo>
                <a:lnTo>
                  <a:pt x="11" y="175"/>
                </a:lnTo>
                <a:lnTo>
                  <a:pt x="11" y="172"/>
                </a:lnTo>
                <a:lnTo>
                  <a:pt x="11" y="169"/>
                </a:lnTo>
                <a:lnTo>
                  <a:pt x="11" y="165"/>
                </a:lnTo>
                <a:lnTo>
                  <a:pt x="11" y="163"/>
                </a:lnTo>
                <a:lnTo>
                  <a:pt x="11" y="162"/>
                </a:lnTo>
                <a:lnTo>
                  <a:pt x="11" y="162"/>
                </a:lnTo>
                <a:lnTo>
                  <a:pt x="12" y="158"/>
                </a:lnTo>
                <a:lnTo>
                  <a:pt x="12" y="155"/>
                </a:lnTo>
                <a:lnTo>
                  <a:pt x="12" y="151"/>
                </a:lnTo>
                <a:lnTo>
                  <a:pt x="12" y="150"/>
                </a:lnTo>
                <a:lnTo>
                  <a:pt x="12" y="141"/>
                </a:lnTo>
                <a:lnTo>
                  <a:pt x="12" y="139"/>
                </a:lnTo>
                <a:lnTo>
                  <a:pt x="12" y="136"/>
                </a:lnTo>
                <a:lnTo>
                  <a:pt x="12" y="132"/>
                </a:lnTo>
                <a:lnTo>
                  <a:pt x="12" y="127"/>
                </a:lnTo>
                <a:lnTo>
                  <a:pt x="12" y="124"/>
                </a:lnTo>
                <a:lnTo>
                  <a:pt x="12" y="122"/>
                </a:lnTo>
                <a:lnTo>
                  <a:pt x="12" y="120"/>
                </a:lnTo>
                <a:lnTo>
                  <a:pt x="12" y="117"/>
                </a:lnTo>
                <a:lnTo>
                  <a:pt x="12" y="112"/>
                </a:lnTo>
                <a:lnTo>
                  <a:pt x="11" y="112"/>
                </a:lnTo>
                <a:lnTo>
                  <a:pt x="11" y="112"/>
                </a:lnTo>
                <a:lnTo>
                  <a:pt x="9" y="112"/>
                </a:lnTo>
                <a:lnTo>
                  <a:pt x="7" y="112"/>
                </a:lnTo>
                <a:lnTo>
                  <a:pt x="4" y="112"/>
                </a:lnTo>
                <a:lnTo>
                  <a:pt x="0" y="112"/>
                </a:lnTo>
                <a:lnTo>
                  <a:pt x="0" y="110"/>
                </a:lnTo>
                <a:lnTo>
                  <a:pt x="0" y="108"/>
                </a:lnTo>
                <a:lnTo>
                  <a:pt x="0" y="107"/>
                </a:lnTo>
                <a:lnTo>
                  <a:pt x="0" y="105"/>
                </a:lnTo>
                <a:lnTo>
                  <a:pt x="0" y="103"/>
                </a:lnTo>
                <a:lnTo>
                  <a:pt x="0" y="101"/>
                </a:lnTo>
                <a:lnTo>
                  <a:pt x="0" y="101"/>
                </a:lnTo>
                <a:lnTo>
                  <a:pt x="0" y="100"/>
                </a:lnTo>
                <a:lnTo>
                  <a:pt x="0" y="98"/>
                </a:lnTo>
                <a:lnTo>
                  <a:pt x="0" y="95"/>
                </a:lnTo>
                <a:lnTo>
                  <a:pt x="0" y="93"/>
                </a:lnTo>
                <a:lnTo>
                  <a:pt x="0" y="86"/>
                </a:lnTo>
                <a:lnTo>
                  <a:pt x="0" y="86"/>
                </a:lnTo>
                <a:lnTo>
                  <a:pt x="2" y="84"/>
                </a:lnTo>
                <a:lnTo>
                  <a:pt x="2" y="82"/>
                </a:lnTo>
                <a:lnTo>
                  <a:pt x="2" y="79"/>
                </a:lnTo>
                <a:lnTo>
                  <a:pt x="2" y="77"/>
                </a:lnTo>
                <a:lnTo>
                  <a:pt x="2" y="74"/>
                </a:lnTo>
                <a:lnTo>
                  <a:pt x="2" y="67"/>
                </a:lnTo>
                <a:lnTo>
                  <a:pt x="2" y="65"/>
                </a:lnTo>
                <a:lnTo>
                  <a:pt x="2" y="64"/>
                </a:lnTo>
                <a:lnTo>
                  <a:pt x="2" y="62"/>
                </a:lnTo>
                <a:lnTo>
                  <a:pt x="2" y="50"/>
                </a:lnTo>
                <a:lnTo>
                  <a:pt x="2" y="46"/>
                </a:lnTo>
                <a:lnTo>
                  <a:pt x="2" y="45"/>
                </a:lnTo>
                <a:lnTo>
                  <a:pt x="2" y="41"/>
                </a:lnTo>
                <a:lnTo>
                  <a:pt x="2" y="41"/>
                </a:lnTo>
                <a:lnTo>
                  <a:pt x="2" y="38"/>
                </a:lnTo>
                <a:lnTo>
                  <a:pt x="2" y="33"/>
                </a:lnTo>
                <a:lnTo>
                  <a:pt x="4" y="31"/>
                </a:lnTo>
                <a:lnTo>
                  <a:pt x="4" y="26"/>
                </a:lnTo>
                <a:lnTo>
                  <a:pt x="4" y="26"/>
                </a:lnTo>
                <a:lnTo>
                  <a:pt x="4" y="22"/>
                </a:lnTo>
                <a:lnTo>
                  <a:pt x="4" y="21"/>
                </a:lnTo>
                <a:lnTo>
                  <a:pt x="4" y="17"/>
                </a:lnTo>
                <a:lnTo>
                  <a:pt x="4" y="15"/>
                </a:lnTo>
                <a:lnTo>
                  <a:pt x="4" y="14"/>
                </a:lnTo>
                <a:lnTo>
                  <a:pt x="4" y="12"/>
                </a:lnTo>
                <a:lnTo>
                  <a:pt x="4" y="10"/>
                </a:lnTo>
                <a:lnTo>
                  <a:pt x="4" y="9"/>
                </a:lnTo>
                <a:lnTo>
                  <a:pt x="4" y="5"/>
                </a:lnTo>
                <a:lnTo>
                  <a:pt x="4" y="0"/>
                </a:lnTo>
                <a:lnTo>
                  <a:pt x="12" y="0"/>
                </a:lnTo>
                <a:lnTo>
                  <a:pt x="19" y="0"/>
                </a:lnTo>
                <a:lnTo>
                  <a:pt x="21" y="0"/>
                </a:lnTo>
                <a:lnTo>
                  <a:pt x="26" y="0"/>
                </a:lnTo>
                <a:lnTo>
                  <a:pt x="26" y="0"/>
                </a:lnTo>
                <a:lnTo>
                  <a:pt x="28" y="0"/>
                </a:lnTo>
                <a:lnTo>
                  <a:pt x="29" y="0"/>
                </a:lnTo>
                <a:lnTo>
                  <a:pt x="35" y="0"/>
                </a:lnTo>
                <a:lnTo>
                  <a:pt x="42" y="2"/>
                </a:lnTo>
                <a:lnTo>
                  <a:pt x="45" y="2"/>
                </a:lnTo>
                <a:lnTo>
                  <a:pt x="52" y="2"/>
                </a:lnTo>
                <a:lnTo>
                  <a:pt x="55" y="2"/>
                </a:lnTo>
                <a:lnTo>
                  <a:pt x="60" y="2"/>
                </a:lnTo>
                <a:lnTo>
                  <a:pt x="66" y="2"/>
                </a:lnTo>
                <a:lnTo>
                  <a:pt x="71" y="2"/>
                </a:lnTo>
                <a:lnTo>
                  <a:pt x="72" y="2"/>
                </a:lnTo>
                <a:lnTo>
                  <a:pt x="78" y="2"/>
                </a:lnTo>
                <a:lnTo>
                  <a:pt x="83" y="2"/>
                </a:lnTo>
                <a:lnTo>
                  <a:pt x="93" y="3"/>
                </a:lnTo>
                <a:lnTo>
                  <a:pt x="95" y="3"/>
                </a:lnTo>
                <a:lnTo>
                  <a:pt x="102" y="3"/>
                </a:lnTo>
                <a:lnTo>
                  <a:pt x="102" y="3"/>
                </a:lnTo>
                <a:lnTo>
                  <a:pt x="105" y="3"/>
                </a:lnTo>
                <a:lnTo>
                  <a:pt x="110" y="3"/>
                </a:lnTo>
                <a:lnTo>
                  <a:pt x="114" y="3"/>
                </a:lnTo>
                <a:lnTo>
                  <a:pt x="115" y="3"/>
                </a:lnTo>
                <a:lnTo>
                  <a:pt x="117" y="3"/>
                </a:lnTo>
                <a:lnTo>
                  <a:pt x="122" y="3"/>
                </a:lnTo>
                <a:lnTo>
                  <a:pt x="128" y="3"/>
                </a:lnTo>
                <a:lnTo>
                  <a:pt x="129" y="3"/>
                </a:lnTo>
                <a:lnTo>
                  <a:pt x="131" y="3"/>
                </a:lnTo>
                <a:lnTo>
                  <a:pt x="133" y="5"/>
                </a:lnTo>
                <a:lnTo>
                  <a:pt x="140" y="5"/>
                </a:lnTo>
                <a:lnTo>
                  <a:pt x="141" y="5"/>
                </a:lnTo>
                <a:lnTo>
                  <a:pt x="146" y="5"/>
                </a:lnTo>
                <a:lnTo>
                  <a:pt x="150" y="5"/>
                </a:lnTo>
                <a:lnTo>
                  <a:pt x="155" y="5"/>
                </a:lnTo>
                <a:lnTo>
                  <a:pt x="158" y="5"/>
                </a:lnTo>
                <a:lnTo>
                  <a:pt x="160" y="5"/>
                </a:lnTo>
                <a:lnTo>
                  <a:pt x="162" y="5"/>
                </a:lnTo>
                <a:lnTo>
                  <a:pt x="162" y="5"/>
                </a:lnTo>
                <a:lnTo>
                  <a:pt x="165" y="5"/>
                </a:lnTo>
                <a:lnTo>
                  <a:pt x="169" y="5"/>
                </a:lnTo>
                <a:lnTo>
                  <a:pt x="171" y="5"/>
                </a:lnTo>
                <a:lnTo>
                  <a:pt x="172" y="5"/>
                </a:lnTo>
                <a:lnTo>
                  <a:pt x="177" y="7"/>
                </a:lnTo>
                <a:lnTo>
                  <a:pt x="183" y="7"/>
                </a:lnTo>
                <a:lnTo>
                  <a:pt x="184" y="7"/>
                </a:lnTo>
                <a:lnTo>
                  <a:pt x="186" y="7"/>
                </a:lnTo>
                <a:lnTo>
                  <a:pt x="189" y="7"/>
                </a:lnTo>
                <a:lnTo>
                  <a:pt x="193" y="7"/>
                </a:lnTo>
                <a:lnTo>
                  <a:pt x="196" y="7"/>
                </a:lnTo>
                <a:lnTo>
                  <a:pt x="198" y="7"/>
                </a:lnTo>
                <a:lnTo>
                  <a:pt x="200" y="7"/>
                </a:lnTo>
                <a:lnTo>
                  <a:pt x="207" y="7"/>
                </a:lnTo>
                <a:lnTo>
                  <a:pt x="210" y="7"/>
                </a:lnTo>
                <a:lnTo>
                  <a:pt x="212" y="7"/>
                </a:lnTo>
                <a:lnTo>
                  <a:pt x="214" y="7"/>
                </a:lnTo>
                <a:lnTo>
                  <a:pt x="217" y="7"/>
                </a:lnTo>
                <a:lnTo>
                  <a:pt x="219" y="7"/>
                </a:lnTo>
                <a:lnTo>
                  <a:pt x="220" y="7"/>
                </a:lnTo>
                <a:lnTo>
                  <a:pt x="222" y="9"/>
                </a:lnTo>
                <a:lnTo>
                  <a:pt x="224" y="9"/>
                </a:lnTo>
                <a:lnTo>
                  <a:pt x="227" y="9"/>
                </a:lnTo>
                <a:lnTo>
                  <a:pt x="229" y="9"/>
                </a:lnTo>
                <a:lnTo>
                  <a:pt x="231" y="9"/>
                </a:lnTo>
                <a:lnTo>
                  <a:pt x="234" y="9"/>
                </a:lnTo>
                <a:lnTo>
                  <a:pt x="238" y="9"/>
                </a:lnTo>
                <a:lnTo>
                  <a:pt x="241" y="9"/>
                </a:lnTo>
                <a:lnTo>
                  <a:pt x="243" y="9"/>
                </a:lnTo>
                <a:lnTo>
                  <a:pt x="246" y="9"/>
                </a:lnTo>
                <a:lnTo>
                  <a:pt x="251" y="9"/>
                </a:lnTo>
                <a:lnTo>
                  <a:pt x="253" y="9"/>
                </a:lnTo>
                <a:lnTo>
                  <a:pt x="255" y="9"/>
                </a:lnTo>
                <a:lnTo>
                  <a:pt x="258" y="9"/>
                </a:lnTo>
                <a:lnTo>
                  <a:pt x="267" y="9"/>
                </a:lnTo>
                <a:lnTo>
                  <a:pt x="269" y="9"/>
                </a:lnTo>
                <a:lnTo>
                  <a:pt x="272" y="10"/>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0" name="Freeform 228"/>
          <p:cNvSpPr>
            <a:spLocks/>
          </p:cNvSpPr>
          <p:nvPr/>
        </p:nvSpPr>
        <p:spPr bwMode="auto">
          <a:xfrm>
            <a:off x="4435078" y="4400550"/>
            <a:ext cx="415529" cy="295275"/>
          </a:xfrm>
          <a:custGeom>
            <a:avLst/>
            <a:gdLst/>
            <a:ahLst/>
            <a:cxnLst>
              <a:cxn ang="0">
                <a:pos x="29" y="0"/>
              </a:cxn>
              <a:cxn ang="0">
                <a:pos x="60" y="2"/>
              </a:cxn>
              <a:cxn ang="0">
                <a:pos x="74" y="4"/>
              </a:cxn>
              <a:cxn ang="0">
                <a:pos x="94" y="5"/>
              </a:cxn>
              <a:cxn ang="0">
                <a:pos x="132" y="7"/>
              </a:cxn>
              <a:cxn ang="0">
                <a:pos x="173" y="11"/>
              </a:cxn>
              <a:cxn ang="0">
                <a:pos x="194" y="11"/>
              </a:cxn>
              <a:cxn ang="0">
                <a:pos x="216" y="12"/>
              </a:cxn>
              <a:cxn ang="0">
                <a:pos x="237" y="12"/>
              </a:cxn>
              <a:cxn ang="0">
                <a:pos x="263" y="14"/>
              </a:cxn>
              <a:cxn ang="0">
                <a:pos x="306" y="16"/>
              </a:cxn>
              <a:cxn ang="0">
                <a:pos x="332" y="28"/>
              </a:cxn>
              <a:cxn ang="0">
                <a:pos x="330" y="47"/>
              </a:cxn>
              <a:cxn ang="0">
                <a:pos x="349" y="62"/>
              </a:cxn>
              <a:cxn ang="0">
                <a:pos x="349" y="95"/>
              </a:cxn>
              <a:cxn ang="0">
                <a:pos x="347" y="136"/>
              </a:cxn>
              <a:cxn ang="0">
                <a:pos x="345" y="153"/>
              </a:cxn>
              <a:cxn ang="0">
                <a:pos x="345" y="167"/>
              </a:cxn>
              <a:cxn ang="0">
                <a:pos x="345" y="179"/>
              </a:cxn>
              <a:cxn ang="0">
                <a:pos x="344" y="200"/>
              </a:cxn>
              <a:cxn ang="0">
                <a:pos x="344" y="220"/>
              </a:cxn>
              <a:cxn ang="0">
                <a:pos x="342" y="244"/>
              </a:cxn>
              <a:cxn ang="0">
                <a:pos x="332" y="248"/>
              </a:cxn>
              <a:cxn ang="0">
                <a:pos x="306" y="246"/>
              </a:cxn>
              <a:cxn ang="0">
                <a:pos x="295" y="246"/>
              </a:cxn>
              <a:cxn ang="0">
                <a:pos x="270" y="244"/>
              </a:cxn>
              <a:cxn ang="0">
                <a:pos x="242" y="243"/>
              </a:cxn>
              <a:cxn ang="0">
                <a:pos x="227" y="243"/>
              </a:cxn>
              <a:cxn ang="0">
                <a:pos x="209" y="241"/>
              </a:cxn>
              <a:cxn ang="0">
                <a:pos x="191" y="241"/>
              </a:cxn>
              <a:cxn ang="0">
                <a:pos x="165" y="241"/>
              </a:cxn>
              <a:cxn ang="0">
                <a:pos x="151" y="241"/>
              </a:cxn>
              <a:cxn ang="0">
                <a:pos x="141" y="241"/>
              </a:cxn>
              <a:cxn ang="0">
                <a:pos x="113" y="241"/>
              </a:cxn>
              <a:cxn ang="0">
                <a:pos x="103" y="241"/>
              </a:cxn>
              <a:cxn ang="0">
                <a:pos x="89" y="239"/>
              </a:cxn>
              <a:cxn ang="0">
                <a:pos x="77" y="239"/>
              </a:cxn>
              <a:cxn ang="0">
                <a:pos x="67" y="239"/>
              </a:cxn>
              <a:cxn ang="0">
                <a:pos x="58" y="239"/>
              </a:cxn>
              <a:cxn ang="0">
                <a:pos x="48" y="239"/>
              </a:cxn>
              <a:cxn ang="0">
                <a:pos x="37" y="238"/>
              </a:cxn>
              <a:cxn ang="0">
                <a:pos x="24" y="238"/>
              </a:cxn>
              <a:cxn ang="0">
                <a:pos x="0" y="231"/>
              </a:cxn>
              <a:cxn ang="0">
                <a:pos x="0" y="219"/>
              </a:cxn>
              <a:cxn ang="0">
                <a:pos x="0" y="208"/>
              </a:cxn>
              <a:cxn ang="0">
                <a:pos x="0" y="193"/>
              </a:cxn>
              <a:cxn ang="0">
                <a:pos x="0" y="171"/>
              </a:cxn>
              <a:cxn ang="0">
                <a:pos x="0" y="141"/>
              </a:cxn>
              <a:cxn ang="0">
                <a:pos x="1" y="121"/>
              </a:cxn>
              <a:cxn ang="0">
                <a:pos x="1" y="103"/>
              </a:cxn>
              <a:cxn ang="0">
                <a:pos x="1" y="91"/>
              </a:cxn>
              <a:cxn ang="0">
                <a:pos x="1" y="76"/>
              </a:cxn>
              <a:cxn ang="0">
                <a:pos x="3" y="52"/>
              </a:cxn>
              <a:cxn ang="0">
                <a:pos x="3" y="23"/>
              </a:cxn>
              <a:cxn ang="0">
                <a:pos x="3" y="9"/>
              </a:cxn>
            </a:cxnLst>
            <a:rect l="0" t="0" r="r" b="b"/>
            <a:pathLst>
              <a:path w="349" h="248">
                <a:moveTo>
                  <a:pt x="3" y="0"/>
                </a:moveTo>
                <a:lnTo>
                  <a:pt x="19" y="0"/>
                </a:lnTo>
                <a:lnTo>
                  <a:pt x="22" y="0"/>
                </a:lnTo>
                <a:lnTo>
                  <a:pt x="25" y="0"/>
                </a:lnTo>
                <a:lnTo>
                  <a:pt x="27" y="0"/>
                </a:lnTo>
                <a:lnTo>
                  <a:pt x="29" y="0"/>
                </a:lnTo>
                <a:lnTo>
                  <a:pt x="34" y="0"/>
                </a:lnTo>
                <a:lnTo>
                  <a:pt x="34" y="0"/>
                </a:lnTo>
                <a:lnTo>
                  <a:pt x="39" y="2"/>
                </a:lnTo>
                <a:lnTo>
                  <a:pt x="48" y="2"/>
                </a:lnTo>
                <a:lnTo>
                  <a:pt x="51" y="2"/>
                </a:lnTo>
                <a:lnTo>
                  <a:pt x="60" y="2"/>
                </a:lnTo>
                <a:lnTo>
                  <a:pt x="63" y="4"/>
                </a:lnTo>
                <a:lnTo>
                  <a:pt x="63" y="4"/>
                </a:lnTo>
                <a:lnTo>
                  <a:pt x="65" y="4"/>
                </a:lnTo>
                <a:lnTo>
                  <a:pt x="68" y="4"/>
                </a:lnTo>
                <a:lnTo>
                  <a:pt x="72" y="4"/>
                </a:lnTo>
                <a:lnTo>
                  <a:pt x="74" y="4"/>
                </a:lnTo>
                <a:lnTo>
                  <a:pt x="75" y="4"/>
                </a:lnTo>
                <a:lnTo>
                  <a:pt x="79" y="4"/>
                </a:lnTo>
                <a:lnTo>
                  <a:pt x="80" y="5"/>
                </a:lnTo>
                <a:lnTo>
                  <a:pt x="84" y="5"/>
                </a:lnTo>
                <a:lnTo>
                  <a:pt x="86" y="5"/>
                </a:lnTo>
                <a:lnTo>
                  <a:pt x="94" y="5"/>
                </a:lnTo>
                <a:lnTo>
                  <a:pt x="96" y="5"/>
                </a:lnTo>
                <a:lnTo>
                  <a:pt x="101" y="7"/>
                </a:lnTo>
                <a:lnTo>
                  <a:pt x="108" y="7"/>
                </a:lnTo>
                <a:lnTo>
                  <a:pt x="118" y="7"/>
                </a:lnTo>
                <a:lnTo>
                  <a:pt x="120" y="7"/>
                </a:lnTo>
                <a:lnTo>
                  <a:pt x="132" y="7"/>
                </a:lnTo>
                <a:lnTo>
                  <a:pt x="141" y="9"/>
                </a:lnTo>
                <a:lnTo>
                  <a:pt x="148" y="9"/>
                </a:lnTo>
                <a:lnTo>
                  <a:pt x="151" y="9"/>
                </a:lnTo>
                <a:lnTo>
                  <a:pt x="153" y="9"/>
                </a:lnTo>
                <a:lnTo>
                  <a:pt x="163" y="9"/>
                </a:lnTo>
                <a:lnTo>
                  <a:pt x="173" y="11"/>
                </a:lnTo>
                <a:lnTo>
                  <a:pt x="180" y="11"/>
                </a:lnTo>
                <a:lnTo>
                  <a:pt x="184" y="11"/>
                </a:lnTo>
                <a:lnTo>
                  <a:pt x="185" y="11"/>
                </a:lnTo>
                <a:lnTo>
                  <a:pt x="189" y="11"/>
                </a:lnTo>
                <a:lnTo>
                  <a:pt x="191" y="11"/>
                </a:lnTo>
                <a:lnTo>
                  <a:pt x="194" y="11"/>
                </a:lnTo>
                <a:lnTo>
                  <a:pt x="197" y="11"/>
                </a:lnTo>
                <a:lnTo>
                  <a:pt x="199" y="11"/>
                </a:lnTo>
                <a:lnTo>
                  <a:pt x="201" y="11"/>
                </a:lnTo>
                <a:lnTo>
                  <a:pt x="208" y="12"/>
                </a:lnTo>
                <a:lnTo>
                  <a:pt x="215" y="12"/>
                </a:lnTo>
                <a:lnTo>
                  <a:pt x="216" y="12"/>
                </a:lnTo>
                <a:lnTo>
                  <a:pt x="218" y="12"/>
                </a:lnTo>
                <a:lnTo>
                  <a:pt x="227" y="12"/>
                </a:lnTo>
                <a:lnTo>
                  <a:pt x="228" y="12"/>
                </a:lnTo>
                <a:lnTo>
                  <a:pt x="230" y="12"/>
                </a:lnTo>
                <a:lnTo>
                  <a:pt x="235" y="12"/>
                </a:lnTo>
                <a:lnTo>
                  <a:pt x="237" y="12"/>
                </a:lnTo>
                <a:lnTo>
                  <a:pt x="239" y="14"/>
                </a:lnTo>
                <a:lnTo>
                  <a:pt x="242" y="14"/>
                </a:lnTo>
                <a:lnTo>
                  <a:pt x="244" y="14"/>
                </a:lnTo>
                <a:lnTo>
                  <a:pt x="251" y="14"/>
                </a:lnTo>
                <a:lnTo>
                  <a:pt x="256" y="14"/>
                </a:lnTo>
                <a:lnTo>
                  <a:pt x="263" y="14"/>
                </a:lnTo>
                <a:lnTo>
                  <a:pt x="270" y="14"/>
                </a:lnTo>
                <a:lnTo>
                  <a:pt x="275" y="14"/>
                </a:lnTo>
                <a:lnTo>
                  <a:pt x="275" y="16"/>
                </a:lnTo>
                <a:lnTo>
                  <a:pt x="297" y="16"/>
                </a:lnTo>
                <a:lnTo>
                  <a:pt x="304" y="16"/>
                </a:lnTo>
                <a:lnTo>
                  <a:pt x="306" y="16"/>
                </a:lnTo>
                <a:lnTo>
                  <a:pt x="308" y="16"/>
                </a:lnTo>
                <a:lnTo>
                  <a:pt x="320" y="16"/>
                </a:lnTo>
                <a:lnTo>
                  <a:pt x="332" y="16"/>
                </a:lnTo>
                <a:lnTo>
                  <a:pt x="332" y="23"/>
                </a:lnTo>
                <a:lnTo>
                  <a:pt x="332" y="24"/>
                </a:lnTo>
                <a:lnTo>
                  <a:pt x="332" y="28"/>
                </a:lnTo>
                <a:lnTo>
                  <a:pt x="332" y="29"/>
                </a:lnTo>
                <a:lnTo>
                  <a:pt x="332" y="31"/>
                </a:lnTo>
                <a:lnTo>
                  <a:pt x="330" y="33"/>
                </a:lnTo>
                <a:lnTo>
                  <a:pt x="330" y="36"/>
                </a:lnTo>
                <a:lnTo>
                  <a:pt x="330" y="40"/>
                </a:lnTo>
                <a:lnTo>
                  <a:pt x="330" y="47"/>
                </a:lnTo>
                <a:lnTo>
                  <a:pt x="330" y="50"/>
                </a:lnTo>
                <a:lnTo>
                  <a:pt x="330" y="60"/>
                </a:lnTo>
                <a:lnTo>
                  <a:pt x="337" y="60"/>
                </a:lnTo>
                <a:lnTo>
                  <a:pt x="340" y="60"/>
                </a:lnTo>
                <a:lnTo>
                  <a:pt x="345" y="62"/>
                </a:lnTo>
                <a:lnTo>
                  <a:pt x="349" y="62"/>
                </a:lnTo>
                <a:lnTo>
                  <a:pt x="349" y="66"/>
                </a:lnTo>
                <a:lnTo>
                  <a:pt x="349" y="69"/>
                </a:lnTo>
                <a:lnTo>
                  <a:pt x="349" y="71"/>
                </a:lnTo>
                <a:lnTo>
                  <a:pt x="349" y="78"/>
                </a:lnTo>
                <a:lnTo>
                  <a:pt x="349" y="91"/>
                </a:lnTo>
                <a:lnTo>
                  <a:pt x="349" y="95"/>
                </a:lnTo>
                <a:lnTo>
                  <a:pt x="349" y="103"/>
                </a:lnTo>
                <a:lnTo>
                  <a:pt x="347" y="115"/>
                </a:lnTo>
                <a:lnTo>
                  <a:pt x="347" y="121"/>
                </a:lnTo>
                <a:lnTo>
                  <a:pt x="347" y="126"/>
                </a:lnTo>
                <a:lnTo>
                  <a:pt x="347" y="131"/>
                </a:lnTo>
                <a:lnTo>
                  <a:pt x="347" y="136"/>
                </a:lnTo>
                <a:lnTo>
                  <a:pt x="347" y="136"/>
                </a:lnTo>
                <a:lnTo>
                  <a:pt x="347" y="140"/>
                </a:lnTo>
                <a:lnTo>
                  <a:pt x="347" y="141"/>
                </a:lnTo>
                <a:lnTo>
                  <a:pt x="347" y="148"/>
                </a:lnTo>
                <a:lnTo>
                  <a:pt x="347" y="150"/>
                </a:lnTo>
                <a:lnTo>
                  <a:pt x="345" y="153"/>
                </a:lnTo>
                <a:lnTo>
                  <a:pt x="345" y="157"/>
                </a:lnTo>
                <a:lnTo>
                  <a:pt x="345" y="158"/>
                </a:lnTo>
                <a:lnTo>
                  <a:pt x="345" y="162"/>
                </a:lnTo>
                <a:lnTo>
                  <a:pt x="345" y="164"/>
                </a:lnTo>
                <a:lnTo>
                  <a:pt x="345" y="165"/>
                </a:lnTo>
                <a:lnTo>
                  <a:pt x="345" y="167"/>
                </a:lnTo>
                <a:lnTo>
                  <a:pt x="345" y="167"/>
                </a:lnTo>
                <a:lnTo>
                  <a:pt x="345" y="169"/>
                </a:lnTo>
                <a:lnTo>
                  <a:pt x="345" y="172"/>
                </a:lnTo>
                <a:lnTo>
                  <a:pt x="345" y="176"/>
                </a:lnTo>
                <a:lnTo>
                  <a:pt x="345" y="177"/>
                </a:lnTo>
                <a:lnTo>
                  <a:pt x="345" y="179"/>
                </a:lnTo>
                <a:lnTo>
                  <a:pt x="345" y="181"/>
                </a:lnTo>
                <a:lnTo>
                  <a:pt x="345" y="186"/>
                </a:lnTo>
                <a:lnTo>
                  <a:pt x="345" y="189"/>
                </a:lnTo>
                <a:lnTo>
                  <a:pt x="345" y="193"/>
                </a:lnTo>
                <a:lnTo>
                  <a:pt x="344" y="196"/>
                </a:lnTo>
                <a:lnTo>
                  <a:pt x="344" y="200"/>
                </a:lnTo>
                <a:lnTo>
                  <a:pt x="344" y="203"/>
                </a:lnTo>
                <a:lnTo>
                  <a:pt x="344" y="205"/>
                </a:lnTo>
                <a:lnTo>
                  <a:pt x="344" y="210"/>
                </a:lnTo>
                <a:lnTo>
                  <a:pt x="344" y="214"/>
                </a:lnTo>
                <a:lnTo>
                  <a:pt x="344" y="217"/>
                </a:lnTo>
                <a:lnTo>
                  <a:pt x="344" y="220"/>
                </a:lnTo>
                <a:lnTo>
                  <a:pt x="344" y="224"/>
                </a:lnTo>
                <a:lnTo>
                  <a:pt x="344" y="226"/>
                </a:lnTo>
                <a:lnTo>
                  <a:pt x="344" y="227"/>
                </a:lnTo>
                <a:lnTo>
                  <a:pt x="344" y="238"/>
                </a:lnTo>
                <a:lnTo>
                  <a:pt x="342" y="241"/>
                </a:lnTo>
                <a:lnTo>
                  <a:pt x="342" y="244"/>
                </a:lnTo>
                <a:lnTo>
                  <a:pt x="342" y="246"/>
                </a:lnTo>
                <a:lnTo>
                  <a:pt x="342" y="248"/>
                </a:lnTo>
                <a:lnTo>
                  <a:pt x="340" y="248"/>
                </a:lnTo>
                <a:lnTo>
                  <a:pt x="337" y="248"/>
                </a:lnTo>
                <a:lnTo>
                  <a:pt x="335" y="248"/>
                </a:lnTo>
                <a:lnTo>
                  <a:pt x="332" y="248"/>
                </a:lnTo>
                <a:lnTo>
                  <a:pt x="326" y="246"/>
                </a:lnTo>
                <a:lnTo>
                  <a:pt x="320" y="246"/>
                </a:lnTo>
                <a:lnTo>
                  <a:pt x="314" y="246"/>
                </a:lnTo>
                <a:lnTo>
                  <a:pt x="309" y="246"/>
                </a:lnTo>
                <a:lnTo>
                  <a:pt x="308" y="246"/>
                </a:lnTo>
                <a:lnTo>
                  <a:pt x="306" y="246"/>
                </a:lnTo>
                <a:lnTo>
                  <a:pt x="304" y="246"/>
                </a:lnTo>
                <a:lnTo>
                  <a:pt x="304" y="246"/>
                </a:lnTo>
                <a:lnTo>
                  <a:pt x="302" y="246"/>
                </a:lnTo>
                <a:lnTo>
                  <a:pt x="301" y="246"/>
                </a:lnTo>
                <a:lnTo>
                  <a:pt x="299" y="246"/>
                </a:lnTo>
                <a:lnTo>
                  <a:pt x="295" y="246"/>
                </a:lnTo>
                <a:lnTo>
                  <a:pt x="287" y="244"/>
                </a:lnTo>
                <a:lnTo>
                  <a:pt x="280" y="244"/>
                </a:lnTo>
                <a:lnTo>
                  <a:pt x="278" y="244"/>
                </a:lnTo>
                <a:lnTo>
                  <a:pt x="275" y="244"/>
                </a:lnTo>
                <a:lnTo>
                  <a:pt x="271" y="244"/>
                </a:lnTo>
                <a:lnTo>
                  <a:pt x="270" y="244"/>
                </a:lnTo>
                <a:lnTo>
                  <a:pt x="268" y="244"/>
                </a:lnTo>
                <a:lnTo>
                  <a:pt x="265" y="244"/>
                </a:lnTo>
                <a:lnTo>
                  <a:pt x="263" y="244"/>
                </a:lnTo>
                <a:lnTo>
                  <a:pt x="256" y="244"/>
                </a:lnTo>
                <a:lnTo>
                  <a:pt x="254" y="244"/>
                </a:lnTo>
                <a:lnTo>
                  <a:pt x="242" y="243"/>
                </a:lnTo>
                <a:lnTo>
                  <a:pt x="234" y="243"/>
                </a:lnTo>
                <a:lnTo>
                  <a:pt x="232" y="243"/>
                </a:lnTo>
                <a:lnTo>
                  <a:pt x="230" y="243"/>
                </a:lnTo>
                <a:lnTo>
                  <a:pt x="230" y="243"/>
                </a:lnTo>
                <a:lnTo>
                  <a:pt x="228" y="243"/>
                </a:lnTo>
                <a:lnTo>
                  <a:pt x="227" y="243"/>
                </a:lnTo>
                <a:lnTo>
                  <a:pt x="225" y="243"/>
                </a:lnTo>
                <a:lnTo>
                  <a:pt x="220" y="243"/>
                </a:lnTo>
                <a:lnTo>
                  <a:pt x="215" y="241"/>
                </a:lnTo>
                <a:lnTo>
                  <a:pt x="213" y="241"/>
                </a:lnTo>
                <a:lnTo>
                  <a:pt x="211" y="241"/>
                </a:lnTo>
                <a:lnTo>
                  <a:pt x="209" y="241"/>
                </a:lnTo>
                <a:lnTo>
                  <a:pt x="208" y="241"/>
                </a:lnTo>
                <a:lnTo>
                  <a:pt x="204" y="241"/>
                </a:lnTo>
                <a:lnTo>
                  <a:pt x="203" y="241"/>
                </a:lnTo>
                <a:lnTo>
                  <a:pt x="197" y="241"/>
                </a:lnTo>
                <a:lnTo>
                  <a:pt x="192" y="241"/>
                </a:lnTo>
                <a:lnTo>
                  <a:pt x="191" y="241"/>
                </a:lnTo>
                <a:lnTo>
                  <a:pt x="185" y="241"/>
                </a:lnTo>
                <a:lnTo>
                  <a:pt x="180" y="241"/>
                </a:lnTo>
                <a:lnTo>
                  <a:pt x="179" y="241"/>
                </a:lnTo>
                <a:lnTo>
                  <a:pt x="175" y="241"/>
                </a:lnTo>
                <a:lnTo>
                  <a:pt x="168" y="241"/>
                </a:lnTo>
                <a:lnTo>
                  <a:pt x="165" y="241"/>
                </a:lnTo>
                <a:lnTo>
                  <a:pt x="160" y="241"/>
                </a:lnTo>
                <a:lnTo>
                  <a:pt x="154" y="241"/>
                </a:lnTo>
                <a:lnTo>
                  <a:pt x="154" y="241"/>
                </a:lnTo>
                <a:lnTo>
                  <a:pt x="153" y="241"/>
                </a:lnTo>
                <a:lnTo>
                  <a:pt x="153" y="241"/>
                </a:lnTo>
                <a:lnTo>
                  <a:pt x="151" y="241"/>
                </a:lnTo>
                <a:lnTo>
                  <a:pt x="149" y="241"/>
                </a:lnTo>
                <a:lnTo>
                  <a:pt x="148" y="241"/>
                </a:lnTo>
                <a:lnTo>
                  <a:pt x="146" y="241"/>
                </a:lnTo>
                <a:lnTo>
                  <a:pt x="144" y="241"/>
                </a:lnTo>
                <a:lnTo>
                  <a:pt x="142" y="241"/>
                </a:lnTo>
                <a:lnTo>
                  <a:pt x="141" y="241"/>
                </a:lnTo>
                <a:lnTo>
                  <a:pt x="136" y="241"/>
                </a:lnTo>
                <a:lnTo>
                  <a:pt x="134" y="241"/>
                </a:lnTo>
                <a:lnTo>
                  <a:pt x="129" y="241"/>
                </a:lnTo>
                <a:lnTo>
                  <a:pt x="118" y="241"/>
                </a:lnTo>
                <a:lnTo>
                  <a:pt x="117" y="241"/>
                </a:lnTo>
                <a:lnTo>
                  <a:pt x="113" y="241"/>
                </a:lnTo>
                <a:lnTo>
                  <a:pt x="111" y="241"/>
                </a:lnTo>
                <a:lnTo>
                  <a:pt x="110" y="241"/>
                </a:lnTo>
                <a:lnTo>
                  <a:pt x="108" y="241"/>
                </a:lnTo>
                <a:lnTo>
                  <a:pt x="108" y="241"/>
                </a:lnTo>
                <a:lnTo>
                  <a:pt x="105" y="241"/>
                </a:lnTo>
                <a:lnTo>
                  <a:pt x="103" y="241"/>
                </a:lnTo>
                <a:lnTo>
                  <a:pt x="101" y="241"/>
                </a:lnTo>
                <a:lnTo>
                  <a:pt x="96" y="241"/>
                </a:lnTo>
                <a:lnTo>
                  <a:pt x="94" y="239"/>
                </a:lnTo>
                <a:lnTo>
                  <a:pt x="93" y="239"/>
                </a:lnTo>
                <a:lnTo>
                  <a:pt x="91" y="239"/>
                </a:lnTo>
                <a:lnTo>
                  <a:pt x="89" y="239"/>
                </a:lnTo>
                <a:lnTo>
                  <a:pt x="84" y="239"/>
                </a:lnTo>
                <a:lnTo>
                  <a:pt x="82" y="239"/>
                </a:lnTo>
                <a:lnTo>
                  <a:pt x="80" y="239"/>
                </a:lnTo>
                <a:lnTo>
                  <a:pt x="79" y="239"/>
                </a:lnTo>
                <a:lnTo>
                  <a:pt x="79" y="239"/>
                </a:lnTo>
                <a:lnTo>
                  <a:pt x="77" y="239"/>
                </a:lnTo>
                <a:lnTo>
                  <a:pt x="75" y="239"/>
                </a:lnTo>
                <a:lnTo>
                  <a:pt x="74" y="239"/>
                </a:lnTo>
                <a:lnTo>
                  <a:pt x="72" y="239"/>
                </a:lnTo>
                <a:lnTo>
                  <a:pt x="70" y="239"/>
                </a:lnTo>
                <a:lnTo>
                  <a:pt x="68" y="239"/>
                </a:lnTo>
                <a:lnTo>
                  <a:pt x="67" y="239"/>
                </a:lnTo>
                <a:lnTo>
                  <a:pt x="65" y="239"/>
                </a:lnTo>
                <a:lnTo>
                  <a:pt x="63" y="239"/>
                </a:lnTo>
                <a:lnTo>
                  <a:pt x="63" y="239"/>
                </a:lnTo>
                <a:lnTo>
                  <a:pt x="62" y="239"/>
                </a:lnTo>
                <a:lnTo>
                  <a:pt x="60" y="239"/>
                </a:lnTo>
                <a:lnTo>
                  <a:pt x="58" y="239"/>
                </a:lnTo>
                <a:lnTo>
                  <a:pt x="56" y="239"/>
                </a:lnTo>
                <a:lnTo>
                  <a:pt x="53" y="239"/>
                </a:lnTo>
                <a:lnTo>
                  <a:pt x="51" y="239"/>
                </a:lnTo>
                <a:lnTo>
                  <a:pt x="50" y="239"/>
                </a:lnTo>
                <a:lnTo>
                  <a:pt x="48" y="239"/>
                </a:lnTo>
                <a:lnTo>
                  <a:pt x="48" y="239"/>
                </a:lnTo>
                <a:lnTo>
                  <a:pt x="46" y="239"/>
                </a:lnTo>
                <a:lnTo>
                  <a:pt x="44" y="239"/>
                </a:lnTo>
                <a:lnTo>
                  <a:pt x="43" y="239"/>
                </a:lnTo>
                <a:lnTo>
                  <a:pt x="41" y="239"/>
                </a:lnTo>
                <a:lnTo>
                  <a:pt x="39" y="239"/>
                </a:lnTo>
                <a:lnTo>
                  <a:pt x="37" y="238"/>
                </a:lnTo>
                <a:lnTo>
                  <a:pt x="36" y="238"/>
                </a:lnTo>
                <a:lnTo>
                  <a:pt x="34" y="238"/>
                </a:lnTo>
                <a:lnTo>
                  <a:pt x="32" y="238"/>
                </a:lnTo>
                <a:lnTo>
                  <a:pt x="31" y="238"/>
                </a:lnTo>
                <a:lnTo>
                  <a:pt x="29" y="238"/>
                </a:lnTo>
                <a:lnTo>
                  <a:pt x="24" y="238"/>
                </a:lnTo>
                <a:lnTo>
                  <a:pt x="22" y="238"/>
                </a:lnTo>
                <a:lnTo>
                  <a:pt x="20" y="238"/>
                </a:lnTo>
                <a:lnTo>
                  <a:pt x="19" y="238"/>
                </a:lnTo>
                <a:lnTo>
                  <a:pt x="0" y="236"/>
                </a:lnTo>
                <a:lnTo>
                  <a:pt x="0" y="234"/>
                </a:lnTo>
                <a:lnTo>
                  <a:pt x="0" y="231"/>
                </a:lnTo>
                <a:lnTo>
                  <a:pt x="0" y="227"/>
                </a:lnTo>
                <a:lnTo>
                  <a:pt x="0" y="226"/>
                </a:lnTo>
                <a:lnTo>
                  <a:pt x="0" y="224"/>
                </a:lnTo>
                <a:lnTo>
                  <a:pt x="0" y="222"/>
                </a:lnTo>
                <a:lnTo>
                  <a:pt x="0" y="220"/>
                </a:lnTo>
                <a:lnTo>
                  <a:pt x="0" y="219"/>
                </a:lnTo>
                <a:lnTo>
                  <a:pt x="0" y="217"/>
                </a:lnTo>
                <a:lnTo>
                  <a:pt x="0" y="214"/>
                </a:lnTo>
                <a:lnTo>
                  <a:pt x="0" y="212"/>
                </a:lnTo>
                <a:lnTo>
                  <a:pt x="0" y="212"/>
                </a:lnTo>
                <a:lnTo>
                  <a:pt x="0" y="210"/>
                </a:lnTo>
                <a:lnTo>
                  <a:pt x="0" y="208"/>
                </a:lnTo>
                <a:lnTo>
                  <a:pt x="0" y="207"/>
                </a:lnTo>
                <a:lnTo>
                  <a:pt x="0" y="201"/>
                </a:lnTo>
                <a:lnTo>
                  <a:pt x="0" y="200"/>
                </a:lnTo>
                <a:lnTo>
                  <a:pt x="0" y="198"/>
                </a:lnTo>
                <a:lnTo>
                  <a:pt x="0" y="196"/>
                </a:lnTo>
                <a:lnTo>
                  <a:pt x="0" y="193"/>
                </a:lnTo>
                <a:lnTo>
                  <a:pt x="0" y="189"/>
                </a:lnTo>
                <a:lnTo>
                  <a:pt x="0" y="184"/>
                </a:lnTo>
                <a:lnTo>
                  <a:pt x="0" y="181"/>
                </a:lnTo>
                <a:lnTo>
                  <a:pt x="0" y="179"/>
                </a:lnTo>
                <a:lnTo>
                  <a:pt x="0" y="177"/>
                </a:lnTo>
                <a:lnTo>
                  <a:pt x="0" y="171"/>
                </a:lnTo>
                <a:lnTo>
                  <a:pt x="0" y="169"/>
                </a:lnTo>
                <a:lnTo>
                  <a:pt x="0" y="164"/>
                </a:lnTo>
                <a:lnTo>
                  <a:pt x="0" y="157"/>
                </a:lnTo>
                <a:lnTo>
                  <a:pt x="0" y="152"/>
                </a:lnTo>
                <a:lnTo>
                  <a:pt x="0" y="146"/>
                </a:lnTo>
                <a:lnTo>
                  <a:pt x="0" y="141"/>
                </a:lnTo>
                <a:lnTo>
                  <a:pt x="0" y="140"/>
                </a:lnTo>
                <a:lnTo>
                  <a:pt x="0" y="136"/>
                </a:lnTo>
                <a:lnTo>
                  <a:pt x="1" y="136"/>
                </a:lnTo>
                <a:lnTo>
                  <a:pt x="1" y="131"/>
                </a:lnTo>
                <a:lnTo>
                  <a:pt x="1" y="121"/>
                </a:lnTo>
                <a:lnTo>
                  <a:pt x="1" y="121"/>
                </a:lnTo>
                <a:lnTo>
                  <a:pt x="1" y="119"/>
                </a:lnTo>
                <a:lnTo>
                  <a:pt x="1" y="112"/>
                </a:lnTo>
                <a:lnTo>
                  <a:pt x="1" y="109"/>
                </a:lnTo>
                <a:lnTo>
                  <a:pt x="1" y="107"/>
                </a:lnTo>
                <a:lnTo>
                  <a:pt x="1" y="105"/>
                </a:lnTo>
                <a:lnTo>
                  <a:pt x="1" y="103"/>
                </a:lnTo>
                <a:lnTo>
                  <a:pt x="1" y="102"/>
                </a:lnTo>
                <a:lnTo>
                  <a:pt x="1" y="98"/>
                </a:lnTo>
                <a:lnTo>
                  <a:pt x="1" y="95"/>
                </a:lnTo>
                <a:lnTo>
                  <a:pt x="1" y="93"/>
                </a:lnTo>
                <a:lnTo>
                  <a:pt x="1" y="91"/>
                </a:lnTo>
                <a:lnTo>
                  <a:pt x="1" y="91"/>
                </a:lnTo>
                <a:lnTo>
                  <a:pt x="1" y="90"/>
                </a:lnTo>
                <a:lnTo>
                  <a:pt x="1" y="88"/>
                </a:lnTo>
                <a:lnTo>
                  <a:pt x="1" y="84"/>
                </a:lnTo>
                <a:lnTo>
                  <a:pt x="1" y="83"/>
                </a:lnTo>
                <a:lnTo>
                  <a:pt x="1" y="78"/>
                </a:lnTo>
                <a:lnTo>
                  <a:pt x="1" y="76"/>
                </a:lnTo>
                <a:lnTo>
                  <a:pt x="1" y="76"/>
                </a:lnTo>
                <a:lnTo>
                  <a:pt x="1" y="67"/>
                </a:lnTo>
                <a:lnTo>
                  <a:pt x="3" y="64"/>
                </a:lnTo>
                <a:lnTo>
                  <a:pt x="3" y="57"/>
                </a:lnTo>
                <a:lnTo>
                  <a:pt x="3" y="54"/>
                </a:lnTo>
                <a:lnTo>
                  <a:pt x="3" y="52"/>
                </a:lnTo>
                <a:lnTo>
                  <a:pt x="3" y="45"/>
                </a:lnTo>
                <a:lnTo>
                  <a:pt x="3" y="43"/>
                </a:lnTo>
                <a:lnTo>
                  <a:pt x="3" y="40"/>
                </a:lnTo>
                <a:lnTo>
                  <a:pt x="3" y="33"/>
                </a:lnTo>
                <a:lnTo>
                  <a:pt x="3" y="31"/>
                </a:lnTo>
                <a:lnTo>
                  <a:pt x="3" y="23"/>
                </a:lnTo>
                <a:lnTo>
                  <a:pt x="3" y="21"/>
                </a:lnTo>
                <a:lnTo>
                  <a:pt x="3" y="19"/>
                </a:lnTo>
                <a:lnTo>
                  <a:pt x="3" y="16"/>
                </a:lnTo>
                <a:lnTo>
                  <a:pt x="3" y="16"/>
                </a:lnTo>
                <a:lnTo>
                  <a:pt x="3" y="12"/>
                </a:lnTo>
                <a:lnTo>
                  <a:pt x="3" y="9"/>
                </a:lnTo>
                <a:lnTo>
                  <a:pt x="3" y="2"/>
                </a:lnTo>
                <a:lnTo>
                  <a:pt x="3" y="0"/>
                </a:lnTo>
                <a:lnTo>
                  <a:pt x="3" y="0"/>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3" name="Freeform 231"/>
          <p:cNvSpPr>
            <a:spLocks/>
          </p:cNvSpPr>
          <p:nvPr/>
        </p:nvSpPr>
        <p:spPr bwMode="auto">
          <a:xfrm>
            <a:off x="4837510" y="4474369"/>
            <a:ext cx="338138" cy="340519"/>
          </a:xfrm>
          <a:custGeom>
            <a:avLst/>
            <a:gdLst/>
            <a:ahLst/>
            <a:cxnLst>
              <a:cxn ang="0">
                <a:pos x="31" y="0"/>
              </a:cxn>
              <a:cxn ang="0">
                <a:pos x="56" y="2"/>
              </a:cxn>
              <a:cxn ang="0">
                <a:pos x="73" y="2"/>
              </a:cxn>
              <a:cxn ang="0">
                <a:pos x="93" y="2"/>
              </a:cxn>
              <a:cxn ang="0">
                <a:pos x="107" y="4"/>
              </a:cxn>
              <a:cxn ang="0">
                <a:pos x="126" y="4"/>
              </a:cxn>
              <a:cxn ang="0">
                <a:pos x="148" y="4"/>
              </a:cxn>
              <a:cxn ang="0">
                <a:pos x="171" y="5"/>
              </a:cxn>
              <a:cxn ang="0">
                <a:pos x="188" y="5"/>
              </a:cxn>
              <a:cxn ang="0">
                <a:pos x="200" y="7"/>
              </a:cxn>
              <a:cxn ang="0">
                <a:pos x="209" y="7"/>
              </a:cxn>
              <a:cxn ang="0">
                <a:pos x="224" y="7"/>
              </a:cxn>
              <a:cxn ang="0">
                <a:pos x="246" y="9"/>
              </a:cxn>
              <a:cxn ang="0">
                <a:pos x="267" y="9"/>
              </a:cxn>
              <a:cxn ang="0">
                <a:pos x="281" y="9"/>
              </a:cxn>
              <a:cxn ang="0">
                <a:pos x="284" y="19"/>
              </a:cxn>
              <a:cxn ang="0">
                <a:pos x="284" y="38"/>
              </a:cxn>
              <a:cxn ang="0">
                <a:pos x="283" y="59"/>
              </a:cxn>
              <a:cxn ang="0">
                <a:pos x="283" y="76"/>
              </a:cxn>
              <a:cxn ang="0">
                <a:pos x="283" y="105"/>
              </a:cxn>
              <a:cxn ang="0">
                <a:pos x="283" y="121"/>
              </a:cxn>
              <a:cxn ang="0">
                <a:pos x="283" y="148"/>
              </a:cxn>
              <a:cxn ang="0">
                <a:pos x="283" y="172"/>
              </a:cxn>
              <a:cxn ang="0">
                <a:pos x="283" y="195"/>
              </a:cxn>
              <a:cxn ang="0">
                <a:pos x="281" y="224"/>
              </a:cxn>
              <a:cxn ang="0">
                <a:pos x="281" y="251"/>
              </a:cxn>
              <a:cxn ang="0">
                <a:pos x="281" y="279"/>
              </a:cxn>
              <a:cxn ang="0">
                <a:pos x="257" y="284"/>
              </a:cxn>
              <a:cxn ang="0">
                <a:pos x="238" y="284"/>
              </a:cxn>
              <a:cxn ang="0">
                <a:pos x="214" y="282"/>
              </a:cxn>
              <a:cxn ang="0">
                <a:pos x="195" y="282"/>
              </a:cxn>
              <a:cxn ang="0">
                <a:pos x="174" y="281"/>
              </a:cxn>
              <a:cxn ang="0">
                <a:pos x="152" y="281"/>
              </a:cxn>
              <a:cxn ang="0">
                <a:pos x="135" y="281"/>
              </a:cxn>
              <a:cxn ang="0">
                <a:pos x="114" y="281"/>
              </a:cxn>
              <a:cxn ang="0">
                <a:pos x="100" y="279"/>
              </a:cxn>
              <a:cxn ang="0">
                <a:pos x="90" y="279"/>
              </a:cxn>
              <a:cxn ang="0">
                <a:pos x="81" y="279"/>
              </a:cxn>
              <a:cxn ang="0">
                <a:pos x="68" y="277"/>
              </a:cxn>
              <a:cxn ang="0">
                <a:pos x="52" y="277"/>
              </a:cxn>
              <a:cxn ang="0">
                <a:pos x="31" y="275"/>
              </a:cxn>
              <a:cxn ang="0">
                <a:pos x="0" y="274"/>
              </a:cxn>
              <a:cxn ang="0">
                <a:pos x="2" y="241"/>
              </a:cxn>
              <a:cxn ang="0">
                <a:pos x="2" y="224"/>
              </a:cxn>
              <a:cxn ang="0">
                <a:pos x="4" y="205"/>
              </a:cxn>
              <a:cxn ang="0">
                <a:pos x="4" y="184"/>
              </a:cxn>
              <a:cxn ang="0">
                <a:pos x="6" y="162"/>
              </a:cxn>
              <a:cxn ang="0">
                <a:pos x="6" y="141"/>
              </a:cxn>
              <a:cxn ang="0">
                <a:pos x="7" y="119"/>
              </a:cxn>
              <a:cxn ang="0">
                <a:pos x="7" y="105"/>
              </a:cxn>
              <a:cxn ang="0">
                <a:pos x="7" y="95"/>
              </a:cxn>
              <a:cxn ang="0">
                <a:pos x="9" y="74"/>
              </a:cxn>
              <a:cxn ang="0">
                <a:pos x="11" y="41"/>
              </a:cxn>
              <a:cxn ang="0">
                <a:pos x="11" y="4"/>
              </a:cxn>
            </a:cxnLst>
            <a:rect l="0" t="0" r="r" b="b"/>
            <a:pathLst>
              <a:path w="284" h="286">
                <a:moveTo>
                  <a:pt x="11" y="0"/>
                </a:moveTo>
                <a:lnTo>
                  <a:pt x="13" y="0"/>
                </a:lnTo>
                <a:lnTo>
                  <a:pt x="23" y="0"/>
                </a:lnTo>
                <a:lnTo>
                  <a:pt x="25" y="0"/>
                </a:lnTo>
                <a:lnTo>
                  <a:pt x="26" y="0"/>
                </a:lnTo>
                <a:lnTo>
                  <a:pt x="31" y="0"/>
                </a:lnTo>
                <a:lnTo>
                  <a:pt x="33" y="0"/>
                </a:lnTo>
                <a:lnTo>
                  <a:pt x="37" y="0"/>
                </a:lnTo>
                <a:lnTo>
                  <a:pt x="42" y="0"/>
                </a:lnTo>
                <a:lnTo>
                  <a:pt x="43" y="0"/>
                </a:lnTo>
                <a:lnTo>
                  <a:pt x="47" y="2"/>
                </a:lnTo>
                <a:lnTo>
                  <a:pt x="56" y="2"/>
                </a:lnTo>
                <a:lnTo>
                  <a:pt x="57" y="2"/>
                </a:lnTo>
                <a:lnTo>
                  <a:pt x="64" y="2"/>
                </a:lnTo>
                <a:lnTo>
                  <a:pt x="66" y="2"/>
                </a:lnTo>
                <a:lnTo>
                  <a:pt x="68" y="2"/>
                </a:lnTo>
                <a:lnTo>
                  <a:pt x="71" y="2"/>
                </a:lnTo>
                <a:lnTo>
                  <a:pt x="73" y="2"/>
                </a:lnTo>
                <a:lnTo>
                  <a:pt x="73" y="2"/>
                </a:lnTo>
                <a:lnTo>
                  <a:pt x="74" y="2"/>
                </a:lnTo>
                <a:lnTo>
                  <a:pt x="76" y="2"/>
                </a:lnTo>
                <a:lnTo>
                  <a:pt x="78" y="2"/>
                </a:lnTo>
                <a:lnTo>
                  <a:pt x="86" y="2"/>
                </a:lnTo>
                <a:lnTo>
                  <a:pt x="93" y="2"/>
                </a:lnTo>
                <a:lnTo>
                  <a:pt x="95" y="2"/>
                </a:lnTo>
                <a:lnTo>
                  <a:pt x="99" y="2"/>
                </a:lnTo>
                <a:lnTo>
                  <a:pt x="100" y="4"/>
                </a:lnTo>
                <a:lnTo>
                  <a:pt x="104" y="4"/>
                </a:lnTo>
                <a:lnTo>
                  <a:pt x="105" y="4"/>
                </a:lnTo>
                <a:lnTo>
                  <a:pt x="107" y="4"/>
                </a:lnTo>
                <a:lnTo>
                  <a:pt x="114" y="4"/>
                </a:lnTo>
                <a:lnTo>
                  <a:pt x="116" y="4"/>
                </a:lnTo>
                <a:lnTo>
                  <a:pt x="117" y="4"/>
                </a:lnTo>
                <a:lnTo>
                  <a:pt x="119" y="4"/>
                </a:lnTo>
                <a:lnTo>
                  <a:pt x="121" y="4"/>
                </a:lnTo>
                <a:lnTo>
                  <a:pt x="126" y="4"/>
                </a:lnTo>
                <a:lnTo>
                  <a:pt x="133" y="4"/>
                </a:lnTo>
                <a:lnTo>
                  <a:pt x="138" y="4"/>
                </a:lnTo>
                <a:lnTo>
                  <a:pt x="140" y="4"/>
                </a:lnTo>
                <a:lnTo>
                  <a:pt x="145" y="4"/>
                </a:lnTo>
                <a:lnTo>
                  <a:pt x="147" y="4"/>
                </a:lnTo>
                <a:lnTo>
                  <a:pt x="148" y="4"/>
                </a:lnTo>
                <a:lnTo>
                  <a:pt x="152" y="4"/>
                </a:lnTo>
                <a:lnTo>
                  <a:pt x="154" y="5"/>
                </a:lnTo>
                <a:lnTo>
                  <a:pt x="155" y="5"/>
                </a:lnTo>
                <a:lnTo>
                  <a:pt x="159" y="5"/>
                </a:lnTo>
                <a:lnTo>
                  <a:pt x="164" y="5"/>
                </a:lnTo>
                <a:lnTo>
                  <a:pt x="171" y="5"/>
                </a:lnTo>
                <a:lnTo>
                  <a:pt x="176" y="5"/>
                </a:lnTo>
                <a:lnTo>
                  <a:pt x="178" y="5"/>
                </a:lnTo>
                <a:lnTo>
                  <a:pt x="179" y="5"/>
                </a:lnTo>
                <a:lnTo>
                  <a:pt x="181" y="5"/>
                </a:lnTo>
                <a:lnTo>
                  <a:pt x="186" y="5"/>
                </a:lnTo>
                <a:lnTo>
                  <a:pt x="188" y="5"/>
                </a:lnTo>
                <a:lnTo>
                  <a:pt x="190" y="5"/>
                </a:lnTo>
                <a:lnTo>
                  <a:pt x="191" y="5"/>
                </a:lnTo>
                <a:lnTo>
                  <a:pt x="193" y="5"/>
                </a:lnTo>
                <a:lnTo>
                  <a:pt x="195" y="5"/>
                </a:lnTo>
                <a:lnTo>
                  <a:pt x="198" y="5"/>
                </a:lnTo>
                <a:lnTo>
                  <a:pt x="200" y="7"/>
                </a:lnTo>
                <a:lnTo>
                  <a:pt x="202" y="7"/>
                </a:lnTo>
                <a:lnTo>
                  <a:pt x="203" y="7"/>
                </a:lnTo>
                <a:lnTo>
                  <a:pt x="205" y="7"/>
                </a:lnTo>
                <a:lnTo>
                  <a:pt x="207" y="7"/>
                </a:lnTo>
                <a:lnTo>
                  <a:pt x="209" y="7"/>
                </a:lnTo>
                <a:lnTo>
                  <a:pt x="209" y="7"/>
                </a:lnTo>
                <a:lnTo>
                  <a:pt x="214" y="7"/>
                </a:lnTo>
                <a:lnTo>
                  <a:pt x="215" y="7"/>
                </a:lnTo>
                <a:lnTo>
                  <a:pt x="217" y="7"/>
                </a:lnTo>
                <a:lnTo>
                  <a:pt x="221" y="7"/>
                </a:lnTo>
                <a:lnTo>
                  <a:pt x="222" y="7"/>
                </a:lnTo>
                <a:lnTo>
                  <a:pt x="224" y="7"/>
                </a:lnTo>
                <a:lnTo>
                  <a:pt x="226" y="7"/>
                </a:lnTo>
                <a:lnTo>
                  <a:pt x="229" y="7"/>
                </a:lnTo>
                <a:lnTo>
                  <a:pt x="238" y="7"/>
                </a:lnTo>
                <a:lnTo>
                  <a:pt x="240" y="7"/>
                </a:lnTo>
                <a:lnTo>
                  <a:pt x="243" y="9"/>
                </a:lnTo>
                <a:lnTo>
                  <a:pt x="246" y="9"/>
                </a:lnTo>
                <a:lnTo>
                  <a:pt x="248" y="9"/>
                </a:lnTo>
                <a:lnTo>
                  <a:pt x="250" y="9"/>
                </a:lnTo>
                <a:lnTo>
                  <a:pt x="253" y="9"/>
                </a:lnTo>
                <a:lnTo>
                  <a:pt x="257" y="9"/>
                </a:lnTo>
                <a:lnTo>
                  <a:pt x="264" y="9"/>
                </a:lnTo>
                <a:lnTo>
                  <a:pt x="267" y="9"/>
                </a:lnTo>
                <a:lnTo>
                  <a:pt x="269" y="9"/>
                </a:lnTo>
                <a:lnTo>
                  <a:pt x="271" y="9"/>
                </a:lnTo>
                <a:lnTo>
                  <a:pt x="272" y="9"/>
                </a:lnTo>
                <a:lnTo>
                  <a:pt x="276" y="9"/>
                </a:lnTo>
                <a:lnTo>
                  <a:pt x="279" y="9"/>
                </a:lnTo>
                <a:lnTo>
                  <a:pt x="281" y="9"/>
                </a:lnTo>
                <a:lnTo>
                  <a:pt x="283" y="9"/>
                </a:lnTo>
                <a:lnTo>
                  <a:pt x="283" y="9"/>
                </a:lnTo>
                <a:lnTo>
                  <a:pt x="284" y="9"/>
                </a:lnTo>
                <a:lnTo>
                  <a:pt x="284" y="14"/>
                </a:lnTo>
                <a:lnTo>
                  <a:pt x="284" y="17"/>
                </a:lnTo>
                <a:lnTo>
                  <a:pt x="284" y="19"/>
                </a:lnTo>
                <a:lnTo>
                  <a:pt x="284" y="21"/>
                </a:lnTo>
                <a:lnTo>
                  <a:pt x="284" y="24"/>
                </a:lnTo>
                <a:lnTo>
                  <a:pt x="284" y="29"/>
                </a:lnTo>
                <a:lnTo>
                  <a:pt x="284" y="33"/>
                </a:lnTo>
                <a:lnTo>
                  <a:pt x="284" y="36"/>
                </a:lnTo>
                <a:lnTo>
                  <a:pt x="284" y="38"/>
                </a:lnTo>
                <a:lnTo>
                  <a:pt x="284" y="47"/>
                </a:lnTo>
                <a:lnTo>
                  <a:pt x="284" y="48"/>
                </a:lnTo>
                <a:lnTo>
                  <a:pt x="284" y="52"/>
                </a:lnTo>
                <a:lnTo>
                  <a:pt x="284" y="55"/>
                </a:lnTo>
                <a:lnTo>
                  <a:pt x="283" y="59"/>
                </a:lnTo>
                <a:lnTo>
                  <a:pt x="283" y="59"/>
                </a:lnTo>
                <a:lnTo>
                  <a:pt x="283" y="60"/>
                </a:lnTo>
                <a:lnTo>
                  <a:pt x="283" y="62"/>
                </a:lnTo>
                <a:lnTo>
                  <a:pt x="283" y="66"/>
                </a:lnTo>
                <a:lnTo>
                  <a:pt x="283" y="69"/>
                </a:lnTo>
                <a:lnTo>
                  <a:pt x="283" y="72"/>
                </a:lnTo>
                <a:lnTo>
                  <a:pt x="283" y="76"/>
                </a:lnTo>
                <a:lnTo>
                  <a:pt x="283" y="83"/>
                </a:lnTo>
                <a:lnTo>
                  <a:pt x="283" y="88"/>
                </a:lnTo>
                <a:lnTo>
                  <a:pt x="283" y="90"/>
                </a:lnTo>
                <a:lnTo>
                  <a:pt x="283" y="93"/>
                </a:lnTo>
                <a:lnTo>
                  <a:pt x="283" y="103"/>
                </a:lnTo>
                <a:lnTo>
                  <a:pt x="283" y="105"/>
                </a:lnTo>
                <a:lnTo>
                  <a:pt x="283" y="105"/>
                </a:lnTo>
                <a:lnTo>
                  <a:pt x="283" y="109"/>
                </a:lnTo>
                <a:lnTo>
                  <a:pt x="283" y="115"/>
                </a:lnTo>
                <a:lnTo>
                  <a:pt x="283" y="117"/>
                </a:lnTo>
                <a:lnTo>
                  <a:pt x="283" y="119"/>
                </a:lnTo>
                <a:lnTo>
                  <a:pt x="283" y="121"/>
                </a:lnTo>
                <a:lnTo>
                  <a:pt x="283" y="126"/>
                </a:lnTo>
                <a:lnTo>
                  <a:pt x="283" y="129"/>
                </a:lnTo>
                <a:lnTo>
                  <a:pt x="283" y="133"/>
                </a:lnTo>
                <a:lnTo>
                  <a:pt x="283" y="138"/>
                </a:lnTo>
                <a:lnTo>
                  <a:pt x="283" y="141"/>
                </a:lnTo>
                <a:lnTo>
                  <a:pt x="283" y="148"/>
                </a:lnTo>
                <a:lnTo>
                  <a:pt x="283" y="150"/>
                </a:lnTo>
                <a:lnTo>
                  <a:pt x="283" y="152"/>
                </a:lnTo>
                <a:lnTo>
                  <a:pt x="283" y="162"/>
                </a:lnTo>
                <a:lnTo>
                  <a:pt x="283" y="165"/>
                </a:lnTo>
                <a:lnTo>
                  <a:pt x="283" y="169"/>
                </a:lnTo>
                <a:lnTo>
                  <a:pt x="283" y="172"/>
                </a:lnTo>
                <a:lnTo>
                  <a:pt x="283" y="179"/>
                </a:lnTo>
                <a:lnTo>
                  <a:pt x="283" y="182"/>
                </a:lnTo>
                <a:lnTo>
                  <a:pt x="283" y="186"/>
                </a:lnTo>
                <a:lnTo>
                  <a:pt x="283" y="191"/>
                </a:lnTo>
                <a:lnTo>
                  <a:pt x="283" y="195"/>
                </a:lnTo>
                <a:lnTo>
                  <a:pt x="283" y="195"/>
                </a:lnTo>
                <a:lnTo>
                  <a:pt x="283" y="201"/>
                </a:lnTo>
                <a:lnTo>
                  <a:pt x="281" y="201"/>
                </a:lnTo>
                <a:lnTo>
                  <a:pt x="281" y="208"/>
                </a:lnTo>
                <a:lnTo>
                  <a:pt x="281" y="210"/>
                </a:lnTo>
                <a:lnTo>
                  <a:pt x="281" y="212"/>
                </a:lnTo>
                <a:lnTo>
                  <a:pt x="281" y="224"/>
                </a:lnTo>
                <a:lnTo>
                  <a:pt x="281" y="225"/>
                </a:lnTo>
                <a:lnTo>
                  <a:pt x="281" y="229"/>
                </a:lnTo>
                <a:lnTo>
                  <a:pt x="281" y="239"/>
                </a:lnTo>
                <a:lnTo>
                  <a:pt x="281" y="244"/>
                </a:lnTo>
                <a:lnTo>
                  <a:pt x="281" y="250"/>
                </a:lnTo>
                <a:lnTo>
                  <a:pt x="281" y="251"/>
                </a:lnTo>
                <a:lnTo>
                  <a:pt x="281" y="256"/>
                </a:lnTo>
                <a:lnTo>
                  <a:pt x="281" y="262"/>
                </a:lnTo>
                <a:lnTo>
                  <a:pt x="281" y="270"/>
                </a:lnTo>
                <a:lnTo>
                  <a:pt x="281" y="270"/>
                </a:lnTo>
                <a:lnTo>
                  <a:pt x="281" y="274"/>
                </a:lnTo>
                <a:lnTo>
                  <a:pt x="281" y="279"/>
                </a:lnTo>
                <a:lnTo>
                  <a:pt x="281" y="284"/>
                </a:lnTo>
                <a:lnTo>
                  <a:pt x="281" y="286"/>
                </a:lnTo>
                <a:lnTo>
                  <a:pt x="276" y="286"/>
                </a:lnTo>
                <a:lnTo>
                  <a:pt x="271" y="286"/>
                </a:lnTo>
                <a:lnTo>
                  <a:pt x="267" y="286"/>
                </a:lnTo>
                <a:lnTo>
                  <a:pt x="257" y="284"/>
                </a:lnTo>
                <a:lnTo>
                  <a:pt x="252" y="284"/>
                </a:lnTo>
                <a:lnTo>
                  <a:pt x="250" y="284"/>
                </a:lnTo>
                <a:lnTo>
                  <a:pt x="246" y="284"/>
                </a:lnTo>
                <a:lnTo>
                  <a:pt x="243" y="284"/>
                </a:lnTo>
                <a:lnTo>
                  <a:pt x="240" y="284"/>
                </a:lnTo>
                <a:lnTo>
                  <a:pt x="238" y="284"/>
                </a:lnTo>
                <a:lnTo>
                  <a:pt x="238" y="284"/>
                </a:lnTo>
                <a:lnTo>
                  <a:pt x="236" y="284"/>
                </a:lnTo>
                <a:lnTo>
                  <a:pt x="228" y="284"/>
                </a:lnTo>
                <a:lnTo>
                  <a:pt x="222" y="282"/>
                </a:lnTo>
                <a:lnTo>
                  <a:pt x="215" y="282"/>
                </a:lnTo>
                <a:lnTo>
                  <a:pt x="214" y="282"/>
                </a:lnTo>
                <a:lnTo>
                  <a:pt x="212" y="282"/>
                </a:lnTo>
                <a:lnTo>
                  <a:pt x="210" y="282"/>
                </a:lnTo>
                <a:lnTo>
                  <a:pt x="209" y="282"/>
                </a:lnTo>
                <a:lnTo>
                  <a:pt x="202" y="282"/>
                </a:lnTo>
                <a:lnTo>
                  <a:pt x="197" y="282"/>
                </a:lnTo>
                <a:lnTo>
                  <a:pt x="195" y="282"/>
                </a:lnTo>
                <a:lnTo>
                  <a:pt x="193" y="282"/>
                </a:lnTo>
                <a:lnTo>
                  <a:pt x="191" y="282"/>
                </a:lnTo>
                <a:lnTo>
                  <a:pt x="181" y="282"/>
                </a:lnTo>
                <a:lnTo>
                  <a:pt x="179" y="282"/>
                </a:lnTo>
                <a:lnTo>
                  <a:pt x="174" y="282"/>
                </a:lnTo>
                <a:lnTo>
                  <a:pt x="174" y="281"/>
                </a:lnTo>
                <a:lnTo>
                  <a:pt x="169" y="281"/>
                </a:lnTo>
                <a:lnTo>
                  <a:pt x="160" y="281"/>
                </a:lnTo>
                <a:lnTo>
                  <a:pt x="159" y="281"/>
                </a:lnTo>
                <a:lnTo>
                  <a:pt x="157" y="281"/>
                </a:lnTo>
                <a:lnTo>
                  <a:pt x="154" y="281"/>
                </a:lnTo>
                <a:lnTo>
                  <a:pt x="152" y="281"/>
                </a:lnTo>
                <a:lnTo>
                  <a:pt x="150" y="281"/>
                </a:lnTo>
                <a:lnTo>
                  <a:pt x="147" y="281"/>
                </a:lnTo>
                <a:lnTo>
                  <a:pt x="143" y="281"/>
                </a:lnTo>
                <a:lnTo>
                  <a:pt x="138" y="281"/>
                </a:lnTo>
                <a:lnTo>
                  <a:pt x="136" y="281"/>
                </a:lnTo>
                <a:lnTo>
                  <a:pt x="135" y="281"/>
                </a:lnTo>
                <a:lnTo>
                  <a:pt x="128" y="281"/>
                </a:lnTo>
                <a:lnTo>
                  <a:pt x="126" y="281"/>
                </a:lnTo>
                <a:lnTo>
                  <a:pt x="124" y="281"/>
                </a:lnTo>
                <a:lnTo>
                  <a:pt x="119" y="281"/>
                </a:lnTo>
                <a:lnTo>
                  <a:pt x="117" y="281"/>
                </a:lnTo>
                <a:lnTo>
                  <a:pt x="114" y="281"/>
                </a:lnTo>
                <a:lnTo>
                  <a:pt x="112" y="279"/>
                </a:lnTo>
                <a:lnTo>
                  <a:pt x="105" y="279"/>
                </a:lnTo>
                <a:lnTo>
                  <a:pt x="104" y="279"/>
                </a:lnTo>
                <a:lnTo>
                  <a:pt x="102" y="279"/>
                </a:lnTo>
                <a:lnTo>
                  <a:pt x="102" y="279"/>
                </a:lnTo>
                <a:lnTo>
                  <a:pt x="100" y="279"/>
                </a:lnTo>
                <a:lnTo>
                  <a:pt x="99" y="279"/>
                </a:lnTo>
                <a:lnTo>
                  <a:pt x="97" y="279"/>
                </a:lnTo>
                <a:lnTo>
                  <a:pt x="95" y="279"/>
                </a:lnTo>
                <a:lnTo>
                  <a:pt x="93" y="279"/>
                </a:lnTo>
                <a:lnTo>
                  <a:pt x="92" y="279"/>
                </a:lnTo>
                <a:lnTo>
                  <a:pt x="90" y="279"/>
                </a:lnTo>
                <a:lnTo>
                  <a:pt x="88" y="279"/>
                </a:lnTo>
                <a:lnTo>
                  <a:pt x="86" y="279"/>
                </a:lnTo>
                <a:lnTo>
                  <a:pt x="86" y="279"/>
                </a:lnTo>
                <a:lnTo>
                  <a:pt x="85" y="279"/>
                </a:lnTo>
                <a:lnTo>
                  <a:pt x="83" y="279"/>
                </a:lnTo>
                <a:lnTo>
                  <a:pt x="81" y="279"/>
                </a:lnTo>
                <a:lnTo>
                  <a:pt x="80" y="279"/>
                </a:lnTo>
                <a:lnTo>
                  <a:pt x="76" y="279"/>
                </a:lnTo>
                <a:lnTo>
                  <a:pt x="73" y="279"/>
                </a:lnTo>
                <a:lnTo>
                  <a:pt x="71" y="277"/>
                </a:lnTo>
                <a:lnTo>
                  <a:pt x="69" y="277"/>
                </a:lnTo>
                <a:lnTo>
                  <a:pt x="68" y="277"/>
                </a:lnTo>
                <a:lnTo>
                  <a:pt x="66" y="277"/>
                </a:lnTo>
                <a:lnTo>
                  <a:pt x="62" y="277"/>
                </a:lnTo>
                <a:lnTo>
                  <a:pt x="61" y="277"/>
                </a:lnTo>
                <a:lnTo>
                  <a:pt x="59" y="277"/>
                </a:lnTo>
                <a:lnTo>
                  <a:pt x="57" y="277"/>
                </a:lnTo>
                <a:lnTo>
                  <a:pt x="52" y="277"/>
                </a:lnTo>
                <a:lnTo>
                  <a:pt x="49" y="277"/>
                </a:lnTo>
                <a:lnTo>
                  <a:pt x="47" y="277"/>
                </a:lnTo>
                <a:lnTo>
                  <a:pt x="45" y="277"/>
                </a:lnTo>
                <a:lnTo>
                  <a:pt x="40" y="277"/>
                </a:lnTo>
                <a:lnTo>
                  <a:pt x="35" y="277"/>
                </a:lnTo>
                <a:lnTo>
                  <a:pt x="31" y="275"/>
                </a:lnTo>
                <a:lnTo>
                  <a:pt x="30" y="275"/>
                </a:lnTo>
                <a:lnTo>
                  <a:pt x="25" y="275"/>
                </a:lnTo>
                <a:lnTo>
                  <a:pt x="11" y="275"/>
                </a:lnTo>
                <a:lnTo>
                  <a:pt x="2" y="275"/>
                </a:lnTo>
                <a:lnTo>
                  <a:pt x="0" y="275"/>
                </a:lnTo>
                <a:lnTo>
                  <a:pt x="0" y="274"/>
                </a:lnTo>
                <a:lnTo>
                  <a:pt x="0" y="270"/>
                </a:lnTo>
                <a:lnTo>
                  <a:pt x="0" y="270"/>
                </a:lnTo>
                <a:lnTo>
                  <a:pt x="2" y="265"/>
                </a:lnTo>
                <a:lnTo>
                  <a:pt x="2" y="263"/>
                </a:lnTo>
                <a:lnTo>
                  <a:pt x="2" y="253"/>
                </a:lnTo>
                <a:lnTo>
                  <a:pt x="2" y="241"/>
                </a:lnTo>
                <a:lnTo>
                  <a:pt x="2" y="239"/>
                </a:lnTo>
                <a:lnTo>
                  <a:pt x="2" y="236"/>
                </a:lnTo>
                <a:lnTo>
                  <a:pt x="2" y="234"/>
                </a:lnTo>
                <a:lnTo>
                  <a:pt x="2" y="231"/>
                </a:lnTo>
                <a:lnTo>
                  <a:pt x="2" y="227"/>
                </a:lnTo>
                <a:lnTo>
                  <a:pt x="2" y="224"/>
                </a:lnTo>
                <a:lnTo>
                  <a:pt x="4" y="220"/>
                </a:lnTo>
                <a:lnTo>
                  <a:pt x="4" y="217"/>
                </a:lnTo>
                <a:lnTo>
                  <a:pt x="4" y="215"/>
                </a:lnTo>
                <a:lnTo>
                  <a:pt x="4" y="208"/>
                </a:lnTo>
                <a:lnTo>
                  <a:pt x="4" y="207"/>
                </a:lnTo>
                <a:lnTo>
                  <a:pt x="4" y="205"/>
                </a:lnTo>
                <a:lnTo>
                  <a:pt x="4" y="201"/>
                </a:lnTo>
                <a:lnTo>
                  <a:pt x="4" y="196"/>
                </a:lnTo>
                <a:lnTo>
                  <a:pt x="4" y="191"/>
                </a:lnTo>
                <a:lnTo>
                  <a:pt x="4" y="188"/>
                </a:lnTo>
                <a:lnTo>
                  <a:pt x="4" y="186"/>
                </a:lnTo>
                <a:lnTo>
                  <a:pt x="4" y="184"/>
                </a:lnTo>
                <a:lnTo>
                  <a:pt x="4" y="182"/>
                </a:lnTo>
                <a:lnTo>
                  <a:pt x="4" y="179"/>
                </a:lnTo>
                <a:lnTo>
                  <a:pt x="6" y="176"/>
                </a:lnTo>
                <a:lnTo>
                  <a:pt x="6" y="165"/>
                </a:lnTo>
                <a:lnTo>
                  <a:pt x="6" y="164"/>
                </a:lnTo>
                <a:lnTo>
                  <a:pt x="6" y="162"/>
                </a:lnTo>
                <a:lnTo>
                  <a:pt x="6" y="158"/>
                </a:lnTo>
                <a:lnTo>
                  <a:pt x="6" y="155"/>
                </a:lnTo>
                <a:lnTo>
                  <a:pt x="6" y="152"/>
                </a:lnTo>
                <a:lnTo>
                  <a:pt x="6" y="148"/>
                </a:lnTo>
                <a:lnTo>
                  <a:pt x="6" y="143"/>
                </a:lnTo>
                <a:lnTo>
                  <a:pt x="6" y="141"/>
                </a:lnTo>
                <a:lnTo>
                  <a:pt x="6" y="138"/>
                </a:lnTo>
                <a:lnTo>
                  <a:pt x="6" y="134"/>
                </a:lnTo>
                <a:lnTo>
                  <a:pt x="7" y="131"/>
                </a:lnTo>
                <a:lnTo>
                  <a:pt x="7" y="127"/>
                </a:lnTo>
                <a:lnTo>
                  <a:pt x="7" y="124"/>
                </a:lnTo>
                <a:lnTo>
                  <a:pt x="7" y="119"/>
                </a:lnTo>
                <a:lnTo>
                  <a:pt x="7" y="117"/>
                </a:lnTo>
                <a:lnTo>
                  <a:pt x="7" y="115"/>
                </a:lnTo>
                <a:lnTo>
                  <a:pt x="7" y="114"/>
                </a:lnTo>
                <a:lnTo>
                  <a:pt x="7" y="110"/>
                </a:lnTo>
                <a:lnTo>
                  <a:pt x="7" y="107"/>
                </a:lnTo>
                <a:lnTo>
                  <a:pt x="7" y="105"/>
                </a:lnTo>
                <a:lnTo>
                  <a:pt x="7" y="105"/>
                </a:lnTo>
                <a:lnTo>
                  <a:pt x="7" y="103"/>
                </a:lnTo>
                <a:lnTo>
                  <a:pt x="7" y="102"/>
                </a:lnTo>
                <a:lnTo>
                  <a:pt x="7" y="100"/>
                </a:lnTo>
                <a:lnTo>
                  <a:pt x="7" y="96"/>
                </a:lnTo>
                <a:lnTo>
                  <a:pt x="7" y="95"/>
                </a:lnTo>
                <a:lnTo>
                  <a:pt x="7" y="91"/>
                </a:lnTo>
                <a:lnTo>
                  <a:pt x="9" y="88"/>
                </a:lnTo>
                <a:lnTo>
                  <a:pt x="9" y="86"/>
                </a:lnTo>
                <a:lnTo>
                  <a:pt x="9" y="79"/>
                </a:lnTo>
                <a:lnTo>
                  <a:pt x="9" y="78"/>
                </a:lnTo>
                <a:lnTo>
                  <a:pt x="9" y="74"/>
                </a:lnTo>
                <a:lnTo>
                  <a:pt x="9" y="74"/>
                </a:lnTo>
                <a:lnTo>
                  <a:pt x="9" y="69"/>
                </a:lnTo>
                <a:lnTo>
                  <a:pt x="9" y="64"/>
                </a:lnTo>
                <a:lnTo>
                  <a:pt x="9" y="59"/>
                </a:lnTo>
                <a:lnTo>
                  <a:pt x="9" y="53"/>
                </a:lnTo>
                <a:lnTo>
                  <a:pt x="11" y="41"/>
                </a:lnTo>
                <a:lnTo>
                  <a:pt x="11" y="33"/>
                </a:lnTo>
                <a:lnTo>
                  <a:pt x="11" y="29"/>
                </a:lnTo>
                <a:lnTo>
                  <a:pt x="11" y="16"/>
                </a:lnTo>
                <a:lnTo>
                  <a:pt x="11" y="9"/>
                </a:lnTo>
                <a:lnTo>
                  <a:pt x="11" y="7"/>
                </a:lnTo>
                <a:lnTo>
                  <a:pt x="11" y="4"/>
                </a:lnTo>
                <a:lnTo>
                  <a:pt x="11" y="0"/>
                </a:lnTo>
              </a:path>
            </a:pathLst>
          </a:custGeom>
          <a:solidFill>
            <a:srgbClr val="00B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7" name="Freeform 235"/>
          <p:cNvSpPr>
            <a:spLocks/>
          </p:cNvSpPr>
          <p:nvPr/>
        </p:nvSpPr>
        <p:spPr bwMode="auto">
          <a:xfrm>
            <a:off x="5172076" y="4652963"/>
            <a:ext cx="517922" cy="265510"/>
          </a:xfrm>
          <a:custGeom>
            <a:avLst/>
            <a:gdLst/>
            <a:ahLst/>
            <a:cxnLst>
              <a:cxn ang="0">
                <a:pos x="12" y="0"/>
              </a:cxn>
              <a:cxn ang="0">
                <a:pos x="33" y="0"/>
              </a:cxn>
              <a:cxn ang="0">
                <a:pos x="55" y="0"/>
              </a:cxn>
              <a:cxn ang="0">
                <a:pos x="74" y="2"/>
              </a:cxn>
              <a:cxn ang="0">
                <a:pos x="100" y="2"/>
              </a:cxn>
              <a:cxn ang="0">
                <a:pos x="124" y="2"/>
              </a:cxn>
              <a:cxn ang="0">
                <a:pos x="141" y="2"/>
              </a:cxn>
              <a:cxn ang="0">
                <a:pos x="153" y="3"/>
              </a:cxn>
              <a:cxn ang="0">
                <a:pos x="170" y="3"/>
              </a:cxn>
              <a:cxn ang="0">
                <a:pos x="189" y="3"/>
              </a:cxn>
              <a:cxn ang="0">
                <a:pos x="206" y="3"/>
              </a:cxn>
              <a:cxn ang="0">
                <a:pos x="222" y="5"/>
              </a:cxn>
              <a:cxn ang="0">
                <a:pos x="237" y="5"/>
              </a:cxn>
              <a:cxn ang="0">
                <a:pos x="251" y="5"/>
              </a:cxn>
              <a:cxn ang="0">
                <a:pos x="270" y="7"/>
              </a:cxn>
              <a:cxn ang="0">
                <a:pos x="289" y="7"/>
              </a:cxn>
              <a:cxn ang="0">
                <a:pos x="299" y="7"/>
              </a:cxn>
              <a:cxn ang="0">
                <a:pos x="313" y="8"/>
              </a:cxn>
              <a:cxn ang="0">
                <a:pos x="346" y="8"/>
              </a:cxn>
              <a:cxn ang="0">
                <a:pos x="364" y="8"/>
              </a:cxn>
              <a:cxn ang="0">
                <a:pos x="392" y="10"/>
              </a:cxn>
              <a:cxn ang="0">
                <a:pos x="411" y="10"/>
              </a:cxn>
              <a:cxn ang="0">
                <a:pos x="435" y="15"/>
              </a:cxn>
              <a:cxn ang="0">
                <a:pos x="435" y="32"/>
              </a:cxn>
              <a:cxn ang="0">
                <a:pos x="435" y="50"/>
              </a:cxn>
              <a:cxn ang="0">
                <a:pos x="435" y="75"/>
              </a:cxn>
              <a:cxn ang="0">
                <a:pos x="435" y="101"/>
              </a:cxn>
              <a:cxn ang="0">
                <a:pos x="433" y="122"/>
              </a:cxn>
              <a:cxn ang="0">
                <a:pos x="433" y="151"/>
              </a:cxn>
              <a:cxn ang="0">
                <a:pos x="433" y="179"/>
              </a:cxn>
              <a:cxn ang="0">
                <a:pos x="432" y="189"/>
              </a:cxn>
              <a:cxn ang="0">
                <a:pos x="432" y="215"/>
              </a:cxn>
              <a:cxn ang="0">
                <a:pos x="399" y="223"/>
              </a:cxn>
              <a:cxn ang="0">
                <a:pos x="373" y="222"/>
              </a:cxn>
              <a:cxn ang="0">
                <a:pos x="349" y="222"/>
              </a:cxn>
              <a:cxn ang="0">
                <a:pos x="332" y="222"/>
              </a:cxn>
              <a:cxn ang="0">
                <a:pos x="301" y="220"/>
              </a:cxn>
              <a:cxn ang="0">
                <a:pos x="266" y="218"/>
              </a:cxn>
              <a:cxn ang="0">
                <a:pos x="225" y="218"/>
              </a:cxn>
              <a:cxn ang="0">
                <a:pos x="203" y="217"/>
              </a:cxn>
              <a:cxn ang="0">
                <a:pos x="180" y="217"/>
              </a:cxn>
              <a:cxn ang="0">
                <a:pos x="165" y="205"/>
              </a:cxn>
              <a:cxn ang="0">
                <a:pos x="167" y="172"/>
              </a:cxn>
              <a:cxn ang="0">
                <a:pos x="167" y="149"/>
              </a:cxn>
              <a:cxn ang="0">
                <a:pos x="167" y="119"/>
              </a:cxn>
              <a:cxn ang="0">
                <a:pos x="168" y="96"/>
              </a:cxn>
              <a:cxn ang="0">
                <a:pos x="167" y="82"/>
              </a:cxn>
              <a:cxn ang="0">
                <a:pos x="148" y="81"/>
              </a:cxn>
              <a:cxn ang="0">
                <a:pos x="124" y="81"/>
              </a:cxn>
              <a:cxn ang="0">
                <a:pos x="103" y="81"/>
              </a:cxn>
              <a:cxn ang="0">
                <a:pos x="82" y="81"/>
              </a:cxn>
              <a:cxn ang="0">
                <a:pos x="65" y="81"/>
              </a:cxn>
              <a:cxn ang="0">
                <a:pos x="55" y="81"/>
              </a:cxn>
              <a:cxn ang="0">
                <a:pos x="43" y="79"/>
              </a:cxn>
              <a:cxn ang="0">
                <a:pos x="20" y="79"/>
              </a:cxn>
              <a:cxn ang="0">
                <a:pos x="10" y="79"/>
              </a:cxn>
              <a:cxn ang="0">
                <a:pos x="0" y="62"/>
              </a:cxn>
              <a:cxn ang="0">
                <a:pos x="2" y="45"/>
              </a:cxn>
              <a:cxn ang="0">
                <a:pos x="2" y="19"/>
              </a:cxn>
            </a:cxnLst>
            <a:rect l="0" t="0" r="r" b="b"/>
            <a:pathLst>
              <a:path w="435" h="223">
                <a:moveTo>
                  <a:pt x="2" y="0"/>
                </a:moveTo>
                <a:lnTo>
                  <a:pt x="2" y="0"/>
                </a:lnTo>
                <a:lnTo>
                  <a:pt x="3" y="0"/>
                </a:lnTo>
                <a:lnTo>
                  <a:pt x="7" y="0"/>
                </a:lnTo>
                <a:lnTo>
                  <a:pt x="8" y="0"/>
                </a:lnTo>
                <a:lnTo>
                  <a:pt x="12" y="0"/>
                </a:lnTo>
                <a:lnTo>
                  <a:pt x="17" y="0"/>
                </a:lnTo>
                <a:lnTo>
                  <a:pt x="22" y="0"/>
                </a:lnTo>
                <a:lnTo>
                  <a:pt x="24" y="0"/>
                </a:lnTo>
                <a:lnTo>
                  <a:pt x="27" y="0"/>
                </a:lnTo>
                <a:lnTo>
                  <a:pt x="33" y="0"/>
                </a:lnTo>
                <a:lnTo>
                  <a:pt x="33" y="0"/>
                </a:lnTo>
                <a:lnTo>
                  <a:pt x="34" y="0"/>
                </a:lnTo>
                <a:lnTo>
                  <a:pt x="41" y="0"/>
                </a:lnTo>
                <a:lnTo>
                  <a:pt x="43" y="0"/>
                </a:lnTo>
                <a:lnTo>
                  <a:pt x="45" y="0"/>
                </a:lnTo>
                <a:lnTo>
                  <a:pt x="48" y="0"/>
                </a:lnTo>
                <a:lnTo>
                  <a:pt x="55" y="0"/>
                </a:lnTo>
                <a:lnTo>
                  <a:pt x="58" y="0"/>
                </a:lnTo>
                <a:lnTo>
                  <a:pt x="62" y="0"/>
                </a:lnTo>
                <a:lnTo>
                  <a:pt x="67" y="0"/>
                </a:lnTo>
                <a:lnTo>
                  <a:pt x="69" y="0"/>
                </a:lnTo>
                <a:lnTo>
                  <a:pt x="72" y="2"/>
                </a:lnTo>
                <a:lnTo>
                  <a:pt x="74" y="2"/>
                </a:lnTo>
                <a:lnTo>
                  <a:pt x="79" y="2"/>
                </a:lnTo>
                <a:lnTo>
                  <a:pt x="82" y="2"/>
                </a:lnTo>
                <a:lnTo>
                  <a:pt x="88" y="2"/>
                </a:lnTo>
                <a:lnTo>
                  <a:pt x="91" y="2"/>
                </a:lnTo>
                <a:lnTo>
                  <a:pt x="96" y="2"/>
                </a:lnTo>
                <a:lnTo>
                  <a:pt x="100" y="2"/>
                </a:lnTo>
                <a:lnTo>
                  <a:pt x="103" y="2"/>
                </a:lnTo>
                <a:lnTo>
                  <a:pt x="106" y="2"/>
                </a:lnTo>
                <a:lnTo>
                  <a:pt x="110" y="2"/>
                </a:lnTo>
                <a:lnTo>
                  <a:pt x="113" y="2"/>
                </a:lnTo>
                <a:lnTo>
                  <a:pt x="120" y="2"/>
                </a:lnTo>
                <a:lnTo>
                  <a:pt x="124" y="2"/>
                </a:lnTo>
                <a:lnTo>
                  <a:pt x="124" y="2"/>
                </a:lnTo>
                <a:lnTo>
                  <a:pt x="127" y="2"/>
                </a:lnTo>
                <a:lnTo>
                  <a:pt x="131" y="2"/>
                </a:lnTo>
                <a:lnTo>
                  <a:pt x="136" y="2"/>
                </a:lnTo>
                <a:lnTo>
                  <a:pt x="137" y="2"/>
                </a:lnTo>
                <a:lnTo>
                  <a:pt x="141" y="2"/>
                </a:lnTo>
                <a:lnTo>
                  <a:pt x="144" y="3"/>
                </a:lnTo>
                <a:lnTo>
                  <a:pt x="146" y="3"/>
                </a:lnTo>
                <a:lnTo>
                  <a:pt x="148" y="3"/>
                </a:lnTo>
                <a:lnTo>
                  <a:pt x="151" y="3"/>
                </a:lnTo>
                <a:lnTo>
                  <a:pt x="153" y="3"/>
                </a:lnTo>
                <a:lnTo>
                  <a:pt x="153" y="3"/>
                </a:lnTo>
                <a:lnTo>
                  <a:pt x="156" y="3"/>
                </a:lnTo>
                <a:lnTo>
                  <a:pt x="158" y="3"/>
                </a:lnTo>
                <a:lnTo>
                  <a:pt x="160" y="3"/>
                </a:lnTo>
                <a:lnTo>
                  <a:pt x="163" y="3"/>
                </a:lnTo>
                <a:lnTo>
                  <a:pt x="168" y="3"/>
                </a:lnTo>
                <a:lnTo>
                  <a:pt x="170" y="3"/>
                </a:lnTo>
                <a:lnTo>
                  <a:pt x="175" y="3"/>
                </a:lnTo>
                <a:lnTo>
                  <a:pt x="179" y="3"/>
                </a:lnTo>
                <a:lnTo>
                  <a:pt x="180" y="3"/>
                </a:lnTo>
                <a:lnTo>
                  <a:pt x="182" y="3"/>
                </a:lnTo>
                <a:lnTo>
                  <a:pt x="184" y="3"/>
                </a:lnTo>
                <a:lnTo>
                  <a:pt x="189" y="3"/>
                </a:lnTo>
                <a:lnTo>
                  <a:pt x="191" y="3"/>
                </a:lnTo>
                <a:lnTo>
                  <a:pt x="192" y="3"/>
                </a:lnTo>
                <a:lnTo>
                  <a:pt x="194" y="3"/>
                </a:lnTo>
                <a:lnTo>
                  <a:pt x="199" y="3"/>
                </a:lnTo>
                <a:lnTo>
                  <a:pt x="205" y="3"/>
                </a:lnTo>
                <a:lnTo>
                  <a:pt x="206" y="3"/>
                </a:lnTo>
                <a:lnTo>
                  <a:pt x="208" y="3"/>
                </a:lnTo>
                <a:lnTo>
                  <a:pt x="210" y="3"/>
                </a:lnTo>
                <a:lnTo>
                  <a:pt x="211" y="3"/>
                </a:lnTo>
                <a:lnTo>
                  <a:pt x="213" y="3"/>
                </a:lnTo>
                <a:lnTo>
                  <a:pt x="218" y="5"/>
                </a:lnTo>
                <a:lnTo>
                  <a:pt x="222" y="5"/>
                </a:lnTo>
                <a:lnTo>
                  <a:pt x="225" y="5"/>
                </a:lnTo>
                <a:lnTo>
                  <a:pt x="227" y="5"/>
                </a:lnTo>
                <a:lnTo>
                  <a:pt x="232" y="5"/>
                </a:lnTo>
                <a:lnTo>
                  <a:pt x="234" y="5"/>
                </a:lnTo>
                <a:lnTo>
                  <a:pt x="235" y="5"/>
                </a:lnTo>
                <a:lnTo>
                  <a:pt x="237" y="5"/>
                </a:lnTo>
                <a:lnTo>
                  <a:pt x="242" y="5"/>
                </a:lnTo>
                <a:lnTo>
                  <a:pt x="244" y="5"/>
                </a:lnTo>
                <a:lnTo>
                  <a:pt x="246" y="5"/>
                </a:lnTo>
                <a:lnTo>
                  <a:pt x="248" y="5"/>
                </a:lnTo>
                <a:lnTo>
                  <a:pt x="249" y="5"/>
                </a:lnTo>
                <a:lnTo>
                  <a:pt x="251" y="5"/>
                </a:lnTo>
                <a:lnTo>
                  <a:pt x="254" y="7"/>
                </a:lnTo>
                <a:lnTo>
                  <a:pt x="256" y="7"/>
                </a:lnTo>
                <a:lnTo>
                  <a:pt x="258" y="7"/>
                </a:lnTo>
                <a:lnTo>
                  <a:pt x="261" y="7"/>
                </a:lnTo>
                <a:lnTo>
                  <a:pt x="266" y="7"/>
                </a:lnTo>
                <a:lnTo>
                  <a:pt x="270" y="7"/>
                </a:lnTo>
                <a:lnTo>
                  <a:pt x="273" y="7"/>
                </a:lnTo>
                <a:lnTo>
                  <a:pt x="273" y="7"/>
                </a:lnTo>
                <a:lnTo>
                  <a:pt x="275" y="7"/>
                </a:lnTo>
                <a:lnTo>
                  <a:pt x="277" y="7"/>
                </a:lnTo>
                <a:lnTo>
                  <a:pt x="285" y="7"/>
                </a:lnTo>
                <a:lnTo>
                  <a:pt x="289" y="7"/>
                </a:lnTo>
                <a:lnTo>
                  <a:pt x="291" y="7"/>
                </a:lnTo>
                <a:lnTo>
                  <a:pt x="292" y="7"/>
                </a:lnTo>
                <a:lnTo>
                  <a:pt x="294" y="7"/>
                </a:lnTo>
                <a:lnTo>
                  <a:pt x="296" y="7"/>
                </a:lnTo>
                <a:lnTo>
                  <a:pt x="297" y="7"/>
                </a:lnTo>
                <a:lnTo>
                  <a:pt x="299" y="7"/>
                </a:lnTo>
                <a:lnTo>
                  <a:pt x="303" y="7"/>
                </a:lnTo>
                <a:lnTo>
                  <a:pt x="304" y="8"/>
                </a:lnTo>
                <a:lnTo>
                  <a:pt x="308" y="8"/>
                </a:lnTo>
                <a:lnTo>
                  <a:pt x="309" y="8"/>
                </a:lnTo>
                <a:lnTo>
                  <a:pt x="311" y="8"/>
                </a:lnTo>
                <a:lnTo>
                  <a:pt x="313" y="8"/>
                </a:lnTo>
                <a:lnTo>
                  <a:pt x="323" y="8"/>
                </a:lnTo>
                <a:lnTo>
                  <a:pt x="327" y="8"/>
                </a:lnTo>
                <a:lnTo>
                  <a:pt x="334" y="8"/>
                </a:lnTo>
                <a:lnTo>
                  <a:pt x="335" y="8"/>
                </a:lnTo>
                <a:lnTo>
                  <a:pt x="337" y="8"/>
                </a:lnTo>
                <a:lnTo>
                  <a:pt x="346" y="8"/>
                </a:lnTo>
                <a:lnTo>
                  <a:pt x="347" y="8"/>
                </a:lnTo>
                <a:lnTo>
                  <a:pt x="351" y="8"/>
                </a:lnTo>
                <a:lnTo>
                  <a:pt x="354" y="8"/>
                </a:lnTo>
                <a:lnTo>
                  <a:pt x="356" y="8"/>
                </a:lnTo>
                <a:lnTo>
                  <a:pt x="359" y="8"/>
                </a:lnTo>
                <a:lnTo>
                  <a:pt x="364" y="8"/>
                </a:lnTo>
                <a:lnTo>
                  <a:pt x="373" y="8"/>
                </a:lnTo>
                <a:lnTo>
                  <a:pt x="377" y="8"/>
                </a:lnTo>
                <a:lnTo>
                  <a:pt x="380" y="10"/>
                </a:lnTo>
                <a:lnTo>
                  <a:pt x="389" y="10"/>
                </a:lnTo>
                <a:lnTo>
                  <a:pt x="390" y="10"/>
                </a:lnTo>
                <a:lnTo>
                  <a:pt x="392" y="10"/>
                </a:lnTo>
                <a:lnTo>
                  <a:pt x="397" y="10"/>
                </a:lnTo>
                <a:lnTo>
                  <a:pt x="399" y="10"/>
                </a:lnTo>
                <a:lnTo>
                  <a:pt x="402" y="10"/>
                </a:lnTo>
                <a:lnTo>
                  <a:pt x="407" y="10"/>
                </a:lnTo>
                <a:lnTo>
                  <a:pt x="409" y="10"/>
                </a:lnTo>
                <a:lnTo>
                  <a:pt x="411" y="10"/>
                </a:lnTo>
                <a:lnTo>
                  <a:pt x="413" y="10"/>
                </a:lnTo>
                <a:lnTo>
                  <a:pt x="420" y="10"/>
                </a:lnTo>
                <a:lnTo>
                  <a:pt x="425" y="10"/>
                </a:lnTo>
                <a:lnTo>
                  <a:pt x="430" y="12"/>
                </a:lnTo>
                <a:lnTo>
                  <a:pt x="435" y="12"/>
                </a:lnTo>
                <a:lnTo>
                  <a:pt x="435" y="15"/>
                </a:lnTo>
                <a:lnTo>
                  <a:pt x="435" y="19"/>
                </a:lnTo>
                <a:lnTo>
                  <a:pt x="435" y="22"/>
                </a:lnTo>
                <a:lnTo>
                  <a:pt x="435" y="24"/>
                </a:lnTo>
                <a:lnTo>
                  <a:pt x="435" y="29"/>
                </a:lnTo>
                <a:lnTo>
                  <a:pt x="435" y="31"/>
                </a:lnTo>
                <a:lnTo>
                  <a:pt x="435" y="32"/>
                </a:lnTo>
                <a:lnTo>
                  <a:pt x="435" y="34"/>
                </a:lnTo>
                <a:lnTo>
                  <a:pt x="435" y="38"/>
                </a:lnTo>
                <a:lnTo>
                  <a:pt x="435" y="39"/>
                </a:lnTo>
                <a:lnTo>
                  <a:pt x="435" y="45"/>
                </a:lnTo>
                <a:lnTo>
                  <a:pt x="435" y="46"/>
                </a:lnTo>
                <a:lnTo>
                  <a:pt x="435" y="50"/>
                </a:lnTo>
                <a:lnTo>
                  <a:pt x="435" y="53"/>
                </a:lnTo>
                <a:lnTo>
                  <a:pt x="435" y="60"/>
                </a:lnTo>
                <a:lnTo>
                  <a:pt x="435" y="63"/>
                </a:lnTo>
                <a:lnTo>
                  <a:pt x="435" y="70"/>
                </a:lnTo>
                <a:lnTo>
                  <a:pt x="435" y="74"/>
                </a:lnTo>
                <a:lnTo>
                  <a:pt x="435" y="75"/>
                </a:lnTo>
                <a:lnTo>
                  <a:pt x="435" y="75"/>
                </a:lnTo>
                <a:lnTo>
                  <a:pt x="435" y="77"/>
                </a:lnTo>
                <a:lnTo>
                  <a:pt x="435" y="88"/>
                </a:lnTo>
                <a:lnTo>
                  <a:pt x="435" y="89"/>
                </a:lnTo>
                <a:lnTo>
                  <a:pt x="435" y="93"/>
                </a:lnTo>
                <a:lnTo>
                  <a:pt x="435" y="101"/>
                </a:lnTo>
                <a:lnTo>
                  <a:pt x="435" y="103"/>
                </a:lnTo>
                <a:lnTo>
                  <a:pt x="435" y="105"/>
                </a:lnTo>
                <a:lnTo>
                  <a:pt x="433" y="112"/>
                </a:lnTo>
                <a:lnTo>
                  <a:pt x="433" y="115"/>
                </a:lnTo>
                <a:lnTo>
                  <a:pt x="433" y="120"/>
                </a:lnTo>
                <a:lnTo>
                  <a:pt x="433" y="122"/>
                </a:lnTo>
                <a:lnTo>
                  <a:pt x="433" y="124"/>
                </a:lnTo>
                <a:lnTo>
                  <a:pt x="433" y="125"/>
                </a:lnTo>
                <a:lnTo>
                  <a:pt x="433" y="144"/>
                </a:lnTo>
                <a:lnTo>
                  <a:pt x="433" y="146"/>
                </a:lnTo>
                <a:lnTo>
                  <a:pt x="433" y="148"/>
                </a:lnTo>
                <a:lnTo>
                  <a:pt x="433" y="151"/>
                </a:lnTo>
                <a:lnTo>
                  <a:pt x="433" y="153"/>
                </a:lnTo>
                <a:lnTo>
                  <a:pt x="433" y="156"/>
                </a:lnTo>
                <a:lnTo>
                  <a:pt x="433" y="165"/>
                </a:lnTo>
                <a:lnTo>
                  <a:pt x="433" y="172"/>
                </a:lnTo>
                <a:lnTo>
                  <a:pt x="433" y="175"/>
                </a:lnTo>
                <a:lnTo>
                  <a:pt x="433" y="179"/>
                </a:lnTo>
                <a:lnTo>
                  <a:pt x="432" y="179"/>
                </a:lnTo>
                <a:lnTo>
                  <a:pt x="432" y="180"/>
                </a:lnTo>
                <a:lnTo>
                  <a:pt x="432" y="184"/>
                </a:lnTo>
                <a:lnTo>
                  <a:pt x="432" y="186"/>
                </a:lnTo>
                <a:lnTo>
                  <a:pt x="432" y="187"/>
                </a:lnTo>
                <a:lnTo>
                  <a:pt x="432" y="189"/>
                </a:lnTo>
                <a:lnTo>
                  <a:pt x="432" y="194"/>
                </a:lnTo>
                <a:lnTo>
                  <a:pt x="432" y="208"/>
                </a:lnTo>
                <a:lnTo>
                  <a:pt x="432" y="210"/>
                </a:lnTo>
                <a:lnTo>
                  <a:pt x="432" y="210"/>
                </a:lnTo>
                <a:lnTo>
                  <a:pt x="432" y="211"/>
                </a:lnTo>
                <a:lnTo>
                  <a:pt x="432" y="215"/>
                </a:lnTo>
                <a:lnTo>
                  <a:pt x="432" y="218"/>
                </a:lnTo>
                <a:lnTo>
                  <a:pt x="432" y="222"/>
                </a:lnTo>
                <a:lnTo>
                  <a:pt x="432" y="223"/>
                </a:lnTo>
                <a:lnTo>
                  <a:pt x="421" y="223"/>
                </a:lnTo>
                <a:lnTo>
                  <a:pt x="418" y="223"/>
                </a:lnTo>
                <a:lnTo>
                  <a:pt x="399" y="223"/>
                </a:lnTo>
                <a:lnTo>
                  <a:pt x="397" y="223"/>
                </a:lnTo>
                <a:lnTo>
                  <a:pt x="387" y="222"/>
                </a:lnTo>
                <a:lnTo>
                  <a:pt x="383" y="222"/>
                </a:lnTo>
                <a:lnTo>
                  <a:pt x="378" y="222"/>
                </a:lnTo>
                <a:lnTo>
                  <a:pt x="377" y="222"/>
                </a:lnTo>
                <a:lnTo>
                  <a:pt x="373" y="222"/>
                </a:lnTo>
                <a:lnTo>
                  <a:pt x="366" y="222"/>
                </a:lnTo>
                <a:lnTo>
                  <a:pt x="363" y="222"/>
                </a:lnTo>
                <a:lnTo>
                  <a:pt x="361" y="222"/>
                </a:lnTo>
                <a:lnTo>
                  <a:pt x="359" y="222"/>
                </a:lnTo>
                <a:lnTo>
                  <a:pt x="358" y="222"/>
                </a:lnTo>
                <a:lnTo>
                  <a:pt x="349" y="222"/>
                </a:lnTo>
                <a:lnTo>
                  <a:pt x="349" y="222"/>
                </a:lnTo>
                <a:lnTo>
                  <a:pt x="342" y="222"/>
                </a:lnTo>
                <a:lnTo>
                  <a:pt x="340" y="222"/>
                </a:lnTo>
                <a:lnTo>
                  <a:pt x="335" y="222"/>
                </a:lnTo>
                <a:lnTo>
                  <a:pt x="334" y="222"/>
                </a:lnTo>
                <a:lnTo>
                  <a:pt x="332" y="222"/>
                </a:lnTo>
                <a:lnTo>
                  <a:pt x="330" y="220"/>
                </a:lnTo>
                <a:lnTo>
                  <a:pt x="328" y="220"/>
                </a:lnTo>
                <a:lnTo>
                  <a:pt x="304" y="220"/>
                </a:lnTo>
                <a:lnTo>
                  <a:pt x="304" y="220"/>
                </a:lnTo>
                <a:lnTo>
                  <a:pt x="303" y="220"/>
                </a:lnTo>
                <a:lnTo>
                  <a:pt x="301" y="220"/>
                </a:lnTo>
                <a:lnTo>
                  <a:pt x="299" y="220"/>
                </a:lnTo>
                <a:lnTo>
                  <a:pt x="289" y="220"/>
                </a:lnTo>
                <a:lnTo>
                  <a:pt x="285" y="220"/>
                </a:lnTo>
                <a:lnTo>
                  <a:pt x="280" y="220"/>
                </a:lnTo>
                <a:lnTo>
                  <a:pt x="273" y="220"/>
                </a:lnTo>
                <a:lnTo>
                  <a:pt x="266" y="218"/>
                </a:lnTo>
                <a:lnTo>
                  <a:pt x="263" y="218"/>
                </a:lnTo>
                <a:lnTo>
                  <a:pt x="261" y="218"/>
                </a:lnTo>
                <a:lnTo>
                  <a:pt x="260" y="218"/>
                </a:lnTo>
                <a:lnTo>
                  <a:pt x="235" y="218"/>
                </a:lnTo>
                <a:lnTo>
                  <a:pt x="229" y="218"/>
                </a:lnTo>
                <a:lnTo>
                  <a:pt x="225" y="218"/>
                </a:lnTo>
                <a:lnTo>
                  <a:pt x="222" y="218"/>
                </a:lnTo>
                <a:lnTo>
                  <a:pt x="217" y="218"/>
                </a:lnTo>
                <a:lnTo>
                  <a:pt x="215" y="217"/>
                </a:lnTo>
                <a:lnTo>
                  <a:pt x="208" y="217"/>
                </a:lnTo>
                <a:lnTo>
                  <a:pt x="205" y="217"/>
                </a:lnTo>
                <a:lnTo>
                  <a:pt x="203" y="217"/>
                </a:lnTo>
                <a:lnTo>
                  <a:pt x="196" y="217"/>
                </a:lnTo>
                <a:lnTo>
                  <a:pt x="187" y="217"/>
                </a:lnTo>
                <a:lnTo>
                  <a:pt x="186" y="217"/>
                </a:lnTo>
                <a:lnTo>
                  <a:pt x="184" y="217"/>
                </a:lnTo>
                <a:lnTo>
                  <a:pt x="182" y="217"/>
                </a:lnTo>
                <a:lnTo>
                  <a:pt x="180" y="217"/>
                </a:lnTo>
                <a:lnTo>
                  <a:pt x="177" y="217"/>
                </a:lnTo>
                <a:lnTo>
                  <a:pt x="175" y="217"/>
                </a:lnTo>
                <a:lnTo>
                  <a:pt x="168" y="217"/>
                </a:lnTo>
                <a:lnTo>
                  <a:pt x="165" y="217"/>
                </a:lnTo>
                <a:lnTo>
                  <a:pt x="165" y="210"/>
                </a:lnTo>
                <a:lnTo>
                  <a:pt x="165" y="205"/>
                </a:lnTo>
                <a:lnTo>
                  <a:pt x="165" y="194"/>
                </a:lnTo>
                <a:lnTo>
                  <a:pt x="165" y="186"/>
                </a:lnTo>
                <a:lnTo>
                  <a:pt x="165" y="184"/>
                </a:lnTo>
                <a:lnTo>
                  <a:pt x="165" y="182"/>
                </a:lnTo>
                <a:lnTo>
                  <a:pt x="167" y="174"/>
                </a:lnTo>
                <a:lnTo>
                  <a:pt x="167" y="172"/>
                </a:lnTo>
                <a:lnTo>
                  <a:pt x="167" y="165"/>
                </a:lnTo>
                <a:lnTo>
                  <a:pt x="167" y="163"/>
                </a:lnTo>
                <a:lnTo>
                  <a:pt x="167" y="162"/>
                </a:lnTo>
                <a:lnTo>
                  <a:pt x="167" y="155"/>
                </a:lnTo>
                <a:lnTo>
                  <a:pt x="167" y="151"/>
                </a:lnTo>
                <a:lnTo>
                  <a:pt x="167" y="149"/>
                </a:lnTo>
                <a:lnTo>
                  <a:pt x="167" y="143"/>
                </a:lnTo>
                <a:lnTo>
                  <a:pt x="167" y="137"/>
                </a:lnTo>
                <a:lnTo>
                  <a:pt x="167" y="136"/>
                </a:lnTo>
                <a:lnTo>
                  <a:pt x="167" y="125"/>
                </a:lnTo>
                <a:lnTo>
                  <a:pt x="167" y="122"/>
                </a:lnTo>
                <a:lnTo>
                  <a:pt x="167" y="119"/>
                </a:lnTo>
                <a:lnTo>
                  <a:pt x="167" y="117"/>
                </a:lnTo>
                <a:lnTo>
                  <a:pt x="168" y="113"/>
                </a:lnTo>
                <a:lnTo>
                  <a:pt x="168" y="106"/>
                </a:lnTo>
                <a:lnTo>
                  <a:pt x="168" y="105"/>
                </a:lnTo>
                <a:lnTo>
                  <a:pt x="168" y="100"/>
                </a:lnTo>
                <a:lnTo>
                  <a:pt x="168" y="96"/>
                </a:lnTo>
                <a:lnTo>
                  <a:pt x="168" y="93"/>
                </a:lnTo>
                <a:lnTo>
                  <a:pt x="168" y="89"/>
                </a:lnTo>
                <a:lnTo>
                  <a:pt x="168" y="86"/>
                </a:lnTo>
                <a:lnTo>
                  <a:pt x="168" y="84"/>
                </a:lnTo>
                <a:lnTo>
                  <a:pt x="168" y="82"/>
                </a:lnTo>
                <a:lnTo>
                  <a:pt x="167" y="82"/>
                </a:lnTo>
                <a:lnTo>
                  <a:pt x="165" y="82"/>
                </a:lnTo>
                <a:lnTo>
                  <a:pt x="162" y="82"/>
                </a:lnTo>
                <a:lnTo>
                  <a:pt x="153" y="82"/>
                </a:lnTo>
                <a:lnTo>
                  <a:pt x="153" y="82"/>
                </a:lnTo>
                <a:lnTo>
                  <a:pt x="149" y="82"/>
                </a:lnTo>
                <a:lnTo>
                  <a:pt x="148" y="81"/>
                </a:lnTo>
                <a:lnTo>
                  <a:pt x="146" y="81"/>
                </a:lnTo>
                <a:lnTo>
                  <a:pt x="144" y="81"/>
                </a:lnTo>
                <a:lnTo>
                  <a:pt x="136" y="81"/>
                </a:lnTo>
                <a:lnTo>
                  <a:pt x="127" y="81"/>
                </a:lnTo>
                <a:lnTo>
                  <a:pt x="125" y="81"/>
                </a:lnTo>
                <a:lnTo>
                  <a:pt x="124" y="81"/>
                </a:lnTo>
                <a:lnTo>
                  <a:pt x="122" y="81"/>
                </a:lnTo>
                <a:lnTo>
                  <a:pt x="117" y="81"/>
                </a:lnTo>
                <a:lnTo>
                  <a:pt x="115" y="81"/>
                </a:lnTo>
                <a:lnTo>
                  <a:pt x="112" y="81"/>
                </a:lnTo>
                <a:lnTo>
                  <a:pt x="108" y="81"/>
                </a:lnTo>
                <a:lnTo>
                  <a:pt x="103" y="81"/>
                </a:lnTo>
                <a:lnTo>
                  <a:pt x="100" y="81"/>
                </a:lnTo>
                <a:lnTo>
                  <a:pt x="94" y="81"/>
                </a:lnTo>
                <a:lnTo>
                  <a:pt x="93" y="81"/>
                </a:lnTo>
                <a:lnTo>
                  <a:pt x="89" y="81"/>
                </a:lnTo>
                <a:lnTo>
                  <a:pt x="86" y="81"/>
                </a:lnTo>
                <a:lnTo>
                  <a:pt x="82" y="81"/>
                </a:lnTo>
                <a:lnTo>
                  <a:pt x="81" y="81"/>
                </a:lnTo>
                <a:lnTo>
                  <a:pt x="77" y="81"/>
                </a:lnTo>
                <a:lnTo>
                  <a:pt x="76" y="81"/>
                </a:lnTo>
                <a:lnTo>
                  <a:pt x="72" y="81"/>
                </a:lnTo>
                <a:lnTo>
                  <a:pt x="67" y="81"/>
                </a:lnTo>
                <a:lnTo>
                  <a:pt x="65" y="81"/>
                </a:lnTo>
                <a:lnTo>
                  <a:pt x="62" y="81"/>
                </a:lnTo>
                <a:lnTo>
                  <a:pt x="62" y="81"/>
                </a:lnTo>
                <a:lnTo>
                  <a:pt x="60" y="81"/>
                </a:lnTo>
                <a:lnTo>
                  <a:pt x="58" y="81"/>
                </a:lnTo>
                <a:lnTo>
                  <a:pt x="57" y="81"/>
                </a:lnTo>
                <a:lnTo>
                  <a:pt x="55" y="81"/>
                </a:lnTo>
                <a:lnTo>
                  <a:pt x="55" y="79"/>
                </a:lnTo>
                <a:lnTo>
                  <a:pt x="53" y="79"/>
                </a:lnTo>
                <a:lnTo>
                  <a:pt x="50" y="79"/>
                </a:lnTo>
                <a:lnTo>
                  <a:pt x="46" y="79"/>
                </a:lnTo>
                <a:lnTo>
                  <a:pt x="45" y="79"/>
                </a:lnTo>
                <a:lnTo>
                  <a:pt x="43" y="79"/>
                </a:lnTo>
                <a:lnTo>
                  <a:pt x="41" y="79"/>
                </a:lnTo>
                <a:lnTo>
                  <a:pt x="39" y="79"/>
                </a:lnTo>
                <a:lnTo>
                  <a:pt x="33" y="79"/>
                </a:lnTo>
                <a:lnTo>
                  <a:pt x="27" y="79"/>
                </a:lnTo>
                <a:lnTo>
                  <a:pt x="22" y="79"/>
                </a:lnTo>
                <a:lnTo>
                  <a:pt x="20" y="79"/>
                </a:lnTo>
                <a:lnTo>
                  <a:pt x="19" y="79"/>
                </a:lnTo>
                <a:lnTo>
                  <a:pt x="17" y="79"/>
                </a:lnTo>
                <a:lnTo>
                  <a:pt x="17" y="79"/>
                </a:lnTo>
                <a:lnTo>
                  <a:pt x="14" y="79"/>
                </a:lnTo>
                <a:lnTo>
                  <a:pt x="12" y="79"/>
                </a:lnTo>
                <a:lnTo>
                  <a:pt x="10" y="79"/>
                </a:lnTo>
                <a:lnTo>
                  <a:pt x="5" y="79"/>
                </a:lnTo>
                <a:lnTo>
                  <a:pt x="2" y="79"/>
                </a:lnTo>
                <a:lnTo>
                  <a:pt x="0" y="79"/>
                </a:lnTo>
                <a:lnTo>
                  <a:pt x="0" y="75"/>
                </a:lnTo>
                <a:lnTo>
                  <a:pt x="0" y="74"/>
                </a:lnTo>
                <a:lnTo>
                  <a:pt x="0" y="62"/>
                </a:lnTo>
                <a:lnTo>
                  <a:pt x="0" y="60"/>
                </a:lnTo>
                <a:lnTo>
                  <a:pt x="0" y="58"/>
                </a:lnTo>
                <a:lnTo>
                  <a:pt x="0" y="51"/>
                </a:lnTo>
                <a:lnTo>
                  <a:pt x="2" y="51"/>
                </a:lnTo>
                <a:lnTo>
                  <a:pt x="2" y="45"/>
                </a:lnTo>
                <a:lnTo>
                  <a:pt x="2" y="45"/>
                </a:lnTo>
                <a:lnTo>
                  <a:pt x="2" y="41"/>
                </a:lnTo>
                <a:lnTo>
                  <a:pt x="2" y="36"/>
                </a:lnTo>
                <a:lnTo>
                  <a:pt x="2" y="32"/>
                </a:lnTo>
                <a:lnTo>
                  <a:pt x="2" y="29"/>
                </a:lnTo>
                <a:lnTo>
                  <a:pt x="2" y="22"/>
                </a:lnTo>
                <a:lnTo>
                  <a:pt x="2" y="19"/>
                </a:lnTo>
                <a:lnTo>
                  <a:pt x="2" y="15"/>
                </a:lnTo>
                <a:lnTo>
                  <a:pt x="2" y="12"/>
                </a:lnTo>
                <a:lnTo>
                  <a:pt x="2" y="2"/>
                </a:lnTo>
                <a:lnTo>
                  <a:pt x="2" y="0"/>
                </a:lnTo>
              </a:path>
            </a:pathLst>
          </a:custGeom>
          <a:solidFill>
            <a:srgbClr val="00B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8" name="Freeform 236"/>
          <p:cNvSpPr>
            <a:spLocks/>
          </p:cNvSpPr>
          <p:nvPr/>
        </p:nvSpPr>
        <p:spPr bwMode="auto">
          <a:xfrm>
            <a:off x="5686425" y="4679157"/>
            <a:ext cx="601266" cy="250031"/>
          </a:xfrm>
          <a:custGeom>
            <a:avLst/>
            <a:gdLst/>
            <a:ahLst/>
            <a:cxnLst>
              <a:cxn ang="0">
                <a:pos x="32" y="2"/>
              </a:cxn>
              <a:cxn ang="0">
                <a:pos x="61" y="2"/>
              </a:cxn>
              <a:cxn ang="0">
                <a:pos x="101" y="2"/>
              </a:cxn>
              <a:cxn ang="0">
                <a:pos x="130" y="4"/>
              </a:cxn>
              <a:cxn ang="0">
                <a:pos x="153" y="4"/>
              </a:cxn>
              <a:cxn ang="0">
                <a:pos x="170" y="4"/>
              </a:cxn>
              <a:cxn ang="0">
                <a:pos x="185" y="4"/>
              </a:cxn>
              <a:cxn ang="0">
                <a:pos x="204" y="5"/>
              </a:cxn>
              <a:cxn ang="0">
                <a:pos x="235" y="5"/>
              </a:cxn>
              <a:cxn ang="0">
                <a:pos x="259" y="5"/>
              </a:cxn>
              <a:cxn ang="0">
                <a:pos x="285" y="5"/>
              </a:cxn>
              <a:cxn ang="0">
                <a:pos x="318" y="5"/>
              </a:cxn>
              <a:cxn ang="0">
                <a:pos x="352" y="7"/>
              </a:cxn>
              <a:cxn ang="0">
                <a:pos x="381" y="7"/>
              </a:cxn>
              <a:cxn ang="0">
                <a:pos x="400" y="7"/>
              </a:cxn>
              <a:cxn ang="0">
                <a:pos x="433" y="7"/>
              </a:cxn>
              <a:cxn ang="0">
                <a:pos x="461" y="7"/>
              </a:cxn>
              <a:cxn ang="0">
                <a:pos x="502" y="7"/>
              </a:cxn>
              <a:cxn ang="0">
                <a:pos x="505" y="26"/>
              </a:cxn>
              <a:cxn ang="0">
                <a:pos x="505" y="47"/>
              </a:cxn>
              <a:cxn ang="0">
                <a:pos x="505" y="76"/>
              </a:cxn>
              <a:cxn ang="0">
                <a:pos x="504" y="117"/>
              </a:cxn>
              <a:cxn ang="0">
                <a:pos x="504" y="127"/>
              </a:cxn>
              <a:cxn ang="0">
                <a:pos x="504" y="148"/>
              </a:cxn>
              <a:cxn ang="0">
                <a:pos x="504" y="174"/>
              </a:cxn>
              <a:cxn ang="0">
                <a:pos x="502" y="207"/>
              </a:cxn>
              <a:cxn ang="0">
                <a:pos x="474" y="210"/>
              </a:cxn>
              <a:cxn ang="0">
                <a:pos x="457" y="210"/>
              </a:cxn>
              <a:cxn ang="0">
                <a:pos x="430" y="208"/>
              </a:cxn>
              <a:cxn ang="0">
                <a:pos x="406" y="208"/>
              </a:cxn>
              <a:cxn ang="0">
                <a:pos x="392" y="208"/>
              </a:cxn>
              <a:cxn ang="0">
                <a:pos x="373" y="208"/>
              </a:cxn>
              <a:cxn ang="0">
                <a:pos x="356" y="207"/>
              </a:cxn>
              <a:cxn ang="0">
                <a:pos x="340" y="207"/>
              </a:cxn>
              <a:cxn ang="0">
                <a:pos x="325" y="207"/>
              </a:cxn>
              <a:cxn ang="0">
                <a:pos x="304" y="207"/>
              </a:cxn>
              <a:cxn ang="0">
                <a:pos x="278" y="207"/>
              </a:cxn>
              <a:cxn ang="0">
                <a:pos x="251" y="205"/>
              </a:cxn>
              <a:cxn ang="0">
                <a:pos x="235" y="205"/>
              </a:cxn>
              <a:cxn ang="0">
                <a:pos x="206" y="205"/>
              </a:cxn>
              <a:cxn ang="0">
                <a:pos x="175" y="205"/>
              </a:cxn>
              <a:cxn ang="0">
                <a:pos x="158" y="203"/>
              </a:cxn>
              <a:cxn ang="0">
                <a:pos x="137" y="203"/>
              </a:cxn>
              <a:cxn ang="0">
                <a:pos x="101" y="203"/>
              </a:cxn>
              <a:cxn ang="0">
                <a:pos x="75" y="203"/>
              </a:cxn>
              <a:cxn ang="0">
                <a:pos x="46" y="203"/>
              </a:cxn>
              <a:cxn ang="0">
                <a:pos x="13" y="201"/>
              </a:cxn>
              <a:cxn ang="0">
                <a:pos x="0" y="189"/>
              </a:cxn>
              <a:cxn ang="0">
                <a:pos x="0" y="164"/>
              </a:cxn>
              <a:cxn ang="0">
                <a:pos x="1" y="143"/>
              </a:cxn>
              <a:cxn ang="0">
                <a:pos x="1" y="103"/>
              </a:cxn>
              <a:cxn ang="0">
                <a:pos x="3" y="81"/>
              </a:cxn>
              <a:cxn ang="0">
                <a:pos x="3" y="53"/>
              </a:cxn>
              <a:cxn ang="0">
                <a:pos x="3" y="24"/>
              </a:cxn>
              <a:cxn ang="0">
                <a:pos x="3" y="7"/>
              </a:cxn>
            </a:cxnLst>
            <a:rect l="0" t="0" r="r" b="b"/>
            <a:pathLst>
              <a:path w="505" h="210">
                <a:moveTo>
                  <a:pt x="3" y="0"/>
                </a:moveTo>
                <a:lnTo>
                  <a:pt x="5" y="0"/>
                </a:lnTo>
                <a:lnTo>
                  <a:pt x="15" y="0"/>
                </a:lnTo>
                <a:lnTo>
                  <a:pt x="20" y="0"/>
                </a:lnTo>
                <a:lnTo>
                  <a:pt x="25" y="2"/>
                </a:lnTo>
                <a:lnTo>
                  <a:pt x="29" y="2"/>
                </a:lnTo>
                <a:lnTo>
                  <a:pt x="32" y="2"/>
                </a:lnTo>
                <a:lnTo>
                  <a:pt x="37" y="2"/>
                </a:lnTo>
                <a:lnTo>
                  <a:pt x="37" y="2"/>
                </a:lnTo>
                <a:lnTo>
                  <a:pt x="44" y="2"/>
                </a:lnTo>
                <a:lnTo>
                  <a:pt x="53" y="2"/>
                </a:lnTo>
                <a:lnTo>
                  <a:pt x="55" y="2"/>
                </a:lnTo>
                <a:lnTo>
                  <a:pt x="60" y="2"/>
                </a:lnTo>
                <a:lnTo>
                  <a:pt x="61" y="2"/>
                </a:lnTo>
                <a:lnTo>
                  <a:pt x="74" y="2"/>
                </a:lnTo>
                <a:lnTo>
                  <a:pt x="82" y="2"/>
                </a:lnTo>
                <a:lnTo>
                  <a:pt x="89" y="2"/>
                </a:lnTo>
                <a:lnTo>
                  <a:pt x="98" y="2"/>
                </a:lnTo>
                <a:lnTo>
                  <a:pt x="98" y="2"/>
                </a:lnTo>
                <a:lnTo>
                  <a:pt x="99" y="2"/>
                </a:lnTo>
                <a:lnTo>
                  <a:pt x="101" y="2"/>
                </a:lnTo>
                <a:lnTo>
                  <a:pt x="103" y="2"/>
                </a:lnTo>
                <a:lnTo>
                  <a:pt x="104" y="2"/>
                </a:lnTo>
                <a:lnTo>
                  <a:pt x="108" y="2"/>
                </a:lnTo>
                <a:lnTo>
                  <a:pt x="117" y="2"/>
                </a:lnTo>
                <a:lnTo>
                  <a:pt x="125" y="4"/>
                </a:lnTo>
                <a:lnTo>
                  <a:pt x="129" y="4"/>
                </a:lnTo>
                <a:lnTo>
                  <a:pt x="130" y="4"/>
                </a:lnTo>
                <a:lnTo>
                  <a:pt x="134" y="4"/>
                </a:lnTo>
                <a:lnTo>
                  <a:pt x="135" y="4"/>
                </a:lnTo>
                <a:lnTo>
                  <a:pt x="137" y="4"/>
                </a:lnTo>
                <a:lnTo>
                  <a:pt x="142" y="4"/>
                </a:lnTo>
                <a:lnTo>
                  <a:pt x="148" y="4"/>
                </a:lnTo>
                <a:lnTo>
                  <a:pt x="151" y="4"/>
                </a:lnTo>
                <a:lnTo>
                  <a:pt x="153" y="4"/>
                </a:lnTo>
                <a:lnTo>
                  <a:pt x="158" y="4"/>
                </a:lnTo>
                <a:lnTo>
                  <a:pt x="160" y="4"/>
                </a:lnTo>
                <a:lnTo>
                  <a:pt x="163" y="4"/>
                </a:lnTo>
                <a:lnTo>
                  <a:pt x="165" y="4"/>
                </a:lnTo>
                <a:lnTo>
                  <a:pt x="166" y="4"/>
                </a:lnTo>
                <a:lnTo>
                  <a:pt x="168" y="4"/>
                </a:lnTo>
                <a:lnTo>
                  <a:pt x="170" y="4"/>
                </a:lnTo>
                <a:lnTo>
                  <a:pt x="172" y="4"/>
                </a:lnTo>
                <a:lnTo>
                  <a:pt x="173" y="4"/>
                </a:lnTo>
                <a:lnTo>
                  <a:pt x="173" y="4"/>
                </a:lnTo>
                <a:lnTo>
                  <a:pt x="175" y="4"/>
                </a:lnTo>
                <a:lnTo>
                  <a:pt x="178" y="4"/>
                </a:lnTo>
                <a:lnTo>
                  <a:pt x="182" y="4"/>
                </a:lnTo>
                <a:lnTo>
                  <a:pt x="185" y="4"/>
                </a:lnTo>
                <a:lnTo>
                  <a:pt x="187" y="4"/>
                </a:lnTo>
                <a:lnTo>
                  <a:pt x="189" y="4"/>
                </a:lnTo>
                <a:lnTo>
                  <a:pt x="189" y="4"/>
                </a:lnTo>
                <a:lnTo>
                  <a:pt x="192" y="4"/>
                </a:lnTo>
                <a:lnTo>
                  <a:pt x="196" y="4"/>
                </a:lnTo>
                <a:lnTo>
                  <a:pt x="203" y="5"/>
                </a:lnTo>
                <a:lnTo>
                  <a:pt x="204" y="5"/>
                </a:lnTo>
                <a:lnTo>
                  <a:pt x="213" y="5"/>
                </a:lnTo>
                <a:lnTo>
                  <a:pt x="215" y="5"/>
                </a:lnTo>
                <a:lnTo>
                  <a:pt x="216" y="5"/>
                </a:lnTo>
                <a:lnTo>
                  <a:pt x="220" y="5"/>
                </a:lnTo>
                <a:lnTo>
                  <a:pt x="223" y="5"/>
                </a:lnTo>
                <a:lnTo>
                  <a:pt x="227" y="5"/>
                </a:lnTo>
                <a:lnTo>
                  <a:pt x="235" y="5"/>
                </a:lnTo>
                <a:lnTo>
                  <a:pt x="237" y="5"/>
                </a:lnTo>
                <a:lnTo>
                  <a:pt x="239" y="5"/>
                </a:lnTo>
                <a:lnTo>
                  <a:pt x="247" y="5"/>
                </a:lnTo>
                <a:lnTo>
                  <a:pt x="251" y="5"/>
                </a:lnTo>
                <a:lnTo>
                  <a:pt x="252" y="5"/>
                </a:lnTo>
                <a:lnTo>
                  <a:pt x="256" y="5"/>
                </a:lnTo>
                <a:lnTo>
                  <a:pt x="259" y="5"/>
                </a:lnTo>
                <a:lnTo>
                  <a:pt x="261" y="5"/>
                </a:lnTo>
                <a:lnTo>
                  <a:pt x="264" y="5"/>
                </a:lnTo>
                <a:lnTo>
                  <a:pt x="266" y="5"/>
                </a:lnTo>
                <a:lnTo>
                  <a:pt x="271" y="5"/>
                </a:lnTo>
                <a:lnTo>
                  <a:pt x="275" y="5"/>
                </a:lnTo>
                <a:lnTo>
                  <a:pt x="278" y="5"/>
                </a:lnTo>
                <a:lnTo>
                  <a:pt x="285" y="5"/>
                </a:lnTo>
                <a:lnTo>
                  <a:pt x="292" y="5"/>
                </a:lnTo>
                <a:lnTo>
                  <a:pt x="295" y="5"/>
                </a:lnTo>
                <a:lnTo>
                  <a:pt x="302" y="5"/>
                </a:lnTo>
                <a:lnTo>
                  <a:pt x="304" y="5"/>
                </a:lnTo>
                <a:lnTo>
                  <a:pt x="306" y="5"/>
                </a:lnTo>
                <a:lnTo>
                  <a:pt x="314" y="5"/>
                </a:lnTo>
                <a:lnTo>
                  <a:pt x="318" y="5"/>
                </a:lnTo>
                <a:lnTo>
                  <a:pt x="326" y="7"/>
                </a:lnTo>
                <a:lnTo>
                  <a:pt x="328" y="7"/>
                </a:lnTo>
                <a:lnTo>
                  <a:pt x="332" y="7"/>
                </a:lnTo>
                <a:lnTo>
                  <a:pt x="337" y="7"/>
                </a:lnTo>
                <a:lnTo>
                  <a:pt x="344" y="7"/>
                </a:lnTo>
                <a:lnTo>
                  <a:pt x="349" y="7"/>
                </a:lnTo>
                <a:lnTo>
                  <a:pt x="352" y="7"/>
                </a:lnTo>
                <a:lnTo>
                  <a:pt x="357" y="7"/>
                </a:lnTo>
                <a:lnTo>
                  <a:pt x="359" y="7"/>
                </a:lnTo>
                <a:lnTo>
                  <a:pt x="363" y="7"/>
                </a:lnTo>
                <a:lnTo>
                  <a:pt x="369" y="7"/>
                </a:lnTo>
                <a:lnTo>
                  <a:pt x="371" y="7"/>
                </a:lnTo>
                <a:lnTo>
                  <a:pt x="380" y="7"/>
                </a:lnTo>
                <a:lnTo>
                  <a:pt x="381" y="7"/>
                </a:lnTo>
                <a:lnTo>
                  <a:pt x="383" y="7"/>
                </a:lnTo>
                <a:lnTo>
                  <a:pt x="387" y="7"/>
                </a:lnTo>
                <a:lnTo>
                  <a:pt x="392" y="7"/>
                </a:lnTo>
                <a:lnTo>
                  <a:pt x="397" y="7"/>
                </a:lnTo>
                <a:lnTo>
                  <a:pt x="399" y="7"/>
                </a:lnTo>
                <a:lnTo>
                  <a:pt x="400" y="7"/>
                </a:lnTo>
                <a:lnTo>
                  <a:pt x="400" y="7"/>
                </a:lnTo>
                <a:lnTo>
                  <a:pt x="404" y="7"/>
                </a:lnTo>
                <a:lnTo>
                  <a:pt x="406" y="7"/>
                </a:lnTo>
                <a:lnTo>
                  <a:pt x="407" y="7"/>
                </a:lnTo>
                <a:lnTo>
                  <a:pt x="414" y="7"/>
                </a:lnTo>
                <a:lnTo>
                  <a:pt x="421" y="7"/>
                </a:lnTo>
                <a:lnTo>
                  <a:pt x="430" y="7"/>
                </a:lnTo>
                <a:lnTo>
                  <a:pt x="433" y="7"/>
                </a:lnTo>
                <a:lnTo>
                  <a:pt x="438" y="7"/>
                </a:lnTo>
                <a:lnTo>
                  <a:pt x="443" y="7"/>
                </a:lnTo>
                <a:lnTo>
                  <a:pt x="445" y="7"/>
                </a:lnTo>
                <a:lnTo>
                  <a:pt x="450" y="7"/>
                </a:lnTo>
                <a:lnTo>
                  <a:pt x="452" y="7"/>
                </a:lnTo>
                <a:lnTo>
                  <a:pt x="457" y="7"/>
                </a:lnTo>
                <a:lnTo>
                  <a:pt x="461" y="7"/>
                </a:lnTo>
                <a:lnTo>
                  <a:pt x="471" y="7"/>
                </a:lnTo>
                <a:lnTo>
                  <a:pt x="481" y="7"/>
                </a:lnTo>
                <a:lnTo>
                  <a:pt x="483" y="7"/>
                </a:lnTo>
                <a:lnTo>
                  <a:pt x="490" y="7"/>
                </a:lnTo>
                <a:lnTo>
                  <a:pt x="493" y="7"/>
                </a:lnTo>
                <a:lnTo>
                  <a:pt x="497" y="7"/>
                </a:lnTo>
                <a:lnTo>
                  <a:pt x="502" y="7"/>
                </a:lnTo>
                <a:lnTo>
                  <a:pt x="505" y="9"/>
                </a:lnTo>
                <a:lnTo>
                  <a:pt x="505" y="10"/>
                </a:lnTo>
                <a:lnTo>
                  <a:pt x="505" y="17"/>
                </a:lnTo>
                <a:lnTo>
                  <a:pt x="505" y="19"/>
                </a:lnTo>
                <a:lnTo>
                  <a:pt x="505" y="21"/>
                </a:lnTo>
                <a:lnTo>
                  <a:pt x="505" y="23"/>
                </a:lnTo>
                <a:lnTo>
                  <a:pt x="505" y="26"/>
                </a:lnTo>
                <a:lnTo>
                  <a:pt x="505" y="29"/>
                </a:lnTo>
                <a:lnTo>
                  <a:pt x="505" y="31"/>
                </a:lnTo>
                <a:lnTo>
                  <a:pt x="505" y="35"/>
                </a:lnTo>
                <a:lnTo>
                  <a:pt x="505" y="36"/>
                </a:lnTo>
                <a:lnTo>
                  <a:pt x="505" y="40"/>
                </a:lnTo>
                <a:lnTo>
                  <a:pt x="505" y="41"/>
                </a:lnTo>
                <a:lnTo>
                  <a:pt x="505" y="47"/>
                </a:lnTo>
                <a:lnTo>
                  <a:pt x="505" y="50"/>
                </a:lnTo>
                <a:lnTo>
                  <a:pt x="505" y="52"/>
                </a:lnTo>
                <a:lnTo>
                  <a:pt x="505" y="53"/>
                </a:lnTo>
                <a:lnTo>
                  <a:pt x="505" y="66"/>
                </a:lnTo>
                <a:lnTo>
                  <a:pt x="505" y="69"/>
                </a:lnTo>
                <a:lnTo>
                  <a:pt x="505" y="72"/>
                </a:lnTo>
                <a:lnTo>
                  <a:pt x="505" y="76"/>
                </a:lnTo>
                <a:lnTo>
                  <a:pt x="505" y="78"/>
                </a:lnTo>
                <a:lnTo>
                  <a:pt x="505" y="79"/>
                </a:lnTo>
                <a:lnTo>
                  <a:pt x="505" y="81"/>
                </a:lnTo>
                <a:lnTo>
                  <a:pt x="505" y="83"/>
                </a:lnTo>
                <a:lnTo>
                  <a:pt x="504" y="114"/>
                </a:lnTo>
                <a:lnTo>
                  <a:pt x="504" y="114"/>
                </a:lnTo>
                <a:lnTo>
                  <a:pt x="504" y="117"/>
                </a:lnTo>
                <a:lnTo>
                  <a:pt x="504" y="119"/>
                </a:lnTo>
                <a:lnTo>
                  <a:pt x="504" y="121"/>
                </a:lnTo>
                <a:lnTo>
                  <a:pt x="504" y="122"/>
                </a:lnTo>
                <a:lnTo>
                  <a:pt x="504" y="124"/>
                </a:lnTo>
                <a:lnTo>
                  <a:pt x="504" y="126"/>
                </a:lnTo>
                <a:lnTo>
                  <a:pt x="504" y="127"/>
                </a:lnTo>
                <a:lnTo>
                  <a:pt x="504" y="127"/>
                </a:lnTo>
                <a:lnTo>
                  <a:pt x="504" y="129"/>
                </a:lnTo>
                <a:lnTo>
                  <a:pt x="504" y="133"/>
                </a:lnTo>
                <a:lnTo>
                  <a:pt x="504" y="134"/>
                </a:lnTo>
                <a:lnTo>
                  <a:pt x="504" y="138"/>
                </a:lnTo>
                <a:lnTo>
                  <a:pt x="504" y="140"/>
                </a:lnTo>
                <a:lnTo>
                  <a:pt x="504" y="143"/>
                </a:lnTo>
                <a:lnTo>
                  <a:pt x="504" y="148"/>
                </a:lnTo>
                <a:lnTo>
                  <a:pt x="504" y="150"/>
                </a:lnTo>
                <a:lnTo>
                  <a:pt x="504" y="152"/>
                </a:lnTo>
                <a:lnTo>
                  <a:pt x="504" y="155"/>
                </a:lnTo>
                <a:lnTo>
                  <a:pt x="504" y="158"/>
                </a:lnTo>
                <a:lnTo>
                  <a:pt x="504" y="162"/>
                </a:lnTo>
                <a:lnTo>
                  <a:pt x="504" y="164"/>
                </a:lnTo>
                <a:lnTo>
                  <a:pt x="504" y="174"/>
                </a:lnTo>
                <a:lnTo>
                  <a:pt x="504" y="176"/>
                </a:lnTo>
                <a:lnTo>
                  <a:pt x="504" y="177"/>
                </a:lnTo>
                <a:lnTo>
                  <a:pt x="504" y="183"/>
                </a:lnTo>
                <a:lnTo>
                  <a:pt x="504" y="188"/>
                </a:lnTo>
                <a:lnTo>
                  <a:pt x="504" y="188"/>
                </a:lnTo>
                <a:lnTo>
                  <a:pt x="504" y="201"/>
                </a:lnTo>
                <a:lnTo>
                  <a:pt x="502" y="207"/>
                </a:lnTo>
                <a:lnTo>
                  <a:pt x="502" y="210"/>
                </a:lnTo>
                <a:lnTo>
                  <a:pt x="498" y="210"/>
                </a:lnTo>
                <a:lnTo>
                  <a:pt x="492" y="210"/>
                </a:lnTo>
                <a:lnTo>
                  <a:pt x="490" y="210"/>
                </a:lnTo>
                <a:lnTo>
                  <a:pt x="485" y="210"/>
                </a:lnTo>
                <a:lnTo>
                  <a:pt x="479" y="210"/>
                </a:lnTo>
                <a:lnTo>
                  <a:pt x="474" y="210"/>
                </a:lnTo>
                <a:lnTo>
                  <a:pt x="474" y="210"/>
                </a:lnTo>
                <a:lnTo>
                  <a:pt x="471" y="210"/>
                </a:lnTo>
                <a:lnTo>
                  <a:pt x="464" y="210"/>
                </a:lnTo>
                <a:lnTo>
                  <a:pt x="462" y="210"/>
                </a:lnTo>
                <a:lnTo>
                  <a:pt x="461" y="210"/>
                </a:lnTo>
                <a:lnTo>
                  <a:pt x="459" y="210"/>
                </a:lnTo>
                <a:lnTo>
                  <a:pt x="457" y="210"/>
                </a:lnTo>
                <a:lnTo>
                  <a:pt x="455" y="210"/>
                </a:lnTo>
                <a:lnTo>
                  <a:pt x="445" y="208"/>
                </a:lnTo>
                <a:lnTo>
                  <a:pt x="445" y="208"/>
                </a:lnTo>
                <a:lnTo>
                  <a:pt x="442" y="208"/>
                </a:lnTo>
                <a:lnTo>
                  <a:pt x="435" y="208"/>
                </a:lnTo>
                <a:lnTo>
                  <a:pt x="431" y="208"/>
                </a:lnTo>
                <a:lnTo>
                  <a:pt x="430" y="208"/>
                </a:lnTo>
                <a:lnTo>
                  <a:pt x="428" y="208"/>
                </a:lnTo>
                <a:lnTo>
                  <a:pt x="424" y="208"/>
                </a:lnTo>
                <a:lnTo>
                  <a:pt x="421" y="208"/>
                </a:lnTo>
                <a:lnTo>
                  <a:pt x="414" y="208"/>
                </a:lnTo>
                <a:lnTo>
                  <a:pt x="411" y="208"/>
                </a:lnTo>
                <a:lnTo>
                  <a:pt x="407" y="208"/>
                </a:lnTo>
                <a:lnTo>
                  <a:pt x="406" y="208"/>
                </a:lnTo>
                <a:lnTo>
                  <a:pt x="404" y="208"/>
                </a:lnTo>
                <a:lnTo>
                  <a:pt x="402" y="208"/>
                </a:lnTo>
                <a:lnTo>
                  <a:pt x="400" y="208"/>
                </a:lnTo>
                <a:lnTo>
                  <a:pt x="399" y="208"/>
                </a:lnTo>
                <a:lnTo>
                  <a:pt x="397" y="208"/>
                </a:lnTo>
                <a:lnTo>
                  <a:pt x="395" y="208"/>
                </a:lnTo>
                <a:lnTo>
                  <a:pt x="392" y="208"/>
                </a:lnTo>
                <a:lnTo>
                  <a:pt x="390" y="208"/>
                </a:lnTo>
                <a:lnTo>
                  <a:pt x="388" y="208"/>
                </a:lnTo>
                <a:lnTo>
                  <a:pt x="385" y="208"/>
                </a:lnTo>
                <a:lnTo>
                  <a:pt x="385" y="208"/>
                </a:lnTo>
                <a:lnTo>
                  <a:pt x="383" y="208"/>
                </a:lnTo>
                <a:lnTo>
                  <a:pt x="376" y="208"/>
                </a:lnTo>
                <a:lnTo>
                  <a:pt x="373" y="208"/>
                </a:lnTo>
                <a:lnTo>
                  <a:pt x="371" y="208"/>
                </a:lnTo>
                <a:lnTo>
                  <a:pt x="369" y="208"/>
                </a:lnTo>
                <a:lnTo>
                  <a:pt x="366" y="208"/>
                </a:lnTo>
                <a:lnTo>
                  <a:pt x="363" y="208"/>
                </a:lnTo>
                <a:lnTo>
                  <a:pt x="361" y="208"/>
                </a:lnTo>
                <a:lnTo>
                  <a:pt x="357" y="208"/>
                </a:lnTo>
                <a:lnTo>
                  <a:pt x="356" y="207"/>
                </a:lnTo>
                <a:lnTo>
                  <a:pt x="354" y="207"/>
                </a:lnTo>
                <a:lnTo>
                  <a:pt x="354" y="207"/>
                </a:lnTo>
                <a:lnTo>
                  <a:pt x="350" y="207"/>
                </a:lnTo>
                <a:lnTo>
                  <a:pt x="347" y="207"/>
                </a:lnTo>
                <a:lnTo>
                  <a:pt x="342" y="207"/>
                </a:lnTo>
                <a:lnTo>
                  <a:pt x="340" y="207"/>
                </a:lnTo>
                <a:lnTo>
                  <a:pt x="340" y="207"/>
                </a:lnTo>
                <a:lnTo>
                  <a:pt x="338" y="207"/>
                </a:lnTo>
                <a:lnTo>
                  <a:pt x="337" y="207"/>
                </a:lnTo>
                <a:lnTo>
                  <a:pt x="335" y="207"/>
                </a:lnTo>
                <a:lnTo>
                  <a:pt x="333" y="207"/>
                </a:lnTo>
                <a:lnTo>
                  <a:pt x="332" y="207"/>
                </a:lnTo>
                <a:lnTo>
                  <a:pt x="330" y="207"/>
                </a:lnTo>
                <a:lnTo>
                  <a:pt x="325" y="207"/>
                </a:lnTo>
                <a:lnTo>
                  <a:pt x="314" y="207"/>
                </a:lnTo>
                <a:lnTo>
                  <a:pt x="313" y="207"/>
                </a:lnTo>
                <a:lnTo>
                  <a:pt x="311" y="207"/>
                </a:lnTo>
                <a:lnTo>
                  <a:pt x="309" y="207"/>
                </a:lnTo>
                <a:lnTo>
                  <a:pt x="307" y="207"/>
                </a:lnTo>
                <a:lnTo>
                  <a:pt x="306" y="207"/>
                </a:lnTo>
                <a:lnTo>
                  <a:pt x="304" y="207"/>
                </a:lnTo>
                <a:lnTo>
                  <a:pt x="301" y="207"/>
                </a:lnTo>
                <a:lnTo>
                  <a:pt x="299" y="207"/>
                </a:lnTo>
                <a:lnTo>
                  <a:pt x="297" y="207"/>
                </a:lnTo>
                <a:lnTo>
                  <a:pt x="294" y="207"/>
                </a:lnTo>
                <a:lnTo>
                  <a:pt x="287" y="207"/>
                </a:lnTo>
                <a:lnTo>
                  <a:pt x="283" y="207"/>
                </a:lnTo>
                <a:lnTo>
                  <a:pt x="278" y="207"/>
                </a:lnTo>
                <a:lnTo>
                  <a:pt x="278" y="207"/>
                </a:lnTo>
                <a:lnTo>
                  <a:pt x="275" y="207"/>
                </a:lnTo>
                <a:lnTo>
                  <a:pt x="273" y="207"/>
                </a:lnTo>
                <a:lnTo>
                  <a:pt x="264" y="207"/>
                </a:lnTo>
                <a:lnTo>
                  <a:pt x="263" y="207"/>
                </a:lnTo>
                <a:lnTo>
                  <a:pt x="252" y="205"/>
                </a:lnTo>
                <a:lnTo>
                  <a:pt x="251" y="205"/>
                </a:lnTo>
                <a:lnTo>
                  <a:pt x="249" y="205"/>
                </a:lnTo>
                <a:lnTo>
                  <a:pt x="246" y="205"/>
                </a:lnTo>
                <a:lnTo>
                  <a:pt x="242" y="205"/>
                </a:lnTo>
                <a:lnTo>
                  <a:pt x="240" y="205"/>
                </a:lnTo>
                <a:lnTo>
                  <a:pt x="239" y="205"/>
                </a:lnTo>
                <a:lnTo>
                  <a:pt x="237" y="205"/>
                </a:lnTo>
                <a:lnTo>
                  <a:pt x="235" y="205"/>
                </a:lnTo>
                <a:lnTo>
                  <a:pt x="234" y="205"/>
                </a:lnTo>
                <a:lnTo>
                  <a:pt x="227" y="205"/>
                </a:lnTo>
                <a:lnTo>
                  <a:pt x="225" y="205"/>
                </a:lnTo>
                <a:lnTo>
                  <a:pt x="223" y="205"/>
                </a:lnTo>
                <a:lnTo>
                  <a:pt x="220" y="205"/>
                </a:lnTo>
                <a:lnTo>
                  <a:pt x="218" y="205"/>
                </a:lnTo>
                <a:lnTo>
                  <a:pt x="206" y="205"/>
                </a:lnTo>
                <a:lnTo>
                  <a:pt x="204" y="205"/>
                </a:lnTo>
                <a:lnTo>
                  <a:pt x="203" y="205"/>
                </a:lnTo>
                <a:lnTo>
                  <a:pt x="197" y="205"/>
                </a:lnTo>
                <a:lnTo>
                  <a:pt x="196" y="205"/>
                </a:lnTo>
                <a:lnTo>
                  <a:pt x="180" y="205"/>
                </a:lnTo>
                <a:lnTo>
                  <a:pt x="177" y="205"/>
                </a:lnTo>
                <a:lnTo>
                  <a:pt x="175" y="205"/>
                </a:lnTo>
                <a:lnTo>
                  <a:pt x="173" y="205"/>
                </a:lnTo>
                <a:lnTo>
                  <a:pt x="173" y="205"/>
                </a:lnTo>
                <a:lnTo>
                  <a:pt x="170" y="205"/>
                </a:lnTo>
                <a:lnTo>
                  <a:pt x="166" y="203"/>
                </a:lnTo>
                <a:lnTo>
                  <a:pt x="165" y="203"/>
                </a:lnTo>
                <a:lnTo>
                  <a:pt x="163" y="203"/>
                </a:lnTo>
                <a:lnTo>
                  <a:pt x="158" y="203"/>
                </a:lnTo>
                <a:lnTo>
                  <a:pt x="156" y="203"/>
                </a:lnTo>
                <a:lnTo>
                  <a:pt x="153" y="203"/>
                </a:lnTo>
                <a:lnTo>
                  <a:pt x="149" y="203"/>
                </a:lnTo>
                <a:lnTo>
                  <a:pt x="146" y="203"/>
                </a:lnTo>
                <a:lnTo>
                  <a:pt x="141" y="203"/>
                </a:lnTo>
                <a:lnTo>
                  <a:pt x="139" y="203"/>
                </a:lnTo>
                <a:lnTo>
                  <a:pt x="137" y="203"/>
                </a:lnTo>
                <a:lnTo>
                  <a:pt x="130" y="203"/>
                </a:lnTo>
                <a:lnTo>
                  <a:pt x="125" y="203"/>
                </a:lnTo>
                <a:lnTo>
                  <a:pt x="123" y="203"/>
                </a:lnTo>
                <a:lnTo>
                  <a:pt x="118" y="203"/>
                </a:lnTo>
                <a:lnTo>
                  <a:pt x="115" y="203"/>
                </a:lnTo>
                <a:lnTo>
                  <a:pt x="110" y="203"/>
                </a:lnTo>
                <a:lnTo>
                  <a:pt x="101" y="203"/>
                </a:lnTo>
                <a:lnTo>
                  <a:pt x="99" y="203"/>
                </a:lnTo>
                <a:lnTo>
                  <a:pt x="98" y="203"/>
                </a:lnTo>
                <a:lnTo>
                  <a:pt x="89" y="203"/>
                </a:lnTo>
                <a:lnTo>
                  <a:pt x="80" y="203"/>
                </a:lnTo>
                <a:lnTo>
                  <a:pt x="79" y="203"/>
                </a:lnTo>
                <a:lnTo>
                  <a:pt x="77" y="203"/>
                </a:lnTo>
                <a:lnTo>
                  <a:pt x="75" y="203"/>
                </a:lnTo>
                <a:lnTo>
                  <a:pt x="74" y="203"/>
                </a:lnTo>
                <a:lnTo>
                  <a:pt x="58" y="203"/>
                </a:lnTo>
                <a:lnTo>
                  <a:pt x="56" y="203"/>
                </a:lnTo>
                <a:lnTo>
                  <a:pt x="53" y="203"/>
                </a:lnTo>
                <a:lnTo>
                  <a:pt x="49" y="203"/>
                </a:lnTo>
                <a:lnTo>
                  <a:pt x="48" y="203"/>
                </a:lnTo>
                <a:lnTo>
                  <a:pt x="46" y="203"/>
                </a:lnTo>
                <a:lnTo>
                  <a:pt x="39" y="203"/>
                </a:lnTo>
                <a:lnTo>
                  <a:pt x="36" y="203"/>
                </a:lnTo>
                <a:lnTo>
                  <a:pt x="34" y="203"/>
                </a:lnTo>
                <a:lnTo>
                  <a:pt x="25" y="203"/>
                </a:lnTo>
                <a:lnTo>
                  <a:pt x="22" y="203"/>
                </a:lnTo>
                <a:lnTo>
                  <a:pt x="20" y="203"/>
                </a:lnTo>
                <a:lnTo>
                  <a:pt x="13" y="201"/>
                </a:lnTo>
                <a:lnTo>
                  <a:pt x="12" y="201"/>
                </a:lnTo>
                <a:lnTo>
                  <a:pt x="3" y="201"/>
                </a:lnTo>
                <a:lnTo>
                  <a:pt x="0" y="201"/>
                </a:lnTo>
                <a:lnTo>
                  <a:pt x="0" y="200"/>
                </a:lnTo>
                <a:lnTo>
                  <a:pt x="0" y="196"/>
                </a:lnTo>
                <a:lnTo>
                  <a:pt x="0" y="193"/>
                </a:lnTo>
                <a:lnTo>
                  <a:pt x="0" y="189"/>
                </a:lnTo>
                <a:lnTo>
                  <a:pt x="0" y="188"/>
                </a:lnTo>
                <a:lnTo>
                  <a:pt x="0" y="188"/>
                </a:lnTo>
                <a:lnTo>
                  <a:pt x="0" y="186"/>
                </a:lnTo>
                <a:lnTo>
                  <a:pt x="0" y="172"/>
                </a:lnTo>
                <a:lnTo>
                  <a:pt x="0" y="167"/>
                </a:lnTo>
                <a:lnTo>
                  <a:pt x="0" y="165"/>
                </a:lnTo>
                <a:lnTo>
                  <a:pt x="0" y="164"/>
                </a:lnTo>
                <a:lnTo>
                  <a:pt x="0" y="162"/>
                </a:lnTo>
                <a:lnTo>
                  <a:pt x="0" y="158"/>
                </a:lnTo>
                <a:lnTo>
                  <a:pt x="0" y="157"/>
                </a:lnTo>
                <a:lnTo>
                  <a:pt x="1" y="157"/>
                </a:lnTo>
                <a:lnTo>
                  <a:pt x="1" y="153"/>
                </a:lnTo>
                <a:lnTo>
                  <a:pt x="1" y="150"/>
                </a:lnTo>
                <a:lnTo>
                  <a:pt x="1" y="143"/>
                </a:lnTo>
                <a:lnTo>
                  <a:pt x="1" y="134"/>
                </a:lnTo>
                <a:lnTo>
                  <a:pt x="1" y="131"/>
                </a:lnTo>
                <a:lnTo>
                  <a:pt x="1" y="129"/>
                </a:lnTo>
                <a:lnTo>
                  <a:pt x="1" y="126"/>
                </a:lnTo>
                <a:lnTo>
                  <a:pt x="1" y="124"/>
                </a:lnTo>
                <a:lnTo>
                  <a:pt x="1" y="122"/>
                </a:lnTo>
                <a:lnTo>
                  <a:pt x="1" y="103"/>
                </a:lnTo>
                <a:lnTo>
                  <a:pt x="1" y="102"/>
                </a:lnTo>
                <a:lnTo>
                  <a:pt x="1" y="100"/>
                </a:lnTo>
                <a:lnTo>
                  <a:pt x="1" y="98"/>
                </a:lnTo>
                <a:lnTo>
                  <a:pt x="1" y="93"/>
                </a:lnTo>
                <a:lnTo>
                  <a:pt x="1" y="90"/>
                </a:lnTo>
                <a:lnTo>
                  <a:pt x="3" y="83"/>
                </a:lnTo>
                <a:lnTo>
                  <a:pt x="3" y="81"/>
                </a:lnTo>
                <a:lnTo>
                  <a:pt x="3" y="79"/>
                </a:lnTo>
                <a:lnTo>
                  <a:pt x="3" y="71"/>
                </a:lnTo>
                <a:lnTo>
                  <a:pt x="3" y="67"/>
                </a:lnTo>
                <a:lnTo>
                  <a:pt x="3" y="66"/>
                </a:lnTo>
                <a:lnTo>
                  <a:pt x="3" y="55"/>
                </a:lnTo>
                <a:lnTo>
                  <a:pt x="3" y="53"/>
                </a:lnTo>
                <a:lnTo>
                  <a:pt x="3" y="53"/>
                </a:lnTo>
                <a:lnTo>
                  <a:pt x="3" y="52"/>
                </a:lnTo>
                <a:lnTo>
                  <a:pt x="3" y="48"/>
                </a:lnTo>
                <a:lnTo>
                  <a:pt x="3" y="41"/>
                </a:lnTo>
                <a:lnTo>
                  <a:pt x="3" y="38"/>
                </a:lnTo>
                <a:lnTo>
                  <a:pt x="3" y="31"/>
                </a:lnTo>
                <a:lnTo>
                  <a:pt x="3" y="28"/>
                </a:lnTo>
                <a:lnTo>
                  <a:pt x="3" y="24"/>
                </a:lnTo>
                <a:lnTo>
                  <a:pt x="3" y="23"/>
                </a:lnTo>
                <a:lnTo>
                  <a:pt x="3" y="17"/>
                </a:lnTo>
                <a:lnTo>
                  <a:pt x="3" y="16"/>
                </a:lnTo>
                <a:lnTo>
                  <a:pt x="3" y="12"/>
                </a:lnTo>
                <a:lnTo>
                  <a:pt x="3" y="10"/>
                </a:lnTo>
                <a:lnTo>
                  <a:pt x="3" y="9"/>
                </a:lnTo>
                <a:lnTo>
                  <a:pt x="3" y="7"/>
                </a:lnTo>
                <a:lnTo>
                  <a:pt x="3" y="2"/>
                </a:lnTo>
                <a:lnTo>
                  <a:pt x="3"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9" name="Freeform 237"/>
          <p:cNvSpPr>
            <a:spLocks/>
          </p:cNvSpPr>
          <p:nvPr/>
        </p:nvSpPr>
        <p:spPr bwMode="auto">
          <a:xfrm>
            <a:off x="4427935" y="4681538"/>
            <a:ext cx="414338" cy="288131"/>
          </a:xfrm>
          <a:custGeom>
            <a:avLst/>
            <a:gdLst/>
            <a:ahLst/>
            <a:cxnLst>
              <a:cxn ang="0">
                <a:pos x="35" y="2"/>
              </a:cxn>
              <a:cxn ang="0">
                <a:pos x="45" y="3"/>
              </a:cxn>
              <a:cxn ang="0">
                <a:pos x="54" y="3"/>
              </a:cxn>
              <a:cxn ang="0">
                <a:pos x="66" y="3"/>
              </a:cxn>
              <a:cxn ang="0">
                <a:pos x="74" y="3"/>
              </a:cxn>
              <a:cxn ang="0">
                <a:pos x="85" y="3"/>
              </a:cxn>
              <a:cxn ang="0">
                <a:pos x="97" y="3"/>
              </a:cxn>
              <a:cxn ang="0">
                <a:pos x="111" y="5"/>
              </a:cxn>
              <a:cxn ang="0">
                <a:pos x="123" y="5"/>
              </a:cxn>
              <a:cxn ang="0">
                <a:pos x="148" y="5"/>
              </a:cxn>
              <a:cxn ang="0">
                <a:pos x="159" y="5"/>
              </a:cxn>
              <a:cxn ang="0">
                <a:pos x="174" y="5"/>
              </a:cxn>
              <a:cxn ang="0">
                <a:pos x="198" y="5"/>
              </a:cxn>
              <a:cxn ang="0">
                <a:pos x="217" y="5"/>
              </a:cxn>
              <a:cxn ang="0">
                <a:pos x="234" y="7"/>
              </a:cxn>
              <a:cxn ang="0">
                <a:pos x="260" y="8"/>
              </a:cxn>
              <a:cxn ang="0">
                <a:pos x="277" y="8"/>
              </a:cxn>
              <a:cxn ang="0">
                <a:pos x="305" y="10"/>
              </a:cxn>
              <a:cxn ang="0">
                <a:pos x="314" y="10"/>
              </a:cxn>
              <a:cxn ang="0">
                <a:pos x="341" y="12"/>
              </a:cxn>
              <a:cxn ang="0">
                <a:pos x="348" y="22"/>
              </a:cxn>
              <a:cxn ang="0">
                <a:pos x="348" y="43"/>
              </a:cxn>
              <a:cxn ang="0">
                <a:pos x="346" y="62"/>
              </a:cxn>
              <a:cxn ang="0">
                <a:pos x="344" y="96"/>
              </a:cxn>
              <a:cxn ang="0">
                <a:pos x="344" y="113"/>
              </a:cxn>
              <a:cxn ang="0">
                <a:pos x="344" y="127"/>
              </a:cxn>
              <a:cxn ang="0">
                <a:pos x="343" y="156"/>
              </a:cxn>
              <a:cxn ang="0">
                <a:pos x="343" y="179"/>
              </a:cxn>
              <a:cxn ang="0">
                <a:pos x="341" y="205"/>
              </a:cxn>
              <a:cxn ang="0">
                <a:pos x="341" y="242"/>
              </a:cxn>
              <a:cxn ang="0">
                <a:pos x="329" y="242"/>
              </a:cxn>
              <a:cxn ang="0">
                <a:pos x="307" y="241"/>
              </a:cxn>
              <a:cxn ang="0">
                <a:pos x="274" y="239"/>
              </a:cxn>
              <a:cxn ang="0">
                <a:pos x="250" y="237"/>
              </a:cxn>
              <a:cxn ang="0">
                <a:pos x="224" y="236"/>
              </a:cxn>
              <a:cxn ang="0">
                <a:pos x="203" y="234"/>
              </a:cxn>
              <a:cxn ang="0">
                <a:pos x="160" y="232"/>
              </a:cxn>
              <a:cxn ang="0">
                <a:pos x="138" y="232"/>
              </a:cxn>
              <a:cxn ang="0">
                <a:pos x="116" y="230"/>
              </a:cxn>
              <a:cxn ang="0">
                <a:pos x="73" y="229"/>
              </a:cxn>
              <a:cxn ang="0">
                <a:pos x="56" y="227"/>
              </a:cxn>
              <a:cxn ang="0">
                <a:pos x="33" y="225"/>
              </a:cxn>
              <a:cxn ang="0">
                <a:pos x="9" y="224"/>
              </a:cxn>
              <a:cxn ang="0">
                <a:pos x="0" y="217"/>
              </a:cxn>
              <a:cxn ang="0">
                <a:pos x="0" y="181"/>
              </a:cxn>
              <a:cxn ang="0">
                <a:pos x="2" y="168"/>
              </a:cxn>
              <a:cxn ang="0">
                <a:pos x="2" y="156"/>
              </a:cxn>
              <a:cxn ang="0">
                <a:pos x="2" y="136"/>
              </a:cxn>
              <a:cxn ang="0">
                <a:pos x="2" y="112"/>
              </a:cxn>
              <a:cxn ang="0">
                <a:pos x="4" y="91"/>
              </a:cxn>
              <a:cxn ang="0">
                <a:pos x="4" y="81"/>
              </a:cxn>
              <a:cxn ang="0">
                <a:pos x="4" y="60"/>
              </a:cxn>
              <a:cxn ang="0">
                <a:pos x="4" y="51"/>
              </a:cxn>
              <a:cxn ang="0">
                <a:pos x="4" y="36"/>
              </a:cxn>
              <a:cxn ang="0">
                <a:pos x="4" y="10"/>
              </a:cxn>
            </a:cxnLst>
            <a:rect l="0" t="0" r="r" b="b"/>
            <a:pathLst>
              <a:path w="348" h="242">
                <a:moveTo>
                  <a:pt x="6" y="0"/>
                </a:moveTo>
                <a:lnTo>
                  <a:pt x="25" y="2"/>
                </a:lnTo>
                <a:lnTo>
                  <a:pt x="26" y="2"/>
                </a:lnTo>
                <a:lnTo>
                  <a:pt x="28" y="2"/>
                </a:lnTo>
                <a:lnTo>
                  <a:pt x="30" y="2"/>
                </a:lnTo>
                <a:lnTo>
                  <a:pt x="35" y="2"/>
                </a:lnTo>
                <a:lnTo>
                  <a:pt x="37" y="2"/>
                </a:lnTo>
                <a:lnTo>
                  <a:pt x="38" y="2"/>
                </a:lnTo>
                <a:lnTo>
                  <a:pt x="40" y="2"/>
                </a:lnTo>
                <a:lnTo>
                  <a:pt x="42" y="2"/>
                </a:lnTo>
                <a:lnTo>
                  <a:pt x="43" y="2"/>
                </a:lnTo>
                <a:lnTo>
                  <a:pt x="45" y="3"/>
                </a:lnTo>
                <a:lnTo>
                  <a:pt x="47" y="3"/>
                </a:lnTo>
                <a:lnTo>
                  <a:pt x="49" y="3"/>
                </a:lnTo>
                <a:lnTo>
                  <a:pt x="50" y="3"/>
                </a:lnTo>
                <a:lnTo>
                  <a:pt x="52" y="3"/>
                </a:lnTo>
                <a:lnTo>
                  <a:pt x="54" y="3"/>
                </a:lnTo>
                <a:lnTo>
                  <a:pt x="54" y="3"/>
                </a:lnTo>
                <a:lnTo>
                  <a:pt x="56" y="3"/>
                </a:lnTo>
                <a:lnTo>
                  <a:pt x="57" y="3"/>
                </a:lnTo>
                <a:lnTo>
                  <a:pt x="59" y="3"/>
                </a:lnTo>
                <a:lnTo>
                  <a:pt x="62" y="3"/>
                </a:lnTo>
                <a:lnTo>
                  <a:pt x="64" y="3"/>
                </a:lnTo>
                <a:lnTo>
                  <a:pt x="66" y="3"/>
                </a:lnTo>
                <a:lnTo>
                  <a:pt x="68" y="3"/>
                </a:lnTo>
                <a:lnTo>
                  <a:pt x="69" y="3"/>
                </a:lnTo>
                <a:lnTo>
                  <a:pt x="69" y="3"/>
                </a:lnTo>
                <a:lnTo>
                  <a:pt x="71" y="3"/>
                </a:lnTo>
                <a:lnTo>
                  <a:pt x="73" y="3"/>
                </a:lnTo>
                <a:lnTo>
                  <a:pt x="74" y="3"/>
                </a:lnTo>
                <a:lnTo>
                  <a:pt x="76" y="3"/>
                </a:lnTo>
                <a:lnTo>
                  <a:pt x="78" y="3"/>
                </a:lnTo>
                <a:lnTo>
                  <a:pt x="80" y="3"/>
                </a:lnTo>
                <a:lnTo>
                  <a:pt x="81" y="3"/>
                </a:lnTo>
                <a:lnTo>
                  <a:pt x="83" y="3"/>
                </a:lnTo>
                <a:lnTo>
                  <a:pt x="85" y="3"/>
                </a:lnTo>
                <a:lnTo>
                  <a:pt x="85" y="3"/>
                </a:lnTo>
                <a:lnTo>
                  <a:pt x="86" y="3"/>
                </a:lnTo>
                <a:lnTo>
                  <a:pt x="88" y="3"/>
                </a:lnTo>
                <a:lnTo>
                  <a:pt x="90" y="3"/>
                </a:lnTo>
                <a:lnTo>
                  <a:pt x="95" y="3"/>
                </a:lnTo>
                <a:lnTo>
                  <a:pt x="97" y="3"/>
                </a:lnTo>
                <a:lnTo>
                  <a:pt x="99" y="3"/>
                </a:lnTo>
                <a:lnTo>
                  <a:pt x="100" y="3"/>
                </a:lnTo>
                <a:lnTo>
                  <a:pt x="102" y="5"/>
                </a:lnTo>
                <a:lnTo>
                  <a:pt x="107" y="5"/>
                </a:lnTo>
                <a:lnTo>
                  <a:pt x="109" y="5"/>
                </a:lnTo>
                <a:lnTo>
                  <a:pt x="111" y="5"/>
                </a:lnTo>
                <a:lnTo>
                  <a:pt x="114" y="5"/>
                </a:lnTo>
                <a:lnTo>
                  <a:pt x="114" y="5"/>
                </a:lnTo>
                <a:lnTo>
                  <a:pt x="116" y="5"/>
                </a:lnTo>
                <a:lnTo>
                  <a:pt x="117" y="5"/>
                </a:lnTo>
                <a:lnTo>
                  <a:pt x="119" y="5"/>
                </a:lnTo>
                <a:lnTo>
                  <a:pt x="123" y="5"/>
                </a:lnTo>
                <a:lnTo>
                  <a:pt x="124" y="5"/>
                </a:lnTo>
                <a:lnTo>
                  <a:pt x="135" y="5"/>
                </a:lnTo>
                <a:lnTo>
                  <a:pt x="140" y="5"/>
                </a:lnTo>
                <a:lnTo>
                  <a:pt x="142" y="5"/>
                </a:lnTo>
                <a:lnTo>
                  <a:pt x="147" y="5"/>
                </a:lnTo>
                <a:lnTo>
                  <a:pt x="148" y="5"/>
                </a:lnTo>
                <a:lnTo>
                  <a:pt x="150" y="5"/>
                </a:lnTo>
                <a:lnTo>
                  <a:pt x="152" y="5"/>
                </a:lnTo>
                <a:lnTo>
                  <a:pt x="154" y="5"/>
                </a:lnTo>
                <a:lnTo>
                  <a:pt x="155" y="5"/>
                </a:lnTo>
                <a:lnTo>
                  <a:pt x="157" y="5"/>
                </a:lnTo>
                <a:lnTo>
                  <a:pt x="159" y="5"/>
                </a:lnTo>
                <a:lnTo>
                  <a:pt x="159" y="5"/>
                </a:lnTo>
                <a:lnTo>
                  <a:pt x="160" y="5"/>
                </a:lnTo>
                <a:lnTo>
                  <a:pt x="160" y="5"/>
                </a:lnTo>
                <a:lnTo>
                  <a:pt x="166" y="5"/>
                </a:lnTo>
                <a:lnTo>
                  <a:pt x="171" y="5"/>
                </a:lnTo>
                <a:lnTo>
                  <a:pt x="174" y="5"/>
                </a:lnTo>
                <a:lnTo>
                  <a:pt x="181" y="5"/>
                </a:lnTo>
                <a:lnTo>
                  <a:pt x="185" y="5"/>
                </a:lnTo>
                <a:lnTo>
                  <a:pt x="186" y="5"/>
                </a:lnTo>
                <a:lnTo>
                  <a:pt x="191" y="5"/>
                </a:lnTo>
                <a:lnTo>
                  <a:pt x="197" y="5"/>
                </a:lnTo>
                <a:lnTo>
                  <a:pt x="198" y="5"/>
                </a:lnTo>
                <a:lnTo>
                  <a:pt x="203" y="5"/>
                </a:lnTo>
                <a:lnTo>
                  <a:pt x="209" y="5"/>
                </a:lnTo>
                <a:lnTo>
                  <a:pt x="210" y="5"/>
                </a:lnTo>
                <a:lnTo>
                  <a:pt x="214" y="5"/>
                </a:lnTo>
                <a:lnTo>
                  <a:pt x="215" y="5"/>
                </a:lnTo>
                <a:lnTo>
                  <a:pt x="217" y="5"/>
                </a:lnTo>
                <a:lnTo>
                  <a:pt x="219" y="5"/>
                </a:lnTo>
                <a:lnTo>
                  <a:pt x="221" y="5"/>
                </a:lnTo>
                <a:lnTo>
                  <a:pt x="226" y="7"/>
                </a:lnTo>
                <a:lnTo>
                  <a:pt x="231" y="7"/>
                </a:lnTo>
                <a:lnTo>
                  <a:pt x="233" y="7"/>
                </a:lnTo>
                <a:lnTo>
                  <a:pt x="234" y="7"/>
                </a:lnTo>
                <a:lnTo>
                  <a:pt x="236" y="7"/>
                </a:lnTo>
                <a:lnTo>
                  <a:pt x="236" y="7"/>
                </a:lnTo>
                <a:lnTo>
                  <a:pt x="238" y="7"/>
                </a:lnTo>
                <a:lnTo>
                  <a:pt x="240" y="7"/>
                </a:lnTo>
                <a:lnTo>
                  <a:pt x="248" y="7"/>
                </a:lnTo>
                <a:lnTo>
                  <a:pt x="260" y="8"/>
                </a:lnTo>
                <a:lnTo>
                  <a:pt x="262" y="8"/>
                </a:lnTo>
                <a:lnTo>
                  <a:pt x="269" y="8"/>
                </a:lnTo>
                <a:lnTo>
                  <a:pt x="271" y="8"/>
                </a:lnTo>
                <a:lnTo>
                  <a:pt x="274" y="8"/>
                </a:lnTo>
                <a:lnTo>
                  <a:pt x="276" y="8"/>
                </a:lnTo>
                <a:lnTo>
                  <a:pt x="277" y="8"/>
                </a:lnTo>
                <a:lnTo>
                  <a:pt x="281" y="8"/>
                </a:lnTo>
                <a:lnTo>
                  <a:pt x="284" y="8"/>
                </a:lnTo>
                <a:lnTo>
                  <a:pt x="286" y="8"/>
                </a:lnTo>
                <a:lnTo>
                  <a:pt x="293" y="8"/>
                </a:lnTo>
                <a:lnTo>
                  <a:pt x="301" y="10"/>
                </a:lnTo>
                <a:lnTo>
                  <a:pt x="305" y="10"/>
                </a:lnTo>
                <a:lnTo>
                  <a:pt x="307" y="10"/>
                </a:lnTo>
                <a:lnTo>
                  <a:pt x="308" y="10"/>
                </a:lnTo>
                <a:lnTo>
                  <a:pt x="310" y="10"/>
                </a:lnTo>
                <a:lnTo>
                  <a:pt x="310" y="10"/>
                </a:lnTo>
                <a:lnTo>
                  <a:pt x="312" y="10"/>
                </a:lnTo>
                <a:lnTo>
                  <a:pt x="314" y="10"/>
                </a:lnTo>
                <a:lnTo>
                  <a:pt x="315" y="10"/>
                </a:lnTo>
                <a:lnTo>
                  <a:pt x="320" y="10"/>
                </a:lnTo>
                <a:lnTo>
                  <a:pt x="326" y="10"/>
                </a:lnTo>
                <a:lnTo>
                  <a:pt x="332" y="10"/>
                </a:lnTo>
                <a:lnTo>
                  <a:pt x="338" y="12"/>
                </a:lnTo>
                <a:lnTo>
                  <a:pt x="341" y="12"/>
                </a:lnTo>
                <a:lnTo>
                  <a:pt x="343" y="12"/>
                </a:lnTo>
                <a:lnTo>
                  <a:pt x="346" y="12"/>
                </a:lnTo>
                <a:lnTo>
                  <a:pt x="348" y="12"/>
                </a:lnTo>
                <a:lnTo>
                  <a:pt x="348" y="14"/>
                </a:lnTo>
                <a:lnTo>
                  <a:pt x="348" y="17"/>
                </a:lnTo>
                <a:lnTo>
                  <a:pt x="348" y="22"/>
                </a:lnTo>
                <a:lnTo>
                  <a:pt x="348" y="27"/>
                </a:lnTo>
                <a:lnTo>
                  <a:pt x="348" y="31"/>
                </a:lnTo>
                <a:lnTo>
                  <a:pt x="348" y="33"/>
                </a:lnTo>
                <a:lnTo>
                  <a:pt x="348" y="34"/>
                </a:lnTo>
                <a:lnTo>
                  <a:pt x="348" y="41"/>
                </a:lnTo>
                <a:lnTo>
                  <a:pt x="348" y="43"/>
                </a:lnTo>
                <a:lnTo>
                  <a:pt x="348" y="46"/>
                </a:lnTo>
                <a:lnTo>
                  <a:pt x="346" y="50"/>
                </a:lnTo>
                <a:lnTo>
                  <a:pt x="346" y="53"/>
                </a:lnTo>
                <a:lnTo>
                  <a:pt x="346" y="57"/>
                </a:lnTo>
                <a:lnTo>
                  <a:pt x="346" y="60"/>
                </a:lnTo>
                <a:lnTo>
                  <a:pt x="346" y="62"/>
                </a:lnTo>
                <a:lnTo>
                  <a:pt x="346" y="65"/>
                </a:lnTo>
                <a:lnTo>
                  <a:pt x="346" y="67"/>
                </a:lnTo>
                <a:lnTo>
                  <a:pt x="346" y="79"/>
                </a:lnTo>
                <a:lnTo>
                  <a:pt x="346" y="89"/>
                </a:lnTo>
                <a:lnTo>
                  <a:pt x="346" y="91"/>
                </a:lnTo>
                <a:lnTo>
                  <a:pt x="344" y="96"/>
                </a:lnTo>
                <a:lnTo>
                  <a:pt x="344" y="96"/>
                </a:lnTo>
                <a:lnTo>
                  <a:pt x="344" y="100"/>
                </a:lnTo>
                <a:lnTo>
                  <a:pt x="344" y="101"/>
                </a:lnTo>
                <a:lnTo>
                  <a:pt x="344" y="107"/>
                </a:lnTo>
                <a:lnTo>
                  <a:pt x="344" y="112"/>
                </a:lnTo>
                <a:lnTo>
                  <a:pt x="344" y="113"/>
                </a:lnTo>
                <a:lnTo>
                  <a:pt x="344" y="115"/>
                </a:lnTo>
                <a:lnTo>
                  <a:pt x="344" y="117"/>
                </a:lnTo>
                <a:lnTo>
                  <a:pt x="344" y="119"/>
                </a:lnTo>
                <a:lnTo>
                  <a:pt x="344" y="120"/>
                </a:lnTo>
                <a:lnTo>
                  <a:pt x="344" y="124"/>
                </a:lnTo>
                <a:lnTo>
                  <a:pt x="344" y="127"/>
                </a:lnTo>
                <a:lnTo>
                  <a:pt x="344" y="129"/>
                </a:lnTo>
                <a:lnTo>
                  <a:pt x="343" y="143"/>
                </a:lnTo>
                <a:lnTo>
                  <a:pt x="343" y="144"/>
                </a:lnTo>
                <a:lnTo>
                  <a:pt x="343" y="146"/>
                </a:lnTo>
                <a:lnTo>
                  <a:pt x="343" y="155"/>
                </a:lnTo>
                <a:lnTo>
                  <a:pt x="343" y="156"/>
                </a:lnTo>
                <a:lnTo>
                  <a:pt x="343" y="156"/>
                </a:lnTo>
                <a:lnTo>
                  <a:pt x="343" y="168"/>
                </a:lnTo>
                <a:lnTo>
                  <a:pt x="341" y="172"/>
                </a:lnTo>
                <a:lnTo>
                  <a:pt x="341" y="174"/>
                </a:lnTo>
                <a:lnTo>
                  <a:pt x="341" y="179"/>
                </a:lnTo>
                <a:lnTo>
                  <a:pt x="343" y="179"/>
                </a:lnTo>
                <a:lnTo>
                  <a:pt x="343" y="186"/>
                </a:lnTo>
                <a:lnTo>
                  <a:pt x="341" y="193"/>
                </a:lnTo>
                <a:lnTo>
                  <a:pt x="341" y="198"/>
                </a:lnTo>
                <a:lnTo>
                  <a:pt x="341" y="201"/>
                </a:lnTo>
                <a:lnTo>
                  <a:pt x="341" y="203"/>
                </a:lnTo>
                <a:lnTo>
                  <a:pt x="341" y="205"/>
                </a:lnTo>
                <a:lnTo>
                  <a:pt x="341" y="210"/>
                </a:lnTo>
                <a:lnTo>
                  <a:pt x="341" y="215"/>
                </a:lnTo>
                <a:lnTo>
                  <a:pt x="341" y="232"/>
                </a:lnTo>
                <a:lnTo>
                  <a:pt x="341" y="234"/>
                </a:lnTo>
                <a:lnTo>
                  <a:pt x="341" y="241"/>
                </a:lnTo>
                <a:lnTo>
                  <a:pt x="341" y="242"/>
                </a:lnTo>
                <a:lnTo>
                  <a:pt x="339" y="242"/>
                </a:lnTo>
                <a:lnTo>
                  <a:pt x="338" y="242"/>
                </a:lnTo>
                <a:lnTo>
                  <a:pt x="334" y="242"/>
                </a:lnTo>
                <a:lnTo>
                  <a:pt x="332" y="242"/>
                </a:lnTo>
                <a:lnTo>
                  <a:pt x="331" y="242"/>
                </a:lnTo>
                <a:lnTo>
                  <a:pt x="329" y="242"/>
                </a:lnTo>
                <a:lnTo>
                  <a:pt x="327" y="242"/>
                </a:lnTo>
                <a:lnTo>
                  <a:pt x="326" y="242"/>
                </a:lnTo>
                <a:lnTo>
                  <a:pt x="322" y="242"/>
                </a:lnTo>
                <a:lnTo>
                  <a:pt x="310" y="241"/>
                </a:lnTo>
                <a:lnTo>
                  <a:pt x="308" y="241"/>
                </a:lnTo>
                <a:lnTo>
                  <a:pt x="307" y="241"/>
                </a:lnTo>
                <a:lnTo>
                  <a:pt x="305" y="241"/>
                </a:lnTo>
                <a:lnTo>
                  <a:pt x="301" y="241"/>
                </a:lnTo>
                <a:lnTo>
                  <a:pt x="296" y="241"/>
                </a:lnTo>
                <a:lnTo>
                  <a:pt x="286" y="239"/>
                </a:lnTo>
                <a:lnTo>
                  <a:pt x="281" y="239"/>
                </a:lnTo>
                <a:lnTo>
                  <a:pt x="274" y="239"/>
                </a:lnTo>
                <a:lnTo>
                  <a:pt x="271" y="239"/>
                </a:lnTo>
                <a:lnTo>
                  <a:pt x="267" y="239"/>
                </a:lnTo>
                <a:lnTo>
                  <a:pt x="264" y="239"/>
                </a:lnTo>
                <a:lnTo>
                  <a:pt x="260" y="237"/>
                </a:lnTo>
                <a:lnTo>
                  <a:pt x="252" y="237"/>
                </a:lnTo>
                <a:lnTo>
                  <a:pt x="250" y="237"/>
                </a:lnTo>
                <a:lnTo>
                  <a:pt x="246" y="237"/>
                </a:lnTo>
                <a:lnTo>
                  <a:pt x="245" y="237"/>
                </a:lnTo>
                <a:lnTo>
                  <a:pt x="236" y="237"/>
                </a:lnTo>
                <a:lnTo>
                  <a:pt x="231" y="236"/>
                </a:lnTo>
                <a:lnTo>
                  <a:pt x="228" y="236"/>
                </a:lnTo>
                <a:lnTo>
                  <a:pt x="224" y="236"/>
                </a:lnTo>
                <a:lnTo>
                  <a:pt x="214" y="236"/>
                </a:lnTo>
                <a:lnTo>
                  <a:pt x="209" y="236"/>
                </a:lnTo>
                <a:lnTo>
                  <a:pt x="207" y="236"/>
                </a:lnTo>
                <a:lnTo>
                  <a:pt x="205" y="236"/>
                </a:lnTo>
                <a:lnTo>
                  <a:pt x="203" y="236"/>
                </a:lnTo>
                <a:lnTo>
                  <a:pt x="203" y="234"/>
                </a:lnTo>
                <a:lnTo>
                  <a:pt x="188" y="234"/>
                </a:lnTo>
                <a:lnTo>
                  <a:pt x="186" y="234"/>
                </a:lnTo>
                <a:lnTo>
                  <a:pt x="181" y="234"/>
                </a:lnTo>
                <a:lnTo>
                  <a:pt x="174" y="232"/>
                </a:lnTo>
                <a:lnTo>
                  <a:pt x="169" y="232"/>
                </a:lnTo>
                <a:lnTo>
                  <a:pt x="160" y="232"/>
                </a:lnTo>
                <a:lnTo>
                  <a:pt x="157" y="232"/>
                </a:lnTo>
                <a:lnTo>
                  <a:pt x="155" y="232"/>
                </a:lnTo>
                <a:lnTo>
                  <a:pt x="152" y="232"/>
                </a:lnTo>
                <a:lnTo>
                  <a:pt x="150" y="232"/>
                </a:lnTo>
                <a:lnTo>
                  <a:pt x="143" y="232"/>
                </a:lnTo>
                <a:lnTo>
                  <a:pt x="138" y="232"/>
                </a:lnTo>
                <a:lnTo>
                  <a:pt x="136" y="232"/>
                </a:lnTo>
                <a:lnTo>
                  <a:pt x="126" y="232"/>
                </a:lnTo>
                <a:lnTo>
                  <a:pt x="124" y="232"/>
                </a:lnTo>
                <a:lnTo>
                  <a:pt x="123" y="230"/>
                </a:lnTo>
                <a:lnTo>
                  <a:pt x="121" y="230"/>
                </a:lnTo>
                <a:lnTo>
                  <a:pt x="116" y="230"/>
                </a:lnTo>
                <a:lnTo>
                  <a:pt x="114" y="230"/>
                </a:lnTo>
                <a:lnTo>
                  <a:pt x="104" y="230"/>
                </a:lnTo>
                <a:lnTo>
                  <a:pt x="102" y="230"/>
                </a:lnTo>
                <a:lnTo>
                  <a:pt x="95" y="229"/>
                </a:lnTo>
                <a:lnTo>
                  <a:pt x="81" y="229"/>
                </a:lnTo>
                <a:lnTo>
                  <a:pt x="73" y="229"/>
                </a:lnTo>
                <a:lnTo>
                  <a:pt x="69" y="227"/>
                </a:lnTo>
                <a:lnTo>
                  <a:pt x="68" y="227"/>
                </a:lnTo>
                <a:lnTo>
                  <a:pt x="61" y="227"/>
                </a:lnTo>
                <a:lnTo>
                  <a:pt x="59" y="227"/>
                </a:lnTo>
                <a:lnTo>
                  <a:pt x="57" y="227"/>
                </a:lnTo>
                <a:lnTo>
                  <a:pt x="56" y="227"/>
                </a:lnTo>
                <a:lnTo>
                  <a:pt x="54" y="227"/>
                </a:lnTo>
                <a:lnTo>
                  <a:pt x="49" y="227"/>
                </a:lnTo>
                <a:lnTo>
                  <a:pt x="42" y="225"/>
                </a:lnTo>
                <a:lnTo>
                  <a:pt x="40" y="225"/>
                </a:lnTo>
                <a:lnTo>
                  <a:pt x="38" y="225"/>
                </a:lnTo>
                <a:lnTo>
                  <a:pt x="33" y="225"/>
                </a:lnTo>
                <a:lnTo>
                  <a:pt x="25" y="225"/>
                </a:lnTo>
                <a:lnTo>
                  <a:pt x="18" y="225"/>
                </a:lnTo>
                <a:lnTo>
                  <a:pt x="14" y="224"/>
                </a:lnTo>
                <a:lnTo>
                  <a:pt x="11" y="224"/>
                </a:lnTo>
                <a:lnTo>
                  <a:pt x="9" y="224"/>
                </a:lnTo>
                <a:lnTo>
                  <a:pt x="9" y="224"/>
                </a:lnTo>
                <a:lnTo>
                  <a:pt x="4" y="224"/>
                </a:lnTo>
                <a:lnTo>
                  <a:pt x="2" y="224"/>
                </a:lnTo>
                <a:lnTo>
                  <a:pt x="0" y="224"/>
                </a:lnTo>
                <a:lnTo>
                  <a:pt x="0" y="220"/>
                </a:lnTo>
                <a:lnTo>
                  <a:pt x="0" y="218"/>
                </a:lnTo>
                <a:lnTo>
                  <a:pt x="0" y="217"/>
                </a:lnTo>
                <a:lnTo>
                  <a:pt x="0" y="215"/>
                </a:lnTo>
                <a:lnTo>
                  <a:pt x="0" y="213"/>
                </a:lnTo>
                <a:lnTo>
                  <a:pt x="0" y="201"/>
                </a:lnTo>
                <a:lnTo>
                  <a:pt x="0" y="194"/>
                </a:lnTo>
                <a:lnTo>
                  <a:pt x="0" y="186"/>
                </a:lnTo>
                <a:lnTo>
                  <a:pt x="0" y="181"/>
                </a:lnTo>
                <a:lnTo>
                  <a:pt x="0" y="179"/>
                </a:lnTo>
                <a:lnTo>
                  <a:pt x="2" y="174"/>
                </a:lnTo>
                <a:lnTo>
                  <a:pt x="2" y="172"/>
                </a:lnTo>
                <a:lnTo>
                  <a:pt x="2" y="172"/>
                </a:lnTo>
                <a:lnTo>
                  <a:pt x="2" y="170"/>
                </a:lnTo>
                <a:lnTo>
                  <a:pt x="2" y="168"/>
                </a:lnTo>
                <a:lnTo>
                  <a:pt x="2" y="163"/>
                </a:lnTo>
                <a:lnTo>
                  <a:pt x="2" y="162"/>
                </a:lnTo>
                <a:lnTo>
                  <a:pt x="2" y="160"/>
                </a:lnTo>
                <a:lnTo>
                  <a:pt x="2" y="158"/>
                </a:lnTo>
                <a:lnTo>
                  <a:pt x="2" y="156"/>
                </a:lnTo>
                <a:lnTo>
                  <a:pt x="2" y="156"/>
                </a:lnTo>
                <a:lnTo>
                  <a:pt x="2" y="153"/>
                </a:lnTo>
                <a:lnTo>
                  <a:pt x="2" y="151"/>
                </a:lnTo>
                <a:lnTo>
                  <a:pt x="2" y="144"/>
                </a:lnTo>
                <a:lnTo>
                  <a:pt x="2" y="141"/>
                </a:lnTo>
                <a:lnTo>
                  <a:pt x="2" y="138"/>
                </a:lnTo>
                <a:lnTo>
                  <a:pt x="2" y="136"/>
                </a:lnTo>
                <a:lnTo>
                  <a:pt x="2" y="134"/>
                </a:lnTo>
                <a:lnTo>
                  <a:pt x="2" y="125"/>
                </a:lnTo>
                <a:lnTo>
                  <a:pt x="2" y="124"/>
                </a:lnTo>
                <a:lnTo>
                  <a:pt x="2" y="120"/>
                </a:lnTo>
                <a:lnTo>
                  <a:pt x="2" y="117"/>
                </a:lnTo>
                <a:lnTo>
                  <a:pt x="2" y="112"/>
                </a:lnTo>
                <a:lnTo>
                  <a:pt x="2" y="107"/>
                </a:lnTo>
                <a:lnTo>
                  <a:pt x="2" y="105"/>
                </a:lnTo>
                <a:lnTo>
                  <a:pt x="2" y="100"/>
                </a:lnTo>
                <a:lnTo>
                  <a:pt x="2" y="98"/>
                </a:lnTo>
                <a:lnTo>
                  <a:pt x="2" y="93"/>
                </a:lnTo>
                <a:lnTo>
                  <a:pt x="4" y="91"/>
                </a:lnTo>
                <a:lnTo>
                  <a:pt x="4" y="89"/>
                </a:lnTo>
                <a:lnTo>
                  <a:pt x="4" y="88"/>
                </a:lnTo>
                <a:lnTo>
                  <a:pt x="4" y="86"/>
                </a:lnTo>
                <a:lnTo>
                  <a:pt x="4" y="84"/>
                </a:lnTo>
                <a:lnTo>
                  <a:pt x="4" y="82"/>
                </a:lnTo>
                <a:lnTo>
                  <a:pt x="4" y="81"/>
                </a:lnTo>
                <a:lnTo>
                  <a:pt x="4" y="79"/>
                </a:lnTo>
                <a:lnTo>
                  <a:pt x="4" y="76"/>
                </a:lnTo>
                <a:lnTo>
                  <a:pt x="4" y="72"/>
                </a:lnTo>
                <a:lnTo>
                  <a:pt x="4" y="70"/>
                </a:lnTo>
                <a:lnTo>
                  <a:pt x="4" y="65"/>
                </a:lnTo>
                <a:lnTo>
                  <a:pt x="4" y="60"/>
                </a:lnTo>
                <a:lnTo>
                  <a:pt x="4" y="58"/>
                </a:lnTo>
                <a:lnTo>
                  <a:pt x="4" y="57"/>
                </a:lnTo>
                <a:lnTo>
                  <a:pt x="4" y="55"/>
                </a:lnTo>
                <a:lnTo>
                  <a:pt x="4" y="53"/>
                </a:lnTo>
                <a:lnTo>
                  <a:pt x="4" y="51"/>
                </a:lnTo>
                <a:lnTo>
                  <a:pt x="4" y="51"/>
                </a:lnTo>
                <a:lnTo>
                  <a:pt x="4" y="48"/>
                </a:lnTo>
                <a:lnTo>
                  <a:pt x="4" y="46"/>
                </a:lnTo>
                <a:lnTo>
                  <a:pt x="4" y="45"/>
                </a:lnTo>
                <a:lnTo>
                  <a:pt x="4" y="41"/>
                </a:lnTo>
                <a:lnTo>
                  <a:pt x="4" y="39"/>
                </a:lnTo>
                <a:lnTo>
                  <a:pt x="4" y="36"/>
                </a:lnTo>
                <a:lnTo>
                  <a:pt x="4" y="34"/>
                </a:lnTo>
                <a:lnTo>
                  <a:pt x="4" y="21"/>
                </a:lnTo>
                <a:lnTo>
                  <a:pt x="4" y="19"/>
                </a:lnTo>
                <a:lnTo>
                  <a:pt x="4" y="14"/>
                </a:lnTo>
                <a:lnTo>
                  <a:pt x="4" y="12"/>
                </a:lnTo>
                <a:lnTo>
                  <a:pt x="4" y="10"/>
                </a:lnTo>
                <a:lnTo>
                  <a:pt x="6" y="7"/>
                </a:lnTo>
                <a:lnTo>
                  <a:pt x="6" y="5"/>
                </a:lnTo>
                <a:lnTo>
                  <a:pt x="6" y="2"/>
                </a:lnTo>
                <a:lnTo>
                  <a:pt x="6" y="0"/>
                </a:lnTo>
              </a:path>
            </a:pathLst>
          </a:custGeom>
          <a:solidFill>
            <a:srgbClr val="00B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3" name="Freeform 241"/>
          <p:cNvSpPr>
            <a:spLocks/>
          </p:cNvSpPr>
          <p:nvPr/>
        </p:nvSpPr>
        <p:spPr bwMode="auto">
          <a:xfrm>
            <a:off x="4823222" y="4801791"/>
            <a:ext cx="372666" cy="400050"/>
          </a:xfrm>
          <a:custGeom>
            <a:avLst/>
            <a:gdLst/>
            <a:ahLst/>
            <a:cxnLst>
              <a:cxn ang="0">
                <a:pos x="291" y="30"/>
              </a:cxn>
              <a:cxn ang="0">
                <a:pos x="291" y="55"/>
              </a:cxn>
              <a:cxn ang="0">
                <a:pos x="291" y="81"/>
              </a:cxn>
              <a:cxn ang="0">
                <a:pos x="295" y="88"/>
              </a:cxn>
              <a:cxn ang="0">
                <a:pos x="307" y="88"/>
              </a:cxn>
              <a:cxn ang="0">
                <a:pos x="313" y="102"/>
              </a:cxn>
              <a:cxn ang="0">
                <a:pos x="312" y="131"/>
              </a:cxn>
              <a:cxn ang="0">
                <a:pos x="312" y="157"/>
              </a:cxn>
              <a:cxn ang="0">
                <a:pos x="310" y="193"/>
              </a:cxn>
              <a:cxn ang="0">
                <a:pos x="310" y="221"/>
              </a:cxn>
              <a:cxn ang="0">
                <a:pos x="310" y="241"/>
              </a:cxn>
              <a:cxn ang="0">
                <a:pos x="310" y="257"/>
              </a:cxn>
              <a:cxn ang="0">
                <a:pos x="308" y="267"/>
              </a:cxn>
              <a:cxn ang="0">
                <a:pos x="308" y="279"/>
              </a:cxn>
              <a:cxn ang="0">
                <a:pos x="308" y="305"/>
              </a:cxn>
              <a:cxn ang="0">
                <a:pos x="307" y="334"/>
              </a:cxn>
              <a:cxn ang="0">
                <a:pos x="281" y="336"/>
              </a:cxn>
              <a:cxn ang="0">
                <a:pos x="252" y="336"/>
              </a:cxn>
              <a:cxn ang="0">
                <a:pos x="233" y="334"/>
              </a:cxn>
              <a:cxn ang="0">
                <a:pos x="221" y="334"/>
              </a:cxn>
              <a:cxn ang="0">
                <a:pos x="205" y="334"/>
              </a:cxn>
              <a:cxn ang="0">
                <a:pos x="178" y="334"/>
              </a:cxn>
              <a:cxn ang="0">
                <a:pos x="131" y="334"/>
              </a:cxn>
              <a:cxn ang="0">
                <a:pos x="107" y="334"/>
              </a:cxn>
              <a:cxn ang="0">
                <a:pos x="95" y="334"/>
              </a:cxn>
              <a:cxn ang="0">
                <a:pos x="73" y="334"/>
              </a:cxn>
              <a:cxn ang="0">
                <a:pos x="61" y="334"/>
              </a:cxn>
              <a:cxn ang="0">
                <a:pos x="45" y="332"/>
              </a:cxn>
              <a:cxn ang="0">
                <a:pos x="0" y="332"/>
              </a:cxn>
              <a:cxn ang="0">
                <a:pos x="2" y="298"/>
              </a:cxn>
              <a:cxn ang="0">
                <a:pos x="4" y="269"/>
              </a:cxn>
              <a:cxn ang="0">
                <a:pos x="6" y="236"/>
              </a:cxn>
              <a:cxn ang="0">
                <a:pos x="6" y="207"/>
              </a:cxn>
              <a:cxn ang="0">
                <a:pos x="7" y="174"/>
              </a:cxn>
              <a:cxn ang="0">
                <a:pos x="9" y="141"/>
              </a:cxn>
              <a:cxn ang="0">
                <a:pos x="9" y="114"/>
              </a:cxn>
              <a:cxn ang="0">
                <a:pos x="9" y="92"/>
              </a:cxn>
              <a:cxn ang="0">
                <a:pos x="11" y="67"/>
              </a:cxn>
              <a:cxn ang="0">
                <a:pos x="11" y="42"/>
              </a:cxn>
              <a:cxn ang="0">
                <a:pos x="12" y="16"/>
              </a:cxn>
              <a:cxn ang="0">
                <a:pos x="14" y="0"/>
              </a:cxn>
              <a:cxn ang="0">
                <a:pos x="52" y="2"/>
              </a:cxn>
              <a:cxn ang="0">
                <a:pos x="71" y="2"/>
              </a:cxn>
              <a:cxn ang="0">
                <a:pos x="83" y="2"/>
              </a:cxn>
              <a:cxn ang="0">
                <a:pos x="97" y="4"/>
              </a:cxn>
              <a:cxn ang="0">
                <a:pos x="105" y="4"/>
              </a:cxn>
              <a:cxn ang="0">
                <a:pos x="114" y="4"/>
              </a:cxn>
              <a:cxn ang="0">
                <a:pos x="131" y="6"/>
              </a:cxn>
              <a:cxn ang="0">
                <a:pos x="150" y="6"/>
              </a:cxn>
              <a:cxn ang="0">
                <a:pos x="169" y="6"/>
              </a:cxn>
              <a:cxn ang="0">
                <a:pos x="191" y="7"/>
              </a:cxn>
              <a:cxn ang="0">
                <a:pos x="214" y="7"/>
              </a:cxn>
              <a:cxn ang="0">
                <a:pos x="234" y="7"/>
              </a:cxn>
              <a:cxn ang="0">
                <a:pos x="255" y="9"/>
              </a:cxn>
              <a:cxn ang="0">
                <a:pos x="283" y="11"/>
              </a:cxn>
            </a:cxnLst>
            <a:rect l="0" t="0" r="r" b="b"/>
            <a:pathLst>
              <a:path w="313" h="336">
                <a:moveTo>
                  <a:pt x="293" y="11"/>
                </a:moveTo>
                <a:lnTo>
                  <a:pt x="293" y="14"/>
                </a:lnTo>
                <a:lnTo>
                  <a:pt x="293" y="16"/>
                </a:lnTo>
                <a:lnTo>
                  <a:pt x="291" y="21"/>
                </a:lnTo>
                <a:lnTo>
                  <a:pt x="291" y="24"/>
                </a:lnTo>
                <a:lnTo>
                  <a:pt x="291" y="30"/>
                </a:lnTo>
                <a:lnTo>
                  <a:pt x="291" y="31"/>
                </a:lnTo>
                <a:lnTo>
                  <a:pt x="291" y="38"/>
                </a:lnTo>
                <a:lnTo>
                  <a:pt x="291" y="43"/>
                </a:lnTo>
                <a:lnTo>
                  <a:pt x="291" y="47"/>
                </a:lnTo>
                <a:lnTo>
                  <a:pt x="291" y="49"/>
                </a:lnTo>
                <a:lnTo>
                  <a:pt x="291" y="55"/>
                </a:lnTo>
                <a:lnTo>
                  <a:pt x="291" y="66"/>
                </a:lnTo>
                <a:lnTo>
                  <a:pt x="291" y="74"/>
                </a:lnTo>
                <a:lnTo>
                  <a:pt x="291" y="76"/>
                </a:lnTo>
                <a:lnTo>
                  <a:pt x="291" y="78"/>
                </a:lnTo>
                <a:lnTo>
                  <a:pt x="291" y="80"/>
                </a:lnTo>
                <a:lnTo>
                  <a:pt x="291" y="81"/>
                </a:lnTo>
                <a:lnTo>
                  <a:pt x="291" y="85"/>
                </a:lnTo>
                <a:lnTo>
                  <a:pt x="291" y="86"/>
                </a:lnTo>
                <a:lnTo>
                  <a:pt x="291" y="88"/>
                </a:lnTo>
                <a:lnTo>
                  <a:pt x="293" y="88"/>
                </a:lnTo>
                <a:lnTo>
                  <a:pt x="295" y="88"/>
                </a:lnTo>
                <a:lnTo>
                  <a:pt x="295" y="88"/>
                </a:lnTo>
                <a:lnTo>
                  <a:pt x="296" y="88"/>
                </a:lnTo>
                <a:lnTo>
                  <a:pt x="298" y="88"/>
                </a:lnTo>
                <a:lnTo>
                  <a:pt x="300" y="88"/>
                </a:lnTo>
                <a:lnTo>
                  <a:pt x="301" y="88"/>
                </a:lnTo>
                <a:lnTo>
                  <a:pt x="303" y="88"/>
                </a:lnTo>
                <a:lnTo>
                  <a:pt x="307" y="88"/>
                </a:lnTo>
                <a:lnTo>
                  <a:pt x="308" y="88"/>
                </a:lnTo>
                <a:lnTo>
                  <a:pt x="313" y="88"/>
                </a:lnTo>
                <a:lnTo>
                  <a:pt x="313" y="93"/>
                </a:lnTo>
                <a:lnTo>
                  <a:pt x="313" y="98"/>
                </a:lnTo>
                <a:lnTo>
                  <a:pt x="313" y="100"/>
                </a:lnTo>
                <a:lnTo>
                  <a:pt x="313" y="102"/>
                </a:lnTo>
                <a:lnTo>
                  <a:pt x="313" y="112"/>
                </a:lnTo>
                <a:lnTo>
                  <a:pt x="313" y="116"/>
                </a:lnTo>
                <a:lnTo>
                  <a:pt x="313" y="119"/>
                </a:lnTo>
                <a:lnTo>
                  <a:pt x="313" y="124"/>
                </a:lnTo>
                <a:lnTo>
                  <a:pt x="312" y="124"/>
                </a:lnTo>
                <a:lnTo>
                  <a:pt x="312" y="131"/>
                </a:lnTo>
                <a:lnTo>
                  <a:pt x="312" y="136"/>
                </a:lnTo>
                <a:lnTo>
                  <a:pt x="312" y="138"/>
                </a:lnTo>
                <a:lnTo>
                  <a:pt x="312" y="143"/>
                </a:lnTo>
                <a:lnTo>
                  <a:pt x="312" y="153"/>
                </a:lnTo>
                <a:lnTo>
                  <a:pt x="312" y="155"/>
                </a:lnTo>
                <a:lnTo>
                  <a:pt x="312" y="157"/>
                </a:lnTo>
                <a:lnTo>
                  <a:pt x="312" y="167"/>
                </a:lnTo>
                <a:lnTo>
                  <a:pt x="310" y="174"/>
                </a:lnTo>
                <a:lnTo>
                  <a:pt x="310" y="183"/>
                </a:lnTo>
                <a:lnTo>
                  <a:pt x="310" y="186"/>
                </a:lnTo>
                <a:lnTo>
                  <a:pt x="310" y="191"/>
                </a:lnTo>
                <a:lnTo>
                  <a:pt x="310" y="193"/>
                </a:lnTo>
                <a:lnTo>
                  <a:pt x="310" y="197"/>
                </a:lnTo>
                <a:lnTo>
                  <a:pt x="310" y="202"/>
                </a:lnTo>
                <a:lnTo>
                  <a:pt x="310" y="209"/>
                </a:lnTo>
                <a:lnTo>
                  <a:pt x="310" y="210"/>
                </a:lnTo>
                <a:lnTo>
                  <a:pt x="310" y="219"/>
                </a:lnTo>
                <a:lnTo>
                  <a:pt x="310" y="221"/>
                </a:lnTo>
                <a:lnTo>
                  <a:pt x="310" y="231"/>
                </a:lnTo>
                <a:lnTo>
                  <a:pt x="310" y="234"/>
                </a:lnTo>
                <a:lnTo>
                  <a:pt x="310" y="236"/>
                </a:lnTo>
                <a:lnTo>
                  <a:pt x="310" y="236"/>
                </a:lnTo>
                <a:lnTo>
                  <a:pt x="310" y="238"/>
                </a:lnTo>
                <a:lnTo>
                  <a:pt x="310" y="241"/>
                </a:lnTo>
                <a:lnTo>
                  <a:pt x="310" y="246"/>
                </a:lnTo>
                <a:lnTo>
                  <a:pt x="310" y="252"/>
                </a:lnTo>
                <a:lnTo>
                  <a:pt x="310" y="252"/>
                </a:lnTo>
                <a:lnTo>
                  <a:pt x="310" y="255"/>
                </a:lnTo>
                <a:lnTo>
                  <a:pt x="308" y="257"/>
                </a:lnTo>
                <a:lnTo>
                  <a:pt x="310" y="257"/>
                </a:lnTo>
                <a:lnTo>
                  <a:pt x="308" y="258"/>
                </a:lnTo>
                <a:lnTo>
                  <a:pt x="310" y="258"/>
                </a:lnTo>
                <a:lnTo>
                  <a:pt x="308" y="262"/>
                </a:lnTo>
                <a:lnTo>
                  <a:pt x="308" y="264"/>
                </a:lnTo>
                <a:lnTo>
                  <a:pt x="308" y="265"/>
                </a:lnTo>
                <a:lnTo>
                  <a:pt x="308" y="267"/>
                </a:lnTo>
                <a:lnTo>
                  <a:pt x="308" y="269"/>
                </a:lnTo>
                <a:lnTo>
                  <a:pt x="308" y="270"/>
                </a:lnTo>
                <a:lnTo>
                  <a:pt x="308" y="272"/>
                </a:lnTo>
                <a:lnTo>
                  <a:pt x="308" y="274"/>
                </a:lnTo>
                <a:lnTo>
                  <a:pt x="308" y="276"/>
                </a:lnTo>
                <a:lnTo>
                  <a:pt x="308" y="279"/>
                </a:lnTo>
                <a:lnTo>
                  <a:pt x="308" y="281"/>
                </a:lnTo>
                <a:lnTo>
                  <a:pt x="308" y="286"/>
                </a:lnTo>
                <a:lnTo>
                  <a:pt x="308" y="288"/>
                </a:lnTo>
                <a:lnTo>
                  <a:pt x="308" y="293"/>
                </a:lnTo>
                <a:lnTo>
                  <a:pt x="308" y="301"/>
                </a:lnTo>
                <a:lnTo>
                  <a:pt x="308" y="305"/>
                </a:lnTo>
                <a:lnTo>
                  <a:pt x="307" y="308"/>
                </a:lnTo>
                <a:lnTo>
                  <a:pt x="307" y="320"/>
                </a:lnTo>
                <a:lnTo>
                  <a:pt x="307" y="327"/>
                </a:lnTo>
                <a:lnTo>
                  <a:pt x="307" y="327"/>
                </a:lnTo>
                <a:lnTo>
                  <a:pt x="307" y="329"/>
                </a:lnTo>
                <a:lnTo>
                  <a:pt x="307" y="334"/>
                </a:lnTo>
                <a:lnTo>
                  <a:pt x="307" y="336"/>
                </a:lnTo>
                <a:lnTo>
                  <a:pt x="305" y="336"/>
                </a:lnTo>
                <a:lnTo>
                  <a:pt x="296" y="336"/>
                </a:lnTo>
                <a:lnTo>
                  <a:pt x="286" y="336"/>
                </a:lnTo>
                <a:lnTo>
                  <a:pt x="281" y="336"/>
                </a:lnTo>
                <a:lnTo>
                  <a:pt x="281" y="336"/>
                </a:lnTo>
                <a:lnTo>
                  <a:pt x="276" y="336"/>
                </a:lnTo>
                <a:lnTo>
                  <a:pt x="269" y="336"/>
                </a:lnTo>
                <a:lnTo>
                  <a:pt x="267" y="336"/>
                </a:lnTo>
                <a:lnTo>
                  <a:pt x="265" y="336"/>
                </a:lnTo>
                <a:lnTo>
                  <a:pt x="260" y="336"/>
                </a:lnTo>
                <a:lnTo>
                  <a:pt x="252" y="336"/>
                </a:lnTo>
                <a:lnTo>
                  <a:pt x="250" y="334"/>
                </a:lnTo>
                <a:lnTo>
                  <a:pt x="248" y="334"/>
                </a:lnTo>
                <a:lnTo>
                  <a:pt x="241" y="334"/>
                </a:lnTo>
                <a:lnTo>
                  <a:pt x="240" y="334"/>
                </a:lnTo>
                <a:lnTo>
                  <a:pt x="234" y="334"/>
                </a:lnTo>
                <a:lnTo>
                  <a:pt x="233" y="334"/>
                </a:lnTo>
                <a:lnTo>
                  <a:pt x="229" y="334"/>
                </a:lnTo>
                <a:lnTo>
                  <a:pt x="227" y="334"/>
                </a:lnTo>
                <a:lnTo>
                  <a:pt x="226" y="334"/>
                </a:lnTo>
                <a:lnTo>
                  <a:pt x="222" y="334"/>
                </a:lnTo>
                <a:lnTo>
                  <a:pt x="221" y="334"/>
                </a:lnTo>
                <a:lnTo>
                  <a:pt x="221" y="334"/>
                </a:lnTo>
                <a:lnTo>
                  <a:pt x="219" y="334"/>
                </a:lnTo>
                <a:lnTo>
                  <a:pt x="217" y="334"/>
                </a:lnTo>
                <a:lnTo>
                  <a:pt x="214" y="334"/>
                </a:lnTo>
                <a:lnTo>
                  <a:pt x="212" y="334"/>
                </a:lnTo>
                <a:lnTo>
                  <a:pt x="205" y="334"/>
                </a:lnTo>
                <a:lnTo>
                  <a:pt x="205" y="334"/>
                </a:lnTo>
                <a:lnTo>
                  <a:pt x="203" y="334"/>
                </a:lnTo>
                <a:lnTo>
                  <a:pt x="202" y="334"/>
                </a:lnTo>
                <a:lnTo>
                  <a:pt x="193" y="334"/>
                </a:lnTo>
                <a:lnTo>
                  <a:pt x="190" y="334"/>
                </a:lnTo>
                <a:lnTo>
                  <a:pt x="186" y="334"/>
                </a:lnTo>
                <a:lnTo>
                  <a:pt x="178" y="334"/>
                </a:lnTo>
                <a:lnTo>
                  <a:pt x="174" y="334"/>
                </a:lnTo>
                <a:lnTo>
                  <a:pt x="162" y="334"/>
                </a:lnTo>
                <a:lnTo>
                  <a:pt x="154" y="334"/>
                </a:lnTo>
                <a:lnTo>
                  <a:pt x="152" y="334"/>
                </a:lnTo>
                <a:lnTo>
                  <a:pt x="150" y="334"/>
                </a:lnTo>
                <a:lnTo>
                  <a:pt x="131" y="334"/>
                </a:lnTo>
                <a:lnTo>
                  <a:pt x="126" y="334"/>
                </a:lnTo>
                <a:lnTo>
                  <a:pt x="124" y="334"/>
                </a:lnTo>
                <a:lnTo>
                  <a:pt x="121" y="334"/>
                </a:lnTo>
                <a:lnTo>
                  <a:pt x="117" y="334"/>
                </a:lnTo>
                <a:lnTo>
                  <a:pt x="111" y="334"/>
                </a:lnTo>
                <a:lnTo>
                  <a:pt x="107" y="334"/>
                </a:lnTo>
                <a:lnTo>
                  <a:pt x="105" y="334"/>
                </a:lnTo>
                <a:lnTo>
                  <a:pt x="104" y="334"/>
                </a:lnTo>
                <a:lnTo>
                  <a:pt x="98" y="334"/>
                </a:lnTo>
                <a:lnTo>
                  <a:pt x="98" y="334"/>
                </a:lnTo>
                <a:lnTo>
                  <a:pt x="97" y="334"/>
                </a:lnTo>
                <a:lnTo>
                  <a:pt x="95" y="334"/>
                </a:lnTo>
                <a:lnTo>
                  <a:pt x="93" y="334"/>
                </a:lnTo>
                <a:lnTo>
                  <a:pt x="92" y="334"/>
                </a:lnTo>
                <a:lnTo>
                  <a:pt x="90" y="334"/>
                </a:lnTo>
                <a:lnTo>
                  <a:pt x="83" y="334"/>
                </a:lnTo>
                <a:lnTo>
                  <a:pt x="78" y="334"/>
                </a:lnTo>
                <a:lnTo>
                  <a:pt x="73" y="334"/>
                </a:lnTo>
                <a:lnTo>
                  <a:pt x="71" y="334"/>
                </a:lnTo>
                <a:lnTo>
                  <a:pt x="69" y="334"/>
                </a:lnTo>
                <a:lnTo>
                  <a:pt x="68" y="334"/>
                </a:lnTo>
                <a:lnTo>
                  <a:pt x="64" y="334"/>
                </a:lnTo>
                <a:lnTo>
                  <a:pt x="62" y="334"/>
                </a:lnTo>
                <a:lnTo>
                  <a:pt x="61" y="334"/>
                </a:lnTo>
                <a:lnTo>
                  <a:pt x="55" y="334"/>
                </a:lnTo>
                <a:lnTo>
                  <a:pt x="52" y="334"/>
                </a:lnTo>
                <a:lnTo>
                  <a:pt x="50" y="334"/>
                </a:lnTo>
                <a:lnTo>
                  <a:pt x="49" y="334"/>
                </a:lnTo>
                <a:lnTo>
                  <a:pt x="49" y="332"/>
                </a:lnTo>
                <a:lnTo>
                  <a:pt x="45" y="332"/>
                </a:lnTo>
                <a:lnTo>
                  <a:pt x="35" y="332"/>
                </a:lnTo>
                <a:lnTo>
                  <a:pt x="33" y="332"/>
                </a:lnTo>
                <a:lnTo>
                  <a:pt x="11" y="332"/>
                </a:lnTo>
                <a:lnTo>
                  <a:pt x="7" y="332"/>
                </a:lnTo>
                <a:lnTo>
                  <a:pt x="4" y="332"/>
                </a:lnTo>
                <a:lnTo>
                  <a:pt x="0" y="332"/>
                </a:lnTo>
                <a:lnTo>
                  <a:pt x="0" y="331"/>
                </a:lnTo>
                <a:lnTo>
                  <a:pt x="0" y="329"/>
                </a:lnTo>
                <a:lnTo>
                  <a:pt x="0" y="326"/>
                </a:lnTo>
                <a:lnTo>
                  <a:pt x="2" y="310"/>
                </a:lnTo>
                <a:lnTo>
                  <a:pt x="2" y="301"/>
                </a:lnTo>
                <a:lnTo>
                  <a:pt x="2" y="298"/>
                </a:lnTo>
                <a:lnTo>
                  <a:pt x="2" y="295"/>
                </a:lnTo>
                <a:lnTo>
                  <a:pt x="2" y="281"/>
                </a:lnTo>
                <a:lnTo>
                  <a:pt x="4" y="276"/>
                </a:lnTo>
                <a:lnTo>
                  <a:pt x="4" y="274"/>
                </a:lnTo>
                <a:lnTo>
                  <a:pt x="4" y="270"/>
                </a:lnTo>
                <a:lnTo>
                  <a:pt x="4" y="269"/>
                </a:lnTo>
                <a:lnTo>
                  <a:pt x="4" y="267"/>
                </a:lnTo>
                <a:lnTo>
                  <a:pt x="4" y="262"/>
                </a:lnTo>
                <a:lnTo>
                  <a:pt x="4" y="250"/>
                </a:lnTo>
                <a:lnTo>
                  <a:pt x="6" y="240"/>
                </a:lnTo>
                <a:lnTo>
                  <a:pt x="6" y="236"/>
                </a:lnTo>
                <a:lnTo>
                  <a:pt x="6" y="236"/>
                </a:lnTo>
                <a:lnTo>
                  <a:pt x="6" y="231"/>
                </a:lnTo>
                <a:lnTo>
                  <a:pt x="6" y="219"/>
                </a:lnTo>
                <a:lnTo>
                  <a:pt x="6" y="217"/>
                </a:lnTo>
                <a:lnTo>
                  <a:pt x="6" y="215"/>
                </a:lnTo>
                <a:lnTo>
                  <a:pt x="7" y="207"/>
                </a:lnTo>
                <a:lnTo>
                  <a:pt x="6" y="207"/>
                </a:lnTo>
                <a:lnTo>
                  <a:pt x="7" y="198"/>
                </a:lnTo>
                <a:lnTo>
                  <a:pt x="7" y="190"/>
                </a:lnTo>
                <a:lnTo>
                  <a:pt x="7" y="186"/>
                </a:lnTo>
                <a:lnTo>
                  <a:pt x="7" y="184"/>
                </a:lnTo>
                <a:lnTo>
                  <a:pt x="7" y="183"/>
                </a:lnTo>
                <a:lnTo>
                  <a:pt x="7" y="174"/>
                </a:lnTo>
                <a:lnTo>
                  <a:pt x="9" y="169"/>
                </a:lnTo>
                <a:lnTo>
                  <a:pt x="9" y="160"/>
                </a:lnTo>
                <a:lnTo>
                  <a:pt x="9" y="153"/>
                </a:lnTo>
                <a:lnTo>
                  <a:pt x="9" y="150"/>
                </a:lnTo>
                <a:lnTo>
                  <a:pt x="9" y="143"/>
                </a:lnTo>
                <a:lnTo>
                  <a:pt x="9" y="141"/>
                </a:lnTo>
                <a:lnTo>
                  <a:pt x="9" y="141"/>
                </a:lnTo>
                <a:lnTo>
                  <a:pt x="9" y="141"/>
                </a:lnTo>
                <a:lnTo>
                  <a:pt x="9" y="140"/>
                </a:lnTo>
                <a:lnTo>
                  <a:pt x="9" y="133"/>
                </a:lnTo>
                <a:lnTo>
                  <a:pt x="9" y="131"/>
                </a:lnTo>
                <a:lnTo>
                  <a:pt x="9" y="114"/>
                </a:lnTo>
                <a:lnTo>
                  <a:pt x="9" y="109"/>
                </a:lnTo>
                <a:lnTo>
                  <a:pt x="9" y="104"/>
                </a:lnTo>
                <a:lnTo>
                  <a:pt x="9" y="102"/>
                </a:lnTo>
                <a:lnTo>
                  <a:pt x="9" y="100"/>
                </a:lnTo>
                <a:lnTo>
                  <a:pt x="9" y="97"/>
                </a:lnTo>
                <a:lnTo>
                  <a:pt x="9" y="92"/>
                </a:lnTo>
                <a:lnTo>
                  <a:pt x="11" y="85"/>
                </a:lnTo>
                <a:lnTo>
                  <a:pt x="11" y="78"/>
                </a:lnTo>
                <a:lnTo>
                  <a:pt x="9" y="78"/>
                </a:lnTo>
                <a:lnTo>
                  <a:pt x="9" y="73"/>
                </a:lnTo>
                <a:lnTo>
                  <a:pt x="9" y="71"/>
                </a:lnTo>
                <a:lnTo>
                  <a:pt x="11" y="67"/>
                </a:lnTo>
                <a:lnTo>
                  <a:pt x="11" y="55"/>
                </a:lnTo>
                <a:lnTo>
                  <a:pt x="11" y="55"/>
                </a:lnTo>
                <a:lnTo>
                  <a:pt x="11" y="54"/>
                </a:lnTo>
                <a:lnTo>
                  <a:pt x="11" y="45"/>
                </a:lnTo>
                <a:lnTo>
                  <a:pt x="11" y="43"/>
                </a:lnTo>
                <a:lnTo>
                  <a:pt x="11" y="42"/>
                </a:lnTo>
                <a:lnTo>
                  <a:pt x="12" y="28"/>
                </a:lnTo>
                <a:lnTo>
                  <a:pt x="12" y="26"/>
                </a:lnTo>
                <a:lnTo>
                  <a:pt x="12" y="23"/>
                </a:lnTo>
                <a:lnTo>
                  <a:pt x="12" y="19"/>
                </a:lnTo>
                <a:lnTo>
                  <a:pt x="12" y="18"/>
                </a:lnTo>
                <a:lnTo>
                  <a:pt x="12" y="16"/>
                </a:lnTo>
                <a:lnTo>
                  <a:pt x="12" y="14"/>
                </a:lnTo>
                <a:lnTo>
                  <a:pt x="12" y="12"/>
                </a:lnTo>
                <a:lnTo>
                  <a:pt x="12" y="11"/>
                </a:lnTo>
                <a:lnTo>
                  <a:pt x="12" y="6"/>
                </a:lnTo>
                <a:lnTo>
                  <a:pt x="12" y="0"/>
                </a:lnTo>
                <a:lnTo>
                  <a:pt x="14" y="0"/>
                </a:lnTo>
                <a:lnTo>
                  <a:pt x="23" y="0"/>
                </a:lnTo>
                <a:lnTo>
                  <a:pt x="37" y="0"/>
                </a:lnTo>
                <a:lnTo>
                  <a:pt x="42" y="0"/>
                </a:lnTo>
                <a:lnTo>
                  <a:pt x="43" y="0"/>
                </a:lnTo>
                <a:lnTo>
                  <a:pt x="47" y="2"/>
                </a:lnTo>
                <a:lnTo>
                  <a:pt x="52" y="2"/>
                </a:lnTo>
                <a:lnTo>
                  <a:pt x="57" y="2"/>
                </a:lnTo>
                <a:lnTo>
                  <a:pt x="59" y="2"/>
                </a:lnTo>
                <a:lnTo>
                  <a:pt x="61" y="2"/>
                </a:lnTo>
                <a:lnTo>
                  <a:pt x="64" y="2"/>
                </a:lnTo>
                <a:lnTo>
                  <a:pt x="69" y="2"/>
                </a:lnTo>
                <a:lnTo>
                  <a:pt x="71" y="2"/>
                </a:lnTo>
                <a:lnTo>
                  <a:pt x="73" y="2"/>
                </a:lnTo>
                <a:lnTo>
                  <a:pt x="74" y="2"/>
                </a:lnTo>
                <a:lnTo>
                  <a:pt x="78" y="2"/>
                </a:lnTo>
                <a:lnTo>
                  <a:pt x="80" y="2"/>
                </a:lnTo>
                <a:lnTo>
                  <a:pt x="81" y="2"/>
                </a:lnTo>
                <a:lnTo>
                  <a:pt x="83" y="2"/>
                </a:lnTo>
                <a:lnTo>
                  <a:pt x="85" y="4"/>
                </a:lnTo>
                <a:lnTo>
                  <a:pt x="88" y="4"/>
                </a:lnTo>
                <a:lnTo>
                  <a:pt x="92" y="4"/>
                </a:lnTo>
                <a:lnTo>
                  <a:pt x="93" y="4"/>
                </a:lnTo>
                <a:lnTo>
                  <a:pt x="95" y="4"/>
                </a:lnTo>
                <a:lnTo>
                  <a:pt x="97" y="4"/>
                </a:lnTo>
                <a:lnTo>
                  <a:pt x="98" y="4"/>
                </a:lnTo>
                <a:lnTo>
                  <a:pt x="98" y="4"/>
                </a:lnTo>
                <a:lnTo>
                  <a:pt x="100" y="4"/>
                </a:lnTo>
                <a:lnTo>
                  <a:pt x="102" y="4"/>
                </a:lnTo>
                <a:lnTo>
                  <a:pt x="104" y="4"/>
                </a:lnTo>
                <a:lnTo>
                  <a:pt x="105" y="4"/>
                </a:lnTo>
                <a:lnTo>
                  <a:pt x="107" y="4"/>
                </a:lnTo>
                <a:lnTo>
                  <a:pt x="109" y="4"/>
                </a:lnTo>
                <a:lnTo>
                  <a:pt x="111" y="4"/>
                </a:lnTo>
                <a:lnTo>
                  <a:pt x="112" y="4"/>
                </a:lnTo>
                <a:lnTo>
                  <a:pt x="114" y="4"/>
                </a:lnTo>
                <a:lnTo>
                  <a:pt x="114" y="4"/>
                </a:lnTo>
                <a:lnTo>
                  <a:pt x="116" y="4"/>
                </a:lnTo>
                <a:lnTo>
                  <a:pt x="117" y="4"/>
                </a:lnTo>
                <a:lnTo>
                  <a:pt x="124" y="4"/>
                </a:lnTo>
                <a:lnTo>
                  <a:pt x="126" y="6"/>
                </a:lnTo>
                <a:lnTo>
                  <a:pt x="129" y="6"/>
                </a:lnTo>
                <a:lnTo>
                  <a:pt x="131" y="6"/>
                </a:lnTo>
                <a:lnTo>
                  <a:pt x="136" y="6"/>
                </a:lnTo>
                <a:lnTo>
                  <a:pt x="138" y="6"/>
                </a:lnTo>
                <a:lnTo>
                  <a:pt x="140" y="6"/>
                </a:lnTo>
                <a:lnTo>
                  <a:pt x="147" y="6"/>
                </a:lnTo>
                <a:lnTo>
                  <a:pt x="148" y="6"/>
                </a:lnTo>
                <a:lnTo>
                  <a:pt x="150" y="6"/>
                </a:lnTo>
                <a:lnTo>
                  <a:pt x="155" y="6"/>
                </a:lnTo>
                <a:lnTo>
                  <a:pt x="159" y="6"/>
                </a:lnTo>
                <a:lnTo>
                  <a:pt x="162" y="6"/>
                </a:lnTo>
                <a:lnTo>
                  <a:pt x="164" y="6"/>
                </a:lnTo>
                <a:lnTo>
                  <a:pt x="166" y="6"/>
                </a:lnTo>
                <a:lnTo>
                  <a:pt x="169" y="6"/>
                </a:lnTo>
                <a:lnTo>
                  <a:pt x="171" y="6"/>
                </a:lnTo>
                <a:lnTo>
                  <a:pt x="172" y="6"/>
                </a:lnTo>
                <a:lnTo>
                  <a:pt x="181" y="6"/>
                </a:lnTo>
                <a:lnTo>
                  <a:pt x="186" y="6"/>
                </a:lnTo>
                <a:lnTo>
                  <a:pt x="186" y="7"/>
                </a:lnTo>
                <a:lnTo>
                  <a:pt x="191" y="7"/>
                </a:lnTo>
                <a:lnTo>
                  <a:pt x="193" y="7"/>
                </a:lnTo>
                <a:lnTo>
                  <a:pt x="203" y="7"/>
                </a:lnTo>
                <a:lnTo>
                  <a:pt x="205" y="7"/>
                </a:lnTo>
                <a:lnTo>
                  <a:pt x="207" y="7"/>
                </a:lnTo>
                <a:lnTo>
                  <a:pt x="209" y="7"/>
                </a:lnTo>
                <a:lnTo>
                  <a:pt x="214" y="7"/>
                </a:lnTo>
                <a:lnTo>
                  <a:pt x="221" y="7"/>
                </a:lnTo>
                <a:lnTo>
                  <a:pt x="222" y="7"/>
                </a:lnTo>
                <a:lnTo>
                  <a:pt x="224" y="7"/>
                </a:lnTo>
                <a:lnTo>
                  <a:pt x="226" y="7"/>
                </a:lnTo>
                <a:lnTo>
                  <a:pt x="227" y="7"/>
                </a:lnTo>
                <a:lnTo>
                  <a:pt x="234" y="7"/>
                </a:lnTo>
                <a:lnTo>
                  <a:pt x="240" y="9"/>
                </a:lnTo>
                <a:lnTo>
                  <a:pt x="248" y="9"/>
                </a:lnTo>
                <a:lnTo>
                  <a:pt x="250" y="9"/>
                </a:lnTo>
                <a:lnTo>
                  <a:pt x="250" y="9"/>
                </a:lnTo>
                <a:lnTo>
                  <a:pt x="252" y="9"/>
                </a:lnTo>
                <a:lnTo>
                  <a:pt x="255" y="9"/>
                </a:lnTo>
                <a:lnTo>
                  <a:pt x="258" y="9"/>
                </a:lnTo>
                <a:lnTo>
                  <a:pt x="262" y="9"/>
                </a:lnTo>
                <a:lnTo>
                  <a:pt x="264" y="9"/>
                </a:lnTo>
                <a:lnTo>
                  <a:pt x="269" y="9"/>
                </a:lnTo>
                <a:lnTo>
                  <a:pt x="279" y="11"/>
                </a:lnTo>
                <a:lnTo>
                  <a:pt x="283" y="11"/>
                </a:lnTo>
                <a:lnTo>
                  <a:pt x="288" y="11"/>
                </a:lnTo>
                <a:lnTo>
                  <a:pt x="293" y="11"/>
                </a:lnTo>
              </a:path>
            </a:pathLst>
          </a:custGeom>
          <a:solidFill>
            <a:srgbClr val="00B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7" name="Freeform 245"/>
          <p:cNvSpPr>
            <a:spLocks/>
          </p:cNvSpPr>
          <p:nvPr/>
        </p:nvSpPr>
        <p:spPr bwMode="auto">
          <a:xfrm>
            <a:off x="5386387" y="4911329"/>
            <a:ext cx="406004" cy="292894"/>
          </a:xfrm>
          <a:custGeom>
            <a:avLst/>
            <a:gdLst/>
            <a:ahLst/>
            <a:cxnLst>
              <a:cxn ang="0">
                <a:pos x="35" y="0"/>
              </a:cxn>
              <a:cxn ang="0">
                <a:pos x="80" y="1"/>
              </a:cxn>
              <a:cxn ang="0">
                <a:pos x="105" y="3"/>
              </a:cxn>
              <a:cxn ang="0">
                <a:pos x="124" y="3"/>
              </a:cxn>
              <a:cxn ang="0">
                <a:pos x="160" y="5"/>
              </a:cxn>
              <a:cxn ang="0">
                <a:pos x="181" y="5"/>
              </a:cxn>
              <a:cxn ang="0">
                <a:pos x="203" y="5"/>
              </a:cxn>
              <a:cxn ang="0">
                <a:pos x="252" y="6"/>
              </a:cxn>
              <a:cxn ang="0">
                <a:pos x="277" y="8"/>
              </a:cxn>
              <a:cxn ang="0">
                <a:pos x="301" y="8"/>
              </a:cxn>
              <a:cxn ang="0">
                <a:pos x="329" y="8"/>
              </a:cxn>
              <a:cxn ang="0">
                <a:pos x="341" y="24"/>
              </a:cxn>
              <a:cxn ang="0">
                <a:pos x="339" y="48"/>
              </a:cxn>
              <a:cxn ang="0">
                <a:pos x="339" y="56"/>
              </a:cxn>
              <a:cxn ang="0">
                <a:pos x="339" y="68"/>
              </a:cxn>
              <a:cxn ang="0">
                <a:pos x="339" y="77"/>
              </a:cxn>
              <a:cxn ang="0">
                <a:pos x="339" y="87"/>
              </a:cxn>
              <a:cxn ang="0">
                <a:pos x="339" y="99"/>
              </a:cxn>
              <a:cxn ang="0">
                <a:pos x="339" y="110"/>
              </a:cxn>
              <a:cxn ang="0">
                <a:pos x="339" y="123"/>
              </a:cxn>
              <a:cxn ang="0">
                <a:pos x="338" y="142"/>
              </a:cxn>
              <a:cxn ang="0">
                <a:pos x="338" y="151"/>
              </a:cxn>
              <a:cxn ang="0">
                <a:pos x="338" y="175"/>
              </a:cxn>
              <a:cxn ang="0">
                <a:pos x="338" y="191"/>
              </a:cxn>
              <a:cxn ang="0">
                <a:pos x="338" y="215"/>
              </a:cxn>
              <a:cxn ang="0">
                <a:pos x="336" y="235"/>
              </a:cxn>
              <a:cxn ang="0">
                <a:pos x="329" y="246"/>
              </a:cxn>
              <a:cxn ang="0">
                <a:pos x="319" y="246"/>
              </a:cxn>
              <a:cxn ang="0">
                <a:pos x="298" y="246"/>
              </a:cxn>
              <a:cxn ang="0">
                <a:pos x="279" y="246"/>
              </a:cxn>
              <a:cxn ang="0">
                <a:pos x="264" y="246"/>
              </a:cxn>
              <a:cxn ang="0">
                <a:pos x="246" y="246"/>
              </a:cxn>
              <a:cxn ang="0">
                <a:pos x="229" y="246"/>
              </a:cxn>
              <a:cxn ang="0">
                <a:pos x="210" y="246"/>
              </a:cxn>
              <a:cxn ang="0">
                <a:pos x="188" y="246"/>
              </a:cxn>
              <a:cxn ang="0">
                <a:pos x="171" y="246"/>
              </a:cxn>
              <a:cxn ang="0">
                <a:pos x="140" y="246"/>
              </a:cxn>
              <a:cxn ang="0">
                <a:pos x="123" y="246"/>
              </a:cxn>
              <a:cxn ang="0">
                <a:pos x="93" y="246"/>
              </a:cxn>
              <a:cxn ang="0">
                <a:pos x="64" y="246"/>
              </a:cxn>
              <a:cxn ang="0">
                <a:pos x="16" y="246"/>
              </a:cxn>
              <a:cxn ang="0">
                <a:pos x="0" y="244"/>
              </a:cxn>
              <a:cxn ang="0">
                <a:pos x="0" y="225"/>
              </a:cxn>
              <a:cxn ang="0">
                <a:pos x="2" y="215"/>
              </a:cxn>
              <a:cxn ang="0">
                <a:pos x="2" y="204"/>
              </a:cxn>
              <a:cxn ang="0">
                <a:pos x="2" y="187"/>
              </a:cxn>
              <a:cxn ang="0">
                <a:pos x="2" y="172"/>
              </a:cxn>
              <a:cxn ang="0">
                <a:pos x="4" y="144"/>
              </a:cxn>
              <a:cxn ang="0">
                <a:pos x="4" y="122"/>
              </a:cxn>
              <a:cxn ang="0">
                <a:pos x="4" y="103"/>
              </a:cxn>
              <a:cxn ang="0">
                <a:pos x="4" y="91"/>
              </a:cxn>
              <a:cxn ang="0">
                <a:pos x="6" y="67"/>
              </a:cxn>
              <a:cxn ang="0">
                <a:pos x="6" y="36"/>
              </a:cxn>
              <a:cxn ang="0">
                <a:pos x="7" y="17"/>
              </a:cxn>
            </a:cxnLst>
            <a:rect l="0" t="0" r="r" b="b"/>
            <a:pathLst>
              <a:path w="341" h="246">
                <a:moveTo>
                  <a:pt x="7" y="0"/>
                </a:moveTo>
                <a:lnTo>
                  <a:pt x="16" y="0"/>
                </a:lnTo>
                <a:lnTo>
                  <a:pt x="23" y="0"/>
                </a:lnTo>
                <a:lnTo>
                  <a:pt x="25" y="0"/>
                </a:lnTo>
                <a:lnTo>
                  <a:pt x="28" y="0"/>
                </a:lnTo>
                <a:lnTo>
                  <a:pt x="35" y="0"/>
                </a:lnTo>
                <a:lnTo>
                  <a:pt x="37" y="1"/>
                </a:lnTo>
                <a:lnTo>
                  <a:pt x="42" y="1"/>
                </a:lnTo>
                <a:lnTo>
                  <a:pt x="45" y="1"/>
                </a:lnTo>
                <a:lnTo>
                  <a:pt x="49" y="1"/>
                </a:lnTo>
                <a:lnTo>
                  <a:pt x="55" y="1"/>
                </a:lnTo>
                <a:lnTo>
                  <a:pt x="80" y="1"/>
                </a:lnTo>
                <a:lnTo>
                  <a:pt x="81" y="1"/>
                </a:lnTo>
                <a:lnTo>
                  <a:pt x="83" y="1"/>
                </a:lnTo>
                <a:lnTo>
                  <a:pt x="86" y="1"/>
                </a:lnTo>
                <a:lnTo>
                  <a:pt x="93" y="3"/>
                </a:lnTo>
                <a:lnTo>
                  <a:pt x="100" y="3"/>
                </a:lnTo>
                <a:lnTo>
                  <a:pt x="105" y="3"/>
                </a:lnTo>
                <a:lnTo>
                  <a:pt x="109" y="3"/>
                </a:lnTo>
                <a:lnTo>
                  <a:pt x="119" y="3"/>
                </a:lnTo>
                <a:lnTo>
                  <a:pt x="121" y="3"/>
                </a:lnTo>
                <a:lnTo>
                  <a:pt x="123" y="3"/>
                </a:lnTo>
                <a:lnTo>
                  <a:pt x="124" y="3"/>
                </a:lnTo>
                <a:lnTo>
                  <a:pt x="124" y="3"/>
                </a:lnTo>
                <a:lnTo>
                  <a:pt x="148" y="3"/>
                </a:lnTo>
                <a:lnTo>
                  <a:pt x="150" y="3"/>
                </a:lnTo>
                <a:lnTo>
                  <a:pt x="152" y="5"/>
                </a:lnTo>
                <a:lnTo>
                  <a:pt x="154" y="5"/>
                </a:lnTo>
                <a:lnTo>
                  <a:pt x="155" y="5"/>
                </a:lnTo>
                <a:lnTo>
                  <a:pt x="160" y="5"/>
                </a:lnTo>
                <a:lnTo>
                  <a:pt x="162" y="5"/>
                </a:lnTo>
                <a:lnTo>
                  <a:pt x="169" y="5"/>
                </a:lnTo>
                <a:lnTo>
                  <a:pt x="169" y="5"/>
                </a:lnTo>
                <a:lnTo>
                  <a:pt x="178" y="5"/>
                </a:lnTo>
                <a:lnTo>
                  <a:pt x="179" y="5"/>
                </a:lnTo>
                <a:lnTo>
                  <a:pt x="181" y="5"/>
                </a:lnTo>
                <a:lnTo>
                  <a:pt x="183" y="5"/>
                </a:lnTo>
                <a:lnTo>
                  <a:pt x="186" y="5"/>
                </a:lnTo>
                <a:lnTo>
                  <a:pt x="193" y="5"/>
                </a:lnTo>
                <a:lnTo>
                  <a:pt x="197" y="5"/>
                </a:lnTo>
                <a:lnTo>
                  <a:pt x="198" y="5"/>
                </a:lnTo>
                <a:lnTo>
                  <a:pt x="203" y="5"/>
                </a:lnTo>
                <a:lnTo>
                  <a:pt x="207" y="5"/>
                </a:lnTo>
                <a:lnTo>
                  <a:pt x="217" y="6"/>
                </a:lnTo>
                <a:lnTo>
                  <a:pt x="219" y="6"/>
                </a:lnTo>
                <a:lnTo>
                  <a:pt x="238" y="6"/>
                </a:lnTo>
                <a:lnTo>
                  <a:pt x="241" y="6"/>
                </a:lnTo>
                <a:lnTo>
                  <a:pt x="252" y="6"/>
                </a:lnTo>
                <a:lnTo>
                  <a:pt x="255" y="6"/>
                </a:lnTo>
                <a:lnTo>
                  <a:pt x="264" y="6"/>
                </a:lnTo>
                <a:lnTo>
                  <a:pt x="265" y="6"/>
                </a:lnTo>
                <a:lnTo>
                  <a:pt x="272" y="8"/>
                </a:lnTo>
                <a:lnTo>
                  <a:pt x="274" y="8"/>
                </a:lnTo>
                <a:lnTo>
                  <a:pt x="277" y="8"/>
                </a:lnTo>
                <a:lnTo>
                  <a:pt x="286" y="8"/>
                </a:lnTo>
                <a:lnTo>
                  <a:pt x="288" y="8"/>
                </a:lnTo>
                <a:lnTo>
                  <a:pt x="291" y="8"/>
                </a:lnTo>
                <a:lnTo>
                  <a:pt x="298" y="8"/>
                </a:lnTo>
                <a:lnTo>
                  <a:pt x="300" y="8"/>
                </a:lnTo>
                <a:lnTo>
                  <a:pt x="301" y="8"/>
                </a:lnTo>
                <a:lnTo>
                  <a:pt x="305" y="8"/>
                </a:lnTo>
                <a:lnTo>
                  <a:pt x="308" y="8"/>
                </a:lnTo>
                <a:lnTo>
                  <a:pt x="310" y="8"/>
                </a:lnTo>
                <a:lnTo>
                  <a:pt x="326" y="8"/>
                </a:lnTo>
                <a:lnTo>
                  <a:pt x="327" y="8"/>
                </a:lnTo>
                <a:lnTo>
                  <a:pt x="329" y="8"/>
                </a:lnTo>
                <a:lnTo>
                  <a:pt x="331" y="8"/>
                </a:lnTo>
                <a:lnTo>
                  <a:pt x="332" y="8"/>
                </a:lnTo>
                <a:lnTo>
                  <a:pt x="341" y="8"/>
                </a:lnTo>
                <a:lnTo>
                  <a:pt x="341" y="10"/>
                </a:lnTo>
                <a:lnTo>
                  <a:pt x="341" y="13"/>
                </a:lnTo>
                <a:lnTo>
                  <a:pt x="341" y="24"/>
                </a:lnTo>
                <a:lnTo>
                  <a:pt x="341" y="25"/>
                </a:lnTo>
                <a:lnTo>
                  <a:pt x="341" y="27"/>
                </a:lnTo>
                <a:lnTo>
                  <a:pt x="341" y="32"/>
                </a:lnTo>
                <a:lnTo>
                  <a:pt x="341" y="34"/>
                </a:lnTo>
                <a:lnTo>
                  <a:pt x="339" y="39"/>
                </a:lnTo>
                <a:lnTo>
                  <a:pt x="339" y="48"/>
                </a:lnTo>
                <a:lnTo>
                  <a:pt x="339" y="49"/>
                </a:lnTo>
                <a:lnTo>
                  <a:pt x="339" y="51"/>
                </a:lnTo>
                <a:lnTo>
                  <a:pt x="339" y="53"/>
                </a:lnTo>
                <a:lnTo>
                  <a:pt x="339" y="55"/>
                </a:lnTo>
                <a:lnTo>
                  <a:pt x="339" y="55"/>
                </a:lnTo>
                <a:lnTo>
                  <a:pt x="339" y="56"/>
                </a:lnTo>
                <a:lnTo>
                  <a:pt x="339" y="58"/>
                </a:lnTo>
                <a:lnTo>
                  <a:pt x="339" y="60"/>
                </a:lnTo>
                <a:lnTo>
                  <a:pt x="339" y="61"/>
                </a:lnTo>
                <a:lnTo>
                  <a:pt x="339" y="63"/>
                </a:lnTo>
                <a:lnTo>
                  <a:pt x="339" y="67"/>
                </a:lnTo>
                <a:lnTo>
                  <a:pt x="339" y="68"/>
                </a:lnTo>
                <a:lnTo>
                  <a:pt x="339" y="68"/>
                </a:lnTo>
                <a:lnTo>
                  <a:pt x="339" y="70"/>
                </a:lnTo>
                <a:lnTo>
                  <a:pt x="339" y="72"/>
                </a:lnTo>
                <a:lnTo>
                  <a:pt x="339" y="74"/>
                </a:lnTo>
                <a:lnTo>
                  <a:pt x="339" y="75"/>
                </a:lnTo>
                <a:lnTo>
                  <a:pt x="339" y="77"/>
                </a:lnTo>
                <a:lnTo>
                  <a:pt x="339" y="79"/>
                </a:lnTo>
                <a:lnTo>
                  <a:pt x="339" y="80"/>
                </a:lnTo>
                <a:lnTo>
                  <a:pt x="339" y="82"/>
                </a:lnTo>
                <a:lnTo>
                  <a:pt x="339" y="84"/>
                </a:lnTo>
                <a:lnTo>
                  <a:pt x="339" y="86"/>
                </a:lnTo>
                <a:lnTo>
                  <a:pt x="339" y="87"/>
                </a:lnTo>
                <a:lnTo>
                  <a:pt x="339" y="89"/>
                </a:lnTo>
                <a:lnTo>
                  <a:pt x="339" y="91"/>
                </a:lnTo>
                <a:lnTo>
                  <a:pt x="339" y="92"/>
                </a:lnTo>
                <a:lnTo>
                  <a:pt x="339" y="96"/>
                </a:lnTo>
                <a:lnTo>
                  <a:pt x="339" y="98"/>
                </a:lnTo>
                <a:lnTo>
                  <a:pt x="339" y="99"/>
                </a:lnTo>
                <a:lnTo>
                  <a:pt x="339" y="99"/>
                </a:lnTo>
                <a:lnTo>
                  <a:pt x="339" y="101"/>
                </a:lnTo>
                <a:lnTo>
                  <a:pt x="339" y="103"/>
                </a:lnTo>
                <a:lnTo>
                  <a:pt x="339" y="105"/>
                </a:lnTo>
                <a:lnTo>
                  <a:pt x="339" y="106"/>
                </a:lnTo>
                <a:lnTo>
                  <a:pt x="339" y="110"/>
                </a:lnTo>
                <a:lnTo>
                  <a:pt x="339" y="111"/>
                </a:lnTo>
                <a:lnTo>
                  <a:pt x="339" y="115"/>
                </a:lnTo>
                <a:lnTo>
                  <a:pt x="339" y="117"/>
                </a:lnTo>
                <a:lnTo>
                  <a:pt x="339" y="120"/>
                </a:lnTo>
                <a:lnTo>
                  <a:pt x="339" y="122"/>
                </a:lnTo>
                <a:lnTo>
                  <a:pt x="339" y="123"/>
                </a:lnTo>
                <a:lnTo>
                  <a:pt x="338" y="129"/>
                </a:lnTo>
                <a:lnTo>
                  <a:pt x="338" y="130"/>
                </a:lnTo>
                <a:lnTo>
                  <a:pt x="338" y="134"/>
                </a:lnTo>
                <a:lnTo>
                  <a:pt x="338" y="135"/>
                </a:lnTo>
                <a:lnTo>
                  <a:pt x="338" y="139"/>
                </a:lnTo>
                <a:lnTo>
                  <a:pt x="338" y="142"/>
                </a:lnTo>
                <a:lnTo>
                  <a:pt x="338" y="144"/>
                </a:lnTo>
                <a:lnTo>
                  <a:pt x="338" y="144"/>
                </a:lnTo>
                <a:lnTo>
                  <a:pt x="338" y="146"/>
                </a:lnTo>
                <a:lnTo>
                  <a:pt x="338" y="148"/>
                </a:lnTo>
                <a:lnTo>
                  <a:pt x="338" y="149"/>
                </a:lnTo>
                <a:lnTo>
                  <a:pt x="338" y="151"/>
                </a:lnTo>
                <a:lnTo>
                  <a:pt x="338" y="158"/>
                </a:lnTo>
                <a:lnTo>
                  <a:pt x="338" y="163"/>
                </a:lnTo>
                <a:lnTo>
                  <a:pt x="338" y="168"/>
                </a:lnTo>
                <a:lnTo>
                  <a:pt x="338" y="170"/>
                </a:lnTo>
                <a:lnTo>
                  <a:pt x="338" y="173"/>
                </a:lnTo>
                <a:lnTo>
                  <a:pt x="338" y="175"/>
                </a:lnTo>
                <a:lnTo>
                  <a:pt x="338" y="178"/>
                </a:lnTo>
                <a:lnTo>
                  <a:pt x="338" y="182"/>
                </a:lnTo>
                <a:lnTo>
                  <a:pt x="338" y="187"/>
                </a:lnTo>
                <a:lnTo>
                  <a:pt x="338" y="189"/>
                </a:lnTo>
                <a:lnTo>
                  <a:pt x="338" y="189"/>
                </a:lnTo>
                <a:lnTo>
                  <a:pt x="338" y="191"/>
                </a:lnTo>
                <a:lnTo>
                  <a:pt x="338" y="194"/>
                </a:lnTo>
                <a:lnTo>
                  <a:pt x="338" y="196"/>
                </a:lnTo>
                <a:lnTo>
                  <a:pt x="338" y="201"/>
                </a:lnTo>
                <a:lnTo>
                  <a:pt x="338" y="203"/>
                </a:lnTo>
                <a:lnTo>
                  <a:pt x="338" y="209"/>
                </a:lnTo>
                <a:lnTo>
                  <a:pt x="338" y="215"/>
                </a:lnTo>
                <a:lnTo>
                  <a:pt x="338" y="220"/>
                </a:lnTo>
                <a:lnTo>
                  <a:pt x="336" y="221"/>
                </a:lnTo>
                <a:lnTo>
                  <a:pt x="336" y="225"/>
                </a:lnTo>
                <a:lnTo>
                  <a:pt x="336" y="227"/>
                </a:lnTo>
                <a:lnTo>
                  <a:pt x="336" y="230"/>
                </a:lnTo>
                <a:lnTo>
                  <a:pt x="336" y="235"/>
                </a:lnTo>
                <a:lnTo>
                  <a:pt x="336" y="235"/>
                </a:lnTo>
                <a:lnTo>
                  <a:pt x="336" y="239"/>
                </a:lnTo>
                <a:lnTo>
                  <a:pt x="336" y="240"/>
                </a:lnTo>
                <a:lnTo>
                  <a:pt x="336" y="244"/>
                </a:lnTo>
                <a:lnTo>
                  <a:pt x="336" y="246"/>
                </a:lnTo>
                <a:lnTo>
                  <a:pt x="329" y="246"/>
                </a:lnTo>
                <a:lnTo>
                  <a:pt x="327" y="246"/>
                </a:lnTo>
                <a:lnTo>
                  <a:pt x="326" y="246"/>
                </a:lnTo>
                <a:lnTo>
                  <a:pt x="324" y="246"/>
                </a:lnTo>
                <a:lnTo>
                  <a:pt x="320" y="246"/>
                </a:lnTo>
                <a:lnTo>
                  <a:pt x="320" y="246"/>
                </a:lnTo>
                <a:lnTo>
                  <a:pt x="319" y="246"/>
                </a:lnTo>
                <a:lnTo>
                  <a:pt x="317" y="246"/>
                </a:lnTo>
                <a:lnTo>
                  <a:pt x="313" y="246"/>
                </a:lnTo>
                <a:lnTo>
                  <a:pt x="312" y="246"/>
                </a:lnTo>
                <a:lnTo>
                  <a:pt x="310" y="246"/>
                </a:lnTo>
                <a:lnTo>
                  <a:pt x="305" y="246"/>
                </a:lnTo>
                <a:lnTo>
                  <a:pt x="298" y="246"/>
                </a:lnTo>
                <a:lnTo>
                  <a:pt x="296" y="246"/>
                </a:lnTo>
                <a:lnTo>
                  <a:pt x="295" y="246"/>
                </a:lnTo>
                <a:lnTo>
                  <a:pt x="289" y="246"/>
                </a:lnTo>
                <a:lnTo>
                  <a:pt x="288" y="246"/>
                </a:lnTo>
                <a:lnTo>
                  <a:pt x="286" y="246"/>
                </a:lnTo>
                <a:lnTo>
                  <a:pt x="279" y="246"/>
                </a:lnTo>
                <a:lnTo>
                  <a:pt x="276" y="246"/>
                </a:lnTo>
                <a:lnTo>
                  <a:pt x="274" y="246"/>
                </a:lnTo>
                <a:lnTo>
                  <a:pt x="269" y="246"/>
                </a:lnTo>
                <a:lnTo>
                  <a:pt x="267" y="246"/>
                </a:lnTo>
                <a:lnTo>
                  <a:pt x="265" y="246"/>
                </a:lnTo>
                <a:lnTo>
                  <a:pt x="264" y="246"/>
                </a:lnTo>
                <a:lnTo>
                  <a:pt x="262" y="246"/>
                </a:lnTo>
                <a:lnTo>
                  <a:pt x="260" y="246"/>
                </a:lnTo>
                <a:lnTo>
                  <a:pt x="257" y="246"/>
                </a:lnTo>
                <a:lnTo>
                  <a:pt x="250" y="246"/>
                </a:lnTo>
                <a:lnTo>
                  <a:pt x="248" y="246"/>
                </a:lnTo>
                <a:lnTo>
                  <a:pt x="246" y="246"/>
                </a:lnTo>
                <a:lnTo>
                  <a:pt x="245" y="246"/>
                </a:lnTo>
                <a:lnTo>
                  <a:pt x="240" y="246"/>
                </a:lnTo>
                <a:lnTo>
                  <a:pt x="236" y="246"/>
                </a:lnTo>
                <a:lnTo>
                  <a:pt x="234" y="246"/>
                </a:lnTo>
                <a:lnTo>
                  <a:pt x="231" y="246"/>
                </a:lnTo>
                <a:lnTo>
                  <a:pt x="229" y="246"/>
                </a:lnTo>
                <a:lnTo>
                  <a:pt x="224" y="246"/>
                </a:lnTo>
                <a:lnTo>
                  <a:pt x="219" y="246"/>
                </a:lnTo>
                <a:lnTo>
                  <a:pt x="217" y="246"/>
                </a:lnTo>
                <a:lnTo>
                  <a:pt x="214" y="246"/>
                </a:lnTo>
                <a:lnTo>
                  <a:pt x="214" y="246"/>
                </a:lnTo>
                <a:lnTo>
                  <a:pt x="210" y="246"/>
                </a:lnTo>
                <a:lnTo>
                  <a:pt x="209" y="246"/>
                </a:lnTo>
                <a:lnTo>
                  <a:pt x="205" y="246"/>
                </a:lnTo>
                <a:lnTo>
                  <a:pt x="198" y="246"/>
                </a:lnTo>
                <a:lnTo>
                  <a:pt x="197" y="246"/>
                </a:lnTo>
                <a:lnTo>
                  <a:pt x="190" y="246"/>
                </a:lnTo>
                <a:lnTo>
                  <a:pt x="188" y="246"/>
                </a:lnTo>
                <a:lnTo>
                  <a:pt x="186" y="246"/>
                </a:lnTo>
                <a:lnTo>
                  <a:pt x="184" y="246"/>
                </a:lnTo>
                <a:lnTo>
                  <a:pt x="181" y="246"/>
                </a:lnTo>
                <a:lnTo>
                  <a:pt x="179" y="246"/>
                </a:lnTo>
                <a:lnTo>
                  <a:pt x="172" y="246"/>
                </a:lnTo>
                <a:lnTo>
                  <a:pt x="171" y="246"/>
                </a:lnTo>
                <a:lnTo>
                  <a:pt x="167" y="246"/>
                </a:lnTo>
                <a:lnTo>
                  <a:pt x="164" y="246"/>
                </a:lnTo>
                <a:lnTo>
                  <a:pt x="154" y="246"/>
                </a:lnTo>
                <a:lnTo>
                  <a:pt x="152" y="246"/>
                </a:lnTo>
                <a:lnTo>
                  <a:pt x="141" y="246"/>
                </a:lnTo>
                <a:lnTo>
                  <a:pt x="140" y="246"/>
                </a:lnTo>
                <a:lnTo>
                  <a:pt x="140" y="246"/>
                </a:lnTo>
                <a:lnTo>
                  <a:pt x="136" y="246"/>
                </a:lnTo>
                <a:lnTo>
                  <a:pt x="133" y="246"/>
                </a:lnTo>
                <a:lnTo>
                  <a:pt x="129" y="246"/>
                </a:lnTo>
                <a:lnTo>
                  <a:pt x="128" y="246"/>
                </a:lnTo>
                <a:lnTo>
                  <a:pt x="123" y="246"/>
                </a:lnTo>
                <a:lnTo>
                  <a:pt x="117" y="246"/>
                </a:lnTo>
                <a:lnTo>
                  <a:pt x="112" y="246"/>
                </a:lnTo>
                <a:lnTo>
                  <a:pt x="102" y="246"/>
                </a:lnTo>
                <a:lnTo>
                  <a:pt x="98" y="246"/>
                </a:lnTo>
                <a:lnTo>
                  <a:pt x="95" y="246"/>
                </a:lnTo>
                <a:lnTo>
                  <a:pt x="93" y="246"/>
                </a:lnTo>
                <a:lnTo>
                  <a:pt x="86" y="246"/>
                </a:lnTo>
                <a:lnTo>
                  <a:pt x="83" y="246"/>
                </a:lnTo>
                <a:lnTo>
                  <a:pt x="80" y="246"/>
                </a:lnTo>
                <a:lnTo>
                  <a:pt x="78" y="246"/>
                </a:lnTo>
                <a:lnTo>
                  <a:pt x="69" y="246"/>
                </a:lnTo>
                <a:lnTo>
                  <a:pt x="64" y="246"/>
                </a:lnTo>
                <a:lnTo>
                  <a:pt x="59" y="246"/>
                </a:lnTo>
                <a:lnTo>
                  <a:pt x="54" y="246"/>
                </a:lnTo>
                <a:lnTo>
                  <a:pt x="47" y="246"/>
                </a:lnTo>
                <a:lnTo>
                  <a:pt x="40" y="246"/>
                </a:lnTo>
                <a:lnTo>
                  <a:pt x="33" y="246"/>
                </a:lnTo>
                <a:lnTo>
                  <a:pt x="16" y="246"/>
                </a:lnTo>
                <a:lnTo>
                  <a:pt x="14" y="246"/>
                </a:lnTo>
                <a:lnTo>
                  <a:pt x="12" y="246"/>
                </a:lnTo>
                <a:lnTo>
                  <a:pt x="4" y="246"/>
                </a:lnTo>
                <a:lnTo>
                  <a:pt x="4" y="246"/>
                </a:lnTo>
                <a:lnTo>
                  <a:pt x="0" y="246"/>
                </a:lnTo>
                <a:lnTo>
                  <a:pt x="0" y="244"/>
                </a:lnTo>
                <a:lnTo>
                  <a:pt x="0" y="239"/>
                </a:lnTo>
                <a:lnTo>
                  <a:pt x="0" y="237"/>
                </a:lnTo>
                <a:lnTo>
                  <a:pt x="0" y="234"/>
                </a:lnTo>
                <a:lnTo>
                  <a:pt x="0" y="230"/>
                </a:lnTo>
                <a:lnTo>
                  <a:pt x="0" y="228"/>
                </a:lnTo>
                <a:lnTo>
                  <a:pt x="0" y="225"/>
                </a:lnTo>
                <a:lnTo>
                  <a:pt x="0" y="220"/>
                </a:lnTo>
                <a:lnTo>
                  <a:pt x="0" y="220"/>
                </a:lnTo>
                <a:lnTo>
                  <a:pt x="2" y="220"/>
                </a:lnTo>
                <a:lnTo>
                  <a:pt x="2" y="218"/>
                </a:lnTo>
                <a:lnTo>
                  <a:pt x="2" y="216"/>
                </a:lnTo>
                <a:lnTo>
                  <a:pt x="2" y="215"/>
                </a:lnTo>
                <a:lnTo>
                  <a:pt x="2" y="213"/>
                </a:lnTo>
                <a:lnTo>
                  <a:pt x="2" y="211"/>
                </a:lnTo>
                <a:lnTo>
                  <a:pt x="2" y="208"/>
                </a:lnTo>
                <a:lnTo>
                  <a:pt x="2" y="206"/>
                </a:lnTo>
                <a:lnTo>
                  <a:pt x="2" y="204"/>
                </a:lnTo>
                <a:lnTo>
                  <a:pt x="2" y="204"/>
                </a:lnTo>
                <a:lnTo>
                  <a:pt x="2" y="201"/>
                </a:lnTo>
                <a:lnTo>
                  <a:pt x="2" y="199"/>
                </a:lnTo>
                <a:lnTo>
                  <a:pt x="2" y="194"/>
                </a:lnTo>
                <a:lnTo>
                  <a:pt x="2" y="191"/>
                </a:lnTo>
                <a:lnTo>
                  <a:pt x="2" y="189"/>
                </a:lnTo>
                <a:lnTo>
                  <a:pt x="2" y="187"/>
                </a:lnTo>
                <a:lnTo>
                  <a:pt x="2" y="180"/>
                </a:lnTo>
                <a:lnTo>
                  <a:pt x="2" y="178"/>
                </a:lnTo>
                <a:lnTo>
                  <a:pt x="2" y="177"/>
                </a:lnTo>
                <a:lnTo>
                  <a:pt x="2" y="175"/>
                </a:lnTo>
                <a:lnTo>
                  <a:pt x="2" y="173"/>
                </a:lnTo>
                <a:lnTo>
                  <a:pt x="2" y="172"/>
                </a:lnTo>
                <a:lnTo>
                  <a:pt x="2" y="170"/>
                </a:lnTo>
                <a:lnTo>
                  <a:pt x="2" y="163"/>
                </a:lnTo>
                <a:lnTo>
                  <a:pt x="2" y="161"/>
                </a:lnTo>
                <a:lnTo>
                  <a:pt x="4" y="151"/>
                </a:lnTo>
                <a:lnTo>
                  <a:pt x="4" y="148"/>
                </a:lnTo>
                <a:lnTo>
                  <a:pt x="4" y="144"/>
                </a:lnTo>
                <a:lnTo>
                  <a:pt x="4" y="144"/>
                </a:lnTo>
                <a:lnTo>
                  <a:pt x="4" y="139"/>
                </a:lnTo>
                <a:lnTo>
                  <a:pt x="4" y="135"/>
                </a:lnTo>
                <a:lnTo>
                  <a:pt x="4" y="132"/>
                </a:lnTo>
                <a:lnTo>
                  <a:pt x="4" y="129"/>
                </a:lnTo>
                <a:lnTo>
                  <a:pt x="4" y="122"/>
                </a:lnTo>
                <a:lnTo>
                  <a:pt x="4" y="115"/>
                </a:lnTo>
                <a:lnTo>
                  <a:pt x="4" y="111"/>
                </a:lnTo>
                <a:lnTo>
                  <a:pt x="4" y="110"/>
                </a:lnTo>
                <a:lnTo>
                  <a:pt x="4" y="108"/>
                </a:lnTo>
                <a:lnTo>
                  <a:pt x="4" y="105"/>
                </a:lnTo>
                <a:lnTo>
                  <a:pt x="4" y="103"/>
                </a:lnTo>
                <a:lnTo>
                  <a:pt x="4" y="101"/>
                </a:lnTo>
                <a:lnTo>
                  <a:pt x="4" y="99"/>
                </a:lnTo>
                <a:lnTo>
                  <a:pt x="4" y="98"/>
                </a:lnTo>
                <a:lnTo>
                  <a:pt x="4" y="96"/>
                </a:lnTo>
                <a:lnTo>
                  <a:pt x="4" y="92"/>
                </a:lnTo>
                <a:lnTo>
                  <a:pt x="4" y="91"/>
                </a:lnTo>
                <a:lnTo>
                  <a:pt x="4" y="87"/>
                </a:lnTo>
                <a:lnTo>
                  <a:pt x="4" y="79"/>
                </a:lnTo>
                <a:lnTo>
                  <a:pt x="4" y="75"/>
                </a:lnTo>
                <a:lnTo>
                  <a:pt x="4" y="70"/>
                </a:lnTo>
                <a:lnTo>
                  <a:pt x="4" y="67"/>
                </a:lnTo>
                <a:lnTo>
                  <a:pt x="6" y="67"/>
                </a:lnTo>
                <a:lnTo>
                  <a:pt x="6" y="65"/>
                </a:lnTo>
                <a:lnTo>
                  <a:pt x="6" y="60"/>
                </a:lnTo>
                <a:lnTo>
                  <a:pt x="6" y="51"/>
                </a:lnTo>
                <a:lnTo>
                  <a:pt x="6" y="48"/>
                </a:lnTo>
                <a:lnTo>
                  <a:pt x="6" y="44"/>
                </a:lnTo>
                <a:lnTo>
                  <a:pt x="6" y="36"/>
                </a:lnTo>
                <a:lnTo>
                  <a:pt x="6" y="34"/>
                </a:lnTo>
                <a:lnTo>
                  <a:pt x="6" y="27"/>
                </a:lnTo>
                <a:lnTo>
                  <a:pt x="6" y="22"/>
                </a:lnTo>
                <a:lnTo>
                  <a:pt x="7" y="20"/>
                </a:lnTo>
                <a:lnTo>
                  <a:pt x="7" y="18"/>
                </a:lnTo>
                <a:lnTo>
                  <a:pt x="7" y="17"/>
                </a:lnTo>
                <a:lnTo>
                  <a:pt x="7" y="15"/>
                </a:lnTo>
                <a:lnTo>
                  <a:pt x="7" y="10"/>
                </a:lnTo>
                <a:lnTo>
                  <a:pt x="7" y="8"/>
                </a:lnTo>
                <a:lnTo>
                  <a:pt x="7" y="0"/>
                </a:lnTo>
              </a:path>
            </a:pathLst>
          </a:custGeom>
          <a:solidFill>
            <a:srgbClr val="00B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8" name="Freeform 246"/>
          <p:cNvSpPr>
            <a:spLocks/>
          </p:cNvSpPr>
          <p:nvPr/>
        </p:nvSpPr>
        <p:spPr bwMode="auto">
          <a:xfrm>
            <a:off x="5786438" y="4920854"/>
            <a:ext cx="485775" cy="283369"/>
          </a:xfrm>
          <a:custGeom>
            <a:avLst/>
            <a:gdLst/>
            <a:ahLst/>
            <a:cxnLst>
              <a:cxn ang="0">
                <a:pos x="406" y="35"/>
              </a:cxn>
              <a:cxn ang="0">
                <a:pos x="406" y="48"/>
              </a:cxn>
              <a:cxn ang="0">
                <a:pos x="406" y="60"/>
              </a:cxn>
              <a:cxn ang="0">
                <a:pos x="406" y="76"/>
              </a:cxn>
              <a:cxn ang="0">
                <a:pos x="406" y="95"/>
              </a:cxn>
              <a:cxn ang="0">
                <a:pos x="406" y="107"/>
              </a:cxn>
              <a:cxn ang="0">
                <a:pos x="406" y="129"/>
              </a:cxn>
              <a:cxn ang="0">
                <a:pos x="406" y="141"/>
              </a:cxn>
              <a:cxn ang="0">
                <a:pos x="406" y="153"/>
              </a:cxn>
              <a:cxn ang="0">
                <a:pos x="406" y="167"/>
              </a:cxn>
              <a:cxn ang="0">
                <a:pos x="406" y="183"/>
              </a:cxn>
              <a:cxn ang="0">
                <a:pos x="406" y="196"/>
              </a:cxn>
              <a:cxn ang="0">
                <a:pos x="406" y="212"/>
              </a:cxn>
              <a:cxn ang="0">
                <a:pos x="406" y="226"/>
              </a:cxn>
              <a:cxn ang="0">
                <a:pos x="401" y="234"/>
              </a:cxn>
              <a:cxn ang="0">
                <a:pos x="377" y="234"/>
              </a:cxn>
              <a:cxn ang="0">
                <a:pos x="349" y="234"/>
              </a:cxn>
              <a:cxn ang="0">
                <a:pos x="323" y="236"/>
              </a:cxn>
              <a:cxn ang="0">
                <a:pos x="308" y="236"/>
              </a:cxn>
              <a:cxn ang="0">
                <a:pos x="282" y="236"/>
              </a:cxn>
              <a:cxn ang="0">
                <a:pos x="260" y="236"/>
              </a:cxn>
              <a:cxn ang="0">
                <a:pos x="232" y="236"/>
              </a:cxn>
              <a:cxn ang="0">
                <a:pos x="210" y="236"/>
              </a:cxn>
              <a:cxn ang="0">
                <a:pos x="180" y="236"/>
              </a:cxn>
              <a:cxn ang="0">
                <a:pos x="160" y="236"/>
              </a:cxn>
              <a:cxn ang="0">
                <a:pos x="122" y="236"/>
              </a:cxn>
              <a:cxn ang="0">
                <a:pos x="96" y="238"/>
              </a:cxn>
              <a:cxn ang="0">
                <a:pos x="76" y="238"/>
              </a:cxn>
              <a:cxn ang="0">
                <a:pos x="48" y="238"/>
              </a:cxn>
              <a:cxn ang="0">
                <a:pos x="26" y="238"/>
              </a:cxn>
              <a:cxn ang="0">
                <a:pos x="10" y="238"/>
              </a:cxn>
              <a:cxn ang="0">
                <a:pos x="0" y="227"/>
              </a:cxn>
              <a:cxn ang="0">
                <a:pos x="2" y="207"/>
              </a:cxn>
              <a:cxn ang="0">
                <a:pos x="2" y="181"/>
              </a:cxn>
              <a:cxn ang="0">
                <a:pos x="2" y="162"/>
              </a:cxn>
              <a:cxn ang="0">
                <a:pos x="2" y="138"/>
              </a:cxn>
              <a:cxn ang="0">
                <a:pos x="2" y="122"/>
              </a:cxn>
              <a:cxn ang="0">
                <a:pos x="3" y="103"/>
              </a:cxn>
              <a:cxn ang="0">
                <a:pos x="3" y="91"/>
              </a:cxn>
              <a:cxn ang="0">
                <a:pos x="3" y="78"/>
              </a:cxn>
              <a:cxn ang="0">
                <a:pos x="3" y="66"/>
              </a:cxn>
              <a:cxn ang="0">
                <a:pos x="3" y="53"/>
              </a:cxn>
              <a:cxn ang="0">
                <a:pos x="3" y="43"/>
              </a:cxn>
              <a:cxn ang="0">
                <a:pos x="5" y="17"/>
              </a:cxn>
              <a:cxn ang="0">
                <a:pos x="17" y="0"/>
              </a:cxn>
              <a:cxn ang="0">
                <a:pos x="53" y="0"/>
              </a:cxn>
              <a:cxn ang="0">
                <a:pos x="74" y="0"/>
              </a:cxn>
              <a:cxn ang="0">
                <a:pos x="91" y="2"/>
              </a:cxn>
              <a:cxn ang="0">
                <a:pos x="122" y="2"/>
              </a:cxn>
              <a:cxn ang="0">
                <a:pos x="151" y="2"/>
              </a:cxn>
              <a:cxn ang="0">
                <a:pos x="167" y="2"/>
              </a:cxn>
              <a:cxn ang="0">
                <a:pos x="194" y="4"/>
              </a:cxn>
              <a:cxn ang="0">
                <a:pos x="220" y="4"/>
              </a:cxn>
              <a:cxn ang="0">
                <a:pos x="241" y="4"/>
              </a:cxn>
              <a:cxn ang="0">
                <a:pos x="256" y="4"/>
              </a:cxn>
              <a:cxn ang="0">
                <a:pos x="272" y="4"/>
              </a:cxn>
              <a:cxn ang="0">
                <a:pos x="289" y="5"/>
              </a:cxn>
              <a:cxn ang="0">
                <a:pos x="308" y="5"/>
              </a:cxn>
              <a:cxn ang="0">
                <a:pos x="322" y="5"/>
              </a:cxn>
              <a:cxn ang="0">
                <a:pos x="346" y="5"/>
              </a:cxn>
              <a:cxn ang="0">
                <a:pos x="373" y="7"/>
              </a:cxn>
              <a:cxn ang="0">
                <a:pos x="390" y="7"/>
              </a:cxn>
            </a:cxnLst>
            <a:rect l="0" t="0" r="r" b="b"/>
            <a:pathLst>
              <a:path w="408" h="238">
                <a:moveTo>
                  <a:pt x="408" y="7"/>
                </a:moveTo>
                <a:lnTo>
                  <a:pt x="408" y="14"/>
                </a:lnTo>
                <a:lnTo>
                  <a:pt x="408" y="16"/>
                </a:lnTo>
                <a:lnTo>
                  <a:pt x="408" y="17"/>
                </a:lnTo>
                <a:lnTo>
                  <a:pt x="408" y="19"/>
                </a:lnTo>
                <a:lnTo>
                  <a:pt x="408" y="31"/>
                </a:lnTo>
                <a:lnTo>
                  <a:pt x="406" y="35"/>
                </a:lnTo>
                <a:lnTo>
                  <a:pt x="408" y="36"/>
                </a:lnTo>
                <a:lnTo>
                  <a:pt x="406" y="36"/>
                </a:lnTo>
                <a:lnTo>
                  <a:pt x="406" y="41"/>
                </a:lnTo>
                <a:lnTo>
                  <a:pt x="406" y="45"/>
                </a:lnTo>
                <a:lnTo>
                  <a:pt x="406" y="47"/>
                </a:lnTo>
                <a:lnTo>
                  <a:pt x="406" y="47"/>
                </a:lnTo>
                <a:lnTo>
                  <a:pt x="406" y="48"/>
                </a:lnTo>
                <a:lnTo>
                  <a:pt x="406" y="50"/>
                </a:lnTo>
                <a:lnTo>
                  <a:pt x="406" y="52"/>
                </a:lnTo>
                <a:lnTo>
                  <a:pt x="406" y="53"/>
                </a:lnTo>
                <a:lnTo>
                  <a:pt x="406" y="57"/>
                </a:lnTo>
                <a:lnTo>
                  <a:pt x="406" y="59"/>
                </a:lnTo>
                <a:lnTo>
                  <a:pt x="406" y="60"/>
                </a:lnTo>
                <a:lnTo>
                  <a:pt x="406" y="60"/>
                </a:lnTo>
                <a:lnTo>
                  <a:pt x="406" y="62"/>
                </a:lnTo>
                <a:lnTo>
                  <a:pt x="406" y="64"/>
                </a:lnTo>
                <a:lnTo>
                  <a:pt x="406" y="71"/>
                </a:lnTo>
                <a:lnTo>
                  <a:pt x="406" y="72"/>
                </a:lnTo>
                <a:lnTo>
                  <a:pt x="406" y="74"/>
                </a:lnTo>
                <a:lnTo>
                  <a:pt x="406" y="76"/>
                </a:lnTo>
                <a:lnTo>
                  <a:pt x="406" y="76"/>
                </a:lnTo>
                <a:lnTo>
                  <a:pt x="406" y="83"/>
                </a:lnTo>
                <a:lnTo>
                  <a:pt x="406" y="86"/>
                </a:lnTo>
                <a:lnTo>
                  <a:pt x="406" y="88"/>
                </a:lnTo>
                <a:lnTo>
                  <a:pt x="406" y="90"/>
                </a:lnTo>
                <a:lnTo>
                  <a:pt x="406" y="91"/>
                </a:lnTo>
                <a:lnTo>
                  <a:pt x="406" y="93"/>
                </a:lnTo>
                <a:lnTo>
                  <a:pt x="406" y="95"/>
                </a:lnTo>
                <a:lnTo>
                  <a:pt x="406" y="98"/>
                </a:lnTo>
                <a:lnTo>
                  <a:pt x="406" y="100"/>
                </a:lnTo>
                <a:lnTo>
                  <a:pt x="406" y="102"/>
                </a:lnTo>
                <a:lnTo>
                  <a:pt x="406" y="103"/>
                </a:lnTo>
                <a:lnTo>
                  <a:pt x="406" y="105"/>
                </a:lnTo>
                <a:lnTo>
                  <a:pt x="406" y="107"/>
                </a:lnTo>
                <a:lnTo>
                  <a:pt x="406" y="107"/>
                </a:lnTo>
                <a:lnTo>
                  <a:pt x="406" y="110"/>
                </a:lnTo>
                <a:lnTo>
                  <a:pt x="406" y="117"/>
                </a:lnTo>
                <a:lnTo>
                  <a:pt x="406" y="121"/>
                </a:lnTo>
                <a:lnTo>
                  <a:pt x="406" y="121"/>
                </a:lnTo>
                <a:lnTo>
                  <a:pt x="406" y="122"/>
                </a:lnTo>
                <a:lnTo>
                  <a:pt x="406" y="126"/>
                </a:lnTo>
                <a:lnTo>
                  <a:pt x="406" y="129"/>
                </a:lnTo>
                <a:lnTo>
                  <a:pt x="406" y="133"/>
                </a:lnTo>
                <a:lnTo>
                  <a:pt x="406" y="134"/>
                </a:lnTo>
                <a:lnTo>
                  <a:pt x="406" y="136"/>
                </a:lnTo>
                <a:lnTo>
                  <a:pt x="406" y="136"/>
                </a:lnTo>
                <a:lnTo>
                  <a:pt x="406" y="138"/>
                </a:lnTo>
                <a:lnTo>
                  <a:pt x="406" y="140"/>
                </a:lnTo>
                <a:lnTo>
                  <a:pt x="406" y="141"/>
                </a:lnTo>
                <a:lnTo>
                  <a:pt x="406" y="143"/>
                </a:lnTo>
                <a:lnTo>
                  <a:pt x="406" y="145"/>
                </a:lnTo>
                <a:lnTo>
                  <a:pt x="406" y="146"/>
                </a:lnTo>
                <a:lnTo>
                  <a:pt x="406" y="148"/>
                </a:lnTo>
                <a:lnTo>
                  <a:pt x="406" y="150"/>
                </a:lnTo>
                <a:lnTo>
                  <a:pt x="406" y="152"/>
                </a:lnTo>
                <a:lnTo>
                  <a:pt x="406" y="153"/>
                </a:lnTo>
                <a:lnTo>
                  <a:pt x="406" y="155"/>
                </a:lnTo>
                <a:lnTo>
                  <a:pt x="406" y="157"/>
                </a:lnTo>
                <a:lnTo>
                  <a:pt x="406" y="158"/>
                </a:lnTo>
                <a:lnTo>
                  <a:pt x="406" y="162"/>
                </a:lnTo>
                <a:lnTo>
                  <a:pt x="406" y="164"/>
                </a:lnTo>
                <a:lnTo>
                  <a:pt x="406" y="167"/>
                </a:lnTo>
                <a:lnTo>
                  <a:pt x="406" y="167"/>
                </a:lnTo>
                <a:lnTo>
                  <a:pt x="406" y="169"/>
                </a:lnTo>
                <a:lnTo>
                  <a:pt x="406" y="170"/>
                </a:lnTo>
                <a:lnTo>
                  <a:pt x="406" y="172"/>
                </a:lnTo>
                <a:lnTo>
                  <a:pt x="406" y="174"/>
                </a:lnTo>
                <a:lnTo>
                  <a:pt x="406" y="177"/>
                </a:lnTo>
                <a:lnTo>
                  <a:pt x="406" y="179"/>
                </a:lnTo>
                <a:lnTo>
                  <a:pt x="406" y="183"/>
                </a:lnTo>
                <a:lnTo>
                  <a:pt x="406" y="183"/>
                </a:lnTo>
                <a:lnTo>
                  <a:pt x="406" y="184"/>
                </a:lnTo>
                <a:lnTo>
                  <a:pt x="406" y="186"/>
                </a:lnTo>
                <a:lnTo>
                  <a:pt x="406" y="189"/>
                </a:lnTo>
                <a:lnTo>
                  <a:pt x="406" y="191"/>
                </a:lnTo>
                <a:lnTo>
                  <a:pt x="406" y="193"/>
                </a:lnTo>
                <a:lnTo>
                  <a:pt x="406" y="196"/>
                </a:lnTo>
                <a:lnTo>
                  <a:pt x="406" y="196"/>
                </a:lnTo>
                <a:lnTo>
                  <a:pt x="406" y="200"/>
                </a:lnTo>
                <a:lnTo>
                  <a:pt x="406" y="203"/>
                </a:lnTo>
                <a:lnTo>
                  <a:pt x="406" y="205"/>
                </a:lnTo>
                <a:lnTo>
                  <a:pt x="406" y="207"/>
                </a:lnTo>
                <a:lnTo>
                  <a:pt x="406" y="208"/>
                </a:lnTo>
                <a:lnTo>
                  <a:pt x="406" y="212"/>
                </a:lnTo>
                <a:lnTo>
                  <a:pt x="406" y="213"/>
                </a:lnTo>
                <a:lnTo>
                  <a:pt x="406" y="215"/>
                </a:lnTo>
                <a:lnTo>
                  <a:pt x="406" y="219"/>
                </a:lnTo>
                <a:lnTo>
                  <a:pt x="406" y="220"/>
                </a:lnTo>
                <a:lnTo>
                  <a:pt x="406" y="222"/>
                </a:lnTo>
                <a:lnTo>
                  <a:pt x="406" y="224"/>
                </a:lnTo>
                <a:lnTo>
                  <a:pt x="406" y="226"/>
                </a:lnTo>
                <a:lnTo>
                  <a:pt x="406" y="227"/>
                </a:lnTo>
                <a:lnTo>
                  <a:pt x="406" y="229"/>
                </a:lnTo>
                <a:lnTo>
                  <a:pt x="406" y="231"/>
                </a:lnTo>
                <a:lnTo>
                  <a:pt x="406" y="232"/>
                </a:lnTo>
                <a:lnTo>
                  <a:pt x="406" y="234"/>
                </a:lnTo>
                <a:lnTo>
                  <a:pt x="402" y="234"/>
                </a:lnTo>
                <a:lnTo>
                  <a:pt x="401" y="234"/>
                </a:lnTo>
                <a:lnTo>
                  <a:pt x="399" y="234"/>
                </a:lnTo>
                <a:lnTo>
                  <a:pt x="395" y="234"/>
                </a:lnTo>
                <a:lnTo>
                  <a:pt x="394" y="234"/>
                </a:lnTo>
                <a:lnTo>
                  <a:pt x="392" y="234"/>
                </a:lnTo>
                <a:lnTo>
                  <a:pt x="387" y="234"/>
                </a:lnTo>
                <a:lnTo>
                  <a:pt x="378" y="234"/>
                </a:lnTo>
                <a:lnTo>
                  <a:pt x="377" y="234"/>
                </a:lnTo>
                <a:lnTo>
                  <a:pt x="375" y="234"/>
                </a:lnTo>
                <a:lnTo>
                  <a:pt x="368" y="234"/>
                </a:lnTo>
                <a:lnTo>
                  <a:pt x="365" y="234"/>
                </a:lnTo>
                <a:lnTo>
                  <a:pt x="363" y="234"/>
                </a:lnTo>
                <a:lnTo>
                  <a:pt x="356" y="234"/>
                </a:lnTo>
                <a:lnTo>
                  <a:pt x="354" y="234"/>
                </a:lnTo>
                <a:lnTo>
                  <a:pt x="349" y="234"/>
                </a:lnTo>
                <a:lnTo>
                  <a:pt x="347" y="234"/>
                </a:lnTo>
                <a:lnTo>
                  <a:pt x="346" y="234"/>
                </a:lnTo>
                <a:lnTo>
                  <a:pt x="346" y="234"/>
                </a:lnTo>
                <a:lnTo>
                  <a:pt x="339" y="236"/>
                </a:lnTo>
                <a:lnTo>
                  <a:pt x="332" y="236"/>
                </a:lnTo>
                <a:lnTo>
                  <a:pt x="325" y="236"/>
                </a:lnTo>
                <a:lnTo>
                  <a:pt x="323" y="236"/>
                </a:lnTo>
                <a:lnTo>
                  <a:pt x="322" y="236"/>
                </a:lnTo>
                <a:lnTo>
                  <a:pt x="320" y="236"/>
                </a:lnTo>
                <a:lnTo>
                  <a:pt x="318" y="236"/>
                </a:lnTo>
                <a:lnTo>
                  <a:pt x="316" y="236"/>
                </a:lnTo>
                <a:lnTo>
                  <a:pt x="316" y="236"/>
                </a:lnTo>
                <a:lnTo>
                  <a:pt x="313" y="236"/>
                </a:lnTo>
                <a:lnTo>
                  <a:pt x="308" y="236"/>
                </a:lnTo>
                <a:lnTo>
                  <a:pt x="306" y="236"/>
                </a:lnTo>
                <a:lnTo>
                  <a:pt x="303" y="236"/>
                </a:lnTo>
                <a:lnTo>
                  <a:pt x="299" y="236"/>
                </a:lnTo>
                <a:lnTo>
                  <a:pt x="292" y="236"/>
                </a:lnTo>
                <a:lnTo>
                  <a:pt x="289" y="236"/>
                </a:lnTo>
                <a:lnTo>
                  <a:pt x="287" y="236"/>
                </a:lnTo>
                <a:lnTo>
                  <a:pt x="282" y="236"/>
                </a:lnTo>
                <a:lnTo>
                  <a:pt x="279" y="236"/>
                </a:lnTo>
                <a:lnTo>
                  <a:pt x="272" y="236"/>
                </a:lnTo>
                <a:lnTo>
                  <a:pt x="270" y="236"/>
                </a:lnTo>
                <a:lnTo>
                  <a:pt x="270" y="236"/>
                </a:lnTo>
                <a:lnTo>
                  <a:pt x="263" y="236"/>
                </a:lnTo>
                <a:lnTo>
                  <a:pt x="261" y="236"/>
                </a:lnTo>
                <a:lnTo>
                  <a:pt x="260" y="236"/>
                </a:lnTo>
                <a:lnTo>
                  <a:pt x="258" y="236"/>
                </a:lnTo>
                <a:lnTo>
                  <a:pt x="256" y="236"/>
                </a:lnTo>
                <a:lnTo>
                  <a:pt x="251" y="236"/>
                </a:lnTo>
                <a:lnTo>
                  <a:pt x="248" y="238"/>
                </a:lnTo>
                <a:lnTo>
                  <a:pt x="244" y="236"/>
                </a:lnTo>
                <a:lnTo>
                  <a:pt x="241" y="236"/>
                </a:lnTo>
                <a:lnTo>
                  <a:pt x="232" y="236"/>
                </a:lnTo>
                <a:lnTo>
                  <a:pt x="225" y="236"/>
                </a:lnTo>
                <a:lnTo>
                  <a:pt x="225" y="236"/>
                </a:lnTo>
                <a:lnTo>
                  <a:pt x="220" y="236"/>
                </a:lnTo>
                <a:lnTo>
                  <a:pt x="218" y="236"/>
                </a:lnTo>
                <a:lnTo>
                  <a:pt x="215" y="236"/>
                </a:lnTo>
                <a:lnTo>
                  <a:pt x="211" y="236"/>
                </a:lnTo>
                <a:lnTo>
                  <a:pt x="210" y="236"/>
                </a:lnTo>
                <a:lnTo>
                  <a:pt x="205" y="236"/>
                </a:lnTo>
                <a:lnTo>
                  <a:pt x="203" y="236"/>
                </a:lnTo>
                <a:lnTo>
                  <a:pt x="201" y="236"/>
                </a:lnTo>
                <a:lnTo>
                  <a:pt x="194" y="236"/>
                </a:lnTo>
                <a:lnTo>
                  <a:pt x="193" y="236"/>
                </a:lnTo>
                <a:lnTo>
                  <a:pt x="180" y="236"/>
                </a:lnTo>
                <a:lnTo>
                  <a:pt x="180" y="236"/>
                </a:lnTo>
                <a:lnTo>
                  <a:pt x="175" y="236"/>
                </a:lnTo>
                <a:lnTo>
                  <a:pt x="172" y="236"/>
                </a:lnTo>
                <a:lnTo>
                  <a:pt x="168" y="236"/>
                </a:lnTo>
                <a:lnTo>
                  <a:pt x="167" y="236"/>
                </a:lnTo>
                <a:lnTo>
                  <a:pt x="165" y="236"/>
                </a:lnTo>
                <a:lnTo>
                  <a:pt x="163" y="236"/>
                </a:lnTo>
                <a:lnTo>
                  <a:pt x="160" y="236"/>
                </a:lnTo>
                <a:lnTo>
                  <a:pt x="155" y="236"/>
                </a:lnTo>
                <a:lnTo>
                  <a:pt x="151" y="236"/>
                </a:lnTo>
                <a:lnTo>
                  <a:pt x="148" y="236"/>
                </a:lnTo>
                <a:lnTo>
                  <a:pt x="139" y="236"/>
                </a:lnTo>
                <a:lnTo>
                  <a:pt x="134" y="236"/>
                </a:lnTo>
                <a:lnTo>
                  <a:pt x="131" y="236"/>
                </a:lnTo>
                <a:lnTo>
                  <a:pt x="122" y="236"/>
                </a:lnTo>
                <a:lnTo>
                  <a:pt x="112" y="238"/>
                </a:lnTo>
                <a:lnTo>
                  <a:pt x="110" y="238"/>
                </a:lnTo>
                <a:lnTo>
                  <a:pt x="107" y="238"/>
                </a:lnTo>
                <a:lnTo>
                  <a:pt x="105" y="238"/>
                </a:lnTo>
                <a:lnTo>
                  <a:pt x="101" y="238"/>
                </a:lnTo>
                <a:lnTo>
                  <a:pt x="98" y="238"/>
                </a:lnTo>
                <a:lnTo>
                  <a:pt x="96" y="238"/>
                </a:lnTo>
                <a:lnTo>
                  <a:pt x="91" y="238"/>
                </a:lnTo>
                <a:lnTo>
                  <a:pt x="89" y="238"/>
                </a:lnTo>
                <a:lnTo>
                  <a:pt x="86" y="238"/>
                </a:lnTo>
                <a:lnTo>
                  <a:pt x="84" y="238"/>
                </a:lnTo>
                <a:lnTo>
                  <a:pt x="82" y="238"/>
                </a:lnTo>
                <a:lnTo>
                  <a:pt x="81" y="238"/>
                </a:lnTo>
                <a:lnTo>
                  <a:pt x="76" y="238"/>
                </a:lnTo>
                <a:lnTo>
                  <a:pt x="70" y="238"/>
                </a:lnTo>
                <a:lnTo>
                  <a:pt x="69" y="238"/>
                </a:lnTo>
                <a:lnTo>
                  <a:pt x="55" y="238"/>
                </a:lnTo>
                <a:lnTo>
                  <a:pt x="53" y="238"/>
                </a:lnTo>
                <a:lnTo>
                  <a:pt x="51" y="238"/>
                </a:lnTo>
                <a:lnTo>
                  <a:pt x="50" y="238"/>
                </a:lnTo>
                <a:lnTo>
                  <a:pt x="48" y="238"/>
                </a:lnTo>
                <a:lnTo>
                  <a:pt x="46" y="238"/>
                </a:lnTo>
                <a:lnTo>
                  <a:pt x="45" y="238"/>
                </a:lnTo>
                <a:lnTo>
                  <a:pt x="41" y="238"/>
                </a:lnTo>
                <a:lnTo>
                  <a:pt x="34" y="238"/>
                </a:lnTo>
                <a:lnTo>
                  <a:pt x="31" y="238"/>
                </a:lnTo>
                <a:lnTo>
                  <a:pt x="29" y="238"/>
                </a:lnTo>
                <a:lnTo>
                  <a:pt x="26" y="238"/>
                </a:lnTo>
                <a:lnTo>
                  <a:pt x="22" y="238"/>
                </a:lnTo>
                <a:lnTo>
                  <a:pt x="20" y="238"/>
                </a:lnTo>
                <a:lnTo>
                  <a:pt x="19" y="238"/>
                </a:lnTo>
                <a:lnTo>
                  <a:pt x="17" y="238"/>
                </a:lnTo>
                <a:lnTo>
                  <a:pt x="14" y="238"/>
                </a:lnTo>
                <a:lnTo>
                  <a:pt x="14" y="238"/>
                </a:lnTo>
                <a:lnTo>
                  <a:pt x="10" y="238"/>
                </a:lnTo>
                <a:lnTo>
                  <a:pt x="8" y="238"/>
                </a:lnTo>
                <a:lnTo>
                  <a:pt x="7" y="238"/>
                </a:lnTo>
                <a:lnTo>
                  <a:pt x="0" y="238"/>
                </a:lnTo>
                <a:lnTo>
                  <a:pt x="0" y="236"/>
                </a:lnTo>
                <a:lnTo>
                  <a:pt x="0" y="232"/>
                </a:lnTo>
                <a:lnTo>
                  <a:pt x="0" y="231"/>
                </a:lnTo>
                <a:lnTo>
                  <a:pt x="0" y="227"/>
                </a:lnTo>
                <a:lnTo>
                  <a:pt x="0" y="227"/>
                </a:lnTo>
                <a:lnTo>
                  <a:pt x="0" y="222"/>
                </a:lnTo>
                <a:lnTo>
                  <a:pt x="0" y="219"/>
                </a:lnTo>
                <a:lnTo>
                  <a:pt x="0" y="217"/>
                </a:lnTo>
                <a:lnTo>
                  <a:pt x="0" y="213"/>
                </a:lnTo>
                <a:lnTo>
                  <a:pt x="2" y="212"/>
                </a:lnTo>
                <a:lnTo>
                  <a:pt x="2" y="207"/>
                </a:lnTo>
                <a:lnTo>
                  <a:pt x="2" y="201"/>
                </a:lnTo>
                <a:lnTo>
                  <a:pt x="2" y="195"/>
                </a:lnTo>
                <a:lnTo>
                  <a:pt x="2" y="193"/>
                </a:lnTo>
                <a:lnTo>
                  <a:pt x="2" y="188"/>
                </a:lnTo>
                <a:lnTo>
                  <a:pt x="2" y="186"/>
                </a:lnTo>
                <a:lnTo>
                  <a:pt x="2" y="183"/>
                </a:lnTo>
                <a:lnTo>
                  <a:pt x="2" y="181"/>
                </a:lnTo>
                <a:lnTo>
                  <a:pt x="2" y="181"/>
                </a:lnTo>
                <a:lnTo>
                  <a:pt x="2" y="179"/>
                </a:lnTo>
                <a:lnTo>
                  <a:pt x="2" y="174"/>
                </a:lnTo>
                <a:lnTo>
                  <a:pt x="2" y="170"/>
                </a:lnTo>
                <a:lnTo>
                  <a:pt x="2" y="167"/>
                </a:lnTo>
                <a:lnTo>
                  <a:pt x="2" y="165"/>
                </a:lnTo>
                <a:lnTo>
                  <a:pt x="2" y="162"/>
                </a:lnTo>
                <a:lnTo>
                  <a:pt x="2" y="160"/>
                </a:lnTo>
                <a:lnTo>
                  <a:pt x="2" y="155"/>
                </a:lnTo>
                <a:lnTo>
                  <a:pt x="2" y="150"/>
                </a:lnTo>
                <a:lnTo>
                  <a:pt x="2" y="143"/>
                </a:lnTo>
                <a:lnTo>
                  <a:pt x="2" y="141"/>
                </a:lnTo>
                <a:lnTo>
                  <a:pt x="2" y="140"/>
                </a:lnTo>
                <a:lnTo>
                  <a:pt x="2" y="138"/>
                </a:lnTo>
                <a:lnTo>
                  <a:pt x="2" y="136"/>
                </a:lnTo>
                <a:lnTo>
                  <a:pt x="2" y="136"/>
                </a:lnTo>
                <a:lnTo>
                  <a:pt x="2" y="134"/>
                </a:lnTo>
                <a:lnTo>
                  <a:pt x="2" y="131"/>
                </a:lnTo>
                <a:lnTo>
                  <a:pt x="2" y="127"/>
                </a:lnTo>
                <a:lnTo>
                  <a:pt x="2" y="126"/>
                </a:lnTo>
                <a:lnTo>
                  <a:pt x="2" y="122"/>
                </a:lnTo>
                <a:lnTo>
                  <a:pt x="2" y="121"/>
                </a:lnTo>
                <a:lnTo>
                  <a:pt x="3" y="115"/>
                </a:lnTo>
                <a:lnTo>
                  <a:pt x="3" y="114"/>
                </a:lnTo>
                <a:lnTo>
                  <a:pt x="3" y="112"/>
                </a:lnTo>
                <a:lnTo>
                  <a:pt x="3" y="109"/>
                </a:lnTo>
                <a:lnTo>
                  <a:pt x="3" y="107"/>
                </a:lnTo>
                <a:lnTo>
                  <a:pt x="3" y="103"/>
                </a:lnTo>
                <a:lnTo>
                  <a:pt x="3" y="102"/>
                </a:lnTo>
                <a:lnTo>
                  <a:pt x="3" y="98"/>
                </a:lnTo>
                <a:lnTo>
                  <a:pt x="3" y="97"/>
                </a:lnTo>
                <a:lnTo>
                  <a:pt x="3" y="95"/>
                </a:lnTo>
                <a:lnTo>
                  <a:pt x="3" y="93"/>
                </a:lnTo>
                <a:lnTo>
                  <a:pt x="3" y="91"/>
                </a:lnTo>
                <a:lnTo>
                  <a:pt x="3" y="91"/>
                </a:lnTo>
                <a:lnTo>
                  <a:pt x="3" y="90"/>
                </a:lnTo>
                <a:lnTo>
                  <a:pt x="3" y="88"/>
                </a:lnTo>
                <a:lnTo>
                  <a:pt x="3" y="84"/>
                </a:lnTo>
                <a:lnTo>
                  <a:pt x="3" y="83"/>
                </a:lnTo>
                <a:lnTo>
                  <a:pt x="3" y="81"/>
                </a:lnTo>
                <a:lnTo>
                  <a:pt x="3" y="79"/>
                </a:lnTo>
                <a:lnTo>
                  <a:pt x="3" y="78"/>
                </a:lnTo>
                <a:lnTo>
                  <a:pt x="3" y="76"/>
                </a:lnTo>
                <a:lnTo>
                  <a:pt x="3" y="74"/>
                </a:lnTo>
                <a:lnTo>
                  <a:pt x="3" y="72"/>
                </a:lnTo>
                <a:lnTo>
                  <a:pt x="3" y="71"/>
                </a:lnTo>
                <a:lnTo>
                  <a:pt x="3" y="69"/>
                </a:lnTo>
                <a:lnTo>
                  <a:pt x="3" y="67"/>
                </a:lnTo>
                <a:lnTo>
                  <a:pt x="3" y="66"/>
                </a:lnTo>
                <a:lnTo>
                  <a:pt x="3" y="64"/>
                </a:lnTo>
                <a:lnTo>
                  <a:pt x="3" y="62"/>
                </a:lnTo>
                <a:lnTo>
                  <a:pt x="3" y="60"/>
                </a:lnTo>
                <a:lnTo>
                  <a:pt x="3" y="60"/>
                </a:lnTo>
                <a:lnTo>
                  <a:pt x="3" y="59"/>
                </a:lnTo>
                <a:lnTo>
                  <a:pt x="3" y="55"/>
                </a:lnTo>
                <a:lnTo>
                  <a:pt x="3" y="53"/>
                </a:lnTo>
                <a:lnTo>
                  <a:pt x="3" y="52"/>
                </a:lnTo>
                <a:lnTo>
                  <a:pt x="3" y="50"/>
                </a:lnTo>
                <a:lnTo>
                  <a:pt x="3" y="48"/>
                </a:lnTo>
                <a:lnTo>
                  <a:pt x="3" y="47"/>
                </a:lnTo>
                <a:lnTo>
                  <a:pt x="3" y="47"/>
                </a:lnTo>
                <a:lnTo>
                  <a:pt x="3" y="45"/>
                </a:lnTo>
                <a:lnTo>
                  <a:pt x="3" y="43"/>
                </a:lnTo>
                <a:lnTo>
                  <a:pt x="3" y="41"/>
                </a:lnTo>
                <a:lnTo>
                  <a:pt x="3" y="40"/>
                </a:lnTo>
                <a:lnTo>
                  <a:pt x="3" y="31"/>
                </a:lnTo>
                <a:lnTo>
                  <a:pt x="5" y="26"/>
                </a:lnTo>
                <a:lnTo>
                  <a:pt x="5" y="24"/>
                </a:lnTo>
                <a:lnTo>
                  <a:pt x="5" y="19"/>
                </a:lnTo>
                <a:lnTo>
                  <a:pt x="5" y="17"/>
                </a:lnTo>
                <a:lnTo>
                  <a:pt x="5" y="16"/>
                </a:lnTo>
                <a:lnTo>
                  <a:pt x="5" y="5"/>
                </a:lnTo>
                <a:lnTo>
                  <a:pt x="5" y="2"/>
                </a:lnTo>
                <a:lnTo>
                  <a:pt x="5" y="0"/>
                </a:lnTo>
                <a:lnTo>
                  <a:pt x="14" y="0"/>
                </a:lnTo>
                <a:lnTo>
                  <a:pt x="15" y="0"/>
                </a:lnTo>
                <a:lnTo>
                  <a:pt x="17" y="0"/>
                </a:lnTo>
                <a:lnTo>
                  <a:pt x="26" y="0"/>
                </a:lnTo>
                <a:lnTo>
                  <a:pt x="31" y="0"/>
                </a:lnTo>
                <a:lnTo>
                  <a:pt x="34" y="0"/>
                </a:lnTo>
                <a:lnTo>
                  <a:pt x="39" y="0"/>
                </a:lnTo>
                <a:lnTo>
                  <a:pt x="41" y="0"/>
                </a:lnTo>
                <a:lnTo>
                  <a:pt x="46" y="0"/>
                </a:lnTo>
                <a:lnTo>
                  <a:pt x="53" y="0"/>
                </a:lnTo>
                <a:lnTo>
                  <a:pt x="55" y="0"/>
                </a:lnTo>
                <a:lnTo>
                  <a:pt x="57" y="0"/>
                </a:lnTo>
                <a:lnTo>
                  <a:pt x="62" y="0"/>
                </a:lnTo>
                <a:lnTo>
                  <a:pt x="65" y="0"/>
                </a:lnTo>
                <a:lnTo>
                  <a:pt x="69" y="0"/>
                </a:lnTo>
                <a:lnTo>
                  <a:pt x="72" y="0"/>
                </a:lnTo>
                <a:lnTo>
                  <a:pt x="74" y="0"/>
                </a:lnTo>
                <a:lnTo>
                  <a:pt x="79" y="0"/>
                </a:lnTo>
                <a:lnTo>
                  <a:pt x="81" y="0"/>
                </a:lnTo>
                <a:lnTo>
                  <a:pt x="82" y="0"/>
                </a:lnTo>
                <a:lnTo>
                  <a:pt x="86" y="2"/>
                </a:lnTo>
                <a:lnTo>
                  <a:pt x="89" y="2"/>
                </a:lnTo>
                <a:lnTo>
                  <a:pt x="89" y="2"/>
                </a:lnTo>
                <a:lnTo>
                  <a:pt x="91" y="2"/>
                </a:lnTo>
                <a:lnTo>
                  <a:pt x="93" y="2"/>
                </a:lnTo>
                <a:lnTo>
                  <a:pt x="96" y="2"/>
                </a:lnTo>
                <a:lnTo>
                  <a:pt x="112" y="2"/>
                </a:lnTo>
                <a:lnTo>
                  <a:pt x="113" y="2"/>
                </a:lnTo>
                <a:lnTo>
                  <a:pt x="119" y="2"/>
                </a:lnTo>
                <a:lnTo>
                  <a:pt x="120" y="2"/>
                </a:lnTo>
                <a:lnTo>
                  <a:pt x="122" y="2"/>
                </a:lnTo>
                <a:lnTo>
                  <a:pt x="134" y="2"/>
                </a:lnTo>
                <a:lnTo>
                  <a:pt x="136" y="2"/>
                </a:lnTo>
                <a:lnTo>
                  <a:pt x="139" y="2"/>
                </a:lnTo>
                <a:lnTo>
                  <a:pt x="141" y="2"/>
                </a:lnTo>
                <a:lnTo>
                  <a:pt x="143" y="2"/>
                </a:lnTo>
                <a:lnTo>
                  <a:pt x="150" y="2"/>
                </a:lnTo>
                <a:lnTo>
                  <a:pt x="151" y="2"/>
                </a:lnTo>
                <a:lnTo>
                  <a:pt x="153" y="2"/>
                </a:lnTo>
                <a:lnTo>
                  <a:pt x="155" y="2"/>
                </a:lnTo>
                <a:lnTo>
                  <a:pt x="156" y="2"/>
                </a:lnTo>
                <a:lnTo>
                  <a:pt x="158" y="2"/>
                </a:lnTo>
                <a:lnTo>
                  <a:pt x="162" y="2"/>
                </a:lnTo>
                <a:lnTo>
                  <a:pt x="165" y="2"/>
                </a:lnTo>
                <a:lnTo>
                  <a:pt x="167" y="2"/>
                </a:lnTo>
                <a:lnTo>
                  <a:pt x="168" y="2"/>
                </a:lnTo>
                <a:lnTo>
                  <a:pt x="179" y="4"/>
                </a:lnTo>
                <a:lnTo>
                  <a:pt x="180" y="4"/>
                </a:lnTo>
                <a:lnTo>
                  <a:pt x="189" y="4"/>
                </a:lnTo>
                <a:lnTo>
                  <a:pt x="191" y="4"/>
                </a:lnTo>
                <a:lnTo>
                  <a:pt x="194" y="4"/>
                </a:lnTo>
                <a:lnTo>
                  <a:pt x="194" y="4"/>
                </a:lnTo>
                <a:lnTo>
                  <a:pt x="199" y="4"/>
                </a:lnTo>
                <a:lnTo>
                  <a:pt x="203" y="4"/>
                </a:lnTo>
                <a:lnTo>
                  <a:pt x="210" y="4"/>
                </a:lnTo>
                <a:lnTo>
                  <a:pt x="213" y="4"/>
                </a:lnTo>
                <a:lnTo>
                  <a:pt x="215" y="4"/>
                </a:lnTo>
                <a:lnTo>
                  <a:pt x="217" y="4"/>
                </a:lnTo>
                <a:lnTo>
                  <a:pt x="220" y="4"/>
                </a:lnTo>
                <a:lnTo>
                  <a:pt x="222" y="4"/>
                </a:lnTo>
                <a:lnTo>
                  <a:pt x="223" y="4"/>
                </a:lnTo>
                <a:lnTo>
                  <a:pt x="225" y="4"/>
                </a:lnTo>
                <a:lnTo>
                  <a:pt x="227" y="4"/>
                </a:lnTo>
                <a:lnTo>
                  <a:pt x="229" y="4"/>
                </a:lnTo>
                <a:lnTo>
                  <a:pt x="230" y="4"/>
                </a:lnTo>
                <a:lnTo>
                  <a:pt x="241" y="4"/>
                </a:lnTo>
                <a:lnTo>
                  <a:pt x="246" y="4"/>
                </a:lnTo>
                <a:lnTo>
                  <a:pt x="248" y="4"/>
                </a:lnTo>
                <a:lnTo>
                  <a:pt x="249" y="4"/>
                </a:lnTo>
                <a:lnTo>
                  <a:pt x="251" y="4"/>
                </a:lnTo>
                <a:lnTo>
                  <a:pt x="253" y="4"/>
                </a:lnTo>
                <a:lnTo>
                  <a:pt x="254" y="4"/>
                </a:lnTo>
                <a:lnTo>
                  <a:pt x="256" y="4"/>
                </a:lnTo>
                <a:lnTo>
                  <a:pt x="256" y="4"/>
                </a:lnTo>
                <a:lnTo>
                  <a:pt x="258" y="4"/>
                </a:lnTo>
                <a:lnTo>
                  <a:pt x="263" y="4"/>
                </a:lnTo>
                <a:lnTo>
                  <a:pt x="266" y="4"/>
                </a:lnTo>
                <a:lnTo>
                  <a:pt x="270" y="4"/>
                </a:lnTo>
                <a:lnTo>
                  <a:pt x="270" y="4"/>
                </a:lnTo>
                <a:lnTo>
                  <a:pt x="272" y="4"/>
                </a:lnTo>
                <a:lnTo>
                  <a:pt x="273" y="5"/>
                </a:lnTo>
                <a:lnTo>
                  <a:pt x="277" y="5"/>
                </a:lnTo>
                <a:lnTo>
                  <a:pt x="279" y="5"/>
                </a:lnTo>
                <a:lnTo>
                  <a:pt x="282" y="5"/>
                </a:lnTo>
                <a:lnTo>
                  <a:pt x="285" y="5"/>
                </a:lnTo>
                <a:lnTo>
                  <a:pt x="287" y="5"/>
                </a:lnTo>
                <a:lnTo>
                  <a:pt x="289" y="5"/>
                </a:lnTo>
                <a:lnTo>
                  <a:pt x="292" y="5"/>
                </a:lnTo>
                <a:lnTo>
                  <a:pt x="299" y="5"/>
                </a:lnTo>
                <a:lnTo>
                  <a:pt x="301" y="5"/>
                </a:lnTo>
                <a:lnTo>
                  <a:pt x="301" y="5"/>
                </a:lnTo>
                <a:lnTo>
                  <a:pt x="304" y="5"/>
                </a:lnTo>
                <a:lnTo>
                  <a:pt x="306" y="5"/>
                </a:lnTo>
                <a:lnTo>
                  <a:pt x="308" y="5"/>
                </a:lnTo>
                <a:lnTo>
                  <a:pt x="311" y="5"/>
                </a:lnTo>
                <a:lnTo>
                  <a:pt x="313" y="5"/>
                </a:lnTo>
                <a:lnTo>
                  <a:pt x="315" y="5"/>
                </a:lnTo>
                <a:lnTo>
                  <a:pt x="316" y="5"/>
                </a:lnTo>
                <a:lnTo>
                  <a:pt x="318" y="5"/>
                </a:lnTo>
                <a:lnTo>
                  <a:pt x="320" y="5"/>
                </a:lnTo>
                <a:lnTo>
                  <a:pt x="322" y="5"/>
                </a:lnTo>
                <a:lnTo>
                  <a:pt x="323" y="5"/>
                </a:lnTo>
                <a:lnTo>
                  <a:pt x="327" y="5"/>
                </a:lnTo>
                <a:lnTo>
                  <a:pt x="330" y="5"/>
                </a:lnTo>
                <a:lnTo>
                  <a:pt x="337" y="5"/>
                </a:lnTo>
                <a:lnTo>
                  <a:pt x="340" y="5"/>
                </a:lnTo>
                <a:lnTo>
                  <a:pt x="344" y="5"/>
                </a:lnTo>
                <a:lnTo>
                  <a:pt x="346" y="5"/>
                </a:lnTo>
                <a:lnTo>
                  <a:pt x="347" y="5"/>
                </a:lnTo>
                <a:lnTo>
                  <a:pt x="351" y="5"/>
                </a:lnTo>
                <a:lnTo>
                  <a:pt x="358" y="5"/>
                </a:lnTo>
                <a:lnTo>
                  <a:pt x="361" y="5"/>
                </a:lnTo>
                <a:lnTo>
                  <a:pt x="361" y="5"/>
                </a:lnTo>
                <a:lnTo>
                  <a:pt x="371" y="7"/>
                </a:lnTo>
                <a:lnTo>
                  <a:pt x="373" y="7"/>
                </a:lnTo>
                <a:lnTo>
                  <a:pt x="375" y="7"/>
                </a:lnTo>
                <a:lnTo>
                  <a:pt x="377" y="7"/>
                </a:lnTo>
                <a:lnTo>
                  <a:pt x="378" y="7"/>
                </a:lnTo>
                <a:lnTo>
                  <a:pt x="380" y="7"/>
                </a:lnTo>
                <a:lnTo>
                  <a:pt x="387" y="7"/>
                </a:lnTo>
                <a:lnTo>
                  <a:pt x="390" y="7"/>
                </a:lnTo>
                <a:lnTo>
                  <a:pt x="390" y="7"/>
                </a:lnTo>
                <a:lnTo>
                  <a:pt x="395" y="7"/>
                </a:lnTo>
                <a:lnTo>
                  <a:pt x="401" y="7"/>
                </a:lnTo>
                <a:lnTo>
                  <a:pt x="406" y="7"/>
                </a:lnTo>
                <a:lnTo>
                  <a:pt x="408" y="7"/>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20" name="Freeform 248"/>
          <p:cNvSpPr>
            <a:spLocks/>
          </p:cNvSpPr>
          <p:nvPr/>
        </p:nvSpPr>
        <p:spPr bwMode="auto">
          <a:xfrm>
            <a:off x="7567613" y="5048250"/>
            <a:ext cx="311944" cy="589360"/>
          </a:xfrm>
          <a:custGeom>
            <a:avLst/>
            <a:gdLst/>
            <a:ahLst/>
            <a:cxnLst>
              <a:cxn ang="0">
                <a:pos x="245" y="22"/>
              </a:cxn>
              <a:cxn ang="0">
                <a:pos x="250" y="51"/>
              </a:cxn>
              <a:cxn ang="0">
                <a:pos x="250" y="72"/>
              </a:cxn>
              <a:cxn ang="0">
                <a:pos x="250" y="98"/>
              </a:cxn>
              <a:cxn ang="0">
                <a:pos x="250" y="122"/>
              </a:cxn>
              <a:cxn ang="0">
                <a:pos x="250" y="149"/>
              </a:cxn>
              <a:cxn ang="0">
                <a:pos x="246" y="177"/>
              </a:cxn>
              <a:cxn ang="0">
                <a:pos x="251" y="211"/>
              </a:cxn>
              <a:cxn ang="0">
                <a:pos x="253" y="285"/>
              </a:cxn>
              <a:cxn ang="0">
                <a:pos x="257" y="337"/>
              </a:cxn>
              <a:cxn ang="0">
                <a:pos x="258" y="370"/>
              </a:cxn>
              <a:cxn ang="0">
                <a:pos x="260" y="437"/>
              </a:cxn>
              <a:cxn ang="0">
                <a:pos x="257" y="483"/>
              </a:cxn>
              <a:cxn ang="0">
                <a:pos x="159" y="488"/>
              </a:cxn>
              <a:cxn ang="0">
                <a:pos x="109" y="490"/>
              </a:cxn>
              <a:cxn ang="0">
                <a:pos x="42" y="494"/>
              </a:cxn>
              <a:cxn ang="0">
                <a:pos x="2" y="492"/>
              </a:cxn>
              <a:cxn ang="0">
                <a:pos x="14" y="473"/>
              </a:cxn>
              <a:cxn ang="0">
                <a:pos x="21" y="456"/>
              </a:cxn>
              <a:cxn ang="0">
                <a:pos x="30" y="437"/>
              </a:cxn>
              <a:cxn ang="0">
                <a:pos x="36" y="420"/>
              </a:cxn>
              <a:cxn ang="0">
                <a:pos x="48" y="406"/>
              </a:cxn>
              <a:cxn ang="0">
                <a:pos x="67" y="397"/>
              </a:cxn>
              <a:cxn ang="0">
                <a:pos x="81" y="383"/>
              </a:cxn>
              <a:cxn ang="0">
                <a:pos x="86" y="366"/>
              </a:cxn>
              <a:cxn ang="0">
                <a:pos x="93" y="347"/>
              </a:cxn>
              <a:cxn ang="0">
                <a:pos x="109" y="337"/>
              </a:cxn>
              <a:cxn ang="0">
                <a:pos x="119" y="328"/>
              </a:cxn>
              <a:cxn ang="0">
                <a:pos x="131" y="322"/>
              </a:cxn>
              <a:cxn ang="0">
                <a:pos x="146" y="313"/>
              </a:cxn>
              <a:cxn ang="0">
                <a:pos x="148" y="301"/>
              </a:cxn>
              <a:cxn ang="0">
                <a:pos x="157" y="291"/>
              </a:cxn>
              <a:cxn ang="0">
                <a:pos x="165" y="280"/>
              </a:cxn>
              <a:cxn ang="0">
                <a:pos x="181" y="270"/>
              </a:cxn>
              <a:cxn ang="0">
                <a:pos x="188" y="254"/>
              </a:cxn>
              <a:cxn ang="0">
                <a:pos x="179" y="241"/>
              </a:cxn>
              <a:cxn ang="0">
                <a:pos x="179" y="225"/>
              </a:cxn>
              <a:cxn ang="0">
                <a:pos x="184" y="210"/>
              </a:cxn>
              <a:cxn ang="0">
                <a:pos x="188" y="193"/>
              </a:cxn>
              <a:cxn ang="0">
                <a:pos x="176" y="177"/>
              </a:cxn>
              <a:cxn ang="0">
                <a:pos x="159" y="175"/>
              </a:cxn>
              <a:cxn ang="0">
                <a:pos x="148" y="170"/>
              </a:cxn>
              <a:cxn ang="0">
                <a:pos x="143" y="165"/>
              </a:cxn>
              <a:cxn ang="0">
                <a:pos x="140" y="151"/>
              </a:cxn>
              <a:cxn ang="0">
                <a:pos x="140" y="136"/>
              </a:cxn>
              <a:cxn ang="0">
                <a:pos x="131" y="129"/>
              </a:cxn>
              <a:cxn ang="0">
                <a:pos x="131" y="120"/>
              </a:cxn>
              <a:cxn ang="0">
                <a:pos x="129" y="106"/>
              </a:cxn>
              <a:cxn ang="0">
                <a:pos x="88" y="103"/>
              </a:cxn>
              <a:cxn ang="0">
                <a:pos x="88" y="88"/>
              </a:cxn>
              <a:cxn ang="0">
                <a:pos x="93" y="77"/>
              </a:cxn>
              <a:cxn ang="0">
                <a:pos x="100" y="69"/>
              </a:cxn>
              <a:cxn ang="0">
                <a:pos x="107" y="67"/>
              </a:cxn>
              <a:cxn ang="0">
                <a:pos x="110" y="50"/>
              </a:cxn>
              <a:cxn ang="0">
                <a:pos x="109" y="41"/>
              </a:cxn>
              <a:cxn ang="0">
                <a:pos x="110" y="29"/>
              </a:cxn>
              <a:cxn ang="0">
                <a:pos x="114" y="20"/>
              </a:cxn>
              <a:cxn ang="0">
                <a:pos x="121" y="19"/>
              </a:cxn>
              <a:cxn ang="0">
                <a:pos x="122" y="14"/>
              </a:cxn>
              <a:cxn ang="0">
                <a:pos x="124" y="5"/>
              </a:cxn>
              <a:cxn ang="0">
                <a:pos x="126" y="2"/>
              </a:cxn>
              <a:cxn ang="0">
                <a:pos x="159" y="0"/>
              </a:cxn>
              <a:cxn ang="0">
                <a:pos x="226" y="0"/>
              </a:cxn>
            </a:cxnLst>
            <a:rect l="0" t="0" r="r" b="b"/>
            <a:pathLst>
              <a:path w="262" h="495">
                <a:moveTo>
                  <a:pt x="246" y="0"/>
                </a:moveTo>
                <a:lnTo>
                  <a:pt x="245" y="2"/>
                </a:lnTo>
                <a:lnTo>
                  <a:pt x="243" y="2"/>
                </a:lnTo>
                <a:lnTo>
                  <a:pt x="245" y="5"/>
                </a:lnTo>
                <a:lnTo>
                  <a:pt x="243" y="7"/>
                </a:lnTo>
                <a:lnTo>
                  <a:pt x="245" y="7"/>
                </a:lnTo>
                <a:lnTo>
                  <a:pt x="245" y="8"/>
                </a:lnTo>
                <a:lnTo>
                  <a:pt x="245" y="10"/>
                </a:lnTo>
                <a:lnTo>
                  <a:pt x="245" y="12"/>
                </a:lnTo>
                <a:lnTo>
                  <a:pt x="245" y="14"/>
                </a:lnTo>
                <a:lnTo>
                  <a:pt x="245" y="14"/>
                </a:lnTo>
                <a:lnTo>
                  <a:pt x="245" y="15"/>
                </a:lnTo>
                <a:lnTo>
                  <a:pt x="245" y="17"/>
                </a:lnTo>
                <a:lnTo>
                  <a:pt x="245" y="19"/>
                </a:lnTo>
                <a:lnTo>
                  <a:pt x="245" y="20"/>
                </a:lnTo>
                <a:lnTo>
                  <a:pt x="245" y="22"/>
                </a:lnTo>
                <a:lnTo>
                  <a:pt x="246" y="24"/>
                </a:lnTo>
                <a:lnTo>
                  <a:pt x="246" y="26"/>
                </a:lnTo>
                <a:lnTo>
                  <a:pt x="246" y="27"/>
                </a:lnTo>
                <a:lnTo>
                  <a:pt x="248" y="29"/>
                </a:lnTo>
                <a:lnTo>
                  <a:pt x="248" y="31"/>
                </a:lnTo>
                <a:lnTo>
                  <a:pt x="248" y="33"/>
                </a:lnTo>
                <a:lnTo>
                  <a:pt x="248" y="36"/>
                </a:lnTo>
                <a:lnTo>
                  <a:pt x="248" y="38"/>
                </a:lnTo>
                <a:lnTo>
                  <a:pt x="250" y="41"/>
                </a:lnTo>
                <a:lnTo>
                  <a:pt x="248" y="43"/>
                </a:lnTo>
                <a:lnTo>
                  <a:pt x="250" y="43"/>
                </a:lnTo>
                <a:lnTo>
                  <a:pt x="250" y="45"/>
                </a:lnTo>
                <a:lnTo>
                  <a:pt x="250" y="46"/>
                </a:lnTo>
                <a:lnTo>
                  <a:pt x="250" y="48"/>
                </a:lnTo>
                <a:lnTo>
                  <a:pt x="250" y="50"/>
                </a:lnTo>
                <a:lnTo>
                  <a:pt x="250" y="51"/>
                </a:lnTo>
                <a:lnTo>
                  <a:pt x="250" y="53"/>
                </a:lnTo>
                <a:lnTo>
                  <a:pt x="250" y="55"/>
                </a:lnTo>
                <a:lnTo>
                  <a:pt x="250" y="57"/>
                </a:lnTo>
                <a:lnTo>
                  <a:pt x="251" y="57"/>
                </a:lnTo>
                <a:lnTo>
                  <a:pt x="251" y="58"/>
                </a:lnTo>
                <a:lnTo>
                  <a:pt x="251" y="60"/>
                </a:lnTo>
                <a:lnTo>
                  <a:pt x="251" y="60"/>
                </a:lnTo>
                <a:lnTo>
                  <a:pt x="251" y="60"/>
                </a:lnTo>
                <a:lnTo>
                  <a:pt x="251" y="62"/>
                </a:lnTo>
                <a:lnTo>
                  <a:pt x="251" y="63"/>
                </a:lnTo>
                <a:lnTo>
                  <a:pt x="251" y="63"/>
                </a:lnTo>
                <a:lnTo>
                  <a:pt x="251" y="65"/>
                </a:lnTo>
                <a:lnTo>
                  <a:pt x="250" y="67"/>
                </a:lnTo>
                <a:lnTo>
                  <a:pt x="250" y="69"/>
                </a:lnTo>
                <a:lnTo>
                  <a:pt x="250" y="70"/>
                </a:lnTo>
                <a:lnTo>
                  <a:pt x="250" y="72"/>
                </a:lnTo>
                <a:lnTo>
                  <a:pt x="251" y="72"/>
                </a:lnTo>
                <a:lnTo>
                  <a:pt x="250" y="74"/>
                </a:lnTo>
                <a:lnTo>
                  <a:pt x="250" y="74"/>
                </a:lnTo>
                <a:lnTo>
                  <a:pt x="248" y="76"/>
                </a:lnTo>
                <a:lnTo>
                  <a:pt x="248" y="77"/>
                </a:lnTo>
                <a:lnTo>
                  <a:pt x="250" y="79"/>
                </a:lnTo>
                <a:lnTo>
                  <a:pt x="250" y="81"/>
                </a:lnTo>
                <a:lnTo>
                  <a:pt x="248" y="82"/>
                </a:lnTo>
                <a:lnTo>
                  <a:pt x="248" y="84"/>
                </a:lnTo>
                <a:lnTo>
                  <a:pt x="250" y="86"/>
                </a:lnTo>
                <a:lnTo>
                  <a:pt x="250" y="88"/>
                </a:lnTo>
                <a:lnTo>
                  <a:pt x="250" y="89"/>
                </a:lnTo>
                <a:lnTo>
                  <a:pt x="250" y="91"/>
                </a:lnTo>
                <a:lnTo>
                  <a:pt x="250" y="94"/>
                </a:lnTo>
                <a:lnTo>
                  <a:pt x="250" y="96"/>
                </a:lnTo>
                <a:lnTo>
                  <a:pt x="250" y="98"/>
                </a:lnTo>
                <a:lnTo>
                  <a:pt x="250" y="100"/>
                </a:lnTo>
                <a:lnTo>
                  <a:pt x="250" y="101"/>
                </a:lnTo>
                <a:lnTo>
                  <a:pt x="251" y="103"/>
                </a:lnTo>
                <a:lnTo>
                  <a:pt x="251" y="105"/>
                </a:lnTo>
                <a:lnTo>
                  <a:pt x="251" y="105"/>
                </a:lnTo>
                <a:lnTo>
                  <a:pt x="251" y="106"/>
                </a:lnTo>
                <a:lnTo>
                  <a:pt x="251" y="108"/>
                </a:lnTo>
                <a:lnTo>
                  <a:pt x="251" y="110"/>
                </a:lnTo>
                <a:lnTo>
                  <a:pt x="251" y="112"/>
                </a:lnTo>
                <a:lnTo>
                  <a:pt x="251" y="113"/>
                </a:lnTo>
                <a:lnTo>
                  <a:pt x="251" y="115"/>
                </a:lnTo>
                <a:lnTo>
                  <a:pt x="251" y="117"/>
                </a:lnTo>
                <a:lnTo>
                  <a:pt x="251" y="119"/>
                </a:lnTo>
                <a:lnTo>
                  <a:pt x="251" y="120"/>
                </a:lnTo>
                <a:lnTo>
                  <a:pt x="251" y="120"/>
                </a:lnTo>
                <a:lnTo>
                  <a:pt x="250" y="122"/>
                </a:lnTo>
                <a:lnTo>
                  <a:pt x="250" y="124"/>
                </a:lnTo>
                <a:lnTo>
                  <a:pt x="250" y="127"/>
                </a:lnTo>
                <a:lnTo>
                  <a:pt x="251" y="129"/>
                </a:lnTo>
                <a:lnTo>
                  <a:pt x="251" y="131"/>
                </a:lnTo>
                <a:lnTo>
                  <a:pt x="251" y="132"/>
                </a:lnTo>
                <a:lnTo>
                  <a:pt x="251" y="134"/>
                </a:lnTo>
                <a:lnTo>
                  <a:pt x="251" y="134"/>
                </a:lnTo>
                <a:lnTo>
                  <a:pt x="251" y="136"/>
                </a:lnTo>
                <a:lnTo>
                  <a:pt x="251" y="137"/>
                </a:lnTo>
                <a:lnTo>
                  <a:pt x="251" y="139"/>
                </a:lnTo>
                <a:lnTo>
                  <a:pt x="251" y="141"/>
                </a:lnTo>
                <a:lnTo>
                  <a:pt x="250" y="143"/>
                </a:lnTo>
                <a:lnTo>
                  <a:pt x="250" y="146"/>
                </a:lnTo>
                <a:lnTo>
                  <a:pt x="250" y="148"/>
                </a:lnTo>
                <a:lnTo>
                  <a:pt x="250" y="149"/>
                </a:lnTo>
                <a:lnTo>
                  <a:pt x="250" y="149"/>
                </a:lnTo>
                <a:lnTo>
                  <a:pt x="250" y="151"/>
                </a:lnTo>
                <a:lnTo>
                  <a:pt x="250" y="155"/>
                </a:lnTo>
                <a:lnTo>
                  <a:pt x="248" y="156"/>
                </a:lnTo>
                <a:lnTo>
                  <a:pt x="248" y="158"/>
                </a:lnTo>
                <a:lnTo>
                  <a:pt x="248" y="162"/>
                </a:lnTo>
                <a:lnTo>
                  <a:pt x="248" y="163"/>
                </a:lnTo>
                <a:lnTo>
                  <a:pt x="248" y="165"/>
                </a:lnTo>
                <a:lnTo>
                  <a:pt x="250" y="165"/>
                </a:lnTo>
                <a:lnTo>
                  <a:pt x="250" y="167"/>
                </a:lnTo>
                <a:lnTo>
                  <a:pt x="248" y="168"/>
                </a:lnTo>
                <a:lnTo>
                  <a:pt x="248" y="170"/>
                </a:lnTo>
                <a:lnTo>
                  <a:pt x="246" y="170"/>
                </a:lnTo>
                <a:lnTo>
                  <a:pt x="246" y="172"/>
                </a:lnTo>
                <a:lnTo>
                  <a:pt x="246" y="174"/>
                </a:lnTo>
                <a:lnTo>
                  <a:pt x="246" y="175"/>
                </a:lnTo>
                <a:lnTo>
                  <a:pt x="246" y="177"/>
                </a:lnTo>
                <a:lnTo>
                  <a:pt x="245" y="179"/>
                </a:lnTo>
                <a:lnTo>
                  <a:pt x="245" y="180"/>
                </a:lnTo>
                <a:lnTo>
                  <a:pt x="245" y="180"/>
                </a:lnTo>
                <a:lnTo>
                  <a:pt x="245" y="182"/>
                </a:lnTo>
                <a:lnTo>
                  <a:pt x="245" y="184"/>
                </a:lnTo>
                <a:lnTo>
                  <a:pt x="246" y="184"/>
                </a:lnTo>
                <a:lnTo>
                  <a:pt x="250" y="184"/>
                </a:lnTo>
                <a:lnTo>
                  <a:pt x="251" y="184"/>
                </a:lnTo>
                <a:lnTo>
                  <a:pt x="251" y="191"/>
                </a:lnTo>
                <a:lnTo>
                  <a:pt x="251" y="194"/>
                </a:lnTo>
                <a:lnTo>
                  <a:pt x="251" y="194"/>
                </a:lnTo>
                <a:lnTo>
                  <a:pt x="251" y="198"/>
                </a:lnTo>
                <a:lnTo>
                  <a:pt x="251" y="201"/>
                </a:lnTo>
                <a:lnTo>
                  <a:pt x="251" y="205"/>
                </a:lnTo>
                <a:lnTo>
                  <a:pt x="251" y="208"/>
                </a:lnTo>
                <a:lnTo>
                  <a:pt x="251" y="211"/>
                </a:lnTo>
                <a:lnTo>
                  <a:pt x="251" y="215"/>
                </a:lnTo>
                <a:lnTo>
                  <a:pt x="251" y="218"/>
                </a:lnTo>
                <a:lnTo>
                  <a:pt x="251" y="220"/>
                </a:lnTo>
                <a:lnTo>
                  <a:pt x="251" y="223"/>
                </a:lnTo>
                <a:lnTo>
                  <a:pt x="251" y="236"/>
                </a:lnTo>
                <a:lnTo>
                  <a:pt x="251" y="241"/>
                </a:lnTo>
                <a:lnTo>
                  <a:pt x="251" y="246"/>
                </a:lnTo>
                <a:lnTo>
                  <a:pt x="251" y="256"/>
                </a:lnTo>
                <a:lnTo>
                  <a:pt x="251" y="258"/>
                </a:lnTo>
                <a:lnTo>
                  <a:pt x="253" y="270"/>
                </a:lnTo>
                <a:lnTo>
                  <a:pt x="253" y="277"/>
                </a:lnTo>
                <a:lnTo>
                  <a:pt x="253" y="279"/>
                </a:lnTo>
                <a:lnTo>
                  <a:pt x="253" y="280"/>
                </a:lnTo>
                <a:lnTo>
                  <a:pt x="253" y="282"/>
                </a:lnTo>
                <a:lnTo>
                  <a:pt x="253" y="284"/>
                </a:lnTo>
                <a:lnTo>
                  <a:pt x="253" y="285"/>
                </a:lnTo>
                <a:lnTo>
                  <a:pt x="253" y="285"/>
                </a:lnTo>
                <a:lnTo>
                  <a:pt x="253" y="287"/>
                </a:lnTo>
                <a:lnTo>
                  <a:pt x="253" y="291"/>
                </a:lnTo>
                <a:lnTo>
                  <a:pt x="253" y="294"/>
                </a:lnTo>
                <a:lnTo>
                  <a:pt x="253" y="297"/>
                </a:lnTo>
                <a:lnTo>
                  <a:pt x="253" y="299"/>
                </a:lnTo>
                <a:lnTo>
                  <a:pt x="253" y="301"/>
                </a:lnTo>
                <a:lnTo>
                  <a:pt x="255" y="304"/>
                </a:lnTo>
                <a:lnTo>
                  <a:pt x="255" y="308"/>
                </a:lnTo>
                <a:lnTo>
                  <a:pt x="255" y="315"/>
                </a:lnTo>
                <a:lnTo>
                  <a:pt x="255" y="325"/>
                </a:lnTo>
                <a:lnTo>
                  <a:pt x="255" y="328"/>
                </a:lnTo>
                <a:lnTo>
                  <a:pt x="255" y="330"/>
                </a:lnTo>
                <a:lnTo>
                  <a:pt x="257" y="334"/>
                </a:lnTo>
                <a:lnTo>
                  <a:pt x="257" y="335"/>
                </a:lnTo>
                <a:lnTo>
                  <a:pt x="257" y="337"/>
                </a:lnTo>
                <a:lnTo>
                  <a:pt x="257" y="342"/>
                </a:lnTo>
                <a:lnTo>
                  <a:pt x="257" y="344"/>
                </a:lnTo>
                <a:lnTo>
                  <a:pt x="257" y="347"/>
                </a:lnTo>
                <a:lnTo>
                  <a:pt x="257" y="349"/>
                </a:lnTo>
                <a:lnTo>
                  <a:pt x="257" y="351"/>
                </a:lnTo>
                <a:lnTo>
                  <a:pt x="257" y="354"/>
                </a:lnTo>
                <a:lnTo>
                  <a:pt x="257" y="356"/>
                </a:lnTo>
                <a:lnTo>
                  <a:pt x="257" y="359"/>
                </a:lnTo>
                <a:lnTo>
                  <a:pt x="257" y="361"/>
                </a:lnTo>
                <a:lnTo>
                  <a:pt x="257" y="361"/>
                </a:lnTo>
                <a:lnTo>
                  <a:pt x="257" y="363"/>
                </a:lnTo>
                <a:lnTo>
                  <a:pt x="258" y="363"/>
                </a:lnTo>
                <a:lnTo>
                  <a:pt x="258" y="365"/>
                </a:lnTo>
                <a:lnTo>
                  <a:pt x="257" y="365"/>
                </a:lnTo>
                <a:lnTo>
                  <a:pt x="258" y="366"/>
                </a:lnTo>
                <a:lnTo>
                  <a:pt x="258" y="370"/>
                </a:lnTo>
                <a:lnTo>
                  <a:pt x="257" y="370"/>
                </a:lnTo>
                <a:lnTo>
                  <a:pt x="257" y="371"/>
                </a:lnTo>
                <a:lnTo>
                  <a:pt x="258" y="373"/>
                </a:lnTo>
                <a:lnTo>
                  <a:pt x="258" y="380"/>
                </a:lnTo>
                <a:lnTo>
                  <a:pt x="258" y="382"/>
                </a:lnTo>
                <a:lnTo>
                  <a:pt x="258" y="387"/>
                </a:lnTo>
                <a:lnTo>
                  <a:pt x="258" y="389"/>
                </a:lnTo>
                <a:lnTo>
                  <a:pt x="258" y="390"/>
                </a:lnTo>
                <a:lnTo>
                  <a:pt x="258" y="390"/>
                </a:lnTo>
                <a:lnTo>
                  <a:pt x="258" y="392"/>
                </a:lnTo>
                <a:lnTo>
                  <a:pt x="258" y="396"/>
                </a:lnTo>
                <a:lnTo>
                  <a:pt x="258" y="404"/>
                </a:lnTo>
                <a:lnTo>
                  <a:pt x="260" y="414"/>
                </a:lnTo>
                <a:lnTo>
                  <a:pt x="260" y="418"/>
                </a:lnTo>
                <a:lnTo>
                  <a:pt x="260" y="426"/>
                </a:lnTo>
                <a:lnTo>
                  <a:pt x="260" y="437"/>
                </a:lnTo>
                <a:lnTo>
                  <a:pt x="260" y="442"/>
                </a:lnTo>
                <a:lnTo>
                  <a:pt x="260" y="445"/>
                </a:lnTo>
                <a:lnTo>
                  <a:pt x="260" y="449"/>
                </a:lnTo>
                <a:lnTo>
                  <a:pt x="260" y="451"/>
                </a:lnTo>
                <a:lnTo>
                  <a:pt x="260" y="454"/>
                </a:lnTo>
                <a:lnTo>
                  <a:pt x="260" y="456"/>
                </a:lnTo>
                <a:lnTo>
                  <a:pt x="260" y="459"/>
                </a:lnTo>
                <a:lnTo>
                  <a:pt x="262" y="468"/>
                </a:lnTo>
                <a:lnTo>
                  <a:pt x="262" y="469"/>
                </a:lnTo>
                <a:lnTo>
                  <a:pt x="262" y="471"/>
                </a:lnTo>
                <a:lnTo>
                  <a:pt x="262" y="476"/>
                </a:lnTo>
                <a:lnTo>
                  <a:pt x="262" y="482"/>
                </a:lnTo>
                <a:lnTo>
                  <a:pt x="262" y="483"/>
                </a:lnTo>
                <a:lnTo>
                  <a:pt x="260" y="483"/>
                </a:lnTo>
                <a:lnTo>
                  <a:pt x="258" y="483"/>
                </a:lnTo>
                <a:lnTo>
                  <a:pt x="257" y="483"/>
                </a:lnTo>
                <a:lnTo>
                  <a:pt x="255" y="483"/>
                </a:lnTo>
                <a:lnTo>
                  <a:pt x="253" y="483"/>
                </a:lnTo>
                <a:lnTo>
                  <a:pt x="238" y="483"/>
                </a:lnTo>
                <a:lnTo>
                  <a:pt x="236" y="483"/>
                </a:lnTo>
                <a:lnTo>
                  <a:pt x="231" y="485"/>
                </a:lnTo>
                <a:lnTo>
                  <a:pt x="215" y="485"/>
                </a:lnTo>
                <a:lnTo>
                  <a:pt x="203" y="485"/>
                </a:lnTo>
                <a:lnTo>
                  <a:pt x="198" y="487"/>
                </a:lnTo>
                <a:lnTo>
                  <a:pt x="193" y="487"/>
                </a:lnTo>
                <a:lnTo>
                  <a:pt x="186" y="487"/>
                </a:lnTo>
                <a:lnTo>
                  <a:pt x="179" y="487"/>
                </a:lnTo>
                <a:lnTo>
                  <a:pt x="171" y="487"/>
                </a:lnTo>
                <a:lnTo>
                  <a:pt x="164" y="487"/>
                </a:lnTo>
                <a:lnTo>
                  <a:pt x="162" y="487"/>
                </a:lnTo>
                <a:lnTo>
                  <a:pt x="162" y="488"/>
                </a:lnTo>
                <a:lnTo>
                  <a:pt x="159" y="488"/>
                </a:lnTo>
                <a:lnTo>
                  <a:pt x="157" y="488"/>
                </a:lnTo>
                <a:lnTo>
                  <a:pt x="153" y="488"/>
                </a:lnTo>
                <a:lnTo>
                  <a:pt x="148" y="488"/>
                </a:lnTo>
                <a:lnTo>
                  <a:pt x="143" y="488"/>
                </a:lnTo>
                <a:lnTo>
                  <a:pt x="141" y="488"/>
                </a:lnTo>
                <a:lnTo>
                  <a:pt x="140" y="488"/>
                </a:lnTo>
                <a:lnTo>
                  <a:pt x="136" y="488"/>
                </a:lnTo>
                <a:lnTo>
                  <a:pt x="131" y="488"/>
                </a:lnTo>
                <a:lnTo>
                  <a:pt x="126" y="488"/>
                </a:lnTo>
                <a:lnTo>
                  <a:pt x="121" y="490"/>
                </a:lnTo>
                <a:lnTo>
                  <a:pt x="119" y="490"/>
                </a:lnTo>
                <a:lnTo>
                  <a:pt x="117" y="490"/>
                </a:lnTo>
                <a:lnTo>
                  <a:pt x="117" y="490"/>
                </a:lnTo>
                <a:lnTo>
                  <a:pt x="116" y="490"/>
                </a:lnTo>
                <a:lnTo>
                  <a:pt x="112" y="490"/>
                </a:lnTo>
                <a:lnTo>
                  <a:pt x="109" y="490"/>
                </a:lnTo>
                <a:lnTo>
                  <a:pt x="103" y="490"/>
                </a:lnTo>
                <a:lnTo>
                  <a:pt x="102" y="490"/>
                </a:lnTo>
                <a:lnTo>
                  <a:pt x="98" y="490"/>
                </a:lnTo>
                <a:lnTo>
                  <a:pt x="91" y="490"/>
                </a:lnTo>
                <a:lnTo>
                  <a:pt x="90" y="490"/>
                </a:lnTo>
                <a:lnTo>
                  <a:pt x="86" y="490"/>
                </a:lnTo>
                <a:lnTo>
                  <a:pt x="81" y="492"/>
                </a:lnTo>
                <a:lnTo>
                  <a:pt x="79" y="492"/>
                </a:lnTo>
                <a:lnTo>
                  <a:pt x="71" y="492"/>
                </a:lnTo>
                <a:lnTo>
                  <a:pt x="64" y="492"/>
                </a:lnTo>
                <a:lnTo>
                  <a:pt x="55" y="492"/>
                </a:lnTo>
                <a:lnTo>
                  <a:pt x="54" y="492"/>
                </a:lnTo>
                <a:lnTo>
                  <a:pt x="52" y="492"/>
                </a:lnTo>
                <a:lnTo>
                  <a:pt x="50" y="492"/>
                </a:lnTo>
                <a:lnTo>
                  <a:pt x="45" y="492"/>
                </a:lnTo>
                <a:lnTo>
                  <a:pt x="42" y="494"/>
                </a:lnTo>
                <a:lnTo>
                  <a:pt x="38" y="494"/>
                </a:lnTo>
                <a:lnTo>
                  <a:pt x="33" y="494"/>
                </a:lnTo>
                <a:lnTo>
                  <a:pt x="26" y="494"/>
                </a:lnTo>
                <a:lnTo>
                  <a:pt x="24" y="494"/>
                </a:lnTo>
                <a:lnTo>
                  <a:pt x="23" y="494"/>
                </a:lnTo>
                <a:lnTo>
                  <a:pt x="14" y="494"/>
                </a:lnTo>
                <a:lnTo>
                  <a:pt x="11" y="494"/>
                </a:lnTo>
                <a:lnTo>
                  <a:pt x="9" y="494"/>
                </a:lnTo>
                <a:lnTo>
                  <a:pt x="5" y="494"/>
                </a:lnTo>
                <a:lnTo>
                  <a:pt x="4" y="494"/>
                </a:lnTo>
                <a:lnTo>
                  <a:pt x="2" y="494"/>
                </a:lnTo>
                <a:lnTo>
                  <a:pt x="2" y="495"/>
                </a:lnTo>
                <a:lnTo>
                  <a:pt x="0" y="495"/>
                </a:lnTo>
                <a:lnTo>
                  <a:pt x="0" y="494"/>
                </a:lnTo>
                <a:lnTo>
                  <a:pt x="0" y="492"/>
                </a:lnTo>
                <a:lnTo>
                  <a:pt x="2" y="492"/>
                </a:lnTo>
                <a:lnTo>
                  <a:pt x="2" y="490"/>
                </a:lnTo>
                <a:lnTo>
                  <a:pt x="4" y="490"/>
                </a:lnTo>
                <a:lnTo>
                  <a:pt x="4" y="488"/>
                </a:lnTo>
                <a:lnTo>
                  <a:pt x="4" y="487"/>
                </a:lnTo>
                <a:lnTo>
                  <a:pt x="5" y="485"/>
                </a:lnTo>
                <a:lnTo>
                  <a:pt x="5" y="483"/>
                </a:lnTo>
                <a:lnTo>
                  <a:pt x="7" y="482"/>
                </a:lnTo>
                <a:lnTo>
                  <a:pt x="9" y="482"/>
                </a:lnTo>
                <a:lnTo>
                  <a:pt x="9" y="480"/>
                </a:lnTo>
                <a:lnTo>
                  <a:pt x="11" y="480"/>
                </a:lnTo>
                <a:lnTo>
                  <a:pt x="11" y="478"/>
                </a:lnTo>
                <a:lnTo>
                  <a:pt x="11" y="478"/>
                </a:lnTo>
                <a:lnTo>
                  <a:pt x="11" y="476"/>
                </a:lnTo>
                <a:lnTo>
                  <a:pt x="12" y="476"/>
                </a:lnTo>
                <a:lnTo>
                  <a:pt x="12" y="475"/>
                </a:lnTo>
                <a:lnTo>
                  <a:pt x="14" y="473"/>
                </a:lnTo>
                <a:lnTo>
                  <a:pt x="14" y="471"/>
                </a:lnTo>
                <a:lnTo>
                  <a:pt x="16" y="471"/>
                </a:lnTo>
                <a:lnTo>
                  <a:pt x="16" y="469"/>
                </a:lnTo>
                <a:lnTo>
                  <a:pt x="16" y="468"/>
                </a:lnTo>
                <a:lnTo>
                  <a:pt x="14" y="468"/>
                </a:lnTo>
                <a:lnTo>
                  <a:pt x="14" y="466"/>
                </a:lnTo>
                <a:lnTo>
                  <a:pt x="16" y="466"/>
                </a:lnTo>
                <a:lnTo>
                  <a:pt x="16" y="466"/>
                </a:lnTo>
                <a:lnTo>
                  <a:pt x="17" y="464"/>
                </a:lnTo>
                <a:lnTo>
                  <a:pt x="17" y="463"/>
                </a:lnTo>
                <a:lnTo>
                  <a:pt x="17" y="461"/>
                </a:lnTo>
                <a:lnTo>
                  <a:pt x="17" y="459"/>
                </a:lnTo>
                <a:lnTo>
                  <a:pt x="17" y="457"/>
                </a:lnTo>
                <a:lnTo>
                  <a:pt x="19" y="457"/>
                </a:lnTo>
                <a:lnTo>
                  <a:pt x="21" y="457"/>
                </a:lnTo>
                <a:lnTo>
                  <a:pt x="21" y="456"/>
                </a:lnTo>
                <a:lnTo>
                  <a:pt x="24" y="454"/>
                </a:lnTo>
                <a:lnTo>
                  <a:pt x="24" y="452"/>
                </a:lnTo>
                <a:lnTo>
                  <a:pt x="24" y="451"/>
                </a:lnTo>
                <a:lnTo>
                  <a:pt x="24" y="451"/>
                </a:lnTo>
                <a:lnTo>
                  <a:pt x="24" y="449"/>
                </a:lnTo>
                <a:lnTo>
                  <a:pt x="26" y="449"/>
                </a:lnTo>
                <a:lnTo>
                  <a:pt x="26" y="447"/>
                </a:lnTo>
                <a:lnTo>
                  <a:pt x="26" y="447"/>
                </a:lnTo>
                <a:lnTo>
                  <a:pt x="26" y="445"/>
                </a:lnTo>
                <a:lnTo>
                  <a:pt x="26" y="445"/>
                </a:lnTo>
                <a:lnTo>
                  <a:pt x="26" y="444"/>
                </a:lnTo>
                <a:lnTo>
                  <a:pt x="26" y="442"/>
                </a:lnTo>
                <a:lnTo>
                  <a:pt x="26" y="440"/>
                </a:lnTo>
                <a:lnTo>
                  <a:pt x="26" y="437"/>
                </a:lnTo>
                <a:lnTo>
                  <a:pt x="28" y="437"/>
                </a:lnTo>
                <a:lnTo>
                  <a:pt x="30" y="437"/>
                </a:lnTo>
                <a:lnTo>
                  <a:pt x="30" y="437"/>
                </a:lnTo>
                <a:lnTo>
                  <a:pt x="31" y="437"/>
                </a:lnTo>
                <a:lnTo>
                  <a:pt x="31" y="435"/>
                </a:lnTo>
                <a:lnTo>
                  <a:pt x="33" y="435"/>
                </a:lnTo>
                <a:lnTo>
                  <a:pt x="35" y="435"/>
                </a:lnTo>
                <a:lnTo>
                  <a:pt x="35" y="433"/>
                </a:lnTo>
                <a:lnTo>
                  <a:pt x="36" y="432"/>
                </a:lnTo>
                <a:lnTo>
                  <a:pt x="36" y="430"/>
                </a:lnTo>
                <a:lnTo>
                  <a:pt x="35" y="428"/>
                </a:lnTo>
                <a:lnTo>
                  <a:pt x="35" y="426"/>
                </a:lnTo>
                <a:lnTo>
                  <a:pt x="35" y="425"/>
                </a:lnTo>
                <a:lnTo>
                  <a:pt x="35" y="423"/>
                </a:lnTo>
                <a:lnTo>
                  <a:pt x="35" y="421"/>
                </a:lnTo>
                <a:lnTo>
                  <a:pt x="35" y="421"/>
                </a:lnTo>
                <a:lnTo>
                  <a:pt x="36" y="421"/>
                </a:lnTo>
                <a:lnTo>
                  <a:pt x="36" y="420"/>
                </a:lnTo>
                <a:lnTo>
                  <a:pt x="38" y="420"/>
                </a:lnTo>
                <a:lnTo>
                  <a:pt x="40" y="418"/>
                </a:lnTo>
                <a:lnTo>
                  <a:pt x="42" y="418"/>
                </a:lnTo>
                <a:lnTo>
                  <a:pt x="42" y="418"/>
                </a:lnTo>
                <a:lnTo>
                  <a:pt x="42" y="416"/>
                </a:lnTo>
                <a:lnTo>
                  <a:pt x="43" y="416"/>
                </a:lnTo>
                <a:lnTo>
                  <a:pt x="45" y="416"/>
                </a:lnTo>
                <a:lnTo>
                  <a:pt x="45" y="414"/>
                </a:lnTo>
                <a:lnTo>
                  <a:pt x="47" y="414"/>
                </a:lnTo>
                <a:lnTo>
                  <a:pt x="47" y="413"/>
                </a:lnTo>
                <a:lnTo>
                  <a:pt x="47" y="411"/>
                </a:lnTo>
                <a:lnTo>
                  <a:pt x="48" y="409"/>
                </a:lnTo>
                <a:lnTo>
                  <a:pt x="48" y="408"/>
                </a:lnTo>
                <a:lnTo>
                  <a:pt x="47" y="408"/>
                </a:lnTo>
                <a:lnTo>
                  <a:pt x="47" y="406"/>
                </a:lnTo>
                <a:lnTo>
                  <a:pt x="48" y="406"/>
                </a:lnTo>
                <a:lnTo>
                  <a:pt x="48" y="406"/>
                </a:lnTo>
                <a:lnTo>
                  <a:pt x="50" y="406"/>
                </a:lnTo>
                <a:lnTo>
                  <a:pt x="50" y="404"/>
                </a:lnTo>
                <a:lnTo>
                  <a:pt x="50" y="402"/>
                </a:lnTo>
                <a:lnTo>
                  <a:pt x="52" y="401"/>
                </a:lnTo>
                <a:lnTo>
                  <a:pt x="54" y="401"/>
                </a:lnTo>
                <a:lnTo>
                  <a:pt x="55" y="401"/>
                </a:lnTo>
                <a:lnTo>
                  <a:pt x="55" y="401"/>
                </a:lnTo>
                <a:lnTo>
                  <a:pt x="57" y="399"/>
                </a:lnTo>
                <a:lnTo>
                  <a:pt x="59" y="399"/>
                </a:lnTo>
                <a:lnTo>
                  <a:pt x="60" y="399"/>
                </a:lnTo>
                <a:lnTo>
                  <a:pt x="62" y="399"/>
                </a:lnTo>
                <a:lnTo>
                  <a:pt x="64" y="399"/>
                </a:lnTo>
                <a:lnTo>
                  <a:pt x="64" y="397"/>
                </a:lnTo>
                <a:lnTo>
                  <a:pt x="66" y="397"/>
                </a:lnTo>
                <a:lnTo>
                  <a:pt x="67" y="397"/>
                </a:lnTo>
                <a:lnTo>
                  <a:pt x="67" y="396"/>
                </a:lnTo>
                <a:lnTo>
                  <a:pt x="69" y="394"/>
                </a:lnTo>
                <a:lnTo>
                  <a:pt x="71" y="392"/>
                </a:lnTo>
                <a:lnTo>
                  <a:pt x="71" y="390"/>
                </a:lnTo>
                <a:lnTo>
                  <a:pt x="71" y="390"/>
                </a:lnTo>
                <a:lnTo>
                  <a:pt x="73" y="390"/>
                </a:lnTo>
                <a:lnTo>
                  <a:pt x="74" y="390"/>
                </a:lnTo>
                <a:lnTo>
                  <a:pt x="74" y="390"/>
                </a:lnTo>
                <a:lnTo>
                  <a:pt x="76" y="390"/>
                </a:lnTo>
                <a:lnTo>
                  <a:pt x="78" y="390"/>
                </a:lnTo>
                <a:lnTo>
                  <a:pt x="78" y="389"/>
                </a:lnTo>
                <a:lnTo>
                  <a:pt x="78" y="387"/>
                </a:lnTo>
                <a:lnTo>
                  <a:pt x="79" y="387"/>
                </a:lnTo>
                <a:lnTo>
                  <a:pt x="79" y="385"/>
                </a:lnTo>
                <a:lnTo>
                  <a:pt x="79" y="383"/>
                </a:lnTo>
                <a:lnTo>
                  <a:pt x="81" y="383"/>
                </a:lnTo>
                <a:lnTo>
                  <a:pt x="83" y="383"/>
                </a:lnTo>
                <a:lnTo>
                  <a:pt x="83" y="382"/>
                </a:lnTo>
                <a:lnTo>
                  <a:pt x="85" y="382"/>
                </a:lnTo>
                <a:lnTo>
                  <a:pt x="86" y="382"/>
                </a:lnTo>
                <a:lnTo>
                  <a:pt x="86" y="380"/>
                </a:lnTo>
                <a:lnTo>
                  <a:pt x="86" y="378"/>
                </a:lnTo>
                <a:lnTo>
                  <a:pt x="86" y="377"/>
                </a:lnTo>
                <a:lnTo>
                  <a:pt x="86" y="377"/>
                </a:lnTo>
                <a:lnTo>
                  <a:pt x="88" y="377"/>
                </a:lnTo>
                <a:lnTo>
                  <a:pt x="88" y="375"/>
                </a:lnTo>
                <a:lnTo>
                  <a:pt x="88" y="373"/>
                </a:lnTo>
                <a:lnTo>
                  <a:pt x="88" y="371"/>
                </a:lnTo>
                <a:lnTo>
                  <a:pt x="88" y="370"/>
                </a:lnTo>
                <a:lnTo>
                  <a:pt x="86" y="370"/>
                </a:lnTo>
                <a:lnTo>
                  <a:pt x="86" y="368"/>
                </a:lnTo>
                <a:lnTo>
                  <a:pt x="86" y="366"/>
                </a:lnTo>
                <a:lnTo>
                  <a:pt x="86" y="365"/>
                </a:lnTo>
                <a:lnTo>
                  <a:pt x="86" y="365"/>
                </a:lnTo>
                <a:lnTo>
                  <a:pt x="86" y="363"/>
                </a:lnTo>
                <a:lnTo>
                  <a:pt x="88" y="361"/>
                </a:lnTo>
                <a:lnTo>
                  <a:pt x="86" y="361"/>
                </a:lnTo>
                <a:lnTo>
                  <a:pt x="88" y="361"/>
                </a:lnTo>
                <a:lnTo>
                  <a:pt x="88" y="359"/>
                </a:lnTo>
                <a:lnTo>
                  <a:pt x="88" y="358"/>
                </a:lnTo>
                <a:lnTo>
                  <a:pt x="88" y="356"/>
                </a:lnTo>
                <a:lnTo>
                  <a:pt x="88" y="354"/>
                </a:lnTo>
                <a:lnTo>
                  <a:pt x="90" y="354"/>
                </a:lnTo>
                <a:lnTo>
                  <a:pt x="90" y="352"/>
                </a:lnTo>
                <a:lnTo>
                  <a:pt x="91" y="352"/>
                </a:lnTo>
                <a:lnTo>
                  <a:pt x="91" y="351"/>
                </a:lnTo>
                <a:lnTo>
                  <a:pt x="91" y="349"/>
                </a:lnTo>
                <a:lnTo>
                  <a:pt x="93" y="347"/>
                </a:lnTo>
                <a:lnTo>
                  <a:pt x="95" y="346"/>
                </a:lnTo>
                <a:lnTo>
                  <a:pt x="97" y="346"/>
                </a:lnTo>
                <a:lnTo>
                  <a:pt x="98" y="346"/>
                </a:lnTo>
                <a:lnTo>
                  <a:pt x="100" y="346"/>
                </a:lnTo>
                <a:lnTo>
                  <a:pt x="102" y="346"/>
                </a:lnTo>
                <a:lnTo>
                  <a:pt x="102" y="346"/>
                </a:lnTo>
                <a:lnTo>
                  <a:pt x="102" y="346"/>
                </a:lnTo>
                <a:lnTo>
                  <a:pt x="103" y="344"/>
                </a:lnTo>
                <a:lnTo>
                  <a:pt x="103" y="342"/>
                </a:lnTo>
                <a:lnTo>
                  <a:pt x="105" y="340"/>
                </a:lnTo>
                <a:lnTo>
                  <a:pt x="107" y="340"/>
                </a:lnTo>
                <a:lnTo>
                  <a:pt x="105" y="339"/>
                </a:lnTo>
                <a:lnTo>
                  <a:pt x="105" y="337"/>
                </a:lnTo>
                <a:lnTo>
                  <a:pt x="107" y="335"/>
                </a:lnTo>
                <a:lnTo>
                  <a:pt x="107" y="337"/>
                </a:lnTo>
                <a:lnTo>
                  <a:pt x="109" y="337"/>
                </a:lnTo>
                <a:lnTo>
                  <a:pt x="109" y="334"/>
                </a:lnTo>
                <a:lnTo>
                  <a:pt x="110" y="334"/>
                </a:lnTo>
                <a:lnTo>
                  <a:pt x="110" y="332"/>
                </a:lnTo>
                <a:lnTo>
                  <a:pt x="110" y="334"/>
                </a:lnTo>
                <a:lnTo>
                  <a:pt x="112" y="334"/>
                </a:lnTo>
                <a:lnTo>
                  <a:pt x="112" y="332"/>
                </a:lnTo>
                <a:lnTo>
                  <a:pt x="114" y="332"/>
                </a:lnTo>
                <a:lnTo>
                  <a:pt x="114" y="330"/>
                </a:lnTo>
                <a:lnTo>
                  <a:pt x="114" y="330"/>
                </a:lnTo>
                <a:lnTo>
                  <a:pt x="116" y="330"/>
                </a:lnTo>
                <a:lnTo>
                  <a:pt x="117" y="330"/>
                </a:lnTo>
                <a:lnTo>
                  <a:pt x="117" y="330"/>
                </a:lnTo>
                <a:lnTo>
                  <a:pt x="117" y="328"/>
                </a:lnTo>
                <a:lnTo>
                  <a:pt x="117" y="327"/>
                </a:lnTo>
                <a:lnTo>
                  <a:pt x="119" y="327"/>
                </a:lnTo>
                <a:lnTo>
                  <a:pt x="119" y="328"/>
                </a:lnTo>
                <a:lnTo>
                  <a:pt x="121" y="328"/>
                </a:lnTo>
                <a:lnTo>
                  <a:pt x="121" y="327"/>
                </a:lnTo>
                <a:lnTo>
                  <a:pt x="121" y="325"/>
                </a:lnTo>
                <a:lnTo>
                  <a:pt x="122" y="325"/>
                </a:lnTo>
                <a:lnTo>
                  <a:pt x="122" y="327"/>
                </a:lnTo>
                <a:lnTo>
                  <a:pt x="122" y="325"/>
                </a:lnTo>
                <a:lnTo>
                  <a:pt x="124" y="325"/>
                </a:lnTo>
                <a:lnTo>
                  <a:pt x="124" y="323"/>
                </a:lnTo>
                <a:lnTo>
                  <a:pt x="126" y="323"/>
                </a:lnTo>
                <a:lnTo>
                  <a:pt x="126" y="322"/>
                </a:lnTo>
                <a:lnTo>
                  <a:pt x="126" y="323"/>
                </a:lnTo>
                <a:lnTo>
                  <a:pt x="128" y="323"/>
                </a:lnTo>
                <a:lnTo>
                  <a:pt x="128" y="322"/>
                </a:lnTo>
                <a:lnTo>
                  <a:pt x="129" y="322"/>
                </a:lnTo>
                <a:lnTo>
                  <a:pt x="131" y="322"/>
                </a:lnTo>
                <a:lnTo>
                  <a:pt x="131" y="322"/>
                </a:lnTo>
                <a:lnTo>
                  <a:pt x="133" y="323"/>
                </a:lnTo>
                <a:lnTo>
                  <a:pt x="133" y="322"/>
                </a:lnTo>
                <a:lnTo>
                  <a:pt x="134" y="322"/>
                </a:lnTo>
                <a:lnTo>
                  <a:pt x="136" y="322"/>
                </a:lnTo>
                <a:lnTo>
                  <a:pt x="136" y="320"/>
                </a:lnTo>
                <a:lnTo>
                  <a:pt x="136" y="318"/>
                </a:lnTo>
                <a:lnTo>
                  <a:pt x="138" y="316"/>
                </a:lnTo>
                <a:lnTo>
                  <a:pt x="138" y="316"/>
                </a:lnTo>
                <a:lnTo>
                  <a:pt x="140" y="316"/>
                </a:lnTo>
                <a:lnTo>
                  <a:pt x="140" y="316"/>
                </a:lnTo>
                <a:lnTo>
                  <a:pt x="141" y="316"/>
                </a:lnTo>
                <a:lnTo>
                  <a:pt x="141" y="315"/>
                </a:lnTo>
                <a:lnTo>
                  <a:pt x="141" y="313"/>
                </a:lnTo>
                <a:lnTo>
                  <a:pt x="143" y="313"/>
                </a:lnTo>
                <a:lnTo>
                  <a:pt x="145" y="313"/>
                </a:lnTo>
                <a:lnTo>
                  <a:pt x="146" y="313"/>
                </a:lnTo>
                <a:lnTo>
                  <a:pt x="146" y="313"/>
                </a:lnTo>
                <a:lnTo>
                  <a:pt x="148" y="313"/>
                </a:lnTo>
                <a:lnTo>
                  <a:pt x="148" y="311"/>
                </a:lnTo>
                <a:lnTo>
                  <a:pt x="150" y="311"/>
                </a:lnTo>
                <a:lnTo>
                  <a:pt x="150" y="309"/>
                </a:lnTo>
                <a:lnTo>
                  <a:pt x="152" y="309"/>
                </a:lnTo>
                <a:lnTo>
                  <a:pt x="152" y="308"/>
                </a:lnTo>
                <a:lnTo>
                  <a:pt x="152" y="306"/>
                </a:lnTo>
                <a:lnTo>
                  <a:pt x="153" y="306"/>
                </a:lnTo>
                <a:lnTo>
                  <a:pt x="153" y="304"/>
                </a:lnTo>
                <a:lnTo>
                  <a:pt x="152" y="304"/>
                </a:lnTo>
                <a:lnTo>
                  <a:pt x="150" y="304"/>
                </a:lnTo>
                <a:lnTo>
                  <a:pt x="150" y="303"/>
                </a:lnTo>
                <a:lnTo>
                  <a:pt x="150" y="301"/>
                </a:lnTo>
                <a:lnTo>
                  <a:pt x="148" y="301"/>
                </a:lnTo>
                <a:lnTo>
                  <a:pt x="148" y="301"/>
                </a:lnTo>
                <a:lnTo>
                  <a:pt x="150" y="301"/>
                </a:lnTo>
                <a:lnTo>
                  <a:pt x="152" y="299"/>
                </a:lnTo>
                <a:lnTo>
                  <a:pt x="152" y="301"/>
                </a:lnTo>
                <a:lnTo>
                  <a:pt x="153" y="301"/>
                </a:lnTo>
                <a:lnTo>
                  <a:pt x="153" y="299"/>
                </a:lnTo>
                <a:lnTo>
                  <a:pt x="152" y="299"/>
                </a:lnTo>
                <a:lnTo>
                  <a:pt x="153" y="299"/>
                </a:lnTo>
                <a:lnTo>
                  <a:pt x="153" y="297"/>
                </a:lnTo>
                <a:lnTo>
                  <a:pt x="155" y="297"/>
                </a:lnTo>
                <a:lnTo>
                  <a:pt x="155" y="296"/>
                </a:lnTo>
                <a:lnTo>
                  <a:pt x="153" y="296"/>
                </a:lnTo>
                <a:lnTo>
                  <a:pt x="153" y="294"/>
                </a:lnTo>
                <a:lnTo>
                  <a:pt x="155" y="294"/>
                </a:lnTo>
                <a:lnTo>
                  <a:pt x="155" y="292"/>
                </a:lnTo>
                <a:lnTo>
                  <a:pt x="157" y="292"/>
                </a:lnTo>
                <a:lnTo>
                  <a:pt x="157" y="291"/>
                </a:lnTo>
                <a:lnTo>
                  <a:pt x="155" y="291"/>
                </a:lnTo>
                <a:lnTo>
                  <a:pt x="155" y="289"/>
                </a:lnTo>
                <a:lnTo>
                  <a:pt x="157" y="289"/>
                </a:lnTo>
                <a:lnTo>
                  <a:pt x="157" y="287"/>
                </a:lnTo>
                <a:lnTo>
                  <a:pt x="157" y="285"/>
                </a:lnTo>
                <a:lnTo>
                  <a:pt x="159" y="285"/>
                </a:lnTo>
                <a:lnTo>
                  <a:pt x="157" y="285"/>
                </a:lnTo>
                <a:lnTo>
                  <a:pt x="157" y="284"/>
                </a:lnTo>
                <a:lnTo>
                  <a:pt x="159" y="284"/>
                </a:lnTo>
                <a:lnTo>
                  <a:pt x="159" y="282"/>
                </a:lnTo>
                <a:lnTo>
                  <a:pt x="160" y="282"/>
                </a:lnTo>
                <a:lnTo>
                  <a:pt x="162" y="282"/>
                </a:lnTo>
                <a:lnTo>
                  <a:pt x="162" y="282"/>
                </a:lnTo>
                <a:lnTo>
                  <a:pt x="164" y="282"/>
                </a:lnTo>
                <a:lnTo>
                  <a:pt x="164" y="280"/>
                </a:lnTo>
                <a:lnTo>
                  <a:pt x="165" y="280"/>
                </a:lnTo>
                <a:lnTo>
                  <a:pt x="165" y="279"/>
                </a:lnTo>
                <a:lnTo>
                  <a:pt x="167" y="279"/>
                </a:lnTo>
                <a:lnTo>
                  <a:pt x="169" y="279"/>
                </a:lnTo>
                <a:lnTo>
                  <a:pt x="169" y="277"/>
                </a:lnTo>
                <a:lnTo>
                  <a:pt x="171" y="277"/>
                </a:lnTo>
                <a:lnTo>
                  <a:pt x="172" y="277"/>
                </a:lnTo>
                <a:lnTo>
                  <a:pt x="174" y="277"/>
                </a:lnTo>
                <a:lnTo>
                  <a:pt x="176" y="277"/>
                </a:lnTo>
                <a:lnTo>
                  <a:pt x="177" y="277"/>
                </a:lnTo>
                <a:lnTo>
                  <a:pt x="177" y="277"/>
                </a:lnTo>
                <a:lnTo>
                  <a:pt x="177" y="275"/>
                </a:lnTo>
                <a:lnTo>
                  <a:pt x="177" y="273"/>
                </a:lnTo>
                <a:lnTo>
                  <a:pt x="179" y="273"/>
                </a:lnTo>
                <a:lnTo>
                  <a:pt x="179" y="272"/>
                </a:lnTo>
                <a:lnTo>
                  <a:pt x="179" y="270"/>
                </a:lnTo>
                <a:lnTo>
                  <a:pt x="181" y="270"/>
                </a:lnTo>
                <a:lnTo>
                  <a:pt x="181" y="270"/>
                </a:lnTo>
                <a:lnTo>
                  <a:pt x="183" y="270"/>
                </a:lnTo>
                <a:lnTo>
                  <a:pt x="181" y="270"/>
                </a:lnTo>
                <a:lnTo>
                  <a:pt x="181" y="268"/>
                </a:lnTo>
                <a:lnTo>
                  <a:pt x="181" y="266"/>
                </a:lnTo>
                <a:lnTo>
                  <a:pt x="181" y="265"/>
                </a:lnTo>
                <a:lnTo>
                  <a:pt x="181" y="263"/>
                </a:lnTo>
                <a:lnTo>
                  <a:pt x="179" y="263"/>
                </a:lnTo>
                <a:lnTo>
                  <a:pt x="181" y="261"/>
                </a:lnTo>
                <a:lnTo>
                  <a:pt x="183" y="261"/>
                </a:lnTo>
                <a:lnTo>
                  <a:pt x="184" y="260"/>
                </a:lnTo>
                <a:lnTo>
                  <a:pt x="186" y="258"/>
                </a:lnTo>
                <a:lnTo>
                  <a:pt x="186" y="256"/>
                </a:lnTo>
                <a:lnTo>
                  <a:pt x="186" y="254"/>
                </a:lnTo>
                <a:lnTo>
                  <a:pt x="188" y="254"/>
                </a:lnTo>
                <a:lnTo>
                  <a:pt x="188" y="254"/>
                </a:lnTo>
                <a:lnTo>
                  <a:pt x="189" y="254"/>
                </a:lnTo>
                <a:lnTo>
                  <a:pt x="189" y="253"/>
                </a:lnTo>
                <a:lnTo>
                  <a:pt x="189" y="251"/>
                </a:lnTo>
                <a:lnTo>
                  <a:pt x="188" y="251"/>
                </a:lnTo>
                <a:lnTo>
                  <a:pt x="188" y="249"/>
                </a:lnTo>
                <a:lnTo>
                  <a:pt x="186" y="248"/>
                </a:lnTo>
                <a:lnTo>
                  <a:pt x="186" y="246"/>
                </a:lnTo>
                <a:lnTo>
                  <a:pt x="186" y="244"/>
                </a:lnTo>
                <a:lnTo>
                  <a:pt x="184" y="244"/>
                </a:lnTo>
                <a:lnTo>
                  <a:pt x="184" y="242"/>
                </a:lnTo>
                <a:lnTo>
                  <a:pt x="183" y="242"/>
                </a:lnTo>
                <a:lnTo>
                  <a:pt x="183" y="241"/>
                </a:lnTo>
                <a:lnTo>
                  <a:pt x="181" y="241"/>
                </a:lnTo>
                <a:lnTo>
                  <a:pt x="181" y="241"/>
                </a:lnTo>
                <a:lnTo>
                  <a:pt x="179" y="241"/>
                </a:lnTo>
                <a:lnTo>
                  <a:pt x="179" y="241"/>
                </a:lnTo>
                <a:lnTo>
                  <a:pt x="177" y="241"/>
                </a:lnTo>
                <a:lnTo>
                  <a:pt x="177" y="241"/>
                </a:lnTo>
                <a:lnTo>
                  <a:pt x="177" y="239"/>
                </a:lnTo>
                <a:lnTo>
                  <a:pt x="177" y="239"/>
                </a:lnTo>
                <a:lnTo>
                  <a:pt x="177" y="239"/>
                </a:lnTo>
                <a:lnTo>
                  <a:pt x="177" y="237"/>
                </a:lnTo>
                <a:lnTo>
                  <a:pt x="177" y="236"/>
                </a:lnTo>
                <a:lnTo>
                  <a:pt x="177" y="234"/>
                </a:lnTo>
                <a:lnTo>
                  <a:pt x="179" y="234"/>
                </a:lnTo>
                <a:lnTo>
                  <a:pt x="179" y="232"/>
                </a:lnTo>
                <a:lnTo>
                  <a:pt x="179" y="230"/>
                </a:lnTo>
                <a:lnTo>
                  <a:pt x="181" y="230"/>
                </a:lnTo>
                <a:lnTo>
                  <a:pt x="181" y="229"/>
                </a:lnTo>
                <a:lnTo>
                  <a:pt x="181" y="227"/>
                </a:lnTo>
                <a:lnTo>
                  <a:pt x="179" y="227"/>
                </a:lnTo>
                <a:lnTo>
                  <a:pt x="179" y="225"/>
                </a:lnTo>
                <a:lnTo>
                  <a:pt x="179" y="225"/>
                </a:lnTo>
                <a:lnTo>
                  <a:pt x="179" y="223"/>
                </a:lnTo>
                <a:lnTo>
                  <a:pt x="181" y="223"/>
                </a:lnTo>
                <a:lnTo>
                  <a:pt x="181" y="222"/>
                </a:lnTo>
                <a:lnTo>
                  <a:pt x="181" y="220"/>
                </a:lnTo>
                <a:lnTo>
                  <a:pt x="179" y="218"/>
                </a:lnTo>
                <a:lnTo>
                  <a:pt x="179" y="217"/>
                </a:lnTo>
                <a:lnTo>
                  <a:pt x="181" y="217"/>
                </a:lnTo>
                <a:lnTo>
                  <a:pt x="181" y="215"/>
                </a:lnTo>
                <a:lnTo>
                  <a:pt x="181" y="213"/>
                </a:lnTo>
                <a:lnTo>
                  <a:pt x="183" y="213"/>
                </a:lnTo>
                <a:lnTo>
                  <a:pt x="183" y="211"/>
                </a:lnTo>
                <a:lnTo>
                  <a:pt x="184" y="211"/>
                </a:lnTo>
                <a:lnTo>
                  <a:pt x="184" y="210"/>
                </a:lnTo>
                <a:lnTo>
                  <a:pt x="186" y="210"/>
                </a:lnTo>
                <a:lnTo>
                  <a:pt x="184" y="210"/>
                </a:lnTo>
                <a:lnTo>
                  <a:pt x="186" y="210"/>
                </a:lnTo>
                <a:lnTo>
                  <a:pt x="186" y="210"/>
                </a:lnTo>
                <a:lnTo>
                  <a:pt x="186" y="208"/>
                </a:lnTo>
                <a:lnTo>
                  <a:pt x="186" y="206"/>
                </a:lnTo>
                <a:lnTo>
                  <a:pt x="186" y="205"/>
                </a:lnTo>
                <a:lnTo>
                  <a:pt x="188" y="205"/>
                </a:lnTo>
                <a:lnTo>
                  <a:pt x="188" y="203"/>
                </a:lnTo>
                <a:lnTo>
                  <a:pt x="188" y="201"/>
                </a:lnTo>
                <a:lnTo>
                  <a:pt x="188" y="199"/>
                </a:lnTo>
                <a:lnTo>
                  <a:pt x="188" y="198"/>
                </a:lnTo>
                <a:lnTo>
                  <a:pt x="188" y="196"/>
                </a:lnTo>
                <a:lnTo>
                  <a:pt x="188" y="194"/>
                </a:lnTo>
                <a:lnTo>
                  <a:pt x="186" y="194"/>
                </a:lnTo>
                <a:lnTo>
                  <a:pt x="186" y="194"/>
                </a:lnTo>
                <a:lnTo>
                  <a:pt x="186" y="193"/>
                </a:lnTo>
                <a:lnTo>
                  <a:pt x="188" y="193"/>
                </a:lnTo>
                <a:lnTo>
                  <a:pt x="188" y="191"/>
                </a:lnTo>
                <a:lnTo>
                  <a:pt x="188" y="189"/>
                </a:lnTo>
                <a:lnTo>
                  <a:pt x="186" y="189"/>
                </a:lnTo>
                <a:lnTo>
                  <a:pt x="184" y="189"/>
                </a:lnTo>
                <a:lnTo>
                  <a:pt x="186" y="187"/>
                </a:lnTo>
                <a:lnTo>
                  <a:pt x="184" y="187"/>
                </a:lnTo>
                <a:lnTo>
                  <a:pt x="184" y="186"/>
                </a:lnTo>
                <a:lnTo>
                  <a:pt x="183" y="184"/>
                </a:lnTo>
                <a:lnTo>
                  <a:pt x="183" y="182"/>
                </a:lnTo>
                <a:lnTo>
                  <a:pt x="181" y="182"/>
                </a:lnTo>
                <a:lnTo>
                  <a:pt x="179" y="180"/>
                </a:lnTo>
                <a:lnTo>
                  <a:pt x="177" y="180"/>
                </a:lnTo>
                <a:lnTo>
                  <a:pt x="177" y="180"/>
                </a:lnTo>
                <a:lnTo>
                  <a:pt x="177" y="179"/>
                </a:lnTo>
                <a:lnTo>
                  <a:pt x="177" y="179"/>
                </a:lnTo>
                <a:lnTo>
                  <a:pt x="176" y="177"/>
                </a:lnTo>
                <a:lnTo>
                  <a:pt x="176" y="179"/>
                </a:lnTo>
                <a:lnTo>
                  <a:pt x="174" y="179"/>
                </a:lnTo>
                <a:lnTo>
                  <a:pt x="174" y="177"/>
                </a:lnTo>
                <a:lnTo>
                  <a:pt x="172" y="177"/>
                </a:lnTo>
                <a:lnTo>
                  <a:pt x="171" y="177"/>
                </a:lnTo>
                <a:lnTo>
                  <a:pt x="169" y="175"/>
                </a:lnTo>
                <a:lnTo>
                  <a:pt x="167" y="175"/>
                </a:lnTo>
                <a:lnTo>
                  <a:pt x="165" y="175"/>
                </a:lnTo>
                <a:lnTo>
                  <a:pt x="164" y="177"/>
                </a:lnTo>
                <a:lnTo>
                  <a:pt x="162" y="177"/>
                </a:lnTo>
                <a:lnTo>
                  <a:pt x="162" y="175"/>
                </a:lnTo>
                <a:lnTo>
                  <a:pt x="162" y="175"/>
                </a:lnTo>
                <a:lnTo>
                  <a:pt x="162" y="174"/>
                </a:lnTo>
                <a:lnTo>
                  <a:pt x="162" y="175"/>
                </a:lnTo>
                <a:lnTo>
                  <a:pt x="160" y="175"/>
                </a:lnTo>
                <a:lnTo>
                  <a:pt x="159" y="175"/>
                </a:lnTo>
                <a:lnTo>
                  <a:pt x="159" y="174"/>
                </a:lnTo>
                <a:lnTo>
                  <a:pt x="159" y="172"/>
                </a:lnTo>
                <a:lnTo>
                  <a:pt x="157" y="172"/>
                </a:lnTo>
                <a:lnTo>
                  <a:pt x="157" y="174"/>
                </a:lnTo>
                <a:lnTo>
                  <a:pt x="155" y="174"/>
                </a:lnTo>
                <a:lnTo>
                  <a:pt x="157" y="172"/>
                </a:lnTo>
                <a:lnTo>
                  <a:pt x="155" y="172"/>
                </a:lnTo>
                <a:lnTo>
                  <a:pt x="155" y="170"/>
                </a:lnTo>
                <a:lnTo>
                  <a:pt x="155" y="172"/>
                </a:lnTo>
                <a:lnTo>
                  <a:pt x="153" y="172"/>
                </a:lnTo>
                <a:lnTo>
                  <a:pt x="152" y="172"/>
                </a:lnTo>
                <a:lnTo>
                  <a:pt x="152" y="170"/>
                </a:lnTo>
                <a:lnTo>
                  <a:pt x="152" y="168"/>
                </a:lnTo>
                <a:lnTo>
                  <a:pt x="152" y="170"/>
                </a:lnTo>
                <a:lnTo>
                  <a:pt x="150" y="170"/>
                </a:lnTo>
                <a:lnTo>
                  <a:pt x="148" y="170"/>
                </a:lnTo>
                <a:lnTo>
                  <a:pt x="146" y="170"/>
                </a:lnTo>
                <a:lnTo>
                  <a:pt x="146" y="170"/>
                </a:lnTo>
                <a:lnTo>
                  <a:pt x="146" y="168"/>
                </a:lnTo>
                <a:lnTo>
                  <a:pt x="146" y="167"/>
                </a:lnTo>
                <a:lnTo>
                  <a:pt x="146" y="165"/>
                </a:lnTo>
                <a:lnTo>
                  <a:pt x="146" y="165"/>
                </a:lnTo>
                <a:lnTo>
                  <a:pt x="146" y="167"/>
                </a:lnTo>
                <a:lnTo>
                  <a:pt x="145" y="167"/>
                </a:lnTo>
                <a:lnTo>
                  <a:pt x="143" y="168"/>
                </a:lnTo>
                <a:lnTo>
                  <a:pt x="141" y="168"/>
                </a:lnTo>
                <a:lnTo>
                  <a:pt x="140" y="168"/>
                </a:lnTo>
                <a:lnTo>
                  <a:pt x="140" y="167"/>
                </a:lnTo>
                <a:lnTo>
                  <a:pt x="141" y="167"/>
                </a:lnTo>
                <a:lnTo>
                  <a:pt x="143" y="167"/>
                </a:lnTo>
                <a:lnTo>
                  <a:pt x="143" y="165"/>
                </a:lnTo>
                <a:lnTo>
                  <a:pt x="143" y="165"/>
                </a:lnTo>
                <a:lnTo>
                  <a:pt x="143" y="163"/>
                </a:lnTo>
                <a:lnTo>
                  <a:pt x="143" y="162"/>
                </a:lnTo>
                <a:lnTo>
                  <a:pt x="141" y="162"/>
                </a:lnTo>
                <a:lnTo>
                  <a:pt x="141" y="163"/>
                </a:lnTo>
                <a:lnTo>
                  <a:pt x="140" y="163"/>
                </a:lnTo>
                <a:lnTo>
                  <a:pt x="138" y="162"/>
                </a:lnTo>
                <a:lnTo>
                  <a:pt x="136" y="162"/>
                </a:lnTo>
                <a:lnTo>
                  <a:pt x="136" y="160"/>
                </a:lnTo>
                <a:lnTo>
                  <a:pt x="136" y="158"/>
                </a:lnTo>
                <a:lnTo>
                  <a:pt x="136" y="155"/>
                </a:lnTo>
                <a:lnTo>
                  <a:pt x="138" y="155"/>
                </a:lnTo>
                <a:lnTo>
                  <a:pt x="140" y="155"/>
                </a:lnTo>
                <a:lnTo>
                  <a:pt x="141" y="155"/>
                </a:lnTo>
                <a:lnTo>
                  <a:pt x="141" y="153"/>
                </a:lnTo>
                <a:lnTo>
                  <a:pt x="140" y="153"/>
                </a:lnTo>
                <a:lnTo>
                  <a:pt x="140" y="151"/>
                </a:lnTo>
                <a:lnTo>
                  <a:pt x="141" y="151"/>
                </a:lnTo>
                <a:lnTo>
                  <a:pt x="143" y="151"/>
                </a:lnTo>
                <a:lnTo>
                  <a:pt x="143" y="149"/>
                </a:lnTo>
                <a:lnTo>
                  <a:pt x="143" y="149"/>
                </a:lnTo>
                <a:lnTo>
                  <a:pt x="141" y="148"/>
                </a:lnTo>
                <a:lnTo>
                  <a:pt x="141" y="146"/>
                </a:lnTo>
                <a:lnTo>
                  <a:pt x="141" y="144"/>
                </a:lnTo>
                <a:lnTo>
                  <a:pt x="141" y="143"/>
                </a:lnTo>
                <a:lnTo>
                  <a:pt x="141" y="141"/>
                </a:lnTo>
                <a:lnTo>
                  <a:pt x="140" y="141"/>
                </a:lnTo>
                <a:lnTo>
                  <a:pt x="140" y="139"/>
                </a:lnTo>
                <a:lnTo>
                  <a:pt x="141" y="139"/>
                </a:lnTo>
                <a:lnTo>
                  <a:pt x="141" y="137"/>
                </a:lnTo>
                <a:lnTo>
                  <a:pt x="143" y="137"/>
                </a:lnTo>
                <a:lnTo>
                  <a:pt x="141" y="136"/>
                </a:lnTo>
                <a:lnTo>
                  <a:pt x="140" y="136"/>
                </a:lnTo>
                <a:lnTo>
                  <a:pt x="140" y="134"/>
                </a:lnTo>
                <a:lnTo>
                  <a:pt x="138" y="134"/>
                </a:lnTo>
                <a:lnTo>
                  <a:pt x="138" y="134"/>
                </a:lnTo>
                <a:lnTo>
                  <a:pt x="136" y="132"/>
                </a:lnTo>
                <a:lnTo>
                  <a:pt x="138" y="132"/>
                </a:lnTo>
                <a:lnTo>
                  <a:pt x="138" y="131"/>
                </a:lnTo>
                <a:lnTo>
                  <a:pt x="138" y="129"/>
                </a:lnTo>
                <a:lnTo>
                  <a:pt x="136" y="127"/>
                </a:lnTo>
                <a:lnTo>
                  <a:pt x="134" y="127"/>
                </a:lnTo>
                <a:lnTo>
                  <a:pt x="134" y="129"/>
                </a:lnTo>
                <a:lnTo>
                  <a:pt x="134" y="131"/>
                </a:lnTo>
                <a:lnTo>
                  <a:pt x="134" y="132"/>
                </a:lnTo>
                <a:lnTo>
                  <a:pt x="133" y="131"/>
                </a:lnTo>
                <a:lnTo>
                  <a:pt x="131" y="131"/>
                </a:lnTo>
                <a:lnTo>
                  <a:pt x="131" y="129"/>
                </a:lnTo>
                <a:lnTo>
                  <a:pt x="131" y="129"/>
                </a:lnTo>
                <a:lnTo>
                  <a:pt x="131" y="131"/>
                </a:lnTo>
                <a:lnTo>
                  <a:pt x="129" y="131"/>
                </a:lnTo>
                <a:lnTo>
                  <a:pt x="129" y="129"/>
                </a:lnTo>
                <a:lnTo>
                  <a:pt x="129" y="127"/>
                </a:lnTo>
                <a:lnTo>
                  <a:pt x="131" y="127"/>
                </a:lnTo>
                <a:lnTo>
                  <a:pt x="131" y="125"/>
                </a:lnTo>
                <a:lnTo>
                  <a:pt x="131" y="125"/>
                </a:lnTo>
                <a:lnTo>
                  <a:pt x="133" y="125"/>
                </a:lnTo>
                <a:lnTo>
                  <a:pt x="134" y="125"/>
                </a:lnTo>
                <a:lnTo>
                  <a:pt x="136" y="125"/>
                </a:lnTo>
                <a:lnTo>
                  <a:pt x="136" y="124"/>
                </a:lnTo>
                <a:lnTo>
                  <a:pt x="136" y="122"/>
                </a:lnTo>
                <a:lnTo>
                  <a:pt x="136" y="120"/>
                </a:lnTo>
                <a:lnTo>
                  <a:pt x="134" y="120"/>
                </a:lnTo>
                <a:lnTo>
                  <a:pt x="133" y="120"/>
                </a:lnTo>
                <a:lnTo>
                  <a:pt x="131" y="120"/>
                </a:lnTo>
                <a:lnTo>
                  <a:pt x="129" y="120"/>
                </a:lnTo>
                <a:lnTo>
                  <a:pt x="128" y="120"/>
                </a:lnTo>
                <a:lnTo>
                  <a:pt x="128" y="119"/>
                </a:lnTo>
                <a:lnTo>
                  <a:pt x="126" y="119"/>
                </a:lnTo>
                <a:lnTo>
                  <a:pt x="126" y="117"/>
                </a:lnTo>
                <a:lnTo>
                  <a:pt x="128" y="115"/>
                </a:lnTo>
                <a:lnTo>
                  <a:pt x="126" y="115"/>
                </a:lnTo>
                <a:lnTo>
                  <a:pt x="126" y="113"/>
                </a:lnTo>
                <a:lnTo>
                  <a:pt x="126" y="112"/>
                </a:lnTo>
                <a:lnTo>
                  <a:pt x="128" y="112"/>
                </a:lnTo>
                <a:lnTo>
                  <a:pt x="128" y="110"/>
                </a:lnTo>
                <a:lnTo>
                  <a:pt x="126" y="108"/>
                </a:lnTo>
                <a:lnTo>
                  <a:pt x="126" y="106"/>
                </a:lnTo>
                <a:lnTo>
                  <a:pt x="128" y="106"/>
                </a:lnTo>
                <a:lnTo>
                  <a:pt x="129" y="108"/>
                </a:lnTo>
                <a:lnTo>
                  <a:pt x="129" y="106"/>
                </a:lnTo>
                <a:lnTo>
                  <a:pt x="129" y="105"/>
                </a:lnTo>
                <a:lnTo>
                  <a:pt x="129" y="105"/>
                </a:lnTo>
                <a:lnTo>
                  <a:pt x="131" y="105"/>
                </a:lnTo>
                <a:lnTo>
                  <a:pt x="129" y="105"/>
                </a:lnTo>
                <a:lnTo>
                  <a:pt x="128" y="105"/>
                </a:lnTo>
                <a:lnTo>
                  <a:pt x="122" y="105"/>
                </a:lnTo>
                <a:lnTo>
                  <a:pt x="117" y="105"/>
                </a:lnTo>
                <a:lnTo>
                  <a:pt x="110" y="105"/>
                </a:lnTo>
                <a:lnTo>
                  <a:pt x="103" y="105"/>
                </a:lnTo>
                <a:lnTo>
                  <a:pt x="97" y="105"/>
                </a:lnTo>
                <a:lnTo>
                  <a:pt x="93" y="105"/>
                </a:lnTo>
                <a:lnTo>
                  <a:pt x="88" y="105"/>
                </a:lnTo>
                <a:lnTo>
                  <a:pt x="86" y="105"/>
                </a:lnTo>
                <a:lnTo>
                  <a:pt x="88" y="105"/>
                </a:lnTo>
                <a:lnTo>
                  <a:pt x="88" y="105"/>
                </a:lnTo>
                <a:lnTo>
                  <a:pt x="88" y="103"/>
                </a:lnTo>
                <a:lnTo>
                  <a:pt x="90" y="103"/>
                </a:lnTo>
                <a:lnTo>
                  <a:pt x="88" y="103"/>
                </a:lnTo>
                <a:lnTo>
                  <a:pt x="88" y="101"/>
                </a:lnTo>
                <a:lnTo>
                  <a:pt x="88" y="100"/>
                </a:lnTo>
                <a:lnTo>
                  <a:pt x="90" y="100"/>
                </a:lnTo>
                <a:lnTo>
                  <a:pt x="90" y="98"/>
                </a:lnTo>
                <a:lnTo>
                  <a:pt x="88" y="98"/>
                </a:lnTo>
                <a:lnTo>
                  <a:pt x="86" y="98"/>
                </a:lnTo>
                <a:lnTo>
                  <a:pt x="86" y="96"/>
                </a:lnTo>
                <a:lnTo>
                  <a:pt x="88" y="94"/>
                </a:lnTo>
                <a:lnTo>
                  <a:pt x="88" y="93"/>
                </a:lnTo>
                <a:lnTo>
                  <a:pt x="88" y="91"/>
                </a:lnTo>
                <a:lnTo>
                  <a:pt x="88" y="89"/>
                </a:lnTo>
                <a:lnTo>
                  <a:pt x="86" y="89"/>
                </a:lnTo>
                <a:lnTo>
                  <a:pt x="86" y="88"/>
                </a:lnTo>
                <a:lnTo>
                  <a:pt x="88" y="88"/>
                </a:lnTo>
                <a:lnTo>
                  <a:pt x="90" y="88"/>
                </a:lnTo>
                <a:lnTo>
                  <a:pt x="90" y="86"/>
                </a:lnTo>
                <a:lnTo>
                  <a:pt x="91" y="86"/>
                </a:lnTo>
                <a:lnTo>
                  <a:pt x="90" y="86"/>
                </a:lnTo>
                <a:lnTo>
                  <a:pt x="90" y="84"/>
                </a:lnTo>
                <a:lnTo>
                  <a:pt x="88" y="84"/>
                </a:lnTo>
                <a:lnTo>
                  <a:pt x="88" y="82"/>
                </a:lnTo>
                <a:lnTo>
                  <a:pt x="90" y="81"/>
                </a:lnTo>
                <a:lnTo>
                  <a:pt x="91" y="81"/>
                </a:lnTo>
                <a:lnTo>
                  <a:pt x="93" y="81"/>
                </a:lnTo>
                <a:lnTo>
                  <a:pt x="95" y="81"/>
                </a:lnTo>
                <a:lnTo>
                  <a:pt x="97" y="81"/>
                </a:lnTo>
                <a:lnTo>
                  <a:pt x="97" y="79"/>
                </a:lnTo>
                <a:lnTo>
                  <a:pt x="95" y="79"/>
                </a:lnTo>
                <a:lnTo>
                  <a:pt x="93" y="79"/>
                </a:lnTo>
                <a:lnTo>
                  <a:pt x="93" y="77"/>
                </a:lnTo>
                <a:lnTo>
                  <a:pt x="91" y="77"/>
                </a:lnTo>
                <a:lnTo>
                  <a:pt x="91" y="76"/>
                </a:lnTo>
                <a:lnTo>
                  <a:pt x="91" y="74"/>
                </a:lnTo>
                <a:lnTo>
                  <a:pt x="93" y="74"/>
                </a:lnTo>
                <a:lnTo>
                  <a:pt x="93" y="74"/>
                </a:lnTo>
                <a:lnTo>
                  <a:pt x="93" y="72"/>
                </a:lnTo>
                <a:lnTo>
                  <a:pt x="93" y="70"/>
                </a:lnTo>
                <a:lnTo>
                  <a:pt x="95" y="70"/>
                </a:lnTo>
                <a:lnTo>
                  <a:pt x="95" y="69"/>
                </a:lnTo>
                <a:lnTo>
                  <a:pt x="97" y="69"/>
                </a:lnTo>
                <a:lnTo>
                  <a:pt x="97" y="70"/>
                </a:lnTo>
                <a:lnTo>
                  <a:pt x="97" y="72"/>
                </a:lnTo>
                <a:lnTo>
                  <a:pt x="98" y="72"/>
                </a:lnTo>
                <a:lnTo>
                  <a:pt x="100" y="72"/>
                </a:lnTo>
                <a:lnTo>
                  <a:pt x="100" y="70"/>
                </a:lnTo>
                <a:lnTo>
                  <a:pt x="100" y="69"/>
                </a:lnTo>
                <a:lnTo>
                  <a:pt x="100" y="67"/>
                </a:lnTo>
                <a:lnTo>
                  <a:pt x="100" y="65"/>
                </a:lnTo>
                <a:lnTo>
                  <a:pt x="102" y="65"/>
                </a:lnTo>
                <a:lnTo>
                  <a:pt x="102" y="67"/>
                </a:lnTo>
                <a:lnTo>
                  <a:pt x="102" y="67"/>
                </a:lnTo>
                <a:lnTo>
                  <a:pt x="103" y="65"/>
                </a:lnTo>
                <a:lnTo>
                  <a:pt x="105" y="65"/>
                </a:lnTo>
                <a:lnTo>
                  <a:pt x="105" y="67"/>
                </a:lnTo>
                <a:lnTo>
                  <a:pt x="103" y="67"/>
                </a:lnTo>
                <a:lnTo>
                  <a:pt x="102" y="67"/>
                </a:lnTo>
                <a:lnTo>
                  <a:pt x="102" y="69"/>
                </a:lnTo>
                <a:lnTo>
                  <a:pt x="103" y="70"/>
                </a:lnTo>
                <a:lnTo>
                  <a:pt x="105" y="70"/>
                </a:lnTo>
                <a:lnTo>
                  <a:pt x="105" y="69"/>
                </a:lnTo>
                <a:lnTo>
                  <a:pt x="107" y="69"/>
                </a:lnTo>
                <a:lnTo>
                  <a:pt x="107" y="67"/>
                </a:lnTo>
                <a:lnTo>
                  <a:pt x="109" y="65"/>
                </a:lnTo>
                <a:lnTo>
                  <a:pt x="107" y="65"/>
                </a:lnTo>
                <a:lnTo>
                  <a:pt x="107" y="63"/>
                </a:lnTo>
                <a:lnTo>
                  <a:pt x="107" y="62"/>
                </a:lnTo>
                <a:lnTo>
                  <a:pt x="105" y="62"/>
                </a:lnTo>
                <a:lnTo>
                  <a:pt x="105" y="60"/>
                </a:lnTo>
                <a:lnTo>
                  <a:pt x="105" y="60"/>
                </a:lnTo>
                <a:lnTo>
                  <a:pt x="107" y="60"/>
                </a:lnTo>
                <a:lnTo>
                  <a:pt x="107" y="58"/>
                </a:lnTo>
                <a:lnTo>
                  <a:pt x="109" y="58"/>
                </a:lnTo>
                <a:lnTo>
                  <a:pt x="109" y="57"/>
                </a:lnTo>
                <a:lnTo>
                  <a:pt x="109" y="55"/>
                </a:lnTo>
                <a:lnTo>
                  <a:pt x="109" y="53"/>
                </a:lnTo>
                <a:lnTo>
                  <a:pt x="109" y="51"/>
                </a:lnTo>
                <a:lnTo>
                  <a:pt x="110" y="51"/>
                </a:lnTo>
                <a:lnTo>
                  <a:pt x="110" y="50"/>
                </a:lnTo>
                <a:lnTo>
                  <a:pt x="109" y="48"/>
                </a:lnTo>
                <a:lnTo>
                  <a:pt x="107" y="48"/>
                </a:lnTo>
                <a:lnTo>
                  <a:pt x="107" y="46"/>
                </a:lnTo>
                <a:lnTo>
                  <a:pt x="107" y="45"/>
                </a:lnTo>
                <a:lnTo>
                  <a:pt x="109" y="45"/>
                </a:lnTo>
                <a:lnTo>
                  <a:pt x="109" y="45"/>
                </a:lnTo>
                <a:lnTo>
                  <a:pt x="107" y="45"/>
                </a:lnTo>
                <a:lnTo>
                  <a:pt x="105" y="45"/>
                </a:lnTo>
                <a:lnTo>
                  <a:pt x="105" y="43"/>
                </a:lnTo>
                <a:lnTo>
                  <a:pt x="107" y="43"/>
                </a:lnTo>
                <a:lnTo>
                  <a:pt x="107" y="41"/>
                </a:lnTo>
                <a:lnTo>
                  <a:pt x="109" y="41"/>
                </a:lnTo>
                <a:lnTo>
                  <a:pt x="110" y="41"/>
                </a:lnTo>
                <a:lnTo>
                  <a:pt x="110" y="39"/>
                </a:lnTo>
                <a:lnTo>
                  <a:pt x="109" y="39"/>
                </a:lnTo>
                <a:lnTo>
                  <a:pt x="109" y="41"/>
                </a:lnTo>
                <a:lnTo>
                  <a:pt x="107" y="41"/>
                </a:lnTo>
                <a:lnTo>
                  <a:pt x="107" y="39"/>
                </a:lnTo>
                <a:lnTo>
                  <a:pt x="107" y="38"/>
                </a:lnTo>
                <a:lnTo>
                  <a:pt x="105" y="36"/>
                </a:lnTo>
                <a:lnTo>
                  <a:pt x="107" y="34"/>
                </a:lnTo>
                <a:lnTo>
                  <a:pt x="107" y="36"/>
                </a:lnTo>
                <a:lnTo>
                  <a:pt x="109" y="36"/>
                </a:lnTo>
                <a:lnTo>
                  <a:pt x="110" y="36"/>
                </a:lnTo>
                <a:lnTo>
                  <a:pt x="110" y="34"/>
                </a:lnTo>
                <a:lnTo>
                  <a:pt x="109" y="34"/>
                </a:lnTo>
                <a:lnTo>
                  <a:pt x="107" y="33"/>
                </a:lnTo>
                <a:lnTo>
                  <a:pt x="109" y="33"/>
                </a:lnTo>
                <a:lnTo>
                  <a:pt x="109" y="31"/>
                </a:lnTo>
                <a:lnTo>
                  <a:pt x="109" y="29"/>
                </a:lnTo>
                <a:lnTo>
                  <a:pt x="109" y="29"/>
                </a:lnTo>
                <a:lnTo>
                  <a:pt x="110" y="29"/>
                </a:lnTo>
                <a:lnTo>
                  <a:pt x="110" y="29"/>
                </a:lnTo>
                <a:lnTo>
                  <a:pt x="110" y="31"/>
                </a:lnTo>
                <a:lnTo>
                  <a:pt x="112" y="31"/>
                </a:lnTo>
                <a:lnTo>
                  <a:pt x="114" y="31"/>
                </a:lnTo>
                <a:lnTo>
                  <a:pt x="116" y="31"/>
                </a:lnTo>
                <a:lnTo>
                  <a:pt x="114" y="31"/>
                </a:lnTo>
                <a:lnTo>
                  <a:pt x="114" y="29"/>
                </a:lnTo>
                <a:lnTo>
                  <a:pt x="112" y="29"/>
                </a:lnTo>
                <a:lnTo>
                  <a:pt x="114" y="29"/>
                </a:lnTo>
                <a:lnTo>
                  <a:pt x="114" y="27"/>
                </a:lnTo>
                <a:lnTo>
                  <a:pt x="112" y="27"/>
                </a:lnTo>
                <a:lnTo>
                  <a:pt x="112" y="26"/>
                </a:lnTo>
                <a:lnTo>
                  <a:pt x="112" y="24"/>
                </a:lnTo>
                <a:lnTo>
                  <a:pt x="112" y="22"/>
                </a:lnTo>
                <a:lnTo>
                  <a:pt x="114" y="22"/>
                </a:lnTo>
                <a:lnTo>
                  <a:pt x="114" y="20"/>
                </a:lnTo>
                <a:lnTo>
                  <a:pt x="114" y="22"/>
                </a:lnTo>
                <a:lnTo>
                  <a:pt x="116" y="22"/>
                </a:lnTo>
                <a:lnTo>
                  <a:pt x="114" y="22"/>
                </a:lnTo>
                <a:lnTo>
                  <a:pt x="114" y="24"/>
                </a:lnTo>
                <a:lnTo>
                  <a:pt x="114" y="26"/>
                </a:lnTo>
                <a:lnTo>
                  <a:pt x="112" y="26"/>
                </a:lnTo>
                <a:lnTo>
                  <a:pt x="114" y="26"/>
                </a:lnTo>
                <a:lnTo>
                  <a:pt x="116" y="26"/>
                </a:lnTo>
                <a:lnTo>
                  <a:pt x="117" y="26"/>
                </a:lnTo>
                <a:lnTo>
                  <a:pt x="117" y="24"/>
                </a:lnTo>
                <a:lnTo>
                  <a:pt x="117" y="22"/>
                </a:lnTo>
                <a:lnTo>
                  <a:pt x="117" y="22"/>
                </a:lnTo>
                <a:lnTo>
                  <a:pt x="119" y="22"/>
                </a:lnTo>
                <a:lnTo>
                  <a:pt x="121" y="22"/>
                </a:lnTo>
                <a:lnTo>
                  <a:pt x="121" y="20"/>
                </a:lnTo>
                <a:lnTo>
                  <a:pt x="121" y="19"/>
                </a:lnTo>
                <a:lnTo>
                  <a:pt x="119" y="19"/>
                </a:lnTo>
                <a:lnTo>
                  <a:pt x="117" y="19"/>
                </a:lnTo>
                <a:lnTo>
                  <a:pt x="117" y="17"/>
                </a:lnTo>
                <a:lnTo>
                  <a:pt x="117" y="15"/>
                </a:lnTo>
                <a:lnTo>
                  <a:pt x="117" y="14"/>
                </a:lnTo>
                <a:lnTo>
                  <a:pt x="117" y="14"/>
                </a:lnTo>
                <a:lnTo>
                  <a:pt x="117" y="14"/>
                </a:lnTo>
                <a:lnTo>
                  <a:pt x="117" y="14"/>
                </a:lnTo>
                <a:lnTo>
                  <a:pt x="119" y="14"/>
                </a:lnTo>
                <a:lnTo>
                  <a:pt x="119" y="12"/>
                </a:lnTo>
                <a:lnTo>
                  <a:pt x="121" y="12"/>
                </a:lnTo>
                <a:lnTo>
                  <a:pt x="121" y="14"/>
                </a:lnTo>
                <a:lnTo>
                  <a:pt x="121" y="14"/>
                </a:lnTo>
                <a:lnTo>
                  <a:pt x="121" y="15"/>
                </a:lnTo>
                <a:lnTo>
                  <a:pt x="122" y="15"/>
                </a:lnTo>
                <a:lnTo>
                  <a:pt x="122" y="14"/>
                </a:lnTo>
                <a:lnTo>
                  <a:pt x="124" y="14"/>
                </a:lnTo>
                <a:lnTo>
                  <a:pt x="124" y="14"/>
                </a:lnTo>
                <a:lnTo>
                  <a:pt x="124" y="12"/>
                </a:lnTo>
                <a:lnTo>
                  <a:pt x="122" y="12"/>
                </a:lnTo>
                <a:lnTo>
                  <a:pt x="121" y="10"/>
                </a:lnTo>
                <a:lnTo>
                  <a:pt x="121" y="8"/>
                </a:lnTo>
                <a:lnTo>
                  <a:pt x="122" y="8"/>
                </a:lnTo>
                <a:lnTo>
                  <a:pt x="122" y="10"/>
                </a:lnTo>
                <a:lnTo>
                  <a:pt x="124" y="10"/>
                </a:lnTo>
                <a:lnTo>
                  <a:pt x="124" y="12"/>
                </a:lnTo>
                <a:lnTo>
                  <a:pt x="126" y="12"/>
                </a:lnTo>
                <a:lnTo>
                  <a:pt x="126" y="10"/>
                </a:lnTo>
                <a:lnTo>
                  <a:pt x="124" y="10"/>
                </a:lnTo>
                <a:lnTo>
                  <a:pt x="124" y="8"/>
                </a:lnTo>
                <a:lnTo>
                  <a:pt x="124" y="7"/>
                </a:lnTo>
                <a:lnTo>
                  <a:pt x="124" y="5"/>
                </a:lnTo>
                <a:lnTo>
                  <a:pt x="124" y="7"/>
                </a:lnTo>
                <a:lnTo>
                  <a:pt x="126" y="7"/>
                </a:lnTo>
                <a:lnTo>
                  <a:pt x="126" y="8"/>
                </a:lnTo>
                <a:lnTo>
                  <a:pt x="128" y="8"/>
                </a:lnTo>
                <a:lnTo>
                  <a:pt x="129" y="8"/>
                </a:lnTo>
                <a:lnTo>
                  <a:pt x="131" y="8"/>
                </a:lnTo>
                <a:lnTo>
                  <a:pt x="131" y="7"/>
                </a:lnTo>
                <a:lnTo>
                  <a:pt x="129" y="5"/>
                </a:lnTo>
                <a:lnTo>
                  <a:pt x="129" y="3"/>
                </a:lnTo>
                <a:lnTo>
                  <a:pt x="129" y="5"/>
                </a:lnTo>
                <a:lnTo>
                  <a:pt x="128" y="5"/>
                </a:lnTo>
                <a:lnTo>
                  <a:pt x="126" y="5"/>
                </a:lnTo>
                <a:lnTo>
                  <a:pt x="126" y="3"/>
                </a:lnTo>
                <a:lnTo>
                  <a:pt x="124" y="3"/>
                </a:lnTo>
                <a:lnTo>
                  <a:pt x="124" y="2"/>
                </a:lnTo>
                <a:lnTo>
                  <a:pt x="126" y="2"/>
                </a:lnTo>
                <a:lnTo>
                  <a:pt x="126" y="3"/>
                </a:lnTo>
                <a:lnTo>
                  <a:pt x="128" y="3"/>
                </a:lnTo>
                <a:lnTo>
                  <a:pt x="128" y="2"/>
                </a:lnTo>
                <a:lnTo>
                  <a:pt x="129" y="2"/>
                </a:lnTo>
                <a:lnTo>
                  <a:pt x="129" y="3"/>
                </a:lnTo>
                <a:lnTo>
                  <a:pt x="131" y="3"/>
                </a:lnTo>
                <a:lnTo>
                  <a:pt x="131" y="2"/>
                </a:lnTo>
                <a:lnTo>
                  <a:pt x="129" y="2"/>
                </a:lnTo>
                <a:lnTo>
                  <a:pt x="134" y="2"/>
                </a:lnTo>
                <a:lnTo>
                  <a:pt x="141" y="2"/>
                </a:lnTo>
                <a:lnTo>
                  <a:pt x="145" y="2"/>
                </a:lnTo>
                <a:lnTo>
                  <a:pt x="146" y="2"/>
                </a:lnTo>
                <a:lnTo>
                  <a:pt x="148" y="2"/>
                </a:lnTo>
                <a:lnTo>
                  <a:pt x="150" y="0"/>
                </a:lnTo>
                <a:lnTo>
                  <a:pt x="152" y="0"/>
                </a:lnTo>
                <a:lnTo>
                  <a:pt x="159" y="0"/>
                </a:lnTo>
                <a:lnTo>
                  <a:pt x="162" y="0"/>
                </a:lnTo>
                <a:lnTo>
                  <a:pt x="169" y="0"/>
                </a:lnTo>
                <a:lnTo>
                  <a:pt x="176" y="0"/>
                </a:lnTo>
                <a:lnTo>
                  <a:pt x="184" y="0"/>
                </a:lnTo>
                <a:lnTo>
                  <a:pt x="189" y="0"/>
                </a:lnTo>
                <a:lnTo>
                  <a:pt x="191" y="0"/>
                </a:lnTo>
                <a:lnTo>
                  <a:pt x="195" y="0"/>
                </a:lnTo>
                <a:lnTo>
                  <a:pt x="198" y="0"/>
                </a:lnTo>
                <a:lnTo>
                  <a:pt x="200" y="0"/>
                </a:lnTo>
                <a:lnTo>
                  <a:pt x="203" y="0"/>
                </a:lnTo>
                <a:lnTo>
                  <a:pt x="207" y="0"/>
                </a:lnTo>
                <a:lnTo>
                  <a:pt x="208" y="0"/>
                </a:lnTo>
                <a:lnTo>
                  <a:pt x="215" y="0"/>
                </a:lnTo>
                <a:lnTo>
                  <a:pt x="220" y="0"/>
                </a:lnTo>
                <a:lnTo>
                  <a:pt x="222" y="0"/>
                </a:lnTo>
                <a:lnTo>
                  <a:pt x="226" y="0"/>
                </a:lnTo>
                <a:lnTo>
                  <a:pt x="231" y="0"/>
                </a:lnTo>
                <a:lnTo>
                  <a:pt x="239" y="0"/>
                </a:lnTo>
                <a:lnTo>
                  <a:pt x="241" y="0"/>
                </a:lnTo>
                <a:lnTo>
                  <a:pt x="243" y="0"/>
                </a:lnTo>
                <a:lnTo>
                  <a:pt x="246" y="0"/>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21" name="Freeform 249"/>
          <p:cNvSpPr>
            <a:spLocks/>
          </p:cNvSpPr>
          <p:nvPr/>
        </p:nvSpPr>
        <p:spPr bwMode="auto">
          <a:xfrm>
            <a:off x="7866460" y="5225654"/>
            <a:ext cx="320279" cy="397669"/>
          </a:xfrm>
          <a:custGeom>
            <a:avLst/>
            <a:gdLst/>
            <a:ahLst/>
            <a:cxnLst>
              <a:cxn ang="0">
                <a:pos x="222" y="62"/>
              </a:cxn>
              <a:cxn ang="0">
                <a:pos x="227" y="93"/>
              </a:cxn>
              <a:cxn ang="0">
                <a:pos x="260" y="109"/>
              </a:cxn>
              <a:cxn ang="0">
                <a:pos x="269" y="130"/>
              </a:cxn>
              <a:cxn ang="0">
                <a:pos x="260" y="136"/>
              </a:cxn>
              <a:cxn ang="0">
                <a:pos x="248" y="135"/>
              </a:cxn>
              <a:cxn ang="0">
                <a:pos x="239" y="142"/>
              </a:cxn>
              <a:cxn ang="0">
                <a:pos x="227" y="143"/>
              </a:cxn>
              <a:cxn ang="0">
                <a:pos x="214" y="140"/>
              </a:cxn>
              <a:cxn ang="0">
                <a:pos x="196" y="136"/>
              </a:cxn>
              <a:cxn ang="0">
                <a:pos x="178" y="136"/>
              </a:cxn>
              <a:cxn ang="0">
                <a:pos x="167" y="135"/>
              </a:cxn>
              <a:cxn ang="0">
                <a:pos x="164" y="143"/>
              </a:cxn>
              <a:cxn ang="0">
                <a:pos x="167" y="152"/>
              </a:cxn>
              <a:cxn ang="0">
                <a:pos x="196" y="173"/>
              </a:cxn>
              <a:cxn ang="0">
                <a:pos x="217" y="188"/>
              </a:cxn>
              <a:cxn ang="0">
                <a:pos x="227" y="197"/>
              </a:cxn>
              <a:cxn ang="0">
                <a:pos x="234" y="209"/>
              </a:cxn>
              <a:cxn ang="0">
                <a:pos x="236" y="221"/>
              </a:cxn>
              <a:cxn ang="0">
                <a:pos x="234" y="231"/>
              </a:cxn>
              <a:cxn ang="0">
                <a:pos x="227" y="238"/>
              </a:cxn>
              <a:cxn ang="0">
                <a:pos x="217" y="243"/>
              </a:cxn>
              <a:cxn ang="0">
                <a:pos x="186" y="257"/>
              </a:cxn>
              <a:cxn ang="0">
                <a:pos x="181" y="296"/>
              </a:cxn>
              <a:cxn ang="0">
                <a:pos x="167" y="326"/>
              </a:cxn>
              <a:cxn ang="0">
                <a:pos x="141" y="329"/>
              </a:cxn>
              <a:cxn ang="0">
                <a:pos x="107" y="331"/>
              </a:cxn>
              <a:cxn ang="0">
                <a:pos x="69" y="333"/>
              </a:cxn>
              <a:cxn ang="0">
                <a:pos x="43" y="333"/>
              </a:cxn>
              <a:cxn ang="0">
                <a:pos x="11" y="334"/>
              </a:cxn>
              <a:cxn ang="0">
                <a:pos x="9" y="305"/>
              </a:cxn>
              <a:cxn ang="0">
                <a:pos x="9" y="265"/>
              </a:cxn>
              <a:cxn ang="0">
                <a:pos x="7" y="233"/>
              </a:cxn>
              <a:cxn ang="0">
                <a:pos x="7" y="216"/>
              </a:cxn>
              <a:cxn ang="0">
                <a:pos x="6" y="202"/>
              </a:cxn>
              <a:cxn ang="0">
                <a:pos x="4" y="181"/>
              </a:cxn>
              <a:cxn ang="0">
                <a:pos x="2" y="148"/>
              </a:cxn>
              <a:cxn ang="0">
                <a:pos x="2" y="131"/>
              </a:cxn>
              <a:cxn ang="0">
                <a:pos x="0" y="87"/>
              </a:cxn>
              <a:cxn ang="0">
                <a:pos x="0" y="52"/>
              </a:cxn>
              <a:cxn ang="0">
                <a:pos x="9" y="35"/>
              </a:cxn>
              <a:cxn ang="0">
                <a:pos x="40" y="35"/>
              </a:cxn>
              <a:cxn ang="0">
                <a:pos x="61" y="35"/>
              </a:cxn>
              <a:cxn ang="0">
                <a:pos x="93" y="35"/>
              </a:cxn>
              <a:cxn ang="0">
                <a:pos x="121" y="33"/>
              </a:cxn>
              <a:cxn ang="0">
                <a:pos x="128" y="33"/>
              </a:cxn>
              <a:cxn ang="0">
                <a:pos x="131" y="23"/>
              </a:cxn>
              <a:cxn ang="0">
                <a:pos x="135" y="18"/>
              </a:cxn>
              <a:cxn ang="0">
                <a:pos x="135" y="6"/>
              </a:cxn>
              <a:cxn ang="0">
                <a:pos x="145" y="0"/>
              </a:cxn>
              <a:cxn ang="0">
                <a:pos x="155" y="6"/>
              </a:cxn>
              <a:cxn ang="0">
                <a:pos x="166" y="11"/>
              </a:cxn>
              <a:cxn ang="0">
                <a:pos x="174" y="19"/>
              </a:cxn>
              <a:cxn ang="0">
                <a:pos x="188" y="21"/>
              </a:cxn>
              <a:cxn ang="0">
                <a:pos x="205" y="16"/>
              </a:cxn>
              <a:cxn ang="0">
                <a:pos x="217" y="11"/>
              </a:cxn>
              <a:cxn ang="0">
                <a:pos x="233" y="28"/>
              </a:cxn>
              <a:cxn ang="0">
                <a:pos x="243" y="40"/>
              </a:cxn>
            </a:cxnLst>
            <a:rect l="0" t="0" r="r" b="b"/>
            <a:pathLst>
              <a:path w="269" h="334">
                <a:moveTo>
                  <a:pt x="258" y="66"/>
                </a:moveTo>
                <a:lnTo>
                  <a:pt x="250" y="66"/>
                </a:lnTo>
                <a:lnTo>
                  <a:pt x="246" y="66"/>
                </a:lnTo>
                <a:lnTo>
                  <a:pt x="238" y="62"/>
                </a:lnTo>
                <a:lnTo>
                  <a:pt x="234" y="62"/>
                </a:lnTo>
                <a:lnTo>
                  <a:pt x="231" y="62"/>
                </a:lnTo>
                <a:lnTo>
                  <a:pt x="226" y="62"/>
                </a:lnTo>
                <a:lnTo>
                  <a:pt x="222" y="62"/>
                </a:lnTo>
                <a:lnTo>
                  <a:pt x="219" y="64"/>
                </a:lnTo>
                <a:lnTo>
                  <a:pt x="215" y="69"/>
                </a:lnTo>
                <a:lnTo>
                  <a:pt x="212" y="74"/>
                </a:lnTo>
                <a:lnTo>
                  <a:pt x="212" y="78"/>
                </a:lnTo>
                <a:lnTo>
                  <a:pt x="214" y="80"/>
                </a:lnTo>
                <a:lnTo>
                  <a:pt x="219" y="88"/>
                </a:lnTo>
                <a:lnTo>
                  <a:pt x="219" y="90"/>
                </a:lnTo>
                <a:lnTo>
                  <a:pt x="227" y="93"/>
                </a:lnTo>
                <a:lnTo>
                  <a:pt x="233" y="99"/>
                </a:lnTo>
                <a:lnTo>
                  <a:pt x="236" y="100"/>
                </a:lnTo>
                <a:lnTo>
                  <a:pt x="241" y="105"/>
                </a:lnTo>
                <a:lnTo>
                  <a:pt x="255" y="112"/>
                </a:lnTo>
                <a:lnTo>
                  <a:pt x="257" y="112"/>
                </a:lnTo>
                <a:lnTo>
                  <a:pt x="257" y="112"/>
                </a:lnTo>
                <a:lnTo>
                  <a:pt x="258" y="111"/>
                </a:lnTo>
                <a:lnTo>
                  <a:pt x="260" y="109"/>
                </a:lnTo>
                <a:lnTo>
                  <a:pt x="262" y="109"/>
                </a:lnTo>
                <a:lnTo>
                  <a:pt x="265" y="112"/>
                </a:lnTo>
                <a:lnTo>
                  <a:pt x="267" y="114"/>
                </a:lnTo>
                <a:lnTo>
                  <a:pt x="267" y="116"/>
                </a:lnTo>
                <a:lnTo>
                  <a:pt x="267" y="117"/>
                </a:lnTo>
                <a:lnTo>
                  <a:pt x="269" y="121"/>
                </a:lnTo>
                <a:lnTo>
                  <a:pt x="269" y="123"/>
                </a:lnTo>
                <a:lnTo>
                  <a:pt x="269" y="130"/>
                </a:lnTo>
                <a:lnTo>
                  <a:pt x="269" y="131"/>
                </a:lnTo>
                <a:lnTo>
                  <a:pt x="267" y="133"/>
                </a:lnTo>
                <a:lnTo>
                  <a:pt x="267" y="135"/>
                </a:lnTo>
                <a:lnTo>
                  <a:pt x="265" y="135"/>
                </a:lnTo>
                <a:lnTo>
                  <a:pt x="264" y="135"/>
                </a:lnTo>
                <a:lnTo>
                  <a:pt x="264" y="136"/>
                </a:lnTo>
                <a:lnTo>
                  <a:pt x="262" y="136"/>
                </a:lnTo>
                <a:lnTo>
                  <a:pt x="260" y="136"/>
                </a:lnTo>
                <a:lnTo>
                  <a:pt x="258" y="135"/>
                </a:lnTo>
                <a:lnTo>
                  <a:pt x="257" y="135"/>
                </a:lnTo>
                <a:lnTo>
                  <a:pt x="257" y="133"/>
                </a:lnTo>
                <a:lnTo>
                  <a:pt x="255" y="133"/>
                </a:lnTo>
                <a:lnTo>
                  <a:pt x="253" y="133"/>
                </a:lnTo>
                <a:lnTo>
                  <a:pt x="252" y="133"/>
                </a:lnTo>
                <a:lnTo>
                  <a:pt x="250" y="135"/>
                </a:lnTo>
                <a:lnTo>
                  <a:pt x="248" y="135"/>
                </a:lnTo>
                <a:lnTo>
                  <a:pt x="248" y="136"/>
                </a:lnTo>
                <a:lnTo>
                  <a:pt x="246" y="136"/>
                </a:lnTo>
                <a:lnTo>
                  <a:pt x="246" y="136"/>
                </a:lnTo>
                <a:lnTo>
                  <a:pt x="245" y="136"/>
                </a:lnTo>
                <a:lnTo>
                  <a:pt x="243" y="138"/>
                </a:lnTo>
                <a:lnTo>
                  <a:pt x="243" y="140"/>
                </a:lnTo>
                <a:lnTo>
                  <a:pt x="241" y="140"/>
                </a:lnTo>
                <a:lnTo>
                  <a:pt x="239" y="142"/>
                </a:lnTo>
                <a:lnTo>
                  <a:pt x="238" y="142"/>
                </a:lnTo>
                <a:lnTo>
                  <a:pt x="236" y="142"/>
                </a:lnTo>
                <a:lnTo>
                  <a:pt x="234" y="143"/>
                </a:lnTo>
                <a:lnTo>
                  <a:pt x="233" y="143"/>
                </a:lnTo>
                <a:lnTo>
                  <a:pt x="231" y="143"/>
                </a:lnTo>
                <a:lnTo>
                  <a:pt x="229" y="143"/>
                </a:lnTo>
                <a:lnTo>
                  <a:pt x="227" y="143"/>
                </a:lnTo>
                <a:lnTo>
                  <a:pt x="227" y="143"/>
                </a:lnTo>
                <a:lnTo>
                  <a:pt x="226" y="143"/>
                </a:lnTo>
                <a:lnTo>
                  <a:pt x="224" y="143"/>
                </a:lnTo>
                <a:lnTo>
                  <a:pt x="222" y="143"/>
                </a:lnTo>
                <a:lnTo>
                  <a:pt x="221" y="142"/>
                </a:lnTo>
                <a:lnTo>
                  <a:pt x="219" y="142"/>
                </a:lnTo>
                <a:lnTo>
                  <a:pt x="217" y="142"/>
                </a:lnTo>
                <a:lnTo>
                  <a:pt x="215" y="142"/>
                </a:lnTo>
                <a:lnTo>
                  <a:pt x="214" y="140"/>
                </a:lnTo>
                <a:lnTo>
                  <a:pt x="212" y="140"/>
                </a:lnTo>
                <a:lnTo>
                  <a:pt x="212" y="140"/>
                </a:lnTo>
                <a:lnTo>
                  <a:pt x="210" y="138"/>
                </a:lnTo>
                <a:lnTo>
                  <a:pt x="209" y="138"/>
                </a:lnTo>
                <a:lnTo>
                  <a:pt x="205" y="136"/>
                </a:lnTo>
                <a:lnTo>
                  <a:pt x="202" y="136"/>
                </a:lnTo>
                <a:lnTo>
                  <a:pt x="198" y="136"/>
                </a:lnTo>
                <a:lnTo>
                  <a:pt x="196" y="136"/>
                </a:lnTo>
                <a:lnTo>
                  <a:pt x="193" y="136"/>
                </a:lnTo>
                <a:lnTo>
                  <a:pt x="191" y="136"/>
                </a:lnTo>
                <a:lnTo>
                  <a:pt x="188" y="136"/>
                </a:lnTo>
                <a:lnTo>
                  <a:pt x="186" y="136"/>
                </a:lnTo>
                <a:lnTo>
                  <a:pt x="184" y="136"/>
                </a:lnTo>
                <a:lnTo>
                  <a:pt x="183" y="136"/>
                </a:lnTo>
                <a:lnTo>
                  <a:pt x="179" y="136"/>
                </a:lnTo>
                <a:lnTo>
                  <a:pt x="178" y="136"/>
                </a:lnTo>
                <a:lnTo>
                  <a:pt x="176" y="136"/>
                </a:lnTo>
                <a:lnTo>
                  <a:pt x="174" y="136"/>
                </a:lnTo>
                <a:lnTo>
                  <a:pt x="174" y="136"/>
                </a:lnTo>
                <a:lnTo>
                  <a:pt x="172" y="136"/>
                </a:lnTo>
                <a:lnTo>
                  <a:pt x="171" y="136"/>
                </a:lnTo>
                <a:lnTo>
                  <a:pt x="171" y="135"/>
                </a:lnTo>
                <a:lnTo>
                  <a:pt x="169" y="135"/>
                </a:lnTo>
                <a:lnTo>
                  <a:pt x="167" y="135"/>
                </a:lnTo>
                <a:lnTo>
                  <a:pt x="167" y="136"/>
                </a:lnTo>
                <a:lnTo>
                  <a:pt x="167" y="136"/>
                </a:lnTo>
                <a:lnTo>
                  <a:pt x="167" y="136"/>
                </a:lnTo>
                <a:lnTo>
                  <a:pt x="166" y="138"/>
                </a:lnTo>
                <a:lnTo>
                  <a:pt x="166" y="140"/>
                </a:lnTo>
                <a:lnTo>
                  <a:pt x="164" y="140"/>
                </a:lnTo>
                <a:lnTo>
                  <a:pt x="164" y="142"/>
                </a:lnTo>
                <a:lnTo>
                  <a:pt x="164" y="143"/>
                </a:lnTo>
                <a:lnTo>
                  <a:pt x="164" y="145"/>
                </a:lnTo>
                <a:lnTo>
                  <a:pt x="162" y="145"/>
                </a:lnTo>
                <a:lnTo>
                  <a:pt x="164" y="147"/>
                </a:lnTo>
                <a:lnTo>
                  <a:pt x="164" y="148"/>
                </a:lnTo>
                <a:lnTo>
                  <a:pt x="166" y="150"/>
                </a:lnTo>
                <a:lnTo>
                  <a:pt x="167" y="150"/>
                </a:lnTo>
                <a:lnTo>
                  <a:pt x="167" y="152"/>
                </a:lnTo>
                <a:lnTo>
                  <a:pt x="167" y="152"/>
                </a:lnTo>
                <a:lnTo>
                  <a:pt x="169" y="154"/>
                </a:lnTo>
                <a:lnTo>
                  <a:pt x="171" y="155"/>
                </a:lnTo>
                <a:lnTo>
                  <a:pt x="176" y="160"/>
                </a:lnTo>
                <a:lnTo>
                  <a:pt x="179" y="162"/>
                </a:lnTo>
                <a:lnTo>
                  <a:pt x="183" y="166"/>
                </a:lnTo>
                <a:lnTo>
                  <a:pt x="190" y="169"/>
                </a:lnTo>
                <a:lnTo>
                  <a:pt x="193" y="171"/>
                </a:lnTo>
                <a:lnTo>
                  <a:pt x="196" y="173"/>
                </a:lnTo>
                <a:lnTo>
                  <a:pt x="198" y="176"/>
                </a:lnTo>
                <a:lnTo>
                  <a:pt x="202" y="179"/>
                </a:lnTo>
                <a:lnTo>
                  <a:pt x="207" y="181"/>
                </a:lnTo>
                <a:lnTo>
                  <a:pt x="210" y="183"/>
                </a:lnTo>
                <a:lnTo>
                  <a:pt x="212" y="185"/>
                </a:lnTo>
                <a:lnTo>
                  <a:pt x="214" y="186"/>
                </a:lnTo>
                <a:lnTo>
                  <a:pt x="215" y="186"/>
                </a:lnTo>
                <a:lnTo>
                  <a:pt x="217" y="188"/>
                </a:lnTo>
                <a:lnTo>
                  <a:pt x="219" y="188"/>
                </a:lnTo>
                <a:lnTo>
                  <a:pt x="219" y="190"/>
                </a:lnTo>
                <a:lnTo>
                  <a:pt x="221" y="191"/>
                </a:lnTo>
                <a:lnTo>
                  <a:pt x="222" y="191"/>
                </a:lnTo>
                <a:lnTo>
                  <a:pt x="224" y="193"/>
                </a:lnTo>
                <a:lnTo>
                  <a:pt x="224" y="195"/>
                </a:lnTo>
                <a:lnTo>
                  <a:pt x="226" y="197"/>
                </a:lnTo>
                <a:lnTo>
                  <a:pt x="227" y="197"/>
                </a:lnTo>
                <a:lnTo>
                  <a:pt x="227" y="197"/>
                </a:lnTo>
                <a:lnTo>
                  <a:pt x="227" y="198"/>
                </a:lnTo>
                <a:lnTo>
                  <a:pt x="229" y="200"/>
                </a:lnTo>
                <a:lnTo>
                  <a:pt x="231" y="202"/>
                </a:lnTo>
                <a:lnTo>
                  <a:pt x="231" y="203"/>
                </a:lnTo>
                <a:lnTo>
                  <a:pt x="233" y="205"/>
                </a:lnTo>
                <a:lnTo>
                  <a:pt x="234" y="207"/>
                </a:lnTo>
                <a:lnTo>
                  <a:pt x="234" y="209"/>
                </a:lnTo>
                <a:lnTo>
                  <a:pt x="234" y="210"/>
                </a:lnTo>
                <a:lnTo>
                  <a:pt x="236" y="212"/>
                </a:lnTo>
                <a:lnTo>
                  <a:pt x="236" y="212"/>
                </a:lnTo>
                <a:lnTo>
                  <a:pt x="236" y="214"/>
                </a:lnTo>
                <a:lnTo>
                  <a:pt x="236" y="216"/>
                </a:lnTo>
                <a:lnTo>
                  <a:pt x="236" y="217"/>
                </a:lnTo>
                <a:lnTo>
                  <a:pt x="236" y="219"/>
                </a:lnTo>
                <a:lnTo>
                  <a:pt x="236" y="221"/>
                </a:lnTo>
                <a:lnTo>
                  <a:pt x="236" y="222"/>
                </a:lnTo>
                <a:lnTo>
                  <a:pt x="236" y="224"/>
                </a:lnTo>
                <a:lnTo>
                  <a:pt x="236" y="226"/>
                </a:lnTo>
                <a:lnTo>
                  <a:pt x="236" y="228"/>
                </a:lnTo>
                <a:lnTo>
                  <a:pt x="236" y="228"/>
                </a:lnTo>
                <a:lnTo>
                  <a:pt x="234" y="228"/>
                </a:lnTo>
                <a:lnTo>
                  <a:pt x="234" y="229"/>
                </a:lnTo>
                <a:lnTo>
                  <a:pt x="234" y="231"/>
                </a:lnTo>
                <a:lnTo>
                  <a:pt x="233" y="231"/>
                </a:lnTo>
                <a:lnTo>
                  <a:pt x="233" y="233"/>
                </a:lnTo>
                <a:lnTo>
                  <a:pt x="231" y="233"/>
                </a:lnTo>
                <a:lnTo>
                  <a:pt x="231" y="234"/>
                </a:lnTo>
                <a:lnTo>
                  <a:pt x="229" y="234"/>
                </a:lnTo>
                <a:lnTo>
                  <a:pt x="229" y="236"/>
                </a:lnTo>
                <a:lnTo>
                  <a:pt x="227" y="236"/>
                </a:lnTo>
                <a:lnTo>
                  <a:pt x="227" y="238"/>
                </a:lnTo>
                <a:lnTo>
                  <a:pt x="226" y="238"/>
                </a:lnTo>
                <a:lnTo>
                  <a:pt x="224" y="240"/>
                </a:lnTo>
                <a:lnTo>
                  <a:pt x="222" y="240"/>
                </a:lnTo>
                <a:lnTo>
                  <a:pt x="222" y="241"/>
                </a:lnTo>
                <a:lnTo>
                  <a:pt x="221" y="241"/>
                </a:lnTo>
                <a:lnTo>
                  <a:pt x="219" y="241"/>
                </a:lnTo>
                <a:lnTo>
                  <a:pt x="217" y="241"/>
                </a:lnTo>
                <a:lnTo>
                  <a:pt x="217" y="243"/>
                </a:lnTo>
                <a:lnTo>
                  <a:pt x="215" y="243"/>
                </a:lnTo>
                <a:lnTo>
                  <a:pt x="214" y="245"/>
                </a:lnTo>
                <a:lnTo>
                  <a:pt x="210" y="247"/>
                </a:lnTo>
                <a:lnTo>
                  <a:pt x="205" y="248"/>
                </a:lnTo>
                <a:lnTo>
                  <a:pt x="200" y="250"/>
                </a:lnTo>
                <a:lnTo>
                  <a:pt x="196" y="252"/>
                </a:lnTo>
                <a:lnTo>
                  <a:pt x="191" y="255"/>
                </a:lnTo>
                <a:lnTo>
                  <a:pt x="186" y="257"/>
                </a:lnTo>
                <a:lnTo>
                  <a:pt x="184" y="260"/>
                </a:lnTo>
                <a:lnTo>
                  <a:pt x="183" y="264"/>
                </a:lnTo>
                <a:lnTo>
                  <a:pt x="183" y="265"/>
                </a:lnTo>
                <a:lnTo>
                  <a:pt x="183" y="272"/>
                </a:lnTo>
                <a:lnTo>
                  <a:pt x="183" y="283"/>
                </a:lnTo>
                <a:lnTo>
                  <a:pt x="181" y="288"/>
                </a:lnTo>
                <a:lnTo>
                  <a:pt x="181" y="293"/>
                </a:lnTo>
                <a:lnTo>
                  <a:pt x="181" y="296"/>
                </a:lnTo>
                <a:lnTo>
                  <a:pt x="179" y="302"/>
                </a:lnTo>
                <a:lnTo>
                  <a:pt x="179" y="305"/>
                </a:lnTo>
                <a:lnTo>
                  <a:pt x="178" y="310"/>
                </a:lnTo>
                <a:lnTo>
                  <a:pt x="176" y="314"/>
                </a:lnTo>
                <a:lnTo>
                  <a:pt x="174" y="315"/>
                </a:lnTo>
                <a:lnTo>
                  <a:pt x="171" y="319"/>
                </a:lnTo>
                <a:lnTo>
                  <a:pt x="169" y="322"/>
                </a:lnTo>
                <a:lnTo>
                  <a:pt x="167" y="326"/>
                </a:lnTo>
                <a:lnTo>
                  <a:pt x="167" y="327"/>
                </a:lnTo>
                <a:lnTo>
                  <a:pt x="167" y="329"/>
                </a:lnTo>
                <a:lnTo>
                  <a:pt x="159" y="329"/>
                </a:lnTo>
                <a:lnTo>
                  <a:pt x="152" y="329"/>
                </a:lnTo>
                <a:lnTo>
                  <a:pt x="152" y="329"/>
                </a:lnTo>
                <a:lnTo>
                  <a:pt x="150" y="329"/>
                </a:lnTo>
                <a:lnTo>
                  <a:pt x="145" y="329"/>
                </a:lnTo>
                <a:lnTo>
                  <a:pt x="141" y="329"/>
                </a:lnTo>
                <a:lnTo>
                  <a:pt x="140" y="331"/>
                </a:lnTo>
                <a:lnTo>
                  <a:pt x="136" y="331"/>
                </a:lnTo>
                <a:lnTo>
                  <a:pt x="128" y="331"/>
                </a:lnTo>
                <a:lnTo>
                  <a:pt x="123" y="331"/>
                </a:lnTo>
                <a:lnTo>
                  <a:pt x="117" y="331"/>
                </a:lnTo>
                <a:lnTo>
                  <a:pt x="116" y="331"/>
                </a:lnTo>
                <a:lnTo>
                  <a:pt x="109" y="331"/>
                </a:lnTo>
                <a:lnTo>
                  <a:pt x="107" y="331"/>
                </a:lnTo>
                <a:lnTo>
                  <a:pt x="100" y="331"/>
                </a:lnTo>
                <a:lnTo>
                  <a:pt x="95" y="333"/>
                </a:lnTo>
                <a:lnTo>
                  <a:pt x="90" y="333"/>
                </a:lnTo>
                <a:lnTo>
                  <a:pt x="83" y="333"/>
                </a:lnTo>
                <a:lnTo>
                  <a:pt x="81" y="333"/>
                </a:lnTo>
                <a:lnTo>
                  <a:pt x="76" y="333"/>
                </a:lnTo>
                <a:lnTo>
                  <a:pt x="73" y="333"/>
                </a:lnTo>
                <a:lnTo>
                  <a:pt x="69" y="333"/>
                </a:lnTo>
                <a:lnTo>
                  <a:pt x="66" y="333"/>
                </a:lnTo>
                <a:lnTo>
                  <a:pt x="62" y="333"/>
                </a:lnTo>
                <a:lnTo>
                  <a:pt x="55" y="333"/>
                </a:lnTo>
                <a:lnTo>
                  <a:pt x="52" y="333"/>
                </a:lnTo>
                <a:lnTo>
                  <a:pt x="49" y="333"/>
                </a:lnTo>
                <a:lnTo>
                  <a:pt x="47" y="333"/>
                </a:lnTo>
                <a:lnTo>
                  <a:pt x="47" y="333"/>
                </a:lnTo>
                <a:lnTo>
                  <a:pt x="43" y="333"/>
                </a:lnTo>
                <a:lnTo>
                  <a:pt x="42" y="333"/>
                </a:lnTo>
                <a:lnTo>
                  <a:pt x="38" y="333"/>
                </a:lnTo>
                <a:lnTo>
                  <a:pt x="33" y="333"/>
                </a:lnTo>
                <a:lnTo>
                  <a:pt x="31" y="333"/>
                </a:lnTo>
                <a:lnTo>
                  <a:pt x="24" y="334"/>
                </a:lnTo>
                <a:lnTo>
                  <a:pt x="23" y="334"/>
                </a:lnTo>
                <a:lnTo>
                  <a:pt x="18" y="334"/>
                </a:lnTo>
                <a:lnTo>
                  <a:pt x="11" y="334"/>
                </a:lnTo>
                <a:lnTo>
                  <a:pt x="11" y="333"/>
                </a:lnTo>
                <a:lnTo>
                  <a:pt x="11" y="327"/>
                </a:lnTo>
                <a:lnTo>
                  <a:pt x="11" y="322"/>
                </a:lnTo>
                <a:lnTo>
                  <a:pt x="11" y="320"/>
                </a:lnTo>
                <a:lnTo>
                  <a:pt x="11" y="319"/>
                </a:lnTo>
                <a:lnTo>
                  <a:pt x="9" y="310"/>
                </a:lnTo>
                <a:lnTo>
                  <a:pt x="9" y="307"/>
                </a:lnTo>
                <a:lnTo>
                  <a:pt x="9" y="305"/>
                </a:lnTo>
                <a:lnTo>
                  <a:pt x="9" y="302"/>
                </a:lnTo>
                <a:lnTo>
                  <a:pt x="9" y="300"/>
                </a:lnTo>
                <a:lnTo>
                  <a:pt x="9" y="296"/>
                </a:lnTo>
                <a:lnTo>
                  <a:pt x="9" y="293"/>
                </a:lnTo>
                <a:lnTo>
                  <a:pt x="9" y="288"/>
                </a:lnTo>
                <a:lnTo>
                  <a:pt x="9" y="277"/>
                </a:lnTo>
                <a:lnTo>
                  <a:pt x="9" y="269"/>
                </a:lnTo>
                <a:lnTo>
                  <a:pt x="9" y="265"/>
                </a:lnTo>
                <a:lnTo>
                  <a:pt x="7" y="255"/>
                </a:lnTo>
                <a:lnTo>
                  <a:pt x="7" y="247"/>
                </a:lnTo>
                <a:lnTo>
                  <a:pt x="7" y="243"/>
                </a:lnTo>
                <a:lnTo>
                  <a:pt x="7" y="241"/>
                </a:lnTo>
                <a:lnTo>
                  <a:pt x="7" y="241"/>
                </a:lnTo>
                <a:lnTo>
                  <a:pt x="7" y="240"/>
                </a:lnTo>
                <a:lnTo>
                  <a:pt x="7" y="238"/>
                </a:lnTo>
                <a:lnTo>
                  <a:pt x="7" y="233"/>
                </a:lnTo>
                <a:lnTo>
                  <a:pt x="7" y="231"/>
                </a:lnTo>
                <a:lnTo>
                  <a:pt x="7" y="224"/>
                </a:lnTo>
                <a:lnTo>
                  <a:pt x="6" y="222"/>
                </a:lnTo>
                <a:lnTo>
                  <a:pt x="6" y="221"/>
                </a:lnTo>
                <a:lnTo>
                  <a:pt x="7" y="221"/>
                </a:lnTo>
                <a:lnTo>
                  <a:pt x="7" y="217"/>
                </a:lnTo>
                <a:lnTo>
                  <a:pt x="6" y="216"/>
                </a:lnTo>
                <a:lnTo>
                  <a:pt x="7" y="216"/>
                </a:lnTo>
                <a:lnTo>
                  <a:pt x="7" y="214"/>
                </a:lnTo>
                <a:lnTo>
                  <a:pt x="6" y="214"/>
                </a:lnTo>
                <a:lnTo>
                  <a:pt x="6" y="212"/>
                </a:lnTo>
                <a:lnTo>
                  <a:pt x="6" y="212"/>
                </a:lnTo>
                <a:lnTo>
                  <a:pt x="6" y="210"/>
                </a:lnTo>
                <a:lnTo>
                  <a:pt x="6" y="207"/>
                </a:lnTo>
                <a:lnTo>
                  <a:pt x="6" y="205"/>
                </a:lnTo>
                <a:lnTo>
                  <a:pt x="6" y="202"/>
                </a:lnTo>
                <a:lnTo>
                  <a:pt x="6" y="200"/>
                </a:lnTo>
                <a:lnTo>
                  <a:pt x="6" y="198"/>
                </a:lnTo>
                <a:lnTo>
                  <a:pt x="6" y="195"/>
                </a:lnTo>
                <a:lnTo>
                  <a:pt x="6" y="193"/>
                </a:lnTo>
                <a:lnTo>
                  <a:pt x="6" y="188"/>
                </a:lnTo>
                <a:lnTo>
                  <a:pt x="6" y="186"/>
                </a:lnTo>
                <a:lnTo>
                  <a:pt x="6" y="185"/>
                </a:lnTo>
                <a:lnTo>
                  <a:pt x="4" y="181"/>
                </a:lnTo>
                <a:lnTo>
                  <a:pt x="4" y="179"/>
                </a:lnTo>
                <a:lnTo>
                  <a:pt x="4" y="176"/>
                </a:lnTo>
                <a:lnTo>
                  <a:pt x="4" y="166"/>
                </a:lnTo>
                <a:lnTo>
                  <a:pt x="4" y="159"/>
                </a:lnTo>
                <a:lnTo>
                  <a:pt x="4" y="155"/>
                </a:lnTo>
                <a:lnTo>
                  <a:pt x="2" y="152"/>
                </a:lnTo>
                <a:lnTo>
                  <a:pt x="2" y="150"/>
                </a:lnTo>
                <a:lnTo>
                  <a:pt x="2" y="148"/>
                </a:lnTo>
                <a:lnTo>
                  <a:pt x="2" y="145"/>
                </a:lnTo>
                <a:lnTo>
                  <a:pt x="2" y="142"/>
                </a:lnTo>
                <a:lnTo>
                  <a:pt x="2" y="138"/>
                </a:lnTo>
                <a:lnTo>
                  <a:pt x="2" y="136"/>
                </a:lnTo>
                <a:lnTo>
                  <a:pt x="2" y="136"/>
                </a:lnTo>
                <a:lnTo>
                  <a:pt x="2" y="135"/>
                </a:lnTo>
                <a:lnTo>
                  <a:pt x="2" y="133"/>
                </a:lnTo>
                <a:lnTo>
                  <a:pt x="2" y="131"/>
                </a:lnTo>
                <a:lnTo>
                  <a:pt x="2" y="130"/>
                </a:lnTo>
                <a:lnTo>
                  <a:pt x="2" y="128"/>
                </a:lnTo>
                <a:lnTo>
                  <a:pt x="2" y="121"/>
                </a:lnTo>
                <a:lnTo>
                  <a:pt x="0" y="109"/>
                </a:lnTo>
                <a:lnTo>
                  <a:pt x="0" y="107"/>
                </a:lnTo>
                <a:lnTo>
                  <a:pt x="0" y="97"/>
                </a:lnTo>
                <a:lnTo>
                  <a:pt x="0" y="92"/>
                </a:lnTo>
                <a:lnTo>
                  <a:pt x="0" y="87"/>
                </a:lnTo>
                <a:lnTo>
                  <a:pt x="0" y="74"/>
                </a:lnTo>
                <a:lnTo>
                  <a:pt x="0" y="71"/>
                </a:lnTo>
                <a:lnTo>
                  <a:pt x="0" y="69"/>
                </a:lnTo>
                <a:lnTo>
                  <a:pt x="0" y="66"/>
                </a:lnTo>
                <a:lnTo>
                  <a:pt x="0" y="62"/>
                </a:lnTo>
                <a:lnTo>
                  <a:pt x="0" y="59"/>
                </a:lnTo>
                <a:lnTo>
                  <a:pt x="0" y="56"/>
                </a:lnTo>
                <a:lnTo>
                  <a:pt x="0" y="52"/>
                </a:lnTo>
                <a:lnTo>
                  <a:pt x="0" y="49"/>
                </a:lnTo>
                <a:lnTo>
                  <a:pt x="0" y="45"/>
                </a:lnTo>
                <a:lnTo>
                  <a:pt x="0" y="45"/>
                </a:lnTo>
                <a:lnTo>
                  <a:pt x="0" y="42"/>
                </a:lnTo>
                <a:lnTo>
                  <a:pt x="0" y="35"/>
                </a:lnTo>
                <a:lnTo>
                  <a:pt x="4" y="35"/>
                </a:lnTo>
                <a:lnTo>
                  <a:pt x="6" y="35"/>
                </a:lnTo>
                <a:lnTo>
                  <a:pt x="9" y="35"/>
                </a:lnTo>
                <a:lnTo>
                  <a:pt x="11" y="35"/>
                </a:lnTo>
                <a:lnTo>
                  <a:pt x="14" y="35"/>
                </a:lnTo>
                <a:lnTo>
                  <a:pt x="16" y="35"/>
                </a:lnTo>
                <a:lnTo>
                  <a:pt x="23" y="37"/>
                </a:lnTo>
                <a:lnTo>
                  <a:pt x="24" y="37"/>
                </a:lnTo>
                <a:lnTo>
                  <a:pt x="30" y="37"/>
                </a:lnTo>
                <a:lnTo>
                  <a:pt x="31" y="37"/>
                </a:lnTo>
                <a:lnTo>
                  <a:pt x="40" y="35"/>
                </a:lnTo>
                <a:lnTo>
                  <a:pt x="42" y="35"/>
                </a:lnTo>
                <a:lnTo>
                  <a:pt x="45" y="35"/>
                </a:lnTo>
                <a:lnTo>
                  <a:pt x="49" y="35"/>
                </a:lnTo>
                <a:lnTo>
                  <a:pt x="50" y="35"/>
                </a:lnTo>
                <a:lnTo>
                  <a:pt x="52" y="35"/>
                </a:lnTo>
                <a:lnTo>
                  <a:pt x="54" y="35"/>
                </a:lnTo>
                <a:lnTo>
                  <a:pt x="59" y="35"/>
                </a:lnTo>
                <a:lnTo>
                  <a:pt x="61" y="35"/>
                </a:lnTo>
                <a:lnTo>
                  <a:pt x="66" y="35"/>
                </a:lnTo>
                <a:lnTo>
                  <a:pt x="69" y="35"/>
                </a:lnTo>
                <a:lnTo>
                  <a:pt x="73" y="35"/>
                </a:lnTo>
                <a:lnTo>
                  <a:pt x="78" y="35"/>
                </a:lnTo>
                <a:lnTo>
                  <a:pt x="86" y="33"/>
                </a:lnTo>
                <a:lnTo>
                  <a:pt x="90" y="33"/>
                </a:lnTo>
                <a:lnTo>
                  <a:pt x="93" y="33"/>
                </a:lnTo>
                <a:lnTo>
                  <a:pt x="93" y="35"/>
                </a:lnTo>
                <a:lnTo>
                  <a:pt x="95" y="35"/>
                </a:lnTo>
                <a:lnTo>
                  <a:pt x="97" y="33"/>
                </a:lnTo>
                <a:lnTo>
                  <a:pt x="100" y="33"/>
                </a:lnTo>
                <a:lnTo>
                  <a:pt x="105" y="33"/>
                </a:lnTo>
                <a:lnTo>
                  <a:pt x="107" y="33"/>
                </a:lnTo>
                <a:lnTo>
                  <a:pt x="109" y="33"/>
                </a:lnTo>
                <a:lnTo>
                  <a:pt x="117" y="33"/>
                </a:lnTo>
                <a:lnTo>
                  <a:pt x="121" y="33"/>
                </a:lnTo>
                <a:lnTo>
                  <a:pt x="121" y="31"/>
                </a:lnTo>
                <a:lnTo>
                  <a:pt x="123" y="31"/>
                </a:lnTo>
                <a:lnTo>
                  <a:pt x="123" y="31"/>
                </a:lnTo>
                <a:lnTo>
                  <a:pt x="124" y="31"/>
                </a:lnTo>
                <a:lnTo>
                  <a:pt x="124" y="33"/>
                </a:lnTo>
                <a:lnTo>
                  <a:pt x="126" y="33"/>
                </a:lnTo>
                <a:lnTo>
                  <a:pt x="126" y="35"/>
                </a:lnTo>
                <a:lnTo>
                  <a:pt x="128" y="33"/>
                </a:lnTo>
                <a:lnTo>
                  <a:pt x="129" y="33"/>
                </a:lnTo>
                <a:lnTo>
                  <a:pt x="129" y="31"/>
                </a:lnTo>
                <a:lnTo>
                  <a:pt x="131" y="31"/>
                </a:lnTo>
                <a:lnTo>
                  <a:pt x="131" y="30"/>
                </a:lnTo>
                <a:lnTo>
                  <a:pt x="131" y="28"/>
                </a:lnTo>
                <a:lnTo>
                  <a:pt x="131" y="26"/>
                </a:lnTo>
                <a:lnTo>
                  <a:pt x="131" y="25"/>
                </a:lnTo>
                <a:lnTo>
                  <a:pt x="131" y="23"/>
                </a:lnTo>
                <a:lnTo>
                  <a:pt x="129" y="23"/>
                </a:lnTo>
                <a:lnTo>
                  <a:pt x="128" y="23"/>
                </a:lnTo>
                <a:lnTo>
                  <a:pt x="128" y="21"/>
                </a:lnTo>
                <a:lnTo>
                  <a:pt x="129" y="21"/>
                </a:lnTo>
                <a:lnTo>
                  <a:pt x="129" y="19"/>
                </a:lnTo>
                <a:lnTo>
                  <a:pt x="131" y="19"/>
                </a:lnTo>
                <a:lnTo>
                  <a:pt x="133" y="19"/>
                </a:lnTo>
                <a:lnTo>
                  <a:pt x="135" y="18"/>
                </a:lnTo>
                <a:lnTo>
                  <a:pt x="133" y="16"/>
                </a:lnTo>
                <a:lnTo>
                  <a:pt x="133" y="16"/>
                </a:lnTo>
                <a:lnTo>
                  <a:pt x="133" y="14"/>
                </a:lnTo>
                <a:lnTo>
                  <a:pt x="135" y="13"/>
                </a:lnTo>
                <a:lnTo>
                  <a:pt x="135" y="11"/>
                </a:lnTo>
                <a:lnTo>
                  <a:pt x="135" y="9"/>
                </a:lnTo>
                <a:lnTo>
                  <a:pt x="135" y="7"/>
                </a:lnTo>
                <a:lnTo>
                  <a:pt x="135" y="6"/>
                </a:lnTo>
                <a:lnTo>
                  <a:pt x="135" y="4"/>
                </a:lnTo>
                <a:lnTo>
                  <a:pt x="136" y="4"/>
                </a:lnTo>
                <a:lnTo>
                  <a:pt x="136" y="2"/>
                </a:lnTo>
                <a:lnTo>
                  <a:pt x="136" y="0"/>
                </a:lnTo>
                <a:lnTo>
                  <a:pt x="138" y="0"/>
                </a:lnTo>
                <a:lnTo>
                  <a:pt x="140" y="0"/>
                </a:lnTo>
                <a:lnTo>
                  <a:pt x="141" y="0"/>
                </a:lnTo>
                <a:lnTo>
                  <a:pt x="145" y="0"/>
                </a:lnTo>
                <a:lnTo>
                  <a:pt x="147" y="0"/>
                </a:lnTo>
                <a:lnTo>
                  <a:pt x="148" y="0"/>
                </a:lnTo>
                <a:lnTo>
                  <a:pt x="150" y="2"/>
                </a:lnTo>
                <a:lnTo>
                  <a:pt x="152" y="2"/>
                </a:lnTo>
                <a:lnTo>
                  <a:pt x="152" y="4"/>
                </a:lnTo>
                <a:lnTo>
                  <a:pt x="152" y="4"/>
                </a:lnTo>
                <a:lnTo>
                  <a:pt x="153" y="4"/>
                </a:lnTo>
                <a:lnTo>
                  <a:pt x="155" y="6"/>
                </a:lnTo>
                <a:lnTo>
                  <a:pt x="157" y="6"/>
                </a:lnTo>
                <a:lnTo>
                  <a:pt x="159" y="6"/>
                </a:lnTo>
                <a:lnTo>
                  <a:pt x="159" y="7"/>
                </a:lnTo>
                <a:lnTo>
                  <a:pt x="160" y="7"/>
                </a:lnTo>
                <a:lnTo>
                  <a:pt x="162" y="7"/>
                </a:lnTo>
                <a:lnTo>
                  <a:pt x="164" y="9"/>
                </a:lnTo>
                <a:lnTo>
                  <a:pt x="166" y="9"/>
                </a:lnTo>
                <a:lnTo>
                  <a:pt x="166" y="11"/>
                </a:lnTo>
                <a:lnTo>
                  <a:pt x="167" y="14"/>
                </a:lnTo>
                <a:lnTo>
                  <a:pt x="167" y="14"/>
                </a:lnTo>
                <a:lnTo>
                  <a:pt x="167" y="16"/>
                </a:lnTo>
                <a:lnTo>
                  <a:pt x="169" y="16"/>
                </a:lnTo>
                <a:lnTo>
                  <a:pt x="169" y="16"/>
                </a:lnTo>
                <a:lnTo>
                  <a:pt x="171" y="18"/>
                </a:lnTo>
                <a:lnTo>
                  <a:pt x="174" y="18"/>
                </a:lnTo>
                <a:lnTo>
                  <a:pt x="174" y="19"/>
                </a:lnTo>
                <a:lnTo>
                  <a:pt x="176" y="19"/>
                </a:lnTo>
                <a:lnTo>
                  <a:pt x="178" y="19"/>
                </a:lnTo>
                <a:lnTo>
                  <a:pt x="179" y="21"/>
                </a:lnTo>
                <a:lnTo>
                  <a:pt x="181" y="21"/>
                </a:lnTo>
                <a:lnTo>
                  <a:pt x="183" y="21"/>
                </a:lnTo>
                <a:lnTo>
                  <a:pt x="184" y="21"/>
                </a:lnTo>
                <a:lnTo>
                  <a:pt x="186" y="21"/>
                </a:lnTo>
                <a:lnTo>
                  <a:pt x="188" y="21"/>
                </a:lnTo>
                <a:lnTo>
                  <a:pt x="190" y="21"/>
                </a:lnTo>
                <a:lnTo>
                  <a:pt x="193" y="21"/>
                </a:lnTo>
                <a:lnTo>
                  <a:pt x="193" y="19"/>
                </a:lnTo>
                <a:lnTo>
                  <a:pt x="195" y="19"/>
                </a:lnTo>
                <a:lnTo>
                  <a:pt x="196" y="19"/>
                </a:lnTo>
                <a:lnTo>
                  <a:pt x="198" y="19"/>
                </a:lnTo>
                <a:lnTo>
                  <a:pt x="202" y="18"/>
                </a:lnTo>
                <a:lnTo>
                  <a:pt x="205" y="16"/>
                </a:lnTo>
                <a:lnTo>
                  <a:pt x="207" y="16"/>
                </a:lnTo>
                <a:lnTo>
                  <a:pt x="209" y="16"/>
                </a:lnTo>
                <a:lnTo>
                  <a:pt x="210" y="14"/>
                </a:lnTo>
                <a:lnTo>
                  <a:pt x="212" y="13"/>
                </a:lnTo>
                <a:lnTo>
                  <a:pt x="214" y="13"/>
                </a:lnTo>
                <a:lnTo>
                  <a:pt x="215" y="13"/>
                </a:lnTo>
                <a:lnTo>
                  <a:pt x="215" y="11"/>
                </a:lnTo>
                <a:lnTo>
                  <a:pt x="217" y="11"/>
                </a:lnTo>
                <a:lnTo>
                  <a:pt x="219" y="13"/>
                </a:lnTo>
                <a:lnTo>
                  <a:pt x="227" y="16"/>
                </a:lnTo>
                <a:lnTo>
                  <a:pt x="227" y="16"/>
                </a:lnTo>
                <a:lnTo>
                  <a:pt x="229" y="16"/>
                </a:lnTo>
                <a:lnTo>
                  <a:pt x="231" y="23"/>
                </a:lnTo>
                <a:lnTo>
                  <a:pt x="231" y="25"/>
                </a:lnTo>
                <a:lnTo>
                  <a:pt x="233" y="26"/>
                </a:lnTo>
                <a:lnTo>
                  <a:pt x="233" y="28"/>
                </a:lnTo>
                <a:lnTo>
                  <a:pt x="233" y="30"/>
                </a:lnTo>
                <a:lnTo>
                  <a:pt x="234" y="31"/>
                </a:lnTo>
                <a:lnTo>
                  <a:pt x="234" y="31"/>
                </a:lnTo>
                <a:lnTo>
                  <a:pt x="236" y="33"/>
                </a:lnTo>
                <a:lnTo>
                  <a:pt x="241" y="37"/>
                </a:lnTo>
                <a:lnTo>
                  <a:pt x="241" y="38"/>
                </a:lnTo>
                <a:lnTo>
                  <a:pt x="243" y="38"/>
                </a:lnTo>
                <a:lnTo>
                  <a:pt x="243" y="40"/>
                </a:lnTo>
                <a:lnTo>
                  <a:pt x="243" y="40"/>
                </a:lnTo>
                <a:lnTo>
                  <a:pt x="245" y="44"/>
                </a:lnTo>
                <a:lnTo>
                  <a:pt x="246" y="45"/>
                </a:lnTo>
                <a:lnTo>
                  <a:pt x="248" y="47"/>
                </a:lnTo>
                <a:lnTo>
                  <a:pt x="255" y="57"/>
                </a:lnTo>
                <a:lnTo>
                  <a:pt x="257" y="61"/>
                </a:lnTo>
                <a:lnTo>
                  <a:pt x="258" y="66"/>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4" name="Freeform 222"/>
          <p:cNvSpPr>
            <a:spLocks/>
          </p:cNvSpPr>
          <p:nvPr/>
        </p:nvSpPr>
        <p:spPr bwMode="auto">
          <a:xfrm>
            <a:off x="6162675" y="4187429"/>
            <a:ext cx="446485" cy="503635"/>
          </a:xfrm>
          <a:custGeom>
            <a:avLst/>
            <a:gdLst/>
            <a:ahLst/>
            <a:cxnLst>
              <a:cxn ang="0">
                <a:pos x="167" y="2"/>
              </a:cxn>
              <a:cxn ang="0">
                <a:pos x="195" y="2"/>
              </a:cxn>
              <a:cxn ang="0">
                <a:pos x="226" y="2"/>
              </a:cxn>
              <a:cxn ang="0">
                <a:pos x="257" y="2"/>
              </a:cxn>
              <a:cxn ang="0">
                <a:pos x="296" y="2"/>
              </a:cxn>
              <a:cxn ang="0">
                <a:pos x="305" y="19"/>
              </a:cxn>
              <a:cxn ang="0">
                <a:pos x="305" y="60"/>
              </a:cxn>
              <a:cxn ang="0">
                <a:pos x="305" y="86"/>
              </a:cxn>
              <a:cxn ang="0">
                <a:pos x="305" y="109"/>
              </a:cxn>
              <a:cxn ang="0">
                <a:pos x="307" y="133"/>
              </a:cxn>
              <a:cxn ang="0">
                <a:pos x="315" y="136"/>
              </a:cxn>
              <a:cxn ang="0">
                <a:pos x="356" y="136"/>
              </a:cxn>
              <a:cxn ang="0">
                <a:pos x="374" y="140"/>
              </a:cxn>
              <a:cxn ang="0">
                <a:pos x="374" y="176"/>
              </a:cxn>
              <a:cxn ang="0">
                <a:pos x="374" y="207"/>
              </a:cxn>
              <a:cxn ang="0">
                <a:pos x="374" y="231"/>
              </a:cxn>
              <a:cxn ang="0">
                <a:pos x="374" y="257"/>
              </a:cxn>
              <a:cxn ang="0">
                <a:pos x="372" y="270"/>
              </a:cxn>
              <a:cxn ang="0">
                <a:pos x="372" y="305"/>
              </a:cxn>
              <a:cxn ang="0">
                <a:pos x="372" y="325"/>
              </a:cxn>
              <a:cxn ang="0">
                <a:pos x="372" y="362"/>
              </a:cxn>
              <a:cxn ang="0">
                <a:pos x="372" y="384"/>
              </a:cxn>
              <a:cxn ang="0">
                <a:pos x="372" y="406"/>
              </a:cxn>
              <a:cxn ang="0">
                <a:pos x="372" y="423"/>
              </a:cxn>
              <a:cxn ang="0">
                <a:pos x="355" y="423"/>
              </a:cxn>
              <a:cxn ang="0">
                <a:pos x="334" y="423"/>
              </a:cxn>
              <a:cxn ang="0">
                <a:pos x="308" y="423"/>
              </a:cxn>
              <a:cxn ang="0">
                <a:pos x="277" y="423"/>
              </a:cxn>
              <a:cxn ang="0">
                <a:pos x="260" y="423"/>
              </a:cxn>
              <a:cxn ang="0">
                <a:pos x="234" y="423"/>
              </a:cxn>
              <a:cxn ang="0">
                <a:pos x="214" y="423"/>
              </a:cxn>
              <a:cxn ang="0">
                <a:pos x="200" y="422"/>
              </a:cxn>
              <a:cxn ang="0">
                <a:pos x="181" y="422"/>
              </a:cxn>
              <a:cxn ang="0">
                <a:pos x="157" y="420"/>
              </a:cxn>
              <a:cxn ang="0">
                <a:pos x="121" y="420"/>
              </a:cxn>
              <a:cxn ang="0">
                <a:pos x="83" y="420"/>
              </a:cxn>
              <a:cxn ang="0">
                <a:pos x="43" y="420"/>
              </a:cxn>
              <a:cxn ang="0">
                <a:pos x="4" y="420"/>
              </a:cxn>
              <a:cxn ang="0">
                <a:pos x="6" y="394"/>
              </a:cxn>
              <a:cxn ang="0">
                <a:pos x="6" y="372"/>
              </a:cxn>
              <a:cxn ang="0">
                <a:pos x="6" y="358"/>
              </a:cxn>
              <a:cxn ang="0">
                <a:pos x="6" y="336"/>
              </a:cxn>
              <a:cxn ang="0">
                <a:pos x="6" y="300"/>
              </a:cxn>
              <a:cxn ang="0">
                <a:pos x="4" y="270"/>
              </a:cxn>
              <a:cxn ang="0">
                <a:pos x="2" y="238"/>
              </a:cxn>
              <a:cxn ang="0">
                <a:pos x="2" y="210"/>
              </a:cxn>
              <a:cxn ang="0">
                <a:pos x="2" y="190"/>
              </a:cxn>
              <a:cxn ang="0">
                <a:pos x="0" y="150"/>
              </a:cxn>
              <a:cxn ang="0">
                <a:pos x="0" y="102"/>
              </a:cxn>
              <a:cxn ang="0">
                <a:pos x="0" y="74"/>
              </a:cxn>
              <a:cxn ang="0">
                <a:pos x="2" y="31"/>
              </a:cxn>
              <a:cxn ang="0">
                <a:pos x="2" y="0"/>
              </a:cxn>
              <a:cxn ang="0">
                <a:pos x="21" y="0"/>
              </a:cxn>
              <a:cxn ang="0">
                <a:pos x="54" y="0"/>
              </a:cxn>
              <a:cxn ang="0">
                <a:pos x="95" y="0"/>
              </a:cxn>
              <a:cxn ang="0">
                <a:pos x="133" y="0"/>
              </a:cxn>
            </a:cxnLst>
            <a:rect l="0" t="0" r="r" b="b"/>
            <a:pathLst>
              <a:path w="375" h="423">
                <a:moveTo>
                  <a:pt x="136" y="0"/>
                </a:moveTo>
                <a:lnTo>
                  <a:pt x="148" y="2"/>
                </a:lnTo>
                <a:lnTo>
                  <a:pt x="150" y="2"/>
                </a:lnTo>
                <a:lnTo>
                  <a:pt x="155" y="2"/>
                </a:lnTo>
                <a:lnTo>
                  <a:pt x="157" y="0"/>
                </a:lnTo>
                <a:lnTo>
                  <a:pt x="160" y="0"/>
                </a:lnTo>
                <a:lnTo>
                  <a:pt x="164" y="2"/>
                </a:lnTo>
                <a:lnTo>
                  <a:pt x="167" y="2"/>
                </a:lnTo>
                <a:lnTo>
                  <a:pt x="169" y="2"/>
                </a:lnTo>
                <a:lnTo>
                  <a:pt x="176" y="2"/>
                </a:lnTo>
                <a:lnTo>
                  <a:pt x="178" y="2"/>
                </a:lnTo>
                <a:lnTo>
                  <a:pt x="181" y="2"/>
                </a:lnTo>
                <a:lnTo>
                  <a:pt x="183" y="2"/>
                </a:lnTo>
                <a:lnTo>
                  <a:pt x="191" y="2"/>
                </a:lnTo>
                <a:lnTo>
                  <a:pt x="193" y="2"/>
                </a:lnTo>
                <a:lnTo>
                  <a:pt x="195" y="2"/>
                </a:lnTo>
                <a:lnTo>
                  <a:pt x="196" y="2"/>
                </a:lnTo>
                <a:lnTo>
                  <a:pt x="207" y="2"/>
                </a:lnTo>
                <a:lnTo>
                  <a:pt x="210" y="2"/>
                </a:lnTo>
                <a:lnTo>
                  <a:pt x="212" y="2"/>
                </a:lnTo>
                <a:lnTo>
                  <a:pt x="214" y="2"/>
                </a:lnTo>
                <a:lnTo>
                  <a:pt x="221" y="2"/>
                </a:lnTo>
                <a:lnTo>
                  <a:pt x="222" y="2"/>
                </a:lnTo>
                <a:lnTo>
                  <a:pt x="226" y="2"/>
                </a:lnTo>
                <a:lnTo>
                  <a:pt x="227" y="2"/>
                </a:lnTo>
                <a:lnTo>
                  <a:pt x="231" y="2"/>
                </a:lnTo>
                <a:lnTo>
                  <a:pt x="234" y="2"/>
                </a:lnTo>
                <a:lnTo>
                  <a:pt x="236" y="2"/>
                </a:lnTo>
                <a:lnTo>
                  <a:pt x="239" y="4"/>
                </a:lnTo>
                <a:lnTo>
                  <a:pt x="243" y="4"/>
                </a:lnTo>
                <a:lnTo>
                  <a:pt x="251" y="2"/>
                </a:lnTo>
                <a:lnTo>
                  <a:pt x="257" y="2"/>
                </a:lnTo>
                <a:lnTo>
                  <a:pt x="262" y="2"/>
                </a:lnTo>
                <a:lnTo>
                  <a:pt x="267" y="2"/>
                </a:lnTo>
                <a:lnTo>
                  <a:pt x="270" y="2"/>
                </a:lnTo>
                <a:lnTo>
                  <a:pt x="276" y="2"/>
                </a:lnTo>
                <a:lnTo>
                  <a:pt x="284" y="2"/>
                </a:lnTo>
                <a:lnTo>
                  <a:pt x="288" y="2"/>
                </a:lnTo>
                <a:lnTo>
                  <a:pt x="293" y="2"/>
                </a:lnTo>
                <a:lnTo>
                  <a:pt x="296" y="2"/>
                </a:lnTo>
                <a:lnTo>
                  <a:pt x="303" y="2"/>
                </a:lnTo>
                <a:lnTo>
                  <a:pt x="305" y="2"/>
                </a:lnTo>
                <a:lnTo>
                  <a:pt x="305" y="4"/>
                </a:lnTo>
                <a:lnTo>
                  <a:pt x="305" y="5"/>
                </a:lnTo>
                <a:lnTo>
                  <a:pt x="305" y="7"/>
                </a:lnTo>
                <a:lnTo>
                  <a:pt x="305" y="12"/>
                </a:lnTo>
                <a:lnTo>
                  <a:pt x="305" y="14"/>
                </a:lnTo>
                <a:lnTo>
                  <a:pt x="305" y="19"/>
                </a:lnTo>
                <a:lnTo>
                  <a:pt x="305" y="24"/>
                </a:lnTo>
                <a:lnTo>
                  <a:pt x="305" y="26"/>
                </a:lnTo>
                <a:lnTo>
                  <a:pt x="305" y="28"/>
                </a:lnTo>
                <a:lnTo>
                  <a:pt x="305" y="30"/>
                </a:lnTo>
                <a:lnTo>
                  <a:pt x="305" y="30"/>
                </a:lnTo>
                <a:lnTo>
                  <a:pt x="305" y="47"/>
                </a:lnTo>
                <a:lnTo>
                  <a:pt x="305" y="55"/>
                </a:lnTo>
                <a:lnTo>
                  <a:pt x="305" y="60"/>
                </a:lnTo>
                <a:lnTo>
                  <a:pt x="305" y="62"/>
                </a:lnTo>
                <a:lnTo>
                  <a:pt x="305" y="64"/>
                </a:lnTo>
                <a:lnTo>
                  <a:pt x="305" y="67"/>
                </a:lnTo>
                <a:lnTo>
                  <a:pt x="305" y="71"/>
                </a:lnTo>
                <a:lnTo>
                  <a:pt x="305" y="74"/>
                </a:lnTo>
                <a:lnTo>
                  <a:pt x="305" y="78"/>
                </a:lnTo>
                <a:lnTo>
                  <a:pt x="305" y="79"/>
                </a:lnTo>
                <a:lnTo>
                  <a:pt x="305" y="86"/>
                </a:lnTo>
                <a:lnTo>
                  <a:pt x="305" y="90"/>
                </a:lnTo>
                <a:lnTo>
                  <a:pt x="305" y="93"/>
                </a:lnTo>
                <a:lnTo>
                  <a:pt x="305" y="95"/>
                </a:lnTo>
                <a:lnTo>
                  <a:pt x="305" y="97"/>
                </a:lnTo>
                <a:lnTo>
                  <a:pt x="305" y="102"/>
                </a:lnTo>
                <a:lnTo>
                  <a:pt x="305" y="104"/>
                </a:lnTo>
                <a:lnTo>
                  <a:pt x="305" y="105"/>
                </a:lnTo>
                <a:lnTo>
                  <a:pt x="305" y="109"/>
                </a:lnTo>
                <a:lnTo>
                  <a:pt x="305" y="110"/>
                </a:lnTo>
                <a:lnTo>
                  <a:pt x="307" y="114"/>
                </a:lnTo>
                <a:lnTo>
                  <a:pt x="307" y="116"/>
                </a:lnTo>
                <a:lnTo>
                  <a:pt x="307" y="117"/>
                </a:lnTo>
                <a:lnTo>
                  <a:pt x="307" y="121"/>
                </a:lnTo>
                <a:lnTo>
                  <a:pt x="307" y="122"/>
                </a:lnTo>
                <a:lnTo>
                  <a:pt x="307" y="126"/>
                </a:lnTo>
                <a:lnTo>
                  <a:pt x="307" y="133"/>
                </a:lnTo>
                <a:lnTo>
                  <a:pt x="307" y="134"/>
                </a:lnTo>
                <a:lnTo>
                  <a:pt x="307" y="134"/>
                </a:lnTo>
                <a:lnTo>
                  <a:pt x="307" y="136"/>
                </a:lnTo>
                <a:lnTo>
                  <a:pt x="308" y="136"/>
                </a:lnTo>
                <a:lnTo>
                  <a:pt x="310" y="136"/>
                </a:lnTo>
                <a:lnTo>
                  <a:pt x="312" y="136"/>
                </a:lnTo>
                <a:lnTo>
                  <a:pt x="313" y="136"/>
                </a:lnTo>
                <a:lnTo>
                  <a:pt x="315" y="136"/>
                </a:lnTo>
                <a:lnTo>
                  <a:pt x="325" y="136"/>
                </a:lnTo>
                <a:lnTo>
                  <a:pt x="331" y="136"/>
                </a:lnTo>
                <a:lnTo>
                  <a:pt x="332" y="136"/>
                </a:lnTo>
                <a:lnTo>
                  <a:pt x="336" y="136"/>
                </a:lnTo>
                <a:lnTo>
                  <a:pt x="346" y="136"/>
                </a:lnTo>
                <a:lnTo>
                  <a:pt x="348" y="136"/>
                </a:lnTo>
                <a:lnTo>
                  <a:pt x="351" y="136"/>
                </a:lnTo>
                <a:lnTo>
                  <a:pt x="356" y="136"/>
                </a:lnTo>
                <a:lnTo>
                  <a:pt x="363" y="136"/>
                </a:lnTo>
                <a:lnTo>
                  <a:pt x="365" y="136"/>
                </a:lnTo>
                <a:lnTo>
                  <a:pt x="367" y="136"/>
                </a:lnTo>
                <a:lnTo>
                  <a:pt x="368" y="136"/>
                </a:lnTo>
                <a:lnTo>
                  <a:pt x="372" y="136"/>
                </a:lnTo>
                <a:lnTo>
                  <a:pt x="374" y="136"/>
                </a:lnTo>
                <a:lnTo>
                  <a:pt x="374" y="138"/>
                </a:lnTo>
                <a:lnTo>
                  <a:pt x="374" y="140"/>
                </a:lnTo>
                <a:lnTo>
                  <a:pt x="374" y="148"/>
                </a:lnTo>
                <a:lnTo>
                  <a:pt x="374" y="157"/>
                </a:lnTo>
                <a:lnTo>
                  <a:pt x="374" y="160"/>
                </a:lnTo>
                <a:lnTo>
                  <a:pt x="374" y="164"/>
                </a:lnTo>
                <a:lnTo>
                  <a:pt x="374" y="164"/>
                </a:lnTo>
                <a:lnTo>
                  <a:pt x="374" y="171"/>
                </a:lnTo>
                <a:lnTo>
                  <a:pt x="374" y="174"/>
                </a:lnTo>
                <a:lnTo>
                  <a:pt x="374" y="176"/>
                </a:lnTo>
                <a:lnTo>
                  <a:pt x="374" y="183"/>
                </a:lnTo>
                <a:lnTo>
                  <a:pt x="374" y="190"/>
                </a:lnTo>
                <a:lnTo>
                  <a:pt x="374" y="196"/>
                </a:lnTo>
                <a:lnTo>
                  <a:pt x="374" y="198"/>
                </a:lnTo>
                <a:lnTo>
                  <a:pt x="374" y="202"/>
                </a:lnTo>
                <a:lnTo>
                  <a:pt x="374" y="203"/>
                </a:lnTo>
                <a:lnTo>
                  <a:pt x="374" y="205"/>
                </a:lnTo>
                <a:lnTo>
                  <a:pt x="374" y="207"/>
                </a:lnTo>
                <a:lnTo>
                  <a:pt x="374" y="210"/>
                </a:lnTo>
                <a:lnTo>
                  <a:pt x="374" y="212"/>
                </a:lnTo>
                <a:lnTo>
                  <a:pt x="374" y="217"/>
                </a:lnTo>
                <a:lnTo>
                  <a:pt x="374" y="220"/>
                </a:lnTo>
                <a:lnTo>
                  <a:pt x="374" y="226"/>
                </a:lnTo>
                <a:lnTo>
                  <a:pt x="374" y="227"/>
                </a:lnTo>
                <a:lnTo>
                  <a:pt x="374" y="229"/>
                </a:lnTo>
                <a:lnTo>
                  <a:pt x="374" y="231"/>
                </a:lnTo>
                <a:lnTo>
                  <a:pt x="374" y="238"/>
                </a:lnTo>
                <a:lnTo>
                  <a:pt x="374" y="239"/>
                </a:lnTo>
                <a:lnTo>
                  <a:pt x="374" y="243"/>
                </a:lnTo>
                <a:lnTo>
                  <a:pt x="374" y="245"/>
                </a:lnTo>
                <a:lnTo>
                  <a:pt x="374" y="246"/>
                </a:lnTo>
                <a:lnTo>
                  <a:pt x="374" y="251"/>
                </a:lnTo>
                <a:lnTo>
                  <a:pt x="374" y="253"/>
                </a:lnTo>
                <a:lnTo>
                  <a:pt x="374" y="257"/>
                </a:lnTo>
                <a:lnTo>
                  <a:pt x="374" y="260"/>
                </a:lnTo>
                <a:lnTo>
                  <a:pt x="374" y="262"/>
                </a:lnTo>
                <a:lnTo>
                  <a:pt x="374" y="263"/>
                </a:lnTo>
                <a:lnTo>
                  <a:pt x="374" y="267"/>
                </a:lnTo>
                <a:lnTo>
                  <a:pt x="375" y="269"/>
                </a:lnTo>
                <a:lnTo>
                  <a:pt x="375" y="270"/>
                </a:lnTo>
                <a:lnTo>
                  <a:pt x="375" y="270"/>
                </a:lnTo>
                <a:lnTo>
                  <a:pt x="372" y="270"/>
                </a:lnTo>
                <a:lnTo>
                  <a:pt x="372" y="279"/>
                </a:lnTo>
                <a:lnTo>
                  <a:pt x="372" y="286"/>
                </a:lnTo>
                <a:lnTo>
                  <a:pt x="372" y="288"/>
                </a:lnTo>
                <a:lnTo>
                  <a:pt x="372" y="296"/>
                </a:lnTo>
                <a:lnTo>
                  <a:pt x="372" y="300"/>
                </a:lnTo>
                <a:lnTo>
                  <a:pt x="372" y="300"/>
                </a:lnTo>
                <a:lnTo>
                  <a:pt x="372" y="303"/>
                </a:lnTo>
                <a:lnTo>
                  <a:pt x="372" y="305"/>
                </a:lnTo>
                <a:lnTo>
                  <a:pt x="372" y="308"/>
                </a:lnTo>
                <a:lnTo>
                  <a:pt x="372" y="313"/>
                </a:lnTo>
                <a:lnTo>
                  <a:pt x="372" y="315"/>
                </a:lnTo>
                <a:lnTo>
                  <a:pt x="372" y="317"/>
                </a:lnTo>
                <a:lnTo>
                  <a:pt x="372" y="319"/>
                </a:lnTo>
                <a:lnTo>
                  <a:pt x="372" y="320"/>
                </a:lnTo>
                <a:lnTo>
                  <a:pt x="372" y="324"/>
                </a:lnTo>
                <a:lnTo>
                  <a:pt x="372" y="325"/>
                </a:lnTo>
                <a:lnTo>
                  <a:pt x="372" y="331"/>
                </a:lnTo>
                <a:lnTo>
                  <a:pt x="372" y="331"/>
                </a:lnTo>
                <a:lnTo>
                  <a:pt x="372" y="332"/>
                </a:lnTo>
                <a:lnTo>
                  <a:pt x="372" y="334"/>
                </a:lnTo>
                <a:lnTo>
                  <a:pt x="372" y="336"/>
                </a:lnTo>
                <a:lnTo>
                  <a:pt x="372" y="343"/>
                </a:lnTo>
                <a:lnTo>
                  <a:pt x="372" y="356"/>
                </a:lnTo>
                <a:lnTo>
                  <a:pt x="372" y="362"/>
                </a:lnTo>
                <a:lnTo>
                  <a:pt x="372" y="365"/>
                </a:lnTo>
                <a:lnTo>
                  <a:pt x="372" y="370"/>
                </a:lnTo>
                <a:lnTo>
                  <a:pt x="372" y="374"/>
                </a:lnTo>
                <a:lnTo>
                  <a:pt x="372" y="375"/>
                </a:lnTo>
                <a:lnTo>
                  <a:pt x="372" y="377"/>
                </a:lnTo>
                <a:lnTo>
                  <a:pt x="372" y="379"/>
                </a:lnTo>
                <a:lnTo>
                  <a:pt x="372" y="380"/>
                </a:lnTo>
                <a:lnTo>
                  <a:pt x="372" y="384"/>
                </a:lnTo>
                <a:lnTo>
                  <a:pt x="372" y="386"/>
                </a:lnTo>
                <a:lnTo>
                  <a:pt x="372" y="391"/>
                </a:lnTo>
                <a:lnTo>
                  <a:pt x="372" y="394"/>
                </a:lnTo>
                <a:lnTo>
                  <a:pt x="372" y="396"/>
                </a:lnTo>
                <a:lnTo>
                  <a:pt x="372" y="399"/>
                </a:lnTo>
                <a:lnTo>
                  <a:pt x="372" y="401"/>
                </a:lnTo>
                <a:lnTo>
                  <a:pt x="372" y="406"/>
                </a:lnTo>
                <a:lnTo>
                  <a:pt x="372" y="406"/>
                </a:lnTo>
                <a:lnTo>
                  <a:pt x="372" y="410"/>
                </a:lnTo>
                <a:lnTo>
                  <a:pt x="372" y="411"/>
                </a:lnTo>
                <a:lnTo>
                  <a:pt x="372" y="415"/>
                </a:lnTo>
                <a:lnTo>
                  <a:pt x="372" y="417"/>
                </a:lnTo>
                <a:lnTo>
                  <a:pt x="372" y="418"/>
                </a:lnTo>
                <a:lnTo>
                  <a:pt x="372" y="420"/>
                </a:lnTo>
                <a:lnTo>
                  <a:pt x="372" y="422"/>
                </a:lnTo>
                <a:lnTo>
                  <a:pt x="372" y="423"/>
                </a:lnTo>
                <a:lnTo>
                  <a:pt x="370" y="423"/>
                </a:lnTo>
                <a:lnTo>
                  <a:pt x="367" y="423"/>
                </a:lnTo>
                <a:lnTo>
                  <a:pt x="365" y="423"/>
                </a:lnTo>
                <a:lnTo>
                  <a:pt x="363" y="423"/>
                </a:lnTo>
                <a:lnTo>
                  <a:pt x="362" y="423"/>
                </a:lnTo>
                <a:lnTo>
                  <a:pt x="360" y="423"/>
                </a:lnTo>
                <a:lnTo>
                  <a:pt x="358" y="423"/>
                </a:lnTo>
                <a:lnTo>
                  <a:pt x="355" y="423"/>
                </a:lnTo>
                <a:lnTo>
                  <a:pt x="351" y="423"/>
                </a:lnTo>
                <a:lnTo>
                  <a:pt x="350" y="423"/>
                </a:lnTo>
                <a:lnTo>
                  <a:pt x="346" y="423"/>
                </a:lnTo>
                <a:lnTo>
                  <a:pt x="343" y="423"/>
                </a:lnTo>
                <a:lnTo>
                  <a:pt x="339" y="423"/>
                </a:lnTo>
                <a:lnTo>
                  <a:pt x="337" y="423"/>
                </a:lnTo>
                <a:lnTo>
                  <a:pt x="336" y="423"/>
                </a:lnTo>
                <a:lnTo>
                  <a:pt x="334" y="423"/>
                </a:lnTo>
                <a:lnTo>
                  <a:pt x="331" y="423"/>
                </a:lnTo>
                <a:lnTo>
                  <a:pt x="331" y="423"/>
                </a:lnTo>
                <a:lnTo>
                  <a:pt x="327" y="423"/>
                </a:lnTo>
                <a:lnTo>
                  <a:pt x="319" y="423"/>
                </a:lnTo>
                <a:lnTo>
                  <a:pt x="313" y="423"/>
                </a:lnTo>
                <a:lnTo>
                  <a:pt x="312" y="423"/>
                </a:lnTo>
                <a:lnTo>
                  <a:pt x="310" y="423"/>
                </a:lnTo>
                <a:lnTo>
                  <a:pt x="308" y="423"/>
                </a:lnTo>
                <a:lnTo>
                  <a:pt x="305" y="423"/>
                </a:lnTo>
                <a:lnTo>
                  <a:pt x="303" y="423"/>
                </a:lnTo>
                <a:lnTo>
                  <a:pt x="298" y="423"/>
                </a:lnTo>
                <a:lnTo>
                  <a:pt x="289" y="423"/>
                </a:lnTo>
                <a:lnTo>
                  <a:pt x="288" y="423"/>
                </a:lnTo>
                <a:lnTo>
                  <a:pt x="286" y="423"/>
                </a:lnTo>
                <a:lnTo>
                  <a:pt x="282" y="423"/>
                </a:lnTo>
                <a:lnTo>
                  <a:pt x="277" y="423"/>
                </a:lnTo>
                <a:lnTo>
                  <a:pt x="276" y="423"/>
                </a:lnTo>
                <a:lnTo>
                  <a:pt x="274" y="423"/>
                </a:lnTo>
                <a:lnTo>
                  <a:pt x="272" y="423"/>
                </a:lnTo>
                <a:lnTo>
                  <a:pt x="270" y="423"/>
                </a:lnTo>
                <a:lnTo>
                  <a:pt x="270" y="423"/>
                </a:lnTo>
                <a:lnTo>
                  <a:pt x="269" y="423"/>
                </a:lnTo>
                <a:lnTo>
                  <a:pt x="265" y="423"/>
                </a:lnTo>
                <a:lnTo>
                  <a:pt x="260" y="423"/>
                </a:lnTo>
                <a:lnTo>
                  <a:pt x="255" y="423"/>
                </a:lnTo>
                <a:lnTo>
                  <a:pt x="251" y="423"/>
                </a:lnTo>
                <a:lnTo>
                  <a:pt x="250" y="423"/>
                </a:lnTo>
                <a:lnTo>
                  <a:pt x="248" y="423"/>
                </a:lnTo>
                <a:lnTo>
                  <a:pt x="243" y="423"/>
                </a:lnTo>
                <a:lnTo>
                  <a:pt x="238" y="423"/>
                </a:lnTo>
                <a:lnTo>
                  <a:pt x="236" y="423"/>
                </a:lnTo>
                <a:lnTo>
                  <a:pt x="234" y="423"/>
                </a:lnTo>
                <a:lnTo>
                  <a:pt x="233" y="423"/>
                </a:lnTo>
                <a:lnTo>
                  <a:pt x="229" y="423"/>
                </a:lnTo>
                <a:lnTo>
                  <a:pt x="226" y="423"/>
                </a:lnTo>
                <a:lnTo>
                  <a:pt x="224" y="423"/>
                </a:lnTo>
                <a:lnTo>
                  <a:pt x="222" y="423"/>
                </a:lnTo>
                <a:lnTo>
                  <a:pt x="219" y="423"/>
                </a:lnTo>
                <a:lnTo>
                  <a:pt x="217" y="423"/>
                </a:lnTo>
                <a:lnTo>
                  <a:pt x="214" y="423"/>
                </a:lnTo>
                <a:lnTo>
                  <a:pt x="210" y="423"/>
                </a:lnTo>
                <a:lnTo>
                  <a:pt x="210" y="423"/>
                </a:lnTo>
                <a:lnTo>
                  <a:pt x="208" y="423"/>
                </a:lnTo>
                <a:lnTo>
                  <a:pt x="207" y="423"/>
                </a:lnTo>
                <a:lnTo>
                  <a:pt x="205" y="422"/>
                </a:lnTo>
                <a:lnTo>
                  <a:pt x="203" y="422"/>
                </a:lnTo>
                <a:lnTo>
                  <a:pt x="202" y="422"/>
                </a:lnTo>
                <a:lnTo>
                  <a:pt x="200" y="422"/>
                </a:lnTo>
                <a:lnTo>
                  <a:pt x="198" y="422"/>
                </a:lnTo>
                <a:lnTo>
                  <a:pt x="196" y="422"/>
                </a:lnTo>
                <a:lnTo>
                  <a:pt x="195" y="422"/>
                </a:lnTo>
                <a:lnTo>
                  <a:pt x="190" y="422"/>
                </a:lnTo>
                <a:lnTo>
                  <a:pt x="188" y="422"/>
                </a:lnTo>
                <a:lnTo>
                  <a:pt x="186" y="422"/>
                </a:lnTo>
                <a:lnTo>
                  <a:pt x="183" y="422"/>
                </a:lnTo>
                <a:lnTo>
                  <a:pt x="181" y="422"/>
                </a:lnTo>
                <a:lnTo>
                  <a:pt x="178" y="422"/>
                </a:lnTo>
                <a:lnTo>
                  <a:pt x="174" y="420"/>
                </a:lnTo>
                <a:lnTo>
                  <a:pt x="171" y="420"/>
                </a:lnTo>
                <a:lnTo>
                  <a:pt x="167" y="420"/>
                </a:lnTo>
                <a:lnTo>
                  <a:pt x="165" y="420"/>
                </a:lnTo>
                <a:lnTo>
                  <a:pt x="165" y="420"/>
                </a:lnTo>
                <a:lnTo>
                  <a:pt x="159" y="420"/>
                </a:lnTo>
                <a:lnTo>
                  <a:pt x="157" y="420"/>
                </a:lnTo>
                <a:lnTo>
                  <a:pt x="150" y="420"/>
                </a:lnTo>
                <a:lnTo>
                  <a:pt x="148" y="420"/>
                </a:lnTo>
                <a:lnTo>
                  <a:pt x="136" y="420"/>
                </a:lnTo>
                <a:lnTo>
                  <a:pt x="136" y="420"/>
                </a:lnTo>
                <a:lnTo>
                  <a:pt x="133" y="420"/>
                </a:lnTo>
                <a:lnTo>
                  <a:pt x="129" y="420"/>
                </a:lnTo>
                <a:lnTo>
                  <a:pt x="122" y="420"/>
                </a:lnTo>
                <a:lnTo>
                  <a:pt x="121" y="420"/>
                </a:lnTo>
                <a:lnTo>
                  <a:pt x="119" y="420"/>
                </a:lnTo>
                <a:lnTo>
                  <a:pt x="114" y="420"/>
                </a:lnTo>
                <a:lnTo>
                  <a:pt x="105" y="422"/>
                </a:lnTo>
                <a:lnTo>
                  <a:pt x="102" y="420"/>
                </a:lnTo>
                <a:lnTo>
                  <a:pt x="97" y="420"/>
                </a:lnTo>
                <a:lnTo>
                  <a:pt x="93" y="420"/>
                </a:lnTo>
                <a:lnTo>
                  <a:pt x="90" y="420"/>
                </a:lnTo>
                <a:lnTo>
                  <a:pt x="83" y="420"/>
                </a:lnTo>
                <a:lnTo>
                  <a:pt x="81" y="420"/>
                </a:lnTo>
                <a:lnTo>
                  <a:pt x="71" y="420"/>
                </a:lnTo>
                <a:lnTo>
                  <a:pt x="61" y="420"/>
                </a:lnTo>
                <a:lnTo>
                  <a:pt x="57" y="420"/>
                </a:lnTo>
                <a:lnTo>
                  <a:pt x="52" y="420"/>
                </a:lnTo>
                <a:lnTo>
                  <a:pt x="50" y="420"/>
                </a:lnTo>
                <a:lnTo>
                  <a:pt x="45" y="420"/>
                </a:lnTo>
                <a:lnTo>
                  <a:pt x="43" y="420"/>
                </a:lnTo>
                <a:lnTo>
                  <a:pt x="38" y="420"/>
                </a:lnTo>
                <a:lnTo>
                  <a:pt x="33" y="420"/>
                </a:lnTo>
                <a:lnTo>
                  <a:pt x="30" y="420"/>
                </a:lnTo>
                <a:lnTo>
                  <a:pt x="21" y="420"/>
                </a:lnTo>
                <a:lnTo>
                  <a:pt x="14" y="420"/>
                </a:lnTo>
                <a:lnTo>
                  <a:pt x="7" y="420"/>
                </a:lnTo>
                <a:lnTo>
                  <a:pt x="6" y="420"/>
                </a:lnTo>
                <a:lnTo>
                  <a:pt x="4" y="420"/>
                </a:lnTo>
                <a:lnTo>
                  <a:pt x="4" y="415"/>
                </a:lnTo>
                <a:lnTo>
                  <a:pt x="4" y="413"/>
                </a:lnTo>
                <a:lnTo>
                  <a:pt x="4" y="410"/>
                </a:lnTo>
                <a:lnTo>
                  <a:pt x="4" y="408"/>
                </a:lnTo>
                <a:lnTo>
                  <a:pt x="4" y="403"/>
                </a:lnTo>
                <a:lnTo>
                  <a:pt x="6" y="398"/>
                </a:lnTo>
                <a:lnTo>
                  <a:pt x="6" y="396"/>
                </a:lnTo>
                <a:lnTo>
                  <a:pt x="6" y="394"/>
                </a:lnTo>
                <a:lnTo>
                  <a:pt x="6" y="393"/>
                </a:lnTo>
                <a:lnTo>
                  <a:pt x="6" y="391"/>
                </a:lnTo>
                <a:lnTo>
                  <a:pt x="6" y="389"/>
                </a:lnTo>
                <a:lnTo>
                  <a:pt x="6" y="386"/>
                </a:lnTo>
                <a:lnTo>
                  <a:pt x="6" y="375"/>
                </a:lnTo>
                <a:lnTo>
                  <a:pt x="6" y="375"/>
                </a:lnTo>
                <a:lnTo>
                  <a:pt x="6" y="374"/>
                </a:lnTo>
                <a:lnTo>
                  <a:pt x="6" y="372"/>
                </a:lnTo>
                <a:lnTo>
                  <a:pt x="6" y="370"/>
                </a:lnTo>
                <a:lnTo>
                  <a:pt x="6" y="367"/>
                </a:lnTo>
                <a:lnTo>
                  <a:pt x="6" y="365"/>
                </a:lnTo>
                <a:lnTo>
                  <a:pt x="6" y="363"/>
                </a:lnTo>
                <a:lnTo>
                  <a:pt x="6" y="362"/>
                </a:lnTo>
                <a:lnTo>
                  <a:pt x="6" y="360"/>
                </a:lnTo>
                <a:lnTo>
                  <a:pt x="6" y="360"/>
                </a:lnTo>
                <a:lnTo>
                  <a:pt x="6" y="358"/>
                </a:lnTo>
                <a:lnTo>
                  <a:pt x="6" y="356"/>
                </a:lnTo>
                <a:lnTo>
                  <a:pt x="6" y="353"/>
                </a:lnTo>
                <a:lnTo>
                  <a:pt x="6" y="348"/>
                </a:lnTo>
                <a:lnTo>
                  <a:pt x="6" y="346"/>
                </a:lnTo>
                <a:lnTo>
                  <a:pt x="6" y="344"/>
                </a:lnTo>
                <a:lnTo>
                  <a:pt x="6" y="343"/>
                </a:lnTo>
                <a:lnTo>
                  <a:pt x="6" y="339"/>
                </a:lnTo>
                <a:lnTo>
                  <a:pt x="6" y="336"/>
                </a:lnTo>
                <a:lnTo>
                  <a:pt x="6" y="325"/>
                </a:lnTo>
                <a:lnTo>
                  <a:pt x="6" y="319"/>
                </a:lnTo>
                <a:lnTo>
                  <a:pt x="6" y="317"/>
                </a:lnTo>
                <a:lnTo>
                  <a:pt x="6" y="315"/>
                </a:lnTo>
                <a:lnTo>
                  <a:pt x="6" y="315"/>
                </a:lnTo>
                <a:lnTo>
                  <a:pt x="6" y="308"/>
                </a:lnTo>
                <a:lnTo>
                  <a:pt x="6" y="301"/>
                </a:lnTo>
                <a:lnTo>
                  <a:pt x="6" y="300"/>
                </a:lnTo>
                <a:lnTo>
                  <a:pt x="6" y="298"/>
                </a:lnTo>
                <a:lnTo>
                  <a:pt x="6" y="296"/>
                </a:lnTo>
                <a:lnTo>
                  <a:pt x="6" y="286"/>
                </a:lnTo>
                <a:lnTo>
                  <a:pt x="6" y="281"/>
                </a:lnTo>
                <a:lnTo>
                  <a:pt x="6" y="277"/>
                </a:lnTo>
                <a:lnTo>
                  <a:pt x="6" y="274"/>
                </a:lnTo>
                <a:lnTo>
                  <a:pt x="6" y="270"/>
                </a:lnTo>
                <a:lnTo>
                  <a:pt x="4" y="270"/>
                </a:lnTo>
                <a:lnTo>
                  <a:pt x="2" y="270"/>
                </a:lnTo>
                <a:lnTo>
                  <a:pt x="2" y="265"/>
                </a:lnTo>
                <a:lnTo>
                  <a:pt x="2" y="262"/>
                </a:lnTo>
                <a:lnTo>
                  <a:pt x="2" y="260"/>
                </a:lnTo>
                <a:lnTo>
                  <a:pt x="2" y="255"/>
                </a:lnTo>
                <a:lnTo>
                  <a:pt x="2" y="253"/>
                </a:lnTo>
                <a:lnTo>
                  <a:pt x="2" y="243"/>
                </a:lnTo>
                <a:lnTo>
                  <a:pt x="2" y="238"/>
                </a:lnTo>
                <a:lnTo>
                  <a:pt x="2" y="236"/>
                </a:lnTo>
                <a:lnTo>
                  <a:pt x="2" y="233"/>
                </a:lnTo>
                <a:lnTo>
                  <a:pt x="2" y="227"/>
                </a:lnTo>
                <a:lnTo>
                  <a:pt x="2" y="226"/>
                </a:lnTo>
                <a:lnTo>
                  <a:pt x="2" y="224"/>
                </a:lnTo>
                <a:lnTo>
                  <a:pt x="2" y="217"/>
                </a:lnTo>
                <a:lnTo>
                  <a:pt x="2" y="214"/>
                </a:lnTo>
                <a:lnTo>
                  <a:pt x="2" y="210"/>
                </a:lnTo>
                <a:lnTo>
                  <a:pt x="2" y="208"/>
                </a:lnTo>
                <a:lnTo>
                  <a:pt x="2" y="205"/>
                </a:lnTo>
                <a:lnTo>
                  <a:pt x="2" y="203"/>
                </a:lnTo>
                <a:lnTo>
                  <a:pt x="2" y="200"/>
                </a:lnTo>
                <a:lnTo>
                  <a:pt x="2" y="196"/>
                </a:lnTo>
                <a:lnTo>
                  <a:pt x="2" y="195"/>
                </a:lnTo>
                <a:lnTo>
                  <a:pt x="2" y="191"/>
                </a:lnTo>
                <a:lnTo>
                  <a:pt x="2" y="190"/>
                </a:lnTo>
                <a:lnTo>
                  <a:pt x="2" y="184"/>
                </a:lnTo>
                <a:lnTo>
                  <a:pt x="2" y="179"/>
                </a:lnTo>
                <a:lnTo>
                  <a:pt x="0" y="177"/>
                </a:lnTo>
                <a:lnTo>
                  <a:pt x="0" y="176"/>
                </a:lnTo>
                <a:lnTo>
                  <a:pt x="0" y="169"/>
                </a:lnTo>
                <a:lnTo>
                  <a:pt x="0" y="167"/>
                </a:lnTo>
                <a:lnTo>
                  <a:pt x="0" y="155"/>
                </a:lnTo>
                <a:lnTo>
                  <a:pt x="0" y="150"/>
                </a:lnTo>
                <a:lnTo>
                  <a:pt x="0" y="136"/>
                </a:lnTo>
                <a:lnTo>
                  <a:pt x="0" y="128"/>
                </a:lnTo>
                <a:lnTo>
                  <a:pt x="0" y="126"/>
                </a:lnTo>
                <a:lnTo>
                  <a:pt x="0" y="116"/>
                </a:lnTo>
                <a:lnTo>
                  <a:pt x="0" y="109"/>
                </a:lnTo>
                <a:lnTo>
                  <a:pt x="0" y="104"/>
                </a:lnTo>
                <a:lnTo>
                  <a:pt x="0" y="104"/>
                </a:lnTo>
                <a:lnTo>
                  <a:pt x="0" y="102"/>
                </a:lnTo>
                <a:lnTo>
                  <a:pt x="0" y="98"/>
                </a:lnTo>
                <a:lnTo>
                  <a:pt x="0" y="90"/>
                </a:lnTo>
                <a:lnTo>
                  <a:pt x="0" y="88"/>
                </a:lnTo>
                <a:lnTo>
                  <a:pt x="0" y="81"/>
                </a:lnTo>
                <a:lnTo>
                  <a:pt x="0" y="79"/>
                </a:lnTo>
                <a:lnTo>
                  <a:pt x="0" y="78"/>
                </a:lnTo>
                <a:lnTo>
                  <a:pt x="0" y="76"/>
                </a:lnTo>
                <a:lnTo>
                  <a:pt x="0" y="74"/>
                </a:lnTo>
                <a:lnTo>
                  <a:pt x="0" y="60"/>
                </a:lnTo>
                <a:lnTo>
                  <a:pt x="0" y="59"/>
                </a:lnTo>
                <a:lnTo>
                  <a:pt x="2" y="55"/>
                </a:lnTo>
                <a:lnTo>
                  <a:pt x="2" y="54"/>
                </a:lnTo>
                <a:lnTo>
                  <a:pt x="2" y="52"/>
                </a:lnTo>
                <a:lnTo>
                  <a:pt x="2" y="43"/>
                </a:lnTo>
                <a:lnTo>
                  <a:pt x="2" y="36"/>
                </a:lnTo>
                <a:lnTo>
                  <a:pt x="2" y="31"/>
                </a:lnTo>
                <a:lnTo>
                  <a:pt x="2" y="30"/>
                </a:lnTo>
                <a:lnTo>
                  <a:pt x="2" y="26"/>
                </a:lnTo>
                <a:lnTo>
                  <a:pt x="2" y="24"/>
                </a:lnTo>
                <a:lnTo>
                  <a:pt x="2" y="21"/>
                </a:lnTo>
                <a:lnTo>
                  <a:pt x="2" y="16"/>
                </a:lnTo>
                <a:lnTo>
                  <a:pt x="2" y="9"/>
                </a:lnTo>
                <a:lnTo>
                  <a:pt x="2" y="2"/>
                </a:lnTo>
                <a:lnTo>
                  <a:pt x="2" y="0"/>
                </a:lnTo>
                <a:lnTo>
                  <a:pt x="4" y="0"/>
                </a:lnTo>
                <a:lnTo>
                  <a:pt x="6" y="0"/>
                </a:lnTo>
                <a:lnTo>
                  <a:pt x="11" y="0"/>
                </a:lnTo>
                <a:lnTo>
                  <a:pt x="12" y="0"/>
                </a:lnTo>
                <a:lnTo>
                  <a:pt x="14" y="0"/>
                </a:lnTo>
                <a:lnTo>
                  <a:pt x="16" y="0"/>
                </a:lnTo>
                <a:lnTo>
                  <a:pt x="18" y="0"/>
                </a:lnTo>
                <a:lnTo>
                  <a:pt x="21" y="0"/>
                </a:lnTo>
                <a:lnTo>
                  <a:pt x="26" y="0"/>
                </a:lnTo>
                <a:lnTo>
                  <a:pt x="28" y="0"/>
                </a:lnTo>
                <a:lnTo>
                  <a:pt x="30" y="0"/>
                </a:lnTo>
                <a:lnTo>
                  <a:pt x="42" y="0"/>
                </a:lnTo>
                <a:lnTo>
                  <a:pt x="43" y="0"/>
                </a:lnTo>
                <a:lnTo>
                  <a:pt x="45" y="0"/>
                </a:lnTo>
                <a:lnTo>
                  <a:pt x="47" y="0"/>
                </a:lnTo>
                <a:lnTo>
                  <a:pt x="54" y="0"/>
                </a:lnTo>
                <a:lnTo>
                  <a:pt x="59" y="0"/>
                </a:lnTo>
                <a:lnTo>
                  <a:pt x="62" y="0"/>
                </a:lnTo>
                <a:lnTo>
                  <a:pt x="69" y="0"/>
                </a:lnTo>
                <a:lnTo>
                  <a:pt x="74" y="0"/>
                </a:lnTo>
                <a:lnTo>
                  <a:pt x="78" y="0"/>
                </a:lnTo>
                <a:lnTo>
                  <a:pt x="86" y="0"/>
                </a:lnTo>
                <a:lnTo>
                  <a:pt x="92" y="0"/>
                </a:lnTo>
                <a:lnTo>
                  <a:pt x="95" y="0"/>
                </a:lnTo>
                <a:lnTo>
                  <a:pt x="97" y="0"/>
                </a:lnTo>
                <a:lnTo>
                  <a:pt x="100" y="0"/>
                </a:lnTo>
                <a:lnTo>
                  <a:pt x="104" y="0"/>
                </a:lnTo>
                <a:lnTo>
                  <a:pt x="116" y="0"/>
                </a:lnTo>
                <a:lnTo>
                  <a:pt x="128" y="0"/>
                </a:lnTo>
                <a:lnTo>
                  <a:pt x="129" y="0"/>
                </a:lnTo>
                <a:lnTo>
                  <a:pt x="131" y="0"/>
                </a:lnTo>
                <a:lnTo>
                  <a:pt x="133" y="0"/>
                </a:lnTo>
                <a:lnTo>
                  <a:pt x="136"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6" name="Freeform 234"/>
          <p:cNvSpPr>
            <a:spLocks/>
          </p:cNvSpPr>
          <p:nvPr/>
        </p:nvSpPr>
        <p:spPr bwMode="auto">
          <a:xfrm>
            <a:off x="6931574" y="4635955"/>
            <a:ext cx="414338" cy="261938"/>
          </a:xfrm>
          <a:custGeom>
            <a:avLst/>
            <a:gdLst/>
            <a:ahLst/>
            <a:cxnLst>
              <a:cxn ang="0">
                <a:pos x="0" y="158"/>
              </a:cxn>
              <a:cxn ang="0">
                <a:pos x="0" y="127"/>
              </a:cxn>
              <a:cxn ang="0">
                <a:pos x="0" y="96"/>
              </a:cxn>
              <a:cxn ang="0">
                <a:pos x="0" y="81"/>
              </a:cxn>
              <a:cxn ang="0">
                <a:pos x="0" y="62"/>
              </a:cxn>
              <a:cxn ang="0">
                <a:pos x="0" y="46"/>
              </a:cxn>
              <a:cxn ang="0">
                <a:pos x="0" y="31"/>
              </a:cxn>
              <a:cxn ang="0">
                <a:pos x="0" y="14"/>
              </a:cxn>
              <a:cxn ang="0">
                <a:pos x="33" y="14"/>
              </a:cxn>
              <a:cxn ang="0">
                <a:pos x="43" y="14"/>
              </a:cxn>
              <a:cxn ang="0">
                <a:pos x="57" y="14"/>
              </a:cxn>
              <a:cxn ang="0">
                <a:pos x="67" y="14"/>
              </a:cxn>
              <a:cxn ang="0">
                <a:pos x="79" y="12"/>
              </a:cxn>
              <a:cxn ang="0">
                <a:pos x="86" y="10"/>
              </a:cxn>
              <a:cxn ang="0">
                <a:pos x="93" y="9"/>
              </a:cxn>
              <a:cxn ang="0">
                <a:pos x="107" y="7"/>
              </a:cxn>
              <a:cxn ang="0">
                <a:pos x="134" y="0"/>
              </a:cxn>
              <a:cxn ang="0">
                <a:pos x="157" y="2"/>
              </a:cxn>
              <a:cxn ang="0">
                <a:pos x="158" y="22"/>
              </a:cxn>
              <a:cxn ang="0">
                <a:pos x="158" y="36"/>
              </a:cxn>
              <a:cxn ang="0">
                <a:pos x="186" y="36"/>
              </a:cxn>
              <a:cxn ang="0">
                <a:pos x="207" y="36"/>
              </a:cxn>
              <a:cxn ang="0">
                <a:pos x="219" y="36"/>
              </a:cxn>
              <a:cxn ang="0">
                <a:pos x="246" y="36"/>
              </a:cxn>
              <a:cxn ang="0">
                <a:pos x="279" y="36"/>
              </a:cxn>
              <a:cxn ang="0">
                <a:pos x="293" y="36"/>
              </a:cxn>
              <a:cxn ang="0">
                <a:pos x="301" y="43"/>
              </a:cxn>
              <a:cxn ang="0">
                <a:pos x="301" y="74"/>
              </a:cxn>
              <a:cxn ang="0">
                <a:pos x="312" y="76"/>
              </a:cxn>
              <a:cxn ang="0">
                <a:pos x="312" y="91"/>
              </a:cxn>
              <a:cxn ang="0">
                <a:pos x="318" y="96"/>
              </a:cxn>
              <a:cxn ang="0">
                <a:pos x="325" y="110"/>
              </a:cxn>
              <a:cxn ang="0">
                <a:pos x="325" y="122"/>
              </a:cxn>
              <a:cxn ang="0">
                <a:pos x="334" y="129"/>
              </a:cxn>
              <a:cxn ang="0">
                <a:pos x="336" y="139"/>
              </a:cxn>
              <a:cxn ang="0">
                <a:pos x="336" y="151"/>
              </a:cxn>
              <a:cxn ang="0">
                <a:pos x="341" y="163"/>
              </a:cxn>
              <a:cxn ang="0">
                <a:pos x="346" y="169"/>
              </a:cxn>
              <a:cxn ang="0">
                <a:pos x="348" y="206"/>
              </a:cxn>
              <a:cxn ang="0">
                <a:pos x="342" y="219"/>
              </a:cxn>
              <a:cxn ang="0">
                <a:pos x="315" y="219"/>
              </a:cxn>
              <a:cxn ang="0">
                <a:pos x="294" y="219"/>
              </a:cxn>
              <a:cxn ang="0">
                <a:pos x="272" y="219"/>
              </a:cxn>
              <a:cxn ang="0">
                <a:pos x="258" y="220"/>
              </a:cxn>
              <a:cxn ang="0">
                <a:pos x="236" y="220"/>
              </a:cxn>
              <a:cxn ang="0">
                <a:pos x="220" y="220"/>
              </a:cxn>
              <a:cxn ang="0">
                <a:pos x="208" y="220"/>
              </a:cxn>
              <a:cxn ang="0">
                <a:pos x="200" y="220"/>
              </a:cxn>
              <a:cxn ang="0">
                <a:pos x="181" y="219"/>
              </a:cxn>
              <a:cxn ang="0">
                <a:pos x="172" y="219"/>
              </a:cxn>
              <a:cxn ang="0">
                <a:pos x="158" y="217"/>
              </a:cxn>
              <a:cxn ang="0">
                <a:pos x="152" y="217"/>
              </a:cxn>
              <a:cxn ang="0">
                <a:pos x="145" y="215"/>
              </a:cxn>
              <a:cxn ang="0">
                <a:pos x="140" y="215"/>
              </a:cxn>
              <a:cxn ang="0">
                <a:pos x="133" y="212"/>
              </a:cxn>
              <a:cxn ang="0">
                <a:pos x="119" y="215"/>
              </a:cxn>
              <a:cxn ang="0">
                <a:pos x="79" y="213"/>
              </a:cxn>
              <a:cxn ang="0">
                <a:pos x="59" y="213"/>
              </a:cxn>
              <a:cxn ang="0">
                <a:pos x="33" y="213"/>
              </a:cxn>
              <a:cxn ang="0">
                <a:pos x="0" y="213"/>
              </a:cxn>
              <a:cxn ang="0">
                <a:pos x="0" y="193"/>
              </a:cxn>
              <a:cxn ang="0">
                <a:pos x="0" y="177"/>
              </a:cxn>
            </a:cxnLst>
            <a:rect l="0" t="0" r="r" b="b"/>
            <a:pathLst>
              <a:path w="348" h="220">
                <a:moveTo>
                  <a:pt x="0" y="169"/>
                </a:moveTo>
                <a:lnTo>
                  <a:pt x="0" y="163"/>
                </a:lnTo>
                <a:lnTo>
                  <a:pt x="0" y="163"/>
                </a:lnTo>
                <a:lnTo>
                  <a:pt x="0" y="158"/>
                </a:lnTo>
                <a:lnTo>
                  <a:pt x="0" y="143"/>
                </a:lnTo>
                <a:lnTo>
                  <a:pt x="0" y="141"/>
                </a:lnTo>
                <a:lnTo>
                  <a:pt x="0" y="136"/>
                </a:lnTo>
                <a:lnTo>
                  <a:pt x="0" y="127"/>
                </a:lnTo>
                <a:lnTo>
                  <a:pt x="0" y="124"/>
                </a:lnTo>
                <a:lnTo>
                  <a:pt x="0" y="117"/>
                </a:lnTo>
                <a:lnTo>
                  <a:pt x="0" y="107"/>
                </a:lnTo>
                <a:lnTo>
                  <a:pt x="0" y="96"/>
                </a:lnTo>
                <a:lnTo>
                  <a:pt x="0" y="95"/>
                </a:lnTo>
                <a:lnTo>
                  <a:pt x="0" y="84"/>
                </a:lnTo>
                <a:lnTo>
                  <a:pt x="0" y="83"/>
                </a:lnTo>
                <a:lnTo>
                  <a:pt x="0" y="81"/>
                </a:lnTo>
                <a:lnTo>
                  <a:pt x="0" y="74"/>
                </a:lnTo>
                <a:lnTo>
                  <a:pt x="0" y="72"/>
                </a:lnTo>
                <a:lnTo>
                  <a:pt x="0" y="67"/>
                </a:lnTo>
                <a:lnTo>
                  <a:pt x="0" y="62"/>
                </a:lnTo>
                <a:lnTo>
                  <a:pt x="0" y="59"/>
                </a:lnTo>
                <a:lnTo>
                  <a:pt x="0" y="57"/>
                </a:lnTo>
                <a:lnTo>
                  <a:pt x="0" y="50"/>
                </a:lnTo>
                <a:lnTo>
                  <a:pt x="0" y="46"/>
                </a:lnTo>
                <a:lnTo>
                  <a:pt x="0" y="43"/>
                </a:lnTo>
                <a:lnTo>
                  <a:pt x="0" y="41"/>
                </a:lnTo>
                <a:lnTo>
                  <a:pt x="0" y="36"/>
                </a:lnTo>
                <a:lnTo>
                  <a:pt x="0" y="31"/>
                </a:lnTo>
                <a:lnTo>
                  <a:pt x="0" y="29"/>
                </a:lnTo>
                <a:lnTo>
                  <a:pt x="0" y="26"/>
                </a:lnTo>
                <a:lnTo>
                  <a:pt x="0" y="17"/>
                </a:lnTo>
                <a:lnTo>
                  <a:pt x="0" y="14"/>
                </a:lnTo>
                <a:lnTo>
                  <a:pt x="7" y="14"/>
                </a:lnTo>
                <a:lnTo>
                  <a:pt x="16" y="14"/>
                </a:lnTo>
                <a:lnTo>
                  <a:pt x="23" y="14"/>
                </a:lnTo>
                <a:lnTo>
                  <a:pt x="33" y="14"/>
                </a:lnTo>
                <a:lnTo>
                  <a:pt x="35" y="14"/>
                </a:lnTo>
                <a:lnTo>
                  <a:pt x="36" y="14"/>
                </a:lnTo>
                <a:lnTo>
                  <a:pt x="38" y="14"/>
                </a:lnTo>
                <a:lnTo>
                  <a:pt x="43" y="14"/>
                </a:lnTo>
                <a:lnTo>
                  <a:pt x="50" y="14"/>
                </a:lnTo>
                <a:lnTo>
                  <a:pt x="52" y="14"/>
                </a:lnTo>
                <a:lnTo>
                  <a:pt x="54" y="14"/>
                </a:lnTo>
                <a:lnTo>
                  <a:pt x="57" y="14"/>
                </a:lnTo>
                <a:lnTo>
                  <a:pt x="59" y="14"/>
                </a:lnTo>
                <a:lnTo>
                  <a:pt x="64" y="14"/>
                </a:lnTo>
                <a:lnTo>
                  <a:pt x="67" y="14"/>
                </a:lnTo>
                <a:lnTo>
                  <a:pt x="67" y="14"/>
                </a:lnTo>
                <a:lnTo>
                  <a:pt x="71" y="14"/>
                </a:lnTo>
                <a:lnTo>
                  <a:pt x="72" y="14"/>
                </a:lnTo>
                <a:lnTo>
                  <a:pt x="76" y="14"/>
                </a:lnTo>
                <a:lnTo>
                  <a:pt x="79" y="12"/>
                </a:lnTo>
                <a:lnTo>
                  <a:pt x="81" y="12"/>
                </a:lnTo>
                <a:lnTo>
                  <a:pt x="84" y="12"/>
                </a:lnTo>
                <a:lnTo>
                  <a:pt x="86" y="12"/>
                </a:lnTo>
                <a:lnTo>
                  <a:pt x="86" y="10"/>
                </a:lnTo>
                <a:lnTo>
                  <a:pt x="90" y="10"/>
                </a:lnTo>
                <a:lnTo>
                  <a:pt x="95" y="10"/>
                </a:lnTo>
                <a:lnTo>
                  <a:pt x="95" y="9"/>
                </a:lnTo>
                <a:lnTo>
                  <a:pt x="93" y="9"/>
                </a:lnTo>
                <a:lnTo>
                  <a:pt x="93" y="7"/>
                </a:lnTo>
                <a:lnTo>
                  <a:pt x="98" y="7"/>
                </a:lnTo>
                <a:lnTo>
                  <a:pt x="105" y="7"/>
                </a:lnTo>
                <a:lnTo>
                  <a:pt x="107" y="7"/>
                </a:lnTo>
                <a:lnTo>
                  <a:pt x="112" y="7"/>
                </a:lnTo>
                <a:lnTo>
                  <a:pt x="124" y="3"/>
                </a:lnTo>
                <a:lnTo>
                  <a:pt x="131" y="2"/>
                </a:lnTo>
                <a:lnTo>
                  <a:pt x="134" y="0"/>
                </a:lnTo>
                <a:lnTo>
                  <a:pt x="134" y="2"/>
                </a:lnTo>
                <a:lnTo>
                  <a:pt x="145" y="2"/>
                </a:lnTo>
                <a:lnTo>
                  <a:pt x="153" y="2"/>
                </a:lnTo>
                <a:lnTo>
                  <a:pt x="157" y="2"/>
                </a:lnTo>
                <a:lnTo>
                  <a:pt x="157" y="9"/>
                </a:lnTo>
                <a:lnTo>
                  <a:pt x="157" y="14"/>
                </a:lnTo>
                <a:lnTo>
                  <a:pt x="158" y="21"/>
                </a:lnTo>
                <a:lnTo>
                  <a:pt x="158" y="22"/>
                </a:lnTo>
                <a:lnTo>
                  <a:pt x="158" y="26"/>
                </a:lnTo>
                <a:lnTo>
                  <a:pt x="157" y="36"/>
                </a:lnTo>
                <a:lnTo>
                  <a:pt x="158" y="36"/>
                </a:lnTo>
                <a:lnTo>
                  <a:pt x="158" y="36"/>
                </a:lnTo>
                <a:lnTo>
                  <a:pt x="167" y="36"/>
                </a:lnTo>
                <a:lnTo>
                  <a:pt x="170" y="36"/>
                </a:lnTo>
                <a:lnTo>
                  <a:pt x="181" y="36"/>
                </a:lnTo>
                <a:lnTo>
                  <a:pt x="186" y="36"/>
                </a:lnTo>
                <a:lnTo>
                  <a:pt x="191" y="36"/>
                </a:lnTo>
                <a:lnTo>
                  <a:pt x="201" y="36"/>
                </a:lnTo>
                <a:lnTo>
                  <a:pt x="203" y="36"/>
                </a:lnTo>
                <a:lnTo>
                  <a:pt x="207" y="36"/>
                </a:lnTo>
                <a:lnTo>
                  <a:pt x="210" y="36"/>
                </a:lnTo>
                <a:lnTo>
                  <a:pt x="212" y="36"/>
                </a:lnTo>
                <a:lnTo>
                  <a:pt x="215" y="36"/>
                </a:lnTo>
                <a:lnTo>
                  <a:pt x="219" y="36"/>
                </a:lnTo>
                <a:lnTo>
                  <a:pt x="219" y="36"/>
                </a:lnTo>
                <a:lnTo>
                  <a:pt x="220" y="36"/>
                </a:lnTo>
                <a:lnTo>
                  <a:pt x="232" y="36"/>
                </a:lnTo>
                <a:lnTo>
                  <a:pt x="246" y="36"/>
                </a:lnTo>
                <a:lnTo>
                  <a:pt x="263" y="36"/>
                </a:lnTo>
                <a:lnTo>
                  <a:pt x="270" y="36"/>
                </a:lnTo>
                <a:lnTo>
                  <a:pt x="279" y="36"/>
                </a:lnTo>
                <a:lnTo>
                  <a:pt x="279" y="36"/>
                </a:lnTo>
                <a:lnTo>
                  <a:pt x="286" y="36"/>
                </a:lnTo>
                <a:lnTo>
                  <a:pt x="289" y="36"/>
                </a:lnTo>
                <a:lnTo>
                  <a:pt x="291" y="36"/>
                </a:lnTo>
                <a:lnTo>
                  <a:pt x="293" y="36"/>
                </a:lnTo>
                <a:lnTo>
                  <a:pt x="296" y="36"/>
                </a:lnTo>
                <a:lnTo>
                  <a:pt x="301" y="36"/>
                </a:lnTo>
                <a:lnTo>
                  <a:pt x="301" y="41"/>
                </a:lnTo>
                <a:lnTo>
                  <a:pt x="301" y="43"/>
                </a:lnTo>
                <a:lnTo>
                  <a:pt x="301" y="48"/>
                </a:lnTo>
                <a:lnTo>
                  <a:pt x="301" y="62"/>
                </a:lnTo>
                <a:lnTo>
                  <a:pt x="301" y="65"/>
                </a:lnTo>
                <a:lnTo>
                  <a:pt x="301" y="74"/>
                </a:lnTo>
                <a:lnTo>
                  <a:pt x="308" y="74"/>
                </a:lnTo>
                <a:lnTo>
                  <a:pt x="312" y="74"/>
                </a:lnTo>
                <a:lnTo>
                  <a:pt x="312" y="74"/>
                </a:lnTo>
                <a:lnTo>
                  <a:pt x="312" y="76"/>
                </a:lnTo>
                <a:lnTo>
                  <a:pt x="312" y="79"/>
                </a:lnTo>
                <a:lnTo>
                  <a:pt x="312" y="81"/>
                </a:lnTo>
                <a:lnTo>
                  <a:pt x="312" y="84"/>
                </a:lnTo>
                <a:lnTo>
                  <a:pt x="312" y="91"/>
                </a:lnTo>
                <a:lnTo>
                  <a:pt x="313" y="96"/>
                </a:lnTo>
                <a:lnTo>
                  <a:pt x="315" y="96"/>
                </a:lnTo>
                <a:lnTo>
                  <a:pt x="317" y="96"/>
                </a:lnTo>
                <a:lnTo>
                  <a:pt x="318" y="96"/>
                </a:lnTo>
                <a:lnTo>
                  <a:pt x="325" y="96"/>
                </a:lnTo>
                <a:lnTo>
                  <a:pt x="325" y="103"/>
                </a:lnTo>
                <a:lnTo>
                  <a:pt x="325" y="107"/>
                </a:lnTo>
                <a:lnTo>
                  <a:pt x="325" y="110"/>
                </a:lnTo>
                <a:lnTo>
                  <a:pt x="325" y="115"/>
                </a:lnTo>
                <a:lnTo>
                  <a:pt x="325" y="119"/>
                </a:lnTo>
                <a:lnTo>
                  <a:pt x="325" y="120"/>
                </a:lnTo>
                <a:lnTo>
                  <a:pt x="325" y="122"/>
                </a:lnTo>
                <a:lnTo>
                  <a:pt x="325" y="126"/>
                </a:lnTo>
                <a:lnTo>
                  <a:pt x="325" y="129"/>
                </a:lnTo>
                <a:lnTo>
                  <a:pt x="332" y="129"/>
                </a:lnTo>
                <a:lnTo>
                  <a:pt x="334" y="129"/>
                </a:lnTo>
                <a:lnTo>
                  <a:pt x="336" y="129"/>
                </a:lnTo>
                <a:lnTo>
                  <a:pt x="336" y="131"/>
                </a:lnTo>
                <a:lnTo>
                  <a:pt x="336" y="136"/>
                </a:lnTo>
                <a:lnTo>
                  <a:pt x="336" y="139"/>
                </a:lnTo>
                <a:lnTo>
                  <a:pt x="336" y="143"/>
                </a:lnTo>
                <a:lnTo>
                  <a:pt x="336" y="146"/>
                </a:lnTo>
                <a:lnTo>
                  <a:pt x="336" y="150"/>
                </a:lnTo>
                <a:lnTo>
                  <a:pt x="336" y="151"/>
                </a:lnTo>
                <a:lnTo>
                  <a:pt x="336" y="153"/>
                </a:lnTo>
                <a:lnTo>
                  <a:pt x="336" y="163"/>
                </a:lnTo>
                <a:lnTo>
                  <a:pt x="337" y="163"/>
                </a:lnTo>
                <a:lnTo>
                  <a:pt x="341" y="163"/>
                </a:lnTo>
                <a:lnTo>
                  <a:pt x="342" y="163"/>
                </a:lnTo>
                <a:lnTo>
                  <a:pt x="346" y="163"/>
                </a:lnTo>
                <a:lnTo>
                  <a:pt x="346" y="165"/>
                </a:lnTo>
                <a:lnTo>
                  <a:pt x="346" y="169"/>
                </a:lnTo>
                <a:lnTo>
                  <a:pt x="348" y="169"/>
                </a:lnTo>
                <a:lnTo>
                  <a:pt x="348" y="184"/>
                </a:lnTo>
                <a:lnTo>
                  <a:pt x="348" y="186"/>
                </a:lnTo>
                <a:lnTo>
                  <a:pt x="348" y="206"/>
                </a:lnTo>
                <a:lnTo>
                  <a:pt x="348" y="215"/>
                </a:lnTo>
                <a:lnTo>
                  <a:pt x="348" y="219"/>
                </a:lnTo>
                <a:lnTo>
                  <a:pt x="346" y="219"/>
                </a:lnTo>
                <a:lnTo>
                  <a:pt x="342" y="219"/>
                </a:lnTo>
                <a:lnTo>
                  <a:pt x="336" y="219"/>
                </a:lnTo>
                <a:lnTo>
                  <a:pt x="334" y="219"/>
                </a:lnTo>
                <a:lnTo>
                  <a:pt x="317" y="219"/>
                </a:lnTo>
                <a:lnTo>
                  <a:pt x="315" y="219"/>
                </a:lnTo>
                <a:lnTo>
                  <a:pt x="312" y="219"/>
                </a:lnTo>
                <a:lnTo>
                  <a:pt x="305" y="219"/>
                </a:lnTo>
                <a:lnTo>
                  <a:pt x="301" y="219"/>
                </a:lnTo>
                <a:lnTo>
                  <a:pt x="294" y="219"/>
                </a:lnTo>
                <a:lnTo>
                  <a:pt x="293" y="219"/>
                </a:lnTo>
                <a:lnTo>
                  <a:pt x="291" y="219"/>
                </a:lnTo>
                <a:lnTo>
                  <a:pt x="279" y="219"/>
                </a:lnTo>
                <a:lnTo>
                  <a:pt x="272" y="219"/>
                </a:lnTo>
                <a:lnTo>
                  <a:pt x="265" y="220"/>
                </a:lnTo>
                <a:lnTo>
                  <a:pt x="265" y="220"/>
                </a:lnTo>
                <a:lnTo>
                  <a:pt x="263" y="220"/>
                </a:lnTo>
                <a:lnTo>
                  <a:pt x="258" y="220"/>
                </a:lnTo>
                <a:lnTo>
                  <a:pt x="255" y="220"/>
                </a:lnTo>
                <a:lnTo>
                  <a:pt x="246" y="220"/>
                </a:lnTo>
                <a:lnTo>
                  <a:pt x="241" y="220"/>
                </a:lnTo>
                <a:lnTo>
                  <a:pt x="236" y="220"/>
                </a:lnTo>
                <a:lnTo>
                  <a:pt x="234" y="220"/>
                </a:lnTo>
                <a:lnTo>
                  <a:pt x="231" y="220"/>
                </a:lnTo>
                <a:lnTo>
                  <a:pt x="224" y="220"/>
                </a:lnTo>
                <a:lnTo>
                  <a:pt x="220" y="220"/>
                </a:lnTo>
                <a:lnTo>
                  <a:pt x="219" y="220"/>
                </a:lnTo>
                <a:lnTo>
                  <a:pt x="217" y="220"/>
                </a:lnTo>
                <a:lnTo>
                  <a:pt x="215" y="220"/>
                </a:lnTo>
                <a:lnTo>
                  <a:pt x="208" y="220"/>
                </a:lnTo>
                <a:lnTo>
                  <a:pt x="207" y="220"/>
                </a:lnTo>
                <a:lnTo>
                  <a:pt x="203" y="220"/>
                </a:lnTo>
                <a:lnTo>
                  <a:pt x="201" y="220"/>
                </a:lnTo>
                <a:lnTo>
                  <a:pt x="200" y="220"/>
                </a:lnTo>
                <a:lnTo>
                  <a:pt x="186" y="220"/>
                </a:lnTo>
                <a:lnTo>
                  <a:pt x="184" y="220"/>
                </a:lnTo>
                <a:lnTo>
                  <a:pt x="183" y="220"/>
                </a:lnTo>
                <a:lnTo>
                  <a:pt x="181" y="219"/>
                </a:lnTo>
                <a:lnTo>
                  <a:pt x="179" y="219"/>
                </a:lnTo>
                <a:lnTo>
                  <a:pt x="176" y="219"/>
                </a:lnTo>
                <a:lnTo>
                  <a:pt x="174" y="219"/>
                </a:lnTo>
                <a:lnTo>
                  <a:pt x="172" y="219"/>
                </a:lnTo>
                <a:lnTo>
                  <a:pt x="172" y="217"/>
                </a:lnTo>
                <a:lnTo>
                  <a:pt x="170" y="217"/>
                </a:lnTo>
                <a:lnTo>
                  <a:pt x="167" y="217"/>
                </a:lnTo>
                <a:lnTo>
                  <a:pt x="158" y="217"/>
                </a:lnTo>
                <a:lnTo>
                  <a:pt x="158" y="217"/>
                </a:lnTo>
                <a:lnTo>
                  <a:pt x="157" y="217"/>
                </a:lnTo>
                <a:lnTo>
                  <a:pt x="155" y="217"/>
                </a:lnTo>
                <a:lnTo>
                  <a:pt x="152" y="217"/>
                </a:lnTo>
                <a:lnTo>
                  <a:pt x="150" y="217"/>
                </a:lnTo>
                <a:lnTo>
                  <a:pt x="148" y="215"/>
                </a:lnTo>
                <a:lnTo>
                  <a:pt x="146" y="215"/>
                </a:lnTo>
                <a:lnTo>
                  <a:pt x="145" y="215"/>
                </a:lnTo>
                <a:lnTo>
                  <a:pt x="143" y="215"/>
                </a:lnTo>
                <a:lnTo>
                  <a:pt x="143" y="215"/>
                </a:lnTo>
                <a:lnTo>
                  <a:pt x="141" y="215"/>
                </a:lnTo>
                <a:lnTo>
                  <a:pt x="140" y="215"/>
                </a:lnTo>
                <a:lnTo>
                  <a:pt x="134" y="215"/>
                </a:lnTo>
                <a:lnTo>
                  <a:pt x="133" y="215"/>
                </a:lnTo>
                <a:lnTo>
                  <a:pt x="133" y="213"/>
                </a:lnTo>
                <a:lnTo>
                  <a:pt x="133" y="212"/>
                </a:lnTo>
                <a:lnTo>
                  <a:pt x="131" y="213"/>
                </a:lnTo>
                <a:lnTo>
                  <a:pt x="129" y="213"/>
                </a:lnTo>
                <a:lnTo>
                  <a:pt x="122" y="215"/>
                </a:lnTo>
                <a:lnTo>
                  <a:pt x="119" y="215"/>
                </a:lnTo>
                <a:lnTo>
                  <a:pt x="112" y="215"/>
                </a:lnTo>
                <a:lnTo>
                  <a:pt x="107" y="213"/>
                </a:lnTo>
                <a:lnTo>
                  <a:pt x="86" y="213"/>
                </a:lnTo>
                <a:lnTo>
                  <a:pt x="79" y="213"/>
                </a:lnTo>
                <a:lnTo>
                  <a:pt x="67" y="215"/>
                </a:lnTo>
                <a:lnTo>
                  <a:pt x="66" y="213"/>
                </a:lnTo>
                <a:lnTo>
                  <a:pt x="62" y="213"/>
                </a:lnTo>
                <a:lnTo>
                  <a:pt x="59" y="213"/>
                </a:lnTo>
                <a:lnTo>
                  <a:pt x="50" y="213"/>
                </a:lnTo>
                <a:lnTo>
                  <a:pt x="47" y="213"/>
                </a:lnTo>
                <a:lnTo>
                  <a:pt x="38" y="213"/>
                </a:lnTo>
                <a:lnTo>
                  <a:pt x="33" y="213"/>
                </a:lnTo>
                <a:lnTo>
                  <a:pt x="29" y="213"/>
                </a:lnTo>
                <a:lnTo>
                  <a:pt x="21" y="213"/>
                </a:lnTo>
                <a:lnTo>
                  <a:pt x="11" y="213"/>
                </a:lnTo>
                <a:lnTo>
                  <a:pt x="0" y="213"/>
                </a:lnTo>
                <a:lnTo>
                  <a:pt x="0" y="210"/>
                </a:lnTo>
                <a:lnTo>
                  <a:pt x="0" y="203"/>
                </a:lnTo>
                <a:lnTo>
                  <a:pt x="0" y="200"/>
                </a:lnTo>
                <a:lnTo>
                  <a:pt x="0" y="193"/>
                </a:lnTo>
                <a:lnTo>
                  <a:pt x="0" y="189"/>
                </a:lnTo>
                <a:lnTo>
                  <a:pt x="0" y="188"/>
                </a:lnTo>
                <a:lnTo>
                  <a:pt x="0" y="186"/>
                </a:lnTo>
                <a:lnTo>
                  <a:pt x="0" y="177"/>
                </a:lnTo>
                <a:lnTo>
                  <a:pt x="0" y="169"/>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0" name="Freeform 238"/>
          <p:cNvSpPr>
            <a:spLocks/>
          </p:cNvSpPr>
          <p:nvPr/>
        </p:nvSpPr>
        <p:spPr bwMode="auto">
          <a:xfrm>
            <a:off x="6269832" y="4687491"/>
            <a:ext cx="335756" cy="511969"/>
          </a:xfrm>
          <a:custGeom>
            <a:avLst/>
            <a:gdLst/>
            <a:ahLst/>
            <a:cxnLst>
              <a:cxn ang="0">
                <a:pos x="282" y="31"/>
              </a:cxn>
              <a:cxn ang="0">
                <a:pos x="282" y="48"/>
              </a:cxn>
              <a:cxn ang="0">
                <a:pos x="282" y="76"/>
              </a:cxn>
              <a:cxn ang="0">
                <a:pos x="282" y="112"/>
              </a:cxn>
              <a:cxn ang="0">
                <a:pos x="282" y="134"/>
              </a:cxn>
              <a:cxn ang="0">
                <a:pos x="282" y="165"/>
              </a:cxn>
              <a:cxn ang="0">
                <a:pos x="282" y="198"/>
              </a:cxn>
              <a:cxn ang="0">
                <a:pos x="272" y="215"/>
              </a:cxn>
              <a:cxn ang="0">
                <a:pos x="272" y="241"/>
              </a:cxn>
              <a:cxn ang="0">
                <a:pos x="272" y="287"/>
              </a:cxn>
              <a:cxn ang="0">
                <a:pos x="272" y="308"/>
              </a:cxn>
              <a:cxn ang="0">
                <a:pos x="272" y="337"/>
              </a:cxn>
              <a:cxn ang="0">
                <a:pos x="275" y="353"/>
              </a:cxn>
              <a:cxn ang="0">
                <a:pos x="277" y="370"/>
              </a:cxn>
              <a:cxn ang="0">
                <a:pos x="277" y="387"/>
              </a:cxn>
              <a:cxn ang="0">
                <a:pos x="277" y="413"/>
              </a:cxn>
              <a:cxn ang="0">
                <a:pos x="270" y="427"/>
              </a:cxn>
              <a:cxn ang="0">
                <a:pos x="242" y="427"/>
              </a:cxn>
              <a:cxn ang="0">
                <a:pos x="225" y="427"/>
              </a:cxn>
              <a:cxn ang="0">
                <a:pos x="201" y="427"/>
              </a:cxn>
              <a:cxn ang="0">
                <a:pos x="192" y="428"/>
              </a:cxn>
              <a:cxn ang="0">
                <a:pos x="156" y="428"/>
              </a:cxn>
              <a:cxn ang="0">
                <a:pos x="125" y="428"/>
              </a:cxn>
              <a:cxn ang="0">
                <a:pos x="91" y="430"/>
              </a:cxn>
              <a:cxn ang="0">
                <a:pos x="67" y="430"/>
              </a:cxn>
              <a:cxn ang="0">
                <a:pos x="38" y="430"/>
              </a:cxn>
              <a:cxn ang="0">
                <a:pos x="10" y="430"/>
              </a:cxn>
              <a:cxn ang="0">
                <a:pos x="0" y="423"/>
              </a:cxn>
              <a:cxn ang="0">
                <a:pos x="0" y="409"/>
              </a:cxn>
              <a:cxn ang="0">
                <a:pos x="0" y="392"/>
              </a:cxn>
              <a:cxn ang="0">
                <a:pos x="0" y="379"/>
              </a:cxn>
              <a:cxn ang="0">
                <a:pos x="0" y="365"/>
              </a:cxn>
              <a:cxn ang="0">
                <a:pos x="0" y="351"/>
              </a:cxn>
              <a:cxn ang="0">
                <a:pos x="0" y="339"/>
              </a:cxn>
              <a:cxn ang="0">
                <a:pos x="0" y="329"/>
              </a:cxn>
              <a:cxn ang="0">
                <a:pos x="0" y="306"/>
              </a:cxn>
              <a:cxn ang="0">
                <a:pos x="0" y="294"/>
              </a:cxn>
              <a:cxn ang="0">
                <a:pos x="0" y="279"/>
              </a:cxn>
              <a:cxn ang="0">
                <a:pos x="0" y="258"/>
              </a:cxn>
              <a:cxn ang="0">
                <a:pos x="0" y="246"/>
              </a:cxn>
              <a:cxn ang="0">
                <a:pos x="2" y="232"/>
              </a:cxn>
              <a:cxn ang="0">
                <a:pos x="2" y="203"/>
              </a:cxn>
              <a:cxn ang="0">
                <a:pos x="14" y="176"/>
              </a:cxn>
              <a:cxn ang="0">
                <a:pos x="14" y="148"/>
              </a:cxn>
              <a:cxn ang="0">
                <a:pos x="14" y="127"/>
              </a:cxn>
              <a:cxn ang="0">
                <a:pos x="14" y="115"/>
              </a:cxn>
              <a:cxn ang="0">
                <a:pos x="15" y="74"/>
              </a:cxn>
              <a:cxn ang="0">
                <a:pos x="15" y="46"/>
              </a:cxn>
              <a:cxn ang="0">
                <a:pos x="15" y="28"/>
              </a:cxn>
              <a:cxn ang="0">
                <a:pos x="15" y="10"/>
              </a:cxn>
              <a:cxn ang="0">
                <a:pos x="39" y="0"/>
              </a:cxn>
              <a:cxn ang="0">
                <a:pos x="69" y="0"/>
              </a:cxn>
              <a:cxn ang="0">
                <a:pos x="91" y="2"/>
              </a:cxn>
              <a:cxn ang="0">
                <a:pos x="108" y="2"/>
              </a:cxn>
              <a:cxn ang="0">
                <a:pos x="120" y="3"/>
              </a:cxn>
              <a:cxn ang="0">
                <a:pos x="136" y="3"/>
              </a:cxn>
              <a:cxn ang="0">
                <a:pos x="158" y="3"/>
              </a:cxn>
              <a:cxn ang="0">
                <a:pos x="180" y="3"/>
              </a:cxn>
              <a:cxn ang="0">
                <a:pos x="196" y="3"/>
              </a:cxn>
              <a:cxn ang="0">
                <a:pos x="220" y="3"/>
              </a:cxn>
              <a:cxn ang="0">
                <a:pos x="244" y="3"/>
              </a:cxn>
              <a:cxn ang="0">
                <a:pos x="261" y="3"/>
              </a:cxn>
              <a:cxn ang="0">
                <a:pos x="277" y="3"/>
              </a:cxn>
            </a:cxnLst>
            <a:rect l="0" t="0" r="r" b="b"/>
            <a:pathLst>
              <a:path w="282" h="430">
                <a:moveTo>
                  <a:pt x="282" y="3"/>
                </a:moveTo>
                <a:lnTo>
                  <a:pt x="282" y="7"/>
                </a:lnTo>
                <a:lnTo>
                  <a:pt x="282" y="12"/>
                </a:lnTo>
                <a:lnTo>
                  <a:pt x="282" y="17"/>
                </a:lnTo>
                <a:lnTo>
                  <a:pt x="282" y="26"/>
                </a:lnTo>
                <a:lnTo>
                  <a:pt x="282" y="29"/>
                </a:lnTo>
                <a:lnTo>
                  <a:pt x="282" y="31"/>
                </a:lnTo>
                <a:lnTo>
                  <a:pt x="282" y="33"/>
                </a:lnTo>
                <a:lnTo>
                  <a:pt x="282" y="38"/>
                </a:lnTo>
                <a:lnTo>
                  <a:pt x="282" y="41"/>
                </a:lnTo>
                <a:lnTo>
                  <a:pt x="282" y="43"/>
                </a:lnTo>
                <a:lnTo>
                  <a:pt x="282" y="46"/>
                </a:lnTo>
                <a:lnTo>
                  <a:pt x="282" y="46"/>
                </a:lnTo>
                <a:lnTo>
                  <a:pt x="282" y="48"/>
                </a:lnTo>
                <a:lnTo>
                  <a:pt x="282" y="55"/>
                </a:lnTo>
                <a:lnTo>
                  <a:pt x="282" y="57"/>
                </a:lnTo>
                <a:lnTo>
                  <a:pt x="282" y="59"/>
                </a:lnTo>
                <a:lnTo>
                  <a:pt x="282" y="60"/>
                </a:lnTo>
                <a:lnTo>
                  <a:pt x="282" y="67"/>
                </a:lnTo>
                <a:lnTo>
                  <a:pt x="282" y="72"/>
                </a:lnTo>
                <a:lnTo>
                  <a:pt x="282" y="76"/>
                </a:lnTo>
                <a:lnTo>
                  <a:pt x="282" y="83"/>
                </a:lnTo>
                <a:lnTo>
                  <a:pt x="282" y="84"/>
                </a:lnTo>
                <a:lnTo>
                  <a:pt x="282" y="88"/>
                </a:lnTo>
                <a:lnTo>
                  <a:pt x="282" y="91"/>
                </a:lnTo>
                <a:lnTo>
                  <a:pt x="282" y="108"/>
                </a:lnTo>
                <a:lnTo>
                  <a:pt x="282" y="110"/>
                </a:lnTo>
                <a:lnTo>
                  <a:pt x="282" y="112"/>
                </a:lnTo>
                <a:lnTo>
                  <a:pt x="282" y="120"/>
                </a:lnTo>
                <a:lnTo>
                  <a:pt x="282" y="120"/>
                </a:lnTo>
                <a:lnTo>
                  <a:pt x="282" y="122"/>
                </a:lnTo>
                <a:lnTo>
                  <a:pt x="282" y="124"/>
                </a:lnTo>
                <a:lnTo>
                  <a:pt x="282" y="126"/>
                </a:lnTo>
                <a:lnTo>
                  <a:pt x="282" y="127"/>
                </a:lnTo>
                <a:lnTo>
                  <a:pt x="282" y="134"/>
                </a:lnTo>
                <a:lnTo>
                  <a:pt x="282" y="138"/>
                </a:lnTo>
                <a:lnTo>
                  <a:pt x="282" y="145"/>
                </a:lnTo>
                <a:lnTo>
                  <a:pt x="282" y="148"/>
                </a:lnTo>
                <a:lnTo>
                  <a:pt x="282" y="151"/>
                </a:lnTo>
                <a:lnTo>
                  <a:pt x="282" y="151"/>
                </a:lnTo>
                <a:lnTo>
                  <a:pt x="282" y="160"/>
                </a:lnTo>
                <a:lnTo>
                  <a:pt x="282" y="165"/>
                </a:lnTo>
                <a:lnTo>
                  <a:pt x="282" y="169"/>
                </a:lnTo>
                <a:lnTo>
                  <a:pt x="282" y="172"/>
                </a:lnTo>
                <a:lnTo>
                  <a:pt x="282" y="176"/>
                </a:lnTo>
                <a:lnTo>
                  <a:pt x="282" y="181"/>
                </a:lnTo>
                <a:lnTo>
                  <a:pt x="282" y="194"/>
                </a:lnTo>
                <a:lnTo>
                  <a:pt x="282" y="196"/>
                </a:lnTo>
                <a:lnTo>
                  <a:pt x="282" y="198"/>
                </a:lnTo>
                <a:lnTo>
                  <a:pt x="282" y="200"/>
                </a:lnTo>
                <a:lnTo>
                  <a:pt x="282" y="205"/>
                </a:lnTo>
                <a:lnTo>
                  <a:pt x="280" y="205"/>
                </a:lnTo>
                <a:lnTo>
                  <a:pt x="278" y="205"/>
                </a:lnTo>
                <a:lnTo>
                  <a:pt x="275" y="205"/>
                </a:lnTo>
                <a:lnTo>
                  <a:pt x="272" y="205"/>
                </a:lnTo>
                <a:lnTo>
                  <a:pt x="272" y="215"/>
                </a:lnTo>
                <a:lnTo>
                  <a:pt x="272" y="219"/>
                </a:lnTo>
                <a:lnTo>
                  <a:pt x="272" y="220"/>
                </a:lnTo>
                <a:lnTo>
                  <a:pt x="272" y="222"/>
                </a:lnTo>
                <a:lnTo>
                  <a:pt x="272" y="229"/>
                </a:lnTo>
                <a:lnTo>
                  <a:pt x="272" y="232"/>
                </a:lnTo>
                <a:lnTo>
                  <a:pt x="272" y="234"/>
                </a:lnTo>
                <a:lnTo>
                  <a:pt x="272" y="241"/>
                </a:lnTo>
                <a:lnTo>
                  <a:pt x="272" y="243"/>
                </a:lnTo>
                <a:lnTo>
                  <a:pt x="272" y="251"/>
                </a:lnTo>
                <a:lnTo>
                  <a:pt x="272" y="260"/>
                </a:lnTo>
                <a:lnTo>
                  <a:pt x="272" y="265"/>
                </a:lnTo>
                <a:lnTo>
                  <a:pt x="272" y="277"/>
                </a:lnTo>
                <a:lnTo>
                  <a:pt x="272" y="282"/>
                </a:lnTo>
                <a:lnTo>
                  <a:pt x="272" y="287"/>
                </a:lnTo>
                <a:lnTo>
                  <a:pt x="272" y="287"/>
                </a:lnTo>
                <a:lnTo>
                  <a:pt x="272" y="289"/>
                </a:lnTo>
                <a:lnTo>
                  <a:pt x="272" y="291"/>
                </a:lnTo>
                <a:lnTo>
                  <a:pt x="272" y="293"/>
                </a:lnTo>
                <a:lnTo>
                  <a:pt x="272" y="299"/>
                </a:lnTo>
                <a:lnTo>
                  <a:pt x="272" y="305"/>
                </a:lnTo>
                <a:lnTo>
                  <a:pt x="272" y="308"/>
                </a:lnTo>
                <a:lnTo>
                  <a:pt x="272" y="311"/>
                </a:lnTo>
                <a:lnTo>
                  <a:pt x="272" y="315"/>
                </a:lnTo>
                <a:lnTo>
                  <a:pt x="272" y="317"/>
                </a:lnTo>
                <a:lnTo>
                  <a:pt x="272" y="327"/>
                </a:lnTo>
                <a:lnTo>
                  <a:pt x="272" y="329"/>
                </a:lnTo>
                <a:lnTo>
                  <a:pt x="272" y="330"/>
                </a:lnTo>
                <a:lnTo>
                  <a:pt x="272" y="337"/>
                </a:lnTo>
                <a:lnTo>
                  <a:pt x="272" y="339"/>
                </a:lnTo>
                <a:lnTo>
                  <a:pt x="272" y="344"/>
                </a:lnTo>
                <a:lnTo>
                  <a:pt x="275" y="344"/>
                </a:lnTo>
                <a:lnTo>
                  <a:pt x="275" y="346"/>
                </a:lnTo>
                <a:lnTo>
                  <a:pt x="275" y="348"/>
                </a:lnTo>
                <a:lnTo>
                  <a:pt x="275" y="351"/>
                </a:lnTo>
                <a:lnTo>
                  <a:pt x="275" y="353"/>
                </a:lnTo>
                <a:lnTo>
                  <a:pt x="275" y="354"/>
                </a:lnTo>
                <a:lnTo>
                  <a:pt x="275" y="356"/>
                </a:lnTo>
                <a:lnTo>
                  <a:pt x="277" y="361"/>
                </a:lnTo>
                <a:lnTo>
                  <a:pt x="277" y="363"/>
                </a:lnTo>
                <a:lnTo>
                  <a:pt x="277" y="366"/>
                </a:lnTo>
                <a:lnTo>
                  <a:pt x="277" y="368"/>
                </a:lnTo>
                <a:lnTo>
                  <a:pt x="277" y="370"/>
                </a:lnTo>
                <a:lnTo>
                  <a:pt x="277" y="372"/>
                </a:lnTo>
                <a:lnTo>
                  <a:pt x="277" y="373"/>
                </a:lnTo>
                <a:lnTo>
                  <a:pt x="277" y="377"/>
                </a:lnTo>
                <a:lnTo>
                  <a:pt x="277" y="380"/>
                </a:lnTo>
                <a:lnTo>
                  <a:pt x="277" y="384"/>
                </a:lnTo>
                <a:lnTo>
                  <a:pt x="277" y="385"/>
                </a:lnTo>
                <a:lnTo>
                  <a:pt x="277" y="387"/>
                </a:lnTo>
                <a:lnTo>
                  <a:pt x="277" y="392"/>
                </a:lnTo>
                <a:lnTo>
                  <a:pt x="277" y="397"/>
                </a:lnTo>
                <a:lnTo>
                  <a:pt x="277" y="401"/>
                </a:lnTo>
                <a:lnTo>
                  <a:pt x="277" y="404"/>
                </a:lnTo>
                <a:lnTo>
                  <a:pt x="277" y="406"/>
                </a:lnTo>
                <a:lnTo>
                  <a:pt x="277" y="411"/>
                </a:lnTo>
                <a:lnTo>
                  <a:pt x="277" y="413"/>
                </a:lnTo>
                <a:lnTo>
                  <a:pt x="277" y="416"/>
                </a:lnTo>
                <a:lnTo>
                  <a:pt x="277" y="418"/>
                </a:lnTo>
                <a:lnTo>
                  <a:pt x="277" y="420"/>
                </a:lnTo>
                <a:lnTo>
                  <a:pt x="277" y="423"/>
                </a:lnTo>
                <a:lnTo>
                  <a:pt x="277" y="425"/>
                </a:lnTo>
                <a:lnTo>
                  <a:pt x="277" y="427"/>
                </a:lnTo>
                <a:lnTo>
                  <a:pt x="270" y="427"/>
                </a:lnTo>
                <a:lnTo>
                  <a:pt x="268" y="427"/>
                </a:lnTo>
                <a:lnTo>
                  <a:pt x="266" y="427"/>
                </a:lnTo>
                <a:lnTo>
                  <a:pt x="256" y="427"/>
                </a:lnTo>
                <a:lnTo>
                  <a:pt x="254" y="427"/>
                </a:lnTo>
                <a:lnTo>
                  <a:pt x="253" y="427"/>
                </a:lnTo>
                <a:lnTo>
                  <a:pt x="249" y="427"/>
                </a:lnTo>
                <a:lnTo>
                  <a:pt x="242" y="427"/>
                </a:lnTo>
                <a:lnTo>
                  <a:pt x="239" y="427"/>
                </a:lnTo>
                <a:lnTo>
                  <a:pt x="237" y="427"/>
                </a:lnTo>
                <a:lnTo>
                  <a:pt x="235" y="427"/>
                </a:lnTo>
                <a:lnTo>
                  <a:pt x="234" y="427"/>
                </a:lnTo>
                <a:lnTo>
                  <a:pt x="232" y="427"/>
                </a:lnTo>
                <a:lnTo>
                  <a:pt x="229" y="427"/>
                </a:lnTo>
                <a:lnTo>
                  <a:pt x="225" y="427"/>
                </a:lnTo>
                <a:lnTo>
                  <a:pt x="223" y="427"/>
                </a:lnTo>
                <a:lnTo>
                  <a:pt x="218" y="427"/>
                </a:lnTo>
                <a:lnTo>
                  <a:pt x="211" y="427"/>
                </a:lnTo>
                <a:lnTo>
                  <a:pt x="210" y="427"/>
                </a:lnTo>
                <a:lnTo>
                  <a:pt x="208" y="427"/>
                </a:lnTo>
                <a:lnTo>
                  <a:pt x="203" y="427"/>
                </a:lnTo>
                <a:lnTo>
                  <a:pt x="201" y="427"/>
                </a:lnTo>
                <a:lnTo>
                  <a:pt x="199" y="427"/>
                </a:lnTo>
                <a:lnTo>
                  <a:pt x="198" y="428"/>
                </a:lnTo>
                <a:lnTo>
                  <a:pt x="198" y="427"/>
                </a:lnTo>
                <a:lnTo>
                  <a:pt x="196" y="427"/>
                </a:lnTo>
                <a:lnTo>
                  <a:pt x="196" y="428"/>
                </a:lnTo>
                <a:lnTo>
                  <a:pt x="194" y="427"/>
                </a:lnTo>
                <a:lnTo>
                  <a:pt x="192" y="428"/>
                </a:lnTo>
                <a:lnTo>
                  <a:pt x="175" y="428"/>
                </a:lnTo>
                <a:lnTo>
                  <a:pt x="172" y="428"/>
                </a:lnTo>
                <a:lnTo>
                  <a:pt x="168" y="428"/>
                </a:lnTo>
                <a:lnTo>
                  <a:pt x="165" y="428"/>
                </a:lnTo>
                <a:lnTo>
                  <a:pt x="163" y="428"/>
                </a:lnTo>
                <a:lnTo>
                  <a:pt x="158" y="428"/>
                </a:lnTo>
                <a:lnTo>
                  <a:pt x="156" y="428"/>
                </a:lnTo>
                <a:lnTo>
                  <a:pt x="155" y="428"/>
                </a:lnTo>
                <a:lnTo>
                  <a:pt x="151" y="428"/>
                </a:lnTo>
                <a:lnTo>
                  <a:pt x="151" y="428"/>
                </a:lnTo>
                <a:lnTo>
                  <a:pt x="149" y="428"/>
                </a:lnTo>
                <a:lnTo>
                  <a:pt x="131" y="428"/>
                </a:lnTo>
                <a:lnTo>
                  <a:pt x="129" y="428"/>
                </a:lnTo>
                <a:lnTo>
                  <a:pt x="125" y="428"/>
                </a:lnTo>
                <a:lnTo>
                  <a:pt x="120" y="428"/>
                </a:lnTo>
                <a:lnTo>
                  <a:pt x="117" y="428"/>
                </a:lnTo>
                <a:lnTo>
                  <a:pt x="115" y="428"/>
                </a:lnTo>
                <a:lnTo>
                  <a:pt x="113" y="428"/>
                </a:lnTo>
                <a:lnTo>
                  <a:pt x="103" y="428"/>
                </a:lnTo>
                <a:lnTo>
                  <a:pt x="101" y="428"/>
                </a:lnTo>
                <a:lnTo>
                  <a:pt x="91" y="430"/>
                </a:lnTo>
                <a:lnTo>
                  <a:pt x="82" y="430"/>
                </a:lnTo>
                <a:lnTo>
                  <a:pt x="81" y="430"/>
                </a:lnTo>
                <a:lnTo>
                  <a:pt x="75" y="430"/>
                </a:lnTo>
                <a:lnTo>
                  <a:pt x="74" y="430"/>
                </a:lnTo>
                <a:lnTo>
                  <a:pt x="72" y="430"/>
                </a:lnTo>
                <a:lnTo>
                  <a:pt x="70" y="430"/>
                </a:lnTo>
                <a:lnTo>
                  <a:pt x="67" y="430"/>
                </a:lnTo>
                <a:lnTo>
                  <a:pt x="62" y="430"/>
                </a:lnTo>
                <a:lnTo>
                  <a:pt x="57" y="430"/>
                </a:lnTo>
                <a:lnTo>
                  <a:pt x="51" y="430"/>
                </a:lnTo>
                <a:lnTo>
                  <a:pt x="46" y="430"/>
                </a:lnTo>
                <a:lnTo>
                  <a:pt x="46" y="430"/>
                </a:lnTo>
                <a:lnTo>
                  <a:pt x="39" y="430"/>
                </a:lnTo>
                <a:lnTo>
                  <a:pt x="38" y="430"/>
                </a:lnTo>
                <a:lnTo>
                  <a:pt x="31" y="430"/>
                </a:lnTo>
                <a:lnTo>
                  <a:pt x="27" y="430"/>
                </a:lnTo>
                <a:lnTo>
                  <a:pt x="26" y="430"/>
                </a:lnTo>
                <a:lnTo>
                  <a:pt x="19" y="430"/>
                </a:lnTo>
                <a:lnTo>
                  <a:pt x="15" y="430"/>
                </a:lnTo>
                <a:lnTo>
                  <a:pt x="14" y="430"/>
                </a:lnTo>
                <a:lnTo>
                  <a:pt x="10" y="430"/>
                </a:lnTo>
                <a:lnTo>
                  <a:pt x="8" y="430"/>
                </a:lnTo>
                <a:lnTo>
                  <a:pt x="3" y="430"/>
                </a:lnTo>
                <a:lnTo>
                  <a:pt x="0" y="430"/>
                </a:lnTo>
                <a:lnTo>
                  <a:pt x="0" y="428"/>
                </a:lnTo>
                <a:lnTo>
                  <a:pt x="0" y="427"/>
                </a:lnTo>
                <a:lnTo>
                  <a:pt x="0" y="425"/>
                </a:lnTo>
                <a:lnTo>
                  <a:pt x="0" y="423"/>
                </a:lnTo>
                <a:lnTo>
                  <a:pt x="0" y="422"/>
                </a:lnTo>
                <a:lnTo>
                  <a:pt x="0" y="420"/>
                </a:lnTo>
                <a:lnTo>
                  <a:pt x="0" y="418"/>
                </a:lnTo>
                <a:lnTo>
                  <a:pt x="0" y="416"/>
                </a:lnTo>
                <a:lnTo>
                  <a:pt x="0" y="415"/>
                </a:lnTo>
                <a:lnTo>
                  <a:pt x="0" y="411"/>
                </a:lnTo>
                <a:lnTo>
                  <a:pt x="0" y="409"/>
                </a:lnTo>
                <a:lnTo>
                  <a:pt x="0" y="408"/>
                </a:lnTo>
                <a:lnTo>
                  <a:pt x="0" y="404"/>
                </a:lnTo>
                <a:lnTo>
                  <a:pt x="0" y="403"/>
                </a:lnTo>
                <a:lnTo>
                  <a:pt x="0" y="401"/>
                </a:lnTo>
                <a:lnTo>
                  <a:pt x="0" y="399"/>
                </a:lnTo>
                <a:lnTo>
                  <a:pt x="0" y="396"/>
                </a:lnTo>
                <a:lnTo>
                  <a:pt x="0" y="392"/>
                </a:lnTo>
                <a:lnTo>
                  <a:pt x="0" y="392"/>
                </a:lnTo>
                <a:lnTo>
                  <a:pt x="0" y="389"/>
                </a:lnTo>
                <a:lnTo>
                  <a:pt x="0" y="387"/>
                </a:lnTo>
                <a:lnTo>
                  <a:pt x="0" y="385"/>
                </a:lnTo>
                <a:lnTo>
                  <a:pt x="0" y="382"/>
                </a:lnTo>
                <a:lnTo>
                  <a:pt x="0" y="380"/>
                </a:lnTo>
                <a:lnTo>
                  <a:pt x="0" y="379"/>
                </a:lnTo>
                <a:lnTo>
                  <a:pt x="0" y="379"/>
                </a:lnTo>
                <a:lnTo>
                  <a:pt x="0" y="375"/>
                </a:lnTo>
                <a:lnTo>
                  <a:pt x="0" y="373"/>
                </a:lnTo>
                <a:lnTo>
                  <a:pt x="0" y="370"/>
                </a:lnTo>
                <a:lnTo>
                  <a:pt x="0" y="368"/>
                </a:lnTo>
                <a:lnTo>
                  <a:pt x="0" y="366"/>
                </a:lnTo>
                <a:lnTo>
                  <a:pt x="0" y="365"/>
                </a:lnTo>
                <a:lnTo>
                  <a:pt x="0" y="363"/>
                </a:lnTo>
                <a:lnTo>
                  <a:pt x="0" y="363"/>
                </a:lnTo>
                <a:lnTo>
                  <a:pt x="0" y="360"/>
                </a:lnTo>
                <a:lnTo>
                  <a:pt x="0" y="358"/>
                </a:lnTo>
                <a:lnTo>
                  <a:pt x="0" y="354"/>
                </a:lnTo>
                <a:lnTo>
                  <a:pt x="0" y="353"/>
                </a:lnTo>
                <a:lnTo>
                  <a:pt x="0" y="351"/>
                </a:lnTo>
                <a:lnTo>
                  <a:pt x="0" y="349"/>
                </a:lnTo>
                <a:lnTo>
                  <a:pt x="0" y="348"/>
                </a:lnTo>
                <a:lnTo>
                  <a:pt x="0" y="346"/>
                </a:lnTo>
                <a:lnTo>
                  <a:pt x="0" y="344"/>
                </a:lnTo>
                <a:lnTo>
                  <a:pt x="0" y="342"/>
                </a:lnTo>
                <a:lnTo>
                  <a:pt x="0" y="341"/>
                </a:lnTo>
                <a:lnTo>
                  <a:pt x="0" y="339"/>
                </a:lnTo>
                <a:lnTo>
                  <a:pt x="0" y="337"/>
                </a:lnTo>
                <a:lnTo>
                  <a:pt x="0" y="336"/>
                </a:lnTo>
                <a:lnTo>
                  <a:pt x="0" y="334"/>
                </a:lnTo>
                <a:lnTo>
                  <a:pt x="0" y="332"/>
                </a:lnTo>
                <a:lnTo>
                  <a:pt x="0" y="332"/>
                </a:lnTo>
                <a:lnTo>
                  <a:pt x="0" y="330"/>
                </a:lnTo>
                <a:lnTo>
                  <a:pt x="0" y="329"/>
                </a:lnTo>
                <a:lnTo>
                  <a:pt x="0" y="325"/>
                </a:lnTo>
                <a:lnTo>
                  <a:pt x="0" y="322"/>
                </a:lnTo>
                <a:lnTo>
                  <a:pt x="0" y="318"/>
                </a:lnTo>
                <a:lnTo>
                  <a:pt x="0" y="317"/>
                </a:lnTo>
                <a:lnTo>
                  <a:pt x="0" y="317"/>
                </a:lnTo>
                <a:lnTo>
                  <a:pt x="0" y="313"/>
                </a:lnTo>
                <a:lnTo>
                  <a:pt x="0" y="306"/>
                </a:lnTo>
                <a:lnTo>
                  <a:pt x="0" y="303"/>
                </a:lnTo>
                <a:lnTo>
                  <a:pt x="0" y="303"/>
                </a:lnTo>
                <a:lnTo>
                  <a:pt x="0" y="301"/>
                </a:lnTo>
                <a:lnTo>
                  <a:pt x="0" y="299"/>
                </a:lnTo>
                <a:lnTo>
                  <a:pt x="0" y="298"/>
                </a:lnTo>
                <a:lnTo>
                  <a:pt x="0" y="296"/>
                </a:lnTo>
                <a:lnTo>
                  <a:pt x="0" y="294"/>
                </a:lnTo>
                <a:lnTo>
                  <a:pt x="0" y="291"/>
                </a:lnTo>
                <a:lnTo>
                  <a:pt x="0" y="289"/>
                </a:lnTo>
                <a:lnTo>
                  <a:pt x="0" y="287"/>
                </a:lnTo>
                <a:lnTo>
                  <a:pt x="0" y="286"/>
                </a:lnTo>
                <a:lnTo>
                  <a:pt x="0" y="284"/>
                </a:lnTo>
                <a:lnTo>
                  <a:pt x="0" y="282"/>
                </a:lnTo>
                <a:lnTo>
                  <a:pt x="0" y="279"/>
                </a:lnTo>
                <a:lnTo>
                  <a:pt x="0" y="272"/>
                </a:lnTo>
                <a:lnTo>
                  <a:pt x="0" y="272"/>
                </a:lnTo>
                <a:lnTo>
                  <a:pt x="0" y="270"/>
                </a:lnTo>
                <a:lnTo>
                  <a:pt x="0" y="268"/>
                </a:lnTo>
                <a:lnTo>
                  <a:pt x="0" y="267"/>
                </a:lnTo>
                <a:lnTo>
                  <a:pt x="0" y="260"/>
                </a:lnTo>
                <a:lnTo>
                  <a:pt x="0" y="258"/>
                </a:lnTo>
                <a:lnTo>
                  <a:pt x="0" y="256"/>
                </a:lnTo>
                <a:lnTo>
                  <a:pt x="0" y="256"/>
                </a:lnTo>
                <a:lnTo>
                  <a:pt x="0" y="255"/>
                </a:lnTo>
                <a:lnTo>
                  <a:pt x="0" y="253"/>
                </a:lnTo>
                <a:lnTo>
                  <a:pt x="0" y="249"/>
                </a:lnTo>
                <a:lnTo>
                  <a:pt x="0" y="248"/>
                </a:lnTo>
                <a:lnTo>
                  <a:pt x="0" y="246"/>
                </a:lnTo>
                <a:lnTo>
                  <a:pt x="0" y="244"/>
                </a:lnTo>
                <a:lnTo>
                  <a:pt x="0" y="243"/>
                </a:lnTo>
                <a:lnTo>
                  <a:pt x="0" y="243"/>
                </a:lnTo>
                <a:lnTo>
                  <a:pt x="0" y="241"/>
                </a:lnTo>
                <a:lnTo>
                  <a:pt x="0" y="237"/>
                </a:lnTo>
                <a:lnTo>
                  <a:pt x="0" y="232"/>
                </a:lnTo>
                <a:lnTo>
                  <a:pt x="2" y="232"/>
                </a:lnTo>
                <a:lnTo>
                  <a:pt x="0" y="231"/>
                </a:lnTo>
                <a:lnTo>
                  <a:pt x="2" y="227"/>
                </a:lnTo>
                <a:lnTo>
                  <a:pt x="2" y="215"/>
                </a:lnTo>
                <a:lnTo>
                  <a:pt x="2" y="213"/>
                </a:lnTo>
                <a:lnTo>
                  <a:pt x="2" y="212"/>
                </a:lnTo>
                <a:lnTo>
                  <a:pt x="2" y="210"/>
                </a:lnTo>
                <a:lnTo>
                  <a:pt x="2" y="203"/>
                </a:lnTo>
                <a:lnTo>
                  <a:pt x="8" y="203"/>
                </a:lnTo>
                <a:lnTo>
                  <a:pt x="12" y="203"/>
                </a:lnTo>
                <a:lnTo>
                  <a:pt x="12" y="200"/>
                </a:lnTo>
                <a:lnTo>
                  <a:pt x="14" y="194"/>
                </a:lnTo>
                <a:lnTo>
                  <a:pt x="14" y="181"/>
                </a:lnTo>
                <a:lnTo>
                  <a:pt x="14" y="181"/>
                </a:lnTo>
                <a:lnTo>
                  <a:pt x="14" y="176"/>
                </a:lnTo>
                <a:lnTo>
                  <a:pt x="14" y="170"/>
                </a:lnTo>
                <a:lnTo>
                  <a:pt x="14" y="169"/>
                </a:lnTo>
                <a:lnTo>
                  <a:pt x="14" y="167"/>
                </a:lnTo>
                <a:lnTo>
                  <a:pt x="14" y="157"/>
                </a:lnTo>
                <a:lnTo>
                  <a:pt x="14" y="155"/>
                </a:lnTo>
                <a:lnTo>
                  <a:pt x="14" y="151"/>
                </a:lnTo>
                <a:lnTo>
                  <a:pt x="14" y="148"/>
                </a:lnTo>
                <a:lnTo>
                  <a:pt x="14" y="145"/>
                </a:lnTo>
                <a:lnTo>
                  <a:pt x="14" y="143"/>
                </a:lnTo>
                <a:lnTo>
                  <a:pt x="14" y="141"/>
                </a:lnTo>
                <a:lnTo>
                  <a:pt x="14" y="136"/>
                </a:lnTo>
                <a:lnTo>
                  <a:pt x="14" y="133"/>
                </a:lnTo>
                <a:lnTo>
                  <a:pt x="14" y="131"/>
                </a:lnTo>
                <a:lnTo>
                  <a:pt x="14" y="127"/>
                </a:lnTo>
                <a:lnTo>
                  <a:pt x="14" y="126"/>
                </a:lnTo>
                <a:lnTo>
                  <a:pt x="14" y="122"/>
                </a:lnTo>
                <a:lnTo>
                  <a:pt x="14" y="120"/>
                </a:lnTo>
                <a:lnTo>
                  <a:pt x="14" y="120"/>
                </a:lnTo>
                <a:lnTo>
                  <a:pt x="14" y="119"/>
                </a:lnTo>
                <a:lnTo>
                  <a:pt x="14" y="117"/>
                </a:lnTo>
                <a:lnTo>
                  <a:pt x="14" y="115"/>
                </a:lnTo>
                <a:lnTo>
                  <a:pt x="14" y="114"/>
                </a:lnTo>
                <a:lnTo>
                  <a:pt x="14" y="112"/>
                </a:lnTo>
                <a:lnTo>
                  <a:pt x="14" y="110"/>
                </a:lnTo>
                <a:lnTo>
                  <a:pt x="14" y="107"/>
                </a:lnTo>
                <a:lnTo>
                  <a:pt x="14" y="107"/>
                </a:lnTo>
                <a:lnTo>
                  <a:pt x="15" y="76"/>
                </a:lnTo>
                <a:lnTo>
                  <a:pt x="15" y="74"/>
                </a:lnTo>
                <a:lnTo>
                  <a:pt x="15" y="72"/>
                </a:lnTo>
                <a:lnTo>
                  <a:pt x="15" y="71"/>
                </a:lnTo>
                <a:lnTo>
                  <a:pt x="15" y="69"/>
                </a:lnTo>
                <a:lnTo>
                  <a:pt x="15" y="65"/>
                </a:lnTo>
                <a:lnTo>
                  <a:pt x="15" y="62"/>
                </a:lnTo>
                <a:lnTo>
                  <a:pt x="15" y="59"/>
                </a:lnTo>
                <a:lnTo>
                  <a:pt x="15" y="46"/>
                </a:lnTo>
                <a:lnTo>
                  <a:pt x="15" y="45"/>
                </a:lnTo>
                <a:lnTo>
                  <a:pt x="15" y="43"/>
                </a:lnTo>
                <a:lnTo>
                  <a:pt x="15" y="40"/>
                </a:lnTo>
                <a:lnTo>
                  <a:pt x="15" y="34"/>
                </a:lnTo>
                <a:lnTo>
                  <a:pt x="15" y="33"/>
                </a:lnTo>
                <a:lnTo>
                  <a:pt x="15" y="29"/>
                </a:lnTo>
                <a:lnTo>
                  <a:pt x="15" y="28"/>
                </a:lnTo>
                <a:lnTo>
                  <a:pt x="15" y="24"/>
                </a:lnTo>
                <a:lnTo>
                  <a:pt x="15" y="22"/>
                </a:lnTo>
                <a:lnTo>
                  <a:pt x="15" y="19"/>
                </a:lnTo>
                <a:lnTo>
                  <a:pt x="15" y="16"/>
                </a:lnTo>
                <a:lnTo>
                  <a:pt x="15" y="14"/>
                </a:lnTo>
                <a:lnTo>
                  <a:pt x="15" y="12"/>
                </a:lnTo>
                <a:lnTo>
                  <a:pt x="15" y="10"/>
                </a:lnTo>
                <a:lnTo>
                  <a:pt x="15" y="3"/>
                </a:lnTo>
                <a:lnTo>
                  <a:pt x="15" y="2"/>
                </a:lnTo>
                <a:lnTo>
                  <a:pt x="24" y="0"/>
                </a:lnTo>
                <a:lnTo>
                  <a:pt x="29" y="0"/>
                </a:lnTo>
                <a:lnTo>
                  <a:pt x="31" y="0"/>
                </a:lnTo>
                <a:lnTo>
                  <a:pt x="32" y="0"/>
                </a:lnTo>
                <a:lnTo>
                  <a:pt x="39" y="0"/>
                </a:lnTo>
                <a:lnTo>
                  <a:pt x="43" y="0"/>
                </a:lnTo>
                <a:lnTo>
                  <a:pt x="46" y="0"/>
                </a:lnTo>
                <a:lnTo>
                  <a:pt x="46" y="0"/>
                </a:lnTo>
                <a:lnTo>
                  <a:pt x="58" y="0"/>
                </a:lnTo>
                <a:lnTo>
                  <a:pt x="60" y="0"/>
                </a:lnTo>
                <a:lnTo>
                  <a:pt x="67" y="0"/>
                </a:lnTo>
                <a:lnTo>
                  <a:pt x="69" y="0"/>
                </a:lnTo>
                <a:lnTo>
                  <a:pt x="75" y="0"/>
                </a:lnTo>
                <a:lnTo>
                  <a:pt x="75" y="0"/>
                </a:lnTo>
                <a:lnTo>
                  <a:pt x="77" y="0"/>
                </a:lnTo>
                <a:lnTo>
                  <a:pt x="81" y="0"/>
                </a:lnTo>
                <a:lnTo>
                  <a:pt x="84" y="0"/>
                </a:lnTo>
                <a:lnTo>
                  <a:pt x="88" y="2"/>
                </a:lnTo>
                <a:lnTo>
                  <a:pt x="91" y="2"/>
                </a:lnTo>
                <a:lnTo>
                  <a:pt x="93" y="2"/>
                </a:lnTo>
                <a:lnTo>
                  <a:pt x="96" y="2"/>
                </a:lnTo>
                <a:lnTo>
                  <a:pt x="98" y="2"/>
                </a:lnTo>
                <a:lnTo>
                  <a:pt x="100" y="2"/>
                </a:lnTo>
                <a:lnTo>
                  <a:pt x="105" y="2"/>
                </a:lnTo>
                <a:lnTo>
                  <a:pt x="106" y="2"/>
                </a:lnTo>
                <a:lnTo>
                  <a:pt x="108" y="2"/>
                </a:lnTo>
                <a:lnTo>
                  <a:pt x="110" y="2"/>
                </a:lnTo>
                <a:lnTo>
                  <a:pt x="112" y="2"/>
                </a:lnTo>
                <a:lnTo>
                  <a:pt x="113" y="2"/>
                </a:lnTo>
                <a:lnTo>
                  <a:pt x="115" y="2"/>
                </a:lnTo>
                <a:lnTo>
                  <a:pt x="117" y="3"/>
                </a:lnTo>
                <a:lnTo>
                  <a:pt x="118" y="3"/>
                </a:lnTo>
                <a:lnTo>
                  <a:pt x="120" y="3"/>
                </a:lnTo>
                <a:lnTo>
                  <a:pt x="120" y="3"/>
                </a:lnTo>
                <a:lnTo>
                  <a:pt x="124" y="3"/>
                </a:lnTo>
                <a:lnTo>
                  <a:pt x="127" y="3"/>
                </a:lnTo>
                <a:lnTo>
                  <a:pt x="129" y="3"/>
                </a:lnTo>
                <a:lnTo>
                  <a:pt x="132" y="3"/>
                </a:lnTo>
                <a:lnTo>
                  <a:pt x="134" y="3"/>
                </a:lnTo>
                <a:lnTo>
                  <a:pt x="136" y="3"/>
                </a:lnTo>
                <a:lnTo>
                  <a:pt x="139" y="3"/>
                </a:lnTo>
                <a:lnTo>
                  <a:pt x="143" y="3"/>
                </a:lnTo>
                <a:lnTo>
                  <a:pt x="144" y="3"/>
                </a:lnTo>
                <a:lnTo>
                  <a:pt x="146" y="3"/>
                </a:lnTo>
                <a:lnTo>
                  <a:pt x="148" y="3"/>
                </a:lnTo>
                <a:lnTo>
                  <a:pt x="153" y="3"/>
                </a:lnTo>
                <a:lnTo>
                  <a:pt x="158" y="3"/>
                </a:lnTo>
                <a:lnTo>
                  <a:pt x="160" y="3"/>
                </a:lnTo>
                <a:lnTo>
                  <a:pt x="161" y="3"/>
                </a:lnTo>
                <a:lnTo>
                  <a:pt x="165" y="3"/>
                </a:lnTo>
                <a:lnTo>
                  <a:pt x="170" y="3"/>
                </a:lnTo>
                <a:lnTo>
                  <a:pt x="175" y="3"/>
                </a:lnTo>
                <a:lnTo>
                  <a:pt x="179" y="3"/>
                </a:lnTo>
                <a:lnTo>
                  <a:pt x="180" y="3"/>
                </a:lnTo>
                <a:lnTo>
                  <a:pt x="180" y="3"/>
                </a:lnTo>
                <a:lnTo>
                  <a:pt x="182" y="3"/>
                </a:lnTo>
                <a:lnTo>
                  <a:pt x="184" y="3"/>
                </a:lnTo>
                <a:lnTo>
                  <a:pt x="186" y="3"/>
                </a:lnTo>
                <a:lnTo>
                  <a:pt x="187" y="3"/>
                </a:lnTo>
                <a:lnTo>
                  <a:pt x="192" y="3"/>
                </a:lnTo>
                <a:lnTo>
                  <a:pt x="196" y="3"/>
                </a:lnTo>
                <a:lnTo>
                  <a:pt x="198" y="3"/>
                </a:lnTo>
                <a:lnTo>
                  <a:pt x="199" y="3"/>
                </a:lnTo>
                <a:lnTo>
                  <a:pt x="208" y="3"/>
                </a:lnTo>
                <a:lnTo>
                  <a:pt x="213" y="3"/>
                </a:lnTo>
                <a:lnTo>
                  <a:pt x="215" y="3"/>
                </a:lnTo>
                <a:lnTo>
                  <a:pt x="218" y="3"/>
                </a:lnTo>
                <a:lnTo>
                  <a:pt x="220" y="3"/>
                </a:lnTo>
                <a:lnTo>
                  <a:pt x="222" y="3"/>
                </a:lnTo>
                <a:lnTo>
                  <a:pt x="223" y="3"/>
                </a:lnTo>
                <a:lnTo>
                  <a:pt x="229" y="3"/>
                </a:lnTo>
                <a:lnTo>
                  <a:pt x="237" y="3"/>
                </a:lnTo>
                <a:lnTo>
                  <a:pt x="241" y="3"/>
                </a:lnTo>
                <a:lnTo>
                  <a:pt x="241" y="3"/>
                </a:lnTo>
                <a:lnTo>
                  <a:pt x="244" y="3"/>
                </a:lnTo>
                <a:lnTo>
                  <a:pt x="246" y="3"/>
                </a:lnTo>
                <a:lnTo>
                  <a:pt x="247" y="3"/>
                </a:lnTo>
                <a:lnTo>
                  <a:pt x="249" y="3"/>
                </a:lnTo>
                <a:lnTo>
                  <a:pt x="253" y="3"/>
                </a:lnTo>
                <a:lnTo>
                  <a:pt x="256" y="3"/>
                </a:lnTo>
                <a:lnTo>
                  <a:pt x="260" y="3"/>
                </a:lnTo>
                <a:lnTo>
                  <a:pt x="261" y="3"/>
                </a:lnTo>
                <a:lnTo>
                  <a:pt x="265" y="3"/>
                </a:lnTo>
                <a:lnTo>
                  <a:pt x="268" y="3"/>
                </a:lnTo>
                <a:lnTo>
                  <a:pt x="270" y="3"/>
                </a:lnTo>
                <a:lnTo>
                  <a:pt x="272" y="3"/>
                </a:lnTo>
                <a:lnTo>
                  <a:pt x="273" y="3"/>
                </a:lnTo>
                <a:lnTo>
                  <a:pt x="275" y="3"/>
                </a:lnTo>
                <a:lnTo>
                  <a:pt x="277" y="3"/>
                </a:lnTo>
                <a:lnTo>
                  <a:pt x="280" y="3"/>
                </a:lnTo>
                <a:lnTo>
                  <a:pt x="282" y="3"/>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5" name="Freeform 243"/>
          <p:cNvSpPr>
            <a:spLocks/>
          </p:cNvSpPr>
          <p:nvPr/>
        </p:nvSpPr>
        <p:spPr bwMode="auto">
          <a:xfrm>
            <a:off x="6593681" y="4837510"/>
            <a:ext cx="410766" cy="358379"/>
          </a:xfrm>
          <a:custGeom>
            <a:avLst/>
            <a:gdLst/>
            <a:ahLst/>
            <a:cxnLst>
              <a:cxn ang="0">
                <a:pos x="278" y="20"/>
              </a:cxn>
              <a:cxn ang="0">
                <a:pos x="278" y="44"/>
              </a:cxn>
              <a:cxn ang="0">
                <a:pos x="316" y="44"/>
              </a:cxn>
              <a:cxn ang="0">
                <a:pos x="344" y="44"/>
              </a:cxn>
              <a:cxn ang="0">
                <a:pos x="345" y="60"/>
              </a:cxn>
              <a:cxn ang="0">
                <a:pos x="345" y="79"/>
              </a:cxn>
              <a:cxn ang="0">
                <a:pos x="344" y="101"/>
              </a:cxn>
              <a:cxn ang="0">
                <a:pos x="344" y="115"/>
              </a:cxn>
              <a:cxn ang="0">
                <a:pos x="344" y="136"/>
              </a:cxn>
              <a:cxn ang="0">
                <a:pos x="344" y="148"/>
              </a:cxn>
              <a:cxn ang="0">
                <a:pos x="344" y="173"/>
              </a:cxn>
              <a:cxn ang="0">
                <a:pos x="344" y="196"/>
              </a:cxn>
              <a:cxn ang="0">
                <a:pos x="344" y="218"/>
              </a:cxn>
              <a:cxn ang="0">
                <a:pos x="344" y="251"/>
              </a:cxn>
              <a:cxn ang="0">
                <a:pos x="344" y="277"/>
              </a:cxn>
              <a:cxn ang="0">
                <a:pos x="344" y="285"/>
              </a:cxn>
              <a:cxn ang="0">
                <a:pos x="338" y="297"/>
              </a:cxn>
              <a:cxn ang="0">
                <a:pos x="309" y="297"/>
              </a:cxn>
              <a:cxn ang="0">
                <a:pos x="287" y="297"/>
              </a:cxn>
              <a:cxn ang="0">
                <a:pos x="268" y="297"/>
              </a:cxn>
              <a:cxn ang="0">
                <a:pos x="242" y="297"/>
              </a:cxn>
              <a:cxn ang="0">
                <a:pos x="215" y="297"/>
              </a:cxn>
              <a:cxn ang="0">
                <a:pos x="194" y="299"/>
              </a:cxn>
              <a:cxn ang="0">
                <a:pos x="170" y="299"/>
              </a:cxn>
              <a:cxn ang="0">
                <a:pos x="161" y="299"/>
              </a:cxn>
              <a:cxn ang="0">
                <a:pos x="151" y="299"/>
              </a:cxn>
              <a:cxn ang="0">
                <a:pos x="118" y="299"/>
              </a:cxn>
              <a:cxn ang="0">
                <a:pos x="101" y="299"/>
              </a:cxn>
              <a:cxn ang="0">
                <a:pos x="91" y="299"/>
              </a:cxn>
              <a:cxn ang="0">
                <a:pos x="82" y="299"/>
              </a:cxn>
              <a:cxn ang="0">
                <a:pos x="74" y="299"/>
              </a:cxn>
              <a:cxn ang="0">
                <a:pos x="60" y="299"/>
              </a:cxn>
              <a:cxn ang="0">
                <a:pos x="48" y="299"/>
              </a:cxn>
              <a:cxn ang="0">
                <a:pos x="31" y="299"/>
              </a:cxn>
              <a:cxn ang="0">
                <a:pos x="5" y="299"/>
              </a:cxn>
              <a:cxn ang="0">
                <a:pos x="5" y="287"/>
              </a:cxn>
              <a:cxn ang="0">
                <a:pos x="5" y="271"/>
              </a:cxn>
              <a:cxn ang="0">
                <a:pos x="5" y="254"/>
              </a:cxn>
              <a:cxn ang="0">
                <a:pos x="5" y="242"/>
              </a:cxn>
              <a:cxn ang="0">
                <a:pos x="3" y="228"/>
              </a:cxn>
              <a:cxn ang="0">
                <a:pos x="3" y="218"/>
              </a:cxn>
              <a:cxn ang="0">
                <a:pos x="0" y="203"/>
              </a:cxn>
              <a:cxn ang="0">
                <a:pos x="0" y="182"/>
              </a:cxn>
              <a:cxn ang="0">
                <a:pos x="0" y="163"/>
              </a:cxn>
              <a:cxn ang="0">
                <a:pos x="0" y="139"/>
              </a:cxn>
              <a:cxn ang="0">
                <a:pos x="0" y="108"/>
              </a:cxn>
              <a:cxn ang="0">
                <a:pos x="0" y="93"/>
              </a:cxn>
              <a:cxn ang="0">
                <a:pos x="8" y="79"/>
              </a:cxn>
              <a:cxn ang="0">
                <a:pos x="10" y="68"/>
              </a:cxn>
              <a:cxn ang="0">
                <a:pos x="10" y="39"/>
              </a:cxn>
              <a:cxn ang="0">
                <a:pos x="10" y="19"/>
              </a:cxn>
              <a:cxn ang="0">
                <a:pos x="24" y="1"/>
              </a:cxn>
              <a:cxn ang="0">
                <a:pos x="56" y="1"/>
              </a:cxn>
              <a:cxn ang="0">
                <a:pos x="84" y="1"/>
              </a:cxn>
              <a:cxn ang="0">
                <a:pos x="106" y="1"/>
              </a:cxn>
              <a:cxn ang="0">
                <a:pos x="123" y="1"/>
              </a:cxn>
              <a:cxn ang="0">
                <a:pos x="144" y="1"/>
              </a:cxn>
              <a:cxn ang="0">
                <a:pos x="166" y="1"/>
              </a:cxn>
              <a:cxn ang="0">
                <a:pos x="187" y="1"/>
              </a:cxn>
              <a:cxn ang="0">
                <a:pos x="211" y="0"/>
              </a:cxn>
              <a:cxn ang="0">
                <a:pos x="230" y="0"/>
              </a:cxn>
              <a:cxn ang="0">
                <a:pos x="258" y="0"/>
              </a:cxn>
            </a:cxnLst>
            <a:rect l="0" t="0" r="r" b="b"/>
            <a:pathLst>
              <a:path w="345" h="301">
                <a:moveTo>
                  <a:pt x="278" y="0"/>
                </a:moveTo>
                <a:lnTo>
                  <a:pt x="278" y="8"/>
                </a:lnTo>
                <a:lnTo>
                  <a:pt x="278" y="17"/>
                </a:lnTo>
                <a:lnTo>
                  <a:pt x="278" y="19"/>
                </a:lnTo>
                <a:lnTo>
                  <a:pt x="278" y="20"/>
                </a:lnTo>
                <a:lnTo>
                  <a:pt x="278" y="24"/>
                </a:lnTo>
                <a:lnTo>
                  <a:pt x="278" y="31"/>
                </a:lnTo>
                <a:lnTo>
                  <a:pt x="278" y="34"/>
                </a:lnTo>
                <a:lnTo>
                  <a:pt x="278" y="41"/>
                </a:lnTo>
                <a:lnTo>
                  <a:pt x="278" y="44"/>
                </a:lnTo>
                <a:lnTo>
                  <a:pt x="289" y="44"/>
                </a:lnTo>
                <a:lnTo>
                  <a:pt x="299" y="44"/>
                </a:lnTo>
                <a:lnTo>
                  <a:pt x="307" y="44"/>
                </a:lnTo>
                <a:lnTo>
                  <a:pt x="311" y="44"/>
                </a:lnTo>
                <a:lnTo>
                  <a:pt x="316" y="44"/>
                </a:lnTo>
                <a:lnTo>
                  <a:pt x="325" y="44"/>
                </a:lnTo>
                <a:lnTo>
                  <a:pt x="328" y="44"/>
                </a:lnTo>
                <a:lnTo>
                  <a:pt x="337" y="44"/>
                </a:lnTo>
                <a:lnTo>
                  <a:pt x="340" y="44"/>
                </a:lnTo>
                <a:lnTo>
                  <a:pt x="344" y="44"/>
                </a:lnTo>
                <a:lnTo>
                  <a:pt x="345" y="46"/>
                </a:lnTo>
                <a:lnTo>
                  <a:pt x="345" y="53"/>
                </a:lnTo>
                <a:lnTo>
                  <a:pt x="345" y="55"/>
                </a:lnTo>
                <a:lnTo>
                  <a:pt x="345" y="56"/>
                </a:lnTo>
                <a:lnTo>
                  <a:pt x="345" y="60"/>
                </a:lnTo>
                <a:lnTo>
                  <a:pt x="345" y="63"/>
                </a:lnTo>
                <a:lnTo>
                  <a:pt x="345" y="67"/>
                </a:lnTo>
                <a:lnTo>
                  <a:pt x="345" y="68"/>
                </a:lnTo>
                <a:lnTo>
                  <a:pt x="345" y="77"/>
                </a:lnTo>
                <a:lnTo>
                  <a:pt x="345" y="79"/>
                </a:lnTo>
                <a:lnTo>
                  <a:pt x="344" y="79"/>
                </a:lnTo>
                <a:lnTo>
                  <a:pt x="344" y="86"/>
                </a:lnTo>
                <a:lnTo>
                  <a:pt x="344" y="89"/>
                </a:lnTo>
                <a:lnTo>
                  <a:pt x="344" y="94"/>
                </a:lnTo>
                <a:lnTo>
                  <a:pt x="344" y="101"/>
                </a:lnTo>
                <a:lnTo>
                  <a:pt x="344" y="101"/>
                </a:lnTo>
                <a:lnTo>
                  <a:pt x="344" y="103"/>
                </a:lnTo>
                <a:lnTo>
                  <a:pt x="344" y="105"/>
                </a:lnTo>
                <a:lnTo>
                  <a:pt x="344" y="113"/>
                </a:lnTo>
                <a:lnTo>
                  <a:pt x="344" y="115"/>
                </a:lnTo>
                <a:lnTo>
                  <a:pt x="344" y="117"/>
                </a:lnTo>
                <a:lnTo>
                  <a:pt x="344" y="125"/>
                </a:lnTo>
                <a:lnTo>
                  <a:pt x="344" y="129"/>
                </a:lnTo>
                <a:lnTo>
                  <a:pt x="344" y="130"/>
                </a:lnTo>
                <a:lnTo>
                  <a:pt x="344" y="136"/>
                </a:lnTo>
                <a:lnTo>
                  <a:pt x="344" y="139"/>
                </a:lnTo>
                <a:lnTo>
                  <a:pt x="344" y="142"/>
                </a:lnTo>
                <a:lnTo>
                  <a:pt x="344" y="146"/>
                </a:lnTo>
                <a:lnTo>
                  <a:pt x="344" y="146"/>
                </a:lnTo>
                <a:lnTo>
                  <a:pt x="344" y="148"/>
                </a:lnTo>
                <a:lnTo>
                  <a:pt x="344" y="149"/>
                </a:lnTo>
                <a:lnTo>
                  <a:pt x="344" y="158"/>
                </a:lnTo>
                <a:lnTo>
                  <a:pt x="344" y="161"/>
                </a:lnTo>
                <a:lnTo>
                  <a:pt x="344" y="168"/>
                </a:lnTo>
                <a:lnTo>
                  <a:pt x="344" y="173"/>
                </a:lnTo>
                <a:lnTo>
                  <a:pt x="344" y="184"/>
                </a:lnTo>
                <a:lnTo>
                  <a:pt x="344" y="185"/>
                </a:lnTo>
                <a:lnTo>
                  <a:pt x="344" y="187"/>
                </a:lnTo>
                <a:lnTo>
                  <a:pt x="344" y="194"/>
                </a:lnTo>
                <a:lnTo>
                  <a:pt x="344" y="196"/>
                </a:lnTo>
                <a:lnTo>
                  <a:pt x="344" y="197"/>
                </a:lnTo>
                <a:lnTo>
                  <a:pt x="344" y="199"/>
                </a:lnTo>
                <a:lnTo>
                  <a:pt x="344" y="206"/>
                </a:lnTo>
                <a:lnTo>
                  <a:pt x="344" y="216"/>
                </a:lnTo>
                <a:lnTo>
                  <a:pt x="344" y="218"/>
                </a:lnTo>
                <a:lnTo>
                  <a:pt x="345" y="218"/>
                </a:lnTo>
                <a:lnTo>
                  <a:pt x="344" y="222"/>
                </a:lnTo>
                <a:lnTo>
                  <a:pt x="344" y="246"/>
                </a:lnTo>
                <a:lnTo>
                  <a:pt x="344" y="251"/>
                </a:lnTo>
                <a:lnTo>
                  <a:pt x="344" y="251"/>
                </a:lnTo>
                <a:lnTo>
                  <a:pt x="344" y="258"/>
                </a:lnTo>
                <a:lnTo>
                  <a:pt x="344" y="259"/>
                </a:lnTo>
                <a:lnTo>
                  <a:pt x="344" y="266"/>
                </a:lnTo>
                <a:lnTo>
                  <a:pt x="344" y="271"/>
                </a:lnTo>
                <a:lnTo>
                  <a:pt x="344" y="277"/>
                </a:lnTo>
                <a:lnTo>
                  <a:pt x="344" y="278"/>
                </a:lnTo>
                <a:lnTo>
                  <a:pt x="344" y="282"/>
                </a:lnTo>
                <a:lnTo>
                  <a:pt x="344" y="282"/>
                </a:lnTo>
                <a:lnTo>
                  <a:pt x="344" y="283"/>
                </a:lnTo>
                <a:lnTo>
                  <a:pt x="344" y="285"/>
                </a:lnTo>
                <a:lnTo>
                  <a:pt x="344" y="289"/>
                </a:lnTo>
                <a:lnTo>
                  <a:pt x="344" y="292"/>
                </a:lnTo>
                <a:lnTo>
                  <a:pt x="344" y="296"/>
                </a:lnTo>
                <a:lnTo>
                  <a:pt x="344" y="297"/>
                </a:lnTo>
                <a:lnTo>
                  <a:pt x="338" y="297"/>
                </a:lnTo>
                <a:lnTo>
                  <a:pt x="332" y="297"/>
                </a:lnTo>
                <a:lnTo>
                  <a:pt x="321" y="297"/>
                </a:lnTo>
                <a:lnTo>
                  <a:pt x="319" y="297"/>
                </a:lnTo>
                <a:lnTo>
                  <a:pt x="316" y="297"/>
                </a:lnTo>
                <a:lnTo>
                  <a:pt x="309" y="297"/>
                </a:lnTo>
                <a:lnTo>
                  <a:pt x="304" y="297"/>
                </a:lnTo>
                <a:lnTo>
                  <a:pt x="299" y="297"/>
                </a:lnTo>
                <a:lnTo>
                  <a:pt x="292" y="297"/>
                </a:lnTo>
                <a:lnTo>
                  <a:pt x="287" y="297"/>
                </a:lnTo>
                <a:lnTo>
                  <a:pt x="287" y="297"/>
                </a:lnTo>
                <a:lnTo>
                  <a:pt x="285" y="297"/>
                </a:lnTo>
                <a:lnTo>
                  <a:pt x="282" y="297"/>
                </a:lnTo>
                <a:lnTo>
                  <a:pt x="276" y="297"/>
                </a:lnTo>
                <a:lnTo>
                  <a:pt x="275" y="297"/>
                </a:lnTo>
                <a:lnTo>
                  <a:pt x="268" y="297"/>
                </a:lnTo>
                <a:lnTo>
                  <a:pt x="261" y="297"/>
                </a:lnTo>
                <a:lnTo>
                  <a:pt x="259" y="297"/>
                </a:lnTo>
                <a:lnTo>
                  <a:pt x="256" y="297"/>
                </a:lnTo>
                <a:lnTo>
                  <a:pt x="251" y="297"/>
                </a:lnTo>
                <a:lnTo>
                  <a:pt x="242" y="297"/>
                </a:lnTo>
                <a:lnTo>
                  <a:pt x="239" y="297"/>
                </a:lnTo>
                <a:lnTo>
                  <a:pt x="233" y="297"/>
                </a:lnTo>
                <a:lnTo>
                  <a:pt x="221" y="297"/>
                </a:lnTo>
                <a:lnTo>
                  <a:pt x="218" y="297"/>
                </a:lnTo>
                <a:lnTo>
                  <a:pt x="215" y="297"/>
                </a:lnTo>
                <a:lnTo>
                  <a:pt x="211" y="299"/>
                </a:lnTo>
                <a:lnTo>
                  <a:pt x="208" y="299"/>
                </a:lnTo>
                <a:lnTo>
                  <a:pt x="199" y="299"/>
                </a:lnTo>
                <a:lnTo>
                  <a:pt x="197" y="299"/>
                </a:lnTo>
                <a:lnTo>
                  <a:pt x="194" y="299"/>
                </a:lnTo>
                <a:lnTo>
                  <a:pt x="190" y="299"/>
                </a:lnTo>
                <a:lnTo>
                  <a:pt x="189" y="299"/>
                </a:lnTo>
                <a:lnTo>
                  <a:pt x="185" y="299"/>
                </a:lnTo>
                <a:lnTo>
                  <a:pt x="178" y="299"/>
                </a:lnTo>
                <a:lnTo>
                  <a:pt x="170" y="299"/>
                </a:lnTo>
                <a:lnTo>
                  <a:pt x="168" y="299"/>
                </a:lnTo>
                <a:lnTo>
                  <a:pt x="166" y="299"/>
                </a:lnTo>
                <a:lnTo>
                  <a:pt x="165" y="299"/>
                </a:lnTo>
                <a:lnTo>
                  <a:pt x="165" y="299"/>
                </a:lnTo>
                <a:lnTo>
                  <a:pt x="161" y="299"/>
                </a:lnTo>
                <a:lnTo>
                  <a:pt x="160" y="299"/>
                </a:lnTo>
                <a:lnTo>
                  <a:pt x="158" y="299"/>
                </a:lnTo>
                <a:lnTo>
                  <a:pt x="156" y="299"/>
                </a:lnTo>
                <a:lnTo>
                  <a:pt x="153" y="299"/>
                </a:lnTo>
                <a:lnTo>
                  <a:pt x="151" y="299"/>
                </a:lnTo>
                <a:lnTo>
                  <a:pt x="147" y="299"/>
                </a:lnTo>
                <a:lnTo>
                  <a:pt x="146" y="299"/>
                </a:lnTo>
                <a:lnTo>
                  <a:pt x="142" y="299"/>
                </a:lnTo>
                <a:lnTo>
                  <a:pt x="134" y="299"/>
                </a:lnTo>
                <a:lnTo>
                  <a:pt x="118" y="299"/>
                </a:lnTo>
                <a:lnTo>
                  <a:pt x="115" y="299"/>
                </a:lnTo>
                <a:lnTo>
                  <a:pt x="111" y="299"/>
                </a:lnTo>
                <a:lnTo>
                  <a:pt x="108" y="299"/>
                </a:lnTo>
                <a:lnTo>
                  <a:pt x="104" y="299"/>
                </a:lnTo>
                <a:lnTo>
                  <a:pt x="101" y="299"/>
                </a:lnTo>
                <a:lnTo>
                  <a:pt x="96" y="299"/>
                </a:lnTo>
                <a:lnTo>
                  <a:pt x="94" y="299"/>
                </a:lnTo>
                <a:lnTo>
                  <a:pt x="92" y="299"/>
                </a:lnTo>
                <a:lnTo>
                  <a:pt x="91" y="299"/>
                </a:lnTo>
                <a:lnTo>
                  <a:pt x="91" y="299"/>
                </a:lnTo>
                <a:lnTo>
                  <a:pt x="89" y="299"/>
                </a:lnTo>
                <a:lnTo>
                  <a:pt x="87" y="299"/>
                </a:lnTo>
                <a:lnTo>
                  <a:pt x="86" y="299"/>
                </a:lnTo>
                <a:lnTo>
                  <a:pt x="84" y="299"/>
                </a:lnTo>
                <a:lnTo>
                  <a:pt x="82" y="299"/>
                </a:lnTo>
                <a:lnTo>
                  <a:pt x="80" y="299"/>
                </a:lnTo>
                <a:lnTo>
                  <a:pt x="79" y="299"/>
                </a:lnTo>
                <a:lnTo>
                  <a:pt x="77" y="299"/>
                </a:lnTo>
                <a:lnTo>
                  <a:pt x="75" y="299"/>
                </a:lnTo>
                <a:lnTo>
                  <a:pt x="74" y="299"/>
                </a:lnTo>
                <a:lnTo>
                  <a:pt x="72" y="299"/>
                </a:lnTo>
                <a:lnTo>
                  <a:pt x="68" y="299"/>
                </a:lnTo>
                <a:lnTo>
                  <a:pt x="65" y="299"/>
                </a:lnTo>
                <a:lnTo>
                  <a:pt x="61" y="299"/>
                </a:lnTo>
                <a:lnTo>
                  <a:pt x="60" y="299"/>
                </a:lnTo>
                <a:lnTo>
                  <a:pt x="58" y="299"/>
                </a:lnTo>
                <a:lnTo>
                  <a:pt x="56" y="299"/>
                </a:lnTo>
                <a:lnTo>
                  <a:pt x="55" y="299"/>
                </a:lnTo>
                <a:lnTo>
                  <a:pt x="53" y="299"/>
                </a:lnTo>
                <a:lnTo>
                  <a:pt x="48" y="299"/>
                </a:lnTo>
                <a:lnTo>
                  <a:pt x="44" y="299"/>
                </a:lnTo>
                <a:lnTo>
                  <a:pt x="39" y="299"/>
                </a:lnTo>
                <a:lnTo>
                  <a:pt x="34" y="299"/>
                </a:lnTo>
                <a:lnTo>
                  <a:pt x="32" y="299"/>
                </a:lnTo>
                <a:lnTo>
                  <a:pt x="31" y="299"/>
                </a:lnTo>
                <a:lnTo>
                  <a:pt x="24" y="299"/>
                </a:lnTo>
                <a:lnTo>
                  <a:pt x="12" y="301"/>
                </a:lnTo>
                <a:lnTo>
                  <a:pt x="10" y="301"/>
                </a:lnTo>
                <a:lnTo>
                  <a:pt x="5" y="301"/>
                </a:lnTo>
                <a:lnTo>
                  <a:pt x="5" y="299"/>
                </a:lnTo>
                <a:lnTo>
                  <a:pt x="5" y="297"/>
                </a:lnTo>
                <a:lnTo>
                  <a:pt x="5" y="294"/>
                </a:lnTo>
                <a:lnTo>
                  <a:pt x="5" y="292"/>
                </a:lnTo>
                <a:lnTo>
                  <a:pt x="5" y="290"/>
                </a:lnTo>
                <a:lnTo>
                  <a:pt x="5" y="287"/>
                </a:lnTo>
                <a:lnTo>
                  <a:pt x="5" y="285"/>
                </a:lnTo>
                <a:lnTo>
                  <a:pt x="5" y="280"/>
                </a:lnTo>
                <a:lnTo>
                  <a:pt x="5" y="278"/>
                </a:lnTo>
                <a:lnTo>
                  <a:pt x="5" y="275"/>
                </a:lnTo>
                <a:lnTo>
                  <a:pt x="5" y="271"/>
                </a:lnTo>
                <a:lnTo>
                  <a:pt x="5" y="266"/>
                </a:lnTo>
                <a:lnTo>
                  <a:pt x="5" y="261"/>
                </a:lnTo>
                <a:lnTo>
                  <a:pt x="5" y="259"/>
                </a:lnTo>
                <a:lnTo>
                  <a:pt x="5" y="258"/>
                </a:lnTo>
                <a:lnTo>
                  <a:pt x="5" y="254"/>
                </a:lnTo>
                <a:lnTo>
                  <a:pt x="5" y="251"/>
                </a:lnTo>
                <a:lnTo>
                  <a:pt x="5" y="247"/>
                </a:lnTo>
                <a:lnTo>
                  <a:pt x="5" y="246"/>
                </a:lnTo>
                <a:lnTo>
                  <a:pt x="5" y="244"/>
                </a:lnTo>
                <a:lnTo>
                  <a:pt x="5" y="242"/>
                </a:lnTo>
                <a:lnTo>
                  <a:pt x="5" y="240"/>
                </a:lnTo>
                <a:lnTo>
                  <a:pt x="5" y="237"/>
                </a:lnTo>
                <a:lnTo>
                  <a:pt x="5" y="235"/>
                </a:lnTo>
                <a:lnTo>
                  <a:pt x="3" y="230"/>
                </a:lnTo>
                <a:lnTo>
                  <a:pt x="3" y="228"/>
                </a:lnTo>
                <a:lnTo>
                  <a:pt x="3" y="227"/>
                </a:lnTo>
                <a:lnTo>
                  <a:pt x="3" y="225"/>
                </a:lnTo>
                <a:lnTo>
                  <a:pt x="3" y="222"/>
                </a:lnTo>
                <a:lnTo>
                  <a:pt x="3" y="220"/>
                </a:lnTo>
                <a:lnTo>
                  <a:pt x="3" y="218"/>
                </a:lnTo>
                <a:lnTo>
                  <a:pt x="0" y="218"/>
                </a:lnTo>
                <a:lnTo>
                  <a:pt x="0" y="213"/>
                </a:lnTo>
                <a:lnTo>
                  <a:pt x="0" y="211"/>
                </a:lnTo>
                <a:lnTo>
                  <a:pt x="0" y="204"/>
                </a:lnTo>
                <a:lnTo>
                  <a:pt x="0" y="203"/>
                </a:lnTo>
                <a:lnTo>
                  <a:pt x="0" y="201"/>
                </a:lnTo>
                <a:lnTo>
                  <a:pt x="0" y="191"/>
                </a:lnTo>
                <a:lnTo>
                  <a:pt x="0" y="189"/>
                </a:lnTo>
                <a:lnTo>
                  <a:pt x="0" y="185"/>
                </a:lnTo>
                <a:lnTo>
                  <a:pt x="0" y="182"/>
                </a:lnTo>
                <a:lnTo>
                  <a:pt x="0" y="179"/>
                </a:lnTo>
                <a:lnTo>
                  <a:pt x="0" y="173"/>
                </a:lnTo>
                <a:lnTo>
                  <a:pt x="0" y="167"/>
                </a:lnTo>
                <a:lnTo>
                  <a:pt x="0" y="165"/>
                </a:lnTo>
                <a:lnTo>
                  <a:pt x="0" y="163"/>
                </a:lnTo>
                <a:lnTo>
                  <a:pt x="0" y="161"/>
                </a:lnTo>
                <a:lnTo>
                  <a:pt x="0" y="161"/>
                </a:lnTo>
                <a:lnTo>
                  <a:pt x="0" y="156"/>
                </a:lnTo>
                <a:lnTo>
                  <a:pt x="0" y="151"/>
                </a:lnTo>
                <a:lnTo>
                  <a:pt x="0" y="139"/>
                </a:lnTo>
                <a:lnTo>
                  <a:pt x="0" y="134"/>
                </a:lnTo>
                <a:lnTo>
                  <a:pt x="0" y="125"/>
                </a:lnTo>
                <a:lnTo>
                  <a:pt x="0" y="117"/>
                </a:lnTo>
                <a:lnTo>
                  <a:pt x="0" y="115"/>
                </a:lnTo>
                <a:lnTo>
                  <a:pt x="0" y="108"/>
                </a:lnTo>
                <a:lnTo>
                  <a:pt x="0" y="106"/>
                </a:lnTo>
                <a:lnTo>
                  <a:pt x="0" y="103"/>
                </a:lnTo>
                <a:lnTo>
                  <a:pt x="0" y="96"/>
                </a:lnTo>
                <a:lnTo>
                  <a:pt x="0" y="94"/>
                </a:lnTo>
                <a:lnTo>
                  <a:pt x="0" y="93"/>
                </a:lnTo>
                <a:lnTo>
                  <a:pt x="0" y="89"/>
                </a:lnTo>
                <a:lnTo>
                  <a:pt x="0" y="79"/>
                </a:lnTo>
                <a:lnTo>
                  <a:pt x="3" y="79"/>
                </a:lnTo>
                <a:lnTo>
                  <a:pt x="6" y="79"/>
                </a:lnTo>
                <a:lnTo>
                  <a:pt x="8" y="79"/>
                </a:lnTo>
                <a:lnTo>
                  <a:pt x="10" y="79"/>
                </a:lnTo>
                <a:lnTo>
                  <a:pt x="10" y="74"/>
                </a:lnTo>
                <a:lnTo>
                  <a:pt x="10" y="72"/>
                </a:lnTo>
                <a:lnTo>
                  <a:pt x="10" y="70"/>
                </a:lnTo>
                <a:lnTo>
                  <a:pt x="10" y="68"/>
                </a:lnTo>
                <a:lnTo>
                  <a:pt x="10" y="55"/>
                </a:lnTo>
                <a:lnTo>
                  <a:pt x="10" y="50"/>
                </a:lnTo>
                <a:lnTo>
                  <a:pt x="10" y="46"/>
                </a:lnTo>
                <a:lnTo>
                  <a:pt x="10" y="43"/>
                </a:lnTo>
                <a:lnTo>
                  <a:pt x="10" y="39"/>
                </a:lnTo>
                <a:lnTo>
                  <a:pt x="10" y="34"/>
                </a:lnTo>
                <a:lnTo>
                  <a:pt x="10" y="25"/>
                </a:lnTo>
                <a:lnTo>
                  <a:pt x="10" y="25"/>
                </a:lnTo>
                <a:lnTo>
                  <a:pt x="10" y="22"/>
                </a:lnTo>
                <a:lnTo>
                  <a:pt x="10" y="19"/>
                </a:lnTo>
                <a:lnTo>
                  <a:pt x="10" y="12"/>
                </a:lnTo>
                <a:lnTo>
                  <a:pt x="10" y="8"/>
                </a:lnTo>
                <a:lnTo>
                  <a:pt x="10" y="1"/>
                </a:lnTo>
                <a:lnTo>
                  <a:pt x="15" y="1"/>
                </a:lnTo>
                <a:lnTo>
                  <a:pt x="24" y="1"/>
                </a:lnTo>
                <a:lnTo>
                  <a:pt x="29" y="1"/>
                </a:lnTo>
                <a:lnTo>
                  <a:pt x="31" y="1"/>
                </a:lnTo>
                <a:lnTo>
                  <a:pt x="36" y="1"/>
                </a:lnTo>
                <a:lnTo>
                  <a:pt x="41" y="1"/>
                </a:lnTo>
                <a:lnTo>
                  <a:pt x="56" y="1"/>
                </a:lnTo>
                <a:lnTo>
                  <a:pt x="58" y="1"/>
                </a:lnTo>
                <a:lnTo>
                  <a:pt x="61" y="1"/>
                </a:lnTo>
                <a:lnTo>
                  <a:pt x="65" y="1"/>
                </a:lnTo>
                <a:lnTo>
                  <a:pt x="80" y="1"/>
                </a:lnTo>
                <a:lnTo>
                  <a:pt x="84" y="1"/>
                </a:lnTo>
                <a:lnTo>
                  <a:pt x="86" y="1"/>
                </a:lnTo>
                <a:lnTo>
                  <a:pt x="89" y="1"/>
                </a:lnTo>
                <a:lnTo>
                  <a:pt x="96" y="1"/>
                </a:lnTo>
                <a:lnTo>
                  <a:pt x="99" y="1"/>
                </a:lnTo>
                <a:lnTo>
                  <a:pt x="106" y="1"/>
                </a:lnTo>
                <a:lnTo>
                  <a:pt x="111" y="1"/>
                </a:lnTo>
                <a:lnTo>
                  <a:pt x="113" y="1"/>
                </a:lnTo>
                <a:lnTo>
                  <a:pt x="115" y="1"/>
                </a:lnTo>
                <a:lnTo>
                  <a:pt x="120" y="1"/>
                </a:lnTo>
                <a:lnTo>
                  <a:pt x="123" y="1"/>
                </a:lnTo>
                <a:lnTo>
                  <a:pt x="127" y="1"/>
                </a:lnTo>
                <a:lnTo>
                  <a:pt x="130" y="1"/>
                </a:lnTo>
                <a:lnTo>
                  <a:pt x="132" y="1"/>
                </a:lnTo>
                <a:lnTo>
                  <a:pt x="139" y="1"/>
                </a:lnTo>
                <a:lnTo>
                  <a:pt x="144" y="1"/>
                </a:lnTo>
                <a:lnTo>
                  <a:pt x="149" y="1"/>
                </a:lnTo>
                <a:lnTo>
                  <a:pt x="151" y="1"/>
                </a:lnTo>
                <a:lnTo>
                  <a:pt x="153" y="1"/>
                </a:lnTo>
                <a:lnTo>
                  <a:pt x="161" y="1"/>
                </a:lnTo>
                <a:lnTo>
                  <a:pt x="166" y="1"/>
                </a:lnTo>
                <a:lnTo>
                  <a:pt x="172" y="1"/>
                </a:lnTo>
                <a:lnTo>
                  <a:pt x="177" y="1"/>
                </a:lnTo>
                <a:lnTo>
                  <a:pt x="180" y="1"/>
                </a:lnTo>
                <a:lnTo>
                  <a:pt x="184" y="1"/>
                </a:lnTo>
                <a:lnTo>
                  <a:pt x="187" y="1"/>
                </a:lnTo>
                <a:lnTo>
                  <a:pt x="189" y="1"/>
                </a:lnTo>
                <a:lnTo>
                  <a:pt x="196" y="0"/>
                </a:lnTo>
                <a:lnTo>
                  <a:pt x="203" y="0"/>
                </a:lnTo>
                <a:lnTo>
                  <a:pt x="208" y="0"/>
                </a:lnTo>
                <a:lnTo>
                  <a:pt x="211" y="0"/>
                </a:lnTo>
                <a:lnTo>
                  <a:pt x="211" y="0"/>
                </a:lnTo>
                <a:lnTo>
                  <a:pt x="215" y="0"/>
                </a:lnTo>
                <a:lnTo>
                  <a:pt x="220" y="0"/>
                </a:lnTo>
                <a:lnTo>
                  <a:pt x="225" y="0"/>
                </a:lnTo>
                <a:lnTo>
                  <a:pt x="230" y="0"/>
                </a:lnTo>
                <a:lnTo>
                  <a:pt x="239" y="0"/>
                </a:lnTo>
                <a:lnTo>
                  <a:pt x="240" y="0"/>
                </a:lnTo>
                <a:lnTo>
                  <a:pt x="244" y="0"/>
                </a:lnTo>
                <a:lnTo>
                  <a:pt x="246" y="0"/>
                </a:lnTo>
                <a:lnTo>
                  <a:pt x="258" y="0"/>
                </a:lnTo>
                <a:lnTo>
                  <a:pt x="259" y="0"/>
                </a:lnTo>
                <a:lnTo>
                  <a:pt x="261" y="0"/>
                </a:lnTo>
                <a:lnTo>
                  <a:pt x="271" y="0"/>
                </a:lnTo>
                <a:lnTo>
                  <a:pt x="278" y="0"/>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6" name="Freeform 244"/>
          <p:cNvSpPr>
            <a:spLocks/>
          </p:cNvSpPr>
          <p:nvPr/>
        </p:nvSpPr>
        <p:spPr bwMode="auto">
          <a:xfrm>
            <a:off x="7003256" y="4888707"/>
            <a:ext cx="404813" cy="302419"/>
          </a:xfrm>
          <a:custGeom>
            <a:avLst/>
            <a:gdLst/>
            <a:ahLst/>
            <a:cxnLst>
              <a:cxn ang="0">
                <a:pos x="46" y="3"/>
              </a:cxn>
              <a:cxn ang="0">
                <a:pos x="67" y="0"/>
              </a:cxn>
              <a:cxn ang="0">
                <a:pos x="75" y="3"/>
              </a:cxn>
              <a:cxn ang="0">
                <a:pos x="82" y="3"/>
              </a:cxn>
              <a:cxn ang="0">
                <a:pos x="92" y="5"/>
              </a:cxn>
              <a:cxn ang="0">
                <a:pos x="106" y="7"/>
              </a:cxn>
              <a:cxn ang="0">
                <a:pos x="117" y="8"/>
              </a:cxn>
              <a:cxn ang="0">
                <a:pos x="137" y="8"/>
              </a:cxn>
              <a:cxn ang="0">
                <a:pos x="153" y="8"/>
              </a:cxn>
              <a:cxn ang="0">
                <a:pos x="170" y="8"/>
              </a:cxn>
              <a:cxn ang="0">
                <a:pos x="197" y="8"/>
              </a:cxn>
              <a:cxn ang="0">
                <a:pos x="225" y="7"/>
              </a:cxn>
              <a:cxn ang="0">
                <a:pos x="246" y="7"/>
              </a:cxn>
              <a:cxn ang="0">
                <a:pos x="276" y="7"/>
              </a:cxn>
              <a:cxn ang="0">
                <a:pos x="290" y="7"/>
              </a:cxn>
              <a:cxn ang="0">
                <a:pos x="304" y="24"/>
              </a:cxn>
              <a:cxn ang="0">
                <a:pos x="304" y="50"/>
              </a:cxn>
              <a:cxn ang="0">
                <a:pos x="304" y="77"/>
              </a:cxn>
              <a:cxn ang="0">
                <a:pos x="304" y="96"/>
              </a:cxn>
              <a:cxn ang="0">
                <a:pos x="306" y="106"/>
              </a:cxn>
              <a:cxn ang="0">
                <a:pos x="328" y="111"/>
              </a:cxn>
              <a:cxn ang="0">
                <a:pos x="328" y="122"/>
              </a:cxn>
              <a:cxn ang="0">
                <a:pos x="328" y="139"/>
              </a:cxn>
              <a:cxn ang="0">
                <a:pos x="328" y="149"/>
              </a:cxn>
              <a:cxn ang="0">
                <a:pos x="328" y="165"/>
              </a:cxn>
              <a:cxn ang="0">
                <a:pos x="333" y="173"/>
              </a:cxn>
              <a:cxn ang="0">
                <a:pos x="340" y="185"/>
              </a:cxn>
              <a:cxn ang="0">
                <a:pos x="340" y="208"/>
              </a:cxn>
              <a:cxn ang="0">
                <a:pos x="340" y="228"/>
              </a:cxn>
              <a:cxn ang="0">
                <a:pos x="332" y="246"/>
              </a:cxn>
              <a:cxn ang="0">
                <a:pos x="319" y="246"/>
              </a:cxn>
              <a:cxn ang="0">
                <a:pos x="295" y="246"/>
              </a:cxn>
              <a:cxn ang="0">
                <a:pos x="264" y="247"/>
              </a:cxn>
              <a:cxn ang="0">
                <a:pos x="251" y="247"/>
              </a:cxn>
              <a:cxn ang="0">
                <a:pos x="232" y="247"/>
              </a:cxn>
              <a:cxn ang="0">
                <a:pos x="213" y="247"/>
              </a:cxn>
              <a:cxn ang="0">
                <a:pos x="201" y="249"/>
              </a:cxn>
              <a:cxn ang="0">
                <a:pos x="178" y="249"/>
              </a:cxn>
              <a:cxn ang="0">
                <a:pos x="163" y="249"/>
              </a:cxn>
              <a:cxn ang="0">
                <a:pos x="153" y="249"/>
              </a:cxn>
              <a:cxn ang="0">
                <a:pos x="132" y="251"/>
              </a:cxn>
              <a:cxn ang="0">
                <a:pos x="115" y="251"/>
              </a:cxn>
              <a:cxn ang="0">
                <a:pos x="103" y="251"/>
              </a:cxn>
              <a:cxn ang="0">
                <a:pos x="86" y="251"/>
              </a:cxn>
              <a:cxn ang="0">
                <a:pos x="77" y="251"/>
              </a:cxn>
              <a:cxn ang="0">
                <a:pos x="63" y="253"/>
              </a:cxn>
              <a:cxn ang="0">
                <a:pos x="44" y="253"/>
              </a:cxn>
              <a:cxn ang="0">
                <a:pos x="24" y="253"/>
              </a:cxn>
              <a:cxn ang="0">
                <a:pos x="12" y="254"/>
              </a:cxn>
              <a:cxn ang="0">
                <a:pos x="0" y="249"/>
              </a:cxn>
              <a:cxn ang="0">
                <a:pos x="0" y="239"/>
              </a:cxn>
              <a:cxn ang="0">
                <a:pos x="0" y="216"/>
              </a:cxn>
              <a:cxn ang="0">
                <a:pos x="0" y="179"/>
              </a:cxn>
              <a:cxn ang="0">
                <a:pos x="0" y="156"/>
              </a:cxn>
              <a:cxn ang="0">
                <a:pos x="0" y="142"/>
              </a:cxn>
              <a:cxn ang="0">
                <a:pos x="0" y="115"/>
              </a:cxn>
              <a:cxn ang="0">
                <a:pos x="0" y="99"/>
              </a:cxn>
              <a:cxn ang="0">
                <a:pos x="0" y="82"/>
              </a:cxn>
              <a:cxn ang="0">
                <a:pos x="0" y="60"/>
              </a:cxn>
              <a:cxn ang="0">
                <a:pos x="0" y="43"/>
              </a:cxn>
              <a:cxn ang="0">
                <a:pos x="1" y="24"/>
              </a:cxn>
              <a:cxn ang="0">
                <a:pos x="1" y="10"/>
              </a:cxn>
            </a:cxnLst>
            <a:rect l="0" t="0" r="r" b="b"/>
            <a:pathLst>
              <a:path w="340" h="254">
                <a:moveTo>
                  <a:pt x="1" y="3"/>
                </a:moveTo>
                <a:lnTo>
                  <a:pt x="13" y="1"/>
                </a:lnTo>
                <a:lnTo>
                  <a:pt x="20" y="1"/>
                </a:lnTo>
                <a:lnTo>
                  <a:pt x="41" y="1"/>
                </a:lnTo>
                <a:lnTo>
                  <a:pt x="46" y="3"/>
                </a:lnTo>
                <a:lnTo>
                  <a:pt x="53" y="3"/>
                </a:lnTo>
                <a:lnTo>
                  <a:pt x="56" y="3"/>
                </a:lnTo>
                <a:lnTo>
                  <a:pt x="63" y="1"/>
                </a:lnTo>
                <a:lnTo>
                  <a:pt x="65" y="1"/>
                </a:lnTo>
                <a:lnTo>
                  <a:pt x="67" y="0"/>
                </a:lnTo>
                <a:lnTo>
                  <a:pt x="67" y="1"/>
                </a:lnTo>
                <a:lnTo>
                  <a:pt x="67" y="3"/>
                </a:lnTo>
                <a:lnTo>
                  <a:pt x="68" y="3"/>
                </a:lnTo>
                <a:lnTo>
                  <a:pt x="74" y="3"/>
                </a:lnTo>
                <a:lnTo>
                  <a:pt x="75" y="3"/>
                </a:lnTo>
                <a:lnTo>
                  <a:pt x="77" y="3"/>
                </a:lnTo>
                <a:lnTo>
                  <a:pt x="77" y="3"/>
                </a:lnTo>
                <a:lnTo>
                  <a:pt x="79" y="3"/>
                </a:lnTo>
                <a:lnTo>
                  <a:pt x="80" y="3"/>
                </a:lnTo>
                <a:lnTo>
                  <a:pt x="82" y="3"/>
                </a:lnTo>
                <a:lnTo>
                  <a:pt x="84" y="5"/>
                </a:lnTo>
                <a:lnTo>
                  <a:pt x="86" y="5"/>
                </a:lnTo>
                <a:lnTo>
                  <a:pt x="89" y="5"/>
                </a:lnTo>
                <a:lnTo>
                  <a:pt x="91" y="5"/>
                </a:lnTo>
                <a:lnTo>
                  <a:pt x="92" y="5"/>
                </a:lnTo>
                <a:lnTo>
                  <a:pt x="92" y="5"/>
                </a:lnTo>
                <a:lnTo>
                  <a:pt x="101" y="5"/>
                </a:lnTo>
                <a:lnTo>
                  <a:pt x="104" y="5"/>
                </a:lnTo>
                <a:lnTo>
                  <a:pt x="106" y="5"/>
                </a:lnTo>
                <a:lnTo>
                  <a:pt x="106" y="7"/>
                </a:lnTo>
                <a:lnTo>
                  <a:pt x="108" y="7"/>
                </a:lnTo>
                <a:lnTo>
                  <a:pt x="110" y="7"/>
                </a:lnTo>
                <a:lnTo>
                  <a:pt x="113" y="7"/>
                </a:lnTo>
                <a:lnTo>
                  <a:pt x="115" y="7"/>
                </a:lnTo>
                <a:lnTo>
                  <a:pt x="117" y="8"/>
                </a:lnTo>
                <a:lnTo>
                  <a:pt x="118" y="8"/>
                </a:lnTo>
                <a:lnTo>
                  <a:pt x="120" y="8"/>
                </a:lnTo>
                <a:lnTo>
                  <a:pt x="134" y="8"/>
                </a:lnTo>
                <a:lnTo>
                  <a:pt x="135" y="8"/>
                </a:lnTo>
                <a:lnTo>
                  <a:pt x="137" y="8"/>
                </a:lnTo>
                <a:lnTo>
                  <a:pt x="141" y="8"/>
                </a:lnTo>
                <a:lnTo>
                  <a:pt x="142" y="8"/>
                </a:lnTo>
                <a:lnTo>
                  <a:pt x="149" y="8"/>
                </a:lnTo>
                <a:lnTo>
                  <a:pt x="151" y="8"/>
                </a:lnTo>
                <a:lnTo>
                  <a:pt x="153" y="8"/>
                </a:lnTo>
                <a:lnTo>
                  <a:pt x="154" y="8"/>
                </a:lnTo>
                <a:lnTo>
                  <a:pt x="158" y="8"/>
                </a:lnTo>
                <a:lnTo>
                  <a:pt x="165" y="8"/>
                </a:lnTo>
                <a:lnTo>
                  <a:pt x="168" y="8"/>
                </a:lnTo>
                <a:lnTo>
                  <a:pt x="170" y="8"/>
                </a:lnTo>
                <a:lnTo>
                  <a:pt x="175" y="8"/>
                </a:lnTo>
                <a:lnTo>
                  <a:pt x="180" y="8"/>
                </a:lnTo>
                <a:lnTo>
                  <a:pt x="189" y="8"/>
                </a:lnTo>
                <a:lnTo>
                  <a:pt x="192" y="8"/>
                </a:lnTo>
                <a:lnTo>
                  <a:pt x="197" y="8"/>
                </a:lnTo>
                <a:lnTo>
                  <a:pt x="199" y="8"/>
                </a:lnTo>
                <a:lnTo>
                  <a:pt x="199" y="8"/>
                </a:lnTo>
                <a:lnTo>
                  <a:pt x="206" y="7"/>
                </a:lnTo>
                <a:lnTo>
                  <a:pt x="213" y="7"/>
                </a:lnTo>
                <a:lnTo>
                  <a:pt x="225" y="7"/>
                </a:lnTo>
                <a:lnTo>
                  <a:pt x="227" y="7"/>
                </a:lnTo>
                <a:lnTo>
                  <a:pt x="228" y="7"/>
                </a:lnTo>
                <a:lnTo>
                  <a:pt x="235" y="7"/>
                </a:lnTo>
                <a:lnTo>
                  <a:pt x="239" y="7"/>
                </a:lnTo>
                <a:lnTo>
                  <a:pt x="246" y="7"/>
                </a:lnTo>
                <a:lnTo>
                  <a:pt x="249" y="7"/>
                </a:lnTo>
                <a:lnTo>
                  <a:pt x="251" y="7"/>
                </a:lnTo>
                <a:lnTo>
                  <a:pt x="268" y="7"/>
                </a:lnTo>
                <a:lnTo>
                  <a:pt x="270" y="7"/>
                </a:lnTo>
                <a:lnTo>
                  <a:pt x="276" y="7"/>
                </a:lnTo>
                <a:lnTo>
                  <a:pt x="280" y="7"/>
                </a:lnTo>
                <a:lnTo>
                  <a:pt x="282" y="7"/>
                </a:lnTo>
                <a:lnTo>
                  <a:pt x="285" y="7"/>
                </a:lnTo>
                <a:lnTo>
                  <a:pt x="287" y="7"/>
                </a:lnTo>
                <a:lnTo>
                  <a:pt x="290" y="7"/>
                </a:lnTo>
                <a:lnTo>
                  <a:pt x="294" y="7"/>
                </a:lnTo>
                <a:lnTo>
                  <a:pt x="304" y="5"/>
                </a:lnTo>
                <a:lnTo>
                  <a:pt x="304" y="17"/>
                </a:lnTo>
                <a:lnTo>
                  <a:pt x="304" y="19"/>
                </a:lnTo>
                <a:lnTo>
                  <a:pt x="304" y="24"/>
                </a:lnTo>
                <a:lnTo>
                  <a:pt x="304" y="27"/>
                </a:lnTo>
                <a:lnTo>
                  <a:pt x="304" y="36"/>
                </a:lnTo>
                <a:lnTo>
                  <a:pt x="304" y="41"/>
                </a:lnTo>
                <a:lnTo>
                  <a:pt x="304" y="44"/>
                </a:lnTo>
                <a:lnTo>
                  <a:pt x="304" y="50"/>
                </a:lnTo>
                <a:lnTo>
                  <a:pt x="304" y="51"/>
                </a:lnTo>
                <a:lnTo>
                  <a:pt x="304" y="53"/>
                </a:lnTo>
                <a:lnTo>
                  <a:pt x="304" y="74"/>
                </a:lnTo>
                <a:lnTo>
                  <a:pt x="304" y="74"/>
                </a:lnTo>
                <a:lnTo>
                  <a:pt x="304" y="77"/>
                </a:lnTo>
                <a:lnTo>
                  <a:pt x="304" y="80"/>
                </a:lnTo>
                <a:lnTo>
                  <a:pt x="304" y="86"/>
                </a:lnTo>
                <a:lnTo>
                  <a:pt x="304" y="87"/>
                </a:lnTo>
                <a:lnTo>
                  <a:pt x="304" y="91"/>
                </a:lnTo>
                <a:lnTo>
                  <a:pt x="304" y="96"/>
                </a:lnTo>
                <a:lnTo>
                  <a:pt x="304" y="103"/>
                </a:lnTo>
                <a:lnTo>
                  <a:pt x="304" y="103"/>
                </a:lnTo>
                <a:lnTo>
                  <a:pt x="304" y="105"/>
                </a:lnTo>
                <a:lnTo>
                  <a:pt x="304" y="106"/>
                </a:lnTo>
                <a:lnTo>
                  <a:pt x="306" y="106"/>
                </a:lnTo>
                <a:lnTo>
                  <a:pt x="316" y="106"/>
                </a:lnTo>
                <a:lnTo>
                  <a:pt x="326" y="106"/>
                </a:lnTo>
                <a:lnTo>
                  <a:pt x="328" y="106"/>
                </a:lnTo>
                <a:lnTo>
                  <a:pt x="328" y="108"/>
                </a:lnTo>
                <a:lnTo>
                  <a:pt x="328" y="111"/>
                </a:lnTo>
                <a:lnTo>
                  <a:pt x="328" y="115"/>
                </a:lnTo>
                <a:lnTo>
                  <a:pt x="328" y="117"/>
                </a:lnTo>
                <a:lnTo>
                  <a:pt x="328" y="118"/>
                </a:lnTo>
                <a:lnTo>
                  <a:pt x="328" y="120"/>
                </a:lnTo>
                <a:lnTo>
                  <a:pt x="328" y="122"/>
                </a:lnTo>
                <a:lnTo>
                  <a:pt x="328" y="129"/>
                </a:lnTo>
                <a:lnTo>
                  <a:pt x="328" y="134"/>
                </a:lnTo>
                <a:lnTo>
                  <a:pt x="328" y="136"/>
                </a:lnTo>
                <a:lnTo>
                  <a:pt x="328" y="137"/>
                </a:lnTo>
                <a:lnTo>
                  <a:pt x="328" y="139"/>
                </a:lnTo>
                <a:lnTo>
                  <a:pt x="328" y="141"/>
                </a:lnTo>
                <a:lnTo>
                  <a:pt x="328" y="146"/>
                </a:lnTo>
                <a:lnTo>
                  <a:pt x="328" y="148"/>
                </a:lnTo>
                <a:lnTo>
                  <a:pt x="328" y="148"/>
                </a:lnTo>
                <a:lnTo>
                  <a:pt x="328" y="149"/>
                </a:lnTo>
                <a:lnTo>
                  <a:pt x="328" y="153"/>
                </a:lnTo>
                <a:lnTo>
                  <a:pt x="328" y="156"/>
                </a:lnTo>
                <a:lnTo>
                  <a:pt x="328" y="158"/>
                </a:lnTo>
                <a:lnTo>
                  <a:pt x="328" y="163"/>
                </a:lnTo>
                <a:lnTo>
                  <a:pt x="328" y="165"/>
                </a:lnTo>
                <a:lnTo>
                  <a:pt x="328" y="167"/>
                </a:lnTo>
                <a:lnTo>
                  <a:pt x="328" y="173"/>
                </a:lnTo>
                <a:lnTo>
                  <a:pt x="330" y="173"/>
                </a:lnTo>
                <a:lnTo>
                  <a:pt x="333" y="173"/>
                </a:lnTo>
                <a:lnTo>
                  <a:pt x="333" y="173"/>
                </a:lnTo>
                <a:lnTo>
                  <a:pt x="335" y="173"/>
                </a:lnTo>
                <a:lnTo>
                  <a:pt x="338" y="173"/>
                </a:lnTo>
                <a:lnTo>
                  <a:pt x="340" y="173"/>
                </a:lnTo>
                <a:lnTo>
                  <a:pt x="340" y="184"/>
                </a:lnTo>
                <a:lnTo>
                  <a:pt x="340" y="185"/>
                </a:lnTo>
                <a:lnTo>
                  <a:pt x="340" y="191"/>
                </a:lnTo>
                <a:lnTo>
                  <a:pt x="340" y="196"/>
                </a:lnTo>
                <a:lnTo>
                  <a:pt x="340" y="201"/>
                </a:lnTo>
                <a:lnTo>
                  <a:pt x="340" y="206"/>
                </a:lnTo>
                <a:lnTo>
                  <a:pt x="340" y="208"/>
                </a:lnTo>
                <a:lnTo>
                  <a:pt x="340" y="213"/>
                </a:lnTo>
                <a:lnTo>
                  <a:pt x="340" y="216"/>
                </a:lnTo>
                <a:lnTo>
                  <a:pt x="340" y="220"/>
                </a:lnTo>
                <a:lnTo>
                  <a:pt x="340" y="223"/>
                </a:lnTo>
                <a:lnTo>
                  <a:pt x="340" y="228"/>
                </a:lnTo>
                <a:lnTo>
                  <a:pt x="340" y="230"/>
                </a:lnTo>
                <a:lnTo>
                  <a:pt x="340" y="237"/>
                </a:lnTo>
                <a:lnTo>
                  <a:pt x="340" y="244"/>
                </a:lnTo>
                <a:lnTo>
                  <a:pt x="335" y="246"/>
                </a:lnTo>
                <a:lnTo>
                  <a:pt x="332" y="246"/>
                </a:lnTo>
                <a:lnTo>
                  <a:pt x="330" y="246"/>
                </a:lnTo>
                <a:lnTo>
                  <a:pt x="326" y="246"/>
                </a:lnTo>
                <a:lnTo>
                  <a:pt x="323" y="246"/>
                </a:lnTo>
                <a:lnTo>
                  <a:pt x="319" y="246"/>
                </a:lnTo>
                <a:lnTo>
                  <a:pt x="319" y="246"/>
                </a:lnTo>
                <a:lnTo>
                  <a:pt x="316" y="246"/>
                </a:lnTo>
                <a:lnTo>
                  <a:pt x="313" y="246"/>
                </a:lnTo>
                <a:lnTo>
                  <a:pt x="311" y="246"/>
                </a:lnTo>
                <a:lnTo>
                  <a:pt x="302" y="246"/>
                </a:lnTo>
                <a:lnTo>
                  <a:pt x="295" y="246"/>
                </a:lnTo>
                <a:lnTo>
                  <a:pt x="292" y="246"/>
                </a:lnTo>
                <a:lnTo>
                  <a:pt x="289" y="246"/>
                </a:lnTo>
                <a:lnTo>
                  <a:pt x="278" y="246"/>
                </a:lnTo>
                <a:lnTo>
                  <a:pt x="268" y="247"/>
                </a:lnTo>
                <a:lnTo>
                  <a:pt x="264" y="247"/>
                </a:lnTo>
                <a:lnTo>
                  <a:pt x="263" y="247"/>
                </a:lnTo>
                <a:lnTo>
                  <a:pt x="259" y="247"/>
                </a:lnTo>
                <a:lnTo>
                  <a:pt x="258" y="247"/>
                </a:lnTo>
                <a:lnTo>
                  <a:pt x="256" y="247"/>
                </a:lnTo>
                <a:lnTo>
                  <a:pt x="251" y="247"/>
                </a:lnTo>
                <a:lnTo>
                  <a:pt x="247" y="247"/>
                </a:lnTo>
                <a:lnTo>
                  <a:pt x="246" y="247"/>
                </a:lnTo>
                <a:lnTo>
                  <a:pt x="239" y="247"/>
                </a:lnTo>
                <a:lnTo>
                  <a:pt x="235" y="247"/>
                </a:lnTo>
                <a:lnTo>
                  <a:pt x="232" y="247"/>
                </a:lnTo>
                <a:lnTo>
                  <a:pt x="228" y="247"/>
                </a:lnTo>
                <a:lnTo>
                  <a:pt x="223" y="247"/>
                </a:lnTo>
                <a:lnTo>
                  <a:pt x="218" y="247"/>
                </a:lnTo>
                <a:lnTo>
                  <a:pt x="215" y="247"/>
                </a:lnTo>
                <a:lnTo>
                  <a:pt x="213" y="247"/>
                </a:lnTo>
                <a:lnTo>
                  <a:pt x="213" y="247"/>
                </a:lnTo>
                <a:lnTo>
                  <a:pt x="211" y="247"/>
                </a:lnTo>
                <a:lnTo>
                  <a:pt x="209" y="247"/>
                </a:lnTo>
                <a:lnTo>
                  <a:pt x="208" y="247"/>
                </a:lnTo>
                <a:lnTo>
                  <a:pt x="201" y="249"/>
                </a:lnTo>
                <a:lnTo>
                  <a:pt x="199" y="249"/>
                </a:lnTo>
                <a:lnTo>
                  <a:pt x="199" y="249"/>
                </a:lnTo>
                <a:lnTo>
                  <a:pt x="190" y="249"/>
                </a:lnTo>
                <a:lnTo>
                  <a:pt x="180" y="249"/>
                </a:lnTo>
                <a:lnTo>
                  <a:pt x="178" y="249"/>
                </a:lnTo>
                <a:lnTo>
                  <a:pt x="177" y="249"/>
                </a:lnTo>
                <a:lnTo>
                  <a:pt x="170" y="249"/>
                </a:lnTo>
                <a:lnTo>
                  <a:pt x="168" y="249"/>
                </a:lnTo>
                <a:lnTo>
                  <a:pt x="166" y="249"/>
                </a:lnTo>
                <a:lnTo>
                  <a:pt x="163" y="249"/>
                </a:lnTo>
                <a:lnTo>
                  <a:pt x="161" y="249"/>
                </a:lnTo>
                <a:lnTo>
                  <a:pt x="158" y="249"/>
                </a:lnTo>
                <a:lnTo>
                  <a:pt x="156" y="249"/>
                </a:lnTo>
                <a:lnTo>
                  <a:pt x="154" y="249"/>
                </a:lnTo>
                <a:lnTo>
                  <a:pt x="153" y="249"/>
                </a:lnTo>
                <a:lnTo>
                  <a:pt x="147" y="249"/>
                </a:lnTo>
                <a:lnTo>
                  <a:pt x="146" y="251"/>
                </a:lnTo>
                <a:lnTo>
                  <a:pt x="137" y="251"/>
                </a:lnTo>
                <a:lnTo>
                  <a:pt x="135" y="251"/>
                </a:lnTo>
                <a:lnTo>
                  <a:pt x="132" y="251"/>
                </a:lnTo>
                <a:lnTo>
                  <a:pt x="130" y="251"/>
                </a:lnTo>
                <a:lnTo>
                  <a:pt x="123" y="251"/>
                </a:lnTo>
                <a:lnTo>
                  <a:pt x="123" y="251"/>
                </a:lnTo>
                <a:lnTo>
                  <a:pt x="120" y="251"/>
                </a:lnTo>
                <a:lnTo>
                  <a:pt x="115" y="251"/>
                </a:lnTo>
                <a:lnTo>
                  <a:pt x="113" y="251"/>
                </a:lnTo>
                <a:lnTo>
                  <a:pt x="111" y="251"/>
                </a:lnTo>
                <a:lnTo>
                  <a:pt x="110" y="251"/>
                </a:lnTo>
                <a:lnTo>
                  <a:pt x="106" y="251"/>
                </a:lnTo>
                <a:lnTo>
                  <a:pt x="103" y="251"/>
                </a:lnTo>
                <a:lnTo>
                  <a:pt x="101" y="251"/>
                </a:lnTo>
                <a:lnTo>
                  <a:pt x="94" y="251"/>
                </a:lnTo>
                <a:lnTo>
                  <a:pt x="92" y="251"/>
                </a:lnTo>
                <a:lnTo>
                  <a:pt x="91" y="251"/>
                </a:lnTo>
                <a:lnTo>
                  <a:pt x="86" y="251"/>
                </a:lnTo>
                <a:lnTo>
                  <a:pt x="84" y="251"/>
                </a:lnTo>
                <a:lnTo>
                  <a:pt x="80" y="251"/>
                </a:lnTo>
                <a:lnTo>
                  <a:pt x="79" y="251"/>
                </a:lnTo>
                <a:lnTo>
                  <a:pt x="77" y="251"/>
                </a:lnTo>
                <a:lnTo>
                  <a:pt x="77" y="251"/>
                </a:lnTo>
                <a:lnTo>
                  <a:pt x="75" y="253"/>
                </a:lnTo>
                <a:lnTo>
                  <a:pt x="74" y="253"/>
                </a:lnTo>
                <a:lnTo>
                  <a:pt x="68" y="253"/>
                </a:lnTo>
                <a:lnTo>
                  <a:pt x="67" y="253"/>
                </a:lnTo>
                <a:lnTo>
                  <a:pt x="63" y="253"/>
                </a:lnTo>
                <a:lnTo>
                  <a:pt x="55" y="253"/>
                </a:lnTo>
                <a:lnTo>
                  <a:pt x="48" y="253"/>
                </a:lnTo>
                <a:lnTo>
                  <a:pt x="48" y="253"/>
                </a:lnTo>
                <a:lnTo>
                  <a:pt x="46" y="253"/>
                </a:lnTo>
                <a:lnTo>
                  <a:pt x="44" y="253"/>
                </a:lnTo>
                <a:lnTo>
                  <a:pt x="43" y="253"/>
                </a:lnTo>
                <a:lnTo>
                  <a:pt x="36" y="253"/>
                </a:lnTo>
                <a:lnTo>
                  <a:pt x="32" y="253"/>
                </a:lnTo>
                <a:lnTo>
                  <a:pt x="32" y="253"/>
                </a:lnTo>
                <a:lnTo>
                  <a:pt x="24" y="253"/>
                </a:lnTo>
                <a:lnTo>
                  <a:pt x="20" y="253"/>
                </a:lnTo>
                <a:lnTo>
                  <a:pt x="18" y="253"/>
                </a:lnTo>
                <a:lnTo>
                  <a:pt x="17" y="253"/>
                </a:lnTo>
                <a:lnTo>
                  <a:pt x="15" y="254"/>
                </a:lnTo>
                <a:lnTo>
                  <a:pt x="12" y="254"/>
                </a:lnTo>
                <a:lnTo>
                  <a:pt x="10" y="254"/>
                </a:lnTo>
                <a:lnTo>
                  <a:pt x="1" y="254"/>
                </a:lnTo>
                <a:lnTo>
                  <a:pt x="0" y="254"/>
                </a:lnTo>
                <a:lnTo>
                  <a:pt x="0" y="253"/>
                </a:lnTo>
                <a:lnTo>
                  <a:pt x="0" y="249"/>
                </a:lnTo>
                <a:lnTo>
                  <a:pt x="0" y="246"/>
                </a:lnTo>
                <a:lnTo>
                  <a:pt x="0" y="242"/>
                </a:lnTo>
                <a:lnTo>
                  <a:pt x="0" y="240"/>
                </a:lnTo>
                <a:lnTo>
                  <a:pt x="0" y="239"/>
                </a:lnTo>
                <a:lnTo>
                  <a:pt x="0" y="239"/>
                </a:lnTo>
                <a:lnTo>
                  <a:pt x="0" y="235"/>
                </a:lnTo>
                <a:lnTo>
                  <a:pt x="0" y="234"/>
                </a:lnTo>
                <a:lnTo>
                  <a:pt x="0" y="228"/>
                </a:lnTo>
                <a:lnTo>
                  <a:pt x="0" y="223"/>
                </a:lnTo>
                <a:lnTo>
                  <a:pt x="0" y="216"/>
                </a:lnTo>
                <a:lnTo>
                  <a:pt x="0" y="215"/>
                </a:lnTo>
                <a:lnTo>
                  <a:pt x="0" y="208"/>
                </a:lnTo>
                <a:lnTo>
                  <a:pt x="0" y="208"/>
                </a:lnTo>
                <a:lnTo>
                  <a:pt x="0" y="203"/>
                </a:lnTo>
                <a:lnTo>
                  <a:pt x="0" y="179"/>
                </a:lnTo>
                <a:lnTo>
                  <a:pt x="1" y="175"/>
                </a:lnTo>
                <a:lnTo>
                  <a:pt x="0" y="175"/>
                </a:lnTo>
                <a:lnTo>
                  <a:pt x="0" y="173"/>
                </a:lnTo>
                <a:lnTo>
                  <a:pt x="0" y="163"/>
                </a:lnTo>
                <a:lnTo>
                  <a:pt x="0" y="156"/>
                </a:lnTo>
                <a:lnTo>
                  <a:pt x="0" y="154"/>
                </a:lnTo>
                <a:lnTo>
                  <a:pt x="0" y="153"/>
                </a:lnTo>
                <a:lnTo>
                  <a:pt x="0" y="151"/>
                </a:lnTo>
                <a:lnTo>
                  <a:pt x="0" y="144"/>
                </a:lnTo>
                <a:lnTo>
                  <a:pt x="0" y="142"/>
                </a:lnTo>
                <a:lnTo>
                  <a:pt x="0" y="141"/>
                </a:lnTo>
                <a:lnTo>
                  <a:pt x="0" y="130"/>
                </a:lnTo>
                <a:lnTo>
                  <a:pt x="0" y="125"/>
                </a:lnTo>
                <a:lnTo>
                  <a:pt x="0" y="118"/>
                </a:lnTo>
                <a:lnTo>
                  <a:pt x="0" y="115"/>
                </a:lnTo>
                <a:lnTo>
                  <a:pt x="0" y="106"/>
                </a:lnTo>
                <a:lnTo>
                  <a:pt x="0" y="105"/>
                </a:lnTo>
                <a:lnTo>
                  <a:pt x="0" y="103"/>
                </a:lnTo>
                <a:lnTo>
                  <a:pt x="0" y="103"/>
                </a:lnTo>
                <a:lnTo>
                  <a:pt x="0" y="99"/>
                </a:lnTo>
                <a:lnTo>
                  <a:pt x="0" y="96"/>
                </a:lnTo>
                <a:lnTo>
                  <a:pt x="0" y="93"/>
                </a:lnTo>
                <a:lnTo>
                  <a:pt x="0" y="87"/>
                </a:lnTo>
                <a:lnTo>
                  <a:pt x="0" y="86"/>
                </a:lnTo>
                <a:lnTo>
                  <a:pt x="0" y="82"/>
                </a:lnTo>
                <a:lnTo>
                  <a:pt x="0" y="74"/>
                </a:lnTo>
                <a:lnTo>
                  <a:pt x="0" y="72"/>
                </a:lnTo>
                <a:lnTo>
                  <a:pt x="0" y="70"/>
                </a:lnTo>
                <a:lnTo>
                  <a:pt x="0" y="62"/>
                </a:lnTo>
                <a:lnTo>
                  <a:pt x="0" y="60"/>
                </a:lnTo>
                <a:lnTo>
                  <a:pt x="0" y="58"/>
                </a:lnTo>
                <a:lnTo>
                  <a:pt x="0" y="58"/>
                </a:lnTo>
                <a:lnTo>
                  <a:pt x="0" y="51"/>
                </a:lnTo>
                <a:lnTo>
                  <a:pt x="0" y="46"/>
                </a:lnTo>
                <a:lnTo>
                  <a:pt x="0" y="43"/>
                </a:lnTo>
                <a:lnTo>
                  <a:pt x="0" y="36"/>
                </a:lnTo>
                <a:lnTo>
                  <a:pt x="1" y="36"/>
                </a:lnTo>
                <a:lnTo>
                  <a:pt x="1" y="34"/>
                </a:lnTo>
                <a:lnTo>
                  <a:pt x="1" y="25"/>
                </a:lnTo>
                <a:lnTo>
                  <a:pt x="1" y="24"/>
                </a:lnTo>
                <a:lnTo>
                  <a:pt x="1" y="20"/>
                </a:lnTo>
                <a:lnTo>
                  <a:pt x="1" y="17"/>
                </a:lnTo>
                <a:lnTo>
                  <a:pt x="1" y="13"/>
                </a:lnTo>
                <a:lnTo>
                  <a:pt x="1" y="12"/>
                </a:lnTo>
                <a:lnTo>
                  <a:pt x="1" y="10"/>
                </a:lnTo>
                <a:lnTo>
                  <a:pt x="1" y="3"/>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2" name="Freeform 210"/>
          <p:cNvSpPr>
            <a:spLocks/>
          </p:cNvSpPr>
          <p:nvPr/>
        </p:nvSpPr>
        <p:spPr bwMode="auto">
          <a:xfrm>
            <a:off x="7695010" y="3879057"/>
            <a:ext cx="489347" cy="302419"/>
          </a:xfrm>
          <a:custGeom>
            <a:avLst/>
            <a:gdLst/>
            <a:ahLst/>
            <a:cxnLst>
              <a:cxn ang="0">
                <a:pos x="146" y="25"/>
              </a:cxn>
              <a:cxn ang="0">
                <a:pos x="163" y="8"/>
              </a:cxn>
              <a:cxn ang="0">
                <a:pos x="177" y="0"/>
              </a:cxn>
              <a:cxn ang="0">
                <a:pos x="199" y="13"/>
              </a:cxn>
              <a:cxn ang="0">
                <a:pos x="205" y="25"/>
              </a:cxn>
              <a:cxn ang="0">
                <a:pos x="222" y="37"/>
              </a:cxn>
              <a:cxn ang="0">
                <a:pos x="237" y="41"/>
              </a:cxn>
              <a:cxn ang="0">
                <a:pos x="246" y="46"/>
              </a:cxn>
              <a:cxn ang="0">
                <a:pos x="256" y="56"/>
              </a:cxn>
              <a:cxn ang="0">
                <a:pos x="268" y="65"/>
              </a:cxn>
              <a:cxn ang="0">
                <a:pos x="280" y="72"/>
              </a:cxn>
              <a:cxn ang="0">
                <a:pos x="291" y="82"/>
              </a:cxn>
              <a:cxn ang="0">
                <a:pos x="294" y="94"/>
              </a:cxn>
              <a:cxn ang="0">
                <a:pos x="289" y="108"/>
              </a:cxn>
              <a:cxn ang="0">
                <a:pos x="301" y="118"/>
              </a:cxn>
              <a:cxn ang="0">
                <a:pos x="315" y="113"/>
              </a:cxn>
              <a:cxn ang="0">
                <a:pos x="325" y="122"/>
              </a:cxn>
              <a:cxn ang="0">
                <a:pos x="337" y="132"/>
              </a:cxn>
              <a:cxn ang="0">
                <a:pos x="344" y="141"/>
              </a:cxn>
              <a:cxn ang="0">
                <a:pos x="373" y="149"/>
              </a:cxn>
              <a:cxn ang="0">
                <a:pos x="385" y="173"/>
              </a:cxn>
              <a:cxn ang="0">
                <a:pos x="389" y="203"/>
              </a:cxn>
              <a:cxn ang="0">
                <a:pos x="401" y="216"/>
              </a:cxn>
              <a:cxn ang="0">
                <a:pos x="411" y="237"/>
              </a:cxn>
              <a:cxn ang="0">
                <a:pos x="397" y="240"/>
              </a:cxn>
              <a:cxn ang="0">
                <a:pos x="385" y="242"/>
              </a:cxn>
              <a:cxn ang="0">
                <a:pos x="377" y="252"/>
              </a:cxn>
              <a:cxn ang="0">
                <a:pos x="371" y="251"/>
              </a:cxn>
              <a:cxn ang="0">
                <a:pos x="365" y="246"/>
              </a:cxn>
              <a:cxn ang="0">
                <a:pos x="349" y="249"/>
              </a:cxn>
              <a:cxn ang="0">
                <a:pos x="344" y="242"/>
              </a:cxn>
              <a:cxn ang="0">
                <a:pos x="340" y="242"/>
              </a:cxn>
              <a:cxn ang="0">
                <a:pos x="334" y="230"/>
              </a:cxn>
              <a:cxn ang="0">
                <a:pos x="327" y="230"/>
              </a:cxn>
              <a:cxn ang="0">
                <a:pos x="320" y="237"/>
              </a:cxn>
              <a:cxn ang="0">
                <a:pos x="311" y="239"/>
              </a:cxn>
              <a:cxn ang="0">
                <a:pos x="310" y="228"/>
              </a:cxn>
              <a:cxn ang="0">
                <a:pos x="296" y="235"/>
              </a:cxn>
              <a:cxn ang="0">
                <a:pos x="289" y="237"/>
              </a:cxn>
              <a:cxn ang="0">
                <a:pos x="284" y="235"/>
              </a:cxn>
              <a:cxn ang="0">
                <a:pos x="270" y="233"/>
              </a:cxn>
              <a:cxn ang="0">
                <a:pos x="265" y="237"/>
              </a:cxn>
              <a:cxn ang="0">
                <a:pos x="258" y="232"/>
              </a:cxn>
              <a:cxn ang="0">
                <a:pos x="251" y="237"/>
              </a:cxn>
              <a:cxn ang="0">
                <a:pos x="237" y="239"/>
              </a:cxn>
              <a:cxn ang="0">
                <a:pos x="227" y="239"/>
              </a:cxn>
              <a:cxn ang="0">
                <a:pos x="213" y="237"/>
              </a:cxn>
              <a:cxn ang="0">
                <a:pos x="211" y="228"/>
              </a:cxn>
              <a:cxn ang="0">
                <a:pos x="187" y="233"/>
              </a:cxn>
              <a:cxn ang="0">
                <a:pos x="158" y="235"/>
              </a:cxn>
              <a:cxn ang="0">
                <a:pos x="96" y="239"/>
              </a:cxn>
              <a:cxn ang="0">
                <a:pos x="46" y="240"/>
              </a:cxn>
              <a:cxn ang="0">
                <a:pos x="0" y="235"/>
              </a:cxn>
              <a:cxn ang="0">
                <a:pos x="22" y="182"/>
              </a:cxn>
              <a:cxn ang="0">
                <a:pos x="55" y="122"/>
              </a:cxn>
              <a:cxn ang="0">
                <a:pos x="76" y="82"/>
              </a:cxn>
              <a:cxn ang="0">
                <a:pos x="100" y="48"/>
              </a:cxn>
            </a:cxnLst>
            <a:rect l="0" t="0" r="r" b="b"/>
            <a:pathLst>
              <a:path w="411" h="254">
                <a:moveTo>
                  <a:pt x="120" y="24"/>
                </a:moveTo>
                <a:lnTo>
                  <a:pt x="122" y="24"/>
                </a:lnTo>
                <a:lnTo>
                  <a:pt x="125" y="25"/>
                </a:lnTo>
                <a:lnTo>
                  <a:pt x="131" y="27"/>
                </a:lnTo>
                <a:lnTo>
                  <a:pt x="132" y="27"/>
                </a:lnTo>
                <a:lnTo>
                  <a:pt x="134" y="27"/>
                </a:lnTo>
                <a:lnTo>
                  <a:pt x="136" y="27"/>
                </a:lnTo>
                <a:lnTo>
                  <a:pt x="143" y="27"/>
                </a:lnTo>
                <a:lnTo>
                  <a:pt x="144" y="27"/>
                </a:lnTo>
                <a:lnTo>
                  <a:pt x="146" y="25"/>
                </a:lnTo>
                <a:lnTo>
                  <a:pt x="150" y="22"/>
                </a:lnTo>
                <a:lnTo>
                  <a:pt x="153" y="22"/>
                </a:lnTo>
                <a:lnTo>
                  <a:pt x="155" y="20"/>
                </a:lnTo>
                <a:lnTo>
                  <a:pt x="156" y="18"/>
                </a:lnTo>
                <a:lnTo>
                  <a:pt x="158" y="17"/>
                </a:lnTo>
                <a:lnTo>
                  <a:pt x="160" y="17"/>
                </a:lnTo>
                <a:lnTo>
                  <a:pt x="160" y="15"/>
                </a:lnTo>
                <a:lnTo>
                  <a:pt x="160" y="13"/>
                </a:lnTo>
                <a:lnTo>
                  <a:pt x="162" y="10"/>
                </a:lnTo>
                <a:lnTo>
                  <a:pt x="163" y="8"/>
                </a:lnTo>
                <a:lnTo>
                  <a:pt x="167" y="5"/>
                </a:lnTo>
                <a:lnTo>
                  <a:pt x="168" y="3"/>
                </a:lnTo>
                <a:lnTo>
                  <a:pt x="170" y="3"/>
                </a:lnTo>
                <a:lnTo>
                  <a:pt x="170" y="1"/>
                </a:lnTo>
                <a:lnTo>
                  <a:pt x="172" y="1"/>
                </a:lnTo>
                <a:lnTo>
                  <a:pt x="174" y="1"/>
                </a:lnTo>
                <a:lnTo>
                  <a:pt x="174" y="0"/>
                </a:lnTo>
                <a:lnTo>
                  <a:pt x="175" y="0"/>
                </a:lnTo>
                <a:lnTo>
                  <a:pt x="175" y="0"/>
                </a:lnTo>
                <a:lnTo>
                  <a:pt x="177" y="0"/>
                </a:lnTo>
                <a:lnTo>
                  <a:pt x="179" y="0"/>
                </a:lnTo>
                <a:lnTo>
                  <a:pt x="181" y="0"/>
                </a:lnTo>
                <a:lnTo>
                  <a:pt x="182" y="1"/>
                </a:lnTo>
                <a:lnTo>
                  <a:pt x="187" y="3"/>
                </a:lnTo>
                <a:lnTo>
                  <a:pt x="191" y="6"/>
                </a:lnTo>
                <a:lnTo>
                  <a:pt x="193" y="8"/>
                </a:lnTo>
                <a:lnTo>
                  <a:pt x="194" y="10"/>
                </a:lnTo>
                <a:lnTo>
                  <a:pt x="196" y="12"/>
                </a:lnTo>
                <a:lnTo>
                  <a:pt x="198" y="13"/>
                </a:lnTo>
                <a:lnTo>
                  <a:pt x="199" y="13"/>
                </a:lnTo>
                <a:lnTo>
                  <a:pt x="201" y="15"/>
                </a:lnTo>
                <a:lnTo>
                  <a:pt x="203" y="15"/>
                </a:lnTo>
                <a:lnTo>
                  <a:pt x="205" y="17"/>
                </a:lnTo>
                <a:lnTo>
                  <a:pt x="206" y="17"/>
                </a:lnTo>
                <a:lnTo>
                  <a:pt x="206" y="17"/>
                </a:lnTo>
                <a:lnTo>
                  <a:pt x="206" y="18"/>
                </a:lnTo>
                <a:lnTo>
                  <a:pt x="206" y="20"/>
                </a:lnTo>
                <a:lnTo>
                  <a:pt x="206" y="22"/>
                </a:lnTo>
                <a:lnTo>
                  <a:pt x="205" y="24"/>
                </a:lnTo>
                <a:lnTo>
                  <a:pt x="205" y="25"/>
                </a:lnTo>
                <a:lnTo>
                  <a:pt x="205" y="27"/>
                </a:lnTo>
                <a:lnTo>
                  <a:pt x="206" y="32"/>
                </a:lnTo>
                <a:lnTo>
                  <a:pt x="208" y="32"/>
                </a:lnTo>
                <a:lnTo>
                  <a:pt x="208" y="34"/>
                </a:lnTo>
                <a:lnTo>
                  <a:pt x="210" y="34"/>
                </a:lnTo>
                <a:lnTo>
                  <a:pt x="215" y="39"/>
                </a:lnTo>
                <a:lnTo>
                  <a:pt x="217" y="36"/>
                </a:lnTo>
                <a:lnTo>
                  <a:pt x="218" y="36"/>
                </a:lnTo>
                <a:lnTo>
                  <a:pt x="220" y="37"/>
                </a:lnTo>
                <a:lnTo>
                  <a:pt x="222" y="37"/>
                </a:lnTo>
                <a:lnTo>
                  <a:pt x="224" y="37"/>
                </a:lnTo>
                <a:lnTo>
                  <a:pt x="225" y="37"/>
                </a:lnTo>
                <a:lnTo>
                  <a:pt x="227" y="37"/>
                </a:lnTo>
                <a:lnTo>
                  <a:pt x="229" y="39"/>
                </a:lnTo>
                <a:lnTo>
                  <a:pt x="230" y="39"/>
                </a:lnTo>
                <a:lnTo>
                  <a:pt x="232" y="41"/>
                </a:lnTo>
                <a:lnTo>
                  <a:pt x="236" y="43"/>
                </a:lnTo>
                <a:lnTo>
                  <a:pt x="236" y="43"/>
                </a:lnTo>
                <a:lnTo>
                  <a:pt x="236" y="41"/>
                </a:lnTo>
                <a:lnTo>
                  <a:pt x="237" y="41"/>
                </a:lnTo>
                <a:lnTo>
                  <a:pt x="237" y="43"/>
                </a:lnTo>
                <a:lnTo>
                  <a:pt x="239" y="43"/>
                </a:lnTo>
                <a:lnTo>
                  <a:pt x="241" y="43"/>
                </a:lnTo>
                <a:lnTo>
                  <a:pt x="241" y="41"/>
                </a:lnTo>
                <a:lnTo>
                  <a:pt x="242" y="41"/>
                </a:lnTo>
                <a:lnTo>
                  <a:pt x="242" y="43"/>
                </a:lnTo>
                <a:lnTo>
                  <a:pt x="244" y="43"/>
                </a:lnTo>
                <a:lnTo>
                  <a:pt x="244" y="44"/>
                </a:lnTo>
                <a:lnTo>
                  <a:pt x="246" y="44"/>
                </a:lnTo>
                <a:lnTo>
                  <a:pt x="246" y="46"/>
                </a:lnTo>
                <a:lnTo>
                  <a:pt x="248" y="46"/>
                </a:lnTo>
                <a:lnTo>
                  <a:pt x="249" y="48"/>
                </a:lnTo>
                <a:lnTo>
                  <a:pt x="249" y="49"/>
                </a:lnTo>
                <a:lnTo>
                  <a:pt x="251" y="49"/>
                </a:lnTo>
                <a:lnTo>
                  <a:pt x="251" y="51"/>
                </a:lnTo>
                <a:lnTo>
                  <a:pt x="251" y="53"/>
                </a:lnTo>
                <a:lnTo>
                  <a:pt x="253" y="53"/>
                </a:lnTo>
                <a:lnTo>
                  <a:pt x="254" y="55"/>
                </a:lnTo>
                <a:lnTo>
                  <a:pt x="254" y="56"/>
                </a:lnTo>
                <a:lnTo>
                  <a:pt x="256" y="56"/>
                </a:lnTo>
                <a:lnTo>
                  <a:pt x="256" y="58"/>
                </a:lnTo>
                <a:lnTo>
                  <a:pt x="258" y="58"/>
                </a:lnTo>
                <a:lnTo>
                  <a:pt x="261" y="60"/>
                </a:lnTo>
                <a:lnTo>
                  <a:pt x="261" y="61"/>
                </a:lnTo>
                <a:lnTo>
                  <a:pt x="263" y="61"/>
                </a:lnTo>
                <a:lnTo>
                  <a:pt x="265" y="61"/>
                </a:lnTo>
                <a:lnTo>
                  <a:pt x="267" y="61"/>
                </a:lnTo>
                <a:lnTo>
                  <a:pt x="267" y="63"/>
                </a:lnTo>
                <a:lnTo>
                  <a:pt x="267" y="63"/>
                </a:lnTo>
                <a:lnTo>
                  <a:pt x="268" y="65"/>
                </a:lnTo>
                <a:lnTo>
                  <a:pt x="270" y="65"/>
                </a:lnTo>
                <a:lnTo>
                  <a:pt x="272" y="65"/>
                </a:lnTo>
                <a:lnTo>
                  <a:pt x="272" y="67"/>
                </a:lnTo>
                <a:lnTo>
                  <a:pt x="273" y="67"/>
                </a:lnTo>
                <a:lnTo>
                  <a:pt x="273" y="68"/>
                </a:lnTo>
                <a:lnTo>
                  <a:pt x="275" y="68"/>
                </a:lnTo>
                <a:lnTo>
                  <a:pt x="277" y="68"/>
                </a:lnTo>
                <a:lnTo>
                  <a:pt x="279" y="70"/>
                </a:lnTo>
                <a:lnTo>
                  <a:pt x="280" y="72"/>
                </a:lnTo>
                <a:lnTo>
                  <a:pt x="280" y="72"/>
                </a:lnTo>
                <a:lnTo>
                  <a:pt x="282" y="72"/>
                </a:lnTo>
                <a:lnTo>
                  <a:pt x="282" y="73"/>
                </a:lnTo>
                <a:lnTo>
                  <a:pt x="284" y="73"/>
                </a:lnTo>
                <a:lnTo>
                  <a:pt x="284" y="75"/>
                </a:lnTo>
                <a:lnTo>
                  <a:pt x="285" y="75"/>
                </a:lnTo>
                <a:lnTo>
                  <a:pt x="287" y="77"/>
                </a:lnTo>
                <a:lnTo>
                  <a:pt x="287" y="77"/>
                </a:lnTo>
                <a:lnTo>
                  <a:pt x="289" y="77"/>
                </a:lnTo>
                <a:lnTo>
                  <a:pt x="289" y="80"/>
                </a:lnTo>
                <a:lnTo>
                  <a:pt x="291" y="82"/>
                </a:lnTo>
                <a:lnTo>
                  <a:pt x="291" y="84"/>
                </a:lnTo>
                <a:lnTo>
                  <a:pt x="292" y="84"/>
                </a:lnTo>
                <a:lnTo>
                  <a:pt x="292" y="86"/>
                </a:lnTo>
                <a:lnTo>
                  <a:pt x="294" y="86"/>
                </a:lnTo>
                <a:lnTo>
                  <a:pt x="294" y="87"/>
                </a:lnTo>
                <a:lnTo>
                  <a:pt x="294" y="89"/>
                </a:lnTo>
                <a:lnTo>
                  <a:pt x="294" y="91"/>
                </a:lnTo>
                <a:lnTo>
                  <a:pt x="294" y="92"/>
                </a:lnTo>
                <a:lnTo>
                  <a:pt x="294" y="92"/>
                </a:lnTo>
                <a:lnTo>
                  <a:pt x="294" y="94"/>
                </a:lnTo>
                <a:lnTo>
                  <a:pt x="292" y="96"/>
                </a:lnTo>
                <a:lnTo>
                  <a:pt x="292" y="98"/>
                </a:lnTo>
                <a:lnTo>
                  <a:pt x="292" y="99"/>
                </a:lnTo>
                <a:lnTo>
                  <a:pt x="291" y="99"/>
                </a:lnTo>
                <a:lnTo>
                  <a:pt x="291" y="101"/>
                </a:lnTo>
                <a:lnTo>
                  <a:pt x="291" y="103"/>
                </a:lnTo>
                <a:lnTo>
                  <a:pt x="291" y="104"/>
                </a:lnTo>
                <a:lnTo>
                  <a:pt x="289" y="106"/>
                </a:lnTo>
                <a:lnTo>
                  <a:pt x="289" y="106"/>
                </a:lnTo>
                <a:lnTo>
                  <a:pt x="289" y="108"/>
                </a:lnTo>
                <a:lnTo>
                  <a:pt x="291" y="110"/>
                </a:lnTo>
                <a:lnTo>
                  <a:pt x="291" y="111"/>
                </a:lnTo>
                <a:lnTo>
                  <a:pt x="291" y="113"/>
                </a:lnTo>
                <a:lnTo>
                  <a:pt x="292" y="113"/>
                </a:lnTo>
                <a:lnTo>
                  <a:pt x="292" y="115"/>
                </a:lnTo>
                <a:lnTo>
                  <a:pt x="294" y="115"/>
                </a:lnTo>
                <a:lnTo>
                  <a:pt x="296" y="116"/>
                </a:lnTo>
                <a:lnTo>
                  <a:pt x="296" y="116"/>
                </a:lnTo>
                <a:lnTo>
                  <a:pt x="297" y="116"/>
                </a:lnTo>
                <a:lnTo>
                  <a:pt x="301" y="118"/>
                </a:lnTo>
                <a:lnTo>
                  <a:pt x="303" y="116"/>
                </a:lnTo>
                <a:lnTo>
                  <a:pt x="304" y="116"/>
                </a:lnTo>
                <a:lnTo>
                  <a:pt x="306" y="116"/>
                </a:lnTo>
                <a:lnTo>
                  <a:pt x="310" y="116"/>
                </a:lnTo>
                <a:lnTo>
                  <a:pt x="311" y="116"/>
                </a:lnTo>
                <a:lnTo>
                  <a:pt x="311" y="116"/>
                </a:lnTo>
                <a:lnTo>
                  <a:pt x="311" y="115"/>
                </a:lnTo>
                <a:lnTo>
                  <a:pt x="313" y="115"/>
                </a:lnTo>
                <a:lnTo>
                  <a:pt x="315" y="115"/>
                </a:lnTo>
                <a:lnTo>
                  <a:pt x="315" y="113"/>
                </a:lnTo>
                <a:lnTo>
                  <a:pt x="316" y="113"/>
                </a:lnTo>
                <a:lnTo>
                  <a:pt x="318" y="113"/>
                </a:lnTo>
                <a:lnTo>
                  <a:pt x="320" y="113"/>
                </a:lnTo>
                <a:lnTo>
                  <a:pt x="322" y="113"/>
                </a:lnTo>
                <a:lnTo>
                  <a:pt x="322" y="115"/>
                </a:lnTo>
                <a:lnTo>
                  <a:pt x="322" y="116"/>
                </a:lnTo>
                <a:lnTo>
                  <a:pt x="322" y="118"/>
                </a:lnTo>
                <a:lnTo>
                  <a:pt x="322" y="120"/>
                </a:lnTo>
                <a:lnTo>
                  <a:pt x="323" y="122"/>
                </a:lnTo>
                <a:lnTo>
                  <a:pt x="325" y="122"/>
                </a:lnTo>
                <a:lnTo>
                  <a:pt x="327" y="122"/>
                </a:lnTo>
                <a:lnTo>
                  <a:pt x="327" y="122"/>
                </a:lnTo>
                <a:lnTo>
                  <a:pt x="328" y="122"/>
                </a:lnTo>
                <a:lnTo>
                  <a:pt x="330" y="123"/>
                </a:lnTo>
                <a:lnTo>
                  <a:pt x="332" y="125"/>
                </a:lnTo>
                <a:lnTo>
                  <a:pt x="334" y="125"/>
                </a:lnTo>
                <a:lnTo>
                  <a:pt x="334" y="127"/>
                </a:lnTo>
                <a:lnTo>
                  <a:pt x="335" y="129"/>
                </a:lnTo>
                <a:lnTo>
                  <a:pt x="335" y="130"/>
                </a:lnTo>
                <a:lnTo>
                  <a:pt x="337" y="132"/>
                </a:lnTo>
                <a:lnTo>
                  <a:pt x="337" y="134"/>
                </a:lnTo>
                <a:lnTo>
                  <a:pt x="339" y="134"/>
                </a:lnTo>
                <a:lnTo>
                  <a:pt x="339" y="135"/>
                </a:lnTo>
                <a:lnTo>
                  <a:pt x="339" y="137"/>
                </a:lnTo>
                <a:lnTo>
                  <a:pt x="340" y="137"/>
                </a:lnTo>
                <a:lnTo>
                  <a:pt x="340" y="137"/>
                </a:lnTo>
                <a:lnTo>
                  <a:pt x="340" y="139"/>
                </a:lnTo>
                <a:lnTo>
                  <a:pt x="340" y="141"/>
                </a:lnTo>
                <a:lnTo>
                  <a:pt x="342" y="141"/>
                </a:lnTo>
                <a:lnTo>
                  <a:pt x="344" y="141"/>
                </a:lnTo>
                <a:lnTo>
                  <a:pt x="344" y="142"/>
                </a:lnTo>
                <a:lnTo>
                  <a:pt x="346" y="142"/>
                </a:lnTo>
                <a:lnTo>
                  <a:pt x="347" y="144"/>
                </a:lnTo>
                <a:lnTo>
                  <a:pt x="353" y="144"/>
                </a:lnTo>
                <a:lnTo>
                  <a:pt x="358" y="146"/>
                </a:lnTo>
                <a:lnTo>
                  <a:pt x="363" y="147"/>
                </a:lnTo>
                <a:lnTo>
                  <a:pt x="370" y="149"/>
                </a:lnTo>
                <a:lnTo>
                  <a:pt x="371" y="149"/>
                </a:lnTo>
                <a:lnTo>
                  <a:pt x="371" y="149"/>
                </a:lnTo>
                <a:lnTo>
                  <a:pt x="373" y="149"/>
                </a:lnTo>
                <a:lnTo>
                  <a:pt x="377" y="151"/>
                </a:lnTo>
                <a:lnTo>
                  <a:pt x="380" y="153"/>
                </a:lnTo>
                <a:lnTo>
                  <a:pt x="382" y="153"/>
                </a:lnTo>
                <a:lnTo>
                  <a:pt x="383" y="154"/>
                </a:lnTo>
                <a:lnTo>
                  <a:pt x="385" y="156"/>
                </a:lnTo>
                <a:lnTo>
                  <a:pt x="387" y="160"/>
                </a:lnTo>
                <a:lnTo>
                  <a:pt x="387" y="165"/>
                </a:lnTo>
                <a:lnTo>
                  <a:pt x="387" y="168"/>
                </a:lnTo>
                <a:lnTo>
                  <a:pt x="385" y="172"/>
                </a:lnTo>
                <a:lnTo>
                  <a:pt x="385" y="173"/>
                </a:lnTo>
                <a:lnTo>
                  <a:pt x="385" y="177"/>
                </a:lnTo>
                <a:lnTo>
                  <a:pt x="385" y="180"/>
                </a:lnTo>
                <a:lnTo>
                  <a:pt x="385" y="182"/>
                </a:lnTo>
                <a:lnTo>
                  <a:pt x="385" y="187"/>
                </a:lnTo>
                <a:lnTo>
                  <a:pt x="385" y="190"/>
                </a:lnTo>
                <a:lnTo>
                  <a:pt x="385" y="192"/>
                </a:lnTo>
                <a:lnTo>
                  <a:pt x="385" y="196"/>
                </a:lnTo>
                <a:lnTo>
                  <a:pt x="387" y="197"/>
                </a:lnTo>
                <a:lnTo>
                  <a:pt x="389" y="201"/>
                </a:lnTo>
                <a:lnTo>
                  <a:pt x="389" y="203"/>
                </a:lnTo>
                <a:lnTo>
                  <a:pt x="390" y="204"/>
                </a:lnTo>
                <a:lnTo>
                  <a:pt x="390" y="208"/>
                </a:lnTo>
                <a:lnTo>
                  <a:pt x="394" y="209"/>
                </a:lnTo>
                <a:lnTo>
                  <a:pt x="396" y="211"/>
                </a:lnTo>
                <a:lnTo>
                  <a:pt x="397" y="213"/>
                </a:lnTo>
                <a:lnTo>
                  <a:pt x="397" y="213"/>
                </a:lnTo>
                <a:lnTo>
                  <a:pt x="399" y="213"/>
                </a:lnTo>
                <a:lnTo>
                  <a:pt x="399" y="215"/>
                </a:lnTo>
                <a:lnTo>
                  <a:pt x="401" y="215"/>
                </a:lnTo>
                <a:lnTo>
                  <a:pt x="401" y="216"/>
                </a:lnTo>
                <a:lnTo>
                  <a:pt x="402" y="218"/>
                </a:lnTo>
                <a:lnTo>
                  <a:pt x="404" y="220"/>
                </a:lnTo>
                <a:lnTo>
                  <a:pt x="406" y="221"/>
                </a:lnTo>
                <a:lnTo>
                  <a:pt x="408" y="225"/>
                </a:lnTo>
                <a:lnTo>
                  <a:pt x="409" y="227"/>
                </a:lnTo>
                <a:lnTo>
                  <a:pt x="411" y="228"/>
                </a:lnTo>
                <a:lnTo>
                  <a:pt x="411" y="230"/>
                </a:lnTo>
                <a:lnTo>
                  <a:pt x="411" y="232"/>
                </a:lnTo>
                <a:lnTo>
                  <a:pt x="411" y="233"/>
                </a:lnTo>
                <a:lnTo>
                  <a:pt x="411" y="237"/>
                </a:lnTo>
                <a:lnTo>
                  <a:pt x="409" y="237"/>
                </a:lnTo>
                <a:lnTo>
                  <a:pt x="408" y="239"/>
                </a:lnTo>
                <a:lnTo>
                  <a:pt x="408" y="240"/>
                </a:lnTo>
                <a:lnTo>
                  <a:pt x="406" y="240"/>
                </a:lnTo>
                <a:lnTo>
                  <a:pt x="404" y="240"/>
                </a:lnTo>
                <a:lnTo>
                  <a:pt x="402" y="242"/>
                </a:lnTo>
                <a:lnTo>
                  <a:pt x="401" y="242"/>
                </a:lnTo>
                <a:lnTo>
                  <a:pt x="401" y="242"/>
                </a:lnTo>
                <a:lnTo>
                  <a:pt x="399" y="240"/>
                </a:lnTo>
                <a:lnTo>
                  <a:pt x="397" y="240"/>
                </a:lnTo>
                <a:lnTo>
                  <a:pt x="396" y="240"/>
                </a:lnTo>
                <a:lnTo>
                  <a:pt x="394" y="240"/>
                </a:lnTo>
                <a:lnTo>
                  <a:pt x="394" y="239"/>
                </a:lnTo>
                <a:lnTo>
                  <a:pt x="392" y="239"/>
                </a:lnTo>
                <a:lnTo>
                  <a:pt x="390" y="239"/>
                </a:lnTo>
                <a:lnTo>
                  <a:pt x="389" y="239"/>
                </a:lnTo>
                <a:lnTo>
                  <a:pt x="387" y="239"/>
                </a:lnTo>
                <a:lnTo>
                  <a:pt x="387" y="239"/>
                </a:lnTo>
                <a:lnTo>
                  <a:pt x="385" y="240"/>
                </a:lnTo>
                <a:lnTo>
                  <a:pt x="385" y="242"/>
                </a:lnTo>
                <a:lnTo>
                  <a:pt x="383" y="242"/>
                </a:lnTo>
                <a:lnTo>
                  <a:pt x="383" y="244"/>
                </a:lnTo>
                <a:lnTo>
                  <a:pt x="383" y="246"/>
                </a:lnTo>
                <a:lnTo>
                  <a:pt x="383" y="247"/>
                </a:lnTo>
                <a:lnTo>
                  <a:pt x="383" y="251"/>
                </a:lnTo>
                <a:lnTo>
                  <a:pt x="383" y="252"/>
                </a:lnTo>
                <a:lnTo>
                  <a:pt x="382" y="252"/>
                </a:lnTo>
                <a:lnTo>
                  <a:pt x="380" y="252"/>
                </a:lnTo>
                <a:lnTo>
                  <a:pt x="380" y="254"/>
                </a:lnTo>
                <a:lnTo>
                  <a:pt x="377" y="252"/>
                </a:lnTo>
                <a:lnTo>
                  <a:pt x="377" y="251"/>
                </a:lnTo>
                <a:lnTo>
                  <a:pt x="375" y="249"/>
                </a:lnTo>
                <a:lnTo>
                  <a:pt x="373" y="247"/>
                </a:lnTo>
                <a:lnTo>
                  <a:pt x="373" y="246"/>
                </a:lnTo>
                <a:lnTo>
                  <a:pt x="371" y="246"/>
                </a:lnTo>
                <a:lnTo>
                  <a:pt x="371" y="247"/>
                </a:lnTo>
                <a:lnTo>
                  <a:pt x="371" y="249"/>
                </a:lnTo>
                <a:lnTo>
                  <a:pt x="373" y="249"/>
                </a:lnTo>
                <a:lnTo>
                  <a:pt x="373" y="251"/>
                </a:lnTo>
                <a:lnTo>
                  <a:pt x="371" y="251"/>
                </a:lnTo>
                <a:lnTo>
                  <a:pt x="371" y="252"/>
                </a:lnTo>
                <a:lnTo>
                  <a:pt x="371" y="252"/>
                </a:lnTo>
                <a:lnTo>
                  <a:pt x="370" y="252"/>
                </a:lnTo>
                <a:lnTo>
                  <a:pt x="368" y="251"/>
                </a:lnTo>
                <a:lnTo>
                  <a:pt x="368" y="249"/>
                </a:lnTo>
                <a:lnTo>
                  <a:pt x="366" y="249"/>
                </a:lnTo>
                <a:lnTo>
                  <a:pt x="368" y="249"/>
                </a:lnTo>
                <a:lnTo>
                  <a:pt x="368" y="247"/>
                </a:lnTo>
                <a:lnTo>
                  <a:pt x="366" y="247"/>
                </a:lnTo>
                <a:lnTo>
                  <a:pt x="365" y="246"/>
                </a:lnTo>
                <a:lnTo>
                  <a:pt x="365" y="244"/>
                </a:lnTo>
                <a:lnTo>
                  <a:pt x="363" y="244"/>
                </a:lnTo>
                <a:lnTo>
                  <a:pt x="361" y="246"/>
                </a:lnTo>
                <a:lnTo>
                  <a:pt x="359" y="246"/>
                </a:lnTo>
                <a:lnTo>
                  <a:pt x="358" y="247"/>
                </a:lnTo>
                <a:lnTo>
                  <a:pt x="356" y="247"/>
                </a:lnTo>
                <a:lnTo>
                  <a:pt x="356" y="247"/>
                </a:lnTo>
                <a:lnTo>
                  <a:pt x="353" y="247"/>
                </a:lnTo>
                <a:lnTo>
                  <a:pt x="351" y="249"/>
                </a:lnTo>
                <a:lnTo>
                  <a:pt x="349" y="249"/>
                </a:lnTo>
                <a:lnTo>
                  <a:pt x="347" y="251"/>
                </a:lnTo>
                <a:lnTo>
                  <a:pt x="347" y="249"/>
                </a:lnTo>
                <a:lnTo>
                  <a:pt x="346" y="249"/>
                </a:lnTo>
                <a:lnTo>
                  <a:pt x="346" y="247"/>
                </a:lnTo>
                <a:lnTo>
                  <a:pt x="344" y="247"/>
                </a:lnTo>
                <a:lnTo>
                  <a:pt x="346" y="246"/>
                </a:lnTo>
                <a:lnTo>
                  <a:pt x="346" y="244"/>
                </a:lnTo>
                <a:lnTo>
                  <a:pt x="346" y="242"/>
                </a:lnTo>
                <a:lnTo>
                  <a:pt x="346" y="242"/>
                </a:lnTo>
                <a:lnTo>
                  <a:pt x="344" y="242"/>
                </a:lnTo>
                <a:lnTo>
                  <a:pt x="344" y="242"/>
                </a:lnTo>
                <a:lnTo>
                  <a:pt x="342" y="242"/>
                </a:lnTo>
                <a:lnTo>
                  <a:pt x="340" y="244"/>
                </a:lnTo>
                <a:lnTo>
                  <a:pt x="340" y="246"/>
                </a:lnTo>
                <a:lnTo>
                  <a:pt x="340" y="247"/>
                </a:lnTo>
                <a:lnTo>
                  <a:pt x="340" y="247"/>
                </a:lnTo>
                <a:lnTo>
                  <a:pt x="340" y="246"/>
                </a:lnTo>
                <a:lnTo>
                  <a:pt x="339" y="244"/>
                </a:lnTo>
                <a:lnTo>
                  <a:pt x="339" y="242"/>
                </a:lnTo>
                <a:lnTo>
                  <a:pt x="340" y="242"/>
                </a:lnTo>
                <a:lnTo>
                  <a:pt x="340" y="242"/>
                </a:lnTo>
                <a:lnTo>
                  <a:pt x="340" y="240"/>
                </a:lnTo>
                <a:lnTo>
                  <a:pt x="339" y="239"/>
                </a:lnTo>
                <a:lnTo>
                  <a:pt x="337" y="239"/>
                </a:lnTo>
                <a:lnTo>
                  <a:pt x="335" y="237"/>
                </a:lnTo>
                <a:lnTo>
                  <a:pt x="335" y="235"/>
                </a:lnTo>
                <a:lnTo>
                  <a:pt x="334" y="235"/>
                </a:lnTo>
                <a:lnTo>
                  <a:pt x="334" y="233"/>
                </a:lnTo>
                <a:lnTo>
                  <a:pt x="334" y="232"/>
                </a:lnTo>
                <a:lnTo>
                  <a:pt x="334" y="230"/>
                </a:lnTo>
                <a:lnTo>
                  <a:pt x="334" y="228"/>
                </a:lnTo>
                <a:lnTo>
                  <a:pt x="334" y="228"/>
                </a:lnTo>
                <a:lnTo>
                  <a:pt x="334" y="227"/>
                </a:lnTo>
                <a:lnTo>
                  <a:pt x="332" y="227"/>
                </a:lnTo>
                <a:lnTo>
                  <a:pt x="330" y="227"/>
                </a:lnTo>
                <a:lnTo>
                  <a:pt x="330" y="228"/>
                </a:lnTo>
                <a:lnTo>
                  <a:pt x="330" y="228"/>
                </a:lnTo>
                <a:lnTo>
                  <a:pt x="330" y="230"/>
                </a:lnTo>
                <a:lnTo>
                  <a:pt x="328" y="230"/>
                </a:lnTo>
                <a:lnTo>
                  <a:pt x="327" y="230"/>
                </a:lnTo>
                <a:lnTo>
                  <a:pt x="327" y="232"/>
                </a:lnTo>
                <a:lnTo>
                  <a:pt x="327" y="233"/>
                </a:lnTo>
                <a:lnTo>
                  <a:pt x="325" y="233"/>
                </a:lnTo>
                <a:lnTo>
                  <a:pt x="325" y="235"/>
                </a:lnTo>
                <a:lnTo>
                  <a:pt x="325" y="233"/>
                </a:lnTo>
                <a:lnTo>
                  <a:pt x="323" y="232"/>
                </a:lnTo>
                <a:lnTo>
                  <a:pt x="323" y="233"/>
                </a:lnTo>
                <a:lnTo>
                  <a:pt x="320" y="233"/>
                </a:lnTo>
                <a:lnTo>
                  <a:pt x="320" y="235"/>
                </a:lnTo>
                <a:lnTo>
                  <a:pt x="320" y="237"/>
                </a:lnTo>
                <a:lnTo>
                  <a:pt x="320" y="239"/>
                </a:lnTo>
                <a:lnTo>
                  <a:pt x="318" y="239"/>
                </a:lnTo>
                <a:lnTo>
                  <a:pt x="318" y="237"/>
                </a:lnTo>
                <a:lnTo>
                  <a:pt x="315" y="237"/>
                </a:lnTo>
                <a:lnTo>
                  <a:pt x="315" y="235"/>
                </a:lnTo>
                <a:lnTo>
                  <a:pt x="313" y="235"/>
                </a:lnTo>
                <a:lnTo>
                  <a:pt x="313" y="237"/>
                </a:lnTo>
                <a:lnTo>
                  <a:pt x="313" y="239"/>
                </a:lnTo>
                <a:lnTo>
                  <a:pt x="311" y="239"/>
                </a:lnTo>
                <a:lnTo>
                  <a:pt x="311" y="239"/>
                </a:lnTo>
                <a:lnTo>
                  <a:pt x="311" y="237"/>
                </a:lnTo>
                <a:lnTo>
                  <a:pt x="311" y="235"/>
                </a:lnTo>
                <a:lnTo>
                  <a:pt x="311" y="233"/>
                </a:lnTo>
                <a:lnTo>
                  <a:pt x="311" y="232"/>
                </a:lnTo>
                <a:lnTo>
                  <a:pt x="311" y="232"/>
                </a:lnTo>
                <a:lnTo>
                  <a:pt x="311" y="230"/>
                </a:lnTo>
                <a:lnTo>
                  <a:pt x="311" y="228"/>
                </a:lnTo>
                <a:lnTo>
                  <a:pt x="311" y="227"/>
                </a:lnTo>
                <a:lnTo>
                  <a:pt x="310" y="227"/>
                </a:lnTo>
                <a:lnTo>
                  <a:pt x="310" y="228"/>
                </a:lnTo>
                <a:lnTo>
                  <a:pt x="308" y="228"/>
                </a:lnTo>
                <a:lnTo>
                  <a:pt x="308" y="230"/>
                </a:lnTo>
                <a:lnTo>
                  <a:pt x="306" y="230"/>
                </a:lnTo>
                <a:lnTo>
                  <a:pt x="304" y="230"/>
                </a:lnTo>
                <a:lnTo>
                  <a:pt x="303" y="230"/>
                </a:lnTo>
                <a:lnTo>
                  <a:pt x="301" y="230"/>
                </a:lnTo>
                <a:lnTo>
                  <a:pt x="299" y="230"/>
                </a:lnTo>
                <a:lnTo>
                  <a:pt x="296" y="230"/>
                </a:lnTo>
                <a:lnTo>
                  <a:pt x="296" y="232"/>
                </a:lnTo>
                <a:lnTo>
                  <a:pt x="296" y="235"/>
                </a:lnTo>
                <a:lnTo>
                  <a:pt x="296" y="237"/>
                </a:lnTo>
                <a:lnTo>
                  <a:pt x="296" y="239"/>
                </a:lnTo>
                <a:lnTo>
                  <a:pt x="294" y="240"/>
                </a:lnTo>
                <a:lnTo>
                  <a:pt x="292" y="242"/>
                </a:lnTo>
                <a:lnTo>
                  <a:pt x="292" y="242"/>
                </a:lnTo>
                <a:lnTo>
                  <a:pt x="291" y="242"/>
                </a:lnTo>
                <a:lnTo>
                  <a:pt x="291" y="242"/>
                </a:lnTo>
                <a:lnTo>
                  <a:pt x="291" y="240"/>
                </a:lnTo>
                <a:lnTo>
                  <a:pt x="291" y="239"/>
                </a:lnTo>
                <a:lnTo>
                  <a:pt x="289" y="237"/>
                </a:lnTo>
                <a:lnTo>
                  <a:pt x="287" y="237"/>
                </a:lnTo>
                <a:lnTo>
                  <a:pt x="287" y="239"/>
                </a:lnTo>
                <a:lnTo>
                  <a:pt x="287" y="240"/>
                </a:lnTo>
                <a:lnTo>
                  <a:pt x="287" y="242"/>
                </a:lnTo>
                <a:lnTo>
                  <a:pt x="285" y="242"/>
                </a:lnTo>
                <a:lnTo>
                  <a:pt x="284" y="242"/>
                </a:lnTo>
                <a:lnTo>
                  <a:pt x="284" y="240"/>
                </a:lnTo>
                <a:lnTo>
                  <a:pt x="282" y="239"/>
                </a:lnTo>
                <a:lnTo>
                  <a:pt x="282" y="237"/>
                </a:lnTo>
                <a:lnTo>
                  <a:pt x="284" y="235"/>
                </a:lnTo>
                <a:lnTo>
                  <a:pt x="282" y="235"/>
                </a:lnTo>
                <a:lnTo>
                  <a:pt x="282" y="233"/>
                </a:lnTo>
                <a:lnTo>
                  <a:pt x="280" y="233"/>
                </a:lnTo>
                <a:lnTo>
                  <a:pt x="280" y="232"/>
                </a:lnTo>
                <a:lnTo>
                  <a:pt x="280" y="233"/>
                </a:lnTo>
                <a:lnTo>
                  <a:pt x="279" y="233"/>
                </a:lnTo>
                <a:lnTo>
                  <a:pt x="277" y="235"/>
                </a:lnTo>
                <a:lnTo>
                  <a:pt x="273" y="233"/>
                </a:lnTo>
                <a:lnTo>
                  <a:pt x="272" y="233"/>
                </a:lnTo>
                <a:lnTo>
                  <a:pt x="270" y="233"/>
                </a:lnTo>
                <a:lnTo>
                  <a:pt x="268" y="232"/>
                </a:lnTo>
                <a:lnTo>
                  <a:pt x="268" y="230"/>
                </a:lnTo>
                <a:lnTo>
                  <a:pt x="267" y="230"/>
                </a:lnTo>
                <a:lnTo>
                  <a:pt x="267" y="232"/>
                </a:lnTo>
                <a:lnTo>
                  <a:pt x="267" y="233"/>
                </a:lnTo>
                <a:lnTo>
                  <a:pt x="265" y="233"/>
                </a:lnTo>
                <a:lnTo>
                  <a:pt x="267" y="233"/>
                </a:lnTo>
                <a:lnTo>
                  <a:pt x="265" y="233"/>
                </a:lnTo>
                <a:lnTo>
                  <a:pt x="265" y="235"/>
                </a:lnTo>
                <a:lnTo>
                  <a:pt x="265" y="237"/>
                </a:lnTo>
                <a:lnTo>
                  <a:pt x="265" y="239"/>
                </a:lnTo>
                <a:lnTo>
                  <a:pt x="267" y="239"/>
                </a:lnTo>
                <a:lnTo>
                  <a:pt x="265" y="239"/>
                </a:lnTo>
                <a:lnTo>
                  <a:pt x="265" y="240"/>
                </a:lnTo>
                <a:lnTo>
                  <a:pt x="263" y="240"/>
                </a:lnTo>
                <a:lnTo>
                  <a:pt x="261" y="239"/>
                </a:lnTo>
                <a:lnTo>
                  <a:pt x="261" y="237"/>
                </a:lnTo>
                <a:lnTo>
                  <a:pt x="261" y="235"/>
                </a:lnTo>
                <a:lnTo>
                  <a:pt x="260" y="233"/>
                </a:lnTo>
                <a:lnTo>
                  <a:pt x="258" y="232"/>
                </a:lnTo>
                <a:lnTo>
                  <a:pt x="256" y="232"/>
                </a:lnTo>
                <a:lnTo>
                  <a:pt x="256" y="230"/>
                </a:lnTo>
                <a:lnTo>
                  <a:pt x="253" y="230"/>
                </a:lnTo>
                <a:lnTo>
                  <a:pt x="251" y="230"/>
                </a:lnTo>
                <a:lnTo>
                  <a:pt x="251" y="230"/>
                </a:lnTo>
                <a:lnTo>
                  <a:pt x="249" y="230"/>
                </a:lnTo>
                <a:lnTo>
                  <a:pt x="249" y="232"/>
                </a:lnTo>
                <a:lnTo>
                  <a:pt x="249" y="233"/>
                </a:lnTo>
                <a:lnTo>
                  <a:pt x="251" y="233"/>
                </a:lnTo>
                <a:lnTo>
                  <a:pt x="251" y="237"/>
                </a:lnTo>
                <a:lnTo>
                  <a:pt x="251" y="239"/>
                </a:lnTo>
                <a:lnTo>
                  <a:pt x="251" y="239"/>
                </a:lnTo>
                <a:lnTo>
                  <a:pt x="249" y="239"/>
                </a:lnTo>
                <a:lnTo>
                  <a:pt x="249" y="237"/>
                </a:lnTo>
                <a:lnTo>
                  <a:pt x="248" y="237"/>
                </a:lnTo>
                <a:lnTo>
                  <a:pt x="244" y="239"/>
                </a:lnTo>
                <a:lnTo>
                  <a:pt x="241" y="239"/>
                </a:lnTo>
                <a:lnTo>
                  <a:pt x="241" y="237"/>
                </a:lnTo>
                <a:lnTo>
                  <a:pt x="239" y="237"/>
                </a:lnTo>
                <a:lnTo>
                  <a:pt x="237" y="239"/>
                </a:lnTo>
                <a:lnTo>
                  <a:pt x="237" y="240"/>
                </a:lnTo>
                <a:lnTo>
                  <a:pt x="237" y="242"/>
                </a:lnTo>
                <a:lnTo>
                  <a:pt x="236" y="242"/>
                </a:lnTo>
                <a:lnTo>
                  <a:pt x="236" y="240"/>
                </a:lnTo>
                <a:lnTo>
                  <a:pt x="236" y="240"/>
                </a:lnTo>
                <a:lnTo>
                  <a:pt x="236" y="239"/>
                </a:lnTo>
                <a:lnTo>
                  <a:pt x="234" y="239"/>
                </a:lnTo>
                <a:lnTo>
                  <a:pt x="232" y="239"/>
                </a:lnTo>
                <a:lnTo>
                  <a:pt x="230" y="239"/>
                </a:lnTo>
                <a:lnTo>
                  <a:pt x="227" y="239"/>
                </a:lnTo>
                <a:lnTo>
                  <a:pt x="225" y="239"/>
                </a:lnTo>
                <a:lnTo>
                  <a:pt x="224" y="239"/>
                </a:lnTo>
                <a:lnTo>
                  <a:pt x="222" y="237"/>
                </a:lnTo>
                <a:lnTo>
                  <a:pt x="222" y="233"/>
                </a:lnTo>
                <a:lnTo>
                  <a:pt x="220" y="233"/>
                </a:lnTo>
                <a:lnTo>
                  <a:pt x="220" y="237"/>
                </a:lnTo>
                <a:lnTo>
                  <a:pt x="218" y="239"/>
                </a:lnTo>
                <a:lnTo>
                  <a:pt x="217" y="239"/>
                </a:lnTo>
                <a:lnTo>
                  <a:pt x="215" y="239"/>
                </a:lnTo>
                <a:lnTo>
                  <a:pt x="213" y="237"/>
                </a:lnTo>
                <a:lnTo>
                  <a:pt x="213" y="239"/>
                </a:lnTo>
                <a:lnTo>
                  <a:pt x="211" y="239"/>
                </a:lnTo>
                <a:lnTo>
                  <a:pt x="211" y="237"/>
                </a:lnTo>
                <a:lnTo>
                  <a:pt x="211" y="235"/>
                </a:lnTo>
                <a:lnTo>
                  <a:pt x="213" y="233"/>
                </a:lnTo>
                <a:lnTo>
                  <a:pt x="213" y="232"/>
                </a:lnTo>
                <a:lnTo>
                  <a:pt x="215" y="230"/>
                </a:lnTo>
                <a:lnTo>
                  <a:pt x="213" y="228"/>
                </a:lnTo>
                <a:lnTo>
                  <a:pt x="211" y="228"/>
                </a:lnTo>
                <a:lnTo>
                  <a:pt x="211" y="228"/>
                </a:lnTo>
                <a:lnTo>
                  <a:pt x="211" y="230"/>
                </a:lnTo>
                <a:lnTo>
                  <a:pt x="210" y="230"/>
                </a:lnTo>
                <a:lnTo>
                  <a:pt x="208" y="230"/>
                </a:lnTo>
                <a:lnTo>
                  <a:pt x="205" y="232"/>
                </a:lnTo>
                <a:lnTo>
                  <a:pt x="203" y="232"/>
                </a:lnTo>
                <a:lnTo>
                  <a:pt x="193" y="233"/>
                </a:lnTo>
                <a:lnTo>
                  <a:pt x="191" y="233"/>
                </a:lnTo>
                <a:lnTo>
                  <a:pt x="191" y="233"/>
                </a:lnTo>
                <a:lnTo>
                  <a:pt x="189" y="233"/>
                </a:lnTo>
                <a:lnTo>
                  <a:pt x="187" y="233"/>
                </a:lnTo>
                <a:lnTo>
                  <a:pt x="184" y="233"/>
                </a:lnTo>
                <a:lnTo>
                  <a:pt x="181" y="233"/>
                </a:lnTo>
                <a:lnTo>
                  <a:pt x="177" y="233"/>
                </a:lnTo>
                <a:lnTo>
                  <a:pt x="175" y="233"/>
                </a:lnTo>
                <a:lnTo>
                  <a:pt x="175" y="233"/>
                </a:lnTo>
                <a:lnTo>
                  <a:pt x="170" y="235"/>
                </a:lnTo>
                <a:lnTo>
                  <a:pt x="167" y="235"/>
                </a:lnTo>
                <a:lnTo>
                  <a:pt x="165" y="235"/>
                </a:lnTo>
                <a:lnTo>
                  <a:pt x="163" y="235"/>
                </a:lnTo>
                <a:lnTo>
                  <a:pt x="158" y="235"/>
                </a:lnTo>
                <a:lnTo>
                  <a:pt x="136" y="235"/>
                </a:lnTo>
                <a:lnTo>
                  <a:pt x="132" y="237"/>
                </a:lnTo>
                <a:lnTo>
                  <a:pt x="129" y="237"/>
                </a:lnTo>
                <a:lnTo>
                  <a:pt x="124" y="237"/>
                </a:lnTo>
                <a:lnTo>
                  <a:pt x="122" y="237"/>
                </a:lnTo>
                <a:lnTo>
                  <a:pt x="115" y="237"/>
                </a:lnTo>
                <a:lnTo>
                  <a:pt x="108" y="237"/>
                </a:lnTo>
                <a:lnTo>
                  <a:pt x="107" y="237"/>
                </a:lnTo>
                <a:lnTo>
                  <a:pt x="100" y="237"/>
                </a:lnTo>
                <a:lnTo>
                  <a:pt x="96" y="239"/>
                </a:lnTo>
                <a:lnTo>
                  <a:pt x="95" y="239"/>
                </a:lnTo>
                <a:lnTo>
                  <a:pt x="93" y="239"/>
                </a:lnTo>
                <a:lnTo>
                  <a:pt x="89" y="239"/>
                </a:lnTo>
                <a:lnTo>
                  <a:pt x="81" y="239"/>
                </a:lnTo>
                <a:lnTo>
                  <a:pt x="72" y="239"/>
                </a:lnTo>
                <a:lnTo>
                  <a:pt x="70" y="239"/>
                </a:lnTo>
                <a:lnTo>
                  <a:pt x="69" y="239"/>
                </a:lnTo>
                <a:lnTo>
                  <a:pt x="65" y="239"/>
                </a:lnTo>
                <a:lnTo>
                  <a:pt x="57" y="239"/>
                </a:lnTo>
                <a:lnTo>
                  <a:pt x="46" y="240"/>
                </a:lnTo>
                <a:lnTo>
                  <a:pt x="34" y="240"/>
                </a:lnTo>
                <a:lnTo>
                  <a:pt x="33" y="240"/>
                </a:lnTo>
                <a:lnTo>
                  <a:pt x="29" y="240"/>
                </a:lnTo>
                <a:lnTo>
                  <a:pt x="24" y="240"/>
                </a:lnTo>
                <a:lnTo>
                  <a:pt x="22" y="240"/>
                </a:lnTo>
                <a:lnTo>
                  <a:pt x="14" y="242"/>
                </a:lnTo>
                <a:lnTo>
                  <a:pt x="5" y="242"/>
                </a:lnTo>
                <a:lnTo>
                  <a:pt x="0" y="242"/>
                </a:lnTo>
                <a:lnTo>
                  <a:pt x="0" y="237"/>
                </a:lnTo>
                <a:lnTo>
                  <a:pt x="0" y="235"/>
                </a:lnTo>
                <a:lnTo>
                  <a:pt x="0" y="228"/>
                </a:lnTo>
                <a:lnTo>
                  <a:pt x="0" y="220"/>
                </a:lnTo>
                <a:lnTo>
                  <a:pt x="0" y="216"/>
                </a:lnTo>
                <a:lnTo>
                  <a:pt x="0" y="209"/>
                </a:lnTo>
                <a:lnTo>
                  <a:pt x="0" y="208"/>
                </a:lnTo>
                <a:lnTo>
                  <a:pt x="5" y="201"/>
                </a:lnTo>
                <a:lnTo>
                  <a:pt x="12" y="194"/>
                </a:lnTo>
                <a:lnTo>
                  <a:pt x="19" y="187"/>
                </a:lnTo>
                <a:lnTo>
                  <a:pt x="22" y="184"/>
                </a:lnTo>
                <a:lnTo>
                  <a:pt x="22" y="182"/>
                </a:lnTo>
                <a:lnTo>
                  <a:pt x="27" y="172"/>
                </a:lnTo>
                <a:lnTo>
                  <a:pt x="33" y="165"/>
                </a:lnTo>
                <a:lnTo>
                  <a:pt x="36" y="156"/>
                </a:lnTo>
                <a:lnTo>
                  <a:pt x="39" y="151"/>
                </a:lnTo>
                <a:lnTo>
                  <a:pt x="41" y="146"/>
                </a:lnTo>
                <a:lnTo>
                  <a:pt x="43" y="142"/>
                </a:lnTo>
                <a:lnTo>
                  <a:pt x="46" y="137"/>
                </a:lnTo>
                <a:lnTo>
                  <a:pt x="48" y="135"/>
                </a:lnTo>
                <a:lnTo>
                  <a:pt x="53" y="125"/>
                </a:lnTo>
                <a:lnTo>
                  <a:pt x="55" y="122"/>
                </a:lnTo>
                <a:lnTo>
                  <a:pt x="57" y="122"/>
                </a:lnTo>
                <a:lnTo>
                  <a:pt x="57" y="118"/>
                </a:lnTo>
                <a:lnTo>
                  <a:pt x="58" y="115"/>
                </a:lnTo>
                <a:lnTo>
                  <a:pt x="60" y="111"/>
                </a:lnTo>
                <a:lnTo>
                  <a:pt x="64" y="106"/>
                </a:lnTo>
                <a:lnTo>
                  <a:pt x="65" y="106"/>
                </a:lnTo>
                <a:lnTo>
                  <a:pt x="65" y="104"/>
                </a:lnTo>
                <a:lnTo>
                  <a:pt x="69" y="99"/>
                </a:lnTo>
                <a:lnTo>
                  <a:pt x="69" y="98"/>
                </a:lnTo>
                <a:lnTo>
                  <a:pt x="76" y="82"/>
                </a:lnTo>
                <a:lnTo>
                  <a:pt x="79" y="77"/>
                </a:lnTo>
                <a:lnTo>
                  <a:pt x="81" y="77"/>
                </a:lnTo>
                <a:lnTo>
                  <a:pt x="84" y="70"/>
                </a:lnTo>
                <a:lnTo>
                  <a:pt x="84" y="67"/>
                </a:lnTo>
                <a:lnTo>
                  <a:pt x="84" y="65"/>
                </a:lnTo>
                <a:lnTo>
                  <a:pt x="89" y="61"/>
                </a:lnTo>
                <a:lnTo>
                  <a:pt x="93" y="56"/>
                </a:lnTo>
                <a:lnTo>
                  <a:pt x="96" y="53"/>
                </a:lnTo>
                <a:lnTo>
                  <a:pt x="98" y="51"/>
                </a:lnTo>
                <a:lnTo>
                  <a:pt x="100" y="48"/>
                </a:lnTo>
                <a:lnTo>
                  <a:pt x="108" y="39"/>
                </a:lnTo>
                <a:lnTo>
                  <a:pt x="115" y="32"/>
                </a:lnTo>
                <a:lnTo>
                  <a:pt x="115" y="30"/>
                </a:lnTo>
                <a:lnTo>
                  <a:pt x="119" y="27"/>
                </a:lnTo>
                <a:lnTo>
                  <a:pt x="119" y="25"/>
                </a:lnTo>
                <a:lnTo>
                  <a:pt x="120" y="25"/>
                </a:lnTo>
                <a:lnTo>
                  <a:pt x="120" y="24"/>
                </a:lnTo>
              </a:path>
            </a:pathLst>
          </a:custGeom>
          <a:solidFill>
            <a:schemeClr val="accent3">
              <a:lumMod val="75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9" name="Freeform 217"/>
          <p:cNvSpPr>
            <a:spLocks/>
          </p:cNvSpPr>
          <p:nvPr/>
        </p:nvSpPr>
        <p:spPr bwMode="auto">
          <a:xfrm>
            <a:off x="7404497" y="4126706"/>
            <a:ext cx="301229" cy="304800"/>
          </a:xfrm>
          <a:custGeom>
            <a:avLst/>
            <a:gdLst/>
            <a:ahLst/>
            <a:cxnLst>
              <a:cxn ang="0">
                <a:pos x="244" y="12"/>
              </a:cxn>
              <a:cxn ang="0">
                <a:pos x="244" y="34"/>
              </a:cxn>
              <a:cxn ang="0">
                <a:pos x="251" y="72"/>
              </a:cxn>
              <a:cxn ang="0">
                <a:pos x="251" y="87"/>
              </a:cxn>
              <a:cxn ang="0">
                <a:pos x="251" y="110"/>
              </a:cxn>
              <a:cxn ang="0">
                <a:pos x="249" y="120"/>
              </a:cxn>
              <a:cxn ang="0">
                <a:pos x="251" y="134"/>
              </a:cxn>
              <a:cxn ang="0">
                <a:pos x="251" y="146"/>
              </a:cxn>
              <a:cxn ang="0">
                <a:pos x="251" y="168"/>
              </a:cxn>
              <a:cxn ang="0">
                <a:pos x="251" y="185"/>
              </a:cxn>
              <a:cxn ang="0">
                <a:pos x="251" y="203"/>
              </a:cxn>
              <a:cxn ang="0">
                <a:pos x="251" y="216"/>
              </a:cxn>
              <a:cxn ang="0">
                <a:pos x="253" y="230"/>
              </a:cxn>
              <a:cxn ang="0">
                <a:pos x="253" y="246"/>
              </a:cxn>
              <a:cxn ang="0">
                <a:pos x="230" y="253"/>
              </a:cxn>
              <a:cxn ang="0">
                <a:pos x="208" y="251"/>
              </a:cxn>
              <a:cxn ang="0">
                <a:pos x="196" y="251"/>
              </a:cxn>
              <a:cxn ang="0">
                <a:pos x="179" y="251"/>
              </a:cxn>
              <a:cxn ang="0">
                <a:pos x="168" y="253"/>
              </a:cxn>
              <a:cxn ang="0">
                <a:pos x="153" y="253"/>
              </a:cxn>
              <a:cxn ang="0">
                <a:pos x="132" y="254"/>
              </a:cxn>
              <a:cxn ang="0">
                <a:pos x="111" y="254"/>
              </a:cxn>
              <a:cxn ang="0">
                <a:pos x="98" y="254"/>
              </a:cxn>
              <a:cxn ang="0">
                <a:pos x="74" y="254"/>
              </a:cxn>
              <a:cxn ang="0">
                <a:pos x="67" y="254"/>
              </a:cxn>
              <a:cxn ang="0">
                <a:pos x="58" y="254"/>
              </a:cxn>
              <a:cxn ang="0">
                <a:pos x="39" y="256"/>
              </a:cxn>
              <a:cxn ang="0">
                <a:pos x="22" y="256"/>
              </a:cxn>
              <a:cxn ang="0">
                <a:pos x="12" y="256"/>
              </a:cxn>
              <a:cxn ang="0">
                <a:pos x="3" y="242"/>
              </a:cxn>
              <a:cxn ang="0">
                <a:pos x="3" y="228"/>
              </a:cxn>
              <a:cxn ang="0">
                <a:pos x="3" y="210"/>
              </a:cxn>
              <a:cxn ang="0">
                <a:pos x="3" y="187"/>
              </a:cxn>
              <a:cxn ang="0">
                <a:pos x="3" y="156"/>
              </a:cxn>
              <a:cxn ang="0">
                <a:pos x="1" y="106"/>
              </a:cxn>
              <a:cxn ang="0">
                <a:pos x="1" y="84"/>
              </a:cxn>
              <a:cxn ang="0">
                <a:pos x="1" y="74"/>
              </a:cxn>
              <a:cxn ang="0">
                <a:pos x="0" y="62"/>
              </a:cxn>
              <a:cxn ang="0">
                <a:pos x="8" y="39"/>
              </a:cxn>
              <a:cxn ang="0">
                <a:pos x="7" y="22"/>
              </a:cxn>
              <a:cxn ang="0">
                <a:pos x="7" y="15"/>
              </a:cxn>
              <a:cxn ang="0">
                <a:pos x="10" y="5"/>
              </a:cxn>
              <a:cxn ang="0">
                <a:pos x="27" y="5"/>
              </a:cxn>
              <a:cxn ang="0">
                <a:pos x="56" y="5"/>
              </a:cxn>
              <a:cxn ang="0">
                <a:pos x="75" y="3"/>
              </a:cxn>
              <a:cxn ang="0">
                <a:pos x="84" y="3"/>
              </a:cxn>
              <a:cxn ang="0">
                <a:pos x="93" y="3"/>
              </a:cxn>
              <a:cxn ang="0">
                <a:pos x="103" y="3"/>
              </a:cxn>
              <a:cxn ang="0">
                <a:pos x="118" y="3"/>
              </a:cxn>
              <a:cxn ang="0">
                <a:pos x="129" y="3"/>
              </a:cxn>
              <a:cxn ang="0">
                <a:pos x="137" y="3"/>
              </a:cxn>
              <a:cxn ang="0">
                <a:pos x="151" y="3"/>
              </a:cxn>
              <a:cxn ang="0">
                <a:pos x="163" y="1"/>
              </a:cxn>
              <a:cxn ang="0">
                <a:pos x="180" y="1"/>
              </a:cxn>
              <a:cxn ang="0">
                <a:pos x="197" y="1"/>
              </a:cxn>
              <a:cxn ang="0">
                <a:pos x="211" y="1"/>
              </a:cxn>
            </a:cxnLst>
            <a:rect l="0" t="0" r="r" b="b"/>
            <a:pathLst>
              <a:path w="253" h="256">
                <a:moveTo>
                  <a:pt x="244" y="0"/>
                </a:moveTo>
                <a:lnTo>
                  <a:pt x="244" y="1"/>
                </a:lnTo>
                <a:lnTo>
                  <a:pt x="244" y="8"/>
                </a:lnTo>
                <a:lnTo>
                  <a:pt x="244" y="12"/>
                </a:lnTo>
                <a:lnTo>
                  <a:pt x="244" y="20"/>
                </a:lnTo>
                <a:lnTo>
                  <a:pt x="244" y="27"/>
                </a:lnTo>
                <a:lnTo>
                  <a:pt x="244" y="29"/>
                </a:lnTo>
                <a:lnTo>
                  <a:pt x="244" y="34"/>
                </a:lnTo>
                <a:lnTo>
                  <a:pt x="246" y="34"/>
                </a:lnTo>
                <a:lnTo>
                  <a:pt x="247" y="48"/>
                </a:lnTo>
                <a:lnTo>
                  <a:pt x="249" y="63"/>
                </a:lnTo>
                <a:lnTo>
                  <a:pt x="251" y="72"/>
                </a:lnTo>
                <a:lnTo>
                  <a:pt x="251" y="77"/>
                </a:lnTo>
                <a:lnTo>
                  <a:pt x="251" y="82"/>
                </a:lnTo>
                <a:lnTo>
                  <a:pt x="251" y="84"/>
                </a:lnTo>
                <a:lnTo>
                  <a:pt x="251" y="87"/>
                </a:lnTo>
                <a:lnTo>
                  <a:pt x="251" y="93"/>
                </a:lnTo>
                <a:lnTo>
                  <a:pt x="251" y="94"/>
                </a:lnTo>
                <a:lnTo>
                  <a:pt x="251" y="108"/>
                </a:lnTo>
                <a:lnTo>
                  <a:pt x="251" y="110"/>
                </a:lnTo>
                <a:lnTo>
                  <a:pt x="249" y="110"/>
                </a:lnTo>
                <a:lnTo>
                  <a:pt x="249" y="115"/>
                </a:lnTo>
                <a:lnTo>
                  <a:pt x="249" y="118"/>
                </a:lnTo>
                <a:lnTo>
                  <a:pt x="249" y="120"/>
                </a:lnTo>
                <a:lnTo>
                  <a:pt x="249" y="124"/>
                </a:lnTo>
                <a:lnTo>
                  <a:pt x="249" y="125"/>
                </a:lnTo>
                <a:lnTo>
                  <a:pt x="251" y="132"/>
                </a:lnTo>
                <a:lnTo>
                  <a:pt x="251" y="134"/>
                </a:lnTo>
                <a:lnTo>
                  <a:pt x="251" y="136"/>
                </a:lnTo>
                <a:lnTo>
                  <a:pt x="251" y="137"/>
                </a:lnTo>
                <a:lnTo>
                  <a:pt x="251" y="141"/>
                </a:lnTo>
                <a:lnTo>
                  <a:pt x="251" y="146"/>
                </a:lnTo>
                <a:lnTo>
                  <a:pt x="251" y="153"/>
                </a:lnTo>
                <a:lnTo>
                  <a:pt x="251" y="156"/>
                </a:lnTo>
                <a:lnTo>
                  <a:pt x="251" y="165"/>
                </a:lnTo>
                <a:lnTo>
                  <a:pt x="251" y="168"/>
                </a:lnTo>
                <a:lnTo>
                  <a:pt x="251" y="170"/>
                </a:lnTo>
                <a:lnTo>
                  <a:pt x="251" y="180"/>
                </a:lnTo>
                <a:lnTo>
                  <a:pt x="251" y="182"/>
                </a:lnTo>
                <a:lnTo>
                  <a:pt x="251" y="185"/>
                </a:lnTo>
                <a:lnTo>
                  <a:pt x="251" y="187"/>
                </a:lnTo>
                <a:lnTo>
                  <a:pt x="251" y="196"/>
                </a:lnTo>
                <a:lnTo>
                  <a:pt x="251" y="201"/>
                </a:lnTo>
                <a:lnTo>
                  <a:pt x="251" y="203"/>
                </a:lnTo>
                <a:lnTo>
                  <a:pt x="251" y="208"/>
                </a:lnTo>
                <a:lnTo>
                  <a:pt x="251" y="211"/>
                </a:lnTo>
                <a:lnTo>
                  <a:pt x="251" y="213"/>
                </a:lnTo>
                <a:lnTo>
                  <a:pt x="251" y="216"/>
                </a:lnTo>
                <a:lnTo>
                  <a:pt x="251" y="218"/>
                </a:lnTo>
                <a:lnTo>
                  <a:pt x="253" y="220"/>
                </a:lnTo>
                <a:lnTo>
                  <a:pt x="253" y="225"/>
                </a:lnTo>
                <a:lnTo>
                  <a:pt x="253" y="230"/>
                </a:lnTo>
                <a:lnTo>
                  <a:pt x="253" y="234"/>
                </a:lnTo>
                <a:lnTo>
                  <a:pt x="253" y="241"/>
                </a:lnTo>
                <a:lnTo>
                  <a:pt x="253" y="244"/>
                </a:lnTo>
                <a:lnTo>
                  <a:pt x="253" y="246"/>
                </a:lnTo>
                <a:lnTo>
                  <a:pt x="253" y="249"/>
                </a:lnTo>
                <a:lnTo>
                  <a:pt x="253" y="253"/>
                </a:lnTo>
                <a:lnTo>
                  <a:pt x="235" y="253"/>
                </a:lnTo>
                <a:lnTo>
                  <a:pt x="230" y="253"/>
                </a:lnTo>
                <a:lnTo>
                  <a:pt x="220" y="253"/>
                </a:lnTo>
                <a:lnTo>
                  <a:pt x="218" y="253"/>
                </a:lnTo>
                <a:lnTo>
                  <a:pt x="210" y="251"/>
                </a:lnTo>
                <a:lnTo>
                  <a:pt x="208" y="251"/>
                </a:lnTo>
                <a:lnTo>
                  <a:pt x="208" y="251"/>
                </a:lnTo>
                <a:lnTo>
                  <a:pt x="206" y="251"/>
                </a:lnTo>
                <a:lnTo>
                  <a:pt x="204" y="251"/>
                </a:lnTo>
                <a:lnTo>
                  <a:pt x="196" y="251"/>
                </a:lnTo>
                <a:lnTo>
                  <a:pt x="191" y="251"/>
                </a:lnTo>
                <a:lnTo>
                  <a:pt x="189" y="251"/>
                </a:lnTo>
                <a:lnTo>
                  <a:pt x="184" y="251"/>
                </a:lnTo>
                <a:lnTo>
                  <a:pt x="179" y="251"/>
                </a:lnTo>
                <a:lnTo>
                  <a:pt x="175" y="251"/>
                </a:lnTo>
                <a:lnTo>
                  <a:pt x="173" y="251"/>
                </a:lnTo>
                <a:lnTo>
                  <a:pt x="170" y="253"/>
                </a:lnTo>
                <a:lnTo>
                  <a:pt x="168" y="253"/>
                </a:lnTo>
                <a:lnTo>
                  <a:pt x="167" y="253"/>
                </a:lnTo>
                <a:lnTo>
                  <a:pt x="161" y="253"/>
                </a:lnTo>
                <a:lnTo>
                  <a:pt x="156" y="253"/>
                </a:lnTo>
                <a:lnTo>
                  <a:pt x="153" y="253"/>
                </a:lnTo>
                <a:lnTo>
                  <a:pt x="151" y="253"/>
                </a:lnTo>
                <a:lnTo>
                  <a:pt x="144" y="253"/>
                </a:lnTo>
                <a:lnTo>
                  <a:pt x="141" y="253"/>
                </a:lnTo>
                <a:lnTo>
                  <a:pt x="132" y="254"/>
                </a:lnTo>
                <a:lnTo>
                  <a:pt x="130" y="254"/>
                </a:lnTo>
                <a:lnTo>
                  <a:pt x="129" y="254"/>
                </a:lnTo>
                <a:lnTo>
                  <a:pt x="122" y="254"/>
                </a:lnTo>
                <a:lnTo>
                  <a:pt x="111" y="254"/>
                </a:lnTo>
                <a:lnTo>
                  <a:pt x="108" y="254"/>
                </a:lnTo>
                <a:lnTo>
                  <a:pt x="106" y="254"/>
                </a:lnTo>
                <a:lnTo>
                  <a:pt x="99" y="254"/>
                </a:lnTo>
                <a:lnTo>
                  <a:pt x="98" y="254"/>
                </a:lnTo>
                <a:lnTo>
                  <a:pt x="89" y="254"/>
                </a:lnTo>
                <a:lnTo>
                  <a:pt x="86" y="254"/>
                </a:lnTo>
                <a:lnTo>
                  <a:pt x="77" y="254"/>
                </a:lnTo>
                <a:lnTo>
                  <a:pt x="74" y="254"/>
                </a:lnTo>
                <a:lnTo>
                  <a:pt x="72" y="254"/>
                </a:lnTo>
                <a:lnTo>
                  <a:pt x="72" y="254"/>
                </a:lnTo>
                <a:lnTo>
                  <a:pt x="68" y="254"/>
                </a:lnTo>
                <a:lnTo>
                  <a:pt x="67" y="254"/>
                </a:lnTo>
                <a:lnTo>
                  <a:pt x="65" y="254"/>
                </a:lnTo>
                <a:lnTo>
                  <a:pt x="63" y="254"/>
                </a:lnTo>
                <a:lnTo>
                  <a:pt x="62" y="254"/>
                </a:lnTo>
                <a:lnTo>
                  <a:pt x="58" y="254"/>
                </a:lnTo>
                <a:lnTo>
                  <a:pt x="53" y="254"/>
                </a:lnTo>
                <a:lnTo>
                  <a:pt x="46" y="256"/>
                </a:lnTo>
                <a:lnTo>
                  <a:pt x="43" y="256"/>
                </a:lnTo>
                <a:lnTo>
                  <a:pt x="39" y="256"/>
                </a:lnTo>
                <a:lnTo>
                  <a:pt x="34" y="256"/>
                </a:lnTo>
                <a:lnTo>
                  <a:pt x="27" y="256"/>
                </a:lnTo>
                <a:lnTo>
                  <a:pt x="24" y="256"/>
                </a:lnTo>
                <a:lnTo>
                  <a:pt x="22" y="256"/>
                </a:lnTo>
                <a:lnTo>
                  <a:pt x="20" y="256"/>
                </a:lnTo>
                <a:lnTo>
                  <a:pt x="17" y="256"/>
                </a:lnTo>
                <a:lnTo>
                  <a:pt x="15" y="256"/>
                </a:lnTo>
                <a:lnTo>
                  <a:pt x="12" y="256"/>
                </a:lnTo>
                <a:lnTo>
                  <a:pt x="8" y="256"/>
                </a:lnTo>
                <a:lnTo>
                  <a:pt x="3" y="256"/>
                </a:lnTo>
                <a:lnTo>
                  <a:pt x="3" y="246"/>
                </a:lnTo>
                <a:lnTo>
                  <a:pt x="3" y="242"/>
                </a:lnTo>
                <a:lnTo>
                  <a:pt x="3" y="234"/>
                </a:lnTo>
                <a:lnTo>
                  <a:pt x="3" y="232"/>
                </a:lnTo>
                <a:lnTo>
                  <a:pt x="3" y="230"/>
                </a:lnTo>
                <a:lnTo>
                  <a:pt x="3" y="228"/>
                </a:lnTo>
                <a:lnTo>
                  <a:pt x="3" y="227"/>
                </a:lnTo>
                <a:lnTo>
                  <a:pt x="3" y="222"/>
                </a:lnTo>
                <a:lnTo>
                  <a:pt x="3" y="211"/>
                </a:lnTo>
                <a:lnTo>
                  <a:pt x="3" y="210"/>
                </a:lnTo>
                <a:lnTo>
                  <a:pt x="3" y="206"/>
                </a:lnTo>
                <a:lnTo>
                  <a:pt x="3" y="204"/>
                </a:lnTo>
                <a:lnTo>
                  <a:pt x="3" y="194"/>
                </a:lnTo>
                <a:lnTo>
                  <a:pt x="3" y="187"/>
                </a:lnTo>
                <a:lnTo>
                  <a:pt x="3" y="185"/>
                </a:lnTo>
                <a:lnTo>
                  <a:pt x="3" y="182"/>
                </a:lnTo>
                <a:lnTo>
                  <a:pt x="3" y="170"/>
                </a:lnTo>
                <a:lnTo>
                  <a:pt x="3" y="156"/>
                </a:lnTo>
                <a:lnTo>
                  <a:pt x="3" y="149"/>
                </a:lnTo>
                <a:lnTo>
                  <a:pt x="1" y="115"/>
                </a:lnTo>
                <a:lnTo>
                  <a:pt x="1" y="108"/>
                </a:lnTo>
                <a:lnTo>
                  <a:pt x="1" y="106"/>
                </a:lnTo>
                <a:lnTo>
                  <a:pt x="1" y="96"/>
                </a:lnTo>
                <a:lnTo>
                  <a:pt x="1" y="94"/>
                </a:lnTo>
                <a:lnTo>
                  <a:pt x="1" y="87"/>
                </a:lnTo>
                <a:lnTo>
                  <a:pt x="1" y="84"/>
                </a:lnTo>
                <a:lnTo>
                  <a:pt x="1" y="82"/>
                </a:lnTo>
                <a:lnTo>
                  <a:pt x="1" y="79"/>
                </a:lnTo>
                <a:lnTo>
                  <a:pt x="1" y="77"/>
                </a:lnTo>
                <a:lnTo>
                  <a:pt x="1" y="74"/>
                </a:lnTo>
                <a:lnTo>
                  <a:pt x="1" y="72"/>
                </a:lnTo>
                <a:lnTo>
                  <a:pt x="0" y="70"/>
                </a:lnTo>
                <a:lnTo>
                  <a:pt x="0" y="63"/>
                </a:lnTo>
                <a:lnTo>
                  <a:pt x="0" y="62"/>
                </a:lnTo>
                <a:lnTo>
                  <a:pt x="0" y="41"/>
                </a:lnTo>
                <a:lnTo>
                  <a:pt x="0" y="39"/>
                </a:lnTo>
                <a:lnTo>
                  <a:pt x="7" y="39"/>
                </a:lnTo>
                <a:lnTo>
                  <a:pt x="8" y="39"/>
                </a:lnTo>
                <a:lnTo>
                  <a:pt x="8" y="38"/>
                </a:lnTo>
                <a:lnTo>
                  <a:pt x="7" y="36"/>
                </a:lnTo>
                <a:lnTo>
                  <a:pt x="7" y="32"/>
                </a:lnTo>
                <a:lnTo>
                  <a:pt x="7" y="22"/>
                </a:lnTo>
                <a:lnTo>
                  <a:pt x="7" y="20"/>
                </a:lnTo>
                <a:lnTo>
                  <a:pt x="7" y="19"/>
                </a:lnTo>
                <a:lnTo>
                  <a:pt x="7" y="17"/>
                </a:lnTo>
                <a:lnTo>
                  <a:pt x="7" y="15"/>
                </a:lnTo>
                <a:lnTo>
                  <a:pt x="7" y="13"/>
                </a:lnTo>
                <a:lnTo>
                  <a:pt x="7" y="5"/>
                </a:lnTo>
                <a:lnTo>
                  <a:pt x="8" y="5"/>
                </a:lnTo>
                <a:lnTo>
                  <a:pt x="10" y="5"/>
                </a:lnTo>
                <a:lnTo>
                  <a:pt x="17" y="5"/>
                </a:lnTo>
                <a:lnTo>
                  <a:pt x="19" y="5"/>
                </a:lnTo>
                <a:lnTo>
                  <a:pt x="27" y="5"/>
                </a:lnTo>
                <a:lnTo>
                  <a:pt x="27" y="5"/>
                </a:lnTo>
                <a:lnTo>
                  <a:pt x="34" y="5"/>
                </a:lnTo>
                <a:lnTo>
                  <a:pt x="36" y="5"/>
                </a:lnTo>
                <a:lnTo>
                  <a:pt x="50" y="5"/>
                </a:lnTo>
                <a:lnTo>
                  <a:pt x="56" y="5"/>
                </a:lnTo>
                <a:lnTo>
                  <a:pt x="63" y="5"/>
                </a:lnTo>
                <a:lnTo>
                  <a:pt x="65" y="5"/>
                </a:lnTo>
                <a:lnTo>
                  <a:pt x="67" y="5"/>
                </a:lnTo>
                <a:lnTo>
                  <a:pt x="75" y="3"/>
                </a:lnTo>
                <a:lnTo>
                  <a:pt x="77" y="3"/>
                </a:lnTo>
                <a:lnTo>
                  <a:pt x="81" y="3"/>
                </a:lnTo>
                <a:lnTo>
                  <a:pt x="82" y="3"/>
                </a:lnTo>
                <a:lnTo>
                  <a:pt x="84" y="3"/>
                </a:lnTo>
                <a:lnTo>
                  <a:pt x="87" y="3"/>
                </a:lnTo>
                <a:lnTo>
                  <a:pt x="89" y="3"/>
                </a:lnTo>
                <a:lnTo>
                  <a:pt x="91" y="3"/>
                </a:lnTo>
                <a:lnTo>
                  <a:pt x="93" y="3"/>
                </a:lnTo>
                <a:lnTo>
                  <a:pt x="94" y="3"/>
                </a:lnTo>
                <a:lnTo>
                  <a:pt x="98" y="3"/>
                </a:lnTo>
                <a:lnTo>
                  <a:pt x="99" y="3"/>
                </a:lnTo>
                <a:lnTo>
                  <a:pt x="103" y="3"/>
                </a:lnTo>
                <a:lnTo>
                  <a:pt x="103" y="3"/>
                </a:lnTo>
                <a:lnTo>
                  <a:pt x="113" y="3"/>
                </a:lnTo>
                <a:lnTo>
                  <a:pt x="117" y="3"/>
                </a:lnTo>
                <a:lnTo>
                  <a:pt x="118" y="3"/>
                </a:lnTo>
                <a:lnTo>
                  <a:pt x="118" y="3"/>
                </a:lnTo>
                <a:lnTo>
                  <a:pt x="120" y="3"/>
                </a:lnTo>
                <a:lnTo>
                  <a:pt x="125" y="3"/>
                </a:lnTo>
                <a:lnTo>
                  <a:pt x="129" y="3"/>
                </a:lnTo>
                <a:lnTo>
                  <a:pt x="130" y="3"/>
                </a:lnTo>
                <a:lnTo>
                  <a:pt x="132" y="3"/>
                </a:lnTo>
                <a:lnTo>
                  <a:pt x="136" y="3"/>
                </a:lnTo>
                <a:lnTo>
                  <a:pt x="137" y="3"/>
                </a:lnTo>
                <a:lnTo>
                  <a:pt x="144" y="3"/>
                </a:lnTo>
                <a:lnTo>
                  <a:pt x="146" y="3"/>
                </a:lnTo>
                <a:lnTo>
                  <a:pt x="149" y="3"/>
                </a:lnTo>
                <a:lnTo>
                  <a:pt x="151" y="3"/>
                </a:lnTo>
                <a:lnTo>
                  <a:pt x="158" y="1"/>
                </a:lnTo>
                <a:lnTo>
                  <a:pt x="160" y="1"/>
                </a:lnTo>
                <a:lnTo>
                  <a:pt x="161" y="1"/>
                </a:lnTo>
                <a:lnTo>
                  <a:pt x="163" y="1"/>
                </a:lnTo>
                <a:lnTo>
                  <a:pt x="165" y="1"/>
                </a:lnTo>
                <a:lnTo>
                  <a:pt x="168" y="1"/>
                </a:lnTo>
                <a:lnTo>
                  <a:pt x="179" y="1"/>
                </a:lnTo>
                <a:lnTo>
                  <a:pt x="180" y="1"/>
                </a:lnTo>
                <a:lnTo>
                  <a:pt x="187" y="1"/>
                </a:lnTo>
                <a:lnTo>
                  <a:pt x="189" y="1"/>
                </a:lnTo>
                <a:lnTo>
                  <a:pt x="192" y="1"/>
                </a:lnTo>
                <a:lnTo>
                  <a:pt x="197" y="1"/>
                </a:lnTo>
                <a:lnTo>
                  <a:pt x="199" y="1"/>
                </a:lnTo>
                <a:lnTo>
                  <a:pt x="206" y="1"/>
                </a:lnTo>
                <a:lnTo>
                  <a:pt x="208" y="1"/>
                </a:lnTo>
                <a:lnTo>
                  <a:pt x="211" y="1"/>
                </a:lnTo>
                <a:lnTo>
                  <a:pt x="215" y="1"/>
                </a:lnTo>
                <a:lnTo>
                  <a:pt x="232" y="0"/>
                </a:lnTo>
                <a:lnTo>
                  <a:pt x="244" y="0"/>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1" name="Freeform 219"/>
          <p:cNvSpPr>
            <a:spLocks/>
          </p:cNvSpPr>
          <p:nvPr/>
        </p:nvSpPr>
        <p:spPr bwMode="auto">
          <a:xfrm>
            <a:off x="7903369" y="4149329"/>
            <a:ext cx="328613" cy="441722"/>
          </a:xfrm>
          <a:custGeom>
            <a:avLst/>
            <a:gdLst/>
            <a:ahLst/>
            <a:cxnLst>
              <a:cxn ang="0">
                <a:pos x="16" y="6"/>
              </a:cxn>
              <a:cxn ang="0">
                <a:pos x="38" y="1"/>
              </a:cxn>
              <a:cxn ang="0">
                <a:pos x="40" y="12"/>
              </a:cxn>
              <a:cxn ang="0">
                <a:pos x="52" y="12"/>
              </a:cxn>
              <a:cxn ang="0">
                <a:pos x="62" y="13"/>
              </a:cxn>
              <a:cxn ang="0">
                <a:pos x="76" y="12"/>
              </a:cxn>
              <a:cxn ang="0">
                <a:pos x="78" y="3"/>
              </a:cxn>
              <a:cxn ang="0">
                <a:pos x="90" y="13"/>
              </a:cxn>
              <a:cxn ang="0">
                <a:pos x="92" y="6"/>
              </a:cxn>
              <a:cxn ang="0">
                <a:pos x="104" y="6"/>
              </a:cxn>
              <a:cxn ang="0">
                <a:pos x="109" y="13"/>
              </a:cxn>
              <a:cxn ang="0">
                <a:pos x="116" y="13"/>
              </a:cxn>
              <a:cxn ang="0">
                <a:pos x="121" y="5"/>
              </a:cxn>
              <a:cxn ang="0">
                <a:pos x="135" y="1"/>
              </a:cxn>
              <a:cxn ang="0">
                <a:pos x="136" y="10"/>
              </a:cxn>
              <a:cxn ang="0">
                <a:pos x="143" y="12"/>
              </a:cxn>
              <a:cxn ang="0">
                <a:pos x="150" y="6"/>
              </a:cxn>
              <a:cxn ang="0">
                <a:pos x="157" y="0"/>
              </a:cxn>
              <a:cxn ang="0">
                <a:pos x="160" y="10"/>
              </a:cxn>
              <a:cxn ang="0">
                <a:pos x="165" y="20"/>
              </a:cxn>
              <a:cxn ang="0">
                <a:pos x="171" y="17"/>
              </a:cxn>
              <a:cxn ang="0">
                <a:pos x="178" y="20"/>
              </a:cxn>
              <a:cxn ang="0">
                <a:pos x="191" y="20"/>
              </a:cxn>
              <a:cxn ang="0">
                <a:pos x="196" y="24"/>
              </a:cxn>
              <a:cxn ang="0">
                <a:pos x="202" y="24"/>
              </a:cxn>
              <a:cxn ang="0">
                <a:pos x="210" y="34"/>
              </a:cxn>
              <a:cxn ang="0">
                <a:pos x="214" y="51"/>
              </a:cxn>
              <a:cxn ang="0">
                <a:pos x="222" y="63"/>
              </a:cxn>
              <a:cxn ang="0">
                <a:pos x="227" y="79"/>
              </a:cxn>
              <a:cxn ang="0">
                <a:pos x="236" y="91"/>
              </a:cxn>
              <a:cxn ang="0">
                <a:pos x="245" y="105"/>
              </a:cxn>
              <a:cxn ang="0">
                <a:pos x="258" y="117"/>
              </a:cxn>
              <a:cxn ang="0">
                <a:pos x="267" y="132"/>
              </a:cxn>
              <a:cxn ang="0">
                <a:pos x="272" y="146"/>
              </a:cxn>
              <a:cxn ang="0">
                <a:pos x="276" y="160"/>
              </a:cxn>
              <a:cxn ang="0">
                <a:pos x="272" y="187"/>
              </a:cxn>
              <a:cxn ang="0">
                <a:pos x="258" y="197"/>
              </a:cxn>
              <a:cxn ang="0">
                <a:pos x="241" y="199"/>
              </a:cxn>
              <a:cxn ang="0">
                <a:pos x="231" y="211"/>
              </a:cxn>
              <a:cxn ang="0">
                <a:pos x="221" y="230"/>
              </a:cxn>
              <a:cxn ang="0">
                <a:pos x="221" y="242"/>
              </a:cxn>
              <a:cxn ang="0">
                <a:pos x="231" y="258"/>
              </a:cxn>
              <a:cxn ang="0">
                <a:pos x="233" y="271"/>
              </a:cxn>
              <a:cxn ang="0">
                <a:pos x="222" y="271"/>
              </a:cxn>
              <a:cxn ang="0">
                <a:pos x="205" y="271"/>
              </a:cxn>
              <a:cxn ang="0">
                <a:pos x="193" y="277"/>
              </a:cxn>
              <a:cxn ang="0">
                <a:pos x="157" y="283"/>
              </a:cxn>
              <a:cxn ang="0">
                <a:pos x="140" y="304"/>
              </a:cxn>
              <a:cxn ang="0">
                <a:pos x="117" y="323"/>
              </a:cxn>
              <a:cxn ang="0">
                <a:pos x="98" y="357"/>
              </a:cxn>
              <a:cxn ang="0">
                <a:pos x="76" y="368"/>
              </a:cxn>
              <a:cxn ang="0">
                <a:pos x="43" y="369"/>
              </a:cxn>
              <a:cxn ang="0">
                <a:pos x="16" y="371"/>
              </a:cxn>
              <a:cxn ang="0">
                <a:pos x="7" y="347"/>
              </a:cxn>
              <a:cxn ang="0">
                <a:pos x="7" y="302"/>
              </a:cxn>
              <a:cxn ang="0">
                <a:pos x="9" y="275"/>
              </a:cxn>
              <a:cxn ang="0">
                <a:pos x="7" y="242"/>
              </a:cxn>
              <a:cxn ang="0">
                <a:pos x="6" y="203"/>
              </a:cxn>
              <a:cxn ang="0">
                <a:pos x="4" y="154"/>
              </a:cxn>
              <a:cxn ang="0">
                <a:pos x="2" y="118"/>
              </a:cxn>
              <a:cxn ang="0">
                <a:pos x="2" y="91"/>
              </a:cxn>
              <a:cxn ang="0">
                <a:pos x="2" y="72"/>
              </a:cxn>
              <a:cxn ang="0">
                <a:pos x="0" y="46"/>
              </a:cxn>
            </a:cxnLst>
            <a:rect l="0" t="0" r="r" b="b"/>
            <a:pathLst>
              <a:path w="276" h="371">
                <a:moveTo>
                  <a:pt x="0" y="6"/>
                </a:moveTo>
                <a:lnTo>
                  <a:pt x="0" y="6"/>
                </a:lnTo>
                <a:lnTo>
                  <a:pt x="2" y="6"/>
                </a:lnTo>
                <a:lnTo>
                  <a:pt x="6" y="6"/>
                </a:lnTo>
                <a:lnTo>
                  <a:pt x="9" y="6"/>
                </a:lnTo>
                <a:lnTo>
                  <a:pt x="12" y="6"/>
                </a:lnTo>
                <a:lnTo>
                  <a:pt x="14" y="6"/>
                </a:lnTo>
                <a:lnTo>
                  <a:pt x="16" y="6"/>
                </a:lnTo>
                <a:lnTo>
                  <a:pt x="16" y="6"/>
                </a:lnTo>
                <a:lnTo>
                  <a:pt x="18" y="6"/>
                </a:lnTo>
                <a:lnTo>
                  <a:pt x="28" y="5"/>
                </a:lnTo>
                <a:lnTo>
                  <a:pt x="30" y="5"/>
                </a:lnTo>
                <a:lnTo>
                  <a:pt x="33" y="3"/>
                </a:lnTo>
                <a:lnTo>
                  <a:pt x="35" y="3"/>
                </a:lnTo>
                <a:lnTo>
                  <a:pt x="36" y="3"/>
                </a:lnTo>
                <a:lnTo>
                  <a:pt x="36" y="1"/>
                </a:lnTo>
                <a:lnTo>
                  <a:pt x="36" y="1"/>
                </a:lnTo>
                <a:lnTo>
                  <a:pt x="38" y="1"/>
                </a:lnTo>
                <a:lnTo>
                  <a:pt x="40" y="3"/>
                </a:lnTo>
                <a:lnTo>
                  <a:pt x="38" y="5"/>
                </a:lnTo>
                <a:lnTo>
                  <a:pt x="38" y="6"/>
                </a:lnTo>
                <a:lnTo>
                  <a:pt x="36" y="8"/>
                </a:lnTo>
                <a:lnTo>
                  <a:pt x="36" y="10"/>
                </a:lnTo>
                <a:lnTo>
                  <a:pt x="36" y="12"/>
                </a:lnTo>
                <a:lnTo>
                  <a:pt x="38" y="12"/>
                </a:lnTo>
                <a:lnTo>
                  <a:pt x="38" y="10"/>
                </a:lnTo>
                <a:lnTo>
                  <a:pt x="40" y="12"/>
                </a:lnTo>
                <a:lnTo>
                  <a:pt x="42" y="12"/>
                </a:lnTo>
                <a:lnTo>
                  <a:pt x="43" y="12"/>
                </a:lnTo>
                <a:lnTo>
                  <a:pt x="45" y="10"/>
                </a:lnTo>
                <a:lnTo>
                  <a:pt x="45" y="6"/>
                </a:lnTo>
                <a:lnTo>
                  <a:pt x="47" y="6"/>
                </a:lnTo>
                <a:lnTo>
                  <a:pt x="47" y="10"/>
                </a:lnTo>
                <a:lnTo>
                  <a:pt x="49" y="12"/>
                </a:lnTo>
                <a:lnTo>
                  <a:pt x="50" y="12"/>
                </a:lnTo>
                <a:lnTo>
                  <a:pt x="52" y="12"/>
                </a:lnTo>
                <a:lnTo>
                  <a:pt x="55" y="12"/>
                </a:lnTo>
                <a:lnTo>
                  <a:pt x="57" y="12"/>
                </a:lnTo>
                <a:lnTo>
                  <a:pt x="59" y="12"/>
                </a:lnTo>
                <a:lnTo>
                  <a:pt x="61" y="12"/>
                </a:lnTo>
                <a:lnTo>
                  <a:pt x="61" y="13"/>
                </a:lnTo>
                <a:lnTo>
                  <a:pt x="61" y="13"/>
                </a:lnTo>
                <a:lnTo>
                  <a:pt x="61" y="15"/>
                </a:lnTo>
                <a:lnTo>
                  <a:pt x="62" y="15"/>
                </a:lnTo>
                <a:lnTo>
                  <a:pt x="62" y="13"/>
                </a:lnTo>
                <a:lnTo>
                  <a:pt x="62" y="12"/>
                </a:lnTo>
                <a:lnTo>
                  <a:pt x="64" y="10"/>
                </a:lnTo>
                <a:lnTo>
                  <a:pt x="66" y="10"/>
                </a:lnTo>
                <a:lnTo>
                  <a:pt x="66" y="12"/>
                </a:lnTo>
                <a:lnTo>
                  <a:pt x="69" y="12"/>
                </a:lnTo>
                <a:lnTo>
                  <a:pt x="73" y="10"/>
                </a:lnTo>
                <a:lnTo>
                  <a:pt x="74" y="10"/>
                </a:lnTo>
                <a:lnTo>
                  <a:pt x="74" y="12"/>
                </a:lnTo>
                <a:lnTo>
                  <a:pt x="76" y="12"/>
                </a:lnTo>
                <a:lnTo>
                  <a:pt x="76" y="12"/>
                </a:lnTo>
                <a:lnTo>
                  <a:pt x="76" y="10"/>
                </a:lnTo>
                <a:lnTo>
                  <a:pt x="76" y="6"/>
                </a:lnTo>
                <a:lnTo>
                  <a:pt x="74" y="6"/>
                </a:lnTo>
                <a:lnTo>
                  <a:pt x="74" y="5"/>
                </a:lnTo>
                <a:lnTo>
                  <a:pt x="74" y="3"/>
                </a:lnTo>
                <a:lnTo>
                  <a:pt x="76" y="3"/>
                </a:lnTo>
                <a:lnTo>
                  <a:pt x="76" y="3"/>
                </a:lnTo>
                <a:lnTo>
                  <a:pt x="78" y="3"/>
                </a:lnTo>
                <a:lnTo>
                  <a:pt x="81" y="3"/>
                </a:lnTo>
                <a:lnTo>
                  <a:pt x="81" y="5"/>
                </a:lnTo>
                <a:lnTo>
                  <a:pt x="83" y="5"/>
                </a:lnTo>
                <a:lnTo>
                  <a:pt x="85" y="6"/>
                </a:lnTo>
                <a:lnTo>
                  <a:pt x="86" y="8"/>
                </a:lnTo>
                <a:lnTo>
                  <a:pt x="86" y="10"/>
                </a:lnTo>
                <a:lnTo>
                  <a:pt x="86" y="12"/>
                </a:lnTo>
                <a:lnTo>
                  <a:pt x="88" y="13"/>
                </a:lnTo>
                <a:lnTo>
                  <a:pt x="90" y="13"/>
                </a:lnTo>
                <a:lnTo>
                  <a:pt x="90" y="12"/>
                </a:lnTo>
                <a:lnTo>
                  <a:pt x="92" y="12"/>
                </a:lnTo>
                <a:lnTo>
                  <a:pt x="90" y="12"/>
                </a:lnTo>
                <a:lnTo>
                  <a:pt x="90" y="10"/>
                </a:lnTo>
                <a:lnTo>
                  <a:pt x="90" y="8"/>
                </a:lnTo>
                <a:lnTo>
                  <a:pt x="90" y="6"/>
                </a:lnTo>
                <a:lnTo>
                  <a:pt x="92" y="6"/>
                </a:lnTo>
                <a:lnTo>
                  <a:pt x="90" y="6"/>
                </a:lnTo>
                <a:lnTo>
                  <a:pt x="92" y="6"/>
                </a:lnTo>
                <a:lnTo>
                  <a:pt x="92" y="5"/>
                </a:lnTo>
                <a:lnTo>
                  <a:pt x="92" y="3"/>
                </a:lnTo>
                <a:lnTo>
                  <a:pt x="93" y="3"/>
                </a:lnTo>
                <a:lnTo>
                  <a:pt x="93" y="5"/>
                </a:lnTo>
                <a:lnTo>
                  <a:pt x="95" y="6"/>
                </a:lnTo>
                <a:lnTo>
                  <a:pt x="97" y="6"/>
                </a:lnTo>
                <a:lnTo>
                  <a:pt x="98" y="6"/>
                </a:lnTo>
                <a:lnTo>
                  <a:pt x="102" y="8"/>
                </a:lnTo>
                <a:lnTo>
                  <a:pt x="104" y="6"/>
                </a:lnTo>
                <a:lnTo>
                  <a:pt x="105" y="6"/>
                </a:lnTo>
                <a:lnTo>
                  <a:pt x="105" y="5"/>
                </a:lnTo>
                <a:lnTo>
                  <a:pt x="105" y="6"/>
                </a:lnTo>
                <a:lnTo>
                  <a:pt x="107" y="6"/>
                </a:lnTo>
                <a:lnTo>
                  <a:pt x="107" y="8"/>
                </a:lnTo>
                <a:lnTo>
                  <a:pt x="109" y="8"/>
                </a:lnTo>
                <a:lnTo>
                  <a:pt x="107" y="10"/>
                </a:lnTo>
                <a:lnTo>
                  <a:pt x="107" y="12"/>
                </a:lnTo>
                <a:lnTo>
                  <a:pt x="109" y="13"/>
                </a:lnTo>
                <a:lnTo>
                  <a:pt x="109" y="15"/>
                </a:lnTo>
                <a:lnTo>
                  <a:pt x="110" y="15"/>
                </a:lnTo>
                <a:lnTo>
                  <a:pt x="112" y="15"/>
                </a:lnTo>
                <a:lnTo>
                  <a:pt x="112" y="13"/>
                </a:lnTo>
                <a:lnTo>
                  <a:pt x="112" y="12"/>
                </a:lnTo>
                <a:lnTo>
                  <a:pt x="112" y="10"/>
                </a:lnTo>
                <a:lnTo>
                  <a:pt x="114" y="10"/>
                </a:lnTo>
                <a:lnTo>
                  <a:pt x="116" y="12"/>
                </a:lnTo>
                <a:lnTo>
                  <a:pt x="116" y="13"/>
                </a:lnTo>
                <a:lnTo>
                  <a:pt x="116" y="15"/>
                </a:lnTo>
                <a:lnTo>
                  <a:pt x="116" y="15"/>
                </a:lnTo>
                <a:lnTo>
                  <a:pt x="117" y="15"/>
                </a:lnTo>
                <a:lnTo>
                  <a:pt x="117" y="15"/>
                </a:lnTo>
                <a:lnTo>
                  <a:pt x="119" y="13"/>
                </a:lnTo>
                <a:lnTo>
                  <a:pt x="121" y="12"/>
                </a:lnTo>
                <a:lnTo>
                  <a:pt x="121" y="10"/>
                </a:lnTo>
                <a:lnTo>
                  <a:pt x="121" y="8"/>
                </a:lnTo>
                <a:lnTo>
                  <a:pt x="121" y="5"/>
                </a:lnTo>
                <a:lnTo>
                  <a:pt x="121" y="3"/>
                </a:lnTo>
                <a:lnTo>
                  <a:pt x="124" y="3"/>
                </a:lnTo>
                <a:lnTo>
                  <a:pt x="126" y="3"/>
                </a:lnTo>
                <a:lnTo>
                  <a:pt x="128" y="3"/>
                </a:lnTo>
                <a:lnTo>
                  <a:pt x="129" y="3"/>
                </a:lnTo>
                <a:lnTo>
                  <a:pt x="131" y="3"/>
                </a:lnTo>
                <a:lnTo>
                  <a:pt x="133" y="3"/>
                </a:lnTo>
                <a:lnTo>
                  <a:pt x="133" y="1"/>
                </a:lnTo>
                <a:lnTo>
                  <a:pt x="135" y="1"/>
                </a:lnTo>
                <a:lnTo>
                  <a:pt x="135" y="0"/>
                </a:lnTo>
                <a:lnTo>
                  <a:pt x="136" y="0"/>
                </a:lnTo>
                <a:lnTo>
                  <a:pt x="136" y="1"/>
                </a:lnTo>
                <a:lnTo>
                  <a:pt x="136" y="3"/>
                </a:lnTo>
                <a:lnTo>
                  <a:pt x="136" y="5"/>
                </a:lnTo>
                <a:lnTo>
                  <a:pt x="136" y="5"/>
                </a:lnTo>
                <a:lnTo>
                  <a:pt x="136" y="6"/>
                </a:lnTo>
                <a:lnTo>
                  <a:pt x="136" y="8"/>
                </a:lnTo>
                <a:lnTo>
                  <a:pt x="136" y="10"/>
                </a:lnTo>
                <a:lnTo>
                  <a:pt x="136" y="12"/>
                </a:lnTo>
                <a:lnTo>
                  <a:pt x="136" y="12"/>
                </a:lnTo>
                <a:lnTo>
                  <a:pt x="138" y="12"/>
                </a:lnTo>
                <a:lnTo>
                  <a:pt x="138" y="10"/>
                </a:lnTo>
                <a:lnTo>
                  <a:pt x="138" y="8"/>
                </a:lnTo>
                <a:lnTo>
                  <a:pt x="140" y="8"/>
                </a:lnTo>
                <a:lnTo>
                  <a:pt x="140" y="10"/>
                </a:lnTo>
                <a:lnTo>
                  <a:pt x="143" y="10"/>
                </a:lnTo>
                <a:lnTo>
                  <a:pt x="143" y="12"/>
                </a:lnTo>
                <a:lnTo>
                  <a:pt x="145" y="12"/>
                </a:lnTo>
                <a:lnTo>
                  <a:pt x="145" y="10"/>
                </a:lnTo>
                <a:lnTo>
                  <a:pt x="145" y="8"/>
                </a:lnTo>
                <a:lnTo>
                  <a:pt x="145" y="6"/>
                </a:lnTo>
                <a:lnTo>
                  <a:pt x="148" y="6"/>
                </a:lnTo>
                <a:lnTo>
                  <a:pt x="148" y="5"/>
                </a:lnTo>
                <a:lnTo>
                  <a:pt x="150" y="6"/>
                </a:lnTo>
                <a:lnTo>
                  <a:pt x="150" y="8"/>
                </a:lnTo>
                <a:lnTo>
                  <a:pt x="150" y="6"/>
                </a:lnTo>
                <a:lnTo>
                  <a:pt x="152" y="6"/>
                </a:lnTo>
                <a:lnTo>
                  <a:pt x="152" y="5"/>
                </a:lnTo>
                <a:lnTo>
                  <a:pt x="152" y="3"/>
                </a:lnTo>
                <a:lnTo>
                  <a:pt x="153" y="3"/>
                </a:lnTo>
                <a:lnTo>
                  <a:pt x="155" y="3"/>
                </a:lnTo>
                <a:lnTo>
                  <a:pt x="155" y="1"/>
                </a:lnTo>
                <a:lnTo>
                  <a:pt x="155" y="1"/>
                </a:lnTo>
                <a:lnTo>
                  <a:pt x="155" y="0"/>
                </a:lnTo>
                <a:lnTo>
                  <a:pt x="157" y="0"/>
                </a:lnTo>
                <a:lnTo>
                  <a:pt x="159" y="0"/>
                </a:lnTo>
                <a:lnTo>
                  <a:pt x="159" y="1"/>
                </a:lnTo>
                <a:lnTo>
                  <a:pt x="159" y="1"/>
                </a:lnTo>
                <a:lnTo>
                  <a:pt x="159" y="3"/>
                </a:lnTo>
                <a:lnTo>
                  <a:pt x="159" y="5"/>
                </a:lnTo>
                <a:lnTo>
                  <a:pt x="159" y="6"/>
                </a:lnTo>
                <a:lnTo>
                  <a:pt x="159" y="8"/>
                </a:lnTo>
                <a:lnTo>
                  <a:pt x="160" y="8"/>
                </a:lnTo>
                <a:lnTo>
                  <a:pt x="160" y="10"/>
                </a:lnTo>
                <a:lnTo>
                  <a:pt x="162" y="12"/>
                </a:lnTo>
                <a:lnTo>
                  <a:pt x="164" y="12"/>
                </a:lnTo>
                <a:lnTo>
                  <a:pt x="165" y="13"/>
                </a:lnTo>
                <a:lnTo>
                  <a:pt x="165" y="15"/>
                </a:lnTo>
                <a:lnTo>
                  <a:pt x="165" y="15"/>
                </a:lnTo>
                <a:lnTo>
                  <a:pt x="164" y="15"/>
                </a:lnTo>
                <a:lnTo>
                  <a:pt x="164" y="17"/>
                </a:lnTo>
                <a:lnTo>
                  <a:pt x="165" y="19"/>
                </a:lnTo>
                <a:lnTo>
                  <a:pt x="165" y="20"/>
                </a:lnTo>
                <a:lnTo>
                  <a:pt x="165" y="20"/>
                </a:lnTo>
                <a:lnTo>
                  <a:pt x="165" y="19"/>
                </a:lnTo>
                <a:lnTo>
                  <a:pt x="165" y="17"/>
                </a:lnTo>
                <a:lnTo>
                  <a:pt x="167" y="15"/>
                </a:lnTo>
                <a:lnTo>
                  <a:pt x="169" y="15"/>
                </a:lnTo>
                <a:lnTo>
                  <a:pt x="169" y="15"/>
                </a:lnTo>
                <a:lnTo>
                  <a:pt x="171" y="15"/>
                </a:lnTo>
                <a:lnTo>
                  <a:pt x="171" y="15"/>
                </a:lnTo>
                <a:lnTo>
                  <a:pt x="171" y="17"/>
                </a:lnTo>
                <a:lnTo>
                  <a:pt x="171" y="19"/>
                </a:lnTo>
                <a:lnTo>
                  <a:pt x="169" y="20"/>
                </a:lnTo>
                <a:lnTo>
                  <a:pt x="171" y="20"/>
                </a:lnTo>
                <a:lnTo>
                  <a:pt x="171" y="22"/>
                </a:lnTo>
                <a:lnTo>
                  <a:pt x="172" y="22"/>
                </a:lnTo>
                <a:lnTo>
                  <a:pt x="172" y="24"/>
                </a:lnTo>
                <a:lnTo>
                  <a:pt x="174" y="22"/>
                </a:lnTo>
                <a:lnTo>
                  <a:pt x="176" y="22"/>
                </a:lnTo>
                <a:lnTo>
                  <a:pt x="178" y="20"/>
                </a:lnTo>
                <a:lnTo>
                  <a:pt x="181" y="20"/>
                </a:lnTo>
                <a:lnTo>
                  <a:pt x="181" y="20"/>
                </a:lnTo>
                <a:lnTo>
                  <a:pt x="183" y="20"/>
                </a:lnTo>
                <a:lnTo>
                  <a:pt x="184" y="19"/>
                </a:lnTo>
                <a:lnTo>
                  <a:pt x="186" y="19"/>
                </a:lnTo>
                <a:lnTo>
                  <a:pt x="188" y="17"/>
                </a:lnTo>
                <a:lnTo>
                  <a:pt x="190" y="17"/>
                </a:lnTo>
                <a:lnTo>
                  <a:pt x="190" y="19"/>
                </a:lnTo>
                <a:lnTo>
                  <a:pt x="191" y="20"/>
                </a:lnTo>
                <a:lnTo>
                  <a:pt x="193" y="20"/>
                </a:lnTo>
                <a:lnTo>
                  <a:pt x="193" y="22"/>
                </a:lnTo>
                <a:lnTo>
                  <a:pt x="191" y="22"/>
                </a:lnTo>
                <a:lnTo>
                  <a:pt x="193" y="22"/>
                </a:lnTo>
                <a:lnTo>
                  <a:pt x="193" y="24"/>
                </a:lnTo>
                <a:lnTo>
                  <a:pt x="195" y="25"/>
                </a:lnTo>
                <a:lnTo>
                  <a:pt x="196" y="25"/>
                </a:lnTo>
                <a:lnTo>
                  <a:pt x="196" y="25"/>
                </a:lnTo>
                <a:lnTo>
                  <a:pt x="196" y="24"/>
                </a:lnTo>
                <a:lnTo>
                  <a:pt x="198" y="24"/>
                </a:lnTo>
                <a:lnTo>
                  <a:pt x="198" y="22"/>
                </a:lnTo>
                <a:lnTo>
                  <a:pt x="196" y="22"/>
                </a:lnTo>
                <a:lnTo>
                  <a:pt x="196" y="20"/>
                </a:lnTo>
                <a:lnTo>
                  <a:pt x="196" y="19"/>
                </a:lnTo>
                <a:lnTo>
                  <a:pt x="198" y="19"/>
                </a:lnTo>
                <a:lnTo>
                  <a:pt x="198" y="20"/>
                </a:lnTo>
                <a:lnTo>
                  <a:pt x="200" y="22"/>
                </a:lnTo>
                <a:lnTo>
                  <a:pt x="202" y="24"/>
                </a:lnTo>
                <a:lnTo>
                  <a:pt x="202" y="25"/>
                </a:lnTo>
                <a:lnTo>
                  <a:pt x="205" y="27"/>
                </a:lnTo>
                <a:lnTo>
                  <a:pt x="205" y="25"/>
                </a:lnTo>
                <a:lnTo>
                  <a:pt x="207" y="25"/>
                </a:lnTo>
                <a:lnTo>
                  <a:pt x="208" y="25"/>
                </a:lnTo>
                <a:lnTo>
                  <a:pt x="208" y="27"/>
                </a:lnTo>
                <a:lnTo>
                  <a:pt x="210" y="31"/>
                </a:lnTo>
                <a:lnTo>
                  <a:pt x="210" y="31"/>
                </a:lnTo>
                <a:lnTo>
                  <a:pt x="210" y="34"/>
                </a:lnTo>
                <a:lnTo>
                  <a:pt x="210" y="36"/>
                </a:lnTo>
                <a:lnTo>
                  <a:pt x="212" y="39"/>
                </a:lnTo>
                <a:lnTo>
                  <a:pt x="212" y="41"/>
                </a:lnTo>
                <a:lnTo>
                  <a:pt x="212" y="44"/>
                </a:lnTo>
                <a:lnTo>
                  <a:pt x="212" y="46"/>
                </a:lnTo>
                <a:lnTo>
                  <a:pt x="212" y="46"/>
                </a:lnTo>
                <a:lnTo>
                  <a:pt x="212" y="48"/>
                </a:lnTo>
                <a:lnTo>
                  <a:pt x="214" y="49"/>
                </a:lnTo>
                <a:lnTo>
                  <a:pt x="214" y="51"/>
                </a:lnTo>
                <a:lnTo>
                  <a:pt x="215" y="53"/>
                </a:lnTo>
                <a:lnTo>
                  <a:pt x="215" y="55"/>
                </a:lnTo>
                <a:lnTo>
                  <a:pt x="217" y="55"/>
                </a:lnTo>
                <a:lnTo>
                  <a:pt x="219" y="56"/>
                </a:lnTo>
                <a:lnTo>
                  <a:pt x="219" y="58"/>
                </a:lnTo>
                <a:lnTo>
                  <a:pt x="219" y="60"/>
                </a:lnTo>
                <a:lnTo>
                  <a:pt x="221" y="62"/>
                </a:lnTo>
                <a:lnTo>
                  <a:pt x="222" y="62"/>
                </a:lnTo>
                <a:lnTo>
                  <a:pt x="222" y="63"/>
                </a:lnTo>
                <a:lnTo>
                  <a:pt x="224" y="65"/>
                </a:lnTo>
                <a:lnTo>
                  <a:pt x="224" y="67"/>
                </a:lnTo>
                <a:lnTo>
                  <a:pt x="224" y="68"/>
                </a:lnTo>
                <a:lnTo>
                  <a:pt x="226" y="70"/>
                </a:lnTo>
                <a:lnTo>
                  <a:pt x="226" y="72"/>
                </a:lnTo>
                <a:lnTo>
                  <a:pt x="226" y="74"/>
                </a:lnTo>
                <a:lnTo>
                  <a:pt x="226" y="75"/>
                </a:lnTo>
                <a:lnTo>
                  <a:pt x="227" y="77"/>
                </a:lnTo>
                <a:lnTo>
                  <a:pt x="227" y="79"/>
                </a:lnTo>
                <a:lnTo>
                  <a:pt x="229" y="80"/>
                </a:lnTo>
                <a:lnTo>
                  <a:pt x="229" y="82"/>
                </a:lnTo>
                <a:lnTo>
                  <a:pt x="231" y="82"/>
                </a:lnTo>
                <a:lnTo>
                  <a:pt x="231" y="84"/>
                </a:lnTo>
                <a:lnTo>
                  <a:pt x="233" y="86"/>
                </a:lnTo>
                <a:lnTo>
                  <a:pt x="234" y="87"/>
                </a:lnTo>
                <a:lnTo>
                  <a:pt x="234" y="89"/>
                </a:lnTo>
                <a:lnTo>
                  <a:pt x="234" y="91"/>
                </a:lnTo>
                <a:lnTo>
                  <a:pt x="236" y="91"/>
                </a:lnTo>
                <a:lnTo>
                  <a:pt x="238" y="91"/>
                </a:lnTo>
                <a:lnTo>
                  <a:pt x="238" y="92"/>
                </a:lnTo>
                <a:lnTo>
                  <a:pt x="239" y="94"/>
                </a:lnTo>
                <a:lnTo>
                  <a:pt x="241" y="98"/>
                </a:lnTo>
                <a:lnTo>
                  <a:pt x="241" y="99"/>
                </a:lnTo>
                <a:lnTo>
                  <a:pt x="241" y="101"/>
                </a:lnTo>
                <a:lnTo>
                  <a:pt x="243" y="101"/>
                </a:lnTo>
                <a:lnTo>
                  <a:pt x="243" y="103"/>
                </a:lnTo>
                <a:lnTo>
                  <a:pt x="245" y="105"/>
                </a:lnTo>
                <a:lnTo>
                  <a:pt x="246" y="106"/>
                </a:lnTo>
                <a:lnTo>
                  <a:pt x="248" y="106"/>
                </a:lnTo>
                <a:lnTo>
                  <a:pt x="250" y="106"/>
                </a:lnTo>
                <a:lnTo>
                  <a:pt x="251" y="108"/>
                </a:lnTo>
                <a:lnTo>
                  <a:pt x="253" y="110"/>
                </a:lnTo>
                <a:lnTo>
                  <a:pt x="255" y="111"/>
                </a:lnTo>
                <a:lnTo>
                  <a:pt x="257" y="113"/>
                </a:lnTo>
                <a:lnTo>
                  <a:pt x="257" y="115"/>
                </a:lnTo>
                <a:lnTo>
                  <a:pt x="258" y="117"/>
                </a:lnTo>
                <a:lnTo>
                  <a:pt x="258" y="118"/>
                </a:lnTo>
                <a:lnTo>
                  <a:pt x="260" y="120"/>
                </a:lnTo>
                <a:lnTo>
                  <a:pt x="262" y="122"/>
                </a:lnTo>
                <a:lnTo>
                  <a:pt x="262" y="122"/>
                </a:lnTo>
                <a:lnTo>
                  <a:pt x="264" y="123"/>
                </a:lnTo>
                <a:lnTo>
                  <a:pt x="265" y="125"/>
                </a:lnTo>
                <a:lnTo>
                  <a:pt x="265" y="129"/>
                </a:lnTo>
                <a:lnTo>
                  <a:pt x="267" y="130"/>
                </a:lnTo>
                <a:lnTo>
                  <a:pt x="267" y="132"/>
                </a:lnTo>
                <a:lnTo>
                  <a:pt x="269" y="134"/>
                </a:lnTo>
                <a:lnTo>
                  <a:pt x="269" y="136"/>
                </a:lnTo>
                <a:lnTo>
                  <a:pt x="269" y="136"/>
                </a:lnTo>
                <a:lnTo>
                  <a:pt x="270" y="137"/>
                </a:lnTo>
                <a:lnTo>
                  <a:pt x="270" y="139"/>
                </a:lnTo>
                <a:lnTo>
                  <a:pt x="272" y="141"/>
                </a:lnTo>
                <a:lnTo>
                  <a:pt x="272" y="142"/>
                </a:lnTo>
                <a:lnTo>
                  <a:pt x="272" y="144"/>
                </a:lnTo>
                <a:lnTo>
                  <a:pt x="272" y="146"/>
                </a:lnTo>
                <a:lnTo>
                  <a:pt x="272" y="148"/>
                </a:lnTo>
                <a:lnTo>
                  <a:pt x="272" y="149"/>
                </a:lnTo>
                <a:lnTo>
                  <a:pt x="272" y="151"/>
                </a:lnTo>
                <a:lnTo>
                  <a:pt x="274" y="151"/>
                </a:lnTo>
                <a:lnTo>
                  <a:pt x="274" y="153"/>
                </a:lnTo>
                <a:lnTo>
                  <a:pt x="274" y="154"/>
                </a:lnTo>
                <a:lnTo>
                  <a:pt x="276" y="156"/>
                </a:lnTo>
                <a:lnTo>
                  <a:pt x="276" y="158"/>
                </a:lnTo>
                <a:lnTo>
                  <a:pt x="276" y="160"/>
                </a:lnTo>
                <a:lnTo>
                  <a:pt x="276" y="161"/>
                </a:lnTo>
                <a:lnTo>
                  <a:pt x="276" y="163"/>
                </a:lnTo>
                <a:lnTo>
                  <a:pt x="276" y="166"/>
                </a:lnTo>
                <a:lnTo>
                  <a:pt x="274" y="166"/>
                </a:lnTo>
                <a:lnTo>
                  <a:pt x="274" y="170"/>
                </a:lnTo>
                <a:lnTo>
                  <a:pt x="274" y="172"/>
                </a:lnTo>
                <a:lnTo>
                  <a:pt x="272" y="179"/>
                </a:lnTo>
                <a:lnTo>
                  <a:pt x="272" y="184"/>
                </a:lnTo>
                <a:lnTo>
                  <a:pt x="272" y="187"/>
                </a:lnTo>
                <a:lnTo>
                  <a:pt x="272" y="189"/>
                </a:lnTo>
                <a:lnTo>
                  <a:pt x="270" y="191"/>
                </a:lnTo>
                <a:lnTo>
                  <a:pt x="270" y="192"/>
                </a:lnTo>
                <a:lnTo>
                  <a:pt x="269" y="194"/>
                </a:lnTo>
                <a:lnTo>
                  <a:pt x="267" y="194"/>
                </a:lnTo>
                <a:lnTo>
                  <a:pt x="264" y="196"/>
                </a:lnTo>
                <a:lnTo>
                  <a:pt x="262" y="196"/>
                </a:lnTo>
                <a:lnTo>
                  <a:pt x="260" y="196"/>
                </a:lnTo>
                <a:lnTo>
                  <a:pt x="258" y="197"/>
                </a:lnTo>
                <a:lnTo>
                  <a:pt x="257" y="197"/>
                </a:lnTo>
                <a:lnTo>
                  <a:pt x="257" y="197"/>
                </a:lnTo>
                <a:lnTo>
                  <a:pt x="255" y="197"/>
                </a:lnTo>
                <a:lnTo>
                  <a:pt x="253" y="197"/>
                </a:lnTo>
                <a:lnTo>
                  <a:pt x="250" y="197"/>
                </a:lnTo>
                <a:lnTo>
                  <a:pt x="248" y="199"/>
                </a:lnTo>
                <a:lnTo>
                  <a:pt x="246" y="199"/>
                </a:lnTo>
                <a:lnTo>
                  <a:pt x="243" y="199"/>
                </a:lnTo>
                <a:lnTo>
                  <a:pt x="241" y="199"/>
                </a:lnTo>
                <a:lnTo>
                  <a:pt x="241" y="201"/>
                </a:lnTo>
                <a:lnTo>
                  <a:pt x="239" y="201"/>
                </a:lnTo>
                <a:lnTo>
                  <a:pt x="238" y="203"/>
                </a:lnTo>
                <a:lnTo>
                  <a:pt x="236" y="203"/>
                </a:lnTo>
                <a:lnTo>
                  <a:pt x="234" y="204"/>
                </a:lnTo>
                <a:lnTo>
                  <a:pt x="234" y="206"/>
                </a:lnTo>
                <a:lnTo>
                  <a:pt x="233" y="208"/>
                </a:lnTo>
                <a:lnTo>
                  <a:pt x="233" y="209"/>
                </a:lnTo>
                <a:lnTo>
                  <a:pt x="231" y="211"/>
                </a:lnTo>
                <a:lnTo>
                  <a:pt x="231" y="211"/>
                </a:lnTo>
                <a:lnTo>
                  <a:pt x="229" y="211"/>
                </a:lnTo>
                <a:lnTo>
                  <a:pt x="229" y="213"/>
                </a:lnTo>
                <a:lnTo>
                  <a:pt x="224" y="218"/>
                </a:lnTo>
                <a:lnTo>
                  <a:pt x="224" y="220"/>
                </a:lnTo>
                <a:lnTo>
                  <a:pt x="222" y="222"/>
                </a:lnTo>
                <a:lnTo>
                  <a:pt x="222" y="223"/>
                </a:lnTo>
                <a:lnTo>
                  <a:pt x="221" y="227"/>
                </a:lnTo>
                <a:lnTo>
                  <a:pt x="221" y="230"/>
                </a:lnTo>
                <a:lnTo>
                  <a:pt x="221" y="232"/>
                </a:lnTo>
                <a:lnTo>
                  <a:pt x="221" y="234"/>
                </a:lnTo>
                <a:lnTo>
                  <a:pt x="219" y="235"/>
                </a:lnTo>
                <a:lnTo>
                  <a:pt x="219" y="237"/>
                </a:lnTo>
                <a:lnTo>
                  <a:pt x="219" y="239"/>
                </a:lnTo>
                <a:lnTo>
                  <a:pt x="219" y="240"/>
                </a:lnTo>
                <a:lnTo>
                  <a:pt x="219" y="242"/>
                </a:lnTo>
                <a:lnTo>
                  <a:pt x="219" y="242"/>
                </a:lnTo>
                <a:lnTo>
                  <a:pt x="221" y="242"/>
                </a:lnTo>
                <a:lnTo>
                  <a:pt x="221" y="244"/>
                </a:lnTo>
                <a:lnTo>
                  <a:pt x="221" y="246"/>
                </a:lnTo>
                <a:lnTo>
                  <a:pt x="222" y="247"/>
                </a:lnTo>
                <a:lnTo>
                  <a:pt x="224" y="249"/>
                </a:lnTo>
                <a:lnTo>
                  <a:pt x="226" y="252"/>
                </a:lnTo>
                <a:lnTo>
                  <a:pt x="226" y="254"/>
                </a:lnTo>
                <a:lnTo>
                  <a:pt x="227" y="256"/>
                </a:lnTo>
                <a:lnTo>
                  <a:pt x="229" y="256"/>
                </a:lnTo>
                <a:lnTo>
                  <a:pt x="231" y="258"/>
                </a:lnTo>
                <a:lnTo>
                  <a:pt x="233" y="261"/>
                </a:lnTo>
                <a:lnTo>
                  <a:pt x="236" y="265"/>
                </a:lnTo>
                <a:lnTo>
                  <a:pt x="238" y="266"/>
                </a:lnTo>
                <a:lnTo>
                  <a:pt x="238" y="268"/>
                </a:lnTo>
                <a:lnTo>
                  <a:pt x="238" y="270"/>
                </a:lnTo>
                <a:lnTo>
                  <a:pt x="238" y="271"/>
                </a:lnTo>
                <a:lnTo>
                  <a:pt x="236" y="271"/>
                </a:lnTo>
                <a:lnTo>
                  <a:pt x="234" y="271"/>
                </a:lnTo>
                <a:lnTo>
                  <a:pt x="233" y="271"/>
                </a:lnTo>
                <a:lnTo>
                  <a:pt x="231" y="271"/>
                </a:lnTo>
                <a:lnTo>
                  <a:pt x="229" y="270"/>
                </a:lnTo>
                <a:lnTo>
                  <a:pt x="227" y="270"/>
                </a:lnTo>
                <a:lnTo>
                  <a:pt x="227" y="271"/>
                </a:lnTo>
                <a:lnTo>
                  <a:pt x="226" y="271"/>
                </a:lnTo>
                <a:lnTo>
                  <a:pt x="226" y="271"/>
                </a:lnTo>
                <a:lnTo>
                  <a:pt x="226" y="271"/>
                </a:lnTo>
                <a:lnTo>
                  <a:pt x="224" y="271"/>
                </a:lnTo>
                <a:lnTo>
                  <a:pt x="222" y="271"/>
                </a:lnTo>
                <a:lnTo>
                  <a:pt x="221" y="271"/>
                </a:lnTo>
                <a:lnTo>
                  <a:pt x="221" y="273"/>
                </a:lnTo>
                <a:lnTo>
                  <a:pt x="221" y="271"/>
                </a:lnTo>
                <a:lnTo>
                  <a:pt x="219" y="271"/>
                </a:lnTo>
                <a:lnTo>
                  <a:pt x="217" y="271"/>
                </a:lnTo>
                <a:lnTo>
                  <a:pt x="215" y="271"/>
                </a:lnTo>
                <a:lnTo>
                  <a:pt x="212" y="271"/>
                </a:lnTo>
                <a:lnTo>
                  <a:pt x="210" y="271"/>
                </a:lnTo>
                <a:lnTo>
                  <a:pt x="205" y="271"/>
                </a:lnTo>
                <a:lnTo>
                  <a:pt x="203" y="271"/>
                </a:lnTo>
                <a:lnTo>
                  <a:pt x="203" y="271"/>
                </a:lnTo>
                <a:lnTo>
                  <a:pt x="203" y="277"/>
                </a:lnTo>
                <a:lnTo>
                  <a:pt x="202" y="277"/>
                </a:lnTo>
                <a:lnTo>
                  <a:pt x="200" y="277"/>
                </a:lnTo>
                <a:lnTo>
                  <a:pt x="198" y="277"/>
                </a:lnTo>
                <a:lnTo>
                  <a:pt x="196" y="277"/>
                </a:lnTo>
                <a:lnTo>
                  <a:pt x="195" y="277"/>
                </a:lnTo>
                <a:lnTo>
                  <a:pt x="193" y="277"/>
                </a:lnTo>
                <a:lnTo>
                  <a:pt x="191" y="277"/>
                </a:lnTo>
                <a:lnTo>
                  <a:pt x="190" y="277"/>
                </a:lnTo>
                <a:lnTo>
                  <a:pt x="188" y="277"/>
                </a:lnTo>
                <a:lnTo>
                  <a:pt x="186" y="277"/>
                </a:lnTo>
                <a:lnTo>
                  <a:pt x="181" y="277"/>
                </a:lnTo>
                <a:lnTo>
                  <a:pt x="181" y="283"/>
                </a:lnTo>
                <a:lnTo>
                  <a:pt x="174" y="283"/>
                </a:lnTo>
                <a:lnTo>
                  <a:pt x="169" y="283"/>
                </a:lnTo>
                <a:lnTo>
                  <a:pt x="157" y="283"/>
                </a:lnTo>
                <a:lnTo>
                  <a:pt x="157" y="287"/>
                </a:lnTo>
                <a:lnTo>
                  <a:pt x="159" y="295"/>
                </a:lnTo>
                <a:lnTo>
                  <a:pt x="155" y="295"/>
                </a:lnTo>
                <a:lnTo>
                  <a:pt x="152" y="295"/>
                </a:lnTo>
                <a:lnTo>
                  <a:pt x="147" y="295"/>
                </a:lnTo>
                <a:lnTo>
                  <a:pt x="140" y="295"/>
                </a:lnTo>
                <a:lnTo>
                  <a:pt x="140" y="301"/>
                </a:lnTo>
                <a:lnTo>
                  <a:pt x="140" y="302"/>
                </a:lnTo>
                <a:lnTo>
                  <a:pt x="140" y="304"/>
                </a:lnTo>
                <a:lnTo>
                  <a:pt x="129" y="304"/>
                </a:lnTo>
                <a:lnTo>
                  <a:pt x="129" y="306"/>
                </a:lnTo>
                <a:lnTo>
                  <a:pt x="129" y="311"/>
                </a:lnTo>
                <a:lnTo>
                  <a:pt x="121" y="311"/>
                </a:lnTo>
                <a:lnTo>
                  <a:pt x="119" y="311"/>
                </a:lnTo>
                <a:lnTo>
                  <a:pt x="119" y="320"/>
                </a:lnTo>
                <a:lnTo>
                  <a:pt x="119" y="321"/>
                </a:lnTo>
                <a:lnTo>
                  <a:pt x="119" y="323"/>
                </a:lnTo>
                <a:lnTo>
                  <a:pt x="117" y="323"/>
                </a:lnTo>
                <a:lnTo>
                  <a:pt x="112" y="323"/>
                </a:lnTo>
                <a:lnTo>
                  <a:pt x="107" y="323"/>
                </a:lnTo>
                <a:lnTo>
                  <a:pt x="107" y="330"/>
                </a:lnTo>
                <a:lnTo>
                  <a:pt x="107" y="342"/>
                </a:lnTo>
                <a:lnTo>
                  <a:pt x="109" y="345"/>
                </a:lnTo>
                <a:lnTo>
                  <a:pt x="105" y="345"/>
                </a:lnTo>
                <a:lnTo>
                  <a:pt x="100" y="345"/>
                </a:lnTo>
                <a:lnTo>
                  <a:pt x="97" y="347"/>
                </a:lnTo>
                <a:lnTo>
                  <a:pt x="98" y="357"/>
                </a:lnTo>
                <a:lnTo>
                  <a:pt x="95" y="357"/>
                </a:lnTo>
                <a:lnTo>
                  <a:pt x="92" y="357"/>
                </a:lnTo>
                <a:lnTo>
                  <a:pt x="86" y="357"/>
                </a:lnTo>
                <a:lnTo>
                  <a:pt x="79" y="357"/>
                </a:lnTo>
                <a:lnTo>
                  <a:pt x="76" y="357"/>
                </a:lnTo>
                <a:lnTo>
                  <a:pt x="76" y="357"/>
                </a:lnTo>
                <a:lnTo>
                  <a:pt x="76" y="359"/>
                </a:lnTo>
                <a:lnTo>
                  <a:pt x="76" y="363"/>
                </a:lnTo>
                <a:lnTo>
                  <a:pt x="76" y="368"/>
                </a:lnTo>
                <a:lnTo>
                  <a:pt x="74" y="369"/>
                </a:lnTo>
                <a:lnTo>
                  <a:pt x="73" y="369"/>
                </a:lnTo>
                <a:lnTo>
                  <a:pt x="71" y="369"/>
                </a:lnTo>
                <a:lnTo>
                  <a:pt x="64" y="369"/>
                </a:lnTo>
                <a:lnTo>
                  <a:pt x="57" y="369"/>
                </a:lnTo>
                <a:lnTo>
                  <a:pt x="47" y="369"/>
                </a:lnTo>
                <a:lnTo>
                  <a:pt x="45" y="369"/>
                </a:lnTo>
                <a:lnTo>
                  <a:pt x="45" y="369"/>
                </a:lnTo>
                <a:lnTo>
                  <a:pt x="43" y="369"/>
                </a:lnTo>
                <a:lnTo>
                  <a:pt x="40" y="369"/>
                </a:lnTo>
                <a:lnTo>
                  <a:pt x="38" y="369"/>
                </a:lnTo>
                <a:lnTo>
                  <a:pt x="36" y="369"/>
                </a:lnTo>
                <a:lnTo>
                  <a:pt x="35" y="369"/>
                </a:lnTo>
                <a:lnTo>
                  <a:pt x="31" y="369"/>
                </a:lnTo>
                <a:lnTo>
                  <a:pt x="26" y="371"/>
                </a:lnTo>
                <a:lnTo>
                  <a:pt x="21" y="371"/>
                </a:lnTo>
                <a:lnTo>
                  <a:pt x="18" y="371"/>
                </a:lnTo>
                <a:lnTo>
                  <a:pt x="16" y="371"/>
                </a:lnTo>
                <a:lnTo>
                  <a:pt x="14" y="371"/>
                </a:lnTo>
                <a:lnTo>
                  <a:pt x="11" y="371"/>
                </a:lnTo>
                <a:lnTo>
                  <a:pt x="9" y="371"/>
                </a:lnTo>
                <a:lnTo>
                  <a:pt x="9" y="366"/>
                </a:lnTo>
                <a:lnTo>
                  <a:pt x="9" y="363"/>
                </a:lnTo>
                <a:lnTo>
                  <a:pt x="9" y="361"/>
                </a:lnTo>
                <a:lnTo>
                  <a:pt x="9" y="352"/>
                </a:lnTo>
                <a:lnTo>
                  <a:pt x="9" y="349"/>
                </a:lnTo>
                <a:lnTo>
                  <a:pt x="7" y="347"/>
                </a:lnTo>
                <a:lnTo>
                  <a:pt x="7" y="344"/>
                </a:lnTo>
                <a:lnTo>
                  <a:pt x="7" y="342"/>
                </a:lnTo>
                <a:lnTo>
                  <a:pt x="7" y="332"/>
                </a:lnTo>
                <a:lnTo>
                  <a:pt x="7" y="326"/>
                </a:lnTo>
                <a:lnTo>
                  <a:pt x="7" y="325"/>
                </a:lnTo>
                <a:lnTo>
                  <a:pt x="7" y="318"/>
                </a:lnTo>
                <a:lnTo>
                  <a:pt x="7" y="314"/>
                </a:lnTo>
                <a:lnTo>
                  <a:pt x="7" y="309"/>
                </a:lnTo>
                <a:lnTo>
                  <a:pt x="7" y="302"/>
                </a:lnTo>
                <a:lnTo>
                  <a:pt x="7" y="302"/>
                </a:lnTo>
                <a:lnTo>
                  <a:pt x="7" y="301"/>
                </a:lnTo>
                <a:lnTo>
                  <a:pt x="9" y="301"/>
                </a:lnTo>
                <a:lnTo>
                  <a:pt x="9" y="297"/>
                </a:lnTo>
                <a:lnTo>
                  <a:pt x="9" y="294"/>
                </a:lnTo>
                <a:lnTo>
                  <a:pt x="9" y="282"/>
                </a:lnTo>
                <a:lnTo>
                  <a:pt x="9" y="278"/>
                </a:lnTo>
                <a:lnTo>
                  <a:pt x="9" y="277"/>
                </a:lnTo>
                <a:lnTo>
                  <a:pt x="9" y="275"/>
                </a:lnTo>
                <a:lnTo>
                  <a:pt x="9" y="271"/>
                </a:lnTo>
                <a:lnTo>
                  <a:pt x="9" y="268"/>
                </a:lnTo>
                <a:lnTo>
                  <a:pt x="7" y="259"/>
                </a:lnTo>
                <a:lnTo>
                  <a:pt x="7" y="258"/>
                </a:lnTo>
                <a:lnTo>
                  <a:pt x="7" y="254"/>
                </a:lnTo>
                <a:lnTo>
                  <a:pt x="7" y="251"/>
                </a:lnTo>
                <a:lnTo>
                  <a:pt x="7" y="249"/>
                </a:lnTo>
                <a:lnTo>
                  <a:pt x="7" y="247"/>
                </a:lnTo>
                <a:lnTo>
                  <a:pt x="7" y="242"/>
                </a:lnTo>
                <a:lnTo>
                  <a:pt x="7" y="237"/>
                </a:lnTo>
                <a:lnTo>
                  <a:pt x="7" y="230"/>
                </a:lnTo>
                <a:lnTo>
                  <a:pt x="7" y="228"/>
                </a:lnTo>
                <a:lnTo>
                  <a:pt x="6" y="228"/>
                </a:lnTo>
                <a:lnTo>
                  <a:pt x="6" y="223"/>
                </a:lnTo>
                <a:lnTo>
                  <a:pt x="6" y="222"/>
                </a:lnTo>
                <a:lnTo>
                  <a:pt x="6" y="209"/>
                </a:lnTo>
                <a:lnTo>
                  <a:pt x="6" y="208"/>
                </a:lnTo>
                <a:lnTo>
                  <a:pt x="6" y="203"/>
                </a:lnTo>
                <a:lnTo>
                  <a:pt x="6" y="196"/>
                </a:lnTo>
                <a:lnTo>
                  <a:pt x="6" y="192"/>
                </a:lnTo>
                <a:lnTo>
                  <a:pt x="6" y="184"/>
                </a:lnTo>
                <a:lnTo>
                  <a:pt x="6" y="182"/>
                </a:lnTo>
                <a:lnTo>
                  <a:pt x="6" y="180"/>
                </a:lnTo>
                <a:lnTo>
                  <a:pt x="6" y="172"/>
                </a:lnTo>
                <a:lnTo>
                  <a:pt x="4" y="161"/>
                </a:lnTo>
                <a:lnTo>
                  <a:pt x="4" y="158"/>
                </a:lnTo>
                <a:lnTo>
                  <a:pt x="4" y="154"/>
                </a:lnTo>
                <a:lnTo>
                  <a:pt x="4" y="149"/>
                </a:lnTo>
                <a:lnTo>
                  <a:pt x="4" y="141"/>
                </a:lnTo>
                <a:lnTo>
                  <a:pt x="4" y="136"/>
                </a:lnTo>
                <a:lnTo>
                  <a:pt x="4" y="129"/>
                </a:lnTo>
                <a:lnTo>
                  <a:pt x="4" y="127"/>
                </a:lnTo>
                <a:lnTo>
                  <a:pt x="4" y="125"/>
                </a:lnTo>
                <a:lnTo>
                  <a:pt x="4" y="123"/>
                </a:lnTo>
                <a:lnTo>
                  <a:pt x="2" y="123"/>
                </a:lnTo>
                <a:lnTo>
                  <a:pt x="2" y="118"/>
                </a:lnTo>
                <a:lnTo>
                  <a:pt x="2" y="115"/>
                </a:lnTo>
                <a:lnTo>
                  <a:pt x="2" y="110"/>
                </a:lnTo>
                <a:lnTo>
                  <a:pt x="2" y="105"/>
                </a:lnTo>
                <a:lnTo>
                  <a:pt x="2" y="103"/>
                </a:lnTo>
                <a:lnTo>
                  <a:pt x="2" y="98"/>
                </a:lnTo>
                <a:lnTo>
                  <a:pt x="2" y="96"/>
                </a:lnTo>
                <a:lnTo>
                  <a:pt x="2" y="94"/>
                </a:lnTo>
                <a:lnTo>
                  <a:pt x="2" y="92"/>
                </a:lnTo>
                <a:lnTo>
                  <a:pt x="2" y="91"/>
                </a:lnTo>
                <a:lnTo>
                  <a:pt x="2" y="89"/>
                </a:lnTo>
                <a:lnTo>
                  <a:pt x="2" y="86"/>
                </a:lnTo>
                <a:lnTo>
                  <a:pt x="2" y="84"/>
                </a:lnTo>
                <a:lnTo>
                  <a:pt x="2" y="80"/>
                </a:lnTo>
                <a:lnTo>
                  <a:pt x="2" y="79"/>
                </a:lnTo>
                <a:lnTo>
                  <a:pt x="2" y="77"/>
                </a:lnTo>
                <a:lnTo>
                  <a:pt x="2" y="75"/>
                </a:lnTo>
                <a:lnTo>
                  <a:pt x="2" y="74"/>
                </a:lnTo>
                <a:lnTo>
                  <a:pt x="2" y="72"/>
                </a:lnTo>
                <a:lnTo>
                  <a:pt x="2" y="70"/>
                </a:lnTo>
                <a:lnTo>
                  <a:pt x="2" y="68"/>
                </a:lnTo>
                <a:lnTo>
                  <a:pt x="2" y="63"/>
                </a:lnTo>
                <a:lnTo>
                  <a:pt x="2" y="62"/>
                </a:lnTo>
                <a:lnTo>
                  <a:pt x="0" y="60"/>
                </a:lnTo>
                <a:lnTo>
                  <a:pt x="0" y="55"/>
                </a:lnTo>
                <a:lnTo>
                  <a:pt x="0" y="53"/>
                </a:lnTo>
                <a:lnTo>
                  <a:pt x="0" y="51"/>
                </a:lnTo>
                <a:lnTo>
                  <a:pt x="0" y="46"/>
                </a:lnTo>
                <a:lnTo>
                  <a:pt x="0" y="43"/>
                </a:lnTo>
                <a:lnTo>
                  <a:pt x="0" y="41"/>
                </a:lnTo>
                <a:lnTo>
                  <a:pt x="0" y="39"/>
                </a:lnTo>
                <a:lnTo>
                  <a:pt x="0" y="37"/>
                </a:lnTo>
                <a:lnTo>
                  <a:pt x="0" y="25"/>
                </a:lnTo>
                <a:lnTo>
                  <a:pt x="0" y="20"/>
                </a:lnTo>
                <a:lnTo>
                  <a:pt x="0" y="19"/>
                </a:lnTo>
                <a:lnTo>
                  <a:pt x="0" y="6"/>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2" name="Freeform 220"/>
          <p:cNvSpPr>
            <a:spLocks/>
          </p:cNvSpPr>
          <p:nvPr/>
        </p:nvSpPr>
        <p:spPr bwMode="auto">
          <a:xfrm>
            <a:off x="7652147" y="4156473"/>
            <a:ext cx="261938" cy="516731"/>
          </a:xfrm>
          <a:custGeom>
            <a:avLst/>
            <a:gdLst/>
            <a:ahLst/>
            <a:cxnLst>
              <a:cxn ang="0">
                <a:pos x="211" y="33"/>
              </a:cxn>
              <a:cxn ang="0">
                <a:pos x="211" y="49"/>
              </a:cxn>
              <a:cxn ang="0">
                <a:pos x="213" y="66"/>
              </a:cxn>
              <a:cxn ang="0">
                <a:pos x="213" y="78"/>
              </a:cxn>
              <a:cxn ang="0">
                <a:pos x="213" y="90"/>
              </a:cxn>
              <a:cxn ang="0">
                <a:pos x="213" y="112"/>
              </a:cxn>
              <a:cxn ang="0">
                <a:pos x="215" y="130"/>
              </a:cxn>
              <a:cxn ang="0">
                <a:pos x="217" y="166"/>
              </a:cxn>
              <a:cxn ang="0">
                <a:pos x="217" y="197"/>
              </a:cxn>
              <a:cxn ang="0">
                <a:pos x="218" y="222"/>
              </a:cxn>
              <a:cxn ang="0">
                <a:pos x="218" y="245"/>
              </a:cxn>
              <a:cxn ang="0">
                <a:pos x="220" y="269"/>
              </a:cxn>
              <a:cxn ang="0">
                <a:pos x="220" y="295"/>
              </a:cxn>
              <a:cxn ang="0">
                <a:pos x="218" y="312"/>
              </a:cxn>
              <a:cxn ang="0">
                <a:pos x="218" y="341"/>
              </a:cxn>
              <a:cxn ang="0">
                <a:pos x="220" y="365"/>
              </a:cxn>
              <a:cxn ang="0">
                <a:pos x="192" y="365"/>
              </a:cxn>
              <a:cxn ang="0">
                <a:pos x="167" y="365"/>
              </a:cxn>
              <a:cxn ang="0">
                <a:pos x="163" y="377"/>
              </a:cxn>
              <a:cxn ang="0">
                <a:pos x="165" y="401"/>
              </a:cxn>
              <a:cxn ang="0">
                <a:pos x="165" y="422"/>
              </a:cxn>
              <a:cxn ang="0">
                <a:pos x="143" y="425"/>
              </a:cxn>
              <a:cxn ang="0">
                <a:pos x="139" y="432"/>
              </a:cxn>
              <a:cxn ang="0">
                <a:pos x="124" y="434"/>
              </a:cxn>
              <a:cxn ang="0">
                <a:pos x="113" y="434"/>
              </a:cxn>
              <a:cxn ang="0">
                <a:pos x="94" y="434"/>
              </a:cxn>
              <a:cxn ang="0">
                <a:pos x="72" y="432"/>
              </a:cxn>
              <a:cxn ang="0">
                <a:pos x="72" y="417"/>
              </a:cxn>
              <a:cxn ang="0">
                <a:pos x="72" y="401"/>
              </a:cxn>
              <a:cxn ang="0">
                <a:pos x="53" y="401"/>
              </a:cxn>
              <a:cxn ang="0">
                <a:pos x="32" y="401"/>
              </a:cxn>
              <a:cxn ang="0">
                <a:pos x="3" y="401"/>
              </a:cxn>
              <a:cxn ang="0">
                <a:pos x="0" y="381"/>
              </a:cxn>
              <a:cxn ang="0">
                <a:pos x="2" y="360"/>
              </a:cxn>
              <a:cxn ang="0">
                <a:pos x="0" y="324"/>
              </a:cxn>
              <a:cxn ang="0">
                <a:pos x="0" y="291"/>
              </a:cxn>
              <a:cxn ang="0">
                <a:pos x="0" y="272"/>
              </a:cxn>
              <a:cxn ang="0">
                <a:pos x="0" y="240"/>
              </a:cxn>
              <a:cxn ang="0">
                <a:pos x="12" y="228"/>
              </a:cxn>
              <a:cxn ang="0">
                <a:pos x="45" y="219"/>
              </a:cxn>
              <a:cxn ang="0">
                <a:pos x="43" y="193"/>
              </a:cxn>
              <a:cxn ang="0">
                <a:pos x="43" y="176"/>
              </a:cxn>
              <a:cxn ang="0">
                <a:pos x="43" y="145"/>
              </a:cxn>
              <a:cxn ang="0">
                <a:pos x="43" y="116"/>
              </a:cxn>
              <a:cxn ang="0">
                <a:pos x="41" y="99"/>
              </a:cxn>
              <a:cxn ang="0">
                <a:pos x="43" y="83"/>
              </a:cxn>
              <a:cxn ang="0">
                <a:pos x="43" y="52"/>
              </a:cxn>
              <a:cxn ang="0">
                <a:pos x="41" y="9"/>
              </a:cxn>
              <a:cxn ang="0">
                <a:pos x="70" y="7"/>
              </a:cxn>
              <a:cxn ang="0">
                <a:pos x="108" y="6"/>
              </a:cxn>
              <a:cxn ang="0">
                <a:pos x="136" y="4"/>
              </a:cxn>
              <a:cxn ang="0">
                <a:pos x="165" y="4"/>
              </a:cxn>
              <a:cxn ang="0">
                <a:pos x="203" y="2"/>
              </a:cxn>
            </a:cxnLst>
            <a:rect l="0" t="0" r="r" b="b"/>
            <a:pathLst>
              <a:path w="220" h="434">
                <a:moveTo>
                  <a:pt x="211" y="0"/>
                </a:moveTo>
                <a:lnTo>
                  <a:pt x="211" y="13"/>
                </a:lnTo>
                <a:lnTo>
                  <a:pt x="211" y="14"/>
                </a:lnTo>
                <a:lnTo>
                  <a:pt x="211" y="19"/>
                </a:lnTo>
                <a:lnTo>
                  <a:pt x="211" y="31"/>
                </a:lnTo>
                <a:lnTo>
                  <a:pt x="211" y="33"/>
                </a:lnTo>
                <a:lnTo>
                  <a:pt x="211" y="35"/>
                </a:lnTo>
                <a:lnTo>
                  <a:pt x="211" y="37"/>
                </a:lnTo>
                <a:lnTo>
                  <a:pt x="211" y="40"/>
                </a:lnTo>
                <a:lnTo>
                  <a:pt x="211" y="45"/>
                </a:lnTo>
                <a:lnTo>
                  <a:pt x="211" y="47"/>
                </a:lnTo>
                <a:lnTo>
                  <a:pt x="211" y="49"/>
                </a:lnTo>
                <a:lnTo>
                  <a:pt x="211" y="54"/>
                </a:lnTo>
                <a:lnTo>
                  <a:pt x="213" y="56"/>
                </a:lnTo>
                <a:lnTo>
                  <a:pt x="213" y="57"/>
                </a:lnTo>
                <a:lnTo>
                  <a:pt x="213" y="62"/>
                </a:lnTo>
                <a:lnTo>
                  <a:pt x="213" y="64"/>
                </a:lnTo>
                <a:lnTo>
                  <a:pt x="213" y="66"/>
                </a:lnTo>
                <a:lnTo>
                  <a:pt x="213" y="68"/>
                </a:lnTo>
                <a:lnTo>
                  <a:pt x="213" y="69"/>
                </a:lnTo>
                <a:lnTo>
                  <a:pt x="213" y="71"/>
                </a:lnTo>
                <a:lnTo>
                  <a:pt x="213" y="73"/>
                </a:lnTo>
                <a:lnTo>
                  <a:pt x="213" y="74"/>
                </a:lnTo>
                <a:lnTo>
                  <a:pt x="213" y="78"/>
                </a:lnTo>
                <a:lnTo>
                  <a:pt x="213" y="80"/>
                </a:lnTo>
                <a:lnTo>
                  <a:pt x="213" y="83"/>
                </a:lnTo>
                <a:lnTo>
                  <a:pt x="213" y="85"/>
                </a:lnTo>
                <a:lnTo>
                  <a:pt x="213" y="86"/>
                </a:lnTo>
                <a:lnTo>
                  <a:pt x="213" y="88"/>
                </a:lnTo>
                <a:lnTo>
                  <a:pt x="213" y="90"/>
                </a:lnTo>
                <a:lnTo>
                  <a:pt x="213" y="92"/>
                </a:lnTo>
                <a:lnTo>
                  <a:pt x="213" y="97"/>
                </a:lnTo>
                <a:lnTo>
                  <a:pt x="213" y="99"/>
                </a:lnTo>
                <a:lnTo>
                  <a:pt x="213" y="104"/>
                </a:lnTo>
                <a:lnTo>
                  <a:pt x="213" y="109"/>
                </a:lnTo>
                <a:lnTo>
                  <a:pt x="213" y="112"/>
                </a:lnTo>
                <a:lnTo>
                  <a:pt x="213" y="117"/>
                </a:lnTo>
                <a:lnTo>
                  <a:pt x="215" y="117"/>
                </a:lnTo>
                <a:lnTo>
                  <a:pt x="215" y="119"/>
                </a:lnTo>
                <a:lnTo>
                  <a:pt x="215" y="121"/>
                </a:lnTo>
                <a:lnTo>
                  <a:pt x="215" y="123"/>
                </a:lnTo>
                <a:lnTo>
                  <a:pt x="215" y="130"/>
                </a:lnTo>
                <a:lnTo>
                  <a:pt x="215" y="135"/>
                </a:lnTo>
                <a:lnTo>
                  <a:pt x="215" y="143"/>
                </a:lnTo>
                <a:lnTo>
                  <a:pt x="215" y="148"/>
                </a:lnTo>
                <a:lnTo>
                  <a:pt x="215" y="152"/>
                </a:lnTo>
                <a:lnTo>
                  <a:pt x="215" y="155"/>
                </a:lnTo>
                <a:lnTo>
                  <a:pt x="217" y="166"/>
                </a:lnTo>
                <a:lnTo>
                  <a:pt x="217" y="174"/>
                </a:lnTo>
                <a:lnTo>
                  <a:pt x="217" y="176"/>
                </a:lnTo>
                <a:lnTo>
                  <a:pt x="217" y="178"/>
                </a:lnTo>
                <a:lnTo>
                  <a:pt x="217" y="186"/>
                </a:lnTo>
                <a:lnTo>
                  <a:pt x="217" y="190"/>
                </a:lnTo>
                <a:lnTo>
                  <a:pt x="217" y="197"/>
                </a:lnTo>
                <a:lnTo>
                  <a:pt x="217" y="202"/>
                </a:lnTo>
                <a:lnTo>
                  <a:pt x="217" y="203"/>
                </a:lnTo>
                <a:lnTo>
                  <a:pt x="217" y="216"/>
                </a:lnTo>
                <a:lnTo>
                  <a:pt x="217" y="217"/>
                </a:lnTo>
                <a:lnTo>
                  <a:pt x="217" y="222"/>
                </a:lnTo>
                <a:lnTo>
                  <a:pt x="218" y="222"/>
                </a:lnTo>
                <a:lnTo>
                  <a:pt x="218" y="224"/>
                </a:lnTo>
                <a:lnTo>
                  <a:pt x="218" y="231"/>
                </a:lnTo>
                <a:lnTo>
                  <a:pt x="218" y="236"/>
                </a:lnTo>
                <a:lnTo>
                  <a:pt x="218" y="241"/>
                </a:lnTo>
                <a:lnTo>
                  <a:pt x="218" y="243"/>
                </a:lnTo>
                <a:lnTo>
                  <a:pt x="218" y="245"/>
                </a:lnTo>
                <a:lnTo>
                  <a:pt x="218" y="248"/>
                </a:lnTo>
                <a:lnTo>
                  <a:pt x="218" y="252"/>
                </a:lnTo>
                <a:lnTo>
                  <a:pt x="218" y="253"/>
                </a:lnTo>
                <a:lnTo>
                  <a:pt x="220" y="262"/>
                </a:lnTo>
                <a:lnTo>
                  <a:pt x="220" y="265"/>
                </a:lnTo>
                <a:lnTo>
                  <a:pt x="220" y="269"/>
                </a:lnTo>
                <a:lnTo>
                  <a:pt x="220" y="271"/>
                </a:lnTo>
                <a:lnTo>
                  <a:pt x="220" y="272"/>
                </a:lnTo>
                <a:lnTo>
                  <a:pt x="220" y="276"/>
                </a:lnTo>
                <a:lnTo>
                  <a:pt x="220" y="288"/>
                </a:lnTo>
                <a:lnTo>
                  <a:pt x="220" y="291"/>
                </a:lnTo>
                <a:lnTo>
                  <a:pt x="220" y="295"/>
                </a:lnTo>
                <a:lnTo>
                  <a:pt x="218" y="295"/>
                </a:lnTo>
                <a:lnTo>
                  <a:pt x="218" y="296"/>
                </a:lnTo>
                <a:lnTo>
                  <a:pt x="218" y="296"/>
                </a:lnTo>
                <a:lnTo>
                  <a:pt x="218" y="303"/>
                </a:lnTo>
                <a:lnTo>
                  <a:pt x="218" y="308"/>
                </a:lnTo>
                <a:lnTo>
                  <a:pt x="218" y="312"/>
                </a:lnTo>
                <a:lnTo>
                  <a:pt x="218" y="319"/>
                </a:lnTo>
                <a:lnTo>
                  <a:pt x="218" y="320"/>
                </a:lnTo>
                <a:lnTo>
                  <a:pt x="218" y="326"/>
                </a:lnTo>
                <a:lnTo>
                  <a:pt x="218" y="336"/>
                </a:lnTo>
                <a:lnTo>
                  <a:pt x="218" y="338"/>
                </a:lnTo>
                <a:lnTo>
                  <a:pt x="218" y="341"/>
                </a:lnTo>
                <a:lnTo>
                  <a:pt x="220" y="343"/>
                </a:lnTo>
                <a:lnTo>
                  <a:pt x="220" y="346"/>
                </a:lnTo>
                <a:lnTo>
                  <a:pt x="220" y="355"/>
                </a:lnTo>
                <a:lnTo>
                  <a:pt x="220" y="357"/>
                </a:lnTo>
                <a:lnTo>
                  <a:pt x="220" y="360"/>
                </a:lnTo>
                <a:lnTo>
                  <a:pt x="220" y="365"/>
                </a:lnTo>
                <a:lnTo>
                  <a:pt x="217" y="365"/>
                </a:lnTo>
                <a:lnTo>
                  <a:pt x="215" y="365"/>
                </a:lnTo>
                <a:lnTo>
                  <a:pt x="211" y="365"/>
                </a:lnTo>
                <a:lnTo>
                  <a:pt x="196" y="365"/>
                </a:lnTo>
                <a:lnTo>
                  <a:pt x="194" y="365"/>
                </a:lnTo>
                <a:lnTo>
                  <a:pt x="192" y="365"/>
                </a:lnTo>
                <a:lnTo>
                  <a:pt x="184" y="365"/>
                </a:lnTo>
                <a:lnTo>
                  <a:pt x="180" y="365"/>
                </a:lnTo>
                <a:lnTo>
                  <a:pt x="175" y="365"/>
                </a:lnTo>
                <a:lnTo>
                  <a:pt x="172" y="365"/>
                </a:lnTo>
                <a:lnTo>
                  <a:pt x="170" y="365"/>
                </a:lnTo>
                <a:lnTo>
                  <a:pt x="167" y="365"/>
                </a:lnTo>
                <a:lnTo>
                  <a:pt x="165" y="365"/>
                </a:lnTo>
                <a:lnTo>
                  <a:pt x="163" y="365"/>
                </a:lnTo>
                <a:lnTo>
                  <a:pt x="163" y="367"/>
                </a:lnTo>
                <a:lnTo>
                  <a:pt x="163" y="369"/>
                </a:lnTo>
                <a:lnTo>
                  <a:pt x="163" y="370"/>
                </a:lnTo>
                <a:lnTo>
                  <a:pt x="163" y="377"/>
                </a:lnTo>
                <a:lnTo>
                  <a:pt x="165" y="388"/>
                </a:lnTo>
                <a:lnTo>
                  <a:pt x="165" y="389"/>
                </a:lnTo>
                <a:lnTo>
                  <a:pt x="165" y="393"/>
                </a:lnTo>
                <a:lnTo>
                  <a:pt x="165" y="400"/>
                </a:lnTo>
                <a:lnTo>
                  <a:pt x="165" y="401"/>
                </a:lnTo>
                <a:lnTo>
                  <a:pt x="165" y="401"/>
                </a:lnTo>
                <a:lnTo>
                  <a:pt x="165" y="403"/>
                </a:lnTo>
                <a:lnTo>
                  <a:pt x="165" y="410"/>
                </a:lnTo>
                <a:lnTo>
                  <a:pt x="165" y="412"/>
                </a:lnTo>
                <a:lnTo>
                  <a:pt x="165" y="417"/>
                </a:lnTo>
                <a:lnTo>
                  <a:pt x="165" y="419"/>
                </a:lnTo>
                <a:lnTo>
                  <a:pt x="165" y="422"/>
                </a:lnTo>
                <a:lnTo>
                  <a:pt x="156" y="422"/>
                </a:lnTo>
                <a:lnTo>
                  <a:pt x="153" y="422"/>
                </a:lnTo>
                <a:lnTo>
                  <a:pt x="144" y="422"/>
                </a:lnTo>
                <a:lnTo>
                  <a:pt x="143" y="422"/>
                </a:lnTo>
                <a:lnTo>
                  <a:pt x="143" y="424"/>
                </a:lnTo>
                <a:lnTo>
                  <a:pt x="143" y="425"/>
                </a:lnTo>
                <a:lnTo>
                  <a:pt x="143" y="429"/>
                </a:lnTo>
                <a:lnTo>
                  <a:pt x="143" y="431"/>
                </a:lnTo>
                <a:lnTo>
                  <a:pt x="143" y="432"/>
                </a:lnTo>
                <a:lnTo>
                  <a:pt x="143" y="432"/>
                </a:lnTo>
                <a:lnTo>
                  <a:pt x="141" y="432"/>
                </a:lnTo>
                <a:lnTo>
                  <a:pt x="139" y="432"/>
                </a:lnTo>
                <a:lnTo>
                  <a:pt x="137" y="432"/>
                </a:lnTo>
                <a:lnTo>
                  <a:pt x="136" y="432"/>
                </a:lnTo>
                <a:lnTo>
                  <a:pt x="132" y="432"/>
                </a:lnTo>
                <a:lnTo>
                  <a:pt x="131" y="434"/>
                </a:lnTo>
                <a:lnTo>
                  <a:pt x="129" y="434"/>
                </a:lnTo>
                <a:lnTo>
                  <a:pt x="124" y="434"/>
                </a:lnTo>
                <a:lnTo>
                  <a:pt x="120" y="434"/>
                </a:lnTo>
                <a:lnTo>
                  <a:pt x="120" y="434"/>
                </a:lnTo>
                <a:lnTo>
                  <a:pt x="118" y="434"/>
                </a:lnTo>
                <a:lnTo>
                  <a:pt x="117" y="434"/>
                </a:lnTo>
                <a:lnTo>
                  <a:pt x="115" y="434"/>
                </a:lnTo>
                <a:lnTo>
                  <a:pt x="113" y="434"/>
                </a:lnTo>
                <a:lnTo>
                  <a:pt x="112" y="434"/>
                </a:lnTo>
                <a:lnTo>
                  <a:pt x="108" y="434"/>
                </a:lnTo>
                <a:lnTo>
                  <a:pt x="106" y="434"/>
                </a:lnTo>
                <a:lnTo>
                  <a:pt x="105" y="434"/>
                </a:lnTo>
                <a:lnTo>
                  <a:pt x="98" y="434"/>
                </a:lnTo>
                <a:lnTo>
                  <a:pt x="94" y="434"/>
                </a:lnTo>
                <a:lnTo>
                  <a:pt x="93" y="434"/>
                </a:lnTo>
                <a:lnTo>
                  <a:pt x="84" y="434"/>
                </a:lnTo>
                <a:lnTo>
                  <a:pt x="82" y="434"/>
                </a:lnTo>
                <a:lnTo>
                  <a:pt x="74" y="434"/>
                </a:lnTo>
                <a:lnTo>
                  <a:pt x="72" y="434"/>
                </a:lnTo>
                <a:lnTo>
                  <a:pt x="72" y="432"/>
                </a:lnTo>
                <a:lnTo>
                  <a:pt x="72" y="432"/>
                </a:lnTo>
                <a:lnTo>
                  <a:pt x="72" y="431"/>
                </a:lnTo>
                <a:lnTo>
                  <a:pt x="72" y="429"/>
                </a:lnTo>
                <a:lnTo>
                  <a:pt x="72" y="427"/>
                </a:lnTo>
                <a:lnTo>
                  <a:pt x="72" y="424"/>
                </a:lnTo>
                <a:lnTo>
                  <a:pt x="72" y="417"/>
                </a:lnTo>
                <a:lnTo>
                  <a:pt x="72" y="417"/>
                </a:lnTo>
                <a:lnTo>
                  <a:pt x="72" y="413"/>
                </a:lnTo>
                <a:lnTo>
                  <a:pt x="72" y="406"/>
                </a:lnTo>
                <a:lnTo>
                  <a:pt x="72" y="405"/>
                </a:lnTo>
                <a:lnTo>
                  <a:pt x="72" y="403"/>
                </a:lnTo>
                <a:lnTo>
                  <a:pt x="72" y="401"/>
                </a:lnTo>
                <a:lnTo>
                  <a:pt x="72" y="401"/>
                </a:lnTo>
                <a:lnTo>
                  <a:pt x="67" y="401"/>
                </a:lnTo>
                <a:lnTo>
                  <a:pt x="65" y="401"/>
                </a:lnTo>
                <a:lnTo>
                  <a:pt x="62" y="401"/>
                </a:lnTo>
                <a:lnTo>
                  <a:pt x="60" y="401"/>
                </a:lnTo>
                <a:lnTo>
                  <a:pt x="53" y="401"/>
                </a:lnTo>
                <a:lnTo>
                  <a:pt x="51" y="401"/>
                </a:lnTo>
                <a:lnTo>
                  <a:pt x="50" y="401"/>
                </a:lnTo>
                <a:lnTo>
                  <a:pt x="46" y="401"/>
                </a:lnTo>
                <a:lnTo>
                  <a:pt x="38" y="401"/>
                </a:lnTo>
                <a:lnTo>
                  <a:pt x="34" y="401"/>
                </a:lnTo>
                <a:lnTo>
                  <a:pt x="32" y="401"/>
                </a:lnTo>
                <a:lnTo>
                  <a:pt x="24" y="401"/>
                </a:lnTo>
                <a:lnTo>
                  <a:pt x="20" y="401"/>
                </a:lnTo>
                <a:lnTo>
                  <a:pt x="15" y="401"/>
                </a:lnTo>
                <a:lnTo>
                  <a:pt x="14" y="401"/>
                </a:lnTo>
                <a:lnTo>
                  <a:pt x="8" y="401"/>
                </a:lnTo>
                <a:lnTo>
                  <a:pt x="3" y="401"/>
                </a:lnTo>
                <a:lnTo>
                  <a:pt x="2" y="401"/>
                </a:lnTo>
                <a:lnTo>
                  <a:pt x="2" y="396"/>
                </a:lnTo>
                <a:lnTo>
                  <a:pt x="2" y="393"/>
                </a:lnTo>
                <a:lnTo>
                  <a:pt x="2" y="391"/>
                </a:lnTo>
                <a:lnTo>
                  <a:pt x="0" y="388"/>
                </a:lnTo>
                <a:lnTo>
                  <a:pt x="0" y="381"/>
                </a:lnTo>
                <a:lnTo>
                  <a:pt x="0" y="379"/>
                </a:lnTo>
                <a:lnTo>
                  <a:pt x="0" y="376"/>
                </a:lnTo>
                <a:lnTo>
                  <a:pt x="2" y="372"/>
                </a:lnTo>
                <a:lnTo>
                  <a:pt x="2" y="370"/>
                </a:lnTo>
                <a:lnTo>
                  <a:pt x="2" y="362"/>
                </a:lnTo>
                <a:lnTo>
                  <a:pt x="2" y="360"/>
                </a:lnTo>
                <a:lnTo>
                  <a:pt x="2" y="357"/>
                </a:lnTo>
                <a:lnTo>
                  <a:pt x="0" y="339"/>
                </a:lnTo>
                <a:lnTo>
                  <a:pt x="0" y="338"/>
                </a:lnTo>
                <a:lnTo>
                  <a:pt x="0" y="334"/>
                </a:lnTo>
                <a:lnTo>
                  <a:pt x="0" y="326"/>
                </a:lnTo>
                <a:lnTo>
                  <a:pt x="0" y="324"/>
                </a:lnTo>
                <a:lnTo>
                  <a:pt x="0" y="322"/>
                </a:lnTo>
                <a:lnTo>
                  <a:pt x="0" y="315"/>
                </a:lnTo>
                <a:lnTo>
                  <a:pt x="0" y="314"/>
                </a:lnTo>
                <a:lnTo>
                  <a:pt x="0" y="307"/>
                </a:lnTo>
                <a:lnTo>
                  <a:pt x="0" y="298"/>
                </a:lnTo>
                <a:lnTo>
                  <a:pt x="0" y="291"/>
                </a:lnTo>
                <a:lnTo>
                  <a:pt x="0" y="288"/>
                </a:lnTo>
                <a:lnTo>
                  <a:pt x="0" y="286"/>
                </a:lnTo>
                <a:lnTo>
                  <a:pt x="0" y="281"/>
                </a:lnTo>
                <a:lnTo>
                  <a:pt x="0" y="279"/>
                </a:lnTo>
                <a:lnTo>
                  <a:pt x="0" y="277"/>
                </a:lnTo>
                <a:lnTo>
                  <a:pt x="0" y="272"/>
                </a:lnTo>
                <a:lnTo>
                  <a:pt x="0" y="271"/>
                </a:lnTo>
                <a:lnTo>
                  <a:pt x="0" y="253"/>
                </a:lnTo>
                <a:lnTo>
                  <a:pt x="0" y="250"/>
                </a:lnTo>
                <a:lnTo>
                  <a:pt x="0" y="246"/>
                </a:lnTo>
                <a:lnTo>
                  <a:pt x="0" y="241"/>
                </a:lnTo>
                <a:lnTo>
                  <a:pt x="0" y="240"/>
                </a:lnTo>
                <a:lnTo>
                  <a:pt x="0" y="231"/>
                </a:lnTo>
                <a:lnTo>
                  <a:pt x="0" y="226"/>
                </a:lnTo>
                <a:lnTo>
                  <a:pt x="0" y="226"/>
                </a:lnTo>
                <a:lnTo>
                  <a:pt x="2" y="226"/>
                </a:lnTo>
                <a:lnTo>
                  <a:pt x="10" y="228"/>
                </a:lnTo>
                <a:lnTo>
                  <a:pt x="12" y="228"/>
                </a:lnTo>
                <a:lnTo>
                  <a:pt x="22" y="228"/>
                </a:lnTo>
                <a:lnTo>
                  <a:pt x="27" y="228"/>
                </a:lnTo>
                <a:lnTo>
                  <a:pt x="45" y="228"/>
                </a:lnTo>
                <a:lnTo>
                  <a:pt x="45" y="224"/>
                </a:lnTo>
                <a:lnTo>
                  <a:pt x="45" y="221"/>
                </a:lnTo>
                <a:lnTo>
                  <a:pt x="45" y="219"/>
                </a:lnTo>
                <a:lnTo>
                  <a:pt x="45" y="216"/>
                </a:lnTo>
                <a:lnTo>
                  <a:pt x="45" y="209"/>
                </a:lnTo>
                <a:lnTo>
                  <a:pt x="45" y="205"/>
                </a:lnTo>
                <a:lnTo>
                  <a:pt x="45" y="200"/>
                </a:lnTo>
                <a:lnTo>
                  <a:pt x="45" y="195"/>
                </a:lnTo>
                <a:lnTo>
                  <a:pt x="43" y="193"/>
                </a:lnTo>
                <a:lnTo>
                  <a:pt x="43" y="191"/>
                </a:lnTo>
                <a:lnTo>
                  <a:pt x="43" y="188"/>
                </a:lnTo>
                <a:lnTo>
                  <a:pt x="43" y="186"/>
                </a:lnTo>
                <a:lnTo>
                  <a:pt x="43" y="183"/>
                </a:lnTo>
                <a:lnTo>
                  <a:pt x="43" y="178"/>
                </a:lnTo>
                <a:lnTo>
                  <a:pt x="43" y="176"/>
                </a:lnTo>
                <a:lnTo>
                  <a:pt x="43" y="171"/>
                </a:lnTo>
                <a:lnTo>
                  <a:pt x="43" y="162"/>
                </a:lnTo>
                <a:lnTo>
                  <a:pt x="43" y="160"/>
                </a:lnTo>
                <a:lnTo>
                  <a:pt x="43" y="157"/>
                </a:lnTo>
                <a:lnTo>
                  <a:pt x="43" y="155"/>
                </a:lnTo>
                <a:lnTo>
                  <a:pt x="43" y="145"/>
                </a:lnTo>
                <a:lnTo>
                  <a:pt x="43" y="143"/>
                </a:lnTo>
                <a:lnTo>
                  <a:pt x="43" y="140"/>
                </a:lnTo>
                <a:lnTo>
                  <a:pt x="43" y="131"/>
                </a:lnTo>
                <a:lnTo>
                  <a:pt x="43" y="128"/>
                </a:lnTo>
                <a:lnTo>
                  <a:pt x="43" y="121"/>
                </a:lnTo>
                <a:lnTo>
                  <a:pt x="43" y="116"/>
                </a:lnTo>
                <a:lnTo>
                  <a:pt x="43" y="112"/>
                </a:lnTo>
                <a:lnTo>
                  <a:pt x="43" y="111"/>
                </a:lnTo>
                <a:lnTo>
                  <a:pt x="43" y="109"/>
                </a:lnTo>
                <a:lnTo>
                  <a:pt x="43" y="107"/>
                </a:lnTo>
                <a:lnTo>
                  <a:pt x="41" y="100"/>
                </a:lnTo>
                <a:lnTo>
                  <a:pt x="41" y="99"/>
                </a:lnTo>
                <a:lnTo>
                  <a:pt x="41" y="95"/>
                </a:lnTo>
                <a:lnTo>
                  <a:pt x="41" y="93"/>
                </a:lnTo>
                <a:lnTo>
                  <a:pt x="41" y="90"/>
                </a:lnTo>
                <a:lnTo>
                  <a:pt x="41" y="85"/>
                </a:lnTo>
                <a:lnTo>
                  <a:pt x="43" y="85"/>
                </a:lnTo>
                <a:lnTo>
                  <a:pt x="43" y="83"/>
                </a:lnTo>
                <a:lnTo>
                  <a:pt x="43" y="69"/>
                </a:lnTo>
                <a:lnTo>
                  <a:pt x="43" y="68"/>
                </a:lnTo>
                <a:lnTo>
                  <a:pt x="43" y="62"/>
                </a:lnTo>
                <a:lnTo>
                  <a:pt x="43" y="59"/>
                </a:lnTo>
                <a:lnTo>
                  <a:pt x="43" y="57"/>
                </a:lnTo>
                <a:lnTo>
                  <a:pt x="43" y="52"/>
                </a:lnTo>
                <a:lnTo>
                  <a:pt x="43" y="47"/>
                </a:lnTo>
                <a:lnTo>
                  <a:pt x="41" y="38"/>
                </a:lnTo>
                <a:lnTo>
                  <a:pt x="39" y="23"/>
                </a:lnTo>
                <a:lnTo>
                  <a:pt x="38" y="9"/>
                </a:lnTo>
                <a:lnTo>
                  <a:pt x="36" y="9"/>
                </a:lnTo>
                <a:lnTo>
                  <a:pt x="41" y="9"/>
                </a:lnTo>
                <a:lnTo>
                  <a:pt x="50" y="9"/>
                </a:lnTo>
                <a:lnTo>
                  <a:pt x="58" y="7"/>
                </a:lnTo>
                <a:lnTo>
                  <a:pt x="60" y="7"/>
                </a:lnTo>
                <a:lnTo>
                  <a:pt x="65" y="7"/>
                </a:lnTo>
                <a:lnTo>
                  <a:pt x="69" y="7"/>
                </a:lnTo>
                <a:lnTo>
                  <a:pt x="70" y="7"/>
                </a:lnTo>
                <a:lnTo>
                  <a:pt x="82" y="7"/>
                </a:lnTo>
                <a:lnTo>
                  <a:pt x="93" y="6"/>
                </a:lnTo>
                <a:lnTo>
                  <a:pt x="101" y="6"/>
                </a:lnTo>
                <a:lnTo>
                  <a:pt x="105" y="6"/>
                </a:lnTo>
                <a:lnTo>
                  <a:pt x="106" y="6"/>
                </a:lnTo>
                <a:lnTo>
                  <a:pt x="108" y="6"/>
                </a:lnTo>
                <a:lnTo>
                  <a:pt x="117" y="6"/>
                </a:lnTo>
                <a:lnTo>
                  <a:pt x="125" y="6"/>
                </a:lnTo>
                <a:lnTo>
                  <a:pt x="129" y="6"/>
                </a:lnTo>
                <a:lnTo>
                  <a:pt x="131" y="6"/>
                </a:lnTo>
                <a:lnTo>
                  <a:pt x="132" y="6"/>
                </a:lnTo>
                <a:lnTo>
                  <a:pt x="136" y="4"/>
                </a:lnTo>
                <a:lnTo>
                  <a:pt x="143" y="4"/>
                </a:lnTo>
                <a:lnTo>
                  <a:pt x="144" y="4"/>
                </a:lnTo>
                <a:lnTo>
                  <a:pt x="151" y="4"/>
                </a:lnTo>
                <a:lnTo>
                  <a:pt x="158" y="4"/>
                </a:lnTo>
                <a:lnTo>
                  <a:pt x="160" y="4"/>
                </a:lnTo>
                <a:lnTo>
                  <a:pt x="165" y="4"/>
                </a:lnTo>
                <a:lnTo>
                  <a:pt x="168" y="4"/>
                </a:lnTo>
                <a:lnTo>
                  <a:pt x="172" y="2"/>
                </a:lnTo>
                <a:lnTo>
                  <a:pt x="194" y="2"/>
                </a:lnTo>
                <a:lnTo>
                  <a:pt x="199" y="2"/>
                </a:lnTo>
                <a:lnTo>
                  <a:pt x="201" y="2"/>
                </a:lnTo>
                <a:lnTo>
                  <a:pt x="203" y="2"/>
                </a:lnTo>
                <a:lnTo>
                  <a:pt x="206" y="2"/>
                </a:lnTo>
                <a:lnTo>
                  <a:pt x="211" y="0"/>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3" name="Freeform 221"/>
          <p:cNvSpPr>
            <a:spLocks/>
          </p:cNvSpPr>
          <p:nvPr/>
        </p:nvSpPr>
        <p:spPr bwMode="auto">
          <a:xfrm>
            <a:off x="6847285" y="4173141"/>
            <a:ext cx="427435" cy="506016"/>
          </a:xfrm>
          <a:custGeom>
            <a:avLst/>
            <a:gdLst/>
            <a:ahLst/>
            <a:cxnLst>
              <a:cxn ang="0">
                <a:pos x="359" y="270"/>
              </a:cxn>
              <a:cxn ang="0">
                <a:pos x="359" y="301"/>
              </a:cxn>
              <a:cxn ang="0">
                <a:pos x="359" y="332"/>
              </a:cxn>
              <a:cxn ang="0">
                <a:pos x="347" y="343"/>
              </a:cxn>
              <a:cxn ang="0">
                <a:pos x="342" y="358"/>
              </a:cxn>
              <a:cxn ang="0">
                <a:pos x="334" y="365"/>
              </a:cxn>
              <a:cxn ang="0">
                <a:pos x="335" y="389"/>
              </a:cxn>
              <a:cxn ang="0">
                <a:pos x="335" y="425"/>
              </a:cxn>
              <a:cxn ang="0">
                <a:pos x="284" y="425"/>
              </a:cxn>
              <a:cxn ang="0">
                <a:pos x="266" y="425"/>
              </a:cxn>
              <a:cxn ang="0">
                <a:pos x="223" y="425"/>
              </a:cxn>
              <a:cxn ang="0">
                <a:pos x="222" y="403"/>
              </a:cxn>
              <a:cxn ang="0">
                <a:pos x="199" y="389"/>
              </a:cxn>
              <a:cxn ang="0">
                <a:pos x="187" y="372"/>
              </a:cxn>
              <a:cxn ang="0">
                <a:pos x="186" y="358"/>
              </a:cxn>
              <a:cxn ang="0">
                <a:pos x="177" y="346"/>
              </a:cxn>
              <a:cxn ang="0">
                <a:pos x="158" y="343"/>
              </a:cxn>
              <a:cxn ang="0">
                <a:pos x="149" y="332"/>
              </a:cxn>
              <a:cxn ang="0">
                <a:pos x="144" y="329"/>
              </a:cxn>
              <a:cxn ang="0">
                <a:pos x="144" y="315"/>
              </a:cxn>
              <a:cxn ang="0">
                <a:pos x="131" y="315"/>
              </a:cxn>
              <a:cxn ang="0">
                <a:pos x="120" y="300"/>
              </a:cxn>
              <a:cxn ang="0">
                <a:pos x="120" y="282"/>
              </a:cxn>
              <a:cxn ang="0">
                <a:pos x="117" y="272"/>
              </a:cxn>
              <a:cxn ang="0">
                <a:pos x="100" y="258"/>
              </a:cxn>
              <a:cxn ang="0">
                <a:pos x="100" y="236"/>
              </a:cxn>
              <a:cxn ang="0">
                <a:pos x="88" y="217"/>
              </a:cxn>
              <a:cxn ang="0">
                <a:pos x="88" y="181"/>
              </a:cxn>
              <a:cxn ang="0">
                <a:pos x="88" y="162"/>
              </a:cxn>
              <a:cxn ang="0">
                <a:pos x="67" y="150"/>
              </a:cxn>
              <a:cxn ang="0">
                <a:pos x="63" y="119"/>
              </a:cxn>
              <a:cxn ang="0">
                <a:pos x="63" y="98"/>
              </a:cxn>
              <a:cxn ang="0">
                <a:pos x="50" y="85"/>
              </a:cxn>
              <a:cxn ang="0">
                <a:pos x="24" y="83"/>
              </a:cxn>
              <a:cxn ang="0">
                <a:pos x="12" y="83"/>
              </a:cxn>
              <a:cxn ang="0">
                <a:pos x="0" y="72"/>
              </a:cxn>
              <a:cxn ang="0">
                <a:pos x="0" y="55"/>
              </a:cxn>
              <a:cxn ang="0">
                <a:pos x="0" y="35"/>
              </a:cxn>
              <a:cxn ang="0">
                <a:pos x="0" y="14"/>
              </a:cxn>
              <a:cxn ang="0">
                <a:pos x="31" y="16"/>
              </a:cxn>
              <a:cxn ang="0">
                <a:pos x="60" y="17"/>
              </a:cxn>
              <a:cxn ang="0">
                <a:pos x="79" y="16"/>
              </a:cxn>
              <a:cxn ang="0">
                <a:pos x="96" y="16"/>
              </a:cxn>
              <a:cxn ang="0">
                <a:pos x="112" y="16"/>
              </a:cxn>
              <a:cxn ang="0">
                <a:pos x="131" y="16"/>
              </a:cxn>
              <a:cxn ang="0">
                <a:pos x="151" y="12"/>
              </a:cxn>
              <a:cxn ang="0">
                <a:pos x="194" y="4"/>
              </a:cxn>
              <a:cxn ang="0">
                <a:pos x="210" y="2"/>
              </a:cxn>
              <a:cxn ang="0">
                <a:pos x="230" y="2"/>
              </a:cxn>
              <a:cxn ang="0">
                <a:pos x="268" y="2"/>
              </a:cxn>
              <a:cxn ang="0">
                <a:pos x="313" y="0"/>
              </a:cxn>
              <a:cxn ang="0">
                <a:pos x="332" y="14"/>
              </a:cxn>
              <a:cxn ang="0">
                <a:pos x="332" y="71"/>
              </a:cxn>
              <a:cxn ang="0">
                <a:pos x="334" y="102"/>
              </a:cxn>
              <a:cxn ang="0">
                <a:pos x="334" y="134"/>
              </a:cxn>
              <a:cxn ang="0">
                <a:pos x="334" y="167"/>
              </a:cxn>
              <a:cxn ang="0">
                <a:pos x="347" y="184"/>
              </a:cxn>
              <a:cxn ang="0">
                <a:pos x="347" y="208"/>
              </a:cxn>
              <a:cxn ang="0">
                <a:pos x="347" y="253"/>
              </a:cxn>
            </a:cxnLst>
            <a:rect l="0" t="0" r="r" b="b"/>
            <a:pathLst>
              <a:path w="359" h="425">
                <a:moveTo>
                  <a:pt x="359" y="255"/>
                </a:moveTo>
                <a:lnTo>
                  <a:pt x="359" y="262"/>
                </a:lnTo>
                <a:lnTo>
                  <a:pt x="359" y="265"/>
                </a:lnTo>
                <a:lnTo>
                  <a:pt x="359" y="267"/>
                </a:lnTo>
                <a:lnTo>
                  <a:pt x="359" y="269"/>
                </a:lnTo>
                <a:lnTo>
                  <a:pt x="359" y="270"/>
                </a:lnTo>
                <a:lnTo>
                  <a:pt x="359" y="275"/>
                </a:lnTo>
                <a:lnTo>
                  <a:pt x="359" y="279"/>
                </a:lnTo>
                <a:lnTo>
                  <a:pt x="359" y="284"/>
                </a:lnTo>
                <a:lnTo>
                  <a:pt x="359" y="288"/>
                </a:lnTo>
                <a:lnTo>
                  <a:pt x="359" y="288"/>
                </a:lnTo>
                <a:lnTo>
                  <a:pt x="359" y="301"/>
                </a:lnTo>
                <a:lnTo>
                  <a:pt x="359" y="313"/>
                </a:lnTo>
                <a:lnTo>
                  <a:pt x="359" y="319"/>
                </a:lnTo>
                <a:lnTo>
                  <a:pt x="359" y="322"/>
                </a:lnTo>
                <a:lnTo>
                  <a:pt x="359" y="324"/>
                </a:lnTo>
                <a:lnTo>
                  <a:pt x="359" y="327"/>
                </a:lnTo>
                <a:lnTo>
                  <a:pt x="359" y="332"/>
                </a:lnTo>
                <a:lnTo>
                  <a:pt x="359" y="336"/>
                </a:lnTo>
                <a:lnTo>
                  <a:pt x="358" y="336"/>
                </a:lnTo>
                <a:lnTo>
                  <a:pt x="356" y="336"/>
                </a:lnTo>
                <a:lnTo>
                  <a:pt x="352" y="336"/>
                </a:lnTo>
                <a:lnTo>
                  <a:pt x="347" y="336"/>
                </a:lnTo>
                <a:lnTo>
                  <a:pt x="347" y="343"/>
                </a:lnTo>
                <a:lnTo>
                  <a:pt x="347" y="343"/>
                </a:lnTo>
                <a:lnTo>
                  <a:pt x="347" y="348"/>
                </a:lnTo>
                <a:lnTo>
                  <a:pt x="347" y="353"/>
                </a:lnTo>
                <a:lnTo>
                  <a:pt x="347" y="358"/>
                </a:lnTo>
                <a:lnTo>
                  <a:pt x="344" y="358"/>
                </a:lnTo>
                <a:lnTo>
                  <a:pt x="342" y="358"/>
                </a:lnTo>
                <a:lnTo>
                  <a:pt x="340" y="358"/>
                </a:lnTo>
                <a:lnTo>
                  <a:pt x="335" y="358"/>
                </a:lnTo>
                <a:lnTo>
                  <a:pt x="334" y="358"/>
                </a:lnTo>
                <a:lnTo>
                  <a:pt x="334" y="358"/>
                </a:lnTo>
                <a:lnTo>
                  <a:pt x="334" y="363"/>
                </a:lnTo>
                <a:lnTo>
                  <a:pt x="334" y="365"/>
                </a:lnTo>
                <a:lnTo>
                  <a:pt x="334" y="367"/>
                </a:lnTo>
                <a:lnTo>
                  <a:pt x="334" y="368"/>
                </a:lnTo>
                <a:lnTo>
                  <a:pt x="335" y="370"/>
                </a:lnTo>
                <a:lnTo>
                  <a:pt x="335" y="372"/>
                </a:lnTo>
                <a:lnTo>
                  <a:pt x="335" y="380"/>
                </a:lnTo>
                <a:lnTo>
                  <a:pt x="335" y="389"/>
                </a:lnTo>
                <a:lnTo>
                  <a:pt x="335" y="398"/>
                </a:lnTo>
                <a:lnTo>
                  <a:pt x="335" y="399"/>
                </a:lnTo>
                <a:lnTo>
                  <a:pt x="335" y="405"/>
                </a:lnTo>
                <a:lnTo>
                  <a:pt x="335" y="406"/>
                </a:lnTo>
                <a:lnTo>
                  <a:pt x="335" y="422"/>
                </a:lnTo>
                <a:lnTo>
                  <a:pt x="335" y="425"/>
                </a:lnTo>
                <a:lnTo>
                  <a:pt x="328" y="425"/>
                </a:lnTo>
                <a:lnTo>
                  <a:pt x="311" y="425"/>
                </a:lnTo>
                <a:lnTo>
                  <a:pt x="297" y="425"/>
                </a:lnTo>
                <a:lnTo>
                  <a:pt x="285" y="425"/>
                </a:lnTo>
                <a:lnTo>
                  <a:pt x="284" y="425"/>
                </a:lnTo>
                <a:lnTo>
                  <a:pt x="284" y="425"/>
                </a:lnTo>
                <a:lnTo>
                  <a:pt x="280" y="425"/>
                </a:lnTo>
                <a:lnTo>
                  <a:pt x="277" y="425"/>
                </a:lnTo>
                <a:lnTo>
                  <a:pt x="275" y="425"/>
                </a:lnTo>
                <a:lnTo>
                  <a:pt x="272" y="425"/>
                </a:lnTo>
                <a:lnTo>
                  <a:pt x="268" y="425"/>
                </a:lnTo>
                <a:lnTo>
                  <a:pt x="266" y="425"/>
                </a:lnTo>
                <a:lnTo>
                  <a:pt x="256" y="425"/>
                </a:lnTo>
                <a:lnTo>
                  <a:pt x="251" y="425"/>
                </a:lnTo>
                <a:lnTo>
                  <a:pt x="246" y="425"/>
                </a:lnTo>
                <a:lnTo>
                  <a:pt x="235" y="425"/>
                </a:lnTo>
                <a:lnTo>
                  <a:pt x="232" y="425"/>
                </a:lnTo>
                <a:lnTo>
                  <a:pt x="223" y="425"/>
                </a:lnTo>
                <a:lnTo>
                  <a:pt x="223" y="425"/>
                </a:lnTo>
                <a:lnTo>
                  <a:pt x="222" y="425"/>
                </a:lnTo>
                <a:lnTo>
                  <a:pt x="223" y="415"/>
                </a:lnTo>
                <a:lnTo>
                  <a:pt x="223" y="411"/>
                </a:lnTo>
                <a:lnTo>
                  <a:pt x="223" y="410"/>
                </a:lnTo>
                <a:lnTo>
                  <a:pt x="222" y="403"/>
                </a:lnTo>
                <a:lnTo>
                  <a:pt x="222" y="398"/>
                </a:lnTo>
                <a:lnTo>
                  <a:pt x="222" y="391"/>
                </a:lnTo>
                <a:lnTo>
                  <a:pt x="218" y="391"/>
                </a:lnTo>
                <a:lnTo>
                  <a:pt x="210" y="391"/>
                </a:lnTo>
                <a:lnTo>
                  <a:pt x="199" y="391"/>
                </a:lnTo>
                <a:lnTo>
                  <a:pt x="199" y="389"/>
                </a:lnTo>
                <a:lnTo>
                  <a:pt x="196" y="391"/>
                </a:lnTo>
                <a:lnTo>
                  <a:pt x="189" y="392"/>
                </a:lnTo>
                <a:lnTo>
                  <a:pt x="189" y="389"/>
                </a:lnTo>
                <a:lnTo>
                  <a:pt x="189" y="382"/>
                </a:lnTo>
                <a:lnTo>
                  <a:pt x="187" y="375"/>
                </a:lnTo>
                <a:lnTo>
                  <a:pt x="187" y="372"/>
                </a:lnTo>
                <a:lnTo>
                  <a:pt x="187" y="365"/>
                </a:lnTo>
                <a:lnTo>
                  <a:pt x="189" y="360"/>
                </a:lnTo>
                <a:lnTo>
                  <a:pt x="189" y="358"/>
                </a:lnTo>
                <a:lnTo>
                  <a:pt x="189" y="358"/>
                </a:lnTo>
                <a:lnTo>
                  <a:pt x="187" y="358"/>
                </a:lnTo>
                <a:lnTo>
                  <a:pt x="186" y="358"/>
                </a:lnTo>
                <a:lnTo>
                  <a:pt x="182" y="358"/>
                </a:lnTo>
                <a:lnTo>
                  <a:pt x="177" y="358"/>
                </a:lnTo>
                <a:lnTo>
                  <a:pt x="177" y="356"/>
                </a:lnTo>
                <a:lnTo>
                  <a:pt x="177" y="355"/>
                </a:lnTo>
                <a:lnTo>
                  <a:pt x="177" y="353"/>
                </a:lnTo>
                <a:lnTo>
                  <a:pt x="177" y="346"/>
                </a:lnTo>
                <a:lnTo>
                  <a:pt x="177" y="339"/>
                </a:lnTo>
                <a:lnTo>
                  <a:pt x="177" y="337"/>
                </a:lnTo>
                <a:lnTo>
                  <a:pt x="167" y="339"/>
                </a:lnTo>
                <a:lnTo>
                  <a:pt x="163" y="341"/>
                </a:lnTo>
                <a:lnTo>
                  <a:pt x="163" y="341"/>
                </a:lnTo>
                <a:lnTo>
                  <a:pt x="158" y="343"/>
                </a:lnTo>
                <a:lnTo>
                  <a:pt x="156" y="343"/>
                </a:lnTo>
                <a:lnTo>
                  <a:pt x="155" y="343"/>
                </a:lnTo>
                <a:lnTo>
                  <a:pt x="155" y="339"/>
                </a:lnTo>
                <a:lnTo>
                  <a:pt x="155" y="336"/>
                </a:lnTo>
                <a:lnTo>
                  <a:pt x="155" y="331"/>
                </a:lnTo>
                <a:lnTo>
                  <a:pt x="149" y="332"/>
                </a:lnTo>
                <a:lnTo>
                  <a:pt x="148" y="332"/>
                </a:lnTo>
                <a:lnTo>
                  <a:pt x="146" y="334"/>
                </a:lnTo>
                <a:lnTo>
                  <a:pt x="144" y="334"/>
                </a:lnTo>
                <a:lnTo>
                  <a:pt x="144" y="332"/>
                </a:lnTo>
                <a:lnTo>
                  <a:pt x="144" y="331"/>
                </a:lnTo>
                <a:lnTo>
                  <a:pt x="144" y="329"/>
                </a:lnTo>
                <a:lnTo>
                  <a:pt x="144" y="327"/>
                </a:lnTo>
                <a:lnTo>
                  <a:pt x="144" y="325"/>
                </a:lnTo>
                <a:lnTo>
                  <a:pt x="144" y="322"/>
                </a:lnTo>
                <a:lnTo>
                  <a:pt x="144" y="320"/>
                </a:lnTo>
                <a:lnTo>
                  <a:pt x="144" y="319"/>
                </a:lnTo>
                <a:lnTo>
                  <a:pt x="144" y="315"/>
                </a:lnTo>
                <a:lnTo>
                  <a:pt x="144" y="312"/>
                </a:lnTo>
                <a:lnTo>
                  <a:pt x="139" y="312"/>
                </a:lnTo>
                <a:lnTo>
                  <a:pt x="134" y="312"/>
                </a:lnTo>
                <a:lnTo>
                  <a:pt x="132" y="312"/>
                </a:lnTo>
                <a:lnTo>
                  <a:pt x="132" y="315"/>
                </a:lnTo>
                <a:lnTo>
                  <a:pt x="131" y="315"/>
                </a:lnTo>
                <a:lnTo>
                  <a:pt x="129" y="315"/>
                </a:lnTo>
                <a:lnTo>
                  <a:pt x="125" y="315"/>
                </a:lnTo>
                <a:lnTo>
                  <a:pt x="120" y="315"/>
                </a:lnTo>
                <a:lnTo>
                  <a:pt x="120" y="312"/>
                </a:lnTo>
                <a:lnTo>
                  <a:pt x="120" y="312"/>
                </a:lnTo>
                <a:lnTo>
                  <a:pt x="120" y="300"/>
                </a:lnTo>
                <a:lnTo>
                  <a:pt x="119" y="294"/>
                </a:lnTo>
                <a:lnTo>
                  <a:pt x="119" y="288"/>
                </a:lnTo>
                <a:lnTo>
                  <a:pt x="119" y="284"/>
                </a:lnTo>
                <a:lnTo>
                  <a:pt x="119" y="282"/>
                </a:lnTo>
                <a:lnTo>
                  <a:pt x="120" y="282"/>
                </a:lnTo>
                <a:lnTo>
                  <a:pt x="120" y="282"/>
                </a:lnTo>
                <a:lnTo>
                  <a:pt x="120" y="277"/>
                </a:lnTo>
                <a:lnTo>
                  <a:pt x="120" y="275"/>
                </a:lnTo>
                <a:lnTo>
                  <a:pt x="120" y="272"/>
                </a:lnTo>
                <a:lnTo>
                  <a:pt x="119" y="272"/>
                </a:lnTo>
                <a:lnTo>
                  <a:pt x="119" y="272"/>
                </a:lnTo>
                <a:lnTo>
                  <a:pt x="117" y="272"/>
                </a:lnTo>
                <a:lnTo>
                  <a:pt x="100" y="272"/>
                </a:lnTo>
                <a:lnTo>
                  <a:pt x="100" y="267"/>
                </a:lnTo>
                <a:lnTo>
                  <a:pt x="100" y="267"/>
                </a:lnTo>
                <a:lnTo>
                  <a:pt x="100" y="263"/>
                </a:lnTo>
                <a:lnTo>
                  <a:pt x="100" y="262"/>
                </a:lnTo>
                <a:lnTo>
                  <a:pt x="100" y="258"/>
                </a:lnTo>
                <a:lnTo>
                  <a:pt x="100" y="246"/>
                </a:lnTo>
                <a:lnTo>
                  <a:pt x="100" y="243"/>
                </a:lnTo>
                <a:lnTo>
                  <a:pt x="100" y="241"/>
                </a:lnTo>
                <a:lnTo>
                  <a:pt x="100" y="239"/>
                </a:lnTo>
                <a:lnTo>
                  <a:pt x="100" y="238"/>
                </a:lnTo>
                <a:lnTo>
                  <a:pt x="100" y="236"/>
                </a:lnTo>
                <a:lnTo>
                  <a:pt x="100" y="231"/>
                </a:lnTo>
                <a:lnTo>
                  <a:pt x="100" y="227"/>
                </a:lnTo>
                <a:lnTo>
                  <a:pt x="88" y="229"/>
                </a:lnTo>
                <a:lnTo>
                  <a:pt x="88" y="227"/>
                </a:lnTo>
                <a:lnTo>
                  <a:pt x="88" y="219"/>
                </a:lnTo>
                <a:lnTo>
                  <a:pt x="88" y="217"/>
                </a:lnTo>
                <a:lnTo>
                  <a:pt x="88" y="198"/>
                </a:lnTo>
                <a:lnTo>
                  <a:pt x="88" y="196"/>
                </a:lnTo>
                <a:lnTo>
                  <a:pt x="88" y="195"/>
                </a:lnTo>
                <a:lnTo>
                  <a:pt x="88" y="186"/>
                </a:lnTo>
                <a:lnTo>
                  <a:pt x="88" y="183"/>
                </a:lnTo>
                <a:lnTo>
                  <a:pt x="88" y="181"/>
                </a:lnTo>
                <a:lnTo>
                  <a:pt x="88" y="176"/>
                </a:lnTo>
                <a:lnTo>
                  <a:pt x="88" y="176"/>
                </a:lnTo>
                <a:lnTo>
                  <a:pt x="88" y="174"/>
                </a:lnTo>
                <a:lnTo>
                  <a:pt x="88" y="172"/>
                </a:lnTo>
                <a:lnTo>
                  <a:pt x="88" y="171"/>
                </a:lnTo>
                <a:lnTo>
                  <a:pt x="88" y="162"/>
                </a:lnTo>
                <a:lnTo>
                  <a:pt x="88" y="159"/>
                </a:lnTo>
                <a:lnTo>
                  <a:pt x="88" y="150"/>
                </a:lnTo>
                <a:lnTo>
                  <a:pt x="86" y="150"/>
                </a:lnTo>
                <a:lnTo>
                  <a:pt x="74" y="150"/>
                </a:lnTo>
                <a:lnTo>
                  <a:pt x="74" y="150"/>
                </a:lnTo>
                <a:lnTo>
                  <a:pt x="67" y="150"/>
                </a:lnTo>
                <a:lnTo>
                  <a:pt x="63" y="150"/>
                </a:lnTo>
                <a:lnTo>
                  <a:pt x="63" y="146"/>
                </a:lnTo>
                <a:lnTo>
                  <a:pt x="63" y="129"/>
                </a:lnTo>
                <a:lnTo>
                  <a:pt x="63" y="122"/>
                </a:lnTo>
                <a:lnTo>
                  <a:pt x="63" y="121"/>
                </a:lnTo>
                <a:lnTo>
                  <a:pt x="63" y="119"/>
                </a:lnTo>
                <a:lnTo>
                  <a:pt x="63" y="117"/>
                </a:lnTo>
                <a:lnTo>
                  <a:pt x="63" y="116"/>
                </a:lnTo>
                <a:lnTo>
                  <a:pt x="63" y="114"/>
                </a:lnTo>
                <a:lnTo>
                  <a:pt x="63" y="109"/>
                </a:lnTo>
                <a:lnTo>
                  <a:pt x="63" y="103"/>
                </a:lnTo>
                <a:lnTo>
                  <a:pt x="63" y="98"/>
                </a:lnTo>
                <a:lnTo>
                  <a:pt x="63" y="88"/>
                </a:lnTo>
                <a:lnTo>
                  <a:pt x="63" y="86"/>
                </a:lnTo>
                <a:lnTo>
                  <a:pt x="63" y="85"/>
                </a:lnTo>
                <a:lnTo>
                  <a:pt x="58" y="85"/>
                </a:lnTo>
                <a:lnTo>
                  <a:pt x="53" y="85"/>
                </a:lnTo>
                <a:lnTo>
                  <a:pt x="50" y="85"/>
                </a:lnTo>
                <a:lnTo>
                  <a:pt x="43" y="85"/>
                </a:lnTo>
                <a:lnTo>
                  <a:pt x="39" y="83"/>
                </a:lnTo>
                <a:lnTo>
                  <a:pt x="38" y="83"/>
                </a:lnTo>
                <a:lnTo>
                  <a:pt x="33" y="83"/>
                </a:lnTo>
                <a:lnTo>
                  <a:pt x="31" y="83"/>
                </a:lnTo>
                <a:lnTo>
                  <a:pt x="24" y="83"/>
                </a:lnTo>
                <a:lnTo>
                  <a:pt x="22" y="83"/>
                </a:lnTo>
                <a:lnTo>
                  <a:pt x="19" y="83"/>
                </a:lnTo>
                <a:lnTo>
                  <a:pt x="17" y="83"/>
                </a:lnTo>
                <a:lnTo>
                  <a:pt x="15" y="83"/>
                </a:lnTo>
                <a:lnTo>
                  <a:pt x="12" y="83"/>
                </a:lnTo>
                <a:lnTo>
                  <a:pt x="12" y="83"/>
                </a:lnTo>
                <a:lnTo>
                  <a:pt x="10" y="83"/>
                </a:lnTo>
                <a:lnTo>
                  <a:pt x="8" y="83"/>
                </a:lnTo>
                <a:lnTo>
                  <a:pt x="5" y="83"/>
                </a:lnTo>
                <a:lnTo>
                  <a:pt x="0" y="83"/>
                </a:lnTo>
                <a:lnTo>
                  <a:pt x="0" y="78"/>
                </a:lnTo>
                <a:lnTo>
                  <a:pt x="0" y="72"/>
                </a:lnTo>
                <a:lnTo>
                  <a:pt x="0" y="71"/>
                </a:lnTo>
                <a:lnTo>
                  <a:pt x="0" y="67"/>
                </a:lnTo>
                <a:lnTo>
                  <a:pt x="0" y="64"/>
                </a:lnTo>
                <a:lnTo>
                  <a:pt x="0" y="60"/>
                </a:lnTo>
                <a:lnTo>
                  <a:pt x="0" y="59"/>
                </a:lnTo>
                <a:lnTo>
                  <a:pt x="0" y="55"/>
                </a:lnTo>
                <a:lnTo>
                  <a:pt x="0" y="55"/>
                </a:lnTo>
                <a:lnTo>
                  <a:pt x="0" y="47"/>
                </a:lnTo>
                <a:lnTo>
                  <a:pt x="0" y="43"/>
                </a:lnTo>
                <a:lnTo>
                  <a:pt x="0" y="42"/>
                </a:lnTo>
                <a:lnTo>
                  <a:pt x="0" y="40"/>
                </a:lnTo>
                <a:lnTo>
                  <a:pt x="0" y="35"/>
                </a:lnTo>
                <a:lnTo>
                  <a:pt x="0" y="33"/>
                </a:lnTo>
                <a:lnTo>
                  <a:pt x="0" y="29"/>
                </a:lnTo>
                <a:lnTo>
                  <a:pt x="0" y="28"/>
                </a:lnTo>
                <a:lnTo>
                  <a:pt x="0" y="26"/>
                </a:lnTo>
                <a:lnTo>
                  <a:pt x="0" y="26"/>
                </a:lnTo>
                <a:lnTo>
                  <a:pt x="0" y="14"/>
                </a:lnTo>
                <a:lnTo>
                  <a:pt x="10" y="14"/>
                </a:lnTo>
                <a:lnTo>
                  <a:pt x="12" y="14"/>
                </a:lnTo>
                <a:lnTo>
                  <a:pt x="19" y="14"/>
                </a:lnTo>
                <a:lnTo>
                  <a:pt x="20" y="14"/>
                </a:lnTo>
                <a:lnTo>
                  <a:pt x="29" y="16"/>
                </a:lnTo>
                <a:lnTo>
                  <a:pt x="31" y="16"/>
                </a:lnTo>
                <a:lnTo>
                  <a:pt x="39" y="16"/>
                </a:lnTo>
                <a:lnTo>
                  <a:pt x="41" y="16"/>
                </a:lnTo>
                <a:lnTo>
                  <a:pt x="45" y="16"/>
                </a:lnTo>
                <a:lnTo>
                  <a:pt x="50" y="16"/>
                </a:lnTo>
                <a:lnTo>
                  <a:pt x="57" y="16"/>
                </a:lnTo>
                <a:lnTo>
                  <a:pt x="60" y="17"/>
                </a:lnTo>
                <a:lnTo>
                  <a:pt x="62" y="17"/>
                </a:lnTo>
                <a:lnTo>
                  <a:pt x="63" y="17"/>
                </a:lnTo>
                <a:lnTo>
                  <a:pt x="69" y="16"/>
                </a:lnTo>
                <a:lnTo>
                  <a:pt x="72" y="16"/>
                </a:lnTo>
                <a:lnTo>
                  <a:pt x="74" y="16"/>
                </a:lnTo>
                <a:lnTo>
                  <a:pt x="79" y="16"/>
                </a:lnTo>
                <a:lnTo>
                  <a:pt x="82" y="16"/>
                </a:lnTo>
                <a:lnTo>
                  <a:pt x="84" y="16"/>
                </a:lnTo>
                <a:lnTo>
                  <a:pt x="86" y="16"/>
                </a:lnTo>
                <a:lnTo>
                  <a:pt x="88" y="16"/>
                </a:lnTo>
                <a:lnTo>
                  <a:pt x="91" y="16"/>
                </a:lnTo>
                <a:lnTo>
                  <a:pt x="96" y="16"/>
                </a:lnTo>
                <a:lnTo>
                  <a:pt x="98" y="16"/>
                </a:lnTo>
                <a:lnTo>
                  <a:pt x="100" y="16"/>
                </a:lnTo>
                <a:lnTo>
                  <a:pt x="103" y="16"/>
                </a:lnTo>
                <a:lnTo>
                  <a:pt x="106" y="16"/>
                </a:lnTo>
                <a:lnTo>
                  <a:pt x="110" y="16"/>
                </a:lnTo>
                <a:lnTo>
                  <a:pt x="112" y="16"/>
                </a:lnTo>
                <a:lnTo>
                  <a:pt x="115" y="16"/>
                </a:lnTo>
                <a:lnTo>
                  <a:pt x="119" y="16"/>
                </a:lnTo>
                <a:lnTo>
                  <a:pt x="119" y="16"/>
                </a:lnTo>
                <a:lnTo>
                  <a:pt x="127" y="16"/>
                </a:lnTo>
                <a:lnTo>
                  <a:pt x="129" y="16"/>
                </a:lnTo>
                <a:lnTo>
                  <a:pt x="131" y="16"/>
                </a:lnTo>
                <a:lnTo>
                  <a:pt x="132" y="16"/>
                </a:lnTo>
                <a:lnTo>
                  <a:pt x="141" y="14"/>
                </a:lnTo>
                <a:lnTo>
                  <a:pt x="143" y="14"/>
                </a:lnTo>
                <a:lnTo>
                  <a:pt x="144" y="14"/>
                </a:lnTo>
                <a:lnTo>
                  <a:pt x="149" y="12"/>
                </a:lnTo>
                <a:lnTo>
                  <a:pt x="151" y="12"/>
                </a:lnTo>
                <a:lnTo>
                  <a:pt x="163" y="11"/>
                </a:lnTo>
                <a:lnTo>
                  <a:pt x="163" y="11"/>
                </a:lnTo>
                <a:lnTo>
                  <a:pt x="170" y="9"/>
                </a:lnTo>
                <a:lnTo>
                  <a:pt x="175" y="9"/>
                </a:lnTo>
                <a:lnTo>
                  <a:pt x="191" y="4"/>
                </a:lnTo>
                <a:lnTo>
                  <a:pt x="194" y="4"/>
                </a:lnTo>
                <a:lnTo>
                  <a:pt x="194" y="4"/>
                </a:lnTo>
                <a:lnTo>
                  <a:pt x="196" y="4"/>
                </a:lnTo>
                <a:lnTo>
                  <a:pt x="198" y="2"/>
                </a:lnTo>
                <a:lnTo>
                  <a:pt x="199" y="2"/>
                </a:lnTo>
                <a:lnTo>
                  <a:pt x="208" y="2"/>
                </a:lnTo>
                <a:lnTo>
                  <a:pt x="210" y="2"/>
                </a:lnTo>
                <a:lnTo>
                  <a:pt x="211" y="2"/>
                </a:lnTo>
                <a:lnTo>
                  <a:pt x="217" y="2"/>
                </a:lnTo>
                <a:lnTo>
                  <a:pt x="220" y="2"/>
                </a:lnTo>
                <a:lnTo>
                  <a:pt x="222" y="2"/>
                </a:lnTo>
                <a:lnTo>
                  <a:pt x="227" y="2"/>
                </a:lnTo>
                <a:lnTo>
                  <a:pt x="230" y="2"/>
                </a:lnTo>
                <a:lnTo>
                  <a:pt x="237" y="2"/>
                </a:lnTo>
                <a:lnTo>
                  <a:pt x="239" y="2"/>
                </a:lnTo>
                <a:lnTo>
                  <a:pt x="239" y="2"/>
                </a:lnTo>
                <a:lnTo>
                  <a:pt x="260" y="2"/>
                </a:lnTo>
                <a:lnTo>
                  <a:pt x="265" y="2"/>
                </a:lnTo>
                <a:lnTo>
                  <a:pt x="268" y="2"/>
                </a:lnTo>
                <a:lnTo>
                  <a:pt x="270" y="2"/>
                </a:lnTo>
                <a:lnTo>
                  <a:pt x="291" y="0"/>
                </a:lnTo>
                <a:lnTo>
                  <a:pt x="292" y="0"/>
                </a:lnTo>
                <a:lnTo>
                  <a:pt x="306" y="0"/>
                </a:lnTo>
                <a:lnTo>
                  <a:pt x="311" y="0"/>
                </a:lnTo>
                <a:lnTo>
                  <a:pt x="313" y="0"/>
                </a:lnTo>
                <a:lnTo>
                  <a:pt x="318" y="0"/>
                </a:lnTo>
                <a:lnTo>
                  <a:pt x="320" y="0"/>
                </a:lnTo>
                <a:lnTo>
                  <a:pt x="323" y="0"/>
                </a:lnTo>
                <a:lnTo>
                  <a:pt x="332" y="0"/>
                </a:lnTo>
                <a:lnTo>
                  <a:pt x="332" y="11"/>
                </a:lnTo>
                <a:lnTo>
                  <a:pt x="332" y="14"/>
                </a:lnTo>
                <a:lnTo>
                  <a:pt x="332" y="16"/>
                </a:lnTo>
                <a:lnTo>
                  <a:pt x="332" y="42"/>
                </a:lnTo>
                <a:lnTo>
                  <a:pt x="332" y="42"/>
                </a:lnTo>
                <a:lnTo>
                  <a:pt x="332" y="64"/>
                </a:lnTo>
                <a:lnTo>
                  <a:pt x="332" y="69"/>
                </a:lnTo>
                <a:lnTo>
                  <a:pt x="332" y="71"/>
                </a:lnTo>
                <a:lnTo>
                  <a:pt x="332" y="74"/>
                </a:lnTo>
                <a:lnTo>
                  <a:pt x="332" y="76"/>
                </a:lnTo>
                <a:lnTo>
                  <a:pt x="332" y="79"/>
                </a:lnTo>
                <a:lnTo>
                  <a:pt x="332" y="81"/>
                </a:lnTo>
                <a:lnTo>
                  <a:pt x="334" y="98"/>
                </a:lnTo>
                <a:lnTo>
                  <a:pt x="334" y="102"/>
                </a:lnTo>
                <a:lnTo>
                  <a:pt x="334" y="107"/>
                </a:lnTo>
                <a:lnTo>
                  <a:pt x="334" y="109"/>
                </a:lnTo>
                <a:lnTo>
                  <a:pt x="334" y="122"/>
                </a:lnTo>
                <a:lnTo>
                  <a:pt x="334" y="131"/>
                </a:lnTo>
                <a:lnTo>
                  <a:pt x="334" y="133"/>
                </a:lnTo>
                <a:lnTo>
                  <a:pt x="334" y="134"/>
                </a:lnTo>
                <a:lnTo>
                  <a:pt x="334" y="145"/>
                </a:lnTo>
                <a:lnTo>
                  <a:pt x="334" y="146"/>
                </a:lnTo>
                <a:lnTo>
                  <a:pt x="334" y="152"/>
                </a:lnTo>
                <a:lnTo>
                  <a:pt x="334" y="155"/>
                </a:lnTo>
                <a:lnTo>
                  <a:pt x="334" y="162"/>
                </a:lnTo>
                <a:lnTo>
                  <a:pt x="334" y="167"/>
                </a:lnTo>
                <a:lnTo>
                  <a:pt x="334" y="176"/>
                </a:lnTo>
                <a:lnTo>
                  <a:pt x="334" y="176"/>
                </a:lnTo>
                <a:lnTo>
                  <a:pt x="337" y="176"/>
                </a:lnTo>
                <a:lnTo>
                  <a:pt x="342" y="176"/>
                </a:lnTo>
                <a:lnTo>
                  <a:pt x="347" y="176"/>
                </a:lnTo>
                <a:lnTo>
                  <a:pt x="347" y="184"/>
                </a:lnTo>
                <a:lnTo>
                  <a:pt x="347" y="189"/>
                </a:lnTo>
                <a:lnTo>
                  <a:pt x="347" y="191"/>
                </a:lnTo>
                <a:lnTo>
                  <a:pt x="347" y="193"/>
                </a:lnTo>
                <a:lnTo>
                  <a:pt x="347" y="195"/>
                </a:lnTo>
                <a:lnTo>
                  <a:pt x="347" y="196"/>
                </a:lnTo>
                <a:lnTo>
                  <a:pt x="347" y="208"/>
                </a:lnTo>
                <a:lnTo>
                  <a:pt x="347" y="222"/>
                </a:lnTo>
                <a:lnTo>
                  <a:pt x="347" y="227"/>
                </a:lnTo>
                <a:lnTo>
                  <a:pt x="347" y="239"/>
                </a:lnTo>
                <a:lnTo>
                  <a:pt x="347" y="245"/>
                </a:lnTo>
                <a:lnTo>
                  <a:pt x="347" y="250"/>
                </a:lnTo>
                <a:lnTo>
                  <a:pt x="347" y="253"/>
                </a:lnTo>
                <a:lnTo>
                  <a:pt x="347" y="255"/>
                </a:lnTo>
                <a:lnTo>
                  <a:pt x="349" y="255"/>
                </a:lnTo>
                <a:lnTo>
                  <a:pt x="359" y="255"/>
                </a:lnTo>
              </a:path>
            </a:pathLst>
          </a:custGeom>
          <a:solidFill>
            <a:schemeClr val="accent1"/>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98" name="Freeform 226"/>
          <p:cNvSpPr>
            <a:spLocks/>
          </p:cNvSpPr>
          <p:nvPr/>
        </p:nvSpPr>
        <p:spPr bwMode="auto">
          <a:xfrm>
            <a:off x="6605588" y="4349354"/>
            <a:ext cx="466725" cy="489347"/>
          </a:xfrm>
          <a:custGeom>
            <a:avLst/>
            <a:gdLst/>
            <a:ahLst/>
            <a:cxnLst>
              <a:cxn ang="0">
                <a:pos x="21" y="0"/>
              </a:cxn>
              <a:cxn ang="0">
                <a:pos x="45" y="0"/>
              </a:cxn>
              <a:cxn ang="0">
                <a:pos x="62" y="0"/>
              </a:cxn>
              <a:cxn ang="0">
                <a:pos x="89" y="2"/>
              </a:cxn>
              <a:cxn ang="0">
                <a:pos x="112" y="2"/>
              </a:cxn>
              <a:cxn ang="0">
                <a:pos x="129" y="2"/>
              </a:cxn>
              <a:cxn ang="0">
                <a:pos x="141" y="2"/>
              </a:cxn>
              <a:cxn ang="0">
                <a:pos x="153" y="2"/>
              </a:cxn>
              <a:cxn ang="0">
                <a:pos x="170" y="2"/>
              </a:cxn>
              <a:cxn ang="0">
                <a:pos x="193" y="2"/>
              </a:cxn>
              <a:cxn ang="0">
                <a:pos x="215" y="2"/>
              </a:cxn>
              <a:cxn ang="0">
                <a:pos x="239" y="2"/>
              </a:cxn>
              <a:cxn ang="0">
                <a:pos x="266" y="2"/>
              </a:cxn>
              <a:cxn ang="0">
                <a:pos x="291" y="14"/>
              </a:cxn>
              <a:cxn ang="0">
                <a:pos x="291" y="35"/>
              </a:cxn>
              <a:cxn ang="0">
                <a:pos x="291" y="79"/>
              </a:cxn>
              <a:cxn ang="0">
                <a:pos x="303" y="93"/>
              </a:cxn>
              <a:cxn ang="0">
                <a:pos x="303" y="119"/>
              </a:cxn>
              <a:cxn ang="0">
                <a:pos x="323" y="129"/>
              </a:cxn>
              <a:cxn ang="0">
                <a:pos x="323" y="152"/>
              </a:cxn>
              <a:cxn ang="0">
                <a:pos x="335" y="167"/>
              </a:cxn>
              <a:cxn ang="0">
                <a:pos x="347" y="172"/>
              </a:cxn>
              <a:cxn ang="0">
                <a:pos x="347" y="186"/>
              </a:cxn>
              <a:cxn ang="0">
                <a:pos x="358" y="195"/>
              </a:cxn>
              <a:cxn ang="0">
                <a:pos x="380" y="191"/>
              </a:cxn>
              <a:cxn ang="0">
                <a:pos x="389" y="210"/>
              </a:cxn>
              <a:cxn ang="0">
                <a:pos x="390" y="227"/>
              </a:cxn>
              <a:cxn ang="0">
                <a:pos x="366" y="248"/>
              </a:cxn>
              <a:cxn ang="0">
                <a:pos x="354" y="253"/>
              </a:cxn>
              <a:cxn ang="0">
                <a:pos x="335" y="255"/>
              </a:cxn>
              <a:cxn ang="0">
                <a:pos x="318" y="255"/>
              </a:cxn>
              <a:cxn ang="0">
                <a:pos x="284" y="255"/>
              </a:cxn>
              <a:cxn ang="0">
                <a:pos x="268" y="277"/>
              </a:cxn>
              <a:cxn ang="0">
                <a:pos x="268" y="303"/>
              </a:cxn>
              <a:cxn ang="0">
                <a:pos x="268" y="336"/>
              </a:cxn>
              <a:cxn ang="0">
                <a:pos x="268" y="382"/>
              </a:cxn>
              <a:cxn ang="0">
                <a:pos x="251" y="410"/>
              </a:cxn>
              <a:cxn ang="0">
                <a:pos x="220" y="410"/>
              </a:cxn>
              <a:cxn ang="0">
                <a:pos x="193" y="410"/>
              </a:cxn>
              <a:cxn ang="0">
                <a:pos x="162" y="411"/>
              </a:cxn>
              <a:cxn ang="0">
                <a:pos x="129" y="411"/>
              </a:cxn>
              <a:cxn ang="0">
                <a:pos x="103" y="411"/>
              </a:cxn>
              <a:cxn ang="0">
                <a:pos x="74" y="411"/>
              </a:cxn>
              <a:cxn ang="0">
                <a:pos x="26" y="411"/>
              </a:cxn>
              <a:cxn ang="0">
                <a:pos x="0" y="408"/>
              </a:cxn>
              <a:cxn ang="0">
                <a:pos x="0" y="375"/>
              </a:cxn>
              <a:cxn ang="0">
                <a:pos x="0" y="344"/>
              </a:cxn>
              <a:cxn ang="0">
                <a:pos x="0" y="327"/>
              </a:cxn>
              <a:cxn ang="0">
                <a:pos x="0" y="301"/>
              </a:cxn>
              <a:cxn ang="0">
                <a:pos x="0" y="281"/>
              </a:cxn>
              <a:cxn ang="0">
                <a:pos x="0" y="263"/>
              </a:cxn>
              <a:cxn ang="0">
                <a:pos x="0" y="243"/>
              </a:cxn>
              <a:cxn ang="0">
                <a:pos x="0" y="220"/>
              </a:cxn>
              <a:cxn ang="0">
                <a:pos x="0" y="189"/>
              </a:cxn>
              <a:cxn ang="0">
                <a:pos x="0" y="172"/>
              </a:cxn>
              <a:cxn ang="0">
                <a:pos x="0" y="150"/>
              </a:cxn>
              <a:cxn ang="0">
                <a:pos x="2" y="127"/>
              </a:cxn>
              <a:cxn ang="0">
                <a:pos x="2" y="109"/>
              </a:cxn>
              <a:cxn ang="0">
                <a:pos x="2" y="90"/>
              </a:cxn>
              <a:cxn ang="0">
                <a:pos x="2" y="67"/>
              </a:cxn>
              <a:cxn ang="0">
                <a:pos x="2" y="38"/>
              </a:cxn>
              <a:cxn ang="0">
                <a:pos x="2" y="4"/>
              </a:cxn>
            </a:cxnLst>
            <a:rect l="0" t="0" r="r" b="b"/>
            <a:pathLst>
              <a:path w="392" h="411">
                <a:moveTo>
                  <a:pt x="2" y="0"/>
                </a:moveTo>
                <a:lnTo>
                  <a:pt x="5" y="0"/>
                </a:lnTo>
                <a:lnTo>
                  <a:pt x="5" y="0"/>
                </a:lnTo>
                <a:lnTo>
                  <a:pt x="10" y="0"/>
                </a:lnTo>
                <a:lnTo>
                  <a:pt x="14" y="0"/>
                </a:lnTo>
                <a:lnTo>
                  <a:pt x="21" y="0"/>
                </a:lnTo>
                <a:lnTo>
                  <a:pt x="21" y="0"/>
                </a:lnTo>
                <a:lnTo>
                  <a:pt x="24" y="0"/>
                </a:lnTo>
                <a:lnTo>
                  <a:pt x="26" y="0"/>
                </a:lnTo>
                <a:lnTo>
                  <a:pt x="27" y="0"/>
                </a:lnTo>
                <a:lnTo>
                  <a:pt x="34" y="0"/>
                </a:lnTo>
                <a:lnTo>
                  <a:pt x="34" y="0"/>
                </a:lnTo>
                <a:lnTo>
                  <a:pt x="36" y="0"/>
                </a:lnTo>
                <a:lnTo>
                  <a:pt x="45" y="0"/>
                </a:lnTo>
                <a:lnTo>
                  <a:pt x="48" y="0"/>
                </a:lnTo>
                <a:lnTo>
                  <a:pt x="50" y="0"/>
                </a:lnTo>
                <a:lnTo>
                  <a:pt x="50" y="0"/>
                </a:lnTo>
                <a:lnTo>
                  <a:pt x="53" y="0"/>
                </a:lnTo>
                <a:lnTo>
                  <a:pt x="57" y="0"/>
                </a:lnTo>
                <a:lnTo>
                  <a:pt x="60" y="0"/>
                </a:lnTo>
                <a:lnTo>
                  <a:pt x="62" y="0"/>
                </a:lnTo>
                <a:lnTo>
                  <a:pt x="69" y="0"/>
                </a:lnTo>
                <a:lnTo>
                  <a:pt x="70" y="0"/>
                </a:lnTo>
                <a:lnTo>
                  <a:pt x="72" y="0"/>
                </a:lnTo>
                <a:lnTo>
                  <a:pt x="77" y="2"/>
                </a:lnTo>
                <a:lnTo>
                  <a:pt x="79" y="2"/>
                </a:lnTo>
                <a:lnTo>
                  <a:pt x="86" y="2"/>
                </a:lnTo>
                <a:lnTo>
                  <a:pt x="89" y="2"/>
                </a:lnTo>
                <a:lnTo>
                  <a:pt x="91" y="2"/>
                </a:lnTo>
                <a:lnTo>
                  <a:pt x="94" y="2"/>
                </a:lnTo>
                <a:lnTo>
                  <a:pt x="94" y="2"/>
                </a:lnTo>
                <a:lnTo>
                  <a:pt x="101" y="2"/>
                </a:lnTo>
                <a:lnTo>
                  <a:pt x="108" y="2"/>
                </a:lnTo>
                <a:lnTo>
                  <a:pt x="110" y="2"/>
                </a:lnTo>
                <a:lnTo>
                  <a:pt x="112" y="2"/>
                </a:lnTo>
                <a:lnTo>
                  <a:pt x="113" y="2"/>
                </a:lnTo>
                <a:lnTo>
                  <a:pt x="117" y="2"/>
                </a:lnTo>
                <a:lnTo>
                  <a:pt x="120" y="2"/>
                </a:lnTo>
                <a:lnTo>
                  <a:pt x="124" y="2"/>
                </a:lnTo>
                <a:lnTo>
                  <a:pt x="125" y="2"/>
                </a:lnTo>
                <a:lnTo>
                  <a:pt x="125" y="2"/>
                </a:lnTo>
                <a:lnTo>
                  <a:pt x="129" y="2"/>
                </a:lnTo>
                <a:lnTo>
                  <a:pt x="131" y="2"/>
                </a:lnTo>
                <a:lnTo>
                  <a:pt x="132" y="2"/>
                </a:lnTo>
                <a:lnTo>
                  <a:pt x="134" y="2"/>
                </a:lnTo>
                <a:lnTo>
                  <a:pt x="136" y="2"/>
                </a:lnTo>
                <a:lnTo>
                  <a:pt x="137" y="2"/>
                </a:lnTo>
                <a:lnTo>
                  <a:pt x="139" y="2"/>
                </a:lnTo>
                <a:lnTo>
                  <a:pt x="141" y="2"/>
                </a:lnTo>
                <a:lnTo>
                  <a:pt x="141" y="2"/>
                </a:lnTo>
                <a:lnTo>
                  <a:pt x="143" y="2"/>
                </a:lnTo>
                <a:lnTo>
                  <a:pt x="144" y="2"/>
                </a:lnTo>
                <a:lnTo>
                  <a:pt x="146" y="2"/>
                </a:lnTo>
                <a:lnTo>
                  <a:pt x="148" y="2"/>
                </a:lnTo>
                <a:lnTo>
                  <a:pt x="150" y="2"/>
                </a:lnTo>
                <a:lnTo>
                  <a:pt x="153" y="2"/>
                </a:lnTo>
                <a:lnTo>
                  <a:pt x="155" y="2"/>
                </a:lnTo>
                <a:lnTo>
                  <a:pt x="156" y="2"/>
                </a:lnTo>
                <a:lnTo>
                  <a:pt x="158" y="2"/>
                </a:lnTo>
                <a:lnTo>
                  <a:pt x="163" y="2"/>
                </a:lnTo>
                <a:lnTo>
                  <a:pt x="165" y="2"/>
                </a:lnTo>
                <a:lnTo>
                  <a:pt x="168" y="2"/>
                </a:lnTo>
                <a:lnTo>
                  <a:pt x="170" y="2"/>
                </a:lnTo>
                <a:lnTo>
                  <a:pt x="177" y="2"/>
                </a:lnTo>
                <a:lnTo>
                  <a:pt x="180" y="2"/>
                </a:lnTo>
                <a:lnTo>
                  <a:pt x="182" y="2"/>
                </a:lnTo>
                <a:lnTo>
                  <a:pt x="184" y="2"/>
                </a:lnTo>
                <a:lnTo>
                  <a:pt x="186" y="2"/>
                </a:lnTo>
                <a:lnTo>
                  <a:pt x="189" y="2"/>
                </a:lnTo>
                <a:lnTo>
                  <a:pt x="193" y="2"/>
                </a:lnTo>
                <a:lnTo>
                  <a:pt x="198" y="2"/>
                </a:lnTo>
                <a:lnTo>
                  <a:pt x="203" y="2"/>
                </a:lnTo>
                <a:lnTo>
                  <a:pt x="205" y="2"/>
                </a:lnTo>
                <a:lnTo>
                  <a:pt x="208" y="2"/>
                </a:lnTo>
                <a:lnTo>
                  <a:pt x="210" y="2"/>
                </a:lnTo>
                <a:lnTo>
                  <a:pt x="211" y="2"/>
                </a:lnTo>
                <a:lnTo>
                  <a:pt x="215" y="2"/>
                </a:lnTo>
                <a:lnTo>
                  <a:pt x="218" y="2"/>
                </a:lnTo>
                <a:lnTo>
                  <a:pt x="222" y="2"/>
                </a:lnTo>
                <a:lnTo>
                  <a:pt x="223" y="2"/>
                </a:lnTo>
                <a:lnTo>
                  <a:pt x="227" y="2"/>
                </a:lnTo>
                <a:lnTo>
                  <a:pt x="230" y="2"/>
                </a:lnTo>
                <a:lnTo>
                  <a:pt x="234" y="2"/>
                </a:lnTo>
                <a:lnTo>
                  <a:pt x="239" y="2"/>
                </a:lnTo>
                <a:lnTo>
                  <a:pt x="242" y="2"/>
                </a:lnTo>
                <a:lnTo>
                  <a:pt x="244" y="2"/>
                </a:lnTo>
                <a:lnTo>
                  <a:pt x="249" y="2"/>
                </a:lnTo>
                <a:lnTo>
                  <a:pt x="256" y="2"/>
                </a:lnTo>
                <a:lnTo>
                  <a:pt x="261" y="2"/>
                </a:lnTo>
                <a:lnTo>
                  <a:pt x="263" y="2"/>
                </a:lnTo>
                <a:lnTo>
                  <a:pt x="266" y="2"/>
                </a:lnTo>
                <a:lnTo>
                  <a:pt x="270" y="2"/>
                </a:lnTo>
                <a:lnTo>
                  <a:pt x="277" y="2"/>
                </a:lnTo>
                <a:lnTo>
                  <a:pt x="277" y="2"/>
                </a:lnTo>
                <a:lnTo>
                  <a:pt x="289" y="2"/>
                </a:lnTo>
                <a:lnTo>
                  <a:pt x="291" y="2"/>
                </a:lnTo>
                <a:lnTo>
                  <a:pt x="291" y="11"/>
                </a:lnTo>
                <a:lnTo>
                  <a:pt x="291" y="14"/>
                </a:lnTo>
                <a:lnTo>
                  <a:pt x="291" y="23"/>
                </a:lnTo>
                <a:lnTo>
                  <a:pt x="291" y="24"/>
                </a:lnTo>
                <a:lnTo>
                  <a:pt x="291" y="26"/>
                </a:lnTo>
                <a:lnTo>
                  <a:pt x="291" y="28"/>
                </a:lnTo>
                <a:lnTo>
                  <a:pt x="291" y="28"/>
                </a:lnTo>
                <a:lnTo>
                  <a:pt x="291" y="33"/>
                </a:lnTo>
                <a:lnTo>
                  <a:pt x="291" y="35"/>
                </a:lnTo>
                <a:lnTo>
                  <a:pt x="291" y="38"/>
                </a:lnTo>
                <a:lnTo>
                  <a:pt x="291" y="47"/>
                </a:lnTo>
                <a:lnTo>
                  <a:pt x="291" y="48"/>
                </a:lnTo>
                <a:lnTo>
                  <a:pt x="291" y="50"/>
                </a:lnTo>
                <a:lnTo>
                  <a:pt x="291" y="69"/>
                </a:lnTo>
                <a:lnTo>
                  <a:pt x="291" y="71"/>
                </a:lnTo>
                <a:lnTo>
                  <a:pt x="291" y="79"/>
                </a:lnTo>
                <a:lnTo>
                  <a:pt x="291" y="81"/>
                </a:lnTo>
                <a:lnTo>
                  <a:pt x="303" y="79"/>
                </a:lnTo>
                <a:lnTo>
                  <a:pt x="303" y="83"/>
                </a:lnTo>
                <a:lnTo>
                  <a:pt x="303" y="88"/>
                </a:lnTo>
                <a:lnTo>
                  <a:pt x="303" y="90"/>
                </a:lnTo>
                <a:lnTo>
                  <a:pt x="303" y="91"/>
                </a:lnTo>
                <a:lnTo>
                  <a:pt x="303" y="93"/>
                </a:lnTo>
                <a:lnTo>
                  <a:pt x="303" y="95"/>
                </a:lnTo>
                <a:lnTo>
                  <a:pt x="303" y="98"/>
                </a:lnTo>
                <a:lnTo>
                  <a:pt x="303" y="110"/>
                </a:lnTo>
                <a:lnTo>
                  <a:pt x="303" y="114"/>
                </a:lnTo>
                <a:lnTo>
                  <a:pt x="303" y="115"/>
                </a:lnTo>
                <a:lnTo>
                  <a:pt x="303" y="119"/>
                </a:lnTo>
                <a:lnTo>
                  <a:pt x="303" y="119"/>
                </a:lnTo>
                <a:lnTo>
                  <a:pt x="303" y="124"/>
                </a:lnTo>
                <a:lnTo>
                  <a:pt x="320" y="124"/>
                </a:lnTo>
                <a:lnTo>
                  <a:pt x="322" y="124"/>
                </a:lnTo>
                <a:lnTo>
                  <a:pt x="322" y="124"/>
                </a:lnTo>
                <a:lnTo>
                  <a:pt x="323" y="124"/>
                </a:lnTo>
                <a:lnTo>
                  <a:pt x="323" y="127"/>
                </a:lnTo>
                <a:lnTo>
                  <a:pt x="323" y="129"/>
                </a:lnTo>
                <a:lnTo>
                  <a:pt x="323" y="134"/>
                </a:lnTo>
                <a:lnTo>
                  <a:pt x="323" y="134"/>
                </a:lnTo>
                <a:lnTo>
                  <a:pt x="322" y="134"/>
                </a:lnTo>
                <a:lnTo>
                  <a:pt x="322" y="136"/>
                </a:lnTo>
                <a:lnTo>
                  <a:pt x="322" y="140"/>
                </a:lnTo>
                <a:lnTo>
                  <a:pt x="322" y="146"/>
                </a:lnTo>
                <a:lnTo>
                  <a:pt x="323" y="152"/>
                </a:lnTo>
                <a:lnTo>
                  <a:pt x="323" y="164"/>
                </a:lnTo>
                <a:lnTo>
                  <a:pt x="323" y="164"/>
                </a:lnTo>
                <a:lnTo>
                  <a:pt x="323" y="167"/>
                </a:lnTo>
                <a:lnTo>
                  <a:pt x="328" y="167"/>
                </a:lnTo>
                <a:lnTo>
                  <a:pt x="332" y="167"/>
                </a:lnTo>
                <a:lnTo>
                  <a:pt x="334" y="167"/>
                </a:lnTo>
                <a:lnTo>
                  <a:pt x="335" y="167"/>
                </a:lnTo>
                <a:lnTo>
                  <a:pt x="335" y="164"/>
                </a:lnTo>
                <a:lnTo>
                  <a:pt x="337" y="164"/>
                </a:lnTo>
                <a:lnTo>
                  <a:pt x="342" y="164"/>
                </a:lnTo>
                <a:lnTo>
                  <a:pt x="347" y="164"/>
                </a:lnTo>
                <a:lnTo>
                  <a:pt x="347" y="167"/>
                </a:lnTo>
                <a:lnTo>
                  <a:pt x="347" y="171"/>
                </a:lnTo>
                <a:lnTo>
                  <a:pt x="347" y="172"/>
                </a:lnTo>
                <a:lnTo>
                  <a:pt x="347" y="174"/>
                </a:lnTo>
                <a:lnTo>
                  <a:pt x="347" y="177"/>
                </a:lnTo>
                <a:lnTo>
                  <a:pt x="347" y="179"/>
                </a:lnTo>
                <a:lnTo>
                  <a:pt x="347" y="181"/>
                </a:lnTo>
                <a:lnTo>
                  <a:pt x="347" y="183"/>
                </a:lnTo>
                <a:lnTo>
                  <a:pt x="347" y="184"/>
                </a:lnTo>
                <a:lnTo>
                  <a:pt x="347" y="186"/>
                </a:lnTo>
                <a:lnTo>
                  <a:pt x="349" y="186"/>
                </a:lnTo>
                <a:lnTo>
                  <a:pt x="351" y="184"/>
                </a:lnTo>
                <a:lnTo>
                  <a:pt x="352" y="184"/>
                </a:lnTo>
                <a:lnTo>
                  <a:pt x="358" y="183"/>
                </a:lnTo>
                <a:lnTo>
                  <a:pt x="358" y="188"/>
                </a:lnTo>
                <a:lnTo>
                  <a:pt x="358" y="191"/>
                </a:lnTo>
                <a:lnTo>
                  <a:pt x="358" y="195"/>
                </a:lnTo>
                <a:lnTo>
                  <a:pt x="359" y="195"/>
                </a:lnTo>
                <a:lnTo>
                  <a:pt x="361" y="195"/>
                </a:lnTo>
                <a:lnTo>
                  <a:pt x="366" y="193"/>
                </a:lnTo>
                <a:lnTo>
                  <a:pt x="366" y="193"/>
                </a:lnTo>
                <a:lnTo>
                  <a:pt x="370" y="191"/>
                </a:lnTo>
                <a:lnTo>
                  <a:pt x="380" y="189"/>
                </a:lnTo>
                <a:lnTo>
                  <a:pt x="380" y="191"/>
                </a:lnTo>
                <a:lnTo>
                  <a:pt x="380" y="198"/>
                </a:lnTo>
                <a:lnTo>
                  <a:pt x="380" y="205"/>
                </a:lnTo>
                <a:lnTo>
                  <a:pt x="380" y="207"/>
                </a:lnTo>
                <a:lnTo>
                  <a:pt x="380" y="208"/>
                </a:lnTo>
                <a:lnTo>
                  <a:pt x="380" y="210"/>
                </a:lnTo>
                <a:lnTo>
                  <a:pt x="385" y="210"/>
                </a:lnTo>
                <a:lnTo>
                  <a:pt x="389" y="210"/>
                </a:lnTo>
                <a:lnTo>
                  <a:pt x="390" y="210"/>
                </a:lnTo>
                <a:lnTo>
                  <a:pt x="392" y="210"/>
                </a:lnTo>
                <a:lnTo>
                  <a:pt x="392" y="210"/>
                </a:lnTo>
                <a:lnTo>
                  <a:pt x="392" y="212"/>
                </a:lnTo>
                <a:lnTo>
                  <a:pt x="390" y="217"/>
                </a:lnTo>
                <a:lnTo>
                  <a:pt x="390" y="224"/>
                </a:lnTo>
                <a:lnTo>
                  <a:pt x="390" y="227"/>
                </a:lnTo>
                <a:lnTo>
                  <a:pt x="392" y="234"/>
                </a:lnTo>
                <a:lnTo>
                  <a:pt x="392" y="241"/>
                </a:lnTo>
                <a:lnTo>
                  <a:pt x="392" y="244"/>
                </a:lnTo>
                <a:lnTo>
                  <a:pt x="380" y="248"/>
                </a:lnTo>
                <a:lnTo>
                  <a:pt x="375" y="248"/>
                </a:lnTo>
                <a:lnTo>
                  <a:pt x="373" y="248"/>
                </a:lnTo>
                <a:lnTo>
                  <a:pt x="366" y="248"/>
                </a:lnTo>
                <a:lnTo>
                  <a:pt x="361" y="248"/>
                </a:lnTo>
                <a:lnTo>
                  <a:pt x="361" y="250"/>
                </a:lnTo>
                <a:lnTo>
                  <a:pt x="363" y="250"/>
                </a:lnTo>
                <a:lnTo>
                  <a:pt x="363" y="251"/>
                </a:lnTo>
                <a:lnTo>
                  <a:pt x="358" y="251"/>
                </a:lnTo>
                <a:lnTo>
                  <a:pt x="354" y="251"/>
                </a:lnTo>
                <a:lnTo>
                  <a:pt x="354" y="253"/>
                </a:lnTo>
                <a:lnTo>
                  <a:pt x="352" y="253"/>
                </a:lnTo>
                <a:lnTo>
                  <a:pt x="349" y="253"/>
                </a:lnTo>
                <a:lnTo>
                  <a:pt x="347" y="253"/>
                </a:lnTo>
                <a:lnTo>
                  <a:pt x="344" y="255"/>
                </a:lnTo>
                <a:lnTo>
                  <a:pt x="340" y="255"/>
                </a:lnTo>
                <a:lnTo>
                  <a:pt x="339" y="255"/>
                </a:lnTo>
                <a:lnTo>
                  <a:pt x="335" y="255"/>
                </a:lnTo>
                <a:lnTo>
                  <a:pt x="335" y="255"/>
                </a:lnTo>
                <a:lnTo>
                  <a:pt x="332" y="255"/>
                </a:lnTo>
                <a:lnTo>
                  <a:pt x="327" y="255"/>
                </a:lnTo>
                <a:lnTo>
                  <a:pt x="325" y="255"/>
                </a:lnTo>
                <a:lnTo>
                  <a:pt x="322" y="255"/>
                </a:lnTo>
                <a:lnTo>
                  <a:pt x="320" y="255"/>
                </a:lnTo>
                <a:lnTo>
                  <a:pt x="318" y="255"/>
                </a:lnTo>
                <a:lnTo>
                  <a:pt x="311" y="255"/>
                </a:lnTo>
                <a:lnTo>
                  <a:pt x="306" y="255"/>
                </a:lnTo>
                <a:lnTo>
                  <a:pt x="304" y="255"/>
                </a:lnTo>
                <a:lnTo>
                  <a:pt x="303" y="255"/>
                </a:lnTo>
                <a:lnTo>
                  <a:pt x="301" y="255"/>
                </a:lnTo>
                <a:lnTo>
                  <a:pt x="291" y="255"/>
                </a:lnTo>
                <a:lnTo>
                  <a:pt x="284" y="255"/>
                </a:lnTo>
                <a:lnTo>
                  <a:pt x="275" y="255"/>
                </a:lnTo>
                <a:lnTo>
                  <a:pt x="268" y="255"/>
                </a:lnTo>
                <a:lnTo>
                  <a:pt x="268" y="258"/>
                </a:lnTo>
                <a:lnTo>
                  <a:pt x="268" y="267"/>
                </a:lnTo>
                <a:lnTo>
                  <a:pt x="268" y="270"/>
                </a:lnTo>
                <a:lnTo>
                  <a:pt x="268" y="272"/>
                </a:lnTo>
                <a:lnTo>
                  <a:pt x="268" y="277"/>
                </a:lnTo>
                <a:lnTo>
                  <a:pt x="268" y="282"/>
                </a:lnTo>
                <a:lnTo>
                  <a:pt x="268" y="284"/>
                </a:lnTo>
                <a:lnTo>
                  <a:pt x="268" y="287"/>
                </a:lnTo>
                <a:lnTo>
                  <a:pt x="268" y="291"/>
                </a:lnTo>
                <a:lnTo>
                  <a:pt x="268" y="298"/>
                </a:lnTo>
                <a:lnTo>
                  <a:pt x="268" y="300"/>
                </a:lnTo>
                <a:lnTo>
                  <a:pt x="268" y="303"/>
                </a:lnTo>
                <a:lnTo>
                  <a:pt x="268" y="308"/>
                </a:lnTo>
                <a:lnTo>
                  <a:pt x="268" y="313"/>
                </a:lnTo>
                <a:lnTo>
                  <a:pt x="268" y="315"/>
                </a:lnTo>
                <a:lnTo>
                  <a:pt x="268" y="322"/>
                </a:lnTo>
                <a:lnTo>
                  <a:pt x="268" y="324"/>
                </a:lnTo>
                <a:lnTo>
                  <a:pt x="268" y="325"/>
                </a:lnTo>
                <a:lnTo>
                  <a:pt x="268" y="336"/>
                </a:lnTo>
                <a:lnTo>
                  <a:pt x="268" y="337"/>
                </a:lnTo>
                <a:lnTo>
                  <a:pt x="268" y="348"/>
                </a:lnTo>
                <a:lnTo>
                  <a:pt x="268" y="358"/>
                </a:lnTo>
                <a:lnTo>
                  <a:pt x="268" y="365"/>
                </a:lnTo>
                <a:lnTo>
                  <a:pt x="268" y="368"/>
                </a:lnTo>
                <a:lnTo>
                  <a:pt x="268" y="377"/>
                </a:lnTo>
                <a:lnTo>
                  <a:pt x="268" y="382"/>
                </a:lnTo>
                <a:lnTo>
                  <a:pt x="268" y="384"/>
                </a:lnTo>
                <a:lnTo>
                  <a:pt x="268" y="399"/>
                </a:lnTo>
                <a:lnTo>
                  <a:pt x="268" y="404"/>
                </a:lnTo>
                <a:lnTo>
                  <a:pt x="268" y="404"/>
                </a:lnTo>
                <a:lnTo>
                  <a:pt x="268" y="410"/>
                </a:lnTo>
                <a:lnTo>
                  <a:pt x="261" y="410"/>
                </a:lnTo>
                <a:lnTo>
                  <a:pt x="251" y="410"/>
                </a:lnTo>
                <a:lnTo>
                  <a:pt x="249" y="410"/>
                </a:lnTo>
                <a:lnTo>
                  <a:pt x="248" y="410"/>
                </a:lnTo>
                <a:lnTo>
                  <a:pt x="236" y="410"/>
                </a:lnTo>
                <a:lnTo>
                  <a:pt x="234" y="410"/>
                </a:lnTo>
                <a:lnTo>
                  <a:pt x="230" y="410"/>
                </a:lnTo>
                <a:lnTo>
                  <a:pt x="229" y="410"/>
                </a:lnTo>
                <a:lnTo>
                  <a:pt x="220" y="410"/>
                </a:lnTo>
                <a:lnTo>
                  <a:pt x="215" y="410"/>
                </a:lnTo>
                <a:lnTo>
                  <a:pt x="210" y="410"/>
                </a:lnTo>
                <a:lnTo>
                  <a:pt x="205" y="410"/>
                </a:lnTo>
                <a:lnTo>
                  <a:pt x="201" y="410"/>
                </a:lnTo>
                <a:lnTo>
                  <a:pt x="201" y="410"/>
                </a:lnTo>
                <a:lnTo>
                  <a:pt x="198" y="410"/>
                </a:lnTo>
                <a:lnTo>
                  <a:pt x="193" y="410"/>
                </a:lnTo>
                <a:lnTo>
                  <a:pt x="186" y="410"/>
                </a:lnTo>
                <a:lnTo>
                  <a:pt x="179" y="411"/>
                </a:lnTo>
                <a:lnTo>
                  <a:pt x="177" y="411"/>
                </a:lnTo>
                <a:lnTo>
                  <a:pt x="174" y="411"/>
                </a:lnTo>
                <a:lnTo>
                  <a:pt x="170" y="411"/>
                </a:lnTo>
                <a:lnTo>
                  <a:pt x="167" y="411"/>
                </a:lnTo>
                <a:lnTo>
                  <a:pt x="162" y="411"/>
                </a:lnTo>
                <a:lnTo>
                  <a:pt x="156" y="411"/>
                </a:lnTo>
                <a:lnTo>
                  <a:pt x="151" y="411"/>
                </a:lnTo>
                <a:lnTo>
                  <a:pt x="143" y="411"/>
                </a:lnTo>
                <a:lnTo>
                  <a:pt x="141" y="411"/>
                </a:lnTo>
                <a:lnTo>
                  <a:pt x="139" y="411"/>
                </a:lnTo>
                <a:lnTo>
                  <a:pt x="134" y="411"/>
                </a:lnTo>
                <a:lnTo>
                  <a:pt x="129" y="411"/>
                </a:lnTo>
                <a:lnTo>
                  <a:pt x="122" y="411"/>
                </a:lnTo>
                <a:lnTo>
                  <a:pt x="120" y="411"/>
                </a:lnTo>
                <a:lnTo>
                  <a:pt x="117" y="411"/>
                </a:lnTo>
                <a:lnTo>
                  <a:pt x="113" y="411"/>
                </a:lnTo>
                <a:lnTo>
                  <a:pt x="110" y="411"/>
                </a:lnTo>
                <a:lnTo>
                  <a:pt x="105" y="411"/>
                </a:lnTo>
                <a:lnTo>
                  <a:pt x="103" y="411"/>
                </a:lnTo>
                <a:lnTo>
                  <a:pt x="101" y="411"/>
                </a:lnTo>
                <a:lnTo>
                  <a:pt x="96" y="411"/>
                </a:lnTo>
                <a:lnTo>
                  <a:pt x="89" y="411"/>
                </a:lnTo>
                <a:lnTo>
                  <a:pt x="86" y="411"/>
                </a:lnTo>
                <a:lnTo>
                  <a:pt x="79" y="411"/>
                </a:lnTo>
                <a:lnTo>
                  <a:pt x="76" y="411"/>
                </a:lnTo>
                <a:lnTo>
                  <a:pt x="74" y="411"/>
                </a:lnTo>
                <a:lnTo>
                  <a:pt x="70" y="411"/>
                </a:lnTo>
                <a:lnTo>
                  <a:pt x="55" y="411"/>
                </a:lnTo>
                <a:lnTo>
                  <a:pt x="51" y="411"/>
                </a:lnTo>
                <a:lnTo>
                  <a:pt x="48" y="411"/>
                </a:lnTo>
                <a:lnTo>
                  <a:pt x="46" y="411"/>
                </a:lnTo>
                <a:lnTo>
                  <a:pt x="31" y="411"/>
                </a:lnTo>
                <a:lnTo>
                  <a:pt x="26" y="411"/>
                </a:lnTo>
                <a:lnTo>
                  <a:pt x="21" y="411"/>
                </a:lnTo>
                <a:lnTo>
                  <a:pt x="19" y="411"/>
                </a:lnTo>
                <a:lnTo>
                  <a:pt x="14" y="411"/>
                </a:lnTo>
                <a:lnTo>
                  <a:pt x="5" y="411"/>
                </a:lnTo>
                <a:lnTo>
                  <a:pt x="0" y="411"/>
                </a:lnTo>
                <a:lnTo>
                  <a:pt x="0" y="410"/>
                </a:lnTo>
                <a:lnTo>
                  <a:pt x="0" y="408"/>
                </a:lnTo>
                <a:lnTo>
                  <a:pt x="0" y="406"/>
                </a:lnTo>
                <a:lnTo>
                  <a:pt x="0" y="404"/>
                </a:lnTo>
                <a:lnTo>
                  <a:pt x="0" y="404"/>
                </a:lnTo>
                <a:lnTo>
                  <a:pt x="0" y="396"/>
                </a:lnTo>
                <a:lnTo>
                  <a:pt x="0" y="394"/>
                </a:lnTo>
                <a:lnTo>
                  <a:pt x="0" y="392"/>
                </a:lnTo>
                <a:lnTo>
                  <a:pt x="0" y="375"/>
                </a:lnTo>
                <a:lnTo>
                  <a:pt x="0" y="372"/>
                </a:lnTo>
                <a:lnTo>
                  <a:pt x="0" y="368"/>
                </a:lnTo>
                <a:lnTo>
                  <a:pt x="0" y="367"/>
                </a:lnTo>
                <a:lnTo>
                  <a:pt x="0" y="360"/>
                </a:lnTo>
                <a:lnTo>
                  <a:pt x="0" y="356"/>
                </a:lnTo>
                <a:lnTo>
                  <a:pt x="0" y="351"/>
                </a:lnTo>
                <a:lnTo>
                  <a:pt x="0" y="344"/>
                </a:lnTo>
                <a:lnTo>
                  <a:pt x="0" y="343"/>
                </a:lnTo>
                <a:lnTo>
                  <a:pt x="0" y="341"/>
                </a:lnTo>
                <a:lnTo>
                  <a:pt x="0" y="339"/>
                </a:lnTo>
                <a:lnTo>
                  <a:pt x="0" y="332"/>
                </a:lnTo>
                <a:lnTo>
                  <a:pt x="0" y="330"/>
                </a:lnTo>
                <a:lnTo>
                  <a:pt x="0" y="330"/>
                </a:lnTo>
                <a:lnTo>
                  <a:pt x="0" y="327"/>
                </a:lnTo>
                <a:lnTo>
                  <a:pt x="0" y="325"/>
                </a:lnTo>
                <a:lnTo>
                  <a:pt x="0" y="322"/>
                </a:lnTo>
                <a:lnTo>
                  <a:pt x="0" y="317"/>
                </a:lnTo>
                <a:lnTo>
                  <a:pt x="0" y="315"/>
                </a:lnTo>
                <a:lnTo>
                  <a:pt x="0" y="313"/>
                </a:lnTo>
                <a:lnTo>
                  <a:pt x="0" y="310"/>
                </a:lnTo>
                <a:lnTo>
                  <a:pt x="0" y="301"/>
                </a:lnTo>
                <a:lnTo>
                  <a:pt x="0" y="296"/>
                </a:lnTo>
                <a:lnTo>
                  <a:pt x="0" y="291"/>
                </a:lnTo>
                <a:lnTo>
                  <a:pt x="0" y="287"/>
                </a:lnTo>
                <a:lnTo>
                  <a:pt x="0" y="286"/>
                </a:lnTo>
                <a:lnTo>
                  <a:pt x="0" y="284"/>
                </a:lnTo>
                <a:lnTo>
                  <a:pt x="0" y="282"/>
                </a:lnTo>
                <a:lnTo>
                  <a:pt x="0" y="281"/>
                </a:lnTo>
                <a:lnTo>
                  <a:pt x="0" y="279"/>
                </a:lnTo>
                <a:lnTo>
                  <a:pt x="0" y="275"/>
                </a:lnTo>
                <a:lnTo>
                  <a:pt x="0" y="274"/>
                </a:lnTo>
                <a:lnTo>
                  <a:pt x="0" y="270"/>
                </a:lnTo>
                <a:lnTo>
                  <a:pt x="0" y="270"/>
                </a:lnTo>
                <a:lnTo>
                  <a:pt x="0" y="265"/>
                </a:lnTo>
                <a:lnTo>
                  <a:pt x="0" y="263"/>
                </a:lnTo>
                <a:lnTo>
                  <a:pt x="0" y="260"/>
                </a:lnTo>
                <a:lnTo>
                  <a:pt x="0" y="258"/>
                </a:lnTo>
                <a:lnTo>
                  <a:pt x="0" y="255"/>
                </a:lnTo>
                <a:lnTo>
                  <a:pt x="0" y="250"/>
                </a:lnTo>
                <a:lnTo>
                  <a:pt x="0" y="248"/>
                </a:lnTo>
                <a:lnTo>
                  <a:pt x="0" y="244"/>
                </a:lnTo>
                <a:lnTo>
                  <a:pt x="0" y="243"/>
                </a:lnTo>
                <a:lnTo>
                  <a:pt x="0" y="241"/>
                </a:lnTo>
                <a:lnTo>
                  <a:pt x="0" y="239"/>
                </a:lnTo>
                <a:lnTo>
                  <a:pt x="0" y="238"/>
                </a:lnTo>
                <a:lnTo>
                  <a:pt x="0" y="234"/>
                </a:lnTo>
                <a:lnTo>
                  <a:pt x="0" y="229"/>
                </a:lnTo>
                <a:lnTo>
                  <a:pt x="0" y="226"/>
                </a:lnTo>
                <a:lnTo>
                  <a:pt x="0" y="220"/>
                </a:lnTo>
                <a:lnTo>
                  <a:pt x="0" y="207"/>
                </a:lnTo>
                <a:lnTo>
                  <a:pt x="0" y="200"/>
                </a:lnTo>
                <a:lnTo>
                  <a:pt x="0" y="198"/>
                </a:lnTo>
                <a:lnTo>
                  <a:pt x="0" y="196"/>
                </a:lnTo>
                <a:lnTo>
                  <a:pt x="0" y="195"/>
                </a:lnTo>
                <a:lnTo>
                  <a:pt x="0" y="195"/>
                </a:lnTo>
                <a:lnTo>
                  <a:pt x="0" y="189"/>
                </a:lnTo>
                <a:lnTo>
                  <a:pt x="0" y="188"/>
                </a:lnTo>
                <a:lnTo>
                  <a:pt x="0" y="184"/>
                </a:lnTo>
                <a:lnTo>
                  <a:pt x="0" y="183"/>
                </a:lnTo>
                <a:lnTo>
                  <a:pt x="0" y="181"/>
                </a:lnTo>
                <a:lnTo>
                  <a:pt x="0" y="179"/>
                </a:lnTo>
                <a:lnTo>
                  <a:pt x="0" y="177"/>
                </a:lnTo>
                <a:lnTo>
                  <a:pt x="0" y="172"/>
                </a:lnTo>
                <a:lnTo>
                  <a:pt x="0" y="169"/>
                </a:lnTo>
                <a:lnTo>
                  <a:pt x="0" y="167"/>
                </a:lnTo>
                <a:lnTo>
                  <a:pt x="0" y="164"/>
                </a:lnTo>
                <a:lnTo>
                  <a:pt x="0" y="164"/>
                </a:lnTo>
                <a:lnTo>
                  <a:pt x="0" y="160"/>
                </a:lnTo>
                <a:lnTo>
                  <a:pt x="0" y="152"/>
                </a:lnTo>
                <a:lnTo>
                  <a:pt x="0" y="150"/>
                </a:lnTo>
                <a:lnTo>
                  <a:pt x="0" y="143"/>
                </a:lnTo>
                <a:lnTo>
                  <a:pt x="0" y="134"/>
                </a:lnTo>
                <a:lnTo>
                  <a:pt x="3" y="134"/>
                </a:lnTo>
                <a:lnTo>
                  <a:pt x="3" y="134"/>
                </a:lnTo>
                <a:lnTo>
                  <a:pt x="3" y="133"/>
                </a:lnTo>
                <a:lnTo>
                  <a:pt x="2" y="131"/>
                </a:lnTo>
                <a:lnTo>
                  <a:pt x="2" y="127"/>
                </a:lnTo>
                <a:lnTo>
                  <a:pt x="2" y="126"/>
                </a:lnTo>
                <a:lnTo>
                  <a:pt x="2" y="124"/>
                </a:lnTo>
                <a:lnTo>
                  <a:pt x="2" y="121"/>
                </a:lnTo>
                <a:lnTo>
                  <a:pt x="2" y="117"/>
                </a:lnTo>
                <a:lnTo>
                  <a:pt x="2" y="115"/>
                </a:lnTo>
                <a:lnTo>
                  <a:pt x="2" y="110"/>
                </a:lnTo>
                <a:lnTo>
                  <a:pt x="2" y="109"/>
                </a:lnTo>
                <a:lnTo>
                  <a:pt x="2" y="107"/>
                </a:lnTo>
                <a:lnTo>
                  <a:pt x="2" y="103"/>
                </a:lnTo>
                <a:lnTo>
                  <a:pt x="2" y="102"/>
                </a:lnTo>
                <a:lnTo>
                  <a:pt x="2" y="95"/>
                </a:lnTo>
                <a:lnTo>
                  <a:pt x="2" y="93"/>
                </a:lnTo>
                <a:lnTo>
                  <a:pt x="2" y="91"/>
                </a:lnTo>
                <a:lnTo>
                  <a:pt x="2" y="90"/>
                </a:lnTo>
                <a:lnTo>
                  <a:pt x="2" y="84"/>
                </a:lnTo>
                <a:lnTo>
                  <a:pt x="2" y="81"/>
                </a:lnTo>
                <a:lnTo>
                  <a:pt x="2" y="76"/>
                </a:lnTo>
                <a:lnTo>
                  <a:pt x="2" y="74"/>
                </a:lnTo>
                <a:lnTo>
                  <a:pt x="2" y="71"/>
                </a:lnTo>
                <a:lnTo>
                  <a:pt x="2" y="69"/>
                </a:lnTo>
                <a:lnTo>
                  <a:pt x="2" y="67"/>
                </a:lnTo>
                <a:lnTo>
                  <a:pt x="2" y="66"/>
                </a:lnTo>
                <a:lnTo>
                  <a:pt x="2" y="62"/>
                </a:lnTo>
                <a:lnTo>
                  <a:pt x="2" y="60"/>
                </a:lnTo>
                <a:lnTo>
                  <a:pt x="2" y="54"/>
                </a:lnTo>
                <a:lnTo>
                  <a:pt x="2" y="47"/>
                </a:lnTo>
                <a:lnTo>
                  <a:pt x="2" y="40"/>
                </a:lnTo>
                <a:lnTo>
                  <a:pt x="2" y="38"/>
                </a:lnTo>
                <a:lnTo>
                  <a:pt x="2" y="35"/>
                </a:lnTo>
                <a:lnTo>
                  <a:pt x="2" y="28"/>
                </a:lnTo>
                <a:lnTo>
                  <a:pt x="2" y="28"/>
                </a:lnTo>
                <a:lnTo>
                  <a:pt x="2" y="24"/>
                </a:lnTo>
                <a:lnTo>
                  <a:pt x="2" y="21"/>
                </a:lnTo>
                <a:lnTo>
                  <a:pt x="2" y="12"/>
                </a:lnTo>
                <a:lnTo>
                  <a:pt x="2" y="4"/>
                </a:lnTo>
                <a:lnTo>
                  <a:pt x="2" y="2"/>
                </a:lnTo>
                <a:lnTo>
                  <a:pt x="2" y="0"/>
                </a:lnTo>
              </a:path>
            </a:pathLst>
          </a:custGeom>
          <a:solidFill>
            <a:schemeClr val="accent1"/>
          </a:solidFill>
          <a:ln w="7938">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1" name="Freeform 229"/>
          <p:cNvSpPr>
            <a:spLocks/>
          </p:cNvSpPr>
          <p:nvPr/>
        </p:nvSpPr>
        <p:spPr bwMode="auto">
          <a:xfrm>
            <a:off x="7244954" y="4425553"/>
            <a:ext cx="492919" cy="366713"/>
          </a:xfrm>
          <a:custGeom>
            <a:avLst/>
            <a:gdLst/>
            <a:ahLst/>
            <a:cxnLst>
              <a:cxn ang="0">
                <a:pos x="154" y="5"/>
              </a:cxn>
              <a:cxn ang="0">
                <a:pos x="177" y="5"/>
              </a:cxn>
              <a:cxn ang="0">
                <a:pos x="199" y="3"/>
              </a:cxn>
              <a:cxn ang="0">
                <a:pos x="211" y="3"/>
              </a:cxn>
              <a:cxn ang="0">
                <a:pos x="242" y="3"/>
              </a:cxn>
              <a:cxn ang="0">
                <a:pos x="275" y="2"/>
              </a:cxn>
              <a:cxn ang="0">
                <a:pos x="301" y="2"/>
              </a:cxn>
              <a:cxn ang="0">
                <a:pos x="318" y="0"/>
              </a:cxn>
              <a:cxn ang="0">
                <a:pos x="342" y="0"/>
              </a:cxn>
              <a:cxn ang="0">
                <a:pos x="342" y="27"/>
              </a:cxn>
              <a:cxn ang="0">
                <a:pos x="342" y="60"/>
              </a:cxn>
              <a:cxn ang="0">
                <a:pos x="342" y="89"/>
              </a:cxn>
              <a:cxn ang="0">
                <a:pos x="342" y="113"/>
              </a:cxn>
              <a:cxn ang="0">
                <a:pos x="342" y="150"/>
              </a:cxn>
              <a:cxn ang="0">
                <a:pos x="344" y="170"/>
              </a:cxn>
              <a:cxn ang="0">
                <a:pos x="362" y="175"/>
              </a:cxn>
              <a:cxn ang="0">
                <a:pos x="392" y="175"/>
              </a:cxn>
              <a:cxn ang="0">
                <a:pos x="409" y="175"/>
              </a:cxn>
              <a:cxn ang="0">
                <a:pos x="414" y="187"/>
              </a:cxn>
              <a:cxn ang="0">
                <a:pos x="414" y="205"/>
              </a:cxn>
              <a:cxn ang="0">
                <a:pos x="402" y="208"/>
              </a:cxn>
              <a:cxn ang="0">
                <a:pos x="390" y="217"/>
              </a:cxn>
              <a:cxn ang="0">
                <a:pos x="380" y="236"/>
              </a:cxn>
              <a:cxn ang="0">
                <a:pos x="369" y="253"/>
              </a:cxn>
              <a:cxn ang="0">
                <a:pos x="352" y="270"/>
              </a:cxn>
              <a:cxn ang="0">
                <a:pos x="347" y="282"/>
              </a:cxn>
              <a:cxn ang="0">
                <a:pos x="335" y="296"/>
              </a:cxn>
              <a:cxn ang="0">
                <a:pos x="323" y="303"/>
              </a:cxn>
              <a:cxn ang="0">
                <a:pos x="306" y="303"/>
              </a:cxn>
              <a:cxn ang="0">
                <a:pos x="288" y="301"/>
              </a:cxn>
              <a:cxn ang="0">
                <a:pos x="280" y="301"/>
              </a:cxn>
              <a:cxn ang="0">
                <a:pos x="263" y="301"/>
              </a:cxn>
              <a:cxn ang="0">
                <a:pos x="228" y="303"/>
              </a:cxn>
              <a:cxn ang="0">
                <a:pos x="206" y="303"/>
              </a:cxn>
              <a:cxn ang="0">
                <a:pos x="180" y="303"/>
              </a:cxn>
              <a:cxn ang="0">
                <a:pos x="168" y="304"/>
              </a:cxn>
              <a:cxn ang="0">
                <a:pos x="154" y="304"/>
              </a:cxn>
              <a:cxn ang="0">
                <a:pos x="122" y="306"/>
              </a:cxn>
              <a:cxn ang="0">
                <a:pos x="91" y="306"/>
              </a:cxn>
              <a:cxn ang="0">
                <a:pos x="70" y="306"/>
              </a:cxn>
              <a:cxn ang="0">
                <a:pos x="63" y="306"/>
              </a:cxn>
              <a:cxn ang="0">
                <a:pos x="56" y="292"/>
              </a:cxn>
              <a:cxn ang="0">
                <a:pos x="48" y="273"/>
              </a:cxn>
              <a:cxn ang="0">
                <a:pos x="43" y="256"/>
              </a:cxn>
              <a:cxn ang="0">
                <a:pos x="32" y="242"/>
              </a:cxn>
              <a:cxn ang="0">
                <a:pos x="27" y="213"/>
              </a:cxn>
              <a:cxn ang="0">
                <a:pos x="10" y="213"/>
              </a:cxn>
              <a:cxn ang="0">
                <a:pos x="1" y="186"/>
              </a:cxn>
              <a:cxn ang="0">
                <a:pos x="0" y="155"/>
              </a:cxn>
              <a:cxn ang="0">
                <a:pos x="6" y="146"/>
              </a:cxn>
              <a:cxn ang="0">
                <a:pos x="13" y="131"/>
              </a:cxn>
              <a:cxn ang="0">
                <a:pos x="25" y="124"/>
              </a:cxn>
              <a:cxn ang="0">
                <a:pos x="25" y="101"/>
              </a:cxn>
              <a:cxn ang="0">
                <a:pos x="25" y="63"/>
              </a:cxn>
              <a:cxn ang="0">
                <a:pos x="25" y="43"/>
              </a:cxn>
              <a:cxn ang="0">
                <a:pos x="60" y="39"/>
              </a:cxn>
              <a:cxn ang="0">
                <a:pos x="82" y="39"/>
              </a:cxn>
              <a:cxn ang="0">
                <a:pos x="104" y="39"/>
              </a:cxn>
              <a:cxn ang="0">
                <a:pos x="139" y="27"/>
              </a:cxn>
              <a:cxn ang="0">
                <a:pos x="137" y="5"/>
              </a:cxn>
            </a:cxnLst>
            <a:rect l="0" t="0" r="r" b="b"/>
            <a:pathLst>
              <a:path w="414" h="308">
                <a:moveTo>
                  <a:pt x="137" y="5"/>
                </a:moveTo>
                <a:lnTo>
                  <a:pt x="142" y="5"/>
                </a:lnTo>
                <a:lnTo>
                  <a:pt x="146" y="5"/>
                </a:lnTo>
                <a:lnTo>
                  <a:pt x="149" y="5"/>
                </a:lnTo>
                <a:lnTo>
                  <a:pt x="151" y="5"/>
                </a:lnTo>
                <a:lnTo>
                  <a:pt x="154" y="5"/>
                </a:lnTo>
                <a:lnTo>
                  <a:pt x="156" y="5"/>
                </a:lnTo>
                <a:lnTo>
                  <a:pt x="158" y="5"/>
                </a:lnTo>
                <a:lnTo>
                  <a:pt x="161" y="5"/>
                </a:lnTo>
                <a:lnTo>
                  <a:pt x="168" y="5"/>
                </a:lnTo>
                <a:lnTo>
                  <a:pt x="173" y="5"/>
                </a:lnTo>
                <a:lnTo>
                  <a:pt x="177" y="5"/>
                </a:lnTo>
                <a:lnTo>
                  <a:pt x="180" y="5"/>
                </a:lnTo>
                <a:lnTo>
                  <a:pt x="187" y="3"/>
                </a:lnTo>
                <a:lnTo>
                  <a:pt x="192" y="3"/>
                </a:lnTo>
                <a:lnTo>
                  <a:pt x="196" y="3"/>
                </a:lnTo>
                <a:lnTo>
                  <a:pt x="197" y="3"/>
                </a:lnTo>
                <a:lnTo>
                  <a:pt x="199" y="3"/>
                </a:lnTo>
                <a:lnTo>
                  <a:pt x="201" y="3"/>
                </a:lnTo>
                <a:lnTo>
                  <a:pt x="202" y="3"/>
                </a:lnTo>
                <a:lnTo>
                  <a:pt x="206" y="3"/>
                </a:lnTo>
                <a:lnTo>
                  <a:pt x="206" y="3"/>
                </a:lnTo>
                <a:lnTo>
                  <a:pt x="208" y="3"/>
                </a:lnTo>
                <a:lnTo>
                  <a:pt x="211" y="3"/>
                </a:lnTo>
                <a:lnTo>
                  <a:pt x="220" y="3"/>
                </a:lnTo>
                <a:lnTo>
                  <a:pt x="223" y="3"/>
                </a:lnTo>
                <a:lnTo>
                  <a:pt x="232" y="3"/>
                </a:lnTo>
                <a:lnTo>
                  <a:pt x="233" y="3"/>
                </a:lnTo>
                <a:lnTo>
                  <a:pt x="240" y="3"/>
                </a:lnTo>
                <a:lnTo>
                  <a:pt x="242" y="3"/>
                </a:lnTo>
                <a:lnTo>
                  <a:pt x="245" y="3"/>
                </a:lnTo>
                <a:lnTo>
                  <a:pt x="256" y="3"/>
                </a:lnTo>
                <a:lnTo>
                  <a:pt x="263" y="3"/>
                </a:lnTo>
                <a:lnTo>
                  <a:pt x="264" y="3"/>
                </a:lnTo>
                <a:lnTo>
                  <a:pt x="266" y="3"/>
                </a:lnTo>
                <a:lnTo>
                  <a:pt x="275" y="2"/>
                </a:lnTo>
                <a:lnTo>
                  <a:pt x="278" y="2"/>
                </a:lnTo>
                <a:lnTo>
                  <a:pt x="285" y="2"/>
                </a:lnTo>
                <a:lnTo>
                  <a:pt x="287" y="2"/>
                </a:lnTo>
                <a:lnTo>
                  <a:pt x="290" y="2"/>
                </a:lnTo>
                <a:lnTo>
                  <a:pt x="295" y="2"/>
                </a:lnTo>
                <a:lnTo>
                  <a:pt x="301" y="2"/>
                </a:lnTo>
                <a:lnTo>
                  <a:pt x="302" y="2"/>
                </a:lnTo>
                <a:lnTo>
                  <a:pt x="304" y="2"/>
                </a:lnTo>
                <a:lnTo>
                  <a:pt x="307" y="0"/>
                </a:lnTo>
                <a:lnTo>
                  <a:pt x="309" y="0"/>
                </a:lnTo>
                <a:lnTo>
                  <a:pt x="313" y="0"/>
                </a:lnTo>
                <a:lnTo>
                  <a:pt x="318" y="0"/>
                </a:lnTo>
                <a:lnTo>
                  <a:pt x="323" y="0"/>
                </a:lnTo>
                <a:lnTo>
                  <a:pt x="325" y="0"/>
                </a:lnTo>
                <a:lnTo>
                  <a:pt x="330" y="0"/>
                </a:lnTo>
                <a:lnTo>
                  <a:pt x="338" y="0"/>
                </a:lnTo>
                <a:lnTo>
                  <a:pt x="340" y="0"/>
                </a:lnTo>
                <a:lnTo>
                  <a:pt x="342" y="0"/>
                </a:lnTo>
                <a:lnTo>
                  <a:pt x="342" y="5"/>
                </a:lnTo>
                <a:lnTo>
                  <a:pt x="342" y="14"/>
                </a:lnTo>
                <a:lnTo>
                  <a:pt x="342" y="15"/>
                </a:lnTo>
                <a:lnTo>
                  <a:pt x="342" y="20"/>
                </a:lnTo>
                <a:lnTo>
                  <a:pt x="342" y="24"/>
                </a:lnTo>
                <a:lnTo>
                  <a:pt x="342" y="27"/>
                </a:lnTo>
                <a:lnTo>
                  <a:pt x="342" y="45"/>
                </a:lnTo>
                <a:lnTo>
                  <a:pt x="342" y="46"/>
                </a:lnTo>
                <a:lnTo>
                  <a:pt x="342" y="51"/>
                </a:lnTo>
                <a:lnTo>
                  <a:pt x="342" y="53"/>
                </a:lnTo>
                <a:lnTo>
                  <a:pt x="342" y="55"/>
                </a:lnTo>
                <a:lnTo>
                  <a:pt x="342" y="60"/>
                </a:lnTo>
                <a:lnTo>
                  <a:pt x="342" y="62"/>
                </a:lnTo>
                <a:lnTo>
                  <a:pt x="342" y="65"/>
                </a:lnTo>
                <a:lnTo>
                  <a:pt x="342" y="72"/>
                </a:lnTo>
                <a:lnTo>
                  <a:pt x="342" y="81"/>
                </a:lnTo>
                <a:lnTo>
                  <a:pt x="342" y="88"/>
                </a:lnTo>
                <a:lnTo>
                  <a:pt x="342" y="89"/>
                </a:lnTo>
                <a:lnTo>
                  <a:pt x="342" y="96"/>
                </a:lnTo>
                <a:lnTo>
                  <a:pt x="342" y="98"/>
                </a:lnTo>
                <a:lnTo>
                  <a:pt x="342" y="100"/>
                </a:lnTo>
                <a:lnTo>
                  <a:pt x="342" y="108"/>
                </a:lnTo>
                <a:lnTo>
                  <a:pt x="342" y="112"/>
                </a:lnTo>
                <a:lnTo>
                  <a:pt x="342" y="113"/>
                </a:lnTo>
                <a:lnTo>
                  <a:pt x="344" y="131"/>
                </a:lnTo>
                <a:lnTo>
                  <a:pt x="344" y="134"/>
                </a:lnTo>
                <a:lnTo>
                  <a:pt x="344" y="136"/>
                </a:lnTo>
                <a:lnTo>
                  <a:pt x="344" y="144"/>
                </a:lnTo>
                <a:lnTo>
                  <a:pt x="344" y="146"/>
                </a:lnTo>
                <a:lnTo>
                  <a:pt x="342" y="150"/>
                </a:lnTo>
                <a:lnTo>
                  <a:pt x="342" y="153"/>
                </a:lnTo>
                <a:lnTo>
                  <a:pt x="342" y="155"/>
                </a:lnTo>
                <a:lnTo>
                  <a:pt x="342" y="162"/>
                </a:lnTo>
                <a:lnTo>
                  <a:pt x="344" y="165"/>
                </a:lnTo>
                <a:lnTo>
                  <a:pt x="344" y="167"/>
                </a:lnTo>
                <a:lnTo>
                  <a:pt x="344" y="170"/>
                </a:lnTo>
                <a:lnTo>
                  <a:pt x="344" y="175"/>
                </a:lnTo>
                <a:lnTo>
                  <a:pt x="345" y="175"/>
                </a:lnTo>
                <a:lnTo>
                  <a:pt x="350" y="175"/>
                </a:lnTo>
                <a:lnTo>
                  <a:pt x="356" y="175"/>
                </a:lnTo>
                <a:lnTo>
                  <a:pt x="357" y="175"/>
                </a:lnTo>
                <a:lnTo>
                  <a:pt x="362" y="175"/>
                </a:lnTo>
                <a:lnTo>
                  <a:pt x="366" y="175"/>
                </a:lnTo>
                <a:lnTo>
                  <a:pt x="374" y="175"/>
                </a:lnTo>
                <a:lnTo>
                  <a:pt x="376" y="175"/>
                </a:lnTo>
                <a:lnTo>
                  <a:pt x="380" y="175"/>
                </a:lnTo>
                <a:lnTo>
                  <a:pt x="388" y="175"/>
                </a:lnTo>
                <a:lnTo>
                  <a:pt x="392" y="175"/>
                </a:lnTo>
                <a:lnTo>
                  <a:pt x="393" y="175"/>
                </a:lnTo>
                <a:lnTo>
                  <a:pt x="395" y="175"/>
                </a:lnTo>
                <a:lnTo>
                  <a:pt x="402" y="175"/>
                </a:lnTo>
                <a:lnTo>
                  <a:pt x="404" y="175"/>
                </a:lnTo>
                <a:lnTo>
                  <a:pt x="407" y="175"/>
                </a:lnTo>
                <a:lnTo>
                  <a:pt x="409" y="175"/>
                </a:lnTo>
                <a:lnTo>
                  <a:pt x="414" y="175"/>
                </a:lnTo>
                <a:lnTo>
                  <a:pt x="414" y="175"/>
                </a:lnTo>
                <a:lnTo>
                  <a:pt x="414" y="177"/>
                </a:lnTo>
                <a:lnTo>
                  <a:pt x="414" y="179"/>
                </a:lnTo>
                <a:lnTo>
                  <a:pt x="414" y="180"/>
                </a:lnTo>
                <a:lnTo>
                  <a:pt x="414" y="187"/>
                </a:lnTo>
                <a:lnTo>
                  <a:pt x="414" y="191"/>
                </a:lnTo>
                <a:lnTo>
                  <a:pt x="414" y="191"/>
                </a:lnTo>
                <a:lnTo>
                  <a:pt x="414" y="198"/>
                </a:lnTo>
                <a:lnTo>
                  <a:pt x="414" y="201"/>
                </a:lnTo>
                <a:lnTo>
                  <a:pt x="414" y="203"/>
                </a:lnTo>
                <a:lnTo>
                  <a:pt x="414" y="205"/>
                </a:lnTo>
                <a:lnTo>
                  <a:pt x="414" y="206"/>
                </a:lnTo>
                <a:lnTo>
                  <a:pt x="414" y="206"/>
                </a:lnTo>
                <a:lnTo>
                  <a:pt x="414" y="208"/>
                </a:lnTo>
                <a:lnTo>
                  <a:pt x="411" y="208"/>
                </a:lnTo>
                <a:lnTo>
                  <a:pt x="404" y="208"/>
                </a:lnTo>
                <a:lnTo>
                  <a:pt x="402" y="208"/>
                </a:lnTo>
                <a:lnTo>
                  <a:pt x="393" y="208"/>
                </a:lnTo>
                <a:lnTo>
                  <a:pt x="392" y="210"/>
                </a:lnTo>
                <a:lnTo>
                  <a:pt x="390" y="210"/>
                </a:lnTo>
                <a:lnTo>
                  <a:pt x="390" y="211"/>
                </a:lnTo>
                <a:lnTo>
                  <a:pt x="390" y="213"/>
                </a:lnTo>
                <a:lnTo>
                  <a:pt x="390" y="217"/>
                </a:lnTo>
                <a:lnTo>
                  <a:pt x="390" y="223"/>
                </a:lnTo>
                <a:lnTo>
                  <a:pt x="390" y="225"/>
                </a:lnTo>
                <a:lnTo>
                  <a:pt x="390" y="230"/>
                </a:lnTo>
                <a:lnTo>
                  <a:pt x="390" y="234"/>
                </a:lnTo>
                <a:lnTo>
                  <a:pt x="390" y="236"/>
                </a:lnTo>
                <a:lnTo>
                  <a:pt x="380" y="236"/>
                </a:lnTo>
                <a:lnTo>
                  <a:pt x="380" y="241"/>
                </a:lnTo>
                <a:lnTo>
                  <a:pt x="380" y="242"/>
                </a:lnTo>
                <a:lnTo>
                  <a:pt x="380" y="244"/>
                </a:lnTo>
                <a:lnTo>
                  <a:pt x="380" y="248"/>
                </a:lnTo>
                <a:lnTo>
                  <a:pt x="369" y="248"/>
                </a:lnTo>
                <a:lnTo>
                  <a:pt x="369" y="253"/>
                </a:lnTo>
                <a:lnTo>
                  <a:pt x="369" y="254"/>
                </a:lnTo>
                <a:lnTo>
                  <a:pt x="369" y="258"/>
                </a:lnTo>
                <a:lnTo>
                  <a:pt x="357" y="258"/>
                </a:lnTo>
                <a:lnTo>
                  <a:pt x="357" y="268"/>
                </a:lnTo>
                <a:lnTo>
                  <a:pt x="357" y="268"/>
                </a:lnTo>
                <a:lnTo>
                  <a:pt x="352" y="270"/>
                </a:lnTo>
                <a:lnTo>
                  <a:pt x="350" y="270"/>
                </a:lnTo>
                <a:lnTo>
                  <a:pt x="349" y="270"/>
                </a:lnTo>
                <a:lnTo>
                  <a:pt x="345" y="270"/>
                </a:lnTo>
                <a:lnTo>
                  <a:pt x="345" y="277"/>
                </a:lnTo>
                <a:lnTo>
                  <a:pt x="345" y="280"/>
                </a:lnTo>
                <a:lnTo>
                  <a:pt x="347" y="282"/>
                </a:lnTo>
                <a:lnTo>
                  <a:pt x="347" y="291"/>
                </a:lnTo>
                <a:lnTo>
                  <a:pt x="347" y="292"/>
                </a:lnTo>
                <a:lnTo>
                  <a:pt x="335" y="292"/>
                </a:lnTo>
                <a:lnTo>
                  <a:pt x="335" y="294"/>
                </a:lnTo>
                <a:lnTo>
                  <a:pt x="335" y="296"/>
                </a:lnTo>
                <a:lnTo>
                  <a:pt x="335" y="296"/>
                </a:lnTo>
                <a:lnTo>
                  <a:pt x="337" y="303"/>
                </a:lnTo>
                <a:lnTo>
                  <a:pt x="335" y="303"/>
                </a:lnTo>
                <a:lnTo>
                  <a:pt x="331" y="303"/>
                </a:lnTo>
                <a:lnTo>
                  <a:pt x="330" y="303"/>
                </a:lnTo>
                <a:lnTo>
                  <a:pt x="326" y="303"/>
                </a:lnTo>
                <a:lnTo>
                  <a:pt x="323" y="303"/>
                </a:lnTo>
                <a:lnTo>
                  <a:pt x="321" y="303"/>
                </a:lnTo>
                <a:lnTo>
                  <a:pt x="319" y="303"/>
                </a:lnTo>
                <a:lnTo>
                  <a:pt x="313" y="303"/>
                </a:lnTo>
                <a:lnTo>
                  <a:pt x="309" y="303"/>
                </a:lnTo>
                <a:lnTo>
                  <a:pt x="307" y="303"/>
                </a:lnTo>
                <a:lnTo>
                  <a:pt x="306" y="303"/>
                </a:lnTo>
                <a:lnTo>
                  <a:pt x="304" y="303"/>
                </a:lnTo>
                <a:lnTo>
                  <a:pt x="302" y="303"/>
                </a:lnTo>
                <a:lnTo>
                  <a:pt x="301" y="303"/>
                </a:lnTo>
                <a:lnTo>
                  <a:pt x="294" y="303"/>
                </a:lnTo>
                <a:lnTo>
                  <a:pt x="292" y="303"/>
                </a:lnTo>
                <a:lnTo>
                  <a:pt x="288" y="301"/>
                </a:lnTo>
                <a:lnTo>
                  <a:pt x="287" y="301"/>
                </a:lnTo>
                <a:lnTo>
                  <a:pt x="285" y="301"/>
                </a:lnTo>
                <a:lnTo>
                  <a:pt x="283" y="301"/>
                </a:lnTo>
                <a:lnTo>
                  <a:pt x="282" y="301"/>
                </a:lnTo>
                <a:lnTo>
                  <a:pt x="282" y="301"/>
                </a:lnTo>
                <a:lnTo>
                  <a:pt x="280" y="301"/>
                </a:lnTo>
                <a:lnTo>
                  <a:pt x="278" y="301"/>
                </a:lnTo>
                <a:lnTo>
                  <a:pt x="276" y="301"/>
                </a:lnTo>
                <a:lnTo>
                  <a:pt x="268" y="301"/>
                </a:lnTo>
                <a:lnTo>
                  <a:pt x="266" y="301"/>
                </a:lnTo>
                <a:lnTo>
                  <a:pt x="266" y="301"/>
                </a:lnTo>
                <a:lnTo>
                  <a:pt x="263" y="301"/>
                </a:lnTo>
                <a:lnTo>
                  <a:pt x="252" y="303"/>
                </a:lnTo>
                <a:lnTo>
                  <a:pt x="252" y="303"/>
                </a:lnTo>
                <a:lnTo>
                  <a:pt x="245" y="303"/>
                </a:lnTo>
                <a:lnTo>
                  <a:pt x="244" y="303"/>
                </a:lnTo>
                <a:lnTo>
                  <a:pt x="235" y="303"/>
                </a:lnTo>
                <a:lnTo>
                  <a:pt x="228" y="303"/>
                </a:lnTo>
                <a:lnTo>
                  <a:pt x="223" y="303"/>
                </a:lnTo>
                <a:lnTo>
                  <a:pt x="221" y="303"/>
                </a:lnTo>
                <a:lnTo>
                  <a:pt x="211" y="303"/>
                </a:lnTo>
                <a:lnTo>
                  <a:pt x="209" y="303"/>
                </a:lnTo>
                <a:lnTo>
                  <a:pt x="208" y="303"/>
                </a:lnTo>
                <a:lnTo>
                  <a:pt x="206" y="303"/>
                </a:lnTo>
                <a:lnTo>
                  <a:pt x="202" y="303"/>
                </a:lnTo>
                <a:lnTo>
                  <a:pt x="201" y="303"/>
                </a:lnTo>
                <a:lnTo>
                  <a:pt x="192" y="304"/>
                </a:lnTo>
                <a:lnTo>
                  <a:pt x="189" y="304"/>
                </a:lnTo>
                <a:lnTo>
                  <a:pt x="184" y="304"/>
                </a:lnTo>
                <a:lnTo>
                  <a:pt x="180" y="303"/>
                </a:lnTo>
                <a:lnTo>
                  <a:pt x="177" y="304"/>
                </a:lnTo>
                <a:lnTo>
                  <a:pt x="177" y="304"/>
                </a:lnTo>
                <a:lnTo>
                  <a:pt x="175" y="304"/>
                </a:lnTo>
                <a:lnTo>
                  <a:pt x="173" y="304"/>
                </a:lnTo>
                <a:lnTo>
                  <a:pt x="170" y="304"/>
                </a:lnTo>
                <a:lnTo>
                  <a:pt x="168" y="304"/>
                </a:lnTo>
                <a:lnTo>
                  <a:pt x="166" y="304"/>
                </a:lnTo>
                <a:lnTo>
                  <a:pt x="165" y="304"/>
                </a:lnTo>
                <a:lnTo>
                  <a:pt x="163" y="304"/>
                </a:lnTo>
                <a:lnTo>
                  <a:pt x="161" y="304"/>
                </a:lnTo>
                <a:lnTo>
                  <a:pt x="161" y="304"/>
                </a:lnTo>
                <a:lnTo>
                  <a:pt x="154" y="304"/>
                </a:lnTo>
                <a:lnTo>
                  <a:pt x="144" y="304"/>
                </a:lnTo>
                <a:lnTo>
                  <a:pt x="139" y="304"/>
                </a:lnTo>
                <a:lnTo>
                  <a:pt x="134" y="304"/>
                </a:lnTo>
                <a:lnTo>
                  <a:pt x="132" y="304"/>
                </a:lnTo>
                <a:lnTo>
                  <a:pt x="125" y="306"/>
                </a:lnTo>
                <a:lnTo>
                  <a:pt x="122" y="306"/>
                </a:lnTo>
                <a:lnTo>
                  <a:pt x="111" y="306"/>
                </a:lnTo>
                <a:lnTo>
                  <a:pt x="108" y="306"/>
                </a:lnTo>
                <a:lnTo>
                  <a:pt x="103" y="306"/>
                </a:lnTo>
                <a:lnTo>
                  <a:pt x="99" y="306"/>
                </a:lnTo>
                <a:lnTo>
                  <a:pt x="96" y="306"/>
                </a:lnTo>
                <a:lnTo>
                  <a:pt x="91" y="306"/>
                </a:lnTo>
                <a:lnTo>
                  <a:pt x="89" y="306"/>
                </a:lnTo>
                <a:lnTo>
                  <a:pt x="86" y="306"/>
                </a:lnTo>
                <a:lnTo>
                  <a:pt x="84" y="306"/>
                </a:lnTo>
                <a:lnTo>
                  <a:pt x="82" y="306"/>
                </a:lnTo>
                <a:lnTo>
                  <a:pt x="79" y="306"/>
                </a:lnTo>
                <a:lnTo>
                  <a:pt x="70" y="306"/>
                </a:lnTo>
                <a:lnTo>
                  <a:pt x="68" y="306"/>
                </a:lnTo>
                <a:lnTo>
                  <a:pt x="67" y="306"/>
                </a:lnTo>
                <a:lnTo>
                  <a:pt x="67" y="308"/>
                </a:lnTo>
                <a:lnTo>
                  <a:pt x="67" y="306"/>
                </a:lnTo>
                <a:lnTo>
                  <a:pt x="65" y="306"/>
                </a:lnTo>
                <a:lnTo>
                  <a:pt x="63" y="306"/>
                </a:lnTo>
                <a:lnTo>
                  <a:pt x="56" y="306"/>
                </a:lnTo>
                <a:lnTo>
                  <a:pt x="56" y="303"/>
                </a:lnTo>
                <a:lnTo>
                  <a:pt x="56" y="299"/>
                </a:lnTo>
                <a:lnTo>
                  <a:pt x="56" y="297"/>
                </a:lnTo>
                <a:lnTo>
                  <a:pt x="56" y="296"/>
                </a:lnTo>
                <a:lnTo>
                  <a:pt x="56" y="292"/>
                </a:lnTo>
                <a:lnTo>
                  <a:pt x="56" y="287"/>
                </a:lnTo>
                <a:lnTo>
                  <a:pt x="56" y="284"/>
                </a:lnTo>
                <a:lnTo>
                  <a:pt x="56" y="280"/>
                </a:lnTo>
                <a:lnTo>
                  <a:pt x="56" y="273"/>
                </a:lnTo>
                <a:lnTo>
                  <a:pt x="49" y="273"/>
                </a:lnTo>
                <a:lnTo>
                  <a:pt x="48" y="273"/>
                </a:lnTo>
                <a:lnTo>
                  <a:pt x="46" y="273"/>
                </a:lnTo>
                <a:lnTo>
                  <a:pt x="44" y="273"/>
                </a:lnTo>
                <a:lnTo>
                  <a:pt x="43" y="268"/>
                </a:lnTo>
                <a:lnTo>
                  <a:pt x="43" y="261"/>
                </a:lnTo>
                <a:lnTo>
                  <a:pt x="43" y="258"/>
                </a:lnTo>
                <a:lnTo>
                  <a:pt x="43" y="256"/>
                </a:lnTo>
                <a:lnTo>
                  <a:pt x="43" y="253"/>
                </a:lnTo>
                <a:lnTo>
                  <a:pt x="43" y="251"/>
                </a:lnTo>
                <a:lnTo>
                  <a:pt x="43" y="251"/>
                </a:lnTo>
                <a:lnTo>
                  <a:pt x="39" y="251"/>
                </a:lnTo>
                <a:lnTo>
                  <a:pt x="32" y="251"/>
                </a:lnTo>
                <a:lnTo>
                  <a:pt x="32" y="242"/>
                </a:lnTo>
                <a:lnTo>
                  <a:pt x="32" y="239"/>
                </a:lnTo>
                <a:lnTo>
                  <a:pt x="32" y="225"/>
                </a:lnTo>
                <a:lnTo>
                  <a:pt x="32" y="220"/>
                </a:lnTo>
                <a:lnTo>
                  <a:pt x="32" y="218"/>
                </a:lnTo>
                <a:lnTo>
                  <a:pt x="32" y="213"/>
                </a:lnTo>
                <a:lnTo>
                  <a:pt x="27" y="213"/>
                </a:lnTo>
                <a:lnTo>
                  <a:pt x="24" y="213"/>
                </a:lnTo>
                <a:lnTo>
                  <a:pt x="22" y="213"/>
                </a:lnTo>
                <a:lnTo>
                  <a:pt x="20" y="213"/>
                </a:lnTo>
                <a:lnTo>
                  <a:pt x="17" y="213"/>
                </a:lnTo>
                <a:lnTo>
                  <a:pt x="10" y="213"/>
                </a:lnTo>
                <a:lnTo>
                  <a:pt x="10" y="213"/>
                </a:lnTo>
                <a:lnTo>
                  <a:pt x="1" y="213"/>
                </a:lnTo>
                <a:lnTo>
                  <a:pt x="1" y="210"/>
                </a:lnTo>
                <a:lnTo>
                  <a:pt x="1" y="194"/>
                </a:lnTo>
                <a:lnTo>
                  <a:pt x="1" y="193"/>
                </a:lnTo>
                <a:lnTo>
                  <a:pt x="1" y="187"/>
                </a:lnTo>
                <a:lnTo>
                  <a:pt x="1" y="186"/>
                </a:lnTo>
                <a:lnTo>
                  <a:pt x="1" y="177"/>
                </a:lnTo>
                <a:lnTo>
                  <a:pt x="1" y="168"/>
                </a:lnTo>
                <a:lnTo>
                  <a:pt x="1" y="160"/>
                </a:lnTo>
                <a:lnTo>
                  <a:pt x="1" y="158"/>
                </a:lnTo>
                <a:lnTo>
                  <a:pt x="0" y="156"/>
                </a:lnTo>
                <a:lnTo>
                  <a:pt x="0" y="155"/>
                </a:lnTo>
                <a:lnTo>
                  <a:pt x="0" y="153"/>
                </a:lnTo>
                <a:lnTo>
                  <a:pt x="0" y="151"/>
                </a:lnTo>
                <a:lnTo>
                  <a:pt x="0" y="146"/>
                </a:lnTo>
                <a:lnTo>
                  <a:pt x="0" y="146"/>
                </a:lnTo>
                <a:lnTo>
                  <a:pt x="1" y="146"/>
                </a:lnTo>
                <a:lnTo>
                  <a:pt x="6" y="146"/>
                </a:lnTo>
                <a:lnTo>
                  <a:pt x="8" y="146"/>
                </a:lnTo>
                <a:lnTo>
                  <a:pt x="10" y="146"/>
                </a:lnTo>
                <a:lnTo>
                  <a:pt x="13" y="146"/>
                </a:lnTo>
                <a:lnTo>
                  <a:pt x="13" y="141"/>
                </a:lnTo>
                <a:lnTo>
                  <a:pt x="13" y="136"/>
                </a:lnTo>
                <a:lnTo>
                  <a:pt x="13" y="131"/>
                </a:lnTo>
                <a:lnTo>
                  <a:pt x="13" y="131"/>
                </a:lnTo>
                <a:lnTo>
                  <a:pt x="13" y="124"/>
                </a:lnTo>
                <a:lnTo>
                  <a:pt x="18" y="124"/>
                </a:lnTo>
                <a:lnTo>
                  <a:pt x="22" y="124"/>
                </a:lnTo>
                <a:lnTo>
                  <a:pt x="24" y="124"/>
                </a:lnTo>
                <a:lnTo>
                  <a:pt x="25" y="124"/>
                </a:lnTo>
                <a:lnTo>
                  <a:pt x="25" y="120"/>
                </a:lnTo>
                <a:lnTo>
                  <a:pt x="25" y="115"/>
                </a:lnTo>
                <a:lnTo>
                  <a:pt x="25" y="112"/>
                </a:lnTo>
                <a:lnTo>
                  <a:pt x="25" y="110"/>
                </a:lnTo>
                <a:lnTo>
                  <a:pt x="25" y="107"/>
                </a:lnTo>
                <a:lnTo>
                  <a:pt x="25" y="101"/>
                </a:lnTo>
                <a:lnTo>
                  <a:pt x="25" y="89"/>
                </a:lnTo>
                <a:lnTo>
                  <a:pt x="25" y="76"/>
                </a:lnTo>
                <a:lnTo>
                  <a:pt x="25" y="76"/>
                </a:lnTo>
                <a:lnTo>
                  <a:pt x="25" y="72"/>
                </a:lnTo>
                <a:lnTo>
                  <a:pt x="25" y="67"/>
                </a:lnTo>
                <a:lnTo>
                  <a:pt x="25" y="63"/>
                </a:lnTo>
                <a:lnTo>
                  <a:pt x="25" y="58"/>
                </a:lnTo>
                <a:lnTo>
                  <a:pt x="25" y="57"/>
                </a:lnTo>
                <a:lnTo>
                  <a:pt x="25" y="55"/>
                </a:lnTo>
                <a:lnTo>
                  <a:pt x="25" y="53"/>
                </a:lnTo>
                <a:lnTo>
                  <a:pt x="25" y="50"/>
                </a:lnTo>
                <a:lnTo>
                  <a:pt x="25" y="43"/>
                </a:lnTo>
                <a:lnTo>
                  <a:pt x="36" y="41"/>
                </a:lnTo>
                <a:lnTo>
                  <a:pt x="37" y="41"/>
                </a:lnTo>
                <a:lnTo>
                  <a:pt x="43" y="41"/>
                </a:lnTo>
                <a:lnTo>
                  <a:pt x="46" y="41"/>
                </a:lnTo>
                <a:lnTo>
                  <a:pt x="55" y="39"/>
                </a:lnTo>
                <a:lnTo>
                  <a:pt x="60" y="39"/>
                </a:lnTo>
                <a:lnTo>
                  <a:pt x="67" y="39"/>
                </a:lnTo>
                <a:lnTo>
                  <a:pt x="70" y="39"/>
                </a:lnTo>
                <a:lnTo>
                  <a:pt x="70" y="39"/>
                </a:lnTo>
                <a:lnTo>
                  <a:pt x="72" y="39"/>
                </a:lnTo>
                <a:lnTo>
                  <a:pt x="79" y="39"/>
                </a:lnTo>
                <a:lnTo>
                  <a:pt x="82" y="39"/>
                </a:lnTo>
                <a:lnTo>
                  <a:pt x="86" y="39"/>
                </a:lnTo>
                <a:lnTo>
                  <a:pt x="87" y="39"/>
                </a:lnTo>
                <a:lnTo>
                  <a:pt x="89" y="39"/>
                </a:lnTo>
                <a:lnTo>
                  <a:pt x="92" y="39"/>
                </a:lnTo>
                <a:lnTo>
                  <a:pt x="96" y="39"/>
                </a:lnTo>
                <a:lnTo>
                  <a:pt x="104" y="39"/>
                </a:lnTo>
                <a:lnTo>
                  <a:pt x="110" y="39"/>
                </a:lnTo>
                <a:lnTo>
                  <a:pt x="116" y="39"/>
                </a:lnTo>
                <a:lnTo>
                  <a:pt x="127" y="39"/>
                </a:lnTo>
                <a:lnTo>
                  <a:pt x="132" y="39"/>
                </a:lnTo>
                <a:lnTo>
                  <a:pt x="139" y="39"/>
                </a:lnTo>
                <a:lnTo>
                  <a:pt x="139" y="27"/>
                </a:lnTo>
                <a:lnTo>
                  <a:pt x="139" y="26"/>
                </a:lnTo>
                <a:lnTo>
                  <a:pt x="139" y="22"/>
                </a:lnTo>
                <a:lnTo>
                  <a:pt x="137" y="10"/>
                </a:lnTo>
                <a:lnTo>
                  <a:pt x="137" y="10"/>
                </a:lnTo>
                <a:lnTo>
                  <a:pt x="137" y="8"/>
                </a:lnTo>
                <a:lnTo>
                  <a:pt x="137" y="5"/>
                </a:lnTo>
                <a:lnTo>
                  <a:pt x="137" y="5"/>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2" name="Freeform 230"/>
          <p:cNvSpPr>
            <a:spLocks/>
          </p:cNvSpPr>
          <p:nvPr/>
        </p:nvSpPr>
        <p:spPr bwMode="auto">
          <a:xfrm>
            <a:off x="7975997" y="4464844"/>
            <a:ext cx="347663" cy="365522"/>
          </a:xfrm>
          <a:custGeom>
            <a:avLst/>
            <a:gdLst/>
            <a:ahLst/>
            <a:cxnLst>
              <a:cxn ang="0">
                <a:pos x="189" y="0"/>
              </a:cxn>
              <a:cxn ang="0">
                <a:pos x="196" y="8"/>
              </a:cxn>
              <a:cxn ang="0">
                <a:pos x="192" y="27"/>
              </a:cxn>
              <a:cxn ang="0">
                <a:pos x="204" y="60"/>
              </a:cxn>
              <a:cxn ang="0">
                <a:pos x="230" y="99"/>
              </a:cxn>
              <a:cxn ang="0">
                <a:pos x="240" y="110"/>
              </a:cxn>
              <a:cxn ang="0">
                <a:pos x="249" y="117"/>
              </a:cxn>
              <a:cxn ang="0">
                <a:pos x="252" y="129"/>
              </a:cxn>
              <a:cxn ang="0">
                <a:pos x="249" y="142"/>
              </a:cxn>
              <a:cxn ang="0">
                <a:pos x="247" y="158"/>
              </a:cxn>
              <a:cxn ang="0">
                <a:pos x="261" y="168"/>
              </a:cxn>
              <a:cxn ang="0">
                <a:pos x="287" y="184"/>
              </a:cxn>
              <a:cxn ang="0">
                <a:pos x="256" y="196"/>
              </a:cxn>
              <a:cxn ang="0">
                <a:pos x="256" y="218"/>
              </a:cxn>
              <a:cxn ang="0">
                <a:pos x="223" y="244"/>
              </a:cxn>
              <a:cxn ang="0">
                <a:pos x="201" y="263"/>
              </a:cxn>
              <a:cxn ang="0">
                <a:pos x="180" y="273"/>
              </a:cxn>
              <a:cxn ang="0">
                <a:pos x="172" y="290"/>
              </a:cxn>
              <a:cxn ang="0">
                <a:pos x="161" y="295"/>
              </a:cxn>
              <a:cxn ang="0">
                <a:pos x="142" y="295"/>
              </a:cxn>
              <a:cxn ang="0">
                <a:pos x="127" y="297"/>
              </a:cxn>
              <a:cxn ang="0">
                <a:pos x="117" y="302"/>
              </a:cxn>
              <a:cxn ang="0">
                <a:pos x="99" y="306"/>
              </a:cxn>
              <a:cxn ang="0">
                <a:pos x="61" y="307"/>
              </a:cxn>
              <a:cxn ang="0">
                <a:pos x="61" y="299"/>
              </a:cxn>
              <a:cxn ang="0">
                <a:pos x="61" y="292"/>
              </a:cxn>
              <a:cxn ang="0">
                <a:pos x="65" y="285"/>
              </a:cxn>
              <a:cxn ang="0">
                <a:pos x="61" y="277"/>
              </a:cxn>
              <a:cxn ang="0">
                <a:pos x="61" y="266"/>
              </a:cxn>
              <a:cxn ang="0">
                <a:pos x="63" y="261"/>
              </a:cxn>
              <a:cxn ang="0">
                <a:pos x="63" y="254"/>
              </a:cxn>
              <a:cxn ang="0">
                <a:pos x="60" y="247"/>
              </a:cxn>
              <a:cxn ang="0">
                <a:pos x="55" y="242"/>
              </a:cxn>
              <a:cxn ang="0">
                <a:pos x="46" y="235"/>
              </a:cxn>
              <a:cxn ang="0">
                <a:pos x="44" y="225"/>
              </a:cxn>
              <a:cxn ang="0">
                <a:pos x="41" y="218"/>
              </a:cxn>
              <a:cxn ang="0">
                <a:pos x="43" y="213"/>
              </a:cxn>
              <a:cxn ang="0">
                <a:pos x="37" y="203"/>
              </a:cxn>
              <a:cxn ang="0">
                <a:pos x="31" y="190"/>
              </a:cxn>
              <a:cxn ang="0">
                <a:pos x="27" y="185"/>
              </a:cxn>
              <a:cxn ang="0">
                <a:pos x="20" y="178"/>
              </a:cxn>
              <a:cxn ang="0">
                <a:pos x="18" y="173"/>
              </a:cxn>
              <a:cxn ang="0">
                <a:pos x="17" y="163"/>
              </a:cxn>
              <a:cxn ang="0">
                <a:pos x="12" y="161"/>
              </a:cxn>
              <a:cxn ang="0">
                <a:pos x="6" y="153"/>
              </a:cxn>
              <a:cxn ang="0">
                <a:pos x="0" y="139"/>
              </a:cxn>
              <a:cxn ang="0">
                <a:pos x="3" y="127"/>
              </a:cxn>
              <a:cxn ang="0">
                <a:pos x="6" y="115"/>
              </a:cxn>
              <a:cxn ang="0">
                <a:pos x="12" y="106"/>
              </a:cxn>
              <a:cxn ang="0">
                <a:pos x="15" y="92"/>
              </a:cxn>
              <a:cxn ang="0">
                <a:pos x="48" y="80"/>
              </a:cxn>
              <a:cxn ang="0">
                <a:pos x="58" y="46"/>
              </a:cxn>
              <a:cxn ang="0">
                <a:pos x="86" y="30"/>
              </a:cxn>
              <a:cxn ang="0">
                <a:pos x="120" y="12"/>
              </a:cxn>
              <a:cxn ang="0">
                <a:pos x="139" y="12"/>
              </a:cxn>
              <a:cxn ang="0">
                <a:pos x="156" y="6"/>
              </a:cxn>
              <a:cxn ang="0">
                <a:pos x="165" y="6"/>
              </a:cxn>
              <a:cxn ang="0">
                <a:pos x="177" y="5"/>
              </a:cxn>
            </a:cxnLst>
            <a:rect l="0" t="0" r="r" b="b"/>
            <a:pathLst>
              <a:path w="292" h="307">
                <a:moveTo>
                  <a:pt x="177" y="1"/>
                </a:moveTo>
                <a:lnTo>
                  <a:pt x="178" y="1"/>
                </a:lnTo>
                <a:lnTo>
                  <a:pt x="180" y="1"/>
                </a:lnTo>
                <a:lnTo>
                  <a:pt x="180" y="1"/>
                </a:lnTo>
                <a:lnTo>
                  <a:pt x="182" y="0"/>
                </a:lnTo>
                <a:lnTo>
                  <a:pt x="184" y="0"/>
                </a:lnTo>
                <a:lnTo>
                  <a:pt x="185" y="0"/>
                </a:lnTo>
                <a:lnTo>
                  <a:pt x="187" y="0"/>
                </a:lnTo>
                <a:lnTo>
                  <a:pt x="189" y="0"/>
                </a:lnTo>
                <a:lnTo>
                  <a:pt x="190" y="0"/>
                </a:lnTo>
                <a:lnTo>
                  <a:pt x="192" y="1"/>
                </a:lnTo>
                <a:lnTo>
                  <a:pt x="194" y="1"/>
                </a:lnTo>
                <a:lnTo>
                  <a:pt x="196" y="1"/>
                </a:lnTo>
                <a:lnTo>
                  <a:pt x="196" y="3"/>
                </a:lnTo>
                <a:lnTo>
                  <a:pt x="196" y="5"/>
                </a:lnTo>
                <a:lnTo>
                  <a:pt x="196" y="6"/>
                </a:lnTo>
                <a:lnTo>
                  <a:pt x="196" y="6"/>
                </a:lnTo>
                <a:lnTo>
                  <a:pt x="196" y="8"/>
                </a:lnTo>
                <a:lnTo>
                  <a:pt x="196" y="12"/>
                </a:lnTo>
                <a:lnTo>
                  <a:pt x="194" y="15"/>
                </a:lnTo>
                <a:lnTo>
                  <a:pt x="194" y="17"/>
                </a:lnTo>
                <a:lnTo>
                  <a:pt x="192" y="20"/>
                </a:lnTo>
                <a:lnTo>
                  <a:pt x="192" y="22"/>
                </a:lnTo>
                <a:lnTo>
                  <a:pt x="192" y="22"/>
                </a:lnTo>
                <a:lnTo>
                  <a:pt x="190" y="24"/>
                </a:lnTo>
                <a:lnTo>
                  <a:pt x="190" y="25"/>
                </a:lnTo>
                <a:lnTo>
                  <a:pt x="192" y="27"/>
                </a:lnTo>
                <a:lnTo>
                  <a:pt x="196" y="37"/>
                </a:lnTo>
                <a:lnTo>
                  <a:pt x="196" y="41"/>
                </a:lnTo>
                <a:lnTo>
                  <a:pt x="197" y="48"/>
                </a:lnTo>
                <a:lnTo>
                  <a:pt x="199" y="49"/>
                </a:lnTo>
                <a:lnTo>
                  <a:pt x="199" y="51"/>
                </a:lnTo>
                <a:lnTo>
                  <a:pt x="199" y="53"/>
                </a:lnTo>
                <a:lnTo>
                  <a:pt x="201" y="53"/>
                </a:lnTo>
                <a:lnTo>
                  <a:pt x="204" y="58"/>
                </a:lnTo>
                <a:lnTo>
                  <a:pt x="204" y="60"/>
                </a:lnTo>
                <a:lnTo>
                  <a:pt x="206" y="63"/>
                </a:lnTo>
                <a:lnTo>
                  <a:pt x="211" y="68"/>
                </a:lnTo>
                <a:lnTo>
                  <a:pt x="213" y="77"/>
                </a:lnTo>
                <a:lnTo>
                  <a:pt x="220" y="87"/>
                </a:lnTo>
                <a:lnTo>
                  <a:pt x="227" y="98"/>
                </a:lnTo>
                <a:lnTo>
                  <a:pt x="227" y="98"/>
                </a:lnTo>
                <a:lnTo>
                  <a:pt x="227" y="98"/>
                </a:lnTo>
                <a:lnTo>
                  <a:pt x="228" y="99"/>
                </a:lnTo>
                <a:lnTo>
                  <a:pt x="230" y="99"/>
                </a:lnTo>
                <a:lnTo>
                  <a:pt x="230" y="101"/>
                </a:lnTo>
                <a:lnTo>
                  <a:pt x="232" y="101"/>
                </a:lnTo>
                <a:lnTo>
                  <a:pt x="233" y="103"/>
                </a:lnTo>
                <a:lnTo>
                  <a:pt x="235" y="104"/>
                </a:lnTo>
                <a:lnTo>
                  <a:pt x="237" y="106"/>
                </a:lnTo>
                <a:lnTo>
                  <a:pt x="239" y="106"/>
                </a:lnTo>
                <a:lnTo>
                  <a:pt x="240" y="108"/>
                </a:lnTo>
                <a:lnTo>
                  <a:pt x="240" y="108"/>
                </a:lnTo>
                <a:lnTo>
                  <a:pt x="240" y="110"/>
                </a:lnTo>
                <a:lnTo>
                  <a:pt x="242" y="110"/>
                </a:lnTo>
                <a:lnTo>
                  <a:pt x="244" y="111"/>
                </a:lnTo>
                <a:lnTo>
                  <a:pt x="244" y="113"/>
                </a:lnTo>
                <a:lnTo>
                  <a:pt x="246" y="113"/>
                </a:lnTo>
                <a:lnTo>
                  <a:pt x="246" y="113"/>
                </a:lnTo>
                <a:lnTo>
                  <a:pt x="246" y="115"/>
                </a:lnTo>
                <a:lnTo>
                  <a:pt x="247" y="115"/>
                </a:lnTo>
                <a:lnTo>
                  <a:pt x="247" y="117"/>
                </a:lnTo>
                <a:lnTo>
                  <a:pt x="249" y="117"/>
                </a:lnTo>
                <a:lnTo>
                  <a:pt x="249" y="118"/>
                </a:lnTo>
                <a:lnTo>
                  <a:pt x="249" y="120"/>
                </a:lnTo>
                <a:lnTo>
                  <a:pt x="251" y="122"/>
                </a:lnTo>
                <a:lnTo>
                  <a:pt x="251" y="123"/>
                </a:lnTo>
                <a:lnTo>
                  <a:pt x="251" y="125"/>
                </a:lnTo>
                <a:lnTo>
                  <a:pt x="251" y="127"/>
                </a:lnTo>
                <a:lnTo>
                  <a:pt x="252" y="127"/>
                </a:lnTo>
                <a:lnTo>
                  <a:pt x="252" y="127"/>
                </a:lnTo>
                <a:lnTo>
                  <a:pt x="252" y="129"/>
                </a:lnTo>
                <a:lnTo>
                  <a:pt x="252" y="130"/>
                </a:lnTo>
                <a:lnTo>
                  <a:pt x="251" y="132"/>
                </a:lnTo>
                <a:lnTo>
                  <a:pt x="251" y="134"/>
                </a:lnTo>
                <a:lnTo>
                  <a:pt x="251" y="135"/>
                </a:lnTo>
                <a:lnTo>
                  <a:pt x="251" y="137"/>
                </a:lnTo>
                <a:lnTo>
                  <a:pt x="251" y="139"/>
                </a:lnTo>
                <a:lnTo>
                  <a:pt x="249" y="141"/>
                </a:lnTo>
                <a:lnTo>
                  <a:pt x="249" y="142"/>
                </a:lnTo>
                <a:lnTo>
                  <a:pt x="249" y="142"/>
                </a:lnTo>
                <a:lnTo>
                  <a:pt x="247" y="142"/>
                </a:lnTo>
                <a:lnTo>
                  <a:pt x="247" y="144"/>
                </a:lnTo>
                <a:lnTo>
                  <a:pt x="247" y="146"/>
                </a:lnTo>
                <a:lnTo>
                  <a:pt x="246" y="147"/>
                </a:lnTo>
                <a:lnTo>
                  <a:pt x="246" y="149"/>
                </a:lnTo>
                <a:lnTo>
                  <a:pt x="246" y="151"/>
                </a:lnTo>
                <a:lnTo>
                  <a:pt x="246" y="153"/>
                </a:lnTo>
                <a:lnTo>
                  <a:pt x="247" y="156"/>
                </a:lnTo>
                <a:lnTo>
                  <a:pt x="247" y="158"/>
                </a:lnTo>
                <a:lnTo>
                  <a:pt x="249" y="158"/>
                </a:lnTo>
                <a:lnTo>
                  <a:pt x="249" y="160"/>
                </a:lnTo>
                <a:lnTo>
                  <a:pt x="251" y="160"/>
                </a:lnTo>
                <a:lnTo>
                  <a:pt x="251" y="161"/>
                </a:lnTo>
                <a:lnTo>
                  <a:pt x="252" y="163"/>
                </a:lnTo>
                <a:lnTo>
                  <a:pt x="254" y="163"/>
                </a:lnTo>
                <a:lnTo>
                  <a:pt x="256" y="165"/>
                </a:lnTo>
                <a:lnTo>
                  <a:pt x="258" y="166"/>
                </a:lnTo>
                <a:lnTo>
                  <a:pt x="261" y="168"/>
                </a:lnTo>
                <a:lnTo>
                  <a:pt x="268" y="172"/>
                </a:lnTo>
                <a:lnTo>
                  <a:pt x="271" y="173"/>
                </a:lnTo>
                <a:lnTo>
                  <a:pt x="276" y="173"/>
                </a:lnTo>
                <a:lnTo>
                  <a:pt x="282" y="175"/>
                </a:lnTo>
                <a:lnTo>
                  <a:pt x="287" y="178"/>
                </a:lnTo>
                <a:lnTo>
                  <a:pt x="289" y="180"/>
                </a:lnTo>
                <a:lnTo>
                  <a:pt x="292" y="184"/>
                </a:lnTo>
                <a:lnTo>
                  <a:pt x="290" y="184"/>
                </a:lnTo>
                <a:lnTo>
                  <a:pt x="287" y="184"/>
                </a:lnTo>
                <a:lnTo>
                  <a:pt x="287" y="184"/>
                </a:lnTo>
                <a:lnTo>
                  <a:pt x="271" y="185"/>
                </a:lnTo>
                <a:lnTo>
                  <a:pt x="271" y="189"/>
                </a:lnTo>
                <a:lnTo>
                  <a:pt x="271" y="190"/>
                </a:lnTo>
                <a:lnTo>
                  <a:pt x="270" y="190"/>
                </a:lnTo>
                <a:lnTo>
                  <a:pt x="268" y="190"/>
                </a:lnTo>
                <a:lnTo>
                  <a:pt x="266" y="192"/>
                </a:lnTo>
                <a:lnTo>
                  <a:pt x="261" y="194"/>
                </a:lnTo>
                <a:lnTo>
                  <a:pt x="256" y="196"/>
                </a:lnTo>
                <a:lnTo>
                  <a:pt x="256" y="197"/>
                </a:lnTo>
                <a:lnTo>
                  <a:pt x="256" y="199"/>
                </a:lnTo>
                <a:lnTo>
                  <a:pt x="256" y="203"/>
                </a:lnTo>
                <a:lnTo>
                  <a:pt x="256" y="203"/>
                </a:lnTo>
                <a:lnTo>
                  <a:pt x="256" y="208"/>
                </a:lnTo>
                <a:lnTo>
                  <a:pt x="256" y="209"/>
                </a:lnTo>
                <a:lnTo>
                  <a:pt x="256" y="213"/>
                </a:lnTo>
                <a:lnTo>
                  <a:pt x="256" y="218"/>
                </a:lnTo>
                <a:lnTo>
                  <a:pt x="256" y="218"/>
                </a:lnTo>
                <a:lnTo>
                  <a:pt x="246" y="218"/>
                </a:lnTo>
                <a:lnTo>
                  <a:pt x="244" y="218"/>
                </a:lnTo>
                <a:lnTo>
                  <a:pt x="233" y="220"/>
                </a:lnTo>
                <a:lnTo>
                  <a:pt x="233" y="225"/>
                </a:lnTo>
                <a:lnTo>
                  <a:pt x="233" y="232"/>
                </a:lnTo>
                <a:lnTo>
                  <a:pt x="232" y="232"/>
                </a:lnTo>
                <a:lnTo>
                  <a:pt x="225" y="232"/>
                </a:lnTo>
                <a:lnTo>
                  <a:pt x="221" y="232"/>
                </a:lnTo>
                <a:lnTo>
                  <a:pt x="223" y="244"/>
                </a:lnTo>
                <a:lnTo>
                  <a:pt x="220" y="244"/>
                </a:lnTo>
                <a:lnTo>
                  <a:pt x="213" y="244"/>
                </a:lnTo>
                <a:lnTo>
                  <a:pt x="211" y="244"/>
                </a:lnTo>
                <a:lnTo>
                  <a:pt x="211" y="244"/>
                </a:lnTo>
                <a:lnTo>
                  <a:pt x="208" y="244"/>
                </a:lnTo>
                <a:lnTo>
                  <a:pt x="201" y="244"/>
                </a:lnTo>
                <a:lnTo>
                  <a:pt x="201" y="252"/>
                </a:lnTo>
                <a:lnTo>
                  <a:pt x="201" y="261"/>
                </a:lnTo>
                <a:lnTo>
                  <a:pt x="201" y="263"/>
                </a:lnTo>
                <a:lnTo>
                  <a:pt x="201" y="266"/>
                </a:lnTo>
                <a:lnTo>
                  <a:pt x="196" y="266"/>
                </a:lnTo>
                <a:lnTo>
                  <a:pt x="190" y="266"/>
                </a:lnTo>
                <a:lnTo>
                  <a:pt x="189" y="266"/>
                </a:lnTo>
                <a:lnTo>
                  <a:pt x="187" y="266"/>
                </a:lnTo>
                <a:lnTo>
                  <a:pt x="185" y="266"/>
                </a:lnTo>
                <a:lnTo>
                  <a:pt x="180" y="266"/>
                </a:lnTo>
                <a:lnTo>
                  <a:pt x="180" y="270"/>
                </a:lnTo>
                <a:lnTo>
                  <a:pt x="180" y="273"/>
                </a:lnTo>
                <a:lnTo>
                  <a:pt x="180" y="278"/>
                </a:lnTo>
                <a:lnTo>
                  <a:pt x="180" y="280"/>
                </a:lnTo>
                <a:lnTo>
                  <a:pt x="180" y="283"/>
                </a:lnTo>
                <a:lnTo>
                  <a:pt x="180" y="290"/>
                </a:lnTo>
                <a:lnTo>
                  <a:pt x="178" y="290"/>
                </a:lnTo>
                <a:lnTo>
                  <a:pt x="177" y="290"/>
                </a:lnTo>
                <a:lnTo>
                  <a:pt x="175" y="290"/>
                </a:lnTo>
                <a:lnTo>
                  <a:pt x="173" y="290"/>
                </a:lnTo>
                <a:lnTo>
                  <a:pt x="172" y="290"/>
                </a:lnTo>
                <a:lnTo>
                  <a:pt x="170" y="290"/>
                </a:lnTo>
                <a:lnTo>
                  <a:pt x="168" y="290"/>
                </a:lnTo>
                <a:lnTo>
                  <a:pt x="168" y="292"/>
                </a:lnTo>
                <a:lnTo>
                  <a:pt x="168" y="294"/>
                </a:lnTo>
                <a:lnTo>
                  <a:pt x="168" y="295"/>
                </a:lnTo>
                <a:lnTo>
                  <a:pt x="165" y="295"/>
                </a:lnTo>
                <a:lnTo>
                  <a:pt x="165" y="295"/>
                </a:lnTo>
                <a:lnTo>
                  <a:pt x="163" y="295"/>
                </a:lnTo>
                <a:lnTo>
                  <a:pt x="161" y="295"/>
                </a:lnTo>
                <a:lnTo>
                  <a:pt x="158" y="295"/>
                </a:lnTo>
                <a:lnTo>
                  <a:pt x="156" y="295"/>
                </a:lnTo>
                <a:lnTo>
                  <a:pt x="154" y="295"/>
                </a:lnTo>
                <a:lnTo>
                  <a:pt x="153" y="295"/>
                </a:lnTo>
                <a:lnTo>
                  <a:pt x="151" y="295"/>
                </a:lnTo>
                <a:lnTo>
                  <a:pt x="151" y="295"/>
                </a:lnTo>
                <a:lnTo>
                  <a:pt x="149" y="295"/>
                </a:lnTo>
                <a:lnTo>
                  <a:pt x="147" y="295"/>
                </a:lnTo>
                <a:lnTo>
                  <a:pt x="142" y="295"/>
                </a:lnTo>
                <a:lnTo>
                  <a:pt x="139" y="297"/>
                </a:lnTo>
                <a:lnTo>
                  <a:pt x="139" y="295"/>
                </a:lnTo>
                <a:lnTo>
                  <a:pt x="135" y="295"/>
                </a:lnTo>
                <a:lnTo>
                  <a:pt x="135" y="295"/>
                </a:lnTo>
                <a:lnTo>
                  <a:pt x="134" y="297"/>
                </a:lnTo>
                <a:lnTo>
                  <a:pt x="132" y="297"/>
                </a:lnTo>
                <a:lnTo>
                  <a:pt x="130" y="297"/>
                </a:lnTo>
                <a:lnTo>
                  <a:pt x="129" y="297"/>
                </a:lnTo>
                <a:lnTo>
                  <a:pt x="127" y="297"/>
                </a:lnTo>
                <a:lnTo>
                  <a:pt x="125" y="297"/>
                </a:lnTo>
                <a:lnTo>
                  <a:pt x="123" y="299"/>
                </a:lnTo>
                <a:lnTo>
                  <a:pt x="122" y="299"/>
                </a:lnTo>
                <a:lnTo>
                  <a:pt x="120" y="299"/>
                </a:lnTo>
                <a:lnTo>
                  <a:pt x="120" y="299"/>
                </a:lnTo>
                <a:lnTo>
                  <a:pt x="118" y="299"/>
                </a:lnTo>
                <a:lnTo>
                  <a:pt x="118" y="301"/>
                </a:lnTo>
                <a:lnTo>
                  <a:pt x="117" y="301"/>
                </a:lnTo>
                <a:lnTo>
                  <a:pt x="117" y="302"/>
                </a:lnTo>
                <a:lnTo>
                  <a:pt x="118" y="304"/>
                </a:lnTo>
                <a:lnTo>
                  <a:pt x="117" y="304"/>
                </a:lnTo>
                <a:lnTo>
                  <a:pt x="115" y="304"/>
                </a:lnTo>
                <a:lnTo>
                  <a:pt x="110" y="304"/>
                </a:lnTo>
                <a:lnTo>
                  <a:pt x="108" y="304"/>
                </a:lnTo>
                <a:lnTo>
                  <a:pt x="106" y="304"/>
                </a:lnTo>
                <a:lnTo>
                  <a:pt x="104" y="304"/>
                </a:lnTo>
                <a:lnTo>
                  <a:pt x="104" y="304"/>
                </a:lnTo>
                <a:lnTo>
                  <a:pt x="99" y="306"/>
                </a:lnTo>
                <a:lnTo>
                  <a:pt x="96" y="306"/>
                </a:lnTo>
                <a:lnTo>
                  <a:pt x="94" y="306"/>
                </a:lnTo>
                <a:lnTo>
                  <a:pt x="92" y="306"/>
                </a:lnTo>
                <a:lnTo>
                  <a:pt x="89" y="306"/>
                </a:lnTo>
                <a:lnTo>
                  <a:pt x="82" y="306"/>
                </a:lnTo>
                <a:lnTo>
                  <a:pt x="77" y="307"/>
                </a:lnTo>
                <a:lnTo>
                  <a:pt x="75" y="307"/>
                </a:lnTo>
                <a:lnTo>
                  <a:pt x="65" y="307"/>
                </a:lnTo>
                <a:lnTo>
                  <a:pt x="61" y="307"/>
                </a:lnTo>
                <a:lnTo>
                  <a:pt x="61" y="306"/>
                </a:lnTo>
                <a:lnTo>
                  <a:pt x="63" y="304"/>
                </a:lnTo>
                <a:lnTo>
                  <a:pt x="63" y="306"/>
                </a:lnTo>
                <a:lnTo>
                  <a:pt x="63" y="304"/>
                </a:lnTo>
                <a:lnTo>
                  <a:pt x="61" y="302"/>
                </a:lnTo>
                <a:lnTo>
                  <a:pt x="61" y="301"/>
                </a:lnTo>
                <a:lnTo>
                  <a:pt x="63" y="301"/>
                </a:lnTo>
                <a:lnTo>
                  <a:pt x="61" y="301"/>
                </a:lnTo>
                <a:lnTo>
                  <a:pt x="61" y="299"/>
                </a:lnTo>
                <a:lnTo>
                  <a:pt x="60" y="299"/>
                </a:lnTo>
                <a:lnTo>
                  <a:pt x="60" y="297"/>
                </a:lnTo>
                <a:lnTo>
                  <a:pt x="60" y="297"/>
                </a:lnTo>
                <a:lnTo>
                  <a:pt x="60" y="295"/>
                </a:lnTo>
                <a:lnTo>
                  <a:pt x="60" y="294"/>
                </a:lnTo>
                <a:lnTo>
                  <a:pt x="60" y="294"/>
                </a:lnTo>
                <a:lnTo>
                  <a:pt x="60" y="294"/>
                </a:lnTo>
                <a:lnTo>
                  <a:pt x="61" y="294"/>
                </a:lnTo>
                <a:lnTo>
                  <a:pt x="61" y="292"/>
                </a:lnTo>
                <a:lnTo>
                  <a:pt x="60" y="292"/>
                </a:lnTo>
                <a:lnTo>
                  <a:pt x="60" y="290"/>
                </a:lnTo>
                <a:lnTo>
                  <a:pt x="61" y="290"/>
                </a:lnTo>
                <a:lnTo>
                  <a:pt x="61" y="289"/>
                </a:lnTo>
                <a:lnTo>
                  <a:pt x="63" y="289"/>
                </a:lnTo>
                <a:lnTo>
                  <a:pt x="63" y="287"/>
                </a:lnTo>
                <a:lnTo>
                  <a:pt x="65" y="289"/>
                </a:lnTo>
                <a:lnTo>
                  <a:pt x="65" y="287"/>
                </a:lnTo>
                <a:lnTo>
                  <a:pt x="65" y="285"/>
                </a:lnTo>
                <a:lnTo>
                  <a:pt x="63" y="285"/>
                </a:lnTo>
                <a:lnTo>
                  <a:pt x="63" y="283"/>
                </a:lnTo>
                <a:lnTo>
                  <a:pt x="61" y="283"/>
                </a:lnTo>
                <a:lnTo>
                  <a:pt x="61" y="282"/>
                </a:lnTo>
                <a:lnTo>
                  <a:pt x="61" y="280"/>
                </a:lnTo>
                <a:lnTo>
                  <a:pt x="61" y="278"/>
                </a:lnTo>
                <a:lnTo>
                  <a:pt x="60" y="278"/>
                </a:lnTo>
                <a:lnTo>
                  <a:pt x="60" y="277"/>
                </a:lnTo>
                <a:lnTo>
                  <a:pt x="61" y="277"/>
                </a:lnTo>
                <a:lnTo>
                  <a:pt x="61" y="275"/>
                </a:lnTo>
                <a:lnTo>
                  <a:pt x="60" y="275"/>
                </a:lnTo>
                <a:lnTo>
                  <a:pt x="61" y="273"/>
                </a:lnTo>
                <a:lnTo>
                  <a:pt x="61" y="271"/>
                </a:lnTo>
                <a:lnTo>
                  <a:pt x="60" y="271"/>
                </a:lnTo>
                <a:lnTo>
                  <a:pt x="60" y="270"/>
                </a:lnTo>
                <a:lnTo>
                  <a:pt x="61" y="270"/>
                </a:lnTo>
                <a:lnTo>
                  <a:pt x="61" y="268"/>
                </a:lnTo>
                <a:lnTo>
                  <a:pt x="61" y="266"/>
                </a:lnTo>
                <a:lnTo>
                  <a:pt x="61" y="264"/>
                </a:lnTo>
                <a:lnTo>
                  <a:pt x="61" y="266"/>
                </a:lnTo>
                <a:lnTo>
                  <a:pt x="63" y="266"/>
                </a:lnTo>
                <a:lnTo>
                  <a:pt x="63" y="264"/>
                </a:lnTo>
                <a:lnTo>
                  <a:pt x="63" y="263"/>
                </a:lnTo>
                <a:lnTo>
                  <a:pt x="61" y="263"/>
                </a:lnTo>
                <a:lnTo>
                  <a:pt x="61" y="263"/>
                </a:lnTo>
                <a:lnTo>
                  <a:pt x="63" y="263"/>
                </a:lnTo>
                <a:lnTo>
                  <a:pt x="63" y="261"/>
                </a:lnTo>
                <a:lnTo>
                  <a:pt x="63" y="259"/>
                </a:lnTo>
                <a:lnTo>
                  <a:pt x="65" y="259"/>
                </a:lnTo>
                <a:lnTo>
                  <a:pt x="65" y="258"/>
                </a:lnTo>
                <a:lnTo>
                  <a:pt x="63" y="258"/>
                </a:lnTo>
                <a:lnTo>
                  <a:pt x="63" y="259"/>
                </a:lnTo>
                <a:lnTo>
                  <a:pt x="63" y="258"/>
                </a:lnTo>
                <a:lnTo>
                  <a:pt x="61" y="258"/>
                </a:lnTo>
                <a:lnTo>
                  <a:pt x="61" y="256"/>
                </a:lnTo>
                <a:lnTo>
                  <a:pt x="63" y="254"/>
                </a:lnTo>
                <a:lnTo>
                  <a:pt x="63" y="252"/>
                </a:lnTo>
                <a:lnTo>
                  <a:pt x="61" y="252"/>
                </a:lnTo>
                <a:lnTo>
                  <a:pt x="61" y="251"/>
                </a:lnTo>
                <a:lnTo>
                  <a:pt x="60" y="251"/>
                </a:lnTo>
                <a:lnTo>
                  <a:pt x="60" y="249"/>
                </a:lnTo>
                <a:lnTo>
                  <a:pt x="60" y="247"/>
                </a:lnTo>
                <a:lnTo>
                  <a:pt x="60" y="247"/>
                </a:lnTo>
                <a:lnTo>
                  <a:pt x="60" y="247"/>
                </a:lnTo>
                <a:lnTo>
                  <a:pt x="60" y="247"/>
                </a:lnTo>
                <a:lnTo>
                  <a:pt x="60" y="246"/>
                </a:lnTo>
                <a:lnTo>
                  <a:pt x="60" y="246"/>
                </a:lnTo>
                <a:lnTo>
                  <a:pt x="60" y="247"/>
                </a:lnTo>
                <a:lnTo>
                  <a:pt x="58" y="247"/>
                </a:lnTo>
                <a:lnTo>
                  <a:pt x="58" y="246"/>
                </a:lnTo>
                <a:lnTo>
                  <a:pt x="56" y="246"/>
                </a:lnTo>
                <a:lnTo>
                  <a:pt x="56" y="244"/>
                </a:lnTo>
                <a:lnTo>
                  <a:pt x="56" y="242"/>
                </a:lnTo>
                <a:lnTo>
                  <a:pt x="55" y="242"/>
                </a:lnTo>
                <a:lnTo>
                  <a:pt x="55" y="240"/>
                </a:lnTo>
                <a:lnTo>
                  <a:pt x="53" y="240"/>
                </a:lnTo>
                <a:lnTo>
                  <a:pt x="53" y="239"/>
                </a:lnTo>
                <a:lnTo>
                  <a:pt x="49" y="240"/>
                </a:lnTo>
                <a:lnTo>
                  <a:pt x="49" y="239"/>
                </a:lnTo>
                <a:lnTo>
                  <a:pt x="48" y="239"/>
                </a:lnTo>
                <a:lnTo>
                  <a:pt x="48" y="237"/>
                </a:lnTo>
                <a:lnTo>
                  <a:pt x="48" y="235"/>
                </a:lnTo>
                <a:lnTo>
                  <a:pt x="46" y="235"/>
                </a:lnTo>
                <a:lnTo>
                  <a:pt x="44" y="235"/>
                </a:lnTo>
                <a:lnTo>
                  <a:pt x="44" y="233"/>
                </a:lnTo>
                <a:lnTo>
                  <a:pt x="44" y="233"/>
                </a:lnTo>
                <a:lnTo>
                  <a:pt x="44" y="232"/>
                </a:lnTo>
                <a:lnTo>
                  <a:pt x="44" y="230"/>
                </a:lnTo>
                <a:lnTo>
                  <a:pt x="44" y="228"/>
                </a:lnTo>
                <a:lnTo>
                  <a:pt x="44" y="227"/>
                </a:lnTo>
                <a:lnTo>
                  <a:pt x="44" y="225"/>
                </a:lnTo>
                <a:lnTo>
                  <a:pt x="44" y="225"/>
                </a:lnTo>
                <a:lnTo>
                  <a:pt x="44" y="223"/>
                </a:lnTo>
                <a:lnTo>
                  <a:pt x="44" y="223"/>
                </a:lnTo>
                <a:lnTo>
                  <a:pt x="44" y="223"/>
                </a:lnTo>
                <a:lnTo>
                  <a:pt x="44" y="221"/>
                </a:lnTo>
                <a:lnTo>
                  <a:pt x="44" y="220"/>
                </a:lnTo>
                <a:lnTo>
                  <a:pt x="43" y="220"/>
                </a:lnTo>
                <a:lnTo>
                  <a:pt x="44" y="218"/>
                </a:lnTo>
                <a:lnTo>
                  <a:pt x="43" y="218"/>
                </a:lnTo>
                <a:lnTo>
                  <a:pt x="41" y="218"/>
                </a:lnTo>
                <a:lnTo>
                  <a:pt x="43" y="218"/>
                </a:lnTo>
                <a:lnTo>
                  <a:pt x="43" y="218"/>
                </a:lnTo>
                <a:lnTo>
                  <a:pt x="41" y="218"/>
                </a:lnTo>
                <a:lnTo>
                  <a:pt x="41" y="216"/>
                </a:lnTo>
                <a:lnTo>
                  <a:pt x="43" y="216"/>
                </a:lnTo>
                <a:lnTo>
                  <a:pt x="41" y="216"/>
                </a:lnTo>
                <a:lnTo>
                  <a:pt x="41" y="215"/>
                </a:lnTo>
                <a:lnTo>
                  <a:pt x="43" y="215"/>
                </a:lnTo>
                <a:lnTo>
                  <a:pt x="43" y="213"/>
                </a:lnTo>
                <a:lnTo>
                  <a:pt x="43" y="211"/>
                </a:lnTo>
                <a:lnTo>
                  <a:pt x="43" y="209"/>
                </a:lnTo>
                <a:lnTo>
                  <a:pt x="41" y="209"/>
                </a:lnTo>
                <a:lnTo>
                  <a:pt x="41" y="208"/>
                </a:lnTo>
                <a:lnTo>
                  <a:pt x="41" y="206"/>
                </a:lnTo>
                <a:lnTo>
                  <a:pt x="39" y="206"/>
                </a:lnTo>
                <a:lnTo>
                  <a:pt x="39" y="204"/>
                </a:lnTo>
                <a:lnTo>
                  <a:pt x="37" y="203"/>
                </a:lnTo>
                <a:lnTo>
                  <a:pt x="37" y="203"/>
                </a:lnTo>
                <a:lnTo>
                  <a:pt x="36" y="203"/>
                </a:lnTo>
                <a:lnTo>
                  <a:pt x="36" y="201"/>
                </a:lnTo>
                <a:lnTo>
                  <a:pt x="36" y="199"/>
                </a:lnTo>
                <a:lnTo>
                  <a:pt x="34" y="199"/>
                </a:lnTo>
                <a:lnTo>
                  <a:pt x="34" y="197"/>
                </a:lnTo>
                <a:lnTo>
                  <a:pt x="32" y="197"/>
                </a:lnTo>
                <a:lnTo>
                  <a:pt x="32" y="196"/>
                </a:lnTo>
                <a:lnTo>
                  <a:pt x="31" y="192"/>
                </a:lnTo>
                <a:lnTo>
                  <a:pt x="31" y="190"/>
                </a:lnTo>
                <a:lnTo>
                  <a:pt x="31" y="190"/>
                </a:lnTo>
                <a:lnTo>
                  <a:pt x="31" y="189"/>
                </a:lnTo>
                <a:lnTo>
                  <a:pt x="29" y="189"/>
                </a:lnTo>
                <a:lnTo>
                  <a:pt x="31" y="189"/>
                </a:lnTo>
                <a:lnTo>
                  <a:pt x="31" y="187"/>
                </a:lnTo>
                <a:lnTo>
                  <a:pt x="29" y="187"/>
                </a:lnTo>
                <a:lnTo>
                  <a:pt x="27" y="187"/>
                </a:lnTo>
                <a:lnTo>
                  <a:pt x="27" y="187"/>
                </a:lnTo>
                <a:lnTo>
                  <a:pt x="27" y="185"/>
                </a:lnTo>
                <a:lnTo>
                  <a:pt x="25" y="184"/>
                </a:lnTo>
                <a:lnTo>
                  <a:pt x="25" y="182"/>
                </a:lnTo>
                <a:lnTo>
                  <a:pt x="25" y="180"/>
                </a:lnTo>
                <a:lnTo>
                  <a:pt x="25" y="178"/>
                </a:lnTo>
                <a:lnTo>
                  <a:pt x="24" y="178"/>
                </a:lnTo>
                <a:lnTo>
                  <a:pt x="22" y="178"/>
                </a:lnTo>
                <a:lnTo>
                  <a:pt x="22" y="177"/>
                </a:lnTo>
                <a:lnTo>
                  <a:pt x="22" y="178"/>
                </a:lnTo>
                <a:lnTo>
                  <a:pt x="20" y="178"/>
                </a:lnTo>
                <a:lnTo>
                  <a:pt x="20" y="177"/>
                </a:lnTo>
                <a:lnTo>
                  <a:pt x="18" y="177"/>
                </a:lnTo>
                <a:lnTo>
                  <a:pt x="18" y="175"/>
                </a:lnTo>
                <a:lnTo>
                  <a:pt x="20" y="175"/>
                </a:lnTo>
                <a:lnTo>
                  <a:pt x="20" y="173"/>
                </a:lnTo>
                <a:lnTo>
                  <a:pt x="20" y="173"/>
                </a:lnTo>
                <a:lnTo>
                  <a:pt x="18" y="173"/>
                </a:lnTo>
                <a:lnTo>
                  <a:pt x="18" y="172"/>
                </a:lnTo>
                <a:lnTo>
                  <a:pt x="18" y="173"/>
                </a:lnTo>
                <a:lnTo>
                  <a:pt x="17" y="173"/>
                </a:lnTo>
                <a:lnTo>
                  <a:pt x="17" y="172"/>
                </a:lnTo>
                <a:lnTo>
                  <a:pt x="17" y="170"/>
                </a:lnTo>
                <a:lnTo>
                  <a:pt x="17" y="168"/>
                </a:lnTo>
                <a:lnTo>
                  <a:pt x="17" y="166"/>
                </a:lnTo>
                <a:lnTo>
                  <a:pt x="17" y="165"/>
                </a:lnTo>
                <a:lnTo>
                  <a:pt x="15" y="165"/>
                </a:lnTo>
                <a:lnTo>
                  <a:pt x="17" y="165"/>
                </a:lnTo>
                <a:lnTo>
                  <a:pt x="17" y="163"/>
                </a:lnTo>
                <a:lnTo>
                  <a:pt x="17" y="161"/>
                </a:lnTo>
                <a:lnTo>
                  <a:pt x="15" y="161"/>
                </a:lnTo>
                <a:lnTo>
                  <a:pt x="17" y="161"/>
                </a:lnTo>
                <a:lnTo>
                  <a:pt x="15" y="161"/>
                </a:lnTo>
                <a:lnTo>
                  <a:pt x="15" y="161"/>
                </a:lnTo>
                <a:lnTo>
                  <a:pt x="15" y="163"/>
                </a:lnTo>
                <a:lnTo>
                  <a:pt x="13" y="163"/>
                </a:lnTo>
                <a:lnTo>
                  <a:pt x="13" y="161"/>
                </a:lnTo>
                <a:lnTo>
                  <a:pt x="12" y="161"/>
                </a:lnTo>
                <a:lnTo>
                  <a:pt x="12" y="160"/>
                </a:lnTo>
                <a:lnTo>
                  <a:pt x="10" y="158"/>
                </a:lnTo>
                <a:lnTo>
                  <a:pt x="10" y="158"/>
                </a:lnTo>
                <a:lnTo>
                  <a:pt x="10" y="156"/>
                </a:lnTo>
                <a:lnTo>
                  <a:pt x="8" y="156"/>
                </a:lnTo>
                <a:lnTo>
                  <a:pt x="8" y="154"/>
                </a:lnTo>
                <a:lnTo>
                  <a:pt x="8" y="153"/>
                </a:lnTo>
                <a:lnTo>
                  <a:pt x="6" y="154"/>
                </a:lnTo>
                <a:lnTo>
                  <a:pt x="6" y="153"/>
                </a:lnTo>
                <a:lnTo>
                  <a:pt x="6" y="151"/>
                </a:lnTo>
                <a:lnTo>
                  <a:pt x="6" y="149"/>
                </a:lnTo>
                <a:lnTo>
                  <a:pt x="5" y="149"/>
                </a:lnTo>
                <a:lnTo>
                  <a:pt x="5" y="147"/>
                </a:lnTo>
                <a:lnTo>
                  <a:pt x="3" y="146"/>
                </a:lnTo>
                <a:lnTo>
                  <a:pt x="3" y="142"/>
                </a:lnTo>
                <a:lnTo>
                  <a:pt x="1" y="142"/>
                </a:lnTo>
                <a:lnTo>
                  <a:pt x="1" y="141"/>
                </a:lnTo>
                <a:lnTo>
                  <a:pt x="0" y="139"/>
                </a:lnTo>
                <a:lnTo>
                  <a:pt x="0" y="139"/>
                </a:lnTo>
                <a:lnTo>
                  <a:pt x="0" y="137"/>
                </a:lnTo>
                <a:lnTo>
                  <a:pt x="0" y="135"/>
                </a:lnTo>
                <a:lnTo>
                  <a:pt x="0" y="134"/>
                </a:lnTo>
                <a:lnTo>
                  <a:pt x="0" y="132"/>
                </a:lnTo>
                <a:lnTo>
                  <a:pt x="0" y="130"/>
                </a:lnTo>
                <a:lnTo>
                  <a:pt x="1" y="130"/>
                </a:lnTo>
                <a:lnTo>
                  <a:pt x="3" y="129"/>
                </a:lnTo>
                <a:lnTo>
                  <a:pt x="3" y="127"/>
                </a:lnTo>
                <a:lnTo>
                  <a:pt x="3" y="127"/>
                </a:lnTo>
                <a:lnTo>
                  <a:pt x="5" y="127"/>
                </a:lnTo>
                <a:lnTo>
                  <a:pt x="5" y="125"/>
                </a:lnTo>
                <a:lnTo>
                  <a:pt x="5" y="123"/>
                </a:lnTo>
                <a:lnTo>
                  <a:pt x="5" y="122"/>
                </a:lnTo>
                <a:lnTo>
                  <a:pt x="5" y="120"/>
                </a:lnTo>
                <a:lnTo>
                  <a:pt x="6" y="118"/>
                </a:lnTo>
                <a:lnTo>
                  <a:pt x="6" y="117"/>
                </a:lnTo>
                <a:lnTo>
                  <a:pt x="6" y="115"/>
                </a:lnTo>
                <a:lnTo>
                  <a:pt x="6" y="113"/>
                </a:lnTo>
                <a:lnTo>
                  <a:pt x="8" y="113"/>
                </a:lnTo>
                <a:lnTo>
                  <a:pt x="8" y="113"/>
                </a:lnTo>
                <a:lnTo>
                  <a:pt x="10" y="113"/>
                </a:lnTo>
                <a:lnTo>
                  <a:pt x="10" y="111"/>
                </a:lnTo>
                <a:lnTo>
                  <a:pt x="10" y="110"/>
                </a:lnTo>
                <a:lnTo>
                  <a:pt x="10" y="108"/>
                </a:lnTo>
                <a:lnTo>
                  <a:pt x="12" y="108"/>
                </a:lnTo>
                <a:lnTo>
                  <a:pt x="12" y="106"/>
                </a:lnTo>
                <a:lnTo>
                  <a:pt x="12" y="104"/>
                </a:lnTo>
                <a:lnTo>
                  <a:pt x="10" y="104"/>
                </a:lnTo>
                <a:lnTo>
                  <a:pt x="12" y="104"/>
                </a:lnTo>
                <a:lnTo>
                  <a:pt x="13" y="104"/>
                </a:lnTo>
                <a:lnTo>
                  <a:pt x="15" y="103"/>
                </a:lnTo>
                <a:lnTo>
                  <a:pt x="15" y="98"/>
                </a:lnTo>
                <a:lnTo>
                  <a:pt x="15" y="94"/>
                </a:lnTo>
                <a:lnTo>
                  <a:pt x="15" y="92"/>
                </a:lnTo>
                <a:lnTo>
                  <a:pt x="15" y="92"/>
                </a:lnTo>
                <a:lnTo>
                  <a:pt x="18" y="92"/>
                </a:lnTo>
                <a:lnTo>
                  <a:pt x="25" y="92"/>
                </a:lnTo>
                <a:lnTo>
                  <a:pt x="31" y="92"/>
                </a:lnTo>
                <a:lnTo>
                  <a:pt x="34" y="92"/>
                </a:lnTo>
                <a:lnTo>
                  <a:pt x="37" y="92"/>
                </a:lnTo>
                <a:lnTo>
                  <a:pt x="36" y="82"/>
                </a:lnTo>
                <a:lnTo>
                  <a:pt x="39" y="80"/>
                </a:lnTo>
                <a:lnTo>
                  <a:pt x="44" y="80"/>
                </a:lnTo>
                <a:lnTo>
                  <a:pt x="48" y="80"/>
                </a:lnTo>
                <a:lnTo>
                  <a:pt x="46" y="77"/>
                </a:lnTo>
                <a:lnTo>
                  <a:pt x="46" y="65"/>
                </a:lnTo>
                <a:lnTo>
                  <a:pt x="46" y="58"/>
                </a:lnTo>
                <a:lnTo>
                  <a:pt x="51" y="58"/>
                </a:lnTo>
                <a:lnTo>
                  <a:pt x="56" y="58"/>
                </a:lnTo>
                <a:lnTo>
                  <a:pt x="58" y="58"/>
                </a:lnTo>
                <a:lnTo>
                  <a:pt x="58" y="56"/>
                </a:lnTo>
                <a:lnTo>
                  <a:pt x="58" y="55"/>
                </a:lnTo>
                <a:lnTo>
                  <a:pt x="58" y="46"/>
                </a:lnTo>
                <a:lnTo>
                  <a:pt x="60" y="46"/>
                </a:lnTo>
                <a:lnTo>
                  <a:pt x="68" y="46"/>
                </a:lnTo>
                <a:lnTo>
                  <a:pt x="68" y="41"/>
                </a:lnTo>
                <a:lnTo>
                  <a:pt x="68" y="39"/>
                </a:lnTo>
                <a:lnTo>
                  <a:pt x="79" y="39"/>
                </a:lnTo>
                <a:lnTo>
                  <a:pt x="79" y="37"/>
                </a:lnTo>
                <a:lnTo>
                  <a:pt x="79" y="36"/>
                </a:lnTo>
                <a:lnTo>
                  <a:pt x="79" y="30"/>
                </a:lnTo>
                <a:lnTo>
                  <a:pt x="86" y="30"/>
                </a:lnTo>
                <a:lnTo>
                  <a:pt x="91" y="30"/>
                </a:lnTo>
                <a:lnTo>
                  <a:pt x="94" y="30"/>
                </a:lnTo>
                <a:lnTo>
                  <a:pt x="98" y="30"/>
                </a:lnTo>
                <a:lnTo>
                  <a:pt x="96" y="22"/>
                </a:lnTo>
                <a:lnTo>
                  <a:pt x="96" y="18"/>
                </a:lnTo>
                <a:lnTo>
                  <a:pt x="108" y="18"/>
                </a:lnTo>
                <a:lnTo>
                  <a:pt x="113" y="18"/>
                </a:lnTo>
                <a:lnTo>
                  <a:pt x="120" y="18"/>
                </a:lnTo>
                <a:lnTo>
                  <a:pt x="120" y="12"/>
                </a:lnTo>
                <a:lnTo>
                  <a:pt x="125" y="12"/>
                </a:lnTo>
                <a:lnTo>
                  <a:pt x="127" y="12"/>
                </a:lnTo>
                <a:lnTo>
                  <a:pt x="129" y="12"/>
                </a:lnTo>
                <a:lnTo>
                  <a:pt x="130" y="12"/>
                </a:lnTo>
                <a:lnTo>
                  <a:pt x="132" y="12"/>
                </a:lnTo>
                <a:lnTo>
                  <a:pt x="134" y="12"/>
                </a:lnTo>
                <a:lnTo>
                  <a:pt x="135" y="12"/>
                </a:lnTo>
                <a:lnTo>
                  <a:pt x="137" y="12"/>
                </a:lnTo>
                <a:lnTo>
                  <a:pt x="139" y="12"/>
                </a:lnTo>
                <a:lnTo>
                  <a:pt x="141" y="12"/>
                </a:lnTo>
                <a:lnTo>
                  <a:pt x="142" y="12"/>
                </a:lnTo>
                <a:lnTo>
                  <a:pt x="142" y="6"/>
                </a:lnTo>
                <a:lnTo>
                  <a:pt x="142" y="6"/>
                </a:lnTo>
                <a:lnTo>
                  <a:pt x="144" y="6"/>
                </a:lnTo>
                <a:lnTo>
                  <a:pt x="149" y="6"/>
                </a:lnTo>
                <a:lnTo>
                  <a:pt x="151" y="6"/>
                </a:lnTo>
                <a:lnTo>
                  <a:pt x="154" y="6"/>
                </a:lnTo>
                <a:lnTo>
                  <a:pt x="156" y="6"/>
                </a:lnTo>
                <a:lnTo>
                  <a:pt x="158" y="6"/>
                </a:lnTo>
                <a:lnTo>
                  <a:pt x="160" y="6"/>
                </a:lnTo>
                <a:lnTo>
                  <a:pt x="160" y="8"/>
                </a:lnTo>
                <a:lnTo>
                  <a:pt x="160" y="6"/>
                </a:lnTo>
                <a:lnTo>
                  <a:pt x="161" y="6"/>
                </a:lnTo>
                <a:lnTo>
                  <a:pt x="163" y="6"/>
                </a:lnTo>
                <a:lnTo>
                  <a:pt x="165" y="6"/>
                </a:lnTo>
                <a:lnTo>
                  <a:pt x="165" y="6"/>
                </a:lnTo>
                <a:lnTo>
                  <a:pt x="165" y="6"/>
                </a:lnTo>
                <a:lnTo>
                  <a:pt x="166" y="6"/>
                </a:lnTo>
                <a:lnTo>
                  <a:pt x="166" y="5"/>
                </a:lnTo>
                <a:lnTo>
                  <a:pt x="168" y="5"/>
                </a:lnTo>
                <a:lnTo>
                  <a:pt x="170" y="6"/>
                </a:lnTo>
                <a:lnTo>
                  <a:pt x="172" y="6"/>
                </a:lnTo>
                <a:lnTo>
                  <a:pt x="173" y="6"/>
                </a:lnTo>
                <a:lnTo>
                  <a:pt x="175" y="6"/>
                </a:lnTo>
                <a:lnTo>
                  <a:pt x="177" y="6"/>
                </a:lnTo>
                <a:lnTo>
                  <a:pt x="177" y="5"/>
                </a:lnTo>
                <a:lnTo>
                  <a:pt x="177" y="3"/>
                </a:lnTo>
                <a:lnTo>
                  <a:pt x="177" y="1"/>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4" name="Freeform 232"/>
          <p:cNvSpPr>
            <a:spLocks/>
          </p:cNvSpPr>
          <p:nvPr/>
        </p:nvSpPr>
        <p:spPr bwMode="auto">
          <a:xfrm>
            <a:off x="7631907" y="4588669"/>
            <a:ext cx="421481" cy="461963"/>
          </a:xfrm>
          <a:custGeom>
            <a:avLst/>
            <a:gdLst/>
            <a:ahLst/>
            <a:cxnLst>
              <a:cxn ang="0">
                <a:pos x="295" y="13"/>
              </a:cxn>
              <a:cxn ang="0">
                <a:pos x="289" y="30"/>
              </a:cxn>
              <a:cxn ang="0">
                <a:pos x="295" y="49"/>
              </a:cxn>
              <a:cxn ang="0">
                <a:pos x="304" y="57"/>
              </a:cxn>
              <a:cxn ang="0">
                <a:pos x="306" y="69"/>
              </a:cxn>
              <a:cxn ang="0">
                <a:pos x="311" y="74"/>
              </a:cxn>
              <a:cxn ang="0">
                <a:pos x="320" y="85"/>
              </a:cxn>
              <a:cxn ang="0">
                <a:pos x="328" y="100"/>
              </a:cxn>
              <a:cxn ang="0">
                <a:pos x="330" y="114"/>
              </a:cxn>
              <a:cxn ang="0">
                <a:pos x="333" y="121"/>
              </a:cxn>
              <a:cxn ang="0">
                <a:pos x="338" y="136"/>
              </a:cxn>
              <a:cxn ang="0">
                <a:pos x="349" y="143"/>
              </a:cxn>
              <a:cxn ang="0">
                <a:pos x="352" y="155"/>
              </a:cxn>
              <a:cxn ang="0">
                <a:pos x="350" y="160"/>
              </a:cxn>
              <a:cxn ang="0">
                <a:pos x="350" y="174"/>
              </a:cxn>
              <a:cxn ang="0">
                <a:pos x="349" y="186"/>
              </a:cxn>
              <a:cxn ang="0">
                <a:pos x="352" y="197"/>
              </a:cxn>
              <a:cxn ang="0">
                <a:pos x="347" y="240"/>
              </a:cxn>
              <a:cxn ang="0">
                <a:pos x="349" y="293"/>
              </a:cxn>
              <a:cxn ang="0">
                <a:pos x="350" y="360"/>
              </a:cxn>
              <a:cxn ang="0">
                <a:pos x="320" y="384"/>
              </a:cxn>
              <a:cxn ang="0">
                <a:pos x="273" y="386"/>
              </a:cxn>
              <a:cxn ang="0">
                <a:pos x="251" y="386"/>
              </a:cxn>
              <a:cxn ang="0">
                <a:pos x="189" y="386"/>
              </a:cxn>
              <a:cxn ang="0">
                <a:pos x="141" y="386"/>
              </a:cxn>
              <a:cxn ang="0">
                <a:pos x="87" y="388"/>
              </a:cxn>
              <a:cxn ang="0">
                <a:pos x="77" y="382"/>
              </a:cxn>
              <a:cxn ang="0">
                <a:pos x="77" y="374"/>
              </a:cxn>
              <a:cxn ang="0">
                <a:pos x="82" y="362"/>
              </a:cxn>
              <a:cxn ang="0">
                <a:pos x="77" y="355"/>
              </a:cxn>
              <a:cxn ang="0">
                <a:pos x="75" y="346"/>
              </a:cxn>
              <a:cxn ang="0">
                <a:pos x="79" y="339"/>
              </a:cxn>
              <a:cxn ang="0">
                <a:pos x="70" y="334"/>
              </a:cxn>
              <a:cxn ang="0">
                <a:pos x="72" y="324"/>
              </a:cxn>
              <a:cxn ang="0">
                <a:pos x="63" y="315"/>
              </a:cxn>
              <a:cxn ang="0">
                <a:pos x="62" y="307"/>
              </a:cxn>
              <a:cxn ang="0">
                <a:pos x="58" y="298"/>
              </a:cxn>
              <a:cxn ang="0">
                <a:pos x="49" y="291"/>
              </a:cxn>
              <a:cxn ang="0">
                <a:pos x="46" y="281"/>
              </a:cxn>
              <a:cxn ang="0">
                <a:pos x="37" y="279"/>
              </a:cxn>
              <a:cxn ang="0">
                <a:pos x="37" y="264"/>
              </a:cxn>
              <a:cxn ang="0">
                <a:pos x="37" y="257"/>
              </a:cxn>
              <a:cxn ang="0">
                <a:pos x="34" y="250"/>
              </a:cxn>
              <a:cxn ang="0">
                <a:pos x="29" y="243"/>
              </a:cxn>
              <a:cxn ang="0">
                <a:pos x="24" y="234"/>
              </a:cxn>
              <a:cxn ang="0">
                <a:pos x="27" y="224"/>
              </a:cxn>
              <a:cxn ang="0">
                <a:pos x="22" y="217"/>
              </a:cxn>
              <a:cxn ang="0">
                <a:pos x="15" y="212"/>
              </a:cxn>
              <a:cxn ang="0">
                <a:pos x="5" y="207"/>
              </a:cxn>
              <a:cxn ang="0">
                <a:pos x="6" y="200"/>
              </a:cxn>
              <a:cxn ang="0">
                <a:pos x="10" y="190"/>
              </a:cxn>
              <a:cxn ang="0">
                <a:pos x="5" y="181"/>
              </a:cxn>
              <a:cxn ang="0">
                <a:pos x="5" y="176"/>
              </a:cxn>
              <a:cxn ang="0">
                <a:pos x="1" y="167"/>
              </a:cxn>
              <a:cxn ang="0">
                <a:pos x="20" y="143"/>
              </a:cxn>
              <a:cxn ang="0">
                <a:pos x="55" y="111"/>
              </a:cxn>
              <a:cxn ang="0">
                <a:pos x="65" y="73"/>
              </a:cxn>
              <a:cxn ang="0">
                <a:pos x="122" y="71"/>
              </a:cxn>
              <a:cxn ang="0">
                <a:pos x="149" y="69"/>
              </a:cxn>
              <a:cxn ang="0">
                <a:pos x="170" y="59"/>
              </a:cxn>
              <a:cxn ang="0">
                <a:pos x="182" y="25"/>
              </a:cxn>
              <a:cxn ang="0">
                <a:pos x="209" y="2"/>
              </a:cxn>
              <a:cxn ang="0">
                <a:pos x="259" y="0"/>
              </a:cxn>
            </a:cxnLst>
            <a:rect l="0" t="0" r="r" b="b"/>
            <a:pathLst>
              <a:path w="354" h="388">
                <a:moveTo>
                  <a:pt x="299" y="0"/>
                </a:moveTo>
                <a:lnTo>
                  <a:pt x="301" y="0"/>
                </a:lnTo>
                <a:lnTo>
                  <a:pt x="301" y="2"/>
                </a:lnTo>
                <a:lnTo>
                  <a:pt x="301" y="4"/>
                </a:lnTo>
                <a:lnTo>
                  <a:pt x="299" y="4"/>
                </a:lnTo>
                <a:lnTo>
                  <a:pt x="299" y="6"/>
                </a:lnTo>
                <a:lnTo>
                  <a:pt x="299" y="7"/>
                </a:lnTo>
                <a:lnTo>
                  <a:pt x="299" y="9"/>
                </a:lnTo>
                <a:lnTo>
                  <a:pt x="297" y="9"/>
                </a:lnTo>
                <a:lnTo>
                  <a:pt x="297" y="9"/>
                </a:lnTo>
                <a:lnTo>
                  <a:pt x="295" y="9"/>
                </a:lnTo>
                <a:lnTo>
                  <a:pt x="295" y="11"/>
                </a:lnTo>
                <a:lnTo>
                  <a:pt x="295" y="13"/>
                </a:lnTo>
                <a:lnTo>
                  <a:pt x="295" y="14"/>
                </a:lnTo>
                <a:lnTo>
                  <a:pt x="294" y="16"/>
                </a:lnTo>
                <a:lnTo>
                  <a:pt x="294" y="18"/>
                </a:lnTo>
                <a:lnTo>
                  <a:pt x="294" y="19"/>
                </a:lnTo>
                <a:lnTo>
                  <a:pt x="294" y="21"/>
                </a:lnTo>
                <a:lnTo>
                  <a:pt x="294" y="23"/>
                </a:lnTo>
                <a:lnTo>
                  <a:pt x="292" y="23"/>
                </a:lnTo>
                <a:lnTo>
                  <a:pt x="292" y="23"/>
                </a:lnTo>
                <a:lnTo>
                  <a:pt x="292" y="25"/>
                </a:lnTo>
                <a:lnTo>
                  <a:pt x="290" y="26"/>
                </a:lnTo>
                <a:lnTo>
                  <a:pt x="289" y="26"/>
                </a:lnTo>
                <a:lnTo>
                  <a:pt x="289" y="28"/>
                </a:lnTo>
                <a:lnTo>
                  <a:pt x="289" y="30"/>
                </a:lnTo>
                <a:lnTo>
                  <a:pt x="289" y="31"/>
                </a:lnTo>
                <a:lnTo>
                  <a:pt x="289" y="33"/>
                </a:lnTo>
                <a:lnTo>
                  <a:pt x="289" y="35"/>
                </a:lnTo>
                <a:lnTo>
                  <a:pt x="289" y="35"/>
                </a:lnTo>
                <a:lnTo>
                  <a:pt x="290" y="37"/>
                </a:lnTo>
                <a:lnTo>
                  <a:pt x="290" y="38"/>
                </a:lnTo>
                <a:lnTo>
                  <a:pt x="292" y="38"/>
                </a:lnTo>
                <a:lnTo>
                  <a:pt x="292" y="42"/>
                </a:lnTo>
                <a:lnTo>
                  <a:pt x="294" y="43"/>
                </a:lnTo>
                <a:lnTo>
                  <a:pt x="294" y="45"/>
                </a:lnTo>
                <a:lnTo>
                  <a:pt x="295" y="45"/>
                </a:lnTo>
                <a:lnTo>
                  <a:pt x="295" y="47"/>
                </a:lnTo>
                <a:lnTo>
                  <a:pt x="295" y="49"/>
                </a:lnTo>
                <a:lnTo>
                  <a:pt x="295" y="50"/>
                </a:lnTo>
                <a:lnTo>
                  <a:pt x="297" y="49"/>
                </a:lnTo>
                <a:lnTo>
                  <a:pt x="297" y="50"/>
                </a:lnTo>
                <a:lnTo>
                  <a:pt x="297" y="52"/>
                </a:lnTo>
                <a:lnTo>
                  <a:pt x="299" y="52"/>
                </a:lnTo>
                <a:lnTo>
                  <a:pt x="299" y="54"/>
                </a:lnTo>
                <a:lnTo>
                  <a:pt x="299" y="54"/>
                </a:lnTo>
                <a:lnTo>
                  <a:pt x="301" y="56"/>
                </a:lnTo>
                <a:lnTo>
                  <a:pt x="301" y="57"/>
                </a:lnTo>
                <a:lnTo>
                  <a:pt x="302" y="57"/>
                </a:lnTo>
                <a:lnTo>
                  <a:pt x="302" y="59"/>
                </a:lnTo>
                <a:lnTo>
                  <a:pt x="304" y="59"/>
                </a:lnTo>
                <a:lnTo>
                  <a:pt x="304" y="57"/>
                </a:lnTo>
                <a:lnTo>
                  <a:pt x="304" y="57"/>
                </a:lnTo>
                <a:lnTo>
                  <a:pt x="306" y="57"/>
                </a:lnTo>
                <a:lnTo>
                  <a:pt x="304" y="57"/>
                </a:lnTo>
                <a:lnTo>
                  <a:pt x="306" y="57"/>
                </a:lnTo>
                <a:lnTo>
                  <a:pt x="306" y="59"/>
                </a:lnTo>
                <a:lnTo>
                  <a:pt x="306" y="61"/>
                </a:lnTo>
                <a:lnTo>
                  <a:pt x="304" y="61"/>
                </a:lnTo>
                <a:lnTo>
                  <a:pt x="306" y="61"/>
                </a:lnTo>
                <a:lnTo>
                  <a:pt x="306" y="62"/>
                </a:lnTo>
                <a:lnTo>
                  <a:pt x="306" y="64"/>
                </a:lnTo>
                <a:lnTo>
                  <a:pt x="306" y="66"/>
                </a:lnTo>
                <a:lnTo>
                  <a:pt x="306" y="68"/>
                </a:lnTo>
                <a:lnTo>
                  <a:pt x="306" y="69"/>
                </a:lnTo>
                <a:lnTo>
                  <a:pt x="307" y="69"/>
                </a:lnTo>
                <a:lnTo>
                  <a:pt x="307" y="68"/>
                </a:lnTo>
                <a:lnTo>
                  <a:pt x="307" y="69"/>
                </a:lnTo>
                <a:lnTo>
                  <a:pt x="309" y="69"/>
                </a:lnTo>
                <a:lnTo>
                  <a:pt x="309" y="69"/>
                </a:lnTo>
                <a:lnTo>
                  <a:pt x="309" y="71"/>
                </a:lnTo>
                <a:lnTo>
                  <a:pt x="307" y="71"/>
                </a:lnTo>
                <a:lnTo>
                  <a:pt x="307" y="73"/>
                </a:lnTo>
                <a:lnTo>
                  <a:pt x="309" y="73"/>
                </a:lnTo>
                <a:lnTo>
                  <a:pt x="309" y="74"/>
                </a:lnTo>
                <a:lnTo>
                  <a:pt x="311" y="74"/>
                </a:lnTo>
                <a:lnTo>
                  <a:pt x="311" y="73"/>
                </a:lnTo>
                <a:lnTo>
                  <a:pt x="311" y="74"/>
                </a:lnTo>
                <a:lnTo>
                  <a:pt x="313" y="74"/>
                </a:lnTo>
                <a:lnTo>
                  <a:pt x="314" y="74"/>
                </a:lnTo>
                <a:lnTo>
                  <a:pt x="314" y="76"/>
                </a:lnTo>
                <a:lnTo>
                  <a:pt x="314" y="78"/>
                </a:lnTo>
                <a:lnTo>
                  <a:pt x="314" y="80"/>
                </a:lnTo>
                <a:lnTo>
                  <a:pt x="316" y="81"/>
                </a:lnTo>
                <a:lnTo>
                  <a:pt x="316" y="83"/>
                </a:lnTo>
                <a:lnTo>
                  <a:pt x="316" y="83"/>
                </a:lnTo>
                <a:lnTo>
                  <a:pt x="318" y="83"/>
                </a:lnTo>
                <a:lnTo>
                  <a:pt x="320" y="83"/>
                </a:lnTo>
                <a:lnTo>
                  <a:pt x="320" y="85"/>
                </a:lnTo>
                <a:lnTo>
                  <a:pt x="318" y="85"/>
                </a:lnTo>
                <a:lnTo>
                  <a:pt x="320" y="85"/>
                </a:lnTo>
                <a:lnTo>
                  <a:pt x="320" y="86"/>
                </a:lnTo>
                <a:lnTo>
                  <a:pt x="320" y="86"/>
                </a:lnTo>
                <a:lnTo>
                  <a:pt x="320" y="88"/>
                </a:lnTo>
                <a:lnTo>
                  <a:pt x="321" y="92"/>
                </a:lnTo>
                <a:lnTo>
                  <a:pt x="321" y="93"/>
                </a:lnTo>
                <a:lnTo>
                  <a:pt x="323" y="93"/>
                </a:lnTo>
                <a:lnTo>
                  <a:pt x="323" y="95"/>
                </a:lnTo>
                <a:lnTo>
                  <a:pt x="325" y="95"/>
                </a:lnTo>
                <a:lnTo>
                  <a:pt x="325" y="97"/>
                </a:lnTo>
                <a:lnTo>
                  <a:pt x="325" y="99"/>
                </a:lnTo>
                <a:lnTo>
                  <a:pt x="326" y="99"/>
                </a:lnTo>
                <a:lnTo>
                  <a:pt x="326" y="99"/>
                </a:lnTo>
                <a:lnTo>
                  <a:pt x="328" y="100"/>
                </a:lnTo>
                <a:lnTo>
                  <a:pt x="328" y="102"/>
                </a:lnTo>
                <a:lnTo>
                  <a:pt x="330" y="102"/>
                </a:lnTo>
                <a:lnTo>
                  <a:pt x="330" y="104"/>
                </a:lnTo>
                <a:lnTo>
                  <a:pt x="330" y="105"/>
                </a:lnTo>
                <a:lnTo>
                  <a:pt x="332" y="105"/>
                </a:lnTo>
                <a:lnTo>
                  <a:pt x="332" y="107"/>
                </a:lnTo>
                <a:lnTo>
                  <a:pt x="332" y="109"/>
                </a:lnTo>
                <a:lnTo>
                  <a:pt x="332" y="111"/>
                </a:lnTo>
                <a:lnTo>
                  <a:pt x="330" y="111"/>
                </a:lnTo>
                <a:lnTo>
                  <a:pt x="330" y="112"/>
                </a:lnTo>
                <a:lnTo>
                  <a:pt x="332" y="112"/>
                </a:lnTo>
                <a:lnTo>
                  <a:pt x="330" y="112"/>
                </a:lnTo>
                <a:lnTo>
                  <a:pt x="330" y="114"/>
                </a:lnTo>
                <a:lnTo>
                  <a:pt x="332" y="114"/>
                </a:lnTo>
                <a:lnTo>
                  <a:pt x="332" y="114"/>
                </a:lnTo>
                <a:lnTo>
                  <a:pt x="330" y="114"/>
                </a:lnTo>
                <a:lnTo>
                  <a:pt x="332" y="114"/>
                </a:lnTo>
                <a:lnTo>
                  <a:pt x="333" y="114"/>
                </a:lnTo>
                <a:lnTo>
                  <a:pt x="332" y="116"/>
                </a:lnTo>
                <a:lnTo>
                  <a:pt x="333" y="116"/>
                </a:lnTo>
                <a:lnTo>
                  <a:pt x="333" y="117"/>
                </a:lnTo>
                <a:lnTo>
                  <a:pt x="333" y="119"/>
                </a:lnTo>
                <a:lnTo>
                  <a:pt x="333" y="119"/>
                </a:lnTo>
                <a:lnTo>
                  <a:pt x="333" y="119"/>
                </a:lnTo>
                <a:lnTo>
                  <a:pt x="333" y="121"/>
                </a:lnTo>
                <a:lnTo>
                  <a:pt x="333" y="121"/>
                </a:lnTo>
                <a:lnTo>
                  <a:pt x="333" y="123"/>
                </a:lnTo>
                <a:lnTo>
                  <a:pt x="333" y="124"/>
                </a:lnTo>
                <a:lnTo>
                  <a:pt x="333" y="126"/>
                </a:lnTo>
                <a:lnTo>
                  <a:pt x="333" y="128"/>
                </a:lnTo>
                <a:lnTo>
                  <a:pt x="333" y="129"/>
                </a:lnTo>
                <a:lnTo>
                  <a:pt x="333" y="129"/>
                </a:lnTo>
                <a:lnTo>
                  <a:pt x="333" y="131"/>
                </a:lnTo>
                <a:lnTo>
                  <a:pt x="335" y="131"/>
                </a:lnTo>
                <a:lnTo>
                  <a:pt x="337" y="131"/>
                </a:lnTo>
                <a:lnTo>
                  <a:pt x="337" y="133"/>
                </a:lnTo>
                <a:lnTo>
                  <a:pt x="337" y="135"/>
                </a:lnTo>
                <a:lnTo>
                  <a:pt x="338" y="135"/>
                </a:lnTo>
                <a:lnTo>
                  <a:pt x="338" y="136"/>
                </a:lnTo>
                <a:lnTo>
                  <a:pt x="342" y="135"/>
                </a:lnTo>
                <a:lnTo>
                  <a:pt x="342" y="136"/>
                </a:lnTo>
                <a:lnTo>
                  <a:pt x="344" y="136"/>
                </a:lnTo>
                <a:lnTo>
                  <a:pt x="344" y="138"/>
                </a:lnTo>
                <a:lnTo>
                  <a:pt x="345" y="138"/>
                </a:lnTo>
                <a:lnTo>
                  <a:pt x="345" y="140"/>
                </a:lnTo>
                <a:lnTo>
                  <a:pt x="345" y="142"/>
                </a:lnTo>
                <a:lnTo>
                  <a:pt x="347" y="142"/>
                </a:lnTo>
                <a:lnTo>
                  <a:pt x="347" y="143"/>
                </a:lnTo>
                <a:lnTo>
                  <a:pt x="349" y="143"/>
                </a:lnTo>
                <a:lnTo>
                  <a:pt x="349" y="142"/>
                </a:lnTo>
                <a:lnTo>
                  <a:pt x="349" y="142"/>
                </a:lnTo>
                <a:lnTo>
                  <a:pt x="349" y="143"/>
                </a:lnTo>
                <a:lnTo>
                  <a:pt x="349" y="143"/>
                </a:lnTo>
                <a:lnTo>
                  <a:pt x="349" y="143"/>
                </a:lnTo>
                <a:lnTo>
                  <a:pt x="349" y="143"/>
                </a:lnTo>
                <a:lnTo>
                  <a:pt x="349" y="145"/>
                </a:lnTo>
                <a:lnTo>
                  <a:pt x="349" y="147"/>
                </a:lnTo>
                <a:lnTo>
                  <a:pt x="350" y="147"/>
                </a:lnTo>
                <a:lnTo>
                  <a:pt x="350" y="148"/>
                </a:lnTo>
                <a:lnTo>
                  <a:pt x="352" y="148"/>
                </a:lnTo>
                <a:lnTo>
                  <a:pt x="352" y="150"/>
                </a:lnTo>
                <a:lnTo>
                  <a:pt x="350" y="152"/>
                </a:lnTo>
                <a:lnTo>
                  <a:pt x="350" y="154"/>
                </a:lnTo>
                <a:lnTo>
                  <a:pt x="352" y="154"/>
                </a:lnTo>
                <a:lnTo>
                  <a:pt x="352" y="155"/>
                </a:lnTo>
                <a:lnTo>
                  <a:pt x="352" y="154"/>
                </a:lnTo>
                <a:lnTo>
                  <a:pt x="354" y="154"/>
                </a:lnTo>
                <a:lnTo>
                  <a:pt x="354" y="155"/>
                </a:lnTo>
                <a:lnTo>
                  <a:pt x="352" y="155"/>
                </a:lnTo>
                <a:lnTo>
                  <a:pt x="352" y="157"/>
                </a:lnTo>
                <a:lnTo>
                  <a:pt x="352" y="159"/>
                </a:lnTo>
                <a:lnTo>
                  <a:pt x="350" y="159"/>
                </a:lnTo>
                <a:lnTo>
                  <a:pt x="350" y="159"/>
                </a:lnTo>
                <a:lnTo>
                  <a:pt x="352" y="159"/>
                </a:lnTo>
                <a:lnTo>
                  <a:pt x="352" y="160"/>
                </a:lnTo>
                <a:lnTo>
                  <a:pt x="352" y="162"/>
                </a:lnTo>
                <a:lnTo>
                  <a:pt x="350" y="162"/>
                </a:lnTo>
                <a:lnTo>
                  <a:pt x="350" y="160"/>
                </a:lnTo>
                <a:lnTo>
                  <a:pt x="350" y="162"/>
                </a:lnTo>
                <a:lnTo>
                  <a:pt x="350" y="164"/>
                </a:lnTo>
                <a:lnTo>
                  <a:pt x="350" y="166"/>
                </a:lnTo>
                <a:lnTo>
                  <a:pt x="349" y="166"/>
                </a:lnTo>
                <a:lnTo>
                  <a:pt x="349" y="167"/>
                </a:lnTo>
                <a:lnTo>
                  <a:pt x="350" y="167"/>
                </a:lnTo>
                <a:lnTo>
                  <a:pt x="350" y="169"/>
                </a:lnTo>
                <a:lnTo>
                  <a:pt x="349" y="171"/>
                </a:lnTo>
                <a:lnTo>
                  <a:pt x="350" y="171"/>
                </a:lnTo>
                <a:lnTo>
                  <a:pt x="350" y="173"/>
                </a:lnTo>
                <a:lnTo>
                  <a:pt x="349" y="173"/>
                </a:lnTo>
                <a:lnTo>
                  <a:pt x="349" y="174"/>
                </a:lnTo>
                <a:lnTo>
                  <a:pt x="350" y="174"/>
                </a:lnTo>
                <a:lnTo>
                  <a:pt x="350" y="176"/>
                </a:lnTo>
                <a:lnTo>
                  <a:pt x="350" y="178"/>
                </a:lnTo>
                <a:lnTo>
                  <a:pt x="350" y="179"/>
                </a:lnTo>
                <a:lnTo>
                  <a:pt x="352" y="179"/>
                </a:lnTo>
                <a:lnTo>
                  <a:pt x="352" y="181"/>
                </a:lnTo>
                <a:lnTo>
                  <a:pt x="354" y="181"/>
                </a:lnTo>
                <a:lnTo>
                  <a:pt x="354" y="183"/>
                </a:lnTo>
                <a:lnTo>
                  <a:pt x="354" y="185"/>
                </a:lnTo>
                <a:lnTo>
                  <a:pt x="352" y="183"/>
                </a:lnTo>
                <a:lnTo>
                  <a:pt x="352" y="185"/>
                </a:lnTo>
                <a:lnTo>
                  <a:pt x="350" y="185"/>
                </a:lnTo>
                <a:lnTo>
                  <a:pt x="350" y="186"/>
                </a:lnTo>
                <a:lnTo>
                  <a:pt x="349" y="186"/>
                </a:lnTo>
                <a:lnTo>
                  <a:pt x="349" y="188"/>
                </a:lnTo>
                <a:lnTo>
                  <a:pt x="350" y="188"/>
                </a:lnTo>
                <a:lnTo>
                  <a:pt x="350" y="190"/>
                </a:lnTo>
                <a:lnTo>
                  <a:pt x="349" y="190"/>
                </a:lnTo>
                <a:lnTo>
                  <a:pt x="349" y="190"/>
                </a:lnTo>
                <a:lnTo>
                  <a:pt x="349" y="190"/>
                </a:lnTo>
                <a:lnTo>
                  <a:pt x="349" y="191"/>
                </a:lnTo>
                <a:lnTo>
                  <a:pt x="349" y="193"/>
                </a:lnTo>
                <a:lnTo>
                  <a:pt x="349" y="193"/>
                </a:lnTo>
                <a:lnTo>
                  <a:pt x="349" y="195"/>
                </a:lnTo>
                <a:lnTo>
                  <a:pt x="350" y="195"/>
                </a:lnTo>
                <a:lnTo>
                  <a:pt x="350" y="197"/>
                </a:lnTo>
                <a:lnTo>
                  <a:pt x="352" y="197"/>
                </a:lnTo>
                <a:lnTo>
                  <a:pt x="350" y="197"/>
                </a:lnTo>
                <a:lnTo>
                  <a:pt x="350" y="198"/>
                </a:lnTo>
                <a:lnTo>
                  <a:pt x="352" y="200"/>
                </a:lnTo>
                <a:lnTo>
                  <a:pt x="352" y="202"/>
                </a:lnTo>
                <a:lnTo>
                  <a:pt x="352" y="200"/>
                </a:lnTo>
                <a:lnTo>
                  <a:pt x="350" y="202"/>
                </a:lnTo>
                <a:lnTo>
                  <a:pt x="350" y="203"/>
                </a:lnTo>
                <a:lnTo>
                  <a:pt x="345" y="203"/>
                </a:lnTo>
                <a:lnTo>
                  <a:pt x="344" y="203"/>
                </a:lnTo>
                <a:lnTo>
                  <a:pt x="345" y="217"/>
                </a:lnTo>
                <a:lnTo>
                  <a:pt x="345" y="219"/>
                </a:lnTo>
                <a:lnTo>
                  <a:pt x="345" y="219"/>
                </a:lnTo>
                <a:lnTo>
                  <a:pt x="347" y="240"/>
                </a:lnTo>
                <a:lnTo>
                  <a:pt x="347" y="243"/>
                </a:lnTo>
                <a:lnTo>
                  <a:pt x="347" y="248"/>
                </a:lnTo>
                <a:lnTo>
                  <a:pt x="347" y="260"/>
                </a:lnTo>
                <a:lnTo>
                  <a:pt x="349" y="265"/>
                </a:lnTo>
                <a:lnTo>
                  <a:pt x="349" y="269"/>
                </a:lnTo>
                <a:lnTo>
                  <a:pt x="349" y="272"/>
                </a:lnTo>
                <a:lnTo>
                  <a:pt x="349" y="274"/>
                </a:lnTo>
                <a:lnTo>
                  <a:pt x="349" y="276"/>
                </a:lnTo>
                <a:lnTo>
                  <a:pt x="349" y="277"/>
                </a:lnTo>
                <a:lnTo>
                  <a:pt x="349" y="279"/>
                </a:lnTo>
                <a:lnTo>
                  <a:pt x="349" y="281"/>
                </a:lnTo>
                <a:lnTo>
                  <a:pt x="349" y="288"/>
                </a:lnTo>
                <a:lnTo>
                  <a:pt x="349" y="293"/>
                </a:lnTo>
                <a:lnTo>
                  <a:pt x="349" y="295"/>
                </a:lnTo>
                <a:lnTo>
                  <a:pt x="349" y="295"/>
                </a:lnTo>
                <a:lnTo>
                  <a:pt x="349" y="298"/>
                </a:lnTo>
                <a:lnTo>
                  <a:pt x="349" y="310"/>
                </a:lnTo>
                <a:lnTo>
                  <a:pt x="349" y="314"/>
                </a:lnTo>
                <a:lnTo>
                  <a:pt x="349" y="326"/>
                </a:lnTo>
                <a:lnTo>
                  <a:pt x="350" y="336"/>
                </a:lnTo>
                <a:lnTo>
                  <a:pt x="350" y="338"/>
                </a:lnTo>
                <a:lnTo>
                  <a:pt x="350" y="339"/>
                </a:lnTo>
                <a:lnTo>
                  <a:pt x="350" y="348"/>
                </a:lnTo>
                <a:lnTo>
                  <a:pt x="350" y="355"/>
                </a:lnTo>
                <a:lnTo>
                  <a:pt x="350" y="358"/>
                </a:lnTo>
                <a:lnTo>
                  <a:pt x="350" y="360"/>
                </a:lnTo>
                <a:lnTo>
                  <a:pt x="350" y="367"/>
                </a:lnTo>
                <a:lnTo>
                  <a:pt x="352" y="370"/>
                </a:lnTo>
                <a:lnTo>
                  <a:pt x="352" y="376"/>
                </a:lnTo>
                <a:lnTo>
                  <a:pt x="352" y="382"/>
                </a:lnTo>
                <a:lnTo>
                  <a:pt x="347" y="382"/>
                </a:lnTo>
                <a:lnTo>
                  <a:pt x="340" y="382"/>
                </a:lnTo>
                <a:lnTo>
                  <a:pt x="337" y="382"/>
                </a:lnTo>
                <a:lnTo>
                  <a:pt x="335" y="382"/>
                </a:lnTo>
                <a:lnTo>
                  <a:pt x="333" y="382"/>
                </a:lnTo>
                <a:lnTo>
                  <a:pt x="333" y="382"/>
                </a:lnTo>
                <a:lnTo>
                  <a:pt x="330" y="382"/>
                </a:lnTo>
                <a:lnTo>
                  <a:pt x="321" y="382"/>
                </a:lnTo>
                <a:lnTo>
                  <a:pt x="320" y="384"/>
                </a:lnTo>
                <a:lnTo>
                  <a:pt x="316" y="384"/>
                </a:lnTo>
                <a:lnTo>
                  <a:pt x="307" y="384"/>
                </a:lnTo>
                <a:lnTo>
                  <a:pt x="306" y="384"/>
                </a:lnTo>
                <a:lnTo>
                  <a:pt x="301" y="384"/>
                </a:lnTo>
                <a:lnTo>
                  <a:pt x="295" y="384"/>
                </a:lnTo>
                <a:lnTo>
                  <a:pt x="290" y="384"/>
                </a:lnTo>
                <a:lnTo>
                  <a:pt x="285" y="384"/>
                </a:lnTo>
                <a:lnTo>
                  <a:pt x="283" y="384"/>
                </a:lnTo>
                <a:lnTo>
                  <a:pt x="280" y="384"/>
                </a:lnTo>
                <a:lnTo>
                  <a:pt x="277" y="384"/>
                </a:lnTo>
                <a:lnTo>
                  <a:pt x="275" y="384"/>
                </a:lnTo>
                <a:lnTo>
                  <a:pt x="273" y="386"/>
                </a:lnTo>
                <a:lnTo>
                  <a:pt x="273" y="386"/>
                </a:lnTo>
                <a:lnTo>
                  <a:pt x="271" y="386"/>
                </a:lnTo>
                <a:lnTo>
                  <a:pt x="270" y="386"/>
                </a:lnTo>
                <a:lnTo>
                  <a:pt x="268" y="386"/>
                </a:lnTo>
                <a:lnTo>
                  <a:pt x="266" y="386"/>
                </a:lnTo>
                <a:lnTo>
                  <a:pt x="264" y="386"/>
                </a:lnTo>
                <a:lnTo>
                  <a:pt x="263" y="386"/>
                </a:lnTo>
                <a:lnTo>
                  <a:pt x="261" y="386"/>
                </a:lnTo>
                <a:lnTo>
                  <a:pt x="259" y="386"/>
                </a:lnTo>
                <a:lnTo>
                  <a:pt x="258" y="386"/>
                </a:lnTo>
                <a:lnTo>
                  <a:pt x="258" y="386"/>
                </a:lnTo>
                <a:lnTo>
                  <a:pt x="256" y="386"/>
                </a:lnTo>
                <a:lnTo>
                  <a:pt x="254" y="386"/>
                </a:lnTo>
                <a:lnTo>
                  <a:pt x="251" y="386"/>
                </a:lnTo>
                <a:lnTo>
                  <a:pt x="247" y="386"/>
                </a:lnTo>
                <a:lnTo>
                  <a:pt x="244" y="386"/>
                </a:lnTo>
                <a:lnTo>
                  <a:pt x="240" y="386"/>
                </a:lnTo>
                <a:lnTo>
                  <a:pt x="237" y="386"/>
                </a:lnTo>
                <a:lnTo>
                  <a:pt x="234" y="386"/>
                </a:lnTo>
                <a:lnTo>
                  <a:pt x="228" y="386"/>
                </a:lnTo>
                <a:lnTo>
                  <a:pt x="227" y="386"/>
                </a:lnTo>
                <a:lnTo>
                  <a:pt x="216" y="386"/>
                </a:lnTo>
                <a:lnTo>
                  <a:pt x="211" y="386"/>
                </a:lnTo>
                <a:lnTo>
                  <a:pt x="204" y="386"/>
                </a:lnTo>
                <a:lnTo>
                  <a:pt x="194" y="386"/>
                </a:lnTo>
                <a:lnTo>
                  <a:pt x="192" y="386"/>
                </a:lnTo>
                <a:lnTo>
                  <a:pt x="189" y="386"/>
                </a:lnTo>
                <a:lnTo>
                  <a:pt x="187" y="386"/>
                </a:lnTo>
                <a:lnTo>
                  <a:pt x="185" y="386"/>
                </a:lnTo>
                <a:lnTo>
                  <a:pt x="177" y="386"/>
                </a:lnTo>
                <a:lnTo>
                  <a:pt x="172" y="386"/>
                </a:lnTo>
                <a:lnTo>
                  <a:pt x="168" y="386"/>
                </a:lnTo>
                <a:lnTo>
                  <a:pt x="166" y="386"/>
                </a:lnTo>
                <a:lnTo>
                  <a:pt x="161" y="386"/>
                </a:lnTo>
                <a:lnTo>
                  <a:pt x="154" y="386"/>
                </a:lnTo>
                <a:lnTo>
                  <a:pt x="153" y="386"/>
                </a:lnTo>
                <a:lnTo>
                  <a:pt x="149" y="386"/>
                </a:lnTo>
                <a:lnTo>
                  <a:pt x="146" y="386"/>
                </a:lnTo>
                <a:lnTo>
                  <a:pt x="144" y="386"/>
                </a:lnTo>
                <a:lnTo>
                  <a:pt x="141" y="386"/>
                </a:lnTo>
                <a:lnTo>
                  <a:pt x="137" y="386"/>
                </a:lnTo>
                <a:lnTo>
                  <a:pt x="135" y="386"/>
                </a:lnTo>
                <a:lnTo>
                  <a:pt x="130" y="386"/>
                </a:lnTo>
                <a:lnTo>
                  <a:pt x="122" y="386"/>
                </a:lnTo>
                <a:lnTo>
                  <a:pt x="115" y="386"/>
                </a:lnTo>
                <a:lnTo>
                  <a:pt x="108" y="386"/>
                </a:lnTo>
                <a:lnTo>
                  <a:pt x="105" y="386"/>
                </a:lnTo>
                <a:lnTo>
                  <a:pt x="98" y="386"/>
                </a:lnTo>
                <a:lnTo>
                  <a:pt x="96" y="386"/>
                </a:lnTo>
                <a:lnTo>
                  <a:pt x="94" y="388"/>
                </a:lnTo>
                <a:lnTo>
                  <a:pt x="92" y="388"/>
                </a:lnTo>
                <a:lnTo>
                  <a:pt x="91" y="388"/>
                </a:lnTo>
                <a:lnTo>
                  <a:pt x="87" y="388"/>
                </a:lnTo>
                <a:lnTo>
                  <a:pt x="80" y="388"/>
                </a:lnTo>
                <a:lnTo>
                  <a:pt x="75" y="388"/>
                </a:lnTo>
                <a:lnTo>
                  <a:pt x="75" y="386"/>
                </a:lnTo>
                <a:lnTo>
                  <a:pt x="77" y="386"/>
                </a:lnTo>
                <a:lnTo>
                  <a:pt x="77" y="386"/>
                </a:lnTo>
                <a:lnTo>
                  <a:pt x="77" y="386"/>
                </a:lnTo>
                <a:lnTo>
                  <a:pt x="77" y="386"/>
                </a:lnTo>
                <a:lnTo>
                  <a:pt x="77" y="384"/>
                </a:lnTo>
                <a:lnTo>
                  <a:pt x="79" y="382"/>
                </a:lnTo>
                <a:lnTo>
                  <a:pt x="77" y="382"/>
                </a:lnTo>
                <a:lnTo>
                  <a:pt x="77" y="381"/>
                </a:lnTo>
                <a:lnTo>
                  <a:pt x="77" y="381"/>
                </a:lnTo>
                <a:lnTo>
                  <a:pt x="77" y="382"/>
                </a:lnTo>
                <a:lnTo>
                  <a:pt x="75" y="382"/>
                </a:lnTo>
                <a:lnTo>
                  <a:pt x="75" y="381"/>
                </a:lnTo>
                <a:lnTo>
                  <a:pt x="77" y="381"/>
                </a:lnTo>
                <a:lnTo>
                  <a:pt x="77" y="381"/>
                </a:lnTo>
                <a:lnTo>
                  <a:pt x="79" y="381"/>
                </a:lnTo>
                <a:lnTo>
                  <a:pt x="80" y="381"/>
                </a:lnTo>
                <a:lnTo>
                  <a:pt x="80" y="379"/>
                </a:lnTo>
                <a:lnTo>
                  <a:pt x="80" y="377"/>
                </a:lnTo>
                <a:lnTo>
                  <a:pt x="79" y="377"/>
                </a:lnTo>
                <a:lnTo>
                  <a:pt x="79" y="376"/>
                </a:lnTo>
                <a:lnTo>
                  <a:pt x="80" y="376"/>
                </a:lnTo>
                <a:lnTo>
                  <a:pt x="79" y="374"/>
                </a:lnTo>
                <a:lnTo>
                  <a:pt x="77" y="374"/>
                </a:lnTo>
                <a:lnTo>
                  <a:pt x="77" y="374"/>
                </a:lnTo>
                <a:lnTo>
                  <a:pt x="77" y="372"/>
                </a:lnTo>
                <a:lnTo>
                  <a:pt x="77" y="370"/>
                </a:lnTo>
                <a:lnTo>
                  <a:pt x="77" y="370"/>
                </a:lnTo>
                <a:lnTo>
                  <a:pt x="75" y="369"/>
                </a:lnTo>
                <a:lnTo>
                  <a:pt x="77" y="367"/>
                </a:lnTo>
                <a:lnTo>
                  <a:pt x="77" y="369"/>
                </a:lnTo>
                <a:lnTo>
                  <a:pt x="77" y="369"/>
                </a:lnTo>
                <a:lnTo>
                  <a:pt x="79" y="367"/>
                </a:lnTo>
                <a:lnTo>
                  <a:pt x="80" y="367"/>
                </a:lnTo>
                <a:lnTo>
                  <a:pt x="82" y="365"/>
                </a:lnTo>
                <a:lnTo>
                  <a:pt x="82" y="363"/>
                </a:lnTo>
                <a:lnTo>
                  <a:pt x="82" y="362"/>
                </a:lnTo>
                <a:lnTo>
                  <a:pt x="82" y="360"/>
                </a:lnTo>
                <a:lnTo>
                  <a:pt x="80" y="360"/>
                </a:lnTo>
                <a:lnTo>
                  <a:pt x="79" y="360"/>
                </a:lnTo>
                <a:lnTo>
                  <a:pt x="77" y="360"/>
                </a:lnTo>
                <a:lnTo>
                  <a:pt x="77" y="358"/>
                </a:lnTo>
                <a:lnTo>
                  <a:pt x="79" y="358"/>
                </a:lnTo>
                <a:lnTo>
                  <a:pt x="79" y="357"/>
                </a:lnTo>
                <a:lnTo>
                  <a:pt x="77" y="357"/>
                </a:lnTo>
                <a:lnTo>
                  <a:pt x="77" y="357"/>
                </a:lnTo>
                <a:lnTo>
                  <a:pt x="75" y="357"/>
                </a:lnTo>
                <a:lnTo>
                  <a:pt x="74" y="355"/>
                </a:lnTo>
                <a:lnTo>
                  <a:pt x="75" y="355"/>
                </a:lnTo>
                <a:lnTo>
                  <a:pt x="77" y="355"/>
                </a:lnTo>
                <a:lnTo>
                  <a:pt x="77" y="355"/>
                </a:lnTo>
                <a:lnTo>
                  <a:pt x="75" y="355"/>
                </a:lnTo>
                <a:lnTo>
                  <a:pt x="74" y="353"/>
                </a:lnTo>
                <a:lnTo>
                  <a:pt x="74" y="351"/>
                </a:lnTo>
                <a:lnTo>
                  <a:pt x="75" y="351"/>
                </a:lnTo>
                <a:lnTo>
                  <a:pt x="77" y="351"/>
                </a:lnTo>
                <a:lnTo>
                  <a:pt x="77" y="351"/>
                </a:lnTo>
                <a:lnTo>
                  <a:pt x="77" y="350"/>
                </a:lnTo>
                <a:lnTo>
                  <a:pt x="77" y="350"/>
                </a:lnTo>
                <a:lnTo>
                  <a:pt x="75" y="350"/>
                </a:lnTo>
                <a:lnTo>
                  <a:pt x="74" y="348"/>
                </a:lnTo>
                <a:lnTo>
                  <a:pt x="74" y="346"/>
                </a:lnTo>
                <a:lnTo>
                  <a:pt x="75" y="346"/>
                </a:lnTo>
                <a:lnTo>
                  <a:pt x="77" y="346"/>
                </a:lnTo>
                <a:lnTo>
                  <a:pt x="77" y="345"/>
                </a:lnTo>
                <a:lnTo>
                  <a:pt x="77" y="345"/>
                </a:lnTo>
                <a:lnTo>
                  <a:pt x="79" y="345"/>
                </a:lnTo>
                <a:lnTo>
                  <a:pt x="77" y="343"/>
                </a:lnTo>
                <a:lnTo>
                  <a:pt x="77" y="341"/>
                </a:lnTo>
                <a:lnTo>
                  <a:pt x="77" y="341"/>
                </a:lnTo>
                <a:lnTo>
                  <a:pt x="75" y="341"/>
                </a:lnTo>
                <a:lnTo>
                  <a:pt x="75" y="339"/>
                </a:lnTo>
                <a:lnTo>
                  <a:pt x="77" y="339"/>
                </a:lnTo>
                <a:lnTo>
                  <a:pt x="77" y="339"/>
                </a:lnTo>
                <a:lnTo>
                  <a:pt x="79" y="339"/>
                </a:lnTo>
                <a:lnTo>
                  <a:pt x="79" y="339"/>
                </a:lnTo>
                <a:lnTo>
                  <a:pt x="79" y="338"/>
                </a:lnTo>
                <a:lnTo>
                  <a:pt x="77" y="338"/>
                </a:lnTo>
                <a:lnTo>
                  <a:pt x="77" y="336"/>
                </a:lnTo>
                <a:lnTo>
                  <a:pt x="77" y="336"/>
                </a:lnTo>
                <a:lnTo>
                  <a:pt x="77" y="338"/>
                </a:lnTo>
                <a:lnTo>
                  <a:pt x="77" y="339"/>
                </a:lnTo>
                <a:lnTo>
                  <a:pt x="75" y="339"/>
                </a:lnTo>
                <a:lnTo>
                  <a:pt x="75" y="338"/>
                </a:lnTo>
                <a:lnTo>
                  <a:pt x="75" y="336"/>
                </a:lnTo>
                <a:lnTo>
                  <a:pt x="74" y="336"/>
                </a:lnTo>
                <a:lnTo>
                  <a:pt x="72" y="336"/>
                </a:lnTo>
                <a:lnTo>
                  <a:pt x="72" y="334"/>
                </a:lnTo>
                <a:lnTo>
                  <a:pt x="70" y="334"/>
                </a:lnTo>
                <a:lnTo>
                  <a:pt x="70" y="332"/>
                </a:lnTo>
                <a:lnTo>
                  <a:pt x="70" y="331"/>
                </a:lnTo>
                <a:lnTo>
                  <a:pt x="70" y="329"/>
                </a:lnTo>
                <a:lnTo>
                  <a:pt x="72" y="329"/>
                </a:lnTo>
                <a:lnTo>
                  <a:pt x="72" y="327"/>
                </a:lnTo>
                <a:lnTo>
                  <a:pt x="74" y="327"/>
                </a:lnTo>
                <a:lnTo>
                  <a:pt x="74" y="326"/>
                </a:lnTo>
                <a:lnTo>
                  <a:pt x="72" y="326"/>
                </a:lnTo>
                <a:lnTo>
                  <a:pt x="72" y="327"/>
                </a:lnTo>
                <a:lnTo>
                  <a:pt x="70" y="327"/>
                </a:lnTo>
                <a:lnTo>
                  <a:pt x="70" y="326"/>
                </a:lnTo>
                <a:lnTo>
                  <a:pt x="70" y="326"/>
                </a:lnTo>
                <a:lnTo>
                  <a:pt x="72" y="324"/>
                </a:lnTo>
                <a:lnTo>
                  <a:pt x="72" y="322"/>
                </a:lnTo>
                <a:lnTo>
                  <a:pt x="70" y="322"/>
                </a:lnTo>
                <a:lnTo>
                  <a:pt x="70" y="324"/>
                </a:lnTo>
                <a:lnTo>
                  <a:pt x="68" y="324"/>
                </a:lnTo>
                <a:lnTo>
                  <a:pt x="68" y="322"/>
                </a:lnTo>
                <a:lnTo>
                  <a:pt x="68" y="320"/>
                </a:lnTo>
                <a:lnTo>
                  <a:pt x="67" y="320"/>
                </a:lnTo>
                <a:lnTo>
                  <a:pt x="67" y="319"/>
                </a:lnTo>
                <a:lnTo>
                  <a:pt x="67" y="317"/>
                </a:lnTo>
                <a:lnTo>
                  <a:pt x="65" y="317"/>
                </a:lnTo>
                <a:lnTo>
                  <a:pt x="63" y="317"/>
                </a:lnTo>
                <a:lnTo>
                  <a:pt x="63" y="315"/>
                </a:lnTo>
                <a:lnTo>
                  <a:pt x="63" y="315"/>
                </a:lnTo>
                <a:lnTo>
                  <a:pt x="63" y="315"/>
                </a:lnTo>
                <a:lnTo>
                  <a:pt x="65" y="315"/>
                </a:lnTo>
                <a:lnTo>
                  <a:pt x="63" y="315"/>
                </a:lnTo>
                <a:lnTo>
                  <a:pt x="63" y="314"/>
                </a:lnTo>
                <a:lnTo>
                  <a:pt x="63" y="312"/>
                </a:lnTo>
                <a:lnTo>
                  <a:pt x="63" y="312"/>
                </a:lnTo>
                <a:lnTo>
                  <a:pt x="63" y="310"/>
                </a:lnTo>
                <a:lnTo>
                  <a:pt x="63" y="310"/>
                </a:lnTo>
                <a:lnTo>
                  <a:pt x="63" y="310"/>
                </a:lnTo>
                <a:lnTo>
                  <a:pt x="63" y="308"/>
                </a:lnTo>
                <a:lnTo>
                  <a:pt x="62" y="308"/>
                </a:lnTo>
                <a:lnTo>
                  <a:pt x="60" y="308"/>
                </a:lnTo>
                <a:lnTo>
                  <a:pt x="62" y="307"/>
                </a:lnTo>
                <a:lnTo>
                  <a:pt x="60" y="305"/>
                </a:lnTo>
                <a:lnTo>
                  <a:pt x="60" y="303"/>
                </a:lnTo>
                <a:lnTo>
                  <a:pt x="62" y="303"/>
                </a:lnTo>
                <a:lnTo>
                  <a:pt x="60" y="303"/>
                </a:lnTo>
                <a:lnTo>
                  <a:pt x="58" y="303"/>
                </a:lnTo>
                <a:lnTo>
                  <a:pt x="56" y="303"/>
                </a:lnTo>
                <a:lnTo>
                  <a:pt x="55" y="303"/>
                </a:lnTo>
                <a:lnTo>
                  <a:pt x="55" y="302"/>
                </a:lnTo>
                <a:lnTo>
                  <a:pt x="53" y="302"/>
                </a:lnTo>
                <a:lnTo>
                  <a:pt x="53" y="300"/>
                </a:lnTo>
                <a:lnTo>
                  <a:pt x="55" y="300"/>
                </a:lnTo>
                <a:lnTo>
                  <a:pt x="56" y="300"/>
                </a:lnTo>
                <a:lnTo>
                  <a:pt x="58" y="298"/>
                </a:lnTo>
                <a:lnTo>
                  <a:pt x="56" y="298"/>
                </a:lnTo>
                <a:lnTo>
                  <a:pt x="55" y="298"/>
                </a:lnTo>
                <a:lnTo>
                  <a:pt x="55" y="296"/>
                </a:lnTo>
                <a:lnTo>
                  <a:pt x="56" y="295"/>
                </a:lnTo>
                <a:lnTo>
                  <a:pt x="55" y="295"/>
                </a:lnTo>
                <a:lnTo>
                  <a:pt x="53" y="295"/>
                </a:lnTo>
                <a:lnTo>
                  <a:pt x="53" y="295"/>
                </a:lnTo>
                <a:lnTo>
                  <a:pt x="51" y="295"/>
                </a:lnTo>
                <a:lnTo>
                  <a:pt x="49" y="293"/>
                </a:lnTo>
                <a:lnTo>
                  <a:pt x="48" y="293"/>
                </a:lnTo>
                <a:lnTo>
                  <a:pt x="48" y="291"/>
                </a:lnTo>
                <a:lnTo>
                  <a:pt x="48" y="293"/>
                </a:lnTo>
                <a:lnTo>
                  <a:pt x="49" y="291"/>
                </a:lnTo>
                <a:lnTo>
                  <a:pt x="51" y="291"/>
                </a:lnTo>
                <a:lnTo>
                  <a:pt x="49" y="289"/>
                </a:lnTo>
                <a:lnTo>
                  <a:pt x="49" y="288"/>
                </a:lnTo>
                <a:lnTo>
                  <a:pt x="48" y="288"/>
                </a:lnTo>
                <a:lnTo>
                  <a:pt x="48" y="288"/>
                </a:lnTo>
                <a:lnTo>
                  <a:pt x="46" y="288"/>
                </a:lnTo>
                <a:lnTo>
                  <a:pt x="46" y="286"/>
                </a:lnTo>
                <a:lnTo>
                  <a:pt x="48" y="284"/>
                </a:lnTo>
                <a:lnTo>
                  <a:pt x="48" y="283"/>
                </a:lnTo>
                <a:lnTo>
                  <a:pt x="48" y="281"/>
                </a:lnTo>
                <a:lnTo>
                  <a:pt x="48" y="279"/>
                </a:lnTo>
                <a:lnTo>
                  <a:pt x="46" y="279"/>
                </a:lnTo>
                <a:lnTo>
                  <a:pt x="46" y="281"/>
                </a:lnTo>
                <a:lnTo>
                  <a:pt x="44" y="281"/>
                </a:lnTo>
                <a:lnTo>
                  <a:pt x="44" y="283"/>
                </a:lnTo>
                <a:lnTo>
                  <a:pt x="43" y="283"/>
                </a:lnTo>
                <a:lnTo>
                  <a:pt x="43" y="281"/>
                </a:lnTo>
                <a:lnTo>
                  <a:pt x="41" y="281"/>
                </a:lnTo>
                <a:lnTo>
                  <a:pt x="41" y="279"/>
                </a:lnTo>
                <a:lnTo>
                  <a:pt x="41" y="279"/>
                </a:lnTo>
                <a:lnTo>
                  <a:pt x="39" y="279"/>
                </a:lnTo>
                <a:lnTo>
                  <a:pt x="39" y="279"/>
                </a:lnTo>
                <a:lnTo>
                  <a:pt x="37" y="279"/>
                </a:lnTo>
                <a:lnTo>
                  <a:pt x="36" y="279"/>
                </a:lnTo>
                <a:lnTo>
                  <a:pt x="36" y="279"/>
                </a:lnTo>
                <a:lnTo>
                  <a:pt x="37" y="279"/>
                </a:lnTo>
                <a:lnTo>
                  <a:pt x="37" y="277"/>
                </a:lnTo>
                <a:lnTo>
                  <a:pt x="39" y="277"/>
                </a:lnTo>
                <a:lnTo>
                  <a:pt x="39" y="276"/>
                </a:lnTo>
                <a:lnTo>
                  <a:pt x="39" y="274"/>
                </a:lnTo>
                <a:lnTo>
                  <a:pt x="39" y="272"/>
                </a:lnTo>
                <a:lnTo>
                  <a:pt x="39" y="271"/>
                </a:lnTo>
                <a:lnTo>
                  <a:pt x="37" y="271"/>
                </a:lnTo>
                <a:lnTo>
                  <a:pt x="37" y="269"/>
                </a:lnTo>
                <a:lnTo>
                  <a:pt x="39" y="269"/>
                </a:lnTo>
                <a:lnTo>
                  <a:pt x="39" y="267"/>
                </a:lnTo>
                <a:lnTo>
                  <a:pt x="39" y="265"/>
                </a:lnTo>
                <a:lnTo>
                  <a:pt x="37" y="265"/>
                </a:lnTo>
                <a:lnTo>
                  <a:pt x="37" y="264"/>
                </a:lnTo>
                <a:lnTo>
                  <a:pt x="37" y="264"/>
                </a:lnTo>
                <a:lnTo>
                  <a:pt x="39" y="264"/>
                </a:lnTo>
                <a:lnTo>
                  <a:pt x="39" y="264"/>
                </a:lnTo>
                <a:lnTo>
                  <a:pt x="41" y="264"/>
                </a:lnTo>
                <a:lnTo>
                  <a:pt x="41" y="264"/>
                </a:lnTo>
                <a:lnTo>
                  <a:pt x="39" y="264"/>
                </a:lnTo>
                <a:lnTo>
                  <a:pt x="39" y="262"/>
                </a:lnTo>
                <a:lnTo>
                  <a:pt x="39" y="260"/>
                </a:lnTo>
                <a:lnTo>
                  <a:pt x="37" y="260"/>
                </a:lnTo>
                <a:lnTo>
                  <a:pt x="37" y="259"/>
                </a:lnTo>
                <a:lnTo>
                  <a:pt x="36" y="259"/>
                </a:lnTo>
                <a:lnTo>
                  <a:pt x="36" y="257"/>
                </a:lnTo>
                <a:lnTo>
                  <a:pt x="37" y="257"/>
                </a:lnTo>
                <a:lnTo>
                  <a:pt x="39" y="257"/>
                </a:lnTo>
                <a:lnTo>
                  <a:pt x="41" y="257"/>
                </a:lnTo>
                <a:lnTo>
                  <a:pt x="41" y="255"/>
                </a:lnTo>
                <a:lnTo>
                  <a:pt x="39" y="255"/>
                </a:lnTo>
                <a:lnTo>
                  <a:pt x="39" y="253"/>
                </a:lnTo>
                <a:lnTo>
                  <a:pt x="37" y="253"/>
                </a:lnTo>
                <a:lnTo>
                  <a:pt x="37" y="252"/>
                </a:lnTo>
                <a:lnTo>
                  <a:pt x="36" y="252"/>
                </a:lnTo>
                <a:lnTo>
                  <a:pt x="34" y="252"/>
                </a:lnTo>
                <a:lnTo>
                  <a:pt x="32" y="252"/>
                </a:lnTo>
                <a:lnTo>
                  <a:pt x="32" y="250"/>
                </a:lnTo>
                <a:lnTo>
                  <a:pt x="34" y="250"/>
                </a:lnTo>
                <a:lnTo>
                  <a:pt x="34" y="250"/>
                </a:lnTo>
                <a:lnTo>
                  <a:pt x="32" y="250"/>
                </a:lnTo>
                <a:lnTo>
                  <a:pt x="32" y="250"/>
                </a:lnTo>
                <a:lnTo>
                  <a:pt x="31" y="250"/>
                </a:lnTo>
                <a:lnTo>
                  <a:pt x="31" y="248"/>
                </a:lnTo>
                <a:lnTo>
                  <a:pt x="29" y="248"/>
                </a:lnTo>
                <a:lnTo>
                  <a:pt x="31" y="246"/>
                </a:lnTo>
                <a:lnTo>
                  <a:pt x="32" y="246"/>
                </a:lnTo>
                <a:lnTo>
                  <a:pt x="32" y="246"/>
                </a:lnTo>
                <a:lnTo>
                  <a:pt x="32" y="246"/>
                </a:lnTo>
                <a:lnTo>
                  <a:pt x="32" y="245"/>
                </a:lnTo>
                <a:lnTo>
                  <a:pt x="32" y="243"/>
                </a:lnTo>
                <a:lnTo>
                  <a:pt x="31" y="243"/>
                </a:lnTo>
                <a:lnTo>
                  <a:pt x="29" y="243"/>
                </a:lnTo>
                <a:lnTo>
                  <a:pt x="29" y="245"/>
                </a:lnTo>
                <a:lnTo>
                  <a:pt x="27" y="245"/>
                </a:lnTo>
                <a:lnTo>
                  <a:pt x="25" y="245"/>
                </a:lnTo>
                <a:lnTo>
                  <a:pt x="25" y="243"/>
                </a:lnTo>
                <a:lnTo>
                  <a:pt x="25" y="241"/>
                </a:lnTo>
                <a:lnTo>
                  <a:pt x="27" y="241"/>
                </a:lnTo>
                <a:lnTo>
                  <a:pt x="27" y="240"/>
                </a:lnTo>
                <a:lnTo>
                  <a:pt x="29" y="240"/>
                </a:lnTo>
                <a:lnTo>
                  <a:pt x="29" y="238"/>
                </a:lnTo>
                <a:lnTo>
                  <a:pt x="27" y="238"/>
                </a:lnTo>
                <a:lnTo>
                  <a:pt x="27" y="236"/>
                </a:lnTo>
                <a:lnTo>
                  <a:pt x="25" y="236"/>
                </a:lnTo>
                <a:lnTo>
                  <a:pt x="24" y="234"/>
                </a:lnTo>
                <a:lnTo>
                  <a:pt x="24" y="234"/>
                </a:lnTo>
                <a:lnTo>
                  <a:pt x="24" y="233"/>
                </a:lnTo>
                <a:lnTo>
                  <a:pt x="25" y="233"/>
                </a:lnTo>
                <a:lnTo>
                  <a:pt x="25" y="231"/>
                </a:lnTo>
                <a:lnTo>
                  <a:pt x="24" y="231"/>
                </a:lnTo>
                <a:lnTo>
                  <a:pt x="24" y="229"/>
                </a:lnTo>
                <a:lnTo>
                  <a:pt x="25" y="229"/>
                </a:lnTo>
                <a:lnTo>
                  <a:pt x="27" y="229"/>
                </a:lnTo>
                <a:lnTo>
                  <a:pt x="27" y="228"/>
                </a:lnTo>
                <a:lnTo>
                  <a:pt x="29" y="228"/>
                </a:lnTo>
                <a:lnTo>
                  <a:pt x="29" y="226"/>
                </a:lnTo>
                <a:lnTo>
                  <a:pt x="27" y="226"/>
                </a:lnTo>
                <a:lnTo>
                  <a:pt x="27" y="224"/>
                </a:lnTo>
                <a:lnTo>
                  <a:pt x="25" y="224"/>
                </a:lnTo>
                <a:lnTo>
                  <a:pt x="25" y="222"/>
                </a:lnTo>
                <a:lnTo>
                  <a:pt x="25" y="221"/>
                </a:lnTo>
                <a:lnTo>
                  <a:pt x="24" y="219"/>
                </a:lnTo>
                <a:lnTo>
                  <a:pt x="24" y="221"/>
                </a:lnTo>
                <a:lnTo>
                  <a:pt x="24" y="222"/>
                </a:lnTo>
                <a:lnTo>
                  <a:pt x="22" y="222"/>
                </a:lnTo>
                <a:lnTo>
                  <a:pt x="20" y="221"/>
                </a:lnTo>
                <a:lnTo>
                  <a:pt x="19" y="221"/>
                </a:lnTo>
                <a:lnTo>
                  <a:pt x="19" y="219"/>
                </a:lnTo>
                <a:lnTo>
                  <a:pt x="20" y="219"/>
                </a:lnTo>
                <a:lnTo>
                  <a:pt x="22" y="219"/>
                </a:lnTo>
                <a:lnTo>
                  <a:pt x="22" y="217"/>
                </a:lnTo>
                <a:lnTo>
                  <a:pt x="20" y="219"/>
                </a:lnTo>
                <a:lnTo>
                  <a:pt x="19" y="219"/>
                </a:lnTo>
                <a:lnTo>
                  <a:pt x="19" y="217"/>
                </a:lnTo>
                <a:lnTo>
                  <a:pt x="20" y="217"/>
                </a:lnTo>
                <a:lnTo>
                  <a:pt x="20" y="216"/>
                </a:lnTo>
                <a:lnTo>
                  <a:pt x="19" y="216"/>
                </a:lnTo>
                <a:lnTo>
                  <a:pt x="19" y="214"/>
                </a:lnTo>
                <a:lnTo>
                  <a:pt x="19" y="216"/>
                </a:lnTo>
                <a:lnTo>
                  <a:pt x="17" y="216"/>
                </a:lnTo>
                <a:lnTo>
                  <a:pt x="17" y="216"/>
                </a:lnTo>
                <a:lnTo>
                  <a:pt x="17" y="214"/>
                </a:lnTo>
                <a:lnTo>
                  <a:pt x="17" y="212"/>
                </a:lnTo>
                <a:lnTo>
                  <a:pt x="15" y="212"/>
                </a:lnTo>
                <a:lnTo>
                  <a:pt x="15" y="210"/>
                </a:lnTo>
                <a:lnTo>
                  <a:pt x="15" y="212"/>
                </a:lnTo>
                <a:lnTo>
                  <a:pt x="15" y="214"/>
                </a:lnTo>
                <a:lnTo>
                  <a:pt x="13" y="214"/>
                </a:lnTo>
                <a:lnTo>
                  <a:pt x="13" y="212"/>
                </a:lnTo>
                <a:lnTo>
                  <a:pt x="13" y="210"/>
                </a:lnTo>
                <a:lnTo>
                  <a:pt x="12" y="210"/>
                </a:lnTo>
                <a:lnTo>
                  <a:pt x="12" y="209"/>
                </a:lnTo>
                <a:lnTo>
                  <a:pt x="12" y="207"/>
                </a:lnTo>
                <a:lnTo>
                  <a:pt x="10" y="207"/>
                </a:lnTo>
                <a:lnTo>
                  <a:pt x="8" y="207"/>
                </a:lnTo>
                <a:lnTo>
                  <a:pt x="6" y="207"/>
                </a:lnTo>
                <a:lnTo>
                  <a:pt x="5" y="207"/>
                </a:lnTo>
                <a:lnTo>
                  <a:pt x="5" y="205"/>
                </a:lnTo>
                <a:lnTo>
                  <a:pt x="3" y="205"/>
                </a:lnTo>
                <a:lnTo>
                  <a:pt x="3" y="203"/>
                </a:lnTo>
                <a:lnTo>
                  <a:pt x="3" y="203"/>
                </a:lnTo>
                <a:lnTo>
                  <a:pt x="3" y="202"/>
                </a:lnTo>
                <a:lnTo>
                  <a:pt x="1" y="202"/>
                </a:lnTo>
                <a:lnTo>
                  <a:pt x="1" y="200"/>
                </a:lnTo>
                <a:lnTo>
                  <a:pt x="1" y="198"/>
                </a:lnTo>
                <a:lnTo>
                  <a:pt x="3" y="198"/>
                </a:lnTo>
                <a:lnTo>
                  <a:pt x="3" y="200"/>
                </a:lnTo>
                <a:lnTo>
                  <a:pt x="5" y="202"/>
                </a:lnTo>
                <a:lnTo>
                  <a:pt x="5" y="200"/>
                </a:lnTo>
                <a:lnTo>
                  <a:pt x="6" y="200"/>
                </a:lnTo>
                <a:lnTo>
                  <a:pt x="8" y="200"/>
                </a:lnTo>
                <a:lnTo>
                  <a:pt x="8" y="198"/>
                </a:lnTo>
                <a:lnTo>
                  <a:pt x="6" y="198"/>
                </a:lnTo>
                <a:lnTo>
                  <a:pt x="5" y="197"/>
                </a:lnTo>
                <a:lnTo>
                  <a:pt x="5" y="195"/>
                </a:lnTo>
                <a:lnTo>
                  <a:pt x="5" y="193"/>
                </a:lnTo>
                <a:lnTo>
                  <a:pt x="5" y="191"/>
                </a:lnTo>
                <a:lnTo>
                  <a:pt x="5" y="190"/>
                </a:lnTo>
                <a:lnTo>
                  <a:pt x="6" y="190"/>
                </a:lnTo>
                <a:lnTo>
                  <a:pt x="6" y="191"/>
                </a:lnTo>
                <a:lnTo>
                  <a:pt x="8" y="191"/>
                </a:lnTo>
                <a:lnTo>
                  <a:pt x="8" y="190"/>
                </a:lnTo>
                <a:lnTo>
                  <a:pt x="10" y="190"/>
                </a:lnTo>
                <a:lnTo>
                  <a:pt x="10" y="190"/>
                </a:lnTo>
                <a:lnTo>
                  <a:pt x="8" y="190"/>
                </a:lnTo>
                <a:lnTo>
                  <a:pt x="6" y="190"/>
                </a:lnTo>
                <a:lnTo>
                  <a:pt x="6" y="188"/>
                </a:lnTo>
                <a:lnTo>
                  <a:pt x="8" y="188"/>
                </a:lnTo>
                <a:lnTo>
                  <a:pt x="8" y="186"/>
                </a:lnTo>
                <a:lnTo>
                  <a:pt x="6" y="186"/>
                </a:lnTo>
                <a:lnTo>
                  <a:pt x="6" y="185"/>
                </a:lnTo>
                <a:lnTo>
                  <a:pt x="5" y="185"/>
                </a:lnTo>
                <a:lnTo>
                  <a:pt x="3" y="185"/>
                </a:lnTo>
                <a:lnTo>
                  <a:pt x="3" y="183"/>
                </a:lnTo>
                <a:lnTo>
                  <a:pt x="3" y="181"/>
                </a:lnTo>
                <a:lnTo>
                  <a:pt x="5" y="181"/>
                </a:lnTo>
                <a:lnTo>
                  <a:pt x="3" y="181"/>
                </a:lnTo>
                <a:lnTo>
                  <a:pt x="3" y="179"/>
                </a:lnTo>
                <a:lnTo>
                  <a:pt x="3" y="178"/>
                </a:lnTo>
                <a:lnTo>
                  <a:pt x="1" y="178"/>
                </a:lnTo>
                <a:lnTo>
                  <a:pt x="1" y="176"/>
                </a:lnTo>
                <a:lnTo>
                  <a:pt x="1" y="178"/>
                </a:lnTo>
                <a:lnTo>
                  <a:pt x="1" y="178"/>
                </a:lnTo>
                <a:lnTo>
                  <a:pt x="0" y="178"/>
                </a:lnTo>
                <a:lnTo>
                  <a:pt x="0" y="176"/>
                </a:lnTo>
                <a:lnTo>
                  <a:pt x="1" y="176"/>
                </a:lnTo>
                <a:lnTo>
                  <a:pt x="1" y="176"/>
                </a:lnTo>
                <a:lnTo>
                  <a:pt x="3" y="176"/>
                </a:lnTo>
                <a:lnTo>
                  <a:pt x="5" y="176"/>
                </a:lnTo>
                <a:lnTo>
                  <a:pt x="5" y="174"/>
                </a:lnTo>
                <a:lnTo>
                  <a:pt x="6" y="174"/>
                </a:lnTo>
                <a:lnTo>
                  <a:pt x="6" y="174"/>
                </a:lnTo>
                <a:lnTo>
                  <a:pt x="5" y="174"/>
                </a:lnTo>
                <a:lnTo>
                  <a:pt x="3" y="174"/>
                </a:lnTo>
                <a:lnTo>
                  <a:pt x="3" y="174"/>
                </a:lnTo>
                <a:lnTo>
                  <a:pt x="1" y="174"/>
                </a:lnTo>
                <a:lnTo>
                  <a:pt x="1" y="174"/>
                </a:lnTo>
                <a:lnTo>
                  <a:pt x="1" y="174"/>
                </a:lnTo>
                <a:lnTo>
                  <a:pt x="1" y="173"/>
                </a:lnTo>
                <a:lnTo>
                  <a:pt x="1" y="171"/>
                </a:lnTo>
                <a:lnTo>
                  <a:pt x="1" y="169"/>
                </a:lnTo>
                <a:lnTo>
                  <a:pt x="1" y="167"/>
                </a:lnTo>
                <a:lnTo>
                  <a:pt x="1" y="166"/>
                </a:lnTo>
                <a:lnTo>
                  <a:pt x="5" y="166"/>
                </a:lnTo>
                <a:lnTo>
                  <a:pt x="6" y="166"/>
                </a:lnTo>
                <a:lnTo>
                  <a:pt x="10" y="166"/>
                </a:lnTo>
                <a:lnTo>
                  <a:pt x="12" y="166"/>
                </a:lnTo>
                <a:lnTo>
                  <a:pt x="10" y="159"/>
                </a:lnTo>
                <a:lnTo>
                  <a:pt x="10" y="159"/>
                </a:lnTo>
                <a:lnTo>
                  <a:pt x="10" y="157"/>
                </a:lnTo>
                <a:lnTo>
                  <a:pt x="10" y="155"/>
                </a:lnTo>
                <a:lnTo>
                  <a:pt x="22" y="155"/>
                </a:lnTo>
                <a:lnTo>
                  <a:pt x="22" y="154"/>
                </a:lnTo>
                <a:lnTo>
                  <a:pt x="22" y="145"/>
                </a:lnTo>
                <a:lnTo>
                  <a:pt x="20" y="143"/>
                </a:lnTo>
                <a:lnTo>
                  <a:pt x="20" y="140"/>
                </a:lnTo>
                <a:lnTo>
                  <a:pt x="20" y="133"/>
                </a:lnTo>
                <a:lnTo>
                  <a:pt x="24" y="133"/>
                </a:lnTo>
                <a:lnTo>
                  <a:pt x="25" y="133"/>
                </a:lnTo>
                <a:lnTo>
                  <a:pt x="27" y="133"/>
                </a:lnTo>
                <a:lnTo>
                  <a:pt x="32" y="131"/>
                </a:lnTo>
                <a:lnTo>
                  <a:pt x="32" y="131"/>
                </a:lnTo>
                <a:lnTo>
                  <a:pt x="32" y="121"/>
                </a:lnTo>
                <a:lnTo>
                  <a:pt x="44" y="121"/>
                </a:lnTo>
                <a:lnTo>
                  <a:pt x="44" y="117"/>
                </a:lnTo>
                <a:lnTo>
                  <a:pt x="44" y="116"/>
                </a:lnTo>
                <a:lnTo>
                  <a:pt x="44" y="111"/>
                </a:lnTo>
                <a:lnTo>
                  <a:pt x="55" y="111"/>
                </a:lnTo>
                <a:lnTo>
                  <a:pt x="55" y="107"/>
                </a:lnTo>
                <a:lnTo>
                  <a:pt x="55" y="105"/>
                </a:lnTo>
                <a:lnTo>
                  <a:pt x="55" y="104"/>
                </a:lnTo>
                <a:lnTo>
                  <a:pt x="55" y="99"/>
                </a:lnTo>
                <a:lnTo>
                  <a:pt x="65" y="99"/>
                </a:lnTo>
                <a:lnTo>
                  <a:pt x="65" y="97"/>
                </a:lnTo>
                <a:lnTo>
                  <a:pt x="65" y="93"/>
                </a:lnTo>
                <a:lnTo>
                  <a:pt x="65" y="88"/>
                </a:lnTo>
                <a:lnTo>
                  <a:pt x="65" y="86"/>
                </a:lnTo>
                <a:lnTo>
                  <a:pt x="65" y="80"/>
                </a:lnTo>
                <a:lnTo>
                  <a:pt x="65" y="76"/>
                </a:lnTo>
                <a:lnTo>
                  <a:pt x="65" y="74"/>
                </a:lnTo>
                <a:lnTo>
                  <a:pt x="65" y="73"/>
                </a:lnTo>
                <a:lnTo>
                  <a:pt x="67" y="73"/>
                </a:lnTo>
                <a:lnTo>
                  <a:pt x="68" y="71"/>
                </a:lnTo>
                <a:lnTo>
                  <a:pt x="77" y="71"/>
                </a:lnTo>
                <a:lnTo>
                  <a:pt x="79" y="71"/>
                </a:lnTo>
                <a:lnTo>
                  <a:pt x="86" y="71"/>
                </a:lnTo>
                <a:lnTo>
                  <a:pt x="89" y="71"/>
                </a:lnTo>
                <a:lnTo>
                  <a:pt x="91" y="71"/>
                </a:lnTo>
                <a:lnTo>
                  <a:pt x="99" y="71"/>
                </a:lnTo>
                <a:lnTo>
                  <a:pt x="101" y="71"/>
                </a:lnTo>
                <a:lnTo>
                  <a:pt x="110" y="71"/>
                </a:lnTo>
                <a:lnTo>
                  <a:pt x="111" y="71"/>
                </a:lnTo>
                <a:lnTo>
                  <a:pt x="115" y="71"/>
                </a:lnTo>
                <a:lnTo>
                  <a:pt x="122" y="71"/>
                </a:lnTo>
                <a:lnTo>
                  <a:pt x="123" y="71"/>
                </a:lnTo>
                <a:lnTo>
                  <a:pt x="125" y="71"/>
                </a:lnTo>
                <a:lnTo>
                  <a:pt x="129" y="71"/>
                </a:lnTo>
                <a:lnTo>
                  <a:pt x="130" y="71"/>
                </a:lnTo>
                <a:lnTo>
                  <a:pt x="132" y="71"/>
                </a:lnTo>
                <a:lnTo>
                  <a:pt x="134" y="71"/>
                </a:lnTo>
                <a:lnTo>
                  <a:pt x="135" y="71"/>
                </a:lnTo>
                <a:lnTo>
                  <a:pt x="137" y="71"/>
                </a:lnTo>
                <a:lnTo>
                  <a:pt x="137" y="71"/>
                </a:lnTo>
                <a:lnTo>
                  <a:pt x="141" y="71"/>
                </a:lnTo>
                <a:lnTo>
                  <a:pt x="146" y="71"/>
                </a:lnTo>
                <a:lnTo>
                  <a:pt x="148" y="71"/>
                </a:lnTo>
                <a:lnTo>
                  <a:pt x="149" y="69"/>
                </a:lnTo>
                <a:lnTo>
                  <a:pt x="153" y="69"/>
                </a:lnTo>
                <a:lnTo>
                  <a:pt x="154" y="69"/>
                </a:lnTo>
                <a:lnTo>
                  <a:pt x="156" y="69"/>
                </a:lnTo>
                <a:lnTo>
                  <a:pt x="158" y="69"/>
                </a:lnTo>
                <a:lnTo>
                  <a:pt x="160" y="69"/>
                </a:lnTo>
                <a:lnTo>
                  <a:pt x="160" y="69"/>
                </a:lnTo>
                <a:lnTo>
                  <a:pt x="160" y="68"/>
                </a:lnTo>
                <a:lnTo>
                  <a:pt x="160" y="66"/>
                </a:lnTo>
                <a:lnTo>
                  <a:pt x="160" y="62"/>
                </a:lnTo>
                <a:lnTo>
                  <a:pt x="160" y="61"/>
                </a:lnTo>
                <a:lnTo>
                  <a:pt x="160" y="59"/>
                </a:lnTo>
                <a:lnTo>
                  <a:pt x="161" y="59"/>
                </a:lnTo>
                <a:lnTo>
                  <a:pt x="170" y="59"/>
                </a:lnTo>
                <a:lnTo>
                  <a:pt x="173" y="59"/>
                </a:lnTo>
                <a:lnTo>
                  <a:pt x="182" y="59"/>
                </a:lnTo>
                <a:lnTo>
                  <a:pt x="182" y="56"/>
                </a:lnTo>
                <a:lnTo>
                  <a:pt x="182" y="54"/>
                </a:lnTo>
                <a:lnTo>
                  <a:pt x="182" y="49"/>
                </a:lnTo>
                <a:lnTo>
                  <a:pt x="182" y="47"/>
                </a:lnTo>
                <a:lnTo>
                  <a:pt x="182" y="40"/>
                </a:lnTo>
                <a:lnTo>
                  <a:pt x="182" y="38"/>
                </a:lnTo>
                <a:lnTo>
                  <a:pt x="182" y="38"/>
                </a:lnTo>
                <a:lnTo>
                  <a:pt x="182" y="37"/>
                </a:lnTo>
                <a:lnTo>
                  <a:pt x="182" y="30"/>
                </a:lnTo>
                <a:lnTo>
                  <a:pt x="182" y="26"/>
                </a:lnTo>
                <a:lnTo>
                  <a:pt x="182" y="25"/>
                </a:lnTo>
                <a:lnTo>
                  <a:pt x="180" y="14"/>
                </a:lnTo>
                <a:lnTo>
                  <a:pt x="180" y="7"/>
                </a:lnTo>
                <a:lnTo>
                  <a:pt x="180" y="6"/>
                </a:lnTo>
                <a:lnTo>
                  <a:pt x="180" y="4"/>
                </a:lnTo>
                <a:lnTo>
                  <a:pt x="180" y="2"/>
                </a:lnTo>
                <a:lnTo>
                  <a:pt x="182" y="2"/>
                </a:lnTo>
                <a:lnTo>
                  <a:pt x="184" y="2"/>
                </a:lnTo>
                <a:lnTo>
                  <a:pt x="187" y="2"/>
                </a:lnTo>
                <a:lnTo>
                  <a:pt x="189" y="2"/>
                </a:lnTo>
                <a:lnTo>
                  <a:pt x="192" y="2"/>
                </a:lnTo>
                <a:lnTo>
                  <a:pt x="197" y="2"/>
                </a:lnTo>
                <a:lnTo>
                  <a:pt x="201" y="2"/>
                </a:lnTo>
                <a:lnTo>
                  <a:pt x="209" y="2"/>
                </a:lnTo>
                <a:lnTo>
                  <a:pt x="211" y="2"/>
                </a:lnTo>
                <a:lnTo>
                  <a:pt x="213" y="2"/>
                </a:lnTo>
                <a:lnTo>
                  <a:pt x="228" y="2"/>
                </a:lnTo>
                <a:lnTo>
                  <a:pt x="232" y="2"/>
                </a:lnTo>
                <a:lnTo>
                  <a:pt x="234" y="2"/>
                </a:lnTo>
                <a:lnTo>
                  <a:pt x="237" y="2"/>
                </a:lnTo>
                <a:lnTo>
                  <a:pt x="239" y="2"/>
                </a:lnTo>
                <a:lnTo>
                  <a:pt x="242" y="2"/>
                </a:lnTo>
                <a:lnTo>
                  <a:pt x="244" y="2"/>
                </a:lnTo>
                <a:lnTo>
                  <a:pt x="246" y="2"/>
                </a:lnTo>
                <a:lnTo>
                  <a:pt x="249" y="2"/>
                </a:lnTo>
                <a:lnTo>
                  <a:pt x="254" y="2"/>
                </a:lnTo>
                <a:lnTo>
                  <a:pt x="259" y="0"/>
                </a:lnTo>
                <a:lnTo>
                  <a:pt x="263" y="0"/>
                </a:lnTo>
                <a:lnTo>
                  <a:pt x="264" y="0"/>
                </a:lnTo>
                <a:lnTo>
                  <a:pt x="266" y="0"/>
                </a:lnTo>
                <a:lnTo>
                  <a:pt x="268" y="0"/>
                </a:lnTo>
                <a:lnTo>
                  <a:pt x="271" y="0"/>
                </a:lnTo>
                <a:lnTo>
                  <a:pt x="273" y="0"/>
                </a:lnTo>
                <a:lnTo>
                  <a:pt x="273" y="0"/>
                </a:lnTo>
                <a:lnTo>
                  <a:pt x="275" y="0"/>
                </a:lnTo>
                <a:lnTo>
                  <a:pt x="285" y="0"/>
                </a:lnTo>
                <a:lnTo>
                  <a:pt x="292" y="0"/>
                </a:lnTo>
                <a:lnTo>
                  <a:pt x="299" y="0"/>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05" name="Freeform 233"/>
          <p:cNvSpPr>
            <a:spLocks/>
          </p:cNvSpPr>
          <p:nvPr/>
        </p:nvSpPr>
        <p:spPr bwMode="auto">
          <a:xfrm>
            <a:off x="8176023" y="4624387"/>
            <a:ext cx="307181" cy="463154"/>
          </a:xfrm>
          <a:custGeom>
            <a:avLst/>
            <a:gdLst/>
            <a:ahLst/>
            <a:cxnLst>
              <a:cxn ang="0">
                <a:pos x="7" y="156"/>
              </a:cxn>
              <a:cxn ang="0">
                <a:pos x="12" y="136"/>
              </a:cxn>
              <a:cxn ang="0">
                <a:pos x="33" y="129"/>
              </a:cxn>
              <a:cxn ang="0">
                <a:pos x="52" y="110"/>
              </a:cxn>
              <a:cxn ang="0">
                <a:pos x="76" y="84"/>
              </a:cxn>
              <a:cxn ang="0">
                <a:pos x="88" y="69"/>
              </a:cxn>
              <a:cxn ang="0">
                <a:pos x="103" y="56"/>
              </a:cxn>
              <a:cxn ang="0">
                <a:pos x="138" y="62"/>
              </a:cxn>
              <a:cxn ang="0">
                <a:pos x="151" y="34"/>
              </a:cxn>
              <a:cxn ang="0">
                <a:pos x="126" y="19"/>
              </a:cxn>
              <a:cxn ang="0">
                <a:pos x="131" y="3"/>
              </a:cxn>
              <a:cxn ang="0">
                <a:pos x="155" y="7"/>
              </a:cxn>
              <a:cxn ang="0">
                <a:pos x="164" y="8"/>
              </a:cxn>
              <a:cxn ang="0">
                <a:pos x="170" y="24"/>
              </a:cxn>
              <a:cxn ang="0">
                <a:pos x="181" y="32"/>
              </a:cxn>
              <a:cxn ang="0">
                <a:pos x="193" y="39"/>
              </a:cxn>
              <a:cxn ang="0">
                <a:pos x="196" y="58"/>
              </a:cxn>
              <a:cxn ang="0">
                <a:pos x="224" y="70"/>
              </a:cxn>
              <a:cxn ang="0">
                <a:pos x="239" y="65"/>
              </a:cxn>
              <a:cxn ang="0">
                <a:pos x="255" y="74"/>
              </a:cxn>
              <a:cxn ang="0">
                <a:pos x="256" y="94"/>
              </a:cxn>
              <a:cxn ang="0">
                <a:pos x="251" y="120"/>
              </a:cxn>
              <a:cxn ang="0">
                <a:pos x="244" y="148"/>
              </a:cxn>
              <a:cxn ang="0">
                <a:pos x="239" y="161"/>
              </a:cxn>
              <a:cxn ang="0">
                <a:pos x="225" y="173"/>
              </a:cxn>
              <a:cxn ang="0">
                <a:pos x="215" y="175"/>
              </a:cxn>
              <a:cxn ang="0">
                <a:pos x="212" y="187"/>
              </a:cxn>
              <a:cxn ang="0">
                <a:pos x="213" y="199"/>
              </a:cxn>
              <a:cxn ang="0">
                <a:pos x="219" y="208"/>
              </a:cxn>
              <a:cxn ang="0">
                <a:pos x="227" y="215"/>
              </a:cxn>
              <a:cxn ang="0">
                <a:pos x="243" y="215"/>
              </a:cxn>
              <a:cxn ang="0">
                <a:pos x="251" y="220"/>
              </a:cxn>
              <a:cxn ang="0">
                <a:pos x="251" y="235"/>
              </a:cxn>
              <a:cxn ang="0">
                <a:pos x="239" y="242"/>
              </a:cxn>
              <a:cxn ang="0">
                <a:pos x="222" y="237"/>
              </a:cxn>
              <a:cxn ang="0">
                <a:pos x="210" y="242"/>
              </a:cxn>
              <a:cxn ang="0">
                <a:pos x="203" y="258"/>
              </a:cxn>
              <a:cxn ang="0">
                <a:pos x="205" y="273"/>
              </a:cxn>
              <a:cxn ang="0">
                <a:pos x="220" y="290"/>
              </a:cxn>
              <a:cxn ang="0">
                <a:pos x="222" y="304"/>
              </a:cxn>
              <a:cxn ang="0">
                <a:pos x="225" y="315"/>
              </a:cxn>
              <a:cxn ang="0">
                <a:pos x="217" y="325"/>
              </a:cxn>
              <a:cxn ang="0">
                <a:pos x="208" y="333"/>
              </a:cxn>
              <a:cxn ang="0">
                <a:pos x="207" y="342"/>
              </a:cxn>
              <a:cxn ang="0">
                <a:pos x="196" y="380"/>
              </a:cxn>
              <a:cxn ang="0">
                <a:pos x="174" y="389"/>
              </a:cxn>
              <a:cxn ang="0">
                <a:pos x="158" y="380"/>
              </a:cxn>
              <a:cxn ang="0">
                <a:pos x="143" y="361"/>
              </a:cxn>
              <a:cxn ang="0">
                <a:pos x="126" y="337"/>
              </a:cxn>
              <a:cxn ang="0">
                <a:pos x="114" y="315"/>
              </a:cxn>
              <a:cxn ang="0">
                <a:pos x="103" y="301"/>
              </a:cxn>
              <a:cxn ang="0">
                <a:pos x="88" y="287"/>
              </a:cxn>
              <a:cxn ang="0">
                <a:pos x="67" y="259"/>
              </a:cxn>
              <a:cxn ang="0">
                <a:pos x="55" y="237"/>
              </a:cxn>
              <a:cxn ang="0">
                <a:pos x="45" y="222"/>
              </a:cxn>
              <a:cxn ang="0">
                <a:pos x="31" y="203"/>
              </a:cxn>
              <a:cxn ang="0">
                <a:pos x="14" y="189"/>
              </a:cxn>
              <a:cxn ang="0">
                <a:pos x="0" y="161"/>
              </a:cxn>
            </a:cxnLst>
            <a:rect l="0" t="0" r="r" b="b"/>
            <a:pathLst>
              <a:path w="258" h="389">
                <a:moveTo>
                  <a:pt x="0" y="161"/>
                </a:moveTo>
                <a:lnTo>
                  <a:pt x="0" y="160"/>
                </a:lnTo>
                <a:lnTo>
                  <a:pt x="0" y="158"/>
                </a:lnTo>
                <a:lnTo>
                  <a:pt x="0" y="156"/>
                </a:lnTo>
                <a:lnTo>
                  <a:pt x="2" y="156"/>
                </a:lnTo>
                <a:lnTo>
                  <a:pt x="4" y="156"/>
                </a:lnTo>
                <a:lnTo>
                  <a:pt x="5" y="156"/>
                </a:lnTo>
                <a:lnTo>
                  <a:pt x="7" y="156"/>
                </a:lnTo>
                <a:lnTo>
                  <a:pt x="9" y="156"/>
                </a:lnTo>
                <a:lnTo>
                  <a:pt x="10" y="156"/>
                </a:lnTo>
                <a:lnTo>
                  <a:pt x="12" y="156"/>
                </a:lnTo>
                <a:lnTo>
                  <a:pt x="12" y="149"/>
                </a:lnTo>
                <a:lnTo>
                  <a:pt x="12" y="146"/>
                </a:lnTo>
                <a:lnTo>
                  <a:pt x="12" y="144"/>
                </a:lnTo>
                <a:lnTo>
                  <a:pt x="12" y="139"/>
                </a:lnTo>
                <a:lnTo>
                  <a:pt x="12" y="136"/>
                </a:lnTo>
                <a:lnTo>
                  <a:pt x="12" y="132"/>
                </a:lnTo>
                <a:lnTo>
                  <a:pt x="17" y="132"/>
                </a:lnTo>
                <a:lnTo>
                  <a:pt x="19" y="132"/>
                </a:lnTo>
                <a:lnTo>
                  <a:pt x="21" y="132"/>
                </a:lnTo>
                <a:lnTo>
                  <a:pt x="22" y="132"/>
                </a:lnTo>
                <a:lnTo>
                  <a:pt x="28" y="132"/>
                </a:lnTo>
                <a:lnTo>
                  <a:pt x="33" y="132"/>
                </a:lnTo>
                <a:lnTo>
                  <a:pt x="33" y="129"/>
                </a:lnTo>
                <a:lnTo>
                  <a:pt x="33" y="127"/>
                </a:lnTo>
                <a:lnTo>
                  <a:pt x="33" y="118"/>
                </a:lnTo>
                <a:lnTo>
                  <a:pt x="33" y="110"/>
                </a:lnTo>
                <a:lnTo>
                  <a:pt x="40" y="110"/>
                </a:lnTo>
                <a:lnTo>
                  <a:pt x="43" y="110"/>
                </a:lnTo>
                <a:lnTo>
                  <a:pt x="43" y="110"/>
                </a:lnTo>
                <a:lnTo>
                  <a:pt x="45" y="110"/>
                </a:lnTo>
                <a:lnTo>
                  <a:pt x="52" y="110"/>
                </a:lnTo>
                <a:lnTo>
                  <a:pt x="55" y="110"/>
                </a:lnTo>
                <a:lnTo>
                  <a:pt x="53" y="98"/>
                </a:lnTo>
                <a:lnTo>
                  <a:pt x="57" y="98"/>
                </a:lnTo>
                <a:lnTo>
                  <a:pt x="64" y="98"/>
                </a:lnTo>
                <a:lnTo>
                  <a:pt x="65" y="98"/>
                </a:lnTo>
                <a:lnTo>
                  <a:pt x="65" y="91"/>
                </a:lnTo>
                <a:lnTo>
                  <a:pt x="65" y="86"/>
                </a:lnTo>
                <a:lnTo>
                  <a:pt x="76" y="84"/>
                </a:lnTo>
                <a:lnTo>
                  <a:pt x="78" y="84"/>
                </a:lnTo>
                <a:lnTo>
                  <a:pt x="88" y="84"/>
                </a:lnTo>
                <a:lnTo>
                  <a:pt x="88" y="84"/>
                </a:lnTo>
                <a:lnTo>
                  <a:pt x="88" y="79"/>
                </a:lnTo>
                <a:lnTo>
                  <a:pt x="88" y="75"/>
                </a:lnTo>
                <a:lnTo>
                  <a:pt x="88" y="74"/>
                </a:lnTo>
                <a:lnTo>
                  <a:pt x="88" y="69"/>
                </a:lnTo>
                <a:lnTo>
                  <a:pt x="88" y="69"/>
                </a:lnTo>
                <a:lnTo>
                  <a:pt x="88" y="65"/>
                </a:lnTo>
                <a:lnTo>
                  <a:pt x="88" y="63"/>
                </a:lnTo>
                <a:lnTo>
                  <a:pt x="88" y="62"/>
                </a:lnTo>
                <a:lnTo>
                  <a:pt x="93" y="60"/>
                </a:lnTo>
                <a:lnTo>
                  <a:pt x="98" y="58"/>
                </a:lnTo>
                <a:lnTo>
                  <a:pt x="100" y="56"/>
                </a:lnTo>
                <a:lnTo>
                  <a:pt x="102" y="56"/>
                </a:lnTo>
                <a:lnTo>
                  <a:pt x="103" y="56"/>
                </a:lnTo>
                <a:lnTo>
                  <a:pt x="103" y="55"/>
                </a:lnTo>
                <a:lnTo>
                  <a:pt x="103" y="51"/>
                </a:lnTo>
                <a:lnTo>
                  <a:pt x="119" y="50"/>
                </a:lnTo>
                <a:lnTo>
                  <a:pt x="119" y="50"/>
                </a:lnTo>
                <a:lnTo>
                  <a:pt x="122" y="50"/>
                </a:lnTo>
                <a:lnTo>
                  <a:pt x="124" y="50"/>
                </a:lnTo>
                <a:lnTo>
                  <a:pt x="133" y="56"/>
                </a:lnTo>
                <a:lnTo>
                  <a:pt x="138" y="62"/>
                </a:lnTo>
                <a:lnTo>
                  <a:pt x="146" y="65"/>
                </a:lnTo>
                <a:lnTo>
                  <a:pt x="148" y="63"/>
                </a:lnTo>
                <a:lnTo>
                  <a:pt x="151" y="60"/>
                </a:lnTo>
                <a:lnTo>
                  <a:pt x="153" y="58"/>
                </a:lnTo>
                <a:lnTo>
                  <a:pt x="155" y="55"/>
                </a:lnTo>
                <a:lnTo>
                  <a:pt x="158" y="43"/>
                </a:lnTo>
                <a:lnTo>
                  <a:pt x="157" y="38"/>
                </a:lnTo>
                <a:lnTo>
                  <a:pt x="151" y="34"/>
                </a:lnTo>
                <a:lnTo>
                  <a:pt x="148" y="29"/>
                </a:lnTo>
                <a:lnTo>
                  <a:pt x="146" y="27"/>
                </a:lnTo>
                <a:lnTo>
                  <a:pt x="141" y="26"/>
                </a:lnTo>
                <a:lnTo>
                  <a:pt x="136" y="24"/>
                </a:lnTo>
                <a:lnTo>
                  <a:pt x="133" y="24"/>
                </a:lnTo>
                <a:lnTo>
                  <a:pt x="131" y="22"/>
                </a:lnTo>
                <a:lnTo>
                  <a:pt x="129" y="20"/>
                </a:lnTo>
                <a:lnTo>
                  <a:pt x="126" y="19"/>
                </a:lnTo>
                <a:lnTo>
                  <a:pt x="126" y="15"/>
                </a:lnTo>
                <a:lnTo>
                  <a:pt x="124" y="13"/>
                </a:lnTo>
                <a:lnTo>
                  <a:pt x="124" y="12"/>
                </a:lnTo>
                <a:lnTo>
                  <a:pt x="126" y="5"/>
                </a:lnTo>
                <a:lnTo>
                  <a:pt x="126" y="3"/>
                </a:lnTo>
                <a:lnTo>
                  <a:pt x="127" y="3"/>
                </a:lnTo>
                <a:lnTo>
                  <a:pt x="129" y="3"/>
                </a:lnTo>
                <a:lnTo>
                  <a:pt x="131" y="3"/>
                </a:lnTo>
                <a:lnTo>
                  <a:pt x="133" y="3"/>
                </a:lnTo>
                <a:lnTo>
                  <a:pt x="133" y="5"/>
                </a:lnTo>
                <a:lnTo>
                  <a:pt x="141" y="5"/>
                </a:lnTo>
                <a:lnTo>
                  <a:pt x="141" y="7"/>
                </a:lnTo>
                <a:lnTo>
                  <a:pt x="143" y="7"/>
                </a:lnTo>
                <a:lnTo>
                  <a:pt x="151" y="7"/>
                </a:lnTo>
                <a:lnTo>
                  <a:pt x="153" y="7"/>
                </a:lnTo>
                <a:lnTo>
                  <a:pt x="155" y="7"/>
                </a:lnTo>
                <a:lnTo>
                  <a:pt x="155" y="5"/>
                </a:lnTo>
                <a:lnTo>
                  <a:pt x="157" y="5"/>
                </a:lnTo>
                <a:lnTo>
                  <a:pt x="157" y="3"/>
                </a:lnTo>
                <a:lnTo>
                  <a:pt x="157" y="1"/>
                </a:lnTo>
                <a:lnTo>
                  <a:pt x="158" y="0"/>
                </a:lnTo>
                <a:lnTo>
                  <a:pt x="162" y="5"/>
                </a:lnTo>
                <a:lnTo>
                  <a:pt x="162" y="7"/>
                </a:lnTo>
                <a:lnTo>
                  <a:pt x="164" y="8"/>
                </a:lnTo>
                <a:lnTo>
                  <a:pt x="164" y="8"/>
                </a:lnTo>
                <a:lnTo>
                  <a:pt x="164" y="10"/>
                </a:lnTo>
                <a:lnTo>
                  <a:pt x="165" y="12"/>
                </a:lnTo>
                <a:lnTo>
                  <a:pt x="165" y="15"/>
                </a:lnTo>
                <a:lnTo>
                  <a:pt x="167" y="17"/>
                </a:lnTo>
                <a:lnTo>
                  <a:pt x="169" y="20"/>
                </a:lnTo>
                <a:lnTo>
                  <a:pt x="169" y="22"/>
                </a:lnTo>
                <a:lnTo>
                  <a:pt x="170" y="24"/>
                </a:lnTo>
                <a:lnTo>
                  <a:pt x="170" y="24"/>
                </a:lnTo>
                <a:lnTo>
                  <a:pt x="172" y="26"/>
                </a:lnTo>
                <a:lnTo>
                  <a:pt x="174" y="27"/>
                </a:lnTo>
                <a:lnTo>
                  <a:pt x="176" y="29"/>
                </a:lnTo>
                <a:lnTo>
                  <a:pt x="177" y="29"/>
                </a:lnTo>
                <a:lnTo>
                  <a:pt x="179" y="31"/>
                </a:lnTo>
                <a:lnTo>
                  <a:pt x="179" y="32"/>
                </a:lnTo>
                <a:lnTo>
                  <a:pt x="181" y="32"/>
                </a:lnTo>
                <a:lnTo>
                  <a:pt x="182" y="34"/>
                </a:lnTo>
                <a:lnTo>
                  <a:pt x="184" y="34"/>
                </a:lnTo>
                <a:lnTo>
                  <a:pt x="184" y="36"/>
                </a:lnTo>
                <a:lnTo>
                  <a:pt x="186" y="36"/>
                </a:lnTo>
                <a:lnTo>
                  <a:pt x="188" y="38"/>
                </a:lnTo>
                <a:lnTo>
                  <a:pt x="189" y="39"/>
                </a:lnTo>
                <a:lnTo>
                  <a:pt x="191" y="39"/>
                </a:lnTo>
                <a:lnTo>
                  <a:pt x="193" y="39"/>
                </a:lnTo>
                <a:lnTo>
                  <a:pt x="193" y="41"/>
                </a:lnTo>
                <a:lnTo>
                  <a:pt x="193" y="43"/>
                </a:lnTo>
                <a:lnTo>
                  <a:pt x="194" y="44"/>
                </a:lnTo>
                <a:lnTo>
                  <a:pt x="194" y="48"/>
                </a:lnTo>
                <a:lnTo>
                  <a:pt x="196" y="50"/>
                </a:lnTo>
                <a:lnTo>
                  <a:pt x="196" y="53"/>
                </a:lnTo>
                <a:lnTo>
                  <a:pt x="196" y="53"/>
                </a:lnTo>
                <a:lnTo>
                  <a:pt x="196" y="58"/>
                </a:lnTo>
                <a:lnTo>
                  <a:pt x="198" y="62"/>
                </a:lnTo>
                <a:lnTo>
                  <a:pt x="198" y="65"/>
                </a:lnTo>
                <a:lnTo>
                  <a:pt x="200" y="69"/>
                </a:lnTo>
                <a:lnTo>
                  <a:pt x="205" y="74"/>
                </a:lnTo>
                <a:lnTo>
                  <a:pt x="208" y="75"/>
                </a:lnTo>
                <a:lnTo>
                  <a:pt x="213" y="75"/>
                </a:lnTo>
                <a:lnTo>
                  <a:pt x="219" y="74"/>
                </a:lnTo>
                <a:lnTo>
                  <a:pt x="224" y="70"/>
                </a:lnTo>
                <a:lnTo>
                  <a:pt x="225" y="69"/>
                </a:lnTo>
                <a:lnTo>
                  <a:pt x="227" y="69"/>
                </a:lnTo>
                <a:lnTo>
                  <a:pt x="229" y="69"/>
                </a:lnTo>
                <a:lnTo>
                  <a:pt x="231" y="69"/>
                </a:lnTo>
                <a:lnTo>
                  <a:pt x="236" y="67"/>
                </a:lnTo>
                <a:lnTo>
                  <a:pt x="237" y="67"/>
                </a:lnTo>
                <a:lnTo>
                  <a:pt x="239" y="65"/>
                </a:lnTo>
                <a:lnTo>
                  <a:pt x="239" y="65"/>
                </a:lnTo>
                <a:lnTo>
                  <a:pt x="241" y="65"/>
                </a:lnTo>
                <a:lnTo>
                  <a:pt x="243" y="65"/>
                </a:lnTo>
                <a:lnTo>
                  <a:pt x="244" y="67"/>
                </a:lnTo>
                <a:lnTo>
                  <a:pt x="248" y="67"/>
                </a:lnTo>
                <a:lnTo>
                  <a:pt x="250" y="69"/>
                </a:lnTo>
                <a:lnTo>
                  <a:pt x="251" y="69"/>
                </a:lnTo>
                <a:lnTo>
                  <a:pt x="253" y="72"/>
                </a:lnTo>
                <a:lnTo>
                  <a:pt x="255" y="74"/>
                </a:lnTo>
                <a:lnTo>
                  <a:pt x="255" y="77"/>
                </a:lnTo>
                <a:lnTo>
                  <a:pt x="256" y="79"/>
                </a:lnTo>
                <a:lnTo>
                  <a:pt x="256" y="81"/>
                </a:lnTo>
                <a:lnTo>
                  <a:pt x="256" y="82"/>
                </a:lnTo>
                <a:lnTo>
                  <a:pt x="258" y="84"/>
                </a:lnTo>
                <a:lnTo>
                  <a:pt x="256" y="86"/>
                </a:lnTo>
                <a:lnTo>
                  <a:pt x="256" y="91"/>
                </a:lnTo>
                <a:lnTo>
                  <a:pt x="256" y="94"/>
                </a:lnTo>
                <a:lnTo>
                  <a:pt x="256" y="99"/>
                </a:lnTo>
                <a:lnTo>
                  <a:pt x="255" y="99"/>
                </a:lnTo>
                <a:lnTo>
                  <a:pt x="255" y="105"/>
                </a:lnTo>
                <a:lnTo>
                  <a:pt x="253" y="112"/>
                </a:lnTo>
                <a:lnTo>
                  <a:pt x="253" y="113"/>
                </a:lnTo>
                <a:lnTo>
                  <a:pt x="253" y="115"/>
                </a:lnTo>
                <a:lnTo>
                  <a:pt x="253" y="117"/>
                </a:lnTo>
                <a:lnTo>
                  <a:pt x="251" y="120"/>
                </a:lnTo>
                <a:lnTo>
                  <a:pt x="251" y="125"/>
                </a:lnTo>
                <a:lnTo>
                  <a:pt x="251" y="127"/>
                </a:lnTo>
                <a:lnTo>
                  <a:pt x="250" y="132"/>
                </a:lnTo>
                <a:lnTo>
                  <a:pt x="250" y="136"/>
                </a:lnTo>
                <a:lnTo>
                  <a:pt x="250" y="139"/>
                </a:lnTo>
                <a:lnTo>
                  <a:pt x="248" y="143"/>
                </a:lnTo>
                <a:lnTo>
                  <a:pt x="246" y="144"/>
                </a:lnTo>
                <a:lnTo>
                  <a:pt x="244" y="148"/>
                </a:lnTo>
                <a:lnTo>
                  <a:pt x="243" y="149"/>
                </a:lnTo>
                <a:lnTo>
                  <a:pt x="243" y="151"/>
                </a:lnTo>
                <a:lnTo>
                  <a:pt x="243" y="153"/>
                </a:lnTo>
                <a:lnTo>
                  <a:pt x="241" y="156"/>
                </a:lnTo>
                <a:lnTo>
                  <a:pt x="241" y="158"/>
                </a:lnTo>
                <a:lnTo>
                  <a:pt x="241" y="160"/>
                </a:lnTo>
                <a:lnTo>
                  <a:pt x="241" y="160"/>
                </a:lnTo>
                <a:lnTo>
                  <a:pt x="239" y="161"/>
                </a:lnTo>
                <a:lnTo>
                  <a:pt x="237" y="170"/>
                </a:lnTo>
                <a:lnTo>
                  <a:pt x="234" y="170"/>
                </a:lnTo>
                <a:lnTo>
                  <a:pt x="232" y="170"/>
                </a:lnTo>
                <a:lnTo>
                  <a:pt x="231" y="170"/>
                </a:lnTo>
                <a:lnTo>
                  <a:pt x="229" y="170"/>
                </a:lnTo>
                <a:lnTo>
                  <a:pt x="227" y="170"/>
                </a:lnTo>
                <a:lnTo>
                  <a:pt x="227" y="172"/>
                </a:lnTo>
                <a:lnTo>
                  <a:pt x="225" y="173"/>
                </a:lnTo>
                <a:lnTo>
                  <a:pt x="224" y="173"/>
                </a:lnTo>
                <a:lnTo>
                  <a:pt x="224" y="173"/>
                </a:lnTo>
                <a:lnTo>
                  <a:pt x="222" y="173"/>
                </a:lnTo>
                <a:lnTo>
                  <a:pt x="220" y="173"/>
                </a:lnTo>
                <a:lnTo>
                  <a:pt x="219" y="173"/>
                </a:lnTo>
                <a:lnTo>
                  <a:pt x="217" y="173"/>
                </a:lnTo>
                <a:lnTo>
                  <a:pt x="217" y="175"/>
                </a:lnTo>
                <a:lnTo>
                  <a:pt x="215" y="175"/>
                </a:lnTo>
                <a:lnTo>
                  <a:pt x="215" y="177"/>
                </a:lnTo>
                <a:lnTo>
                  <a:pt x="213" y="177"/>
                </a:lnTo>
                <a:lnTo>
                  <a:pt x="213" y="179"/>
                </a:lnTo>
                <a:lnTo>
                  <a:pt x="212" y="180"/>
                </a:lnTo>
                <a:lnTo>
                  <a:pt x="212" y="182"/>
                </a:lnTo>
                <a:lnTo>
                  <a:pt x="212" y="184"/>
                </a:lnTo>
                <a:lnTo>
                  <a:pt x="212" y="186"/>
                </a:lnTo>
                <a:lnTo>
                  <a:pt x="212" y="187"/>
                </a:lnTo>
                <a:lnTo>
                  <a:pt x="212" y="189"/>
                </a:lnTo>
                <a:lnTo>
                  <a:pt x="212" y="191"/>
                </a:lnTo>
                <a:lnTo>
                  <a:pt x="212" y="192"/>
                </a:lnTo>
                <a:lnTo>
                  <a:pt x="213" y="194"/>
                </a:lnTo>
                <a:lnTo>
                  <a:pt x="212" y="196"/>
                </a:lnTo>
                <a:lnTo>
                  <a:pt x="212" y="198"/>
                </a:lnTo>
                <a:lnTo>
                  <a:pt x="212" y="199"/>
                </a:lnTo>
                <a:lnTo>
                  <a:pt x="213" y="199"/>
                </a:lnTo>
                <a:lnTo>
                  <a:pt x="213" y="201"/>
                </a:lnTo>
                <a:lnTo>
                  <a:pt x="213" y="203"/>
                </a:lnTo>
                <a:lnTo>
                  <a:pt x="215" y="203"/>
                </a:lnTo>
                <a:lnTo>
                  <a:pt x="215" y="204"/>
                </a:lnTo>
                <a:lnTo>
                  <a:pt x="215" y="204"/>
                </a:lnTo>
                <a:lnTo>
                  <a:pt x="217" y="204"/>
                </a:lnTo>
                <a:lnTo>
                  <a:pt x="217" y="206"/>
                </a:lnTo>
                <a:lnTo>
                  <a:pt x="219" y="208"/>
                </a:lnTo>
                <a:lnTo>
                  <a:pt x="219" y="210"/>
                </a:lnTo>
                <a:lnTo>
                  <a:pt x="220" y="210"/>
                </a:lnTo>
                <a:lnTo>
                  <a:pt x="222" y="211"/>
                </a:lnTo>
                <a:lnTo>
                  <a:pt x="224" y="211"/>
                </a:lnTo>
                <a:lnTo>
                  <a:pt x="224" y="213"/>
                </a:lnTo>
                <a:lnTo>
                  <a:pt x="224" y="213"/>
                </a:lnTo>
                <a:lnTo>
                  <a:pt x="225" y="215"/>
                </a:lnTo>
                <a:lnTo>
                  <a:pt x="227" y="215"/>
                </a:lnTo>
                <a:lnTo>
                  <a:pt x="231" y="215"/>
                </a:lnTo>
                <a:lnTo>
                  <a:pt x="232" y="215"/>
                </a:lnTo>
                <a:lnTo>
                  <a:pt x="236" y="215"/>
                </a:lnTo>
                <a:lnTo>
                  <a:pt x="237" y="215"/>
                </a:lnTo>
                <a:lnTo>
                  <a:pt x="239" y="215"/>
                </a:lnTo>
                <a:lnTo>
                  <a:pt x="239" y="215"/>
                </a:lnTo>
                <a:lnTo>
                  <a:pt x="241" y="215"/>
                </a:lnTo>
                <a:lnTo>
                  <a:pt x="243" y="215"/>
                </a:lnTo>
                <a:lnTo>
                  <a:pt x="244" y="215"/>
                </a:lnTo>
                <a:lnTo>
                  <a:pt x="244" y="216"/>
                </a:lnTo>
                <a:lnTo>
                  <a:pt x="246" y="216"/>
                </a:lnTo>
                <a:lnTo>
                  <a:pt x="248" y="216"/>
                </a:lnTo>
                <a:lnTo>
                  <a:pt x="248" y="218"/>
                </a:lnTo>
                <a:lnTo>
                  <a:pt x="250" y="218"/>
                </a:lnTo>
                <a:lnTo>
                  <a:pt x="250" y="220"/>
                </a:lnTo>
                <a:lnTo>
                  <a:pt x="251" y="220"/>
                </a:lnTo>
                <a:lnTo>
                  <a:pt x="253" y="223"/>
                </a:lnTo>
                <a:lnTo>
                  <a:pt x="253" y="225"/>
                </a:lnTo>
                <a:lnTo>
                  <a:pt x="253" y="227"/>
                </a:lnTo>
                <a:lnTo>
                  <a:pt x="253" y="229"/>
                </a:lnTo>
                <a:lnTo>
                  <a:pt x="253" y="230"/>
                </a:lnTo>
                <a:lnTo>
                  <a:pt x="253" y="234"/>
                </a:lnTo>
                <a:lnTo>
                  <a:pt x="253" y="234"/>
                </a:lnTo>
                <a:lnTo>
                  <a:pt x="251" y="235"/>
                </a:lnTo>
                <a:lnTo>
                  <a:pt x="251" y="237"/>
                </a:lnTo>
                <a:lnTo>
                  <a:pt x="251" y="239"/>
                </a:lnTo>
                <a:lnTo>
                  <a:pt x="250" y="241"/>
                </a:lnTo>
                <a:lnTo>
                  <a:pt x="248" y="242"/>
                </a:lnTo>
                <a:lnTo>
                  <a:pt x="244" y="242"/>
                </a:lnTo>
                <a:lnTo>
                  <a:pt x="243" y="242"/>
                </a:lnTo>
                <a:lnTo>
                  <a:pt x="241" y="242"/>
                </a:lnTo>
                <a:lnTo>
                  <a:pt x="239" y="242"/>
                </a:lnTo>
                <a:lnTo>
                  <a:pt x="239" y="241"/>
                </a:lnTo>
                <a:lnTo>
                  <a:pt x="237" y="241"/>
                </a:lnTo>
                <a:lnTo>
                  <a:pt x="236" y="241"/>
                </a:lnTo>
                <a:lnTo>
                  <a:pt x="231" y="239"/>
                </a:lnTo>
                <a:lnTo>
                  <a:pt x="229" y="241"/>
                </a:lnTo>
                <a:lnTo>
                  <a:pt x="227" y="241"/>
                </a:lnTo>
                <a:lnTo>
                  <a:pt x="225" y="239"/>
                </a:lnTo>
                <a:lnTo>
                  <a:pt x="222" y="237"/>
                </a:lnTo>
                <a:lnTo>
                  <a:pt x="220" y="237"/>
                </a:lnTo>
                <a:lnTo>
                  <a:pt x="220" y="239"/>
                </a:lnTo>
                <a:lnTo>
                  <a:pt x="219" y="239"/>
                </a:lnTo>
                <a:lnTo>
                  <a:pt x="217" y="239"/>
                </a:lnTo>
                <a:lnTo>
                  <a:pt x="215" y="241"/>
                </a:lnTo>
                <a:lnTo>
                  <a:pt x="213" y="241"/>
                </a:lnTo>
                <a:lnTo>
                  <a:pt x="212" y="242"/>
                </a:lnTo>
                <a:lnTo>
                  <a:pt x="210" y="242"/>
                </a:lnTo>
                <a:lnTo>
                  <a:pt x="208" y="246"/>
                </a:lnTo>
                <a:lnTo>
                  <a:pt x="208" y="247"/>
                </a:lnTo>
                <a:lnTo>
                  <a:pt x="208" y="249"/>
                </a:lnTo>
                <a:lnTo>
                  <a:pt x="207" y="249"/>
                </a:lnTo>
                <a:lnTo>
                  <a:pt x="205" y="253"/>
                </a:lnTo>
                <a:lnTo>
                  <a:pt x="203" y="254"/>
                </a:lnTo>
                <a:lnTo>
                  <a:pt x="203" y="256"/>
                </a:lnTo>
                <a:lnTo>
                  <a:pt x="203" y="258"/>
                </a:lnTo>
                <a:lnTo>
                  <a:pt x="201" y="261"/>
                </a:lnTo>
                <a:lnTo>
                  <a:pt x="201" y="263"/>
                </a:lnTo>
                <a:lnTo>
                  <a:pt x="201" y="265"/>
                </a:lnTo>
                <a:lnTo>
                  <a:pt x="201" y="266"/>
                </a:lnTo>
                <a:lnTo>
                  <a:pt x="203" y="268"/>
                </a:lnTo>
                <a:lnTo>
                  <a:pt x="203" y="270"/>
                </a:lnTo>
                <a:lnTo>
                  <a:pt x="203" y="272"/>
                </a:lnTo>
                <a:lnTo>
                  <a:pt x="205" y="273"/>
                </a:lnTo>
                <a:lnTo>
                  <a:pt x="207" y="275"/>
                </a:lnTo>
                <a:lnTo>
                  <a:pt x="208" y="278"/>
                </a:lnTo>
                <a:lnTo>
                  <a:pt x="213" y="282"/>
                </a:lnTo>
                <a:lnTo>
                  <a:pt x="213" y="284"/>
                </a:lnTo>
                <a:lnTo>
                  <a:pt x="217" y="285"/>
                </a:lnTo>
                <a:lnTo>
                  <a:pt x="219" y="287"/>
                </a:lnTo>
                <a:lnTo>
                  <a:pt x="219" y="289"/>
                </a:lnTo>
                <a:lnTo>
                  <a:pt x="220" y="290"/>
                </a:lnTo>
                <a:lnTo>
                  <a:pt x="222" y="292"/>
                </a:lnTo>
                <a:lnTo>
                  <a:pt x="224" y="292"/>
                </a:lnTo>
                <a:lnTo>
                  <a:pt x="224" y="294"/>
                </a:lnTo>
                <a:lnTo>
                  <a:pt x="224" y="296"/>
                </a:lnTo>
                <a:lnTo>
                  <a:pt x="224" y="299"/>
                </a:lnTo>
                <a:lnTo>
                  <a:pt x="224" y="301"/>
                </a:lnTo>
                <a:lnTo>
                  <a:pt x="224" y="302"/>
                </a:lnTo>
                <a:lnTo>
                  <a:pt x="222" y="304"/>
                </a:lnTo>
                <a:lnTo>
                  <a:pt x="222" y="306"/>
                </a:lnTo>
                <a:lnTo>
                  <a:pt x="224" y="306"/>
                </a:lnTo>
                <a:lnTo>
                  <a:pt x="225" y="308"/>
                </a:lnTo>
                <a:lnTo>
                  <a:pt x="229" y="309"/>
                </a:lnTo>
                <a:lnTo>
                  <a:pt x="229" y="309"/>
                </a:lnTo>
                <a:lnTo>
                  <a:pt x="227" y="311"/>
                </a:lnTo>
                <a:lnTo>
                  <a:pt x="227" y="313"/>
                </a:lnTo>
                <a:lnTo>
                  <a:pt x="225" y="315"/>
                </a:lnTo>
                <a:lnTo>
                  <a:pt x="224" y="316"/>
                </a:lnTo>
                <a:lnTo>
                  <a:pt x="224" y="318"/>
                </a:lnTo>
                <a:lnTo>
                  <a:pt x="222" y="320"/>
                </a:lnTo>
                <a:lnTo>
                  <a:pt x="222" y="321"/>
                </a:lnTo>
                <a:lnTo>
                  <a:pt x="220" y="323"/>
                </a:lnTo>
                <a:lnTo>
                  <a:pt x="219" y="323"/>
                </a:lnTo>
                <a:lnTo>
                  <a:pt x="219" y="325"/>
                </a:lnTo>
                <a:lnTo>
                  <a:pt x="217" y="325"/>
                </a:lnTo>
                <a:lnTo>
                  <a:pt x="215" y="327"/>
                </a:lnTo>
                <a:lnTo>
                  <a:pt x="213" y="327"/>
                </a:lnTo>
                <a:lnTo>
                  <a:pt x="213" y="328"/>
                </a:lnTo>
                <a:lnTo>
                  <a:pt x="212" y="328"/>
                </a:lnTo>
                <a:lnTo>
                  <a:pt x="212" y="330"/>
                </a:lnTo>
                <a:lnTo>
                  <a:pt x="210" y="332"/>
                </a:lnTo>
                <a:lnTo>
                  <a:pt x="210" y="333"/>
                </a:lnTo>
                <a:lnTo>
                  <a:pt x="208" y="333"/>
                </a:lnTo>
                <a:lnTo>
                  <a:pt x="208" y="335"/>
                </a:lnTo>
                <a:lnTo>
                  <a:pt x="208" y="337"/>
                </a:lnTo>
                <a:lnTo>
                  <a:pt x="208" y="337"/>
                </a:lnTo>
                <a:lnTo>
                  <a:pt x="208" y="339"/>
                </a:lnTo>
                <a:lnTo>
                  <a:pt x="208" y="340"/>
                </a:lnTo>
                <a:lnTo>
                  <a:pt x="207" y="340"/>
                </a:lnTo>
                <a:lnTo>
                  <a:pt x="207" y="340"/>
                </a:lnTo>
                <a:lnTo>
                  <a:pt x="207" y="342"/>
                </a:lnTo>
                <a:lnTo>
                  <a:pt x="207" y="346"/>
                </a:lnTo>
                <a:lnTo>
                  <a:pt x="207" y="347"/>
                </a:lnTo>
                <a:lnTo>
                  <a:pt x="205" y="351"/>
                </a:lnTo>
                <a:lnTo>
                  <a:pt x="205" y="356"/>
                </a:lnTo>
                <a:lnTo>
                  <a:pt x="205" y="359"/>
                </a:lnTo>
                <a:lnTo>
                  <a:pt x="200" y="375"/>
                </a:lnTo>
                <a:lnTo>
                  <a:pt x="198" y="376"/>
                </a:lnTo>
                <a:lnTo>
                  <a:pt x="196" y="380"/>
                </a:lnTo>
                <a:lnTo>
                  <a:pt x="194" y="382"/>
                </a:lnTo>
                <a:lnTo>
                  <a:pt x="193" y="385"/>
                </a:lnTo>
                <a:lnTo>
                  <a:pt x="191" y="385"/>
                </a:lnTo>
                <a:lnTo>
                  <a:pt x="184" y="387"/>
                </a:lnTo>
                <a:lnTo>
                  <a:pt x="179" y="389"/>
                </a:lnTo>
                <a:lnTo>
                  <a:pt x="177" y="389"/>
                </a:lnTo>
                <a:lnTo>
                  <a:pt x="176" y="389"/>
                </a:lnTo>
                <a:lnTo>
                  <a:pt x="174" y="389"/>
                </a:lnTo>
                <a:lnTo>
                  <a:pt x="172" y="389"/>
                </a:lnTo>
                <a:lnTo>
                  <a:pt x="170" y="389"/>
                </a:lnTo>
                <a:lnTo>
                  <a:pt x="169" y="389"/>
                </a:lnTo>
                <a:lnTo>
                  <a:pt x="167" y="389"/>
                </a:lnTo>
                <a:lnTo>
                  <a:pt x="165" y="387"/>
                </a:lnTo>
                <a:lnTo>
                  <a:pt x="164" y="385"/>
                </a:lnTo>
                <a:lnTo>
                  <a:pt x="162" y="383"/>
                </a:lnTo>
                <a:lnTo>
                  <a:pt x="158" y="380"/>
                </a:lnTo>
                <a:lnTo>
                  <a:pt x="155" y="376"/>
                </a:lnTo>
                <a:lnTo>
                  <a:pt x="153" y="375"/>
                </a:lnTo>
                <a:lnTo>
                  <a:pt x="151" y="371"/>
                </a:lnTo>
                <a:lnTo>
                  <a:pt x="148" y="370"/>
                </a:lnTo>
                <a:lnTo>
                  <a:pt x="148" y="370"/>
                </a:lnTo>
                <a:lnTo>
                  <a:pt x="146" y="366"/>
                </a:lnTo>
                <a:lnTo>
                  <a:pt x="145" y="363"/>
                </a:lnTo>
                <a:lnTo>
                  <a:pt x="143" y="361"/>
                </a:lnTo>
                <a:lnTo>
                  <a:pt x="141" y="356"/>
                </a:lnTo>
                <a:lnTo>
                  <a:pt x="139" y="356"/>
                </a:lnTo>
                <a:lnTo>
                  <a:pt x="136" y="352"/>
                </a:lnTo>
                <a:lnTo>
                  <a:pt x="134" y="349"/>
                </a:lnTo>
                <a:lnTo>
                  <a:pt x="133" y="344"/>
                </a:lnTo>
                <a:lnTo>
                  <a:pt x="127" y="340"/>
                </a:lnTo>
                <a:lnTo>
                  <a:pt x="126" y="340"/>
                </a:lnTo>
                <a:lnTo>
                  <a:pt x="126" y="337"/>
                </a:lnTo>
                <a:lnTo>
                  <a:pt x="126" y="335"/>
                </a:lnTo>
                <a:lnTo>
                  <a:pt x="126" y="330"/>
                </a:lnTo>
                <a:lnTo>
                  <a:pt x="119" y="330"/>
                </a:lnTo>
                <a:lnTo>
                  <a:pt x="119" y="325"/>
                </a:lnTo>
                <a:lnTo>
                  <a:pt x="119" y="325"/>
                </a:lnTo>
                <a:lnTo>
                  <a:pt x="115" y="325"/>
                </a:lnTo>
                <a:lnTo>
                  <a:pt x="115" y="325"/>
                </a:lnTo>
                <a:lnTo>
                  <a:pt x="114" y="315"/>
                </a:lnTo>
                <a:lnTo>
                  <a:pt x="114" y="313"/>
                </a:lnTo>
                <a:lnTo>
                  <a:pt x="112" y="313"/>
                </a:lnTo>
                <a:lnTo>
                  <a:pt x="108" y="313"/>
                </a:lnTo>
                <a:lnTo>
                  <a:pt x="108" y="311"/>
                </a:lnTo>
                <a:lnTo>
                  <a:pt x="108" y="309"/>
                </a:lnTo>
                <a:lnTo>
                  <a:pt x="103" y="309"/>
                </a:lnTo>
                <a:lnTo>
                  <a:pt x="103" y="304"/>
                </a:lnTo>
                <a:lnTo>
                  <a:pt x="103" y="301"/>
                </a:lnTo>
                <a:lnTo>
                  <a:pt x="103" y="297"/>
                </a:lnTo>
                <a:lnTo>
                  <a:pt x="96" y="297"/>
                </a:lnTo>
                <a:lnTo>
                  <a:pt x="96" y="292"/>
                </a:lnTo>
                <a:lnTo>
                  <a:pt x="96" y="290"/>
                </a:lnTo>
                <a:lnTo>
                  <a:pt x="96" y="289"/>
                </a:lnTo>
                <a:lnTo>
                  <a:pt x="96" y="287"/>
                </a:lnTo>
                <a:lnTo>
                  <a:pt x="95" y="287"/>
                </a:lnTo>
                <a:lnTo>
                  <a:pt x="88" y="287"/>
                </a:lnTo>
                <a:lnTo>
                  <a:pt x="84" y="287"/>
                </a:lnTo>
                <a:lnTo>
                  <a:pt x="84" y="277"/>
                </a:lnTo>
                <a:lnTo>
                  <a:pt x="79" y="277"/>
                </a:lnTo>
                <a:lnTo>
                  <a:pt x="78" y="265"/>
                </a:lnTo>
                <a:lnTo>
                  <a:pt x="76" y="265"/>
                </a:lnTo>
                <a:lnTo>
                  <a:pt x="72" y="263"/>
                </a:lnTo>
                <a:lnTo>
                  <a:pt x="69" y="259"/>
                </a:lnTo>
                <a:lnTo>
                  <a:pt x="67" y="259"/>
                </a:lnTo>
                <a:lnTo>
                  <a:pt x="67" y="256"/>
                </a:lnTo>
                <a:lnTo>
                  <a:pt x="67" y="253"/>
                </a:lnTo>
                <a:lnTo>
                  <a:pt x="62" y="254"/>
                </a:lnTo>
                <a:lnTo>
                  <a:pt x="60" y="254"/>
                </a:lnTo>
                <a:lnTo>
                  <a:pt x="60" y="251"/>
                </a:lnTo>
                <a:lnTo>
                  <a:pt x="60" y="244"/>
                </a:lnTo>
                <a:lnTo>
                  <a:pt x="55" y="244"/>
                </a:lnTo>
                <a:lnTo>
                  <a:pt x="55" y="237"/>
                </a:lnTo>
                <a:lnTo>
                  <a:pt x="48" y="237"/>
                </a:lnTo>
                <a:lnTo>
                  <a:pt x="48" y="235"/>
                </a:lnTo>
                <a:lnTo>
                  <a:pt x="48" y="234"/>
                </a:lnTo>
                <a:lnTo>
                  <a:pt x="48" y="230"/>
                </a:lnTo>
                <a:lnTo>
                  <a:pt x="48" y="229"/>
                </a:lnTo>
                <a:lnTo>
                  <a:pt x="48" y="227"/>
                </a:lnTo>
                <a:lnTo>
                  <a:pt x="48" y="222"/>
                </a:lnTo>
                <a:lnTo>
                  <a:pt x="45" y="222"/>
                </a:lnTo>
                <a:lnTo>
                  <a:pt x="43" y="222"/>
                </a:lnTo>
                <a:lnTo>
                  <a:pt x="38" y="222"/>
                </a:lnTo>
                <a:lnTo>
                  <a:pt x="38" y="216"/>
                </a:lnTo>
                <a:lnTo>
                  <a:pt x="38" y="211"/>
                </a:lnTo>
                <a:lnTo>
                  <a:pt x="31" y="211"/>
                </a:lnTo>
                <a:lnTo>
                  <a:pt x="31" y="210"/>
                </a:lnTo>
                <a:lnTo>
                  <a:pt x="31" y="204"/>
                </a:lnTo>
                <a:lnTo>
                  <a:pt x="31" y="203"/>
                </a:lnTo>
                <a:lnTo>
                  <a:pt x="31" y="201"/>
                </a:lnTo>
                <a:lnTo>
                  <a:pt x="28" y="201"/>
                </a:lnTo>
                <a:lnTo>
                  <a:pt x="26" y="201"/>
                </a:lnTo>
                <a:lnTo>
                  <a:pt x="24" y="189"/>
                </a:lnTo>
                <a:lnTo>
                  <a:pt x="21" y="189"/>
                </a:lnTo>
                <a:lnTo>
                  <a:pt x="17" y="189"/>
                </a:lnTo>
                <a:lnTo>
                  <a:pt x="16" y="189"/>
                </a:lnTo>
                <a:lnTo>
                  <a:pt x="14" y="189"/>
                </a:lnTo>
                <a:lnTo>
                  <a:pt x="12" y="189"/>
                </a:lnTo>
                <a:lnTo>
                  <a:pt x="12" y="184"/>
                </a:lnTo>
                <a:lnTo>
                  <a:pt x="12" y="177"/>
                </a:lnTo>
                <a:lnTo>
                  <a:pt x="10" y="177"/>
                </a:lnTo>
                <a:lnTo>
                  <a:pt x="0" y="179"/>
                </a:lnTo>
                <a:lnTo>
                  <a:pt x="0" y="175"/>
                </a:lnTo>
                <a:lnTo>
                  <a:pt x="0" y="165"/>
                </a:lnTo>
                <a:lnTo>
                  <a:pt x="0" y="161"/>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2" name="Freeform 240"/>
          <p:cNvSpPr>
            <a:spLocks/>
          </p:cNvSpPr>
          <p:nvPr/>
        </p:nvSpPr>
        <p:spPr bwMode="auto">
          <a:xfrm>
            <a:off x="7324725" y="4783931"/>
            <a:ext cx="404813" cy="395288"/>
          </a:xfrm>
          <a:custGeom>
            <a:avLst/>
            <a:gdLst/>
            <a:ahLst/>
            <a:cxnLst>
              <a:cxn ang="0">
                <a:pos x="264" y="10"/>
              </a:cxn>
              <a:cxn ang="0">
                <a:pos x="261" y="15"/>
              </a:cxn>
              <a:cxn ang="0">
                <a:pos x="266" y="26"/>
              </a:cxn>
              <a:cxn ang="0">
                <a:pos x="266" y="34"/>
              </a:cxn>
              <a:cxn ang="0">
                <a:pos x="261" y="41"/>
              </a:cxn>
              <a:cxn ang="0">
                <a:pos x="273" y="48"/>
              </a:cxn>
              <a:cxn ang="0">
                <a:pos x="277" y="55"/>
              </a:cxn>
              <a:cxn ang="0">
                <a:pos x="283" y="58"/>
              </a:cxn>
              <a:cxn ang="0">
                <a:pos x="282" y="69"/>
              </a:cxn>
              <a:cxn ang="0">
                <a:pos x="285" y="81"/>
              </a:cxn>
              <a:cxn ang="0">
                <a:pos x="290" y="86"/>
              </a:cxn>
              <a:cxn ang="0">
                <a:pos x="299" y="93"/>
              </a:cxn>
              <a:cxn ang="0">
                <a:pos x="297" y="100"/>
              </a:cxn>
              <a:cxn ang="0">
                <a:pos x="297" y="113"/>
              </a:cxn>
              <a:cxn ang="0">
                <a:pos x="302" y="119"/>
              </a:cxn>
              <a:cxn ang="0">
                <a:pos x="307" y="125"/>
              </a:cxn>
              <a:cxn ang="0">
                <a:pos x="313" y="134"/>
              </a:cxn>
              <a:cxn ang="0">
                <a:pos x="318" y="139"/>
              </a:cxn>
              <a:cxn ang="0">
                <a:pos x="323" y="151"/>
              </a:cxn>
              <a:cxn ang="0">
                <a:pos x="328" y="158"/>
              </a:cxn>
              <a:cxn ang="0">
                <a:pos x="328" y="167"/>
              </a:cxn>
              <a:cxn ang="0">
                <a:pos x="335" y="174"/>
              </a:cxn>
              <a:cxn ang="0">
                <a:pos x="335" y="181"/>
              </a:cxn>
              <a:cxn ang="0">
                <a:pos x="333" y="191"/>
              </a:cxn>
              <a:cxn ang="0">
                <a:pos x="338" y="196"/>
              </a:cxn>
              <a:cxn ang="0">
                <a:pos x="335" y="208"/>
              </a:cxn>
              <a:cxn ang="0">
                <a:pos x="333" y="217"/>
              </a:cxn>
              <a:cxn ang="0">
                <a:pos x="333" y="224"/>
              </a:cxn>
              <a:cxn ang="0">
                <a:pos x="332" y="227"/>
              </a:cxn>
              <a:cxn ang="0">
                <a:pos x="328" y="230"/>
              </a:cxn>
              <a:cxn ang="0">
                <a:pos x="328" y="236"/>
              </a:cxn>
              <a:cxn ang="0">
                <a:pos x="321" y="237"/>
              </a:cxn>
              <a:cxn ang="0">
                <a:pos x="318" y="248"/>
              </a:cxn>
              <a:cxn ang="0">
                <a:pos x="318" y="249"/>
              </a:cxn>
              <a:cxn ang="0">
                <a:pos x="313" y="253"/>
              </a:cxn>
              <a:cxn ang="0">
                <a:pos x="313" y="263"/>
              </a:cxn>
              <a:cxn ang="0">
                <a:pos x="311" y="268"/>
              </a:cxn>
              <a:cxn ang="0">
                <a:pos x="309" y="282"/>
              </a:cxn>
              <a:cxn ang="0">
                <a:pos x="307" y="289"/>
              </a:cxn>
              <a:cxn ang="0">
                <a:pos x="301" y="294"/>
              </a:cxn>
              <a:cxn ang="0">
                <a:pos x="297" y="301"/>
              </a:cxn>
              <a:cxn ang="0">
                <a:pos x="294" y="308"/>
              </a:cxn>
              <a:cxn ang="0">
                <a:pos x="294" y="322"/>
              </a:cxn>
              <a:cxn ang="0">
                <a:pos x="273" y="327"/>
              </a:cxn>
              <a:cxn ang="0">
                <a:pos x="197" y="328"/>
              </a:cxn>
              <a:cxn ang="0">
                <a:pos x="137" y="330"/>
              </a:cxn>
              <a:cxn ang="0">
                <a:pos x="99" y="332"/>
              </a:cxn>
              <a:cxn ang="0">
                <a:pos x="70" y="325"/>
              </a:cxn>
              <a:cxn ang="0">
                <a:pos x="70" y="272"/>
              </a:cxn>
              <a:cxn ang="0">
                <a:pos x="58" y="241"/>
              </a:cxn>
              <a:cxn ang="0">
                <a:pos x="58" y="206"/>
              </a:cxn>
              <a:cxn ang="0">
                <a:pos x="34" y="184"/>
              </a:cxn>
              <a:cxn ang="0">
                <a:pos x="34" y="124"/>
              </a:cxn>
              <a:cxn ang="0">
                <a:pos x="12" y="62"/>
              </a:cxn>
              <a:cxn ang="0">
                <a:pos x="0" y="22"/>
              </a:cxn>
              <a:cxn ang="0">
                <a:pos x="24" y="5"/>
              </a:cxn>
              <a:cxn ang="0">
                <a:pos x="94" y="3"/>
              </a:cxn>
              <a:cxn ang="0">
                <a:pos x="122" y="3"/>
              </a:cxn>
              <a:cxn ang="0">
                <a:pos x="178" y="2"/>
              </a:cxn>
              <a:cxn ang="0">
                <a:pos x="218" y="0"/>
              </a:cxn>
              <a:cxn ang="0">
                <a:pos x="254" y="2"/>
              </a:cxn>
            </a:cxnLst>
            <a:rect l="0" t="0" r="r" b="b"/>
            <a:pathLst>
              <a:path w="340" h="332">
                <a:moveTo>
                  <a:pt x="259" y="2"/>
                </a:moveTo>
                <a:lnTo>
                  <a:pt x="259" y="3"/>
                </a:lnTo>
                <a:lnTo>
                  <a:pt x="259" y="5"/>
                </a:lnTo>
                <a:lnTo>
                  <a:pt x="259" y="7"/>
                </a:lnTo>
                <a:lnTo>
                  <a:pt x="259" y="9"/>
                </a:lnTo>
                <a:lnTo>
                  <a:pt x="259" y="10"/>
                </a:lnTo>
                <a:lnTo>
                  <a:pt x="259" y="10"/>
                </a:lnTo>
                <a:lnTo>
                  <a:pt x="259" y="10"/>
                </a:lnTo>
                <a:lnTo>
                  <a:pt x="261" y="10"/>
                </a:lnTo>
                <a:lnTo>
                  <a:pt x="261" y="10"/>
                </a:lnTo>
                <a:lnTo>
                  <a:pt x="263" y="10"/>
                </a:lnTo>
                <a:lnTo>
                  <a:pt x="264" y="10"/>
                </a:lnTo>
                <a:lnTo>
                  <a:pt x="264" y="10"/>
                </a:lnTo>
                <a:lnTo>
                  <a:pt x="263" y="10"/>
                </a:lnTo>
                <a:lnTo>
                  <a:pt x="263" y="12"/>
                </a:lnTo>
                <a:lnTo>
                  <a:pt x="261" y="12"/>
                </a:lnTo>
                <a:lnTo>
                  <a:pt x="259" y="12"/>
                </a:lnTo>
                <a:lnTo>
                  <a:pt x="259" y="12"/>
                </a:lnTo>
                <a:lnTo>
                  <a:pt x="258" y="12"/>
                </a:lnTo>
                <a:lnTo>
                  <a:pt x="258" y="14"/>
                </a:lnTo>
                <a:lnTo>
                  <a:pt x="259" y="14"/>
                </a:lnTo>
                <a:lnTo>
                  <a:pt x="259" y="14"/>
                </a:lnTo>
                <a:lnTo>
                  <a:pt x="259" y="12"/>
                </a:lnTo>
                <a:lnTo>
                  <a:pt x="259" y="14"/>
                </a:lnTo>
                <a:lnTo>
                  <a:pt x="261" y="14"/>
                </a:lnTo>
                <a:lnTo>
                  <a:pt x="261" y="15"/>
                </a:lnTo>
                <a:lnTo>
                  <a:pt x="261" y="17"/>
                </a:lnTo>
                <a:lnTo>
                  <a:pt x="263" y="17"/>
                </a:lnTo>
                <a:lnTo>
                  <a:pt x="261" y="17"/>
                </a:lnTo>
                <a:lnTo>
                  <a:pt x="261" y="19"/>
                </a:lnTo>
                <a:lnTo>
                  <a:pt x="261" y="21"/>
                </a:lnTo>
                <a:lnTo>
                  <a:pt x="263" y="21"/>
                </a:lnTo>
                <a:lnTo>
                  <a:pt x="264" y="21"/>
                </a:lnTo>
                <a:lnTo>
                  <a:pt x="264" y="22"/>
                </a:lnTo>
                <a:lnTo>
                  <a:pt x="266" y="22"/>
                </a:lnTo>
                <a:lnTo>
                  <a:pt x="266" y="24"/>
                </a:lnTo>
                <a:lnTo>
                  <a:pt x="264" y="24"/>
                </a:lnTo>
                <a:lnTo>
                  <a:pt x="264" y="26"/>
                </a:lnTo>
                <a:lnTo>
                  <a:pt x="266" y="26"/>
                </a:lnTo>
                <a:lnTo>
                  <a:pt x="268" y="26"/>
                </a:lnTo>
                <a:lnTo>
                  <a:pt x="268" y="26"/>
                </a:lnTo>
                <a:lnTo>
                  <a:pt x="266" y="26"/>
                </a:lnTo>
                <a:lnTo>
                  <a:pt x="266" y="27"/>
                </a:lnTo>
                <a:lnTo>
                  <a:pt x="264" y="27"/>
                </a:lnTo>
                <a:lnTo>
                  <a:pt x="264" y="26"/>
                </a:lnTo>
                <a:lnTo>
                  <a:pt x="263" y="26"/>
                </a:lnTo>
                <a:lnTo>
                  <a:pt x="263" y="27"/>
                </a:lnTo>
                <a:lnTo>
                  <a:pt x="263" y="29"/>
                </a:lnTo>
                <a:lnTo>
                  <a:pt x="263" y="31"/>
                </a:lnTo>
                <a:lnTo>
                  <a:pt x="263" y="33"/>
                </a:lnTo>
                <a:lnTo>
                  <a:pt x="264" y="34"/>
                </a:lnTo>
                <a:lnTo>
                  <a:pt x="266" y="34"/>
                </a:lnTo>
                <a:lnTo>
                  <a:pt x="266" y="36"/>
                </a:lnTo>
                <a:lnTo>
                  <a:pt x="264" y="36"/>
                </a:lnTo>
                <a:lnTo>
                  <a:pt x="263" y="36"/>
                </a:lnTo>
                <a:lnTo>
                  <a:pt x="263" y="38"/>
                </a:lnTo>
                <a:lnTo>
                  <a:pt x="261" y="36"/>
                </a:lnTo>
                <a:lnTo>
                  <a:pt x="261" y="34"/>
                </a:lnTo>
                <a:lnTo>
                  <a:pt x="259" y="34"/>
                </a:lnTo>
                <a:lnTo>
                  <a:pt x="259" y="36"/>
                </a:lnTo>
                <a:lnTo>
                  <a:pt x="259" y="38"/>
                </a:lnTo>
                <a:lnTo>
                  <a:pt x="261" y="38"/>
                </a:lnTo>
                <a:lnTo>
                  <a:pt x="261" y="39"/>
                </a:lnTo>
                <a:lnTo>
                  <a:pt x="261" y="39"/>
                </a:lnTo>
                <a:lnTo>
                  <a:pt x="261" y="41"/>
                </a:lnTo>
                <a:lnTo>
                  <a:pt x="263" y="41"/>
                </a:lnTo>
                <a:lnTo>
                  <a:pt x="263" y="43"/>
                </a:lnTo>
                <a:lnTo>
                  <a:pt x="264" y="43"/>
                </a:lnTo>
                <a:lnTo>
                  <a:pt x="266" y="43"/>
                </a:lnTo>
                <a:lnTo>
                  <a:pt x="268" y="43"/>
                </a:lnTo>
                <a:lnTo>
                  <a:pt x="270" y="43"/>
                </a:lnTo>
                <a:lnTo>
                  <a:pt x="270" y="45"/>
                </a:lnTo>
                <a:lnTo>
                  <a:pt x="270" y="46"/>
                </a:lnTo>
                <a:lnTo>
                  <a:pt x="271" y="46"/>
                </a:lnTo>
                <a:lnTo>
                  <a:pt x="271" y="48"/>
                </a:lnTo>
                <a:lnTo>
                  <a:pt x="271" y="50"/>
                </a:lnTo>
                <a:lnTo>
                  <a:pt x="273" y="50"/>
                </a:lnTo>
                <a:lnTo>
                  <a:pt x="273" y="48"/>
                </a:lnTo>
                <a:lnTo>
                  <a:pt x="273" y="46"/>
                </a:lnTo>
                <a:lnTo>
                  <a:pt x="273" y="48"/>
                </a:lnTo>
                <a:lnTo>
                  <a:pt x="275" y="48"/>
                </a:lnTo>
                <a:lnTo>
                  <a:pt x="275" y="50"/>
                </a:lnTo>
                <a:lnTo>
                  <a:pt x="275" y="52"/>
                </a:lnTo>
                <a:lnTo>
                  <a:pt x="275" y="52"/>
                </a:lnTo>
                <a:lnTo>
                  <a:pt x="277" y="52"/>
                </a:lnTo>
                <a:lnTo>
                  <a:pt x="277" y="50"/>
                </a:lnTo>
                <a:lnTo>
                  <a:pt x="277" y="52"/>
                </a:lnTo>
                <a:lnTo>
                  <a:pt x="278" y="52"/>
                </a:lnTo>
                <a:lnTo>
                  <a:pt x="278" y="53"/>
                </a:lnTo>
                <a:lnTo>
                  <a:pt x="277" y="53"/>
                </a:lnTo>
                <a:lnTo>
                  <a:pt x="277" y="55"/>
                </a:lnTo>
                <a:lnTo>
                  <a:pt x="278" y="55"/>
                </a:lnTo>
                <a:lnTo>
                  <a:pt x="280" y="53"/>
                </a:lnTo>
                <a:lnTo>
                  <a:pt x="280" y="55"/>
                </a:lnTo>
                <a:lnTo>
                  <a:pt x="278" y="55"/>
                </a:lnTo>
                <a:lnTo>
                  <a:pt x="277" y="55"/>
                </a:lnTo>
                <a:lnTo>
                  <a:pt x="277" y="57"/>
                </a:lnTo>
                <a:lnTo>
                  <a:pt x="278" y="57"/>
                </a:lnTo>
                <a:lnTo>
                  <a:pt x="280" y="58"/>
                </a:lnTo>
                <a:lnTo>
                  <a:pt x="282" y="58"/>
                </a:lnTo>
                <a:lnTo>
                  <a:pt x="282" y="57"/>
                </a:lnTo>
                <a:lnTo>
                  <a:pt x="282" y="55"/>
                </a:lnTo>
                <a:lnTo>
                  <a:pt x="283" y="57"/>
                </a:lnTo>
                <a:lnTo>
                  <a:pt x="283" y="58"/>
                </a:lnTo>
                <a:lnTo>
                  <a:pt x="283" y="60"/>
                </a:lnTo>
                <a:lnTo>
                  <a:pt x="285" y="60"/>
                </a:lnTo>
                <a:lnTo>
                  <a:pt x="285" y="62"/>
                </a:lnTo>
                <a:lnTo>
                  <a:pt x="287" y="62"/>
                </a:lnTo>
                <a:lnTo>
                  <a:pt x="287" y="64"/>
                </a:lnTo>
                <a:lnTo>
                  <a:pt x="285" y="64"/>
                </a:lnTo>
                <a:lnTo>
                  <a:pt x="285" y="65"/>
                </a:lnTo>
                <a:lnTo>
                  <a:pt x="283" y="65"/>
                </a:lnTo>
                <a:lnTo>
                  <a:pt x="282" y="65"/>
                </a:lnTo>
                <a:lnTo>
                  <a:pt x="282" y="67"/>
                </a:lnTo>
                <a:lnTo>
                  <a:pt x="283" y="67"/>
                </a:lnTo>
                <a:lnTo>
                  <a:pt x="283" y="69"/>
                </a:lnTo>
                <a:lnTo>
                  <a:pt x="282" y="69"/>
                </a:lnTo>
                <a:lnTo>
                  <a:pt x="282" y="70"/>
                </a:lnTo>
                <a:lnTo>
                  <a:pt x="282" y="70"/>
                </a:lnTo>
                <a:lnTo>
                  <a:pt x="283" y="72"/>
                </a:lnTo>
                <a:lnTo>
                  <a:pt x="285" y="72"/>
                </a:lnTo>
                <a:lnTo>
                  <a:pt x="285" y="74"/>
                </a:lnTo>
                <a:lnTo>
                  <a:pt x="287" y="74"/>
                </a:lnTo>
                <a:lnTo>
                  <a:pt x="287" y="76"/>
                </a:lnTo>
                <a:lnTo>
                  <a:pt x="285" y="76"/>
                </a:lnTo>
                <a:lnTo>
                  <a:pt x="285" y="77"/>
                </a:lnTo>
                <a:lnTo>
                  <a:pt x="283" y="77"/>
                </a:lnTo>
                <a:lnTo>
                  <a:pt x="283" y="79"/>
                </a:lnTo>
                <a:lnTo>
                  <a:pt x="283" y="81"/>
                </a:lnTo>
                <a:lnTo>
                  <a:pt x="285" y="81"/>
                </a:lnTo>
                <a:lnTo>
                  <a:pt x="287" y="81"/>
                </a:lnTo>
                <a:lnTo>
                  <a:pt x="287" y="79"/>
                </a:lnTo>
                <a:lnTo>
                  <a:pt x="289" y="79"/>
                </a:lnTo>
                <a:lnTo>
                  <a:pt x="290" y="79"/>
                </a:lnTo>
                <a:lnTo>
                  <a:pt x="290" y="81"/>
                </a:lnTo>
                <a:lnTo>
                  <a:pt x="290" y="82"/>
                </a:lnTo>
                <a:lnTo>
                  <a:pt x="290" y="82"/>
                </a:lnTo>
                <a:lnTo>
                  <a:pt x="290" y="82"/>
                </a:lnTo>
                <a:lnTo>
                  <a:pt x="289" y="82"/>
                </a:lnTo>
                <a:lnTo>
                  <a:pt x="287" y="84"/>
                </a:lnTo>
                <a:lnTo>
                  <a:pt x="289" y="84"/>
                </a:lnTo>
                <a:lnTo>
                  <a:pt x="289" y="86"/>
                </a:lnTo>
                <a:lnTo>
                  <a:pt x="290" y="86"/>
                </a:lnTo>
                <a:lnTo>
                  <a:pt x="290" y="86"/>
                </a:lnTo>
                <a:lnTo>
                  <a:pt x="292" y="86"/>
                </a:lnTo>
                <a:lnTo>
                  <a:pt x="292" y="86"/>
                </a:lnTo>
                <a:lnTo>
                  <a:pt x="290" y="86"/>
                </a:lnTo>
                <a:lnTo>
                  <a:pt x="290" y="88"/>
                </a:lnTo>
                <a:lnTo>
                  <a:pt x="292" y="88"/>
                </a:lnTo>
                <a:lnTo>
                  <a:pt x="294" y="88"/>
                </a:lnTo>
                <a:lnTo>
                  <a:pt x="295" y="88"/>
                </a:lnTo>
                <a:lnTo>
                  <a:pt x="295" y="89"/>
                </a:lnTo>
                <a:lnTo>
                  <a:pt x="297" y="89"/>
                </a:lnTo>
                <a:lnTo>
                  <a:pt x="297" y="91"/>
                </a:lnTo>
                <a:lnTo>
                  <a:pt x="299" y="91"/>
                </a:lnTo>
                <a:lnTo>
                  <a:pt x="299" y="93"/>
                </a:lnTo>
                <a:lnTo>
                  <a:pt x="297" y="93"/>
                </a:lnTo>
                <a:lnTo>
                  <a:pt x="295" y="93"/>
                </a:lnTo>
                <a:lnTo>
                  <a:pt x="294" y="93"/>
                </a:lnTo>
                <a:lnTo>
                  <a:pt x="294" y="95"/>
                </a:lnTo>
                <a:lnTo>
                  <a:pt x="295" y="95"/>
                </a:lnTo>
                <a:lnTo>
                  <a:pt x="295" y="96"/>
                </a:lnTo>
                <a:lnTo>
                  <a:pt x="297" y="96"/>
                </a:lnTo>
                <a:lnTo>
                  <a:pt x="297" y="98"/>
                </a:lnTo>
                <a:lnTo>
                  <a:pt x="297" y="100"/>
                </a:lnTo>
                <a:lnTo>
                  <a:pt x="299" y="100"/>
                </a:lnTo>
                <a:lnTo>
                  <a:pt x="299" y="100"/>
                </a:lnTo>
                <a:lnTo>
                  <a:pt x="297" y="100"/>
                </a:lnTo>
                <a:lnTo>
                  <a:pt x="297" y="100"/>
                </a:lnTo>
                <a:lnTo>
                  <a:pt x="295" y="100"/>
                </a:lnTo>
                <a:lnTo>
                  <a:pt x="295" y="100"/>
                </a:lnTo>
                <a:lnTo>
                  <a:pt x="295" y="101"/>
                </a:lnTo>
                <a:lnTo>
                  <a:pt x="297" y="101"/>
                </a:lnTo>
                <a:lnTo>
                  <a:pt x="297" y="103"/>
                </a:lnTo>
                <a:lnTo>
                  <a:pt x="297" y="105"/>
                </a:lnTo>
                <a:lnTo>
                  <a:pt x="295" y="105"/>
                </a:lnTo>
                <a:lnTo>
                  <a:pt x="295" y="107"/>
                </a:lnTo>
                <a:lnTo>
                  <a:pt x="297" y="107"/>
                </a:lnTo>
                <a:lnTo>
                  <a:pt x="297" y="108"/>
                </a:lnTo>
                <a:lnTo>
                  <a:pt x="297" y="110"/>
                </a:lnTo>
                <a:lnTo>
                  <a:pt x="297" y="112"/>
                </a:lnTo>
                <a:lnTo>
                  <a:pt x="297" y="113"/>
                </a:lnTo>
                <a:lnTo>
                  <a:pt x="295" y="113"/>
                </a:lnTo>
                <a:lnTo>
                  <a:pt x="295" y="115"/>
                </a:lnTo>
                <a:lnTo>
                  <a:pt x="294" y="115"/>
                </a:lnTo>
                <a:lnTo>
                  <a:pt x="294" y="115"/>
                </a:lnTo>
                <a:lnTo>
                  <a:pt x="295" y="115"/>
                </a:lnTo>
                <a:lnTo>
                  <a:pt x="297" y="115"/>
                </a:lnTo>
                <a:lnTo>
                  <a:pt x="297" y="115"/>
                </a:lnTo>
                <a:lnTo>
                  <a:pt x="299" y="115"/>
                </a:lnTo>
                <a:lnTo>
                  <a:pt x="299" y="115"/>
                </a:lnTo>
                <a:lnTo>
                  <a:pt x="299" y="117"/>
                </a:lnTo>
                <a:lnTo>
                  <a:pt x="301" y="117"/>
                </a:lnTo>
                <a:lnTo>
                  <a:pt x="301" y="119"/>
                </a:lnTo>
                <a:lnTo>
                  <a:pt x="302" y="119"/>
                </a:lnTo>
                <a:lnTo>
                  <a:pt x="302" y="117"/>
                </a:lnTo>
                <a:lnTo>
                  <a:pt x="304" y="117"/>
                </a:lnTo>
                <a:lnTo>
                  <a:pt x="304" y="115"/>
                </a:lnTo>
                <a:lnTo>
                  <a:pt x="306" y="115"/>
                </a:lnTo>
                <a:lnTo>
                  <a:pt x="306" y="117"/>
                </a:lnTo>
                <a:lnTo>
                  <a:pt x="306" y="119"/>
                </a:lnTo>
                <a:lnTo>
                  <a:pt x="306" y="120"/>
                </a:lnTo>
                <a:lnTo>
                  <a:pt x="304" y="122"/>
                </a:lnTo>
                <a:lnTo>
                  <a:pt x="304" y="124"/>
                </a:lnTo>
                <a:lnTo>
                  <a:pt x="306" y="124"/>
                </a:lnTo>
                <a:lnTo>
                  <a:pt x="306" y="124"/>
                </a:lnTo>
                <a:lnTo>
                  <a:pt x="307" y="124"/>
                </a:lnTo>
                <a:lnTo>
                  <a:pt x="307" y="125"/>
                </a:lnTo>
                <a:lnTo>
                  <a:pt x="309" y="127"/>
                </a:lnTo>
                <a:lnTo>
                  <a:pt x="307" y="127"/>
                </a:lnTo>
                <a:lnTo>
                  <a:pt x="306" y="129"/>
                </a:lnTo>
                <a:lnTo>
                  <a:pt x="306" y="127"/>
                </a:lnTo>
                <a:lnTo>
                  <a:pt x="306" y="129"/>
                </a:lnTo>
                <a:lnTo>
                  <a:pt x="307" y="129"/>
                </a:lnTo>
                <a:lnTo>
                  <a:pt x="309" y="131"/>
                </a:lnTo>
                <a:lnTo>
                  <a:pt x="311" y="131"/>
                </a:lnTo>
                <a:lnTo>
                  <a:pt x="311" y="131"/>
                </a:lnTo>
                <a:lnTo>
                  <a:pt x="313" y="131"/>
                </a:lnTo>
                <a:lnTo>
                  <a:pt x="314" y="131"/>
                </a:lnTo>
                <a:lnTo>
                  <a:pt x="313" y="132"/>
                </a:lnTo>
                <a:lnTo>
                  <a:pt x="313" y="134"/>
                </a:lnTo>
                <a:lnTo>
                  <a:pt x="314" y="134"/>
                </a:lnTo>
                <a:lnTo>
                  <a:pt x="316" y="134"/>
                </a:lnTo>
                <a:lnTo>
                  <a:pt x="314" y="136"/>
                </a:lnTo>
                <a:lnTo>
                  <a:pt x="313" y="136"/>
                </a:lnTo>
                <a:lnTo>
                  <a:pt x="311" y="136"/>
                </a:lnTo>
                <a:lnTo>
                  <a:pt x="311" y="138"/>
                </a:lnTo>
                <a:lnTo>
                  <a:pt x="313" y="138"/>
                </a:lnTo>
                <a:lnTo>
                  <a:pt x="313" y="139"/>
                </a:lnTo>
                <a:lnTo>
                  <a:pt x="314" y="139"/>
                </a:lnTo>
                <a:lnTo>
                  <a:pt x="316" y="139"/>
                </a:lnTo>
                <a:lnTo>
                  <a:pt x="318" y="139"/>
                </a:lnTo>
                <a:lnTo>
                  <a:pt x="320" y="139"/>
                </a:lnTo>
                <a:lnTo>
                  <a:pt x="318" y="139"/>
                </a:lnTo>
                <a:lnTo>
                  <a:pt x="318" y="141"/>
                </a:lnTo>
                <a:lnTo>
                  <a:pt x="320" y="143"/>
                </a:lnTo>
                <a:lnTo>
                  <a:pt x="318" y="144"/>
                </a:lnTo>
                <a:lnTo>
                  <a:pt x="320" y="144"/>
                </a:lnTo>
                <a:lnTo>
                  <a:pt x="321" y="144"/>
                </a:lnTo>
                <a:lnTo>
                  <a:pt x="321" y="146"/>
                </a:lnTo>
                <a:lnTo>
                  <a:pt x="321" y="146"/>
                </a:lnTo>
                <a:lnTo>
                  <a:pt x="321" y="146"/>
                </a:lnTo>
                <a:lnTo>
                  <a:pt x="321" y="148"/>
                </a:lnTo>
                <a:lnTo>
                  <a:pt x="321" y="148"/>
                </a:lnTo>
                <a:lnTo>
                  <a:pt x="321" y="150"/>
                </a:lnTo>
                <a:lnTo>
                  <a:pt x="321" y="151"/>
                </a:lnTo>
                <a:lnTo>
                  <a:pt x="323" y="151"/>
                </a:lnTo>
                <a:lnTo>
                  <a:pt x="321" y="151"/>
                </a:lnTo>
                <a:lnTo>
                  <a:pt x="321" y="151"/>
                </a:lnTo>
                <a:lnTo>
                  <a:pt x="321" y="151"/>
                </a:lnTo>
                <a:lnTo>
                  <a:pt x="321" y="153"/>
                </a:lnTo>
                <a:lnTo>
                  <a:pt x="323" y="153"/>
                </a:lnTo>
                <a:lnTo>
                  <a:pt x="325" y="153"/>
                </a:lnTo>
                <a:lnTo>
                  <a:pt x="325" y="155"/>
                </a:lnTo>
                <a:lnTo>
                  <a:pt x="325" y="156"/>
                </a:lnTo>
                <a:lnTo>
                  <a:pt x="326" y="156"/>
                </a:lnTo>
                <a:lnTo>
                  <a:pt x="326" y="158"/>
                </a:lnTo>
                <a:lnTo>
                  <a:pt x="326" y="160"/>
                </a:lnTo>
                <a:lnTo>
                  <a:pt x="328" y="160"/>
                </a:lnTo>
                <a:lnTo>
                  <a:pt x="328" y="158"/>
                </a:lnTo>
                <a:lnTo>
                  <a:pt x="330" y="158"/>
                </a:lnTo>
                <a:lnTo>
                  <a:pt x="330" y="160"/>
                </a:lnTo>
                <a:lnTo>
                  <a:pt x="328" y="162"/>
                </a:lnTo>
                <a:lnTo>
                  <a:pt x="328" y="162"/>
                </a:lnTo>
                <a:lnTo>
                  <a:pt x="328" y="163"/>
                </a:lnTo>
                <a:lnTo>
                  <a:pt x="330" y="163"/>
                </a:lnTo>
                <a:lnTo>
                  <a:pt x="330" y="162"/>
                </a:lnTo>
                <a:lnTo>
                  <a:pt x="332" y="162"/>
                </a:lnTo>
                <a:lnTo>
                  <a:pt x="332" y="163"/>
                </a:lnTo>
                <a:lnTo>
                  <a:pt x="330" y="163"/>
                </a:lnTo>
                <a:lnTo>
                  <a:pt x="330" y="165"/>
                </a:lnTo>
                <a:lnTo>
                  <a:pt x="328" y="165"/>
                </a:lnTo>
                <a:lnTo>
                  <a:pt x="328" y="167"/>
                </a:lnTo>
                <a:lnTo>
                  <a:pt x="328" y="168"/>
                </a:lnTo>
                <a:lnTo>
                  <a:pt x="328" y="170"/>
                </a:lnTo>
                <a:lnTo>
                  <a:pt x="330" y="170"/>
                </a:lnTo>
                <a:lnTo>
                  <a:pt x="330" y="172"/>
                </a:lnTo>
                <a:lnTo>
                  <a:pt x="332" y="172"/>
                </a:lnTo>
                <a:lnTo>
                  <a:pt x="333" y="172"/>
                </a:lnTo>
                <a:lnTo>
                  <a:pt x="333" y="174"/>
                </a:lnTo>
                <a:lnTo>
                  <a:pt x="333" y="175"/>
                </a:lnTo>
                <a:lnTo>
                  <a:pt x="335" y="175"/>
                </a:lnTo>
                <a:lnTo>
                  <a:pt x="335" y="174"/>
                </a:lnTo>
                <a:lnTo>
                  <a:pt x="335" y="172"/>
                </a:lnTo>
                <a:lnTo>
                  <a:pt x="335" y="172"/>
                </a:lnTo>
                <a:lnTo>
                  <a:pt x="335" y="174"/>
                </a:lnTo>
                <a:lnTo>
                  <a:pt x="337" y="174"/>
                </a:lnTo>
                <a:lnTo>
                  <a:pt x="337" y="175"/>
                </a:lnTo>
                <a:lnTo>
                  <a:pt x="337" y="175"/>
                </a:lnTo>
                <a:lnTo>
                  <a:pt x="335" y="175"/>
                </a:lnTo>
                <a:lnTo>
                  <a:pt x="335" y="175"/>
                </a:lnTo>
                <a:lnTo>
                  <a:pt x="333" y="175"/>
                </a:lnTo>
                <a:lnTo>
                  <a:pt x="333" y="177"/>
                </a:lnTo>
                <a:lnTo>
                  <a:pt x="335" y="177"/>
                </a:lnTo>
                <a:lnTo>
                  <a:pt x="335" y="177"/>
                </a:lnTo>
                <a:lnTo>
                  <a:pt x="335" y="179"/>
                </a:lnTo>
                <a:lnTo>
                  <a:pt x="337" y="181"/>
                </a:lnTo>
                <a:lnTo>
                  <a:pt x="335" y="181"/>
                </a:lnTo>
                <a:lnTo>
                  <a:pt x="335" y="181"/>
                </a:lnTo>
                <a:lnTo>
                  <a:pt x="335" y="182"/>
                </a:lnTo>
                <a:lnTo>
                  <a:pt x="333" y="182"/>
                </a:lnTo>
                <a:lnTo>
                  <a:pt x="332" y="182"/>
                </a:lnTo>
                <a:lnTo>
                  <a:pt x="332" y="184"/>
                </a:lnTo>
                <a:lnTo>
                  <a:pt x="333" y="186"/>
                </a:lnTo>
                <a:lnTo>
                  <a:pt x="335" y="186"/>
                </a:lnTo>
                <a:lnTo>
                  <a:pt x="335" y="186"/>
                </a:lnTo>
                <a:lnTo>
                  <a:pt x="335" y="187"/>
                </a:lnTo>
                <a:lnTo>
                  <a:pt x="335" y="187"/>
                </a:lnTo>
                <a:lnTo>
                  <a:pt x="333" y="187"/>
                </a:lnTo>
                <a:lnTo>
                  <a:pt x="332" y="187"/>
                </a:lnTo>
                <a:lnTo>
                  <a:pt x="332" y="189"/>
                </a:lnTo>
                <a:lnTo>
                  <a:pt x="333" y="191"/>
                </a:lnTo>
                <a:lnTo>
                  <a:pt x="335" y="191"/>
                </a:lnTo>
                <a:lnTo>
                  <a:pt x="335" y="191"/>
                </a:lnTo>
                <a:lnTo>
                  <a:pt x="333" y="191"/>
                </a:lnTo>
                <a:lnTo>
                  <a:pt x="332" y="191"/>
                </a:lnTo>
                <a:lnTo>
                  <a:pt x="333" y="193"/>
                </a:lnTo>
                <a:lnTo>
                  <a:pt x="335" y="193"/>
                </a:lnTo>
                <a:lnTo>
                  <a:pt x="335" y="193"/>
                </a:lnTo>
                <a:lnTo>
                  <a:pt x="337" y="193"/>
                </a:lnTo>
                <a:lnTo>
                  <a:pt x="337" y="194"/>
                </a:lnTo>
                <a:lnTo>
                  <a:pt x="335" y="194"/>
                </a:lnTo>
                <a:lnTo>
                  <a:pt x="335" y="196"/>
                </a:lnTo>
                <a:lnTo>
                  <a:pt x="337" y="196"/>
                </a:lnTo>
                <a:lnTo>
                  <a:pt x="338" y="196"/>
                </a:lnTo>
                <a:lnTo>
                  <a:pt x="340" y="196"/>
                </a:lnTo>
                <a:lnTo>
                  <a:pt x="340" y="198"/>
                </a:lnTo>
                <a:lnTo>
                  <a:pt x="340" y="199"/>
                </a:lnTo>
                <a:lnTo>
                  <a:pt x="340" y="201"/>
                </a:lnTo>
                <a:lnTo>
                  <a:pt x="338" y="203"/>
                </a:lnTo>
                <a:lnTo>
                  <a:pt x="337" y="203"/>
                </a:lnTo>
                <a:lnTo>
                  <a:pt x="335" y="205"/>
                </a:lnTo>
                <a:lnTo>
                  <a:pt x="335" y="205"/>
                </a:lnTo>
                <a:lnTo>
                  <a:pt x="335" y="203"/>
                </a:lnTo>
                <a:lnTo>
                  <a:pt x="333" y="205"/>
                </a:lnTo>
                <a:lnTo>
                  <a:pt x="335" y="206"/>
                </a:lnTo>
                <a:lnTo>
                  <a:pt x="335" y="206"/>
                </a:lnTo>
                <a:lnTo>
                  <a:pt x="335" y="208"/>
                </a:lnTo>
                <a:lnTo>
                  <a:pt x="335" y="210"/>
                </a:lnTo>
                <a:lnTo>
                  <a:pt x="335" y="210"/>
                </a:lnTo>
                <a:lnTo>
                  <a:pt x="337" y="210"/>
                </a:lnTo>
                <a:lnTo>
                  <a:pt x="338" y="212"/>
                </a:lnTo>
                <a:lnTo>
                  <a:pt x="337" y="212"/>
                </a:lnTo>
                <a:lnTo>
                  <a:pt x="337" y="213"/>
                </a:lnTo>
                <a:lnTo>
                  <a:pt x="338" y="213"/>
                </a:lnTo>
                <a:lnTo>
                  <a:pt x="338" y="215"/>
                </a:lnTo>
                <a:lnTo>
                  <a:pt x="338" y="217"/>
                </a:lnTo>
                <a:lnTo>
                  <a:pt x="337" y="217"/>
                </a:lnTo>
                <a:lnTo>
                  <a:pt x="335" y="217"/>
                </a:lnTo>
                <a:lnTo>
                  <a:pt x="335" y="217"/>
                </a:lnTo>
                <a:lnTo>
                  <a:pt x="333" y="217"/>
                </a:lnTo>
                <a:lnTo>
                  <a:pt x="333" y="218"/>
                </a:lnTo>
                <a:lnTo>
                  <a:pt x="335" y="218"/>
                </a:lnTo>
                <a:lnTo>
                  <a:pt x="335" y="217"/>
                </a:lnTo>
                <a:lnTo>
                  <a:pt x="335" y="217"/>
                </a:lnTo>
                <a:lnTo>
                  <a:pt x="335" y="218"/>
                </a:lnTo>
                <a:lnTo>
                  <a:pt x="337" y="218"/>
                </a:lnTo>
                <a:lnTo>
                  <a:pt x="335" y="220"/>
                </a:lnTo>
                <a:lnTo>
                  <a:pt x="335" y="222"/>
                </a:lnTo>
                <a:lnTo>
                  <a:pt x="335" y="222"/>
                </a:lnTo>
                <a:lnTo>
                  <a:pt x="335" y="222"/>
                </a:lnTo>
                <a:lnTo>
                  <a:pt x="335" y="222"/>
                </a:lnTo>
                <a:lnTo>
                  <a:pt x="333" y="222"/>
                </a:lnTo>
                <a:lnTo>
                  <a:pt x="333" y="224"/>
                </a:lnTo>
                <a:lnTo>
                  <a:pt x="335" y="224"/>
                </a:lnTo>
                <a:lnTo>
                  <a:pt x="335" y="225"/>
                </a:lnTo>
                <a:lnTo>
                  <a:pt x="333" y="225"/>
                </a:lnTo>
                <a:lnTo>
                  <a:pt x="333" y="224"/>
                </a:lnTo>
                <a:lnTo>
                  <a:pt x="332" y="224"/>
                </a:lnTo>
                <a:lnTo>
                  <a:pt x="332" y="225"/>
                </a:lnTo>
                <a:lnTo>
                  <a:pt x="330" y="225"/>
                </a:lnTo>
                <a:lnTo>
                  <a:pt x="330" y="224"/>
                </a:lnTo>
                <a:lnTo>
                  <a:pt x="328" y="224"/>
                </a:lnTo>
                <a:lnTo>
                  <a:pt x="328" y="225"/>
                </a:lnTo>
                <a:lnTo>
                  <a:pt x="330" y="225"/>
                </a:lnTo>
                <a:lnTo>
                  <a:pt x="330" y="227"/>
                </a:lnTo>
                <a:lnTo>
                  <a:pt x="332" y="227"/>
                </a:lnTo>
                <a:lnTo>
                  <a:pt x="333" y="227"/>
                </a:lnTo>
                <a:lnTo>
                  <a:pt x="333" y="225"/>
                </a:lnTo>
                <a:lnTo>
                  <a:pt x="333" y="227"/>
                </a:lnTo>
                <a:lnTo>
                  <a:pt x="335" y="229"/>
                </a:lnTo>
                <a:lnTo>
                  <a:pt x="335" y="230"/>
                </a:lnTo>
                <a:lnTo>
                  <a:pt x="333" y="230"/>
                </a:lnTo>
                <a:lnTo>
                  <a:pt x="332" y="230"/>
                </a:lnTo>
                <a:lnTo>
                  <a:pt x="330" y="230"/>
                </a:lnTo>
                <a:lnTo>
                  <a:pt x="330" y="229"/>
                </a:lnTo>
                <a:lnTo>
                  <a:pt x="328" y="229"/>
                </a:lnTo>
                <a:lnTo>
                  <a:pt x="328" y="227"/>
                </a:lnTo>
                <a:lnTo>
                  <a:pt x="328" y="229"/>
                </a:lnTo>
                <a:lnTo>
                  <a:pt x="328" y="230"/>
                </a:lnTo>
                <a:lnTo>
                  <a:pt x="328" y="232"/>
                </a:lnTo>
                <a:lnTo>
                  <a:pt x="330" y="232"/>
                </a:lnTo>
                <a:lnTo>
                  <a:pt x="330" y="234"/>
                </a:lnTo>
                <a:lnTo>
                  <a:pt x="328" y="234"/>
                </a:lnTo>
                <a:lnTo>
                  <a:pt x="328" y="232"/>
                </a:lnTo>
                <a:lnTo>
                  <a:pt x="326" y="232"/>
                </a:lnTo>
                <a:lnTo>
                  <a:pt x="326" y="230"/>
                </a:lnTo>
                <a:lnTo>
                  <a:pt x="325" y="230"/>
                </a:lnTo>
                <a:lnTo>
                  <a:pt x="325" y="232"/>
                </a:lnTo>
                <a:lnTo>
                  <a:pt x="326" y="234"/>
                </a:lnTo>
                <a:lnTo>
                  <a:pt x="328" y="234"/>
                </a:lnTo>
                <a:lnTo>
                  <a:pt x="328" y="236"/>
                </a:lnTo>
                <a:lnTo>
                  <a:pt x="328" y="236"/>
                </a:lnTo>
                <a:lnTo>
                  <a:pt x="326" y="236"/>
                </a:lnTo>
                <a:lnTo>
                  <a:pt x="326" y="237"/>
                </a:lnTo>
                <a:lnTo>
                  <a:pt x="325" y="237"/>
                </a:lnTo>
                <a:lnTo>
                  <a:pt x="325" y="236"/>
                </a:lnTo>
                <a:lnTo>
                  <a:pt x="325" y="236"/>
                </a:lnTo>
                <a:lnTo>
                  <a:pt x="325" y="234"/>
                </a:lnTo>
                <a:lnTo>
                  <a:pt x="323" y="234"/>
                </a:lnTo>
                <a:lnTo>
                  <a:pt x="323" y="236"/>
                </a:lnTo>
                <a:lnTo>
                  <a:pt x="321" y="236"/>
                </a:lnTo>
                <a:lnTo>
                  <a:pt x="321" y="236"/>
                </a:lnTo>
                <a:lnTo>
                  <a:pt x="321" y="236"/>
                </a:lnTo>
                <a:lnTo>
                  <a:pt x="321" y="236"/>
                </a:lnTo>
                <a:lnTo>
                  <a:pt x="321" y="237"/>
                </a:lnTo>
                <a:lnTo>
                  <a:pt x="321" y="239"/>
                </a:lnTo>
                <a:lnTo>
                  <a:pt x="321" y="241"/>
                </a:lnTo>
                <a:lnTo>
                  <a:pt x="323" y="241"/>
                </a:lnTo>
                <a:lnTo>
                  <a:pt x="325" y="241"/>
                </a:lnTo>
                <a:lnTo>
                  <a:pt x="325" y="242"/>
                </a:lnTo>
                <a:lnTo>
                  <a:pt x="325" y="244"/>
                </a:lnTo>
                <a:lnTo>
                  <a:pt x="323" y="244"/>
                </a:lnTo>
                <a:lnTo>
                  <a:pt x="321" y="244"/>
                </a:lnTo>
                <a:lnTo>
                  <a:pt x="321" y="244"/>
                </a:lnTo>
                <a:lnTo>
                  <a:pt x="321" y="246"/>
                </a:lnTo>
                <a:lnTo>
                  <a:pt x="321" y="248"/>
                </a:lnTo>
                <a:lnTo>
                  <a:pt x="320" y="248"/>
                </a:lnTo>
                <a:lnTo>
                  <a:pt x="318" y="248"/>
                </a:lnTo>
                <a:lnTo>
                  <a:pt x="316" y="248"/>
                </a:lnTo>
                <a:lnTo>
                  <a:pt x="318" y="248"/>
                </a:lnTo>
                <a:lnTo>
                  <a:pt x="318" y="246"/>
                </a:lnTo>
                <a:lnTo>
                  <a:pt x="318" y="244"/>
                </a:lnTo>
                <a:lnTo>
                  <a:pt x="320" y="244"/>
                </a:lnTo>
                <a:lnTo>
                  <a:pt x="318" y="244"/>
                </a:lnTo>
                <a:lnTo>
                  <a:pt x="318" y="242"/>
                </a:lnTo>
                <a:lnTo>
                  <a:pt x="318" y="244"/>
                </a:lnTo>
                <a:lnTo>
                  <a:pt x="316" y="244"/>
                </a:lnTo>
                <a:lnTo>
                  <a:pt x="316" y="246"/>
                </a:lnTo>
                <a:lnTo>
                  <a:pt x="316" y="248"/>
                </a:lnTo>
                <a:lnTo>
                  <a:pt x="316" y="249"/>
                </a:lnTo>
                <a:lnTo>
                  <a:pt x="318" y="249"/>
                </a:lnTo>
                <a:lnTo>
                  <a:pt x="318" y="251"/>
                </a:lnTo>
                <a:lnTo>
                  <a:pt x="316" y="251"/>
                </a:lnTo>
                <a:lnTo>
                  <a:pt x="318" y="251"/>
                </a:lnTo>
                <a:lnTo>
                  <a:pt x="318" y="253"/>
                </a:lnTo>
                <a:lnTo>
                  <a:pt x="320" y="253"/>
                </a:lnTo>
                <a:lnTo>
                  <a:pt x="318" y="253"/>
                </a:lnTo>
                <a:lnTo>
                  <a:pt x="316" y="253"/>
                </a:lnTo>
                <a:lnTo>
                  <a:pt x="314" y="253"/>
                </a:lnTo>
                <a:lnTo>
                  <a:pt x="314" y="251"/>
                </a:lnTo>
                <a:lnTo>
                  <a:pt x="314" y="251"/>
                </a:lnTo>
                <a:lnTo>
                  <a:pt x="313" y="251"/>
                </a:lnTo>
                <a:lnTo>
                  <a:pt x="313" y="251"/>
                </a:lnTo>
                <a:lnTo>
                  <a:pt x="313" y="253"/>
                </a:lnTo>
                <a:lnTo>
                  <a:pt x="313" y="255"/>
                </a:lnTo>
                <a:lnTo>
                  <a:pt x="311" y="255"/>
                </a:lnTo>
                <a:lnTo>
                  <a:pt x="313" y="256"/>
                </a:lnTo>
                <a:lnTo>
                  <a:pt x="314" y="256"/>
                </a:lnTo>
                <a:lnTo>
                  <a:pt x="314" y="258"/>
                </a:lnTo>
                <a:lnTo>
                  <a:pt x="313" y="258"/>
                </a:lnTo>
                <a:lnTo>
                  <a:pt x="311" y="258"/>
                </a:lnTo>
                <a:lnTo>
                  <a:pt x="311" y="256"/>
                </a:lnTo>
                <a:lnTo>
                  <a:pt x="309" y="258"/>
                </a:lnTo>
                <a:lnTo>
                  <a:pt x="311" y="260"/>
                </a:lnTo>
                <a:lnTo>
                  <a:pt x="311" y="261"/>
                </a:lnTo>
                <a:lnTo>
                  <a:pt x="311" y="263"/>
                </a:lnTo>
                <a:lnTo>
                  <a:pt x="313" y="263"/>
                </a:lnTo>
                <a:lnTo>
                  <a:pt x="313" y="261"/>
                </a:lnTo>
                <a:lnTo>
                  <a:pt x="314" y="261"/>
                </a:lnTo>
                <a:lnTo>
                  <a:pt x="314" y="263"/>
                </a:lnTo>
                <a:lnTo>
                  <a:pt x="313" y="263"/>
                </a:lnTo>
                <a:lnTo>
                  <a:pt x="311" y="263"/>
                </a:lnTo>
                <a:lnTo>
                  <a:pt x="311" y="265"/>
                </a:lnTo>
                <a:lnTo>
                  <a:pt x="309" y="265"/>
                </a:lnTo>
                <a:lnTo>
                  <a:pt x="309" y="267"/>
                </a:lnTo>
                <a:lnTo>
                  <a:pt x="311" y="267"/>
                </a:lnTo>
                <a:lnTo>
                  <a:pt x="313" y="267"/>
                </a:lnTo>
                <a:lnTo>
                  <a:pt x="313" y="267"/>
                </a:lnTo>
                <a:lnTo>
                  <a:pt x="311" y="267"/>
                </a:lnTo>
                <a:lnTo>
                  <a:pt x="311" y="268"/>
                </a:lnTo>
                <a:lnTo>
                  <a:pt x="311" y="270"/>
                </a:lnTo>
                <a:lnTo>
                  <a:pt x="313" y="270"/>
                </a:lnTo>
                <a:lnTo>
                  <a:pt x="314" y="272"/>
                </a:lnTo>
                <a:lnTo>
                  <a:pt x="314" y="273"/>
                </a:lnTo>
                <a:lnTo>
                  <a:pt x="313" y="273"/>
                </a:lnTo>
                <a:lnTo>
                  <a:pt x="313" y="275"/>
                </a:lnTo>
                <a:lnTo>
                  <a:pt x="313" y="277"/>
                </a:lnTo>
                <a:lnTo>
                  <a:pt x="313" y="279"/>
                </a:lnTo>
                <a:lnTo>
                  <a:pt x="313" y="280"/>
                </a:lnTo>
                <a:lnTo>
                  <a:pt x="311" y="280"/>
                </a:lnTo>
                <a:lnTo>
                  <a:pt x="311" y="282"/>
                </a:lnTo>
                <a:lnTo>
                  <a:pt x="309" y="282"/>
                </a:lnTo>
                <a:lnTo>
                  <a:pt x="309" y="282"/>
                </a:lnTo>
                <a:lnTo>
                  <a:pt x="309" y="284"/>
                </a:lnTo>
                <a:lnTo>
                  <a:pt x="311" y="284"/>
                </a:lnTo>
                <a:lnTo>
                  <a:pt x="311" y="285"/>
                </a:lnTo>
                <a:lnTo>
                  <a:pt x="311" y="287"/>
                </a:lnTo>
                <a:lnTo>
                  <a:pt x="313" y="287"/>
                </a:lnTo>
                <a:lnTo>
                  <a:pt x="311" y="289"/>
                </a:lnTo>
                <a:lnTo>
                  <a:pt x="311" y="291"/>
                </a:lnTo>
                <a:lnTo>
                  <a:pt x="309" y="291"/>
                </a:lnTo>
                <a:lnTo>
                  <a:pt x="309" y="292"/>
                </a:lnTo>
                <a:lnTo>
                  <a:pt x="307" y="292"/>
                </a:lnTo>
                <a:lnTo>
                  <a:pt x="306" y="291"/>
                </a:lnTo>
                <a:lnTo>
                  <a:pt x="306" y="289"/>
                </a:lnTo>
                <a:lnTo>
                  <a:pt x="307" y="289"/>
                </a:lnTo>
                <a:lnTo>
                  <a:pt x="309" y="289"/>
                </a:lnTo>
                <a:lnTo>
                  <a:pt x="309" y="287"/>
                </a:lnTo>
                <a:lnTo>
                  <a:pt x="307" y="287"/>
                </a:lnTo>
                <a:lnTo>
                  <a:pt x="306" y="289"/>
                </a:lnTo>
                <a:lnTo>
                  <a:pt x="306" y="289"/>
                </a:lnTo>
                <a:lnTo>
                  <a:pt x="306" y="287"/>
                </a:lnTo>
                <a:lnTo>
                  <a:pt x="304" y="287"/>
                </a:lnTo>
                <a:lnTo>
                  <a:pt x="304" y="289"/>
                </a:lnTo>
                <a:lnTo>
                  <a:pt x="304" y="291"/>
                </a:lnTo>
                <a:lnTo>
                  <a:pt x="304" y="292"/>
                </a:lnTo>
                <a:lnTo>
                  <a:pt x="304" y="294"/>
                </a:lnTo>
                <a:lnTo>
                  <a:pt x="302" y="294"/>
                </a:lnTo>
                <a:lnTo>
                  <a:pt x="301" y="294"/>
                </a:lnTo>
                <a:lnTo>
                  <a:pt x="301" y="292"/>
                </a:lnTo>
                <a:lnTo>
                  <a:pt x="301" y="291"/>
                </a:lnTo>
                <a:lnTo>
                  <a:pt x="299" y="291"/>
                </a:lnTo>
                <a:lnTo>
                  <a:pt x="299" y="292"/>
                </a:lnTo>
                <a:lnTo>
                  <a:pt x="297" y="292"/>
                </a:lnTo>
                <a:lnTo>
                  <a:pt x="297" y="294"/>
                </a:lnTo>
                <a:lnTo>
                  <a:pt x="297" y="296"/>
                </a:lnTo>
                <a:lnTo>
                  <a:pt x="297" y="296"/>
                </a:lnTo>
                <a:lnTo>
                  <a:pt x="295" y="296"/>
                </a:lnTo>
                <a:lnTo>
                  <a:pt x="295" y="298"/>
                </a:lnTo>
                <a:lnTo>
                  <a:pt x="295" y="299"/>
                </a:lnTo>
                <a:lnTo>
                  <a:pt x="297" y="299"/>
                </a:lnTo>
                <a:lnTo>
                  <a:pt x="297" y="301"/>
                </a:lnTo>
                <a:lnTo>
                  <a:pt x="299" y="301"/>
                </a:lnTo>
                <a:lnTo>
                  <a:pt x="301" y="301"/>
                </a:lnTo>
                <a:lnTo>
                  <a:pt x="301" y="303"/>
                </a:lnTo>
                <a:lnTo>
                  <a:pt x="299" y="303"/>
                </a:lnTo>
                <a:lnTo>
                  <a:pt x="297" y="303"/>
                </a:lnTo>
                <a:lnTo>
                  <a:pt x="295" y="303"/>
                </a:lnTo>
                <a:lnTo>
                  <a:pt x="294" y="303"/>
                </a:lnTo>
                <a:lnTo>
                  <a:pt x="292" y="304"/>
                </a:lnTo>
                <a:lnTo>
                  <a:pt x="292" y="306"/>
                </a:lnTo>
                <a:lnTo>
                  <a:pt x="294" y="306"/>
                </a:lnTo>
                <a:lnTo>
                  <a:pt x="294" y="308"/>
                </a:lnTo>
                <a:lnTo>
                  <a:pt x="295" y="308"/>
                </a:lnTo>
                <a:lnTo>
                  <a:pt x="294" y="308"/>
                </a:lnTo>
                <a:lnTo>
                  <a:pt x="294" y="310"/>
                </a:lnTo>
                <a:lnTo>
                  <a:pt x="292" y="310"/>
                </a:lnTo>
                <a:lnTo>
                  <a:pt x="290" y="310"/>
                </a:lnTo>
                <a:lnTo>
                  <a:pt x="290" y="311"/>
                </a:lnTo>
                <a:lnTo>
                  <a:pt x="292" y="311"/>
                </a:lnTo>
                <a:lnTo>
                  <a:pt x="292" y="313"/>
                </a:lnTo>
                <a:lnTo>
                  <a:pt x="292" y="315"/>
                </a:lnTo>
                <a:lnTo>
                  <a:pt x="292" y="316"/>
                </a:lnTo>
                <a:lnTo>
                  <a:pt x="290" y="318"/>
                </a:lnTo>
                <a:lnTo>
                  <a:pt x="290" y="320"/>
                </a:lnTo>
                <a:lnTo>
                  <a:pt x="292" y="320"/>
                </a:lnTo>
                <a:lnTo>
                  <a:pt x="294" y="320"/>
                </a:lnTo>
                <a:lnTo>
                  <a:pt x="294" y="322"/>
                </a:lnTo>
                <a:lnTo>
                  <a:pt x="292" y="322"/>
                </a:lnTo>
                <a:lnTo>
                  <a:pt x="292" y="323"/>
                </a:lnTo>
                <a:lnTo>
                  <a:pt x="292" y="325"/>
                </a:lnTo>
                <a:lnTo>
                  <a:pt x="294" y="325"/>
                </a:lnTo>
                <a:lnTo>
                  <a:pt x="292" y="325"/>
                </a:lnTo>
                <a:lnTo>
                  <a:pt x="292" y="327"/>
                </a:lnTo>
                <a:lnTo>
                  <a:pt x="292" y="327"/>
                </a:lnTo>
                <a:lnTo>
                  <a:pt x="290" y="327"/>
                </a:lnTo>
                <a:lnTo>
                  <a:pt x="287" y="327"/>
                </a:lnTo>
                <a:lnTo>
                  <a:pt x="285" y="327"/>
                </a:lnTo>
                <a:lnTo>
                  <a:pt x="275" y="327"/>
                </a:lnTo>
                <a:lnTo>
                  <a:pt x="275" y="327"/>
                </a:lnTo>
                <a:lnTo>
                  <a:pt x="273" y="327"/>
                </a:lnTo>
                <a:lnTo>
                  <a:pt x="263" y="327"/>
                </a:lnTo>
                <a:lnTo>
                  <a:pt x="256" y="328"/>
                </a:lnTo>
                <a:lnTo>
                  <a:pt x="251" y="328"/>
                </a:lnTo>
                <a:lnTo>
                  <a:pt x="249" y="328"/>
                </a:lnTo>
                <a:lnTo>
                  <a:pt x="246" y="328"/>
                </a:lnTo>
                <a:lnTo>
                  <a:pt x="242" y="328"/>
                </a:lnTo>
                <a:lnTo>
                  <a:pt x="240" y="328"/>
                </a:lnTo>
                <a:lnTo>
                  <a:pt x="235" y="328"/>
                </a:lnTo>
                <a:lnTo>
                  <a:pt x="230" y="328"/>
                </a:lnTo>
                <a:lnTo>
                  <a:pt x="227" y="328"/>
                </a:lnTo>
                <a:lnTo>
                  <a:pt x="216" y="328"/>
                </a:lnTo>
                <a:lnTo>
                  <a:pt x="206" y="328"/>
                </a:lnTo>
                <a:lnTo>
                  <a:pt x="197" y="328"/>
                </a:lnTo>
                <a:lnTo>
                  <a:pt x="196" y="328"/>
                </a:lnTo>
                <a:lnTo>
                  <a:pt x="194" y="328"/>
                </a:lnTo>
                <a:lnTo>
                  <a:pt x="191" y="328"/>
                </a:lnTo>
                <a:lnTo>
                  <a:pt x="182" y="330"/>
                </a:lnTo>
                <a:lnTo>
                  <a:pt x="165" y="330"/>
                </a:lnTo>
                <a:lnTo>
                  <a:pt x="161" y="330"/>
                </a:lnTo>
                <a:lnTo>
                  <a:pt x="160" y="330"/>
                </a:lnTo>
                <a:lnTo>
                  <a:pt x="158" y="330"/>
                </a:lnTo>
                <a:lnTo>
                  <a:pt x="154" y="330"/>
                </a:lnTo>
                <a:lnTo>
                  <a:pt x="149" y="330"/>
                </a:lnTo>
                <a:lnTo>
                  <a:pt x="146" y="330"/>
                </a:lnTo>
                <a:lnTo>
                  <a:pt x="139" y="330"/>
                </a:lnTo>
                <a:lnTo>
                  <a:pt x="137" y="330"/>
                </a:lnTo>
                <a:lnTo>
                  <a:pt x="130" y="330"/>
                </a:lnTo>
                <a:lnTo>
                  <a:pt x="129" y="332"/>
                </a:lnTo>
                <a:lnTo>
                  <a:pt x="127" y="332"/>
                </a:lnTo>
                <a:lnTo>
                  <a:pt x="122" y="332"/>
                </a:lnTo>
                <a:lnTo>
                  <a:pt x="118" y="332"/>
                </a:lnTo>
                <a:lnTo>
                  <a:pt x="115" y="332"/>
                </a:lnTo>
                <a:lnTo>
                  <a:pt x="113" y="332"/>
                </a:lnTo>
                <a:lnTo>
                  <a:pt x="111" y="332"/>
                </a:lnTo>
                <a:lnTo>
                  <a:pt x="110" y="332"/>
                </a:lnTo>
                <a:lnTo>
                  <a:pt x="108" y="332"/>
                </a:lnTo>
                <a:lnTo>
                  <a:pt x="106" y="332"/>
                </a:lnTo>
                <a:lnTo>
                  <a:pt x="105" y="332"/>
                </a:lnTo>
                <a:lnTo>
                  <a:pt x="99" y="332"/>
                </a:lnTo>
                <a:lnTo>
                  <a:pt x="98" y="332"/>
                </a:lnTo>
                <a:lnTo>
                  <a:pt x="96" y="332"/>
                </a:lnTo>
                <a:lnTo>
                  <a:pt x="94" y="332"/>
                </a:lnTo>
                <a:lnTo>
                  <a:pt x="94" y="332"/>
                </a:lnTo>
                <a:lnTo>
                  <a:pt x="91" y="332"/>
                </a:lnTo>
                <a:lnTo>
                  <a:pt x="87" y="332"/>
                </a:lnTo>
                <a:lnTo>
                  <a:pt x="84" y="332"/>
                </a:lnTo>
                <a:lnTo>
                  <a:pt x="82" y="332"/>
                </a:lnTo>
                <a:lnTo>
                  <a:pt x="80" y="332"/>
                </a:lnTo>
                <a:lnTo>
                  <a:pt x="77" y="332"/>
                </a:lnTo>
                <a:lnTo>
                  <a:pt x="75" y="332"/>
                </a:lnTo>
                <a:lnTo>
                  <a:pt x="70" y="332"/>
                </a:lnTo>
                <a:lnTo>
                  <a:pt x="70" y="325"/>
                </a:lnTo>
                <a:lnTo>
                  <a:pt x="70" y="318"/>
                </a:lnTo>
                <a:lnTo>
                  <a:pt x="70" y="316"/>
                </a:lnTo>
                <a:lnTo>
                  <a:pt x="70" y="311"/>
                </a:lnTo>
                <a:lnTo>
                  <a:pt x="70" y="308"/>
                </a:lnTo>
                <a:lnTo>
                  <a:pt x="70" y="304"/>
                </a:lnTo>
                <a:lnTo>
                  <a:pt x="70" y="301"/>
                </a:lnTo>
                <a:lnTo>
                  <a:pt x="70" y="296"/>
                </a:lnTo>
                <a:lnTo>
                  <a:pt x="70" y="294"/>
                </a:lnTo>
                <a:lnTo>
                  <a:pt x="70" y="289"/>
                </a:lnTo>
                <a:lnTo>
                  <a:pt x="70" y="284"/>
                </a:lnTo>
                <a:lnTo>
                  <a:pt x="70" y="279"/>
                </a:lnTo>
                <a:lnTo>
                  <a:pt x="70" y="273"/>
                </a:lnTo>
                <a:lnTo>
                  <a:pt x="70" y="272"/>
                </a:lnTo>
                <a:lnTo>
                  <a:pt x="70" y="261"/>
                </a:lnTo>
                <a:lnTo>
                  <a:pt x="68" y="261"/>
                </a:lnTo>
                <a:lnTo>
                  <a:pt x="65" y="261"/>
                </a:lnTo>
                <a:lnTo>
                  <a:pt x="63" y="261"/>
                </a:lnTo>
                <a:lnTo>
                  <a:pt x="63" y="261"/>
                </a:lnTo>
                <a:lnTo>
                  <a:pt x="60" y="261"/>
                </a:lnTo>
                <a:lnTo>
                  <a:pt x="58" y="261"/>
                </a:lnTo>
                <a:lnTo>
                  <a:pt x="58" y="255"/>
                </a:lnTo>
                <a:lnTo>
                  <a:pt x="58" y="253"/>
                </a:lnTo>
                <a:lnTo>
                  <a:pt x="58" y="251"/>
                </a:lnTo>
                <a:lnTo>
                  <a:pt x="58" y="246"/>
                </a:lnTo>
                <a:lnTo>
                  <a:pt x="58" y="244"/>
                </a:lnTo>
                <a:lnTo>
                  <a:pt x="58" y="241"/>
                </a:lnTo>
                <a:lnTo>
                  <a:pt x="58" y="237"/>
                </a:lnTo>
                <a:lnTo>
                  <a:pt x="58" y="236"/>
                </a:lnTo>
                <a:lnTo>
                  <a:pt x="58" y="236"/>
                </a:lnTo>
                <a:lnTo>
                  <a:pt x="58" y="234"/>
                </a:lnTo>
                <a:lnTo>
                  <a:pt x="58" y="229"/>
                </a:lnTo>
                <a:lnTo>
                  <a:pt x="58" y="227"/>
                </a:lnTo>
                <a:lnTo>
                  <a:pt x="58" y="225"/>
                </a:lnTo>
                <a:lnTo>
                  <a:pt x="58" y="224"/>
                </a:lnTo>
                <a:lnTo>
                  <a:pt x="58" y="222"/>
                </a:lnTo>
                <a:lnTo>
                  <a:pt x="58" y="217"/>
                </a:lnTo>
                <a:lnTo>
                  <a:pt x="58" y="210"/>
                </a:lnTo>
                <a:lnTo>
                  <a:pt x="58" y="208"/>
                </a:lnTo>
                <a:lnTo>
                  <a:pt x="58" y="206"/>
                </a:lnTo>
                <a:lnTo>
                  <a:pt x="58" y="205"/>
                </a:lnTo>
                <a:lnTo>
                  <a:pt x="58" y="203"/>
                </a:lnTo>
                <a:lnTo>
                  <a:pt x="58" y="199"/>
                </a:lnTo>
                <a:lnTo>
                  <a:pt x="58" y="196"/>
                </a:lnTo>
                <a:lnTo>
                  <a:pt x="58" y="194"/>
                </a:lnTo>
                <a:lnTo>
                  <a:pt x="56" y="194"/>
                </a:lnTo>
                <a:lnTo>
                  <a:pt x="46" y="194"/>
                </a:lnTo>
                <a:lnTo>
                  <a:pt x="36" y="194"/>
                </a:lnTo>
                <a:lnTo>
                  <a:pt x="34" y="194"/>
                </a:lnTo>
                <a:lnTo>
                  <a:pt x="34" y="193"/>
                </a:lnTo>
                <a:lnTo>
                  <a:pt x="34" y="191"/>
                </a:lnTo>
                <a:lnTo>
                  <a:pt x="34" y="191"/>
                </a:lnTo>
                <a:lnTo>
                  <a:pt x="34" y="184"/>
                </a:lnTo>
                <a:lnTo>
                  <a:pt x="34" y="179"/>
                </a:lnTo>
                <a:lnTo>
                  <a:pt x="34" y="175"/>
                </a:lnTo>
                <a:lnTo>
                  <a:pt x="34" y="174"/>
                </a:lnTo>
                <a:lnTo>
                  <a:pt x="34" y="168"/>
                </a:lnTo>
                <a:lnTo>
                  <a:pt x="34" y="165"/>
                </a:lnTo>
                <a:lnTo>
                  <a:pt x="34" y="162"/>
                </a:lnTo>
                <a:lnTo>
                  <a:pt x="34" y="162"/>
                </a:lnTo>
                <a:lnTo>
                  <a:pt x="34" y="141"/>
                </a:lnTo>
                <a:lnTo>
                  <a:pt x="34" y="139"/>
                </a:lnTo>
                <a:lnTo>
                  <a:pt x="34" y="138"/>
                </a:lnTo>
                <a:lnTo>
                  <a:pt x="34" y="132"/>
                </a:lnTo>
                <a:lnTo>
                  <a:pt x="34" y="129"/>
                </a:lnTo>
                <a:lnTo>
                  <a:pt x="34" y="124"/>
                </a:lnTo>
                <a:lnTo>
                  <a:pt x="34" y="115"/>
                </a:lnTo>
                <a:lnTo>
                  <a:pt x="34" y="112"/>
                </a:lnTo>
                <a:lnTo>
                  <a:pt x="34" y="107"/>
                </a:lnTo>
                <a:lnTo>
                  <a:pt x="34" y="105"/>
                </a:lnTo>
                <a:lnTo>
                  <a:pt x="34" y="93"/>
                </a:lnTo>
                <a:lnTo>
                  <a:pt x="24" y="95"/>
                </a:lnTo>
                <a:lnTo>
                  <a:pt x="20" y="95"/>
                </a:lnTo>
                <a:lnTo>
                  <a:pt x="17" y="95"/>
                </a:lnTo>
                <a:lnTo>
                  <a:pt x="15" y="95"/>
                </a:lnTo>
                <a:lnTo>
                  <a:pt x="12" y="95"/>
                </a:lnTo>
                <a:lnTo>
                  <a:pt x="12" y="91"/>
                </a:lnTo>
                <a:lnTo>
                  <a:pt x="12" y="82"/>
                </a:lnTo>
                <a:lnTo>
                  <a:pt x="12" y="62"/>
                </a:lnTo>
                <a:lnTo>
                  <a:pt x="12" y="60"/>
                </a:lnTo>
                <a:lnTo>
                  <a:pt x="12" y="45"/>
                </a:lnTo>
                <a:lnTo>
                  <a:pt x="10" y="45"/>
                </a:lnTo>
                <a:lnTo>
                  <a:pt x="10" y="41"/>
                </a:lnTo>
                <a:lnTo>
                  <a:pt x="10" y="39"/>
                </a:lnTo>
                <a:lnTo>
                  <a:pt x="6" y="39"/>
                </a:lnTo>
                <a:lnTo>
                  <a:pt x="5" y="39"/>
                </a:lnTo>
                <a:lnTo>
                  <a:pt x="1" y="39"/>
                </a:lnTo>
                <a:lnTo>
                  <a:pt x="0" y="39"/>
                </a:lnTo>
                <a:lnTo>
                  <a:pt x="0" y="29"/>
                </a:lnTo>
                <a:lnTo>
                  <a:pt x="0" y="27"/>
                </a:lnTo>
                <a:lnTo>
                  <a:pt x="0" y="26"/>
                </a:lnTo>
                <a:lnTo>
                  <a:pt x="0" y="22"/>
                </a:lnTo>
                <a:lnTo>
                  <a:pt x="0" y="19"/>
                </a:lnTo>
                <a:lnTo>
                  <a:pt x="0" y="15"/>
                </a:lnTo>
                <a:lnTo>
                  <a:pt x="0" y="12"/>
                </a:lnTo>
                <a:lnTo>
                  <a:pt x="0" y="7"/>
                </a:lnTo>
                <a:lnTo>
                  <a:pt x="0" y="5"/>
                </a:lnTo>
                <a:lnTo>
                  <a:pt x="1" y="5"/>
                </a:lnTo>
                <a:lnTo>
                  <a:pt x="3" y="5"/>
                </a:lnTo>
                <a:lnTo>
                  <a:pt x="12" y="5"/>
                </a:lnTo>
                <a:lnTo>
                  <a:pt x="15" y="5"/>
                </a:lnTo>
                <a:lnTo>
                  <a:pt x="17" y="5"/>
                </a:lnTo>
                <a:lnTo>
                  <a:pt x="19" y="5"/>
                </a:lnTo>
                <a:lnTo>
                  <a:pt x="22" y="5"/>
                </a:lnTo>
                <a:lnTo>
                  <a:pt x="24" y="5"/>
                </a:lnTo>
                <a:lnTo>
                  <a:pt x="29" y="5"/>
                </a:lnTo>
                <a:lnTo>
                  <a:pt x="32" y="5"/>
                </a:lnTo>
                <a:lnTo>
                  <a:pt x="36" y="5"/>
                </a:lnTo>
                <a:lnTo>
                  <a:pt x="41" y="5"/>
                </a:lnTo>
                <a:lnTo>
                  <a:pt x="44" y="5"/>
                </a:lnTo>
                <a:lnTo>
                  <a:pt x="55" y="5"/>
                </a:lnTo>
                <a:lnTo>
                  <a:pt x="58" y="5"/>
                </a:lnTo>
                <a:lnTo>
                  <a:pt x="65" y="3"/>
                </a:lnTo>
                <a:lnTo>
                  <a:pt x="67" y="3"/>
                </a:lnTo>
                <a:lnTo>
                  <a:pt x="72" y="3"/>
                </a:lnTo>
                <a:lnTo>
                  <a:pt x="77" y="3"/>
                </a:lnTo>
                <a:lnTo>
                  <a:pt x="87" y="3"/>
                </a:lnTo>
                <a:lnTo>
                  <a:pt x="94" y="3"/>
                </a:lnTo>
                <a:lnTo>
                  <a:pt x="94" y="3"/>
                </a:lnTo>
                <a:lnTo>
                  <a:pt x="96" y="3"/>
                </a:lnTo>
                <a:lnTo>
                  <a:pt x="98" y="3"/>
                </a:lnTo>
                <a:lnTo>
                  <a:pt x="99" y="3"/>
                </a:lnTo>
                <a:lnTo>
                  <a:pt x="101" y="3"/>
                </a:lnTo>
                <a:lnTo>
                  <a:pt x="103" y="3"/>
                </a:lnTo>
                <a:lnTo>
                  <a:pt x="106" y="3"/>
                </a:lnTo>
                <a:lnTo>
                  <a:pt x="108" y="3"/>
                </a:lnTo>
                <a:lnTo>
                  <a:pt x="110" y="3"/>
                </a:lnTo>
                <a:lnTo>
                  <a:pt x="110" y="3"/>
                </a:lnTo>
                <a:lnTo>
                  <a:pt x="113" y="2"/>
                </a:lnTo>
                <a:lnTo>
                  <a:pt x="117" y="3"/>
                </a:lnTo>
                <a:lnTo>
                  <a:pt x="122" y="3"/>
                </a:lnTo>
                <a:lnTo>
                  <a:pt x="125" y="3"/>
                </a:lnTo>
                <a:lnTo>
                  <a:pt x="134" y="2"/>
                </a:lnTo>
                <a:lnTo>
                  <a:pt x="135" y="2"/>
                </a:lnTo>
                <a:lnTo>
                  <a:pt x="139" y="2"/>
                </a:lnTo>
                <a:lnTo>
                  <a:pt x="141" y="2"/>
                </a:lnTo>
                <a:lnTo>
                  <a:pt x="142" y="2"/>
                </a:lnTo>
                <a:lnTo>
                  <a:pt x="144" y="2"/>
                </a:lnTo>
                <a:lnTo>
                  <a:pt x="154" y="2"/>
                </a:lnTo>
                <a:lnTo>
                  <a:pt x="156" y="2"/>
                </a:lnTo>
                <a:lnTo>
                  <a:pt x="161" y="2"/>
                </a:lnTo>
                <a:lnTo>
                  <a:pt x="168" y="2"/>
                </a:lnTo>
                <a:lnTo>
                  <a:pt x="177" y="2"/>
                </a:lnTo>
                <a:lnTo>
                  <a:pt x="178" y="2"/>
                </a:lnTo>
                <a:lnTo>
                  <a:pt x="185" y="2"/>
                </a:lnTo>
                <a:lnTo>
                  <a:pt x="185" y="2"/>
                </a:lnTo>
                <a:lnTo>
                  <a:pt x="196" y="0"/>
                </a:lnTo>
                <a:lnTo>
                  <a:pt x="199" y="0"/>
                </a:lnTo>
                <a:lnTo>
                  <a:pt x="199" y="0"/>
                </a:lnTo>
                <a:lnTo>
                  <a:pt x="201" y="0"/>
                </a:lnTo>
                <a:lnTo>
                  <a:pt x="209" y="0"/>
                </a:lnTo>
                <a:lnTo>
                  <a:pt x="211" y="0"/>
                </a:lnTo>
                <a:lnTo>
                  <a:pt x="213" y="0"/>
                </a:lnTo>
                <a:lnTo>
                  <a:pt x="215" y="0"/>
                </a:lnTo>
                <a:lnTo>
                  <a:pt x="215" y="0"/>
                </a:lnTo>
                <a:lnTo>
                  <a:pt x="216" y="0"/>
                </a:lnTo>
                <a:lnTo>
                  <a:pt x="218" y="0"/>
                </a:lnTo>
                <a:lnTo>
                  <a:pt x="220" y="0"/>
                </a:lnTo>
                <a:lnTo>
                  <a:pt x="221" y="0"/>
                </a:lnTo>
                <a:lnTo>
                  <a:pt x="225" y="2"/>
                </a:lnTo>
                <a:lnTo>
                  <a:pt x="227" y="2"/>
                </a:lnTo>
                <a:lnTo>
                  <a:pt x="234" y="2"/>
                </a:lnTo>
                <a:lnTo>
                  <a:pt x="235" y="2"/>
                </a:lnTo>
                <a:lnTo>
                  <a:pt x="237" y="2"/>
                </a:lnTo>
                <a:lnTo>
                  <a:pt x="239" y="2"/>
                </a:lnTo>
                <a:lnTo>
                  <a:pt x="240" y="2"/>
                </a:lnTo>
                <a:lnTo>
                  <a:pt x="242" y="2"/>
                </a:lnTo>
                <a:lnTo>
                  <a:pt x="246" y="2"/>
                </a:lnTo>
                <a:lnTo>
                  <a:pt x="252" y="2"/>
                </a:lnTo>
                <a:lnTo>
                  <a:pt x="254" y="2"/>
                </a:lnTo>
                <a:lnTo>
                  <a:pt x="256" y="2"/>
                </a:lnTo>
                <a:lnTo>
                  <a:pt x="259" y="2"/>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314" name="Freeform 242"/>
          <p:cNvSpPr>
            <a:spLocks/>
          </p:cNvSpPr>
          <p:nvPr/>
        </p:nvSpPr>
        <p:spPr bwMode="auto">
          <a:xfrm>
            <a:off x="7856935" y="4816079"/>
            <a:ext cx="469106" cy="488156"/>
          </a:xfrm>
          <a:custGeom>
            <a:avLst/>
            <a:gdLst/>
            <a:ahLst/>
            <a:cxnLst>
              <a:cxn ang="0">
                <a:pos x="204" y="9"/>
              </a:cxn>
              <a:cxn ang="0">
                <a:pos x="218" y="4"/>
              </a:cxn>
              <a:cxn ang="0">
                <a:pos x="235" y="0"/>
              </a:cxn>
              <a:cxn ang="0">
                <a:pos x="256" y="0"/>
              </a:cxn>
              <a:cxn ang="0">
                <a:pos x="280" y="16"/>
              </a:cxn>
              <a:cxn ang="0">
                <a:pos x="299" y="42"/>
              </a:cxn>
              <a:cxn ang="0">
                <a:pos x="316" y="68"/>
              </a:cxn>
              <a:cxn ang="0">
                <a:pos x="335" y="92"/>
              </a:cxn>
              <a:cxn ang="0">
                <a:pos x="363" y="126"/>
              </a:cxn>
              <a:cxn ang="0">
                <a:pos x="376" y="150"/>
              </a:cxn>
              <a:cxn ang="0">
                <a:pos x="394" y="174"/>
              </a:cxn>
              <a:cxn ang="0">
                <a:pos x="368" y="188"/>
              </a:cxn>
              <a:cxn ang="0">
                <a:pos x="363" y="203"/>
              </a:cxn>
              <a:cxn ang="0">
                <a:pos x="361" y="221"/>
              </a:cxn>
              <a:cxn ang="0">
                <a:pos x="356" y="234"/>
              </a:cxn>
              <a:cxn ang="0">
                <a:pos x="354" y="250"/>
              </a:cxn>
              <a:cxn ang="0">
                <a:pos x="344" y="277"/>
              </a:cxn>
              <a:cxn ang="0">
                <a:pos x="327" y="307"/>
              </a:cxn>
              <a:cxn ang="0">
                <a:pos x="296" y="308"/>
              </a:cxn>
              <a:cxn ang="0">
                <a:pos x="303" y="283"/>
              </a:cxn>
              <a:cxn ang="0">
                <a:pos x="311" y="267"/>
              </a:cxn>
              <a:cxn ang="0">
                <a:pos x="311" y="250"/>
              </a:cxn>
              <a:cxn ang="0">
                <a:pos x="304" y="234"/>
              </a:cxn>
              <a:cxn ang="0">
                <a:pos x="287" y="224"/>
              </a:cxn>
              <a:cxn ang="0">
                <a:pos x="256" y="226"/>
              </a:cxn>
              <a:cxn ang="0">
                <a:pos x="251" y="260"/>
              </a:cxn>
              <a:cxn ang="0">
                <a:pos x="268" y="289"/>
              </a:cxn>
              <a:cxn ang="0">
                <a:pos x="280" y="305"/>
              </a:cxn>
              <a:cxn ang="0">
                <a:pos x="268" y="329"/>
              </a:cxn>
              <a:cxn ang="0">
                <a:pos x="282" y="367"/>
              </a:cxn>
              <a:cxn ang="0">
                <a:pos x="272" y="410"/>
              </a:cxn>
              <a:cxn ang="0">
                <a:pos x="249" y="381"/>
              </a:cxn>
              <a:cxn ang="0">
                <a:pos x="235" y="360"/>
              </a:cxn>
              <a:cxn ang="0">
                <a:pos x="210" y="362"/>
              </a:cxn>
              <a:cxn ang="0">
                <a:pos x="189" y="365"/>
              </a:cxn>
              <a:cxn ang="0">
                <a:pos x="175" y="358"/>
              </a:cxn>
              <a:cxn ang="0">
                <a:pos x="160" y="348"/>
              </a:cxn>
              <a:cxn ang="0">
                <a:pos x="144" y="346"/>
              </a:cxn>
              <a:cxn ang="0">
                <a:pos x="143" y="362"/>
              </a:cxn>
              <a:cxn ang="0">
                <a:pos x="139" y="372"/>
              </a:cxn>
              <a:cxn ang="0">
                <a:pos x="131" y="375"/>
              </a:cxn>
              <a:cxn ang="0">
                <a:pos x="101" y="377"/>
              </a:cxn>
              <a:cxn ang="0">
                <a:pos x="58" y="379"/>
              </a:cxn>
              <a:cxn ang="0">
                <a:pos x="19" y="379"/>
              </a:cxn>
              <a:cxn ang="0">
                <a:pos x="2" y="374"/>
              </a:cxn>
              <a:cxn ang="0">
                <a:pos x="5" y="358"/>
              </a:cxn>
              <a:cxn ang="0">
                <a:pos x="8" y="336"/>
              </a:cxn>
              <a:cxn ang="0">
                <a:pos x="7" y="317"/>
              </a:cxn>
              <a:cxn ang="0">
                <a:pos x="8" y="300"/>
              </a:cxn>
              <a:cxn ang="0">
                <a:pos x="7" y="281"/>
              </a:cxn>
              <a:cxn ang="0">
                <a:pos x="7" y="265"/>
              </a:cxn>
              <a:cxn ang="0">
                <a:pos x="8" y="252"/>
              </a:cxn>
              <a:cxn ang="0">
                <a:pos x="7" y="236"/>
              </a:cxn>
              <a:cxn ang="0">
                <a:pos x="2" y="214"/>
              </a:cxn>
              <a:cxn ang="0">
                <a:pos x="0" y="197"/>
              </a:cxn>
              <a:cxn ang="0">
                <a:pos x="51" y="195"/>
              </a:cxn>
              <a:cxn ang="0">
                <a:pos x="75" y="195"/>
              </a:cxn>
              <a:cxn ang="0">
                <a:pos x="96" y="193"/>
              </a:cxn>
              <a:cxn ang="0">
                <a:pos x="144" y="191"/>
              </a:cxn>
              <a:cxn ang="0">
                <a:pos x="161" y="164"/>
              </a:cxn>
              <a:cxn ang="0">
                <a:pos x="160" y="102"/>
              </a:cxn>
              <a:cxn ang="0">
                <a:pos x="158" y="57"/>
              </a:cxn>
            </a:cxnLst>
            <a:rect l="0" t="0" r="r" b="b"/>
            <a:pathLst>
              <a:path w="394" h="410">
                <a:moveTo>
                  <a:pt x="161" y="12"/>
                </a:moveTo>
                <a:lnTo>
                  <a:pt x="165" y="12"/>
                </a:lnTo>
                <a:lnTo>
                  <a:pt x="175" y="12"/>
                </a:lnTo>
                <a:lnTo>
                  <a:pt x="177" y="12"/>
                </a:lnTo>
                <a:lnTo>
                  <a:pt x="182" y="11"/>
                </a:lnTo>
                <a:lnTo>
                  <a:pt x="189" y="11"/>
                </a:lnTo>
                <a:lnTo>
                  <a:pt x="192" y="11"/>
                </a:lnTo>
                <a:lnTo>
                  <a:pt x="194" y="11"/>
                </a:lnTo>
                <a:lnTo>
                  <a:pt x="196" y="11"/>
                </a:lnTo>
                <a:lnTo>
                  <a:pt x="199" y="11"/>
                </a:lnTo>
                <a:lnTo>
                  <a:pt x="204" y="9"/>
                </a:lnTo>
                <a:lnTo>
                  <a:pt x="204" y="9"/>
                </a:lnTo>
                <a:lnTo>
                  <a:pt x="206" y="9"/>
                </a:lnTo>
                <a:lnTo>
                  <a:pt x="208" y="9"/>
                </a:lnTo>
                <a:lnTo>
                  <a:pt x="210" y="9"/>
                </a:lnTo>
                <a:lnTo>
                  <a:pt x="215" y="9"/>
                </a:lnTo>
                <a:lnTo>
                  <a:pt x="217" y="9"/>
                </a:lnTo>
                <a:lnTo>
                  <a:pt x="218" y="9"/>
                </a:lnTo>
                <a:lnTo>
                  <a:pt x="217" y="7"/>
                </a:lnTo>
                <a:lnTo>
                  <a:pt x="217" y="6"/>
                </a:lnTo>
                <a:lnTo>
                  <a:pt x="218" y="6"/>
                </a:lnTo>
                <a:lnTo>
                  <a:pt x="218" y="4"/>
                </a:lnTo>
                <a:lnTo>
                  <a:pt x="220" y="4"/>
                </a:lnTo>
                <a:lnTo>
                  <a:pt x="220" y="4"/>
                </a:lnTo>
                <a:lnTo>
                  <a:pt x="222" y="4"/>
                </a:lnTo>
                <a:lnTo>
                  <a:pt x="223" y="4"/>
                </a:lnTo>
                <a:lnTo>
                  <a:pt x="225" y="2"/>
                </a:lnTo>
                <a:lnTo>
                  <a:pt x="227" y="2"/>
                </a:lnTo>
                <a:lnTo>
                  <a:pt x="229" y="2"/>
                </a:lnTo>
                <a:lnTo>
                  <a:pt x="230" y="2"/>
                </a:lnTo>
                <a:lnTo>
                  <a:pt x="232" y="2"/>
                </a:lnTo>
                <a:lnTo>
                  <a:pt x="234" y="2"/>
                </a:lnTo>
                <a:lnTo>
                  <a:pt x="235" y="0"/>
                </a:lnTo>
                <a:lnTo>
                  <a:pt x="235" y="0"/>
                </a:lnTo>
                <a:lnTo>
                  <a:pt x="239" y="0"/>
                </a:lnTo>
                <a:lnTo>
                  <a:pt x="239" y="2"/>
                </a:lnTo>
                <a:lnTo>
                  <a:pt x="242" y="0"/>
                </a:lnTo>
                <a:lnTo>
                  <a:pt x="247" y="0"/>
                </a:lnTo>
                <a:lnTo>
                  <a:pt x="249" y="0"/>
                </a:lnTo>
                <a:lnTo>
                  <a:pt x="251" y="0"/>
                </a:lnTo>
                <a:lnTo>
                  <a:pt x="251" y="0"/>
                </a:lnTo>
                <a:lnTo>
                  <a:pt x="253" y="0"/>
                </a:lnTo>
                <a:lnTo>
                  <a:pt x="254" y="0"/>
                </a:lnTo>
                <a:lnTo>
                  <a:pt x="256" y="0"/>
                </a:lnTo>
                <a:lnTo>
                  <a:pt x="258" y="0"/>
                </a:lnTo>
                <a:lnTo>
                  <a:pt x="261" y="0"/>
                </a:lnTo>
                <a:lnTo>
                  <a:pt x="263" y="0"/>
                </a:lnTo>
                <a:lnTo>
                  <a:pt x="265" y="0"/>
                </a:lnTo>
                <a:lnTo>
                  <a:pt x="265" y="0"/>
                </a:lnTo>
                <a:lnTo>
                  <a:pt x="268" y="0"/>
                </a:lnTo>
                <a:lnTo>
                  <a:pt x="268" y="4"/>
                </a:lnTo>
                <a:lnTo>
                  <a:pt x="268" y="14"/>
                </a:lnTo>
                <a:lnTo>
                  <a:pt x="268" y="18"/>
                </a:lnTo>
                <a:lnTo>
                  <a:pt x="278" y="16"/>
                </a:lnTo>
                <a:lnTo>
                  <a:pt x="280" y="16"/>
                </a:lnTo>
                <a:lnTo>
                  <a:pt x="280" y="23"/>
                </a:lnTo>
                <a:lnTo>
                  <a:pt x="280" y="28"/>
                </a:lnTo>
                <a:lnTo>
                  <a:pt x="282" y="28"/>
                </a:lnTo>
                <a:lnTo>
                  <a:pt x="284" y="28"/>
                </a:lnTo>
                <a:lnTo>
                  <a:pt x="285" y="28"/>
                </a:lnTo>
                <a:lnTo>
                  <a:pt x="289" y="28"/>
                </a:lnTo>
                <a:lnTo>
                  <a:pt x="292" y="28"/>
                </a:lnTo>
                <a:lnTo>
                  <a:pt x="294" y="40"/>
                </a:lnTo>
                <a:lnTo>
                  <a:pt x="296" y="40"/>
                </a:lnTo>
                <a:lnTo>
                  <a:pt x="299" y="40"/>
                </a:lnTo>
                <a:lnTo>
                  <a:pt x="299" y="42"/>
                </a:lnTo>
                <a:lnTo>
                  <a:pt x="299" y="43"/>
                </a:lnTo>
                <a:lnTo>
                  <a:pt x="299" y="49"/>
                </a:lnTo>
                <a:lnTo>
                  <a:pt x="299" y="50"/>
                </a:lnTo>
                <a:lnTo>
                  <a:pt x="306" y="50"/>
                </a:lnTo>
                <a:lnTo>
                  <a:pt x="306" y="55"/>
                </a:lnTo>
                <a:lnTo>
                  <a:pt x="306" y="61"/>
                </a:lnTo>
                <a:lnTo>
                  <a:pt x="311" y="61"/>
                </a:lnTo>
                <a:lnTo>
                  <a:pt x="313" y="61"/>
                </a:lnTo>
                <a:lnTo>
                  <a:pt x="316" y="61"/>
                </a:lnTo>
                <a:lnTo>
                  <a:pt x="316" y="66"/>
                </a:lnTo>
                <a:lnTo>
                  <a:pt x="316" y="68"/>
                </a:lnTo>
                <a:lnTo>
                  <a:pt x="316" y="69"/>
                </a:lnTo>
                <a:lnTo>
                  <a:pt x="316" y="73"/>
                </a:lnTo>
                <a:lnTo>
                  <a:pt x="316" y="74"/>
                </a:lnTo>
                <a:lnTo>
                  <a:pt x="316" y="76"/>
                </a:lnTo>
                <a:lnTo>
                  <a:pt x="323" y="76"/>
                </a:lnTo>
                <a:lnTo>
                  <a:pt x="323" y="83"/>
                </a:lnTo>
                <a:lnTo>
                  <a:pt x="328" y="83"/>
                </a:lnTo>
                <a:lnTo>
                  <a:pt x="328" y="90"/>
                </a:lnTo>
                <a:lnTo>
                  <a:pt x="328" y="93"/>
                </a:lnTo>
                <a:lnTo>
                  <a:pt x="330" y="93"/>
                </a:lnTo>
                <a:lnTo>
                  <a:pt x="335" y="92"/>
                </a:lnTo>
                <a:lnTo>
                  <a:pt x="335" y="95"/>
                </a:lnTo>
                <a:lnTo>
                  <a:pt x="335" y="98"/>
                </a:lnTo>
                <a:lnTo>
                  <a:pt x="337" y="98"/>
                </a:lnTo>
                <a:lnTo>
                  <a:pt x="340" y="102"/>
                </a:lnTo>
                <a:lnTo>
                  <a:pt x="344" y="104"/>
                </a:lnTo>
                <a:lnTo>
                  <a:pt x="346" y="104"/>
                </a:lnTo>
                <a:lnTo>
                  <a:pt x="347" y="116"/>
                </a:lnTo>
                <a:lnTo>
                  <a:pt x="352" y="116"/>
                </a:lnTo>
                <a:lnTo>
                  <a:pt x="352" y="126"/>
                </a:lnTo>
                <a:lnTo>
                  <a:pt x="356" y="126"/>
                </a:lnTo>
                <a:lnTo>
                  <a:pt x="363" y="126"/>
                </a:lnTo>
                <a:lnTo>
                  <a:pt x="364" y="126"/>
                </a:lnTo>
                <a:lnTo>
                  <a:pt x="364" y="128"/>
                </a:lnTo>
                <a:lnTo>
                  <a:pt x="364" y="129"/>
                </a:lnTo>
                <a:lnTo>
                  <a:pt x="364" y="131"/>
                </a:lnTo>
                <a:lnTo>
                  <a:pt x="364" y="136"/>
                </a:lnTo>
                <a:lnTo>
                  <a:pt x="371" y="136"/>
                </a:lnTo>
                <a:lnTo>
                  <a:pt x="371" y="140"/>
                </a:lnTo>
                <a:lnTo>
                  <a:pt x="371" y="143"/>
                </a:lnTo>
                <a:lnTo>
                  <a:pt x="371" y="148"/>
                </a:lnTo>
                <a:lnTo>
                  <a:pt x="376" y="148"/>
                </a:lnTo>
                <a:lnTo>
                  <a:pt x="376" y="150"/>
                </a:lnTo>
                <a:lnTo>
                  <a:pt x="376" y="152"/>
                </a:lnTo>
                <a:lnTo>
                  <a:pt x="380" y="152"/>
                </a:lnTo>
                <a:lnTo>
                  <a:pt x="382" y="152"/>
                </a:lnTo>
                <a:lnTo>
                  <a:pt x="382" y="154"/>
                </a:lnTo>
                <a:lnTo>
                  <a:pt x="383" y="164"/>
                </a:lnTo>
                <a:lnTo>
                  <a:pt x="383" y="164"/>
                </a:lnTo>
                <a:lnTo>
                  <a:pt x="387" y="164"/>
                </a:lnTo>
                <a:lnTo>
                  <a:pt x="387" y="164"/>
                </a:lnTo>
                <a:lnTo>
                  <a:pt x="387" y="169"/>
                </a:lnTo>
                <a:lnTo>
                  <a:pt x="394" y="169"/>
                </a:lnTo>
                <a:lnTo>
                  <a:pt x="394" y="174"/>
                </a:lnTo>
                <a:lnTo>
                  <a:pt x="394" y="176"/>
                </a:lnTo>
                <a:lnTo>
                  <a:pt x="394" y="179"/>
                </a:lnTo>
                <a:lnTo>
                  <a:pt x="390" y="179"/>
                </a:lnTo>
                <a:lnTo>
                  <a:pt x="385" y="179"/>
                </a:lnTo>
                <a:lnTo>
                  <a:pt x="376" y="181"/>
                </a:lnTo>
                <a:lnTo>
                  <a:pt x="371" y="185"/>
                </a:lnTo>
                <a:lnTo>
                  <a:pt x="371" y="185"/>
                </a:lnTo>
                <a:lnTo>
                  <a:pt x="371" y="186"/>
                </a:lnTo>
                <a:lnTo>
                  <a:pt x="370" y="186"/>
                </a:lnTo>
                <a:lnTo>
                  <a:pt x="370" y="188"/>
                </a:lnTo>
                <a:lnTo>
                  <a:pt x="368" y="188"/>
                </a:lnTo>
                <a:lnTo>
                  <a:pt x="368" y="190"/>
                </a:lnTo>
                <a:lnTo>
                  <a:pt x="366" y="191"/>
                </a:lnTo>
                <a:lnTo>
                  <a:pt x="366" y="193"/>
                </a:lnTo>
                <a:lnTo>
                  <a:pt x="364" y="193"/>
                </a:lnTo>
                <a:lnTo>
                  <a:pt x="364" y="195"/>
                </a:lnTo>
                <a:lnTo>
                  <a:pt x="364" y="195"/>
                </a:lnTo>
                <a:lnTo>
                  <a:pt x="364" y="197"/>
                </a:lnTo>
                <a:lnTo>
                  <a:pt x="364" y="198"/>
                </a:lnTo>
                <a:lnTo>
                  <a:pt x="364" y="200"/>
                </a:lnTo>
                <a:lnTo>
                  <a:pt x="363" y="202"/>
                </a:lnTo>
                <a:lnTo>
                  <a:pt x="363" y="203"/>
                </a:lnTo>
                <a:lnTo>
                  <a:pt x="363" y="205"/>
                </a:lnTo>
                <a:lnTo>
                  <a:pt x="363" y="207"/>
                </a:lnTo>
                <a:lnTo>
                  <a:pt x="363" y="209"/>
                </a:lnTo>
                <a:lnTo>
                  <a:pt x="363" y="209"/>
                </a:lnTo>
                <a:lnTo>
                  <a:pt x="363" y="210"/>
                </a:lnTo>
                <a:lnTo>
                  <a:pt x="363" y="212"/>
                </a:lnTo>
                <a:lnTo>
                  <a:pt x="363" y="214"/>
                </a:lnTo>
                <a:lnTo>
                  <a:pt x="361" y="215"/>
                </a:lnTo>
                <a:lnTo>
                  <a:pt x="361" y="217"/>
                </a:lnTo>
                <a:lnTo>
                  <a:pt x="361" y="219"/>
                </a:lnTo>
                <a:lnTo>
                  <a:pt x="361" y="221"/>
                </a:lnTo>
                <a:lnTo>
                  <a:pt x="359" y="221"/>
                </a:lnTo>
                <a:lnTo>
                  <a:pt x="359" y="222"/>
                </a:lnTo>
                <a:lnTo>
                  <a:pt x="359" y="224"/>
                </a:lnTo>
                <a:lnTo>
                  <a:pt x="358" y="224"/>
                </a:lnTo>
                <a:lnTo>
                  <a:pt x="358" y="226"/>
                </a:lnTo>
                <a:lnTo>
                  <a:pt x="358" y="228"/>
                </a:lnTo>
                <a:lnTo>
                  <a:pt x="356" y="228"/>
                </a:lnTo>
                <a:lnTo>
                  <a:pt x="356" y="229"/>
                </a:lnTo>
                <a:lnTo>
                  <a:pt x="356" y="231"/>
                </a:lnTo>
                <a:lnTo>
                  <a:pt x="356" y="233"/>
                </a:lnTo>
                <a:lnTo>
                  <a:pt x="356" y="234"/>
                </a:lnTo>
                <a:lnTo>
                  <a:pt x="356" y="236"/>
                </a:lnTo>
                <a:lnTo>
                  <a:pt x="354" y="236"/>
                </a:lnTo>
                <a:lnTo>
                  <a:pt x="354" y="238"/>
                </a:lnTo>
                <a:lnTo>
                  <a:pt x="354" y="240"/>
                </a:lnTo>
                <a:lnTo>
                  <a:pt x="354" y="240"/>
                </a:lnTo>
                <a:lnTo>
                  <a:pt x="354" y="241"/>
                </a:lnTo>
                <a:lnTo>
                  <a:pt x="354" y="243"/>
                </a:lnTo>
                <a:lnTo>
                  <a:pt x="354" y="245"/>
                </a:lnTo>
                <a:lnTo>
                  <a:pt x="354" y="246"/>
                </a:lnTo>
                <a:lnTo>
                  <a:pt x="354" y="248"/>
                </a:lnTo>
                <a:lnTo>
                  <a:pt x="354" y="250"/>
                </a:lnTo>
                <a:lnTo>
                  <a:pt x="352" y="252"/>
                </a:lnTo>
                <a:lnTo>
                  <a:pt x="352" y="253"/>
                </a:lnTo>
                <a:lnTo>
                  <a:pt x="351" y="255"/>
                </a:lnTo>
                <a:lnTo>
                  <a:pt x="351" y="257"/>
                </a:lnTo>
                <a:lnTo>
                  <a:pt x="349" y="260"/>
                </a:lnTo>
                <a:lnTo>
                  <a:pt x="347" y="264"/>
                </a:lnTo>
                <a:lnTo>
                  <a:pt x="347" y="265"/>
                </a:lnTo>
                <a:lnTo>
                  <a:pt x="347" y="269"/>
                </a:lnTo>
                <a:lnTo>
                  <a:pt x="346" y="271"/>
                </a:lnTo>
                <a:lnTo>
                  <a:pt x="344" y="274"/>
                </a:lnTo>
                <a:lnTo>
                  <a:pt x="344" y="277"/>
                </a:lnTo>
                <a:lnTo>
                  <a:pt x="344" y="279"/>
                </a:lnTo>
                <a:lnTo>
                  <a:pt x="342" y="281"/>
                </a:lnTo>
                <a:lnTo>
                  <a:pt x="342" y="283"/>
                </a:lnTo>
                <a:lnTo>
                  <a:pt x="342" y="284"/>
                </a:lnTo>
                <a:lnTo>
                  <a:pt x="340" y="286"/>
                </a:lnTo>
                <a:lnTo>
                  <a:pt x="340" y="291"/>
                </a:lnTo>
                <a:lnTo>
                  <a:pt x="337" y="295"/>
                </a:lnTo>
                <a:lnTo>
                  <a:pt x="335" y="296"/>
                </a:lnTo>
                <a:lnTo>
                  <a:pt x="333" y="300"/>
                </a:lnTo>
                <a:lnTo>
                  <a:pt x="332" y="301"/>
                </a:lnTo>
                <a:lnTo>
                  <a:pt x="327" y="307"/>
                </a:lnTo>
                <a:lnTo>
                  <a:pt x="325" y="310"/>
                </a:lnTo>
                <a:lnTo>
                  <a:pt x="321" y="314"/>
                </a:lnTo>
                <a:lnTo>
                  <a:pt x="316" y="315"/>
                </a:lnTo>
                <a:lnTo>
                  <a:pt x="315" y="315"/>
                </a:lnTo>
                <a:lnTo>
                  <a:pt x="311" y="315"/>
                </a:lnTo>
                <a:lnTo>
                  <a:pt x="308" y="315"/>
                </a:lnTo>
                <a:lnTo>
                  <a:pt x="304" y="315"/>
                </a:lnTo>
                <a:lnTo>
                  <a:pt x="301" y="314"/>
                </a:lnTo>
                <a:lnTo>
                  <a:pt x="299" y="312"/>
                </a:lnTo>
                <a:lnTo>
                  <a:pt x="297" y="310"/>
                </a:lnTo>
                <a:lnTo>
                  <a:pt x="296" y="308"/>
                </a:lnTo>
                <a:lnTo>
                  <a:pt x="296" y="307"/>
                </a:lnTo>
                <a:lnTo>
                  <a:pt x="296" y="305"/>
                </a:lnTo>
                <a:lnTo>
                  <a:pt x="296" y="301"/>
                </a:lnTo>
                <a:lnTo>
                  <a:pt x="296" y="300"/>
                </a:lnTo>
                <a:lnTo>
                  <a:pt x="296" y="298"/>
                </a:lnTo>
                <a:lnTo>
                  <a:pt x="297" y="295"/>
                </a:lnTo>
                <a:lnTo>
                  <a:pt x="297" y="291"/>
                </a:lnTo>
                <a:lnTo>
                  <a:pt x="299" y="288"/>
                </a:lnTo>
                <a:lnTo>
                  <a:pt x="301" y="284"/>
                </a:lnTo>
                <a:lnTo>
                  <a:pt x="301" y="284"/>
                </a:lnTo>
                <a:lnTo>
                  <a:pt x="303" y="283"/>
                </a:lnTo>
                <a:lnTo>
                  <a:pt x="304" y="281"/>
                </a:lnTo>
                <a:lnTo>
                  <a:pt x="304" y="279"/>
                </a:lnTo>
                <a:lnTo>
                  <a:pt x="306" y="279"/>
                </a:lnTo>
                <a:lnTo>
                  <a:pt x="306" y="277"/>
                </a:lnTo>
                <a:lnTo>
                  <a:pt x="308" y="276"/>
                </a:lnTo>
                <a:lnTo>
                  <a:pt x="308" y="274"/>
                </a:lnTo>
                <a:lnTo>
                  <a:pt x="308" y="272"/>
                </a:lnTo>
                <a:lnTo>
                  <a:pt x="309" y="271"/>
                </a:lnTo>
                <a:lnTo>
                  <a:pt x="309" y="269"/>
                </a:lnTo>
                <a:lnTo>
                  <a:pt x="311" y="269"/>
                </a:lnTo>
                <a:lnTo>
                  <a:pt x="311" y="267"/>
                </a:lnTo>
                <a:lnTo>
                  <a:pt x="311" y="265"/>
                </a:lnTo>
                <a:lnTo>
                  <a:pt x="311" y="264"/>
                </a:lnTo>
                <a:lnTo>
                  <a:pt x="311" y="262"/>
                </a:lnTo>
                <a:lnTo>
                  <a:pt x="311" y="260"/>
                </a:lnTo>
                <a:lnTo>
                  <a:pt x="311" y="258"/>
                </a:lnTo>
                <a:lnTo>
                  <a:pt x="311" y="257"/>
                </a:lnTo>
                <a:lnTo>
                  <a:pt x="311" y="255"/>
                </a:lnTo>
                <a:lnTo>
                  <a:pt x="311" y="255"/>
                </a:lnTo>
                <a:lnTo>
                  <a:pt x="311" y="253"/>
                </a:lnTo>
                <a:lnTo>
                  <a:pt x="311" y="252"/>
                </a:lnTo>
                <a:lnTo>
                  <a:pt x="311" y="250"/>
                </a:lnTo>
                <a:lnTo>
                  <a:pt x="311" y="248"/>
                </a:lnTo>
                <a:lnTo>
                  <a:pt x="311" y="246"/>
                </a:lnTo>
                <a:lnTo>
                  <a:pt x="309" y="245"/>
                </a:lnTo>
                <a:lnTo>
                  <a:pt x="309" y="243"/>
                </a:lnTo>
                <a:lnTo>
                  <a:pt x="308" y="241"/>
                </a:lnTo>
                <a:lnTo>
                  <a:pt x="308" y="240"/>
                </a:lnTo>
                <a:lnTo>
                  <a:pt x="308" y="240"/>
                </a:lnTo>
                <a:lnTo>
                  <a:pt x="306" y="238"/>
                </a:lnTo>
                <a:lnTo>
                  <a:pt x="306" y="236"/>
                </a:lnTo>
                <a:lnTo>
                  <a:pt x="304" y="236"/>
                </a:lnTo>
                <a:lnTo>
                  <a:pt x="304" y="234"/>
                </a:lnTo>
                <a:lnTo>
                  <a:pt x="303" y="233"/>
                </a:lnTo>
                <a:lnTo>
                  <a:pt x="303" y="231"/>
                </a:lnTo>
                <a:lnTo>
                  <a:pt x="301" y="231"/>
                </a:lnTo>
                <a:lnTo>
                  <a:pt x="301" y="229"/>
                </a:lnTo>
                <a:lnTo>
                  <a:pt x="299" y="229"/>
                </a:lnTo>
                <a:lnTo>
                  <a:pt x="297" y="228"/>
                </a:lnTo>
                <a:lnTo>
                  <a:pt x="296" y="228"/>
                </a:lnTo>
                <a:lnTo>
                  <a:pt x="296" y="228"/>
                </a:lnTo>
                <a:lnTo>
                  <a:pt x="294" y="228"/>
                </a:lnTo>
                <a:lnTo>
                  <a:pt x="289" y="224"/>
                </a:lnTo>
                <a:lnTo>
                  <a:pt x="287" y="224"/>
                </a:lnTo>
                <a:lnTo>
                  <a:pt x="282" y="224"/>
                </a:lnTo>
                <a:lnTo>
                  <a:pt x="280" y="224"/>
                </a:lnTo>
                <a:lnTo>
                  <a:pt x="278" y="224"/>
                </a:lnTo>
                <a:lnTo>
                  <a:pt x="275" y="224"/>
                </a:lnTo>
                <a:lnTo>
                  <a:pt x="273" y="224"/>
                </a:lnTo>
                <a:lnTo>
                  <a:pt x="272" y="222"/>
                </a:lnTo>
                <a:lnTo>
                  <a:pt x="265" y="224"/>
                </a:lnTo>
                <a:lnTo>
                  <a:pt x="263" y="224"/>
                </a:lnTo>
                <a:lnTo>
                  <a:pt x="261" y="224"/>
                </a:lnTo>
                <a:lnTo>
                  <a:pt x="258" y="226"/>
                </a:lnTo>
                <a:lnTo>
                  <a:pt x="256" y="226"/>
                </a:lnTo>
                <a:lnTo>
                  <a:pt x="253" y="229"/>
                </a:lnTo>
                <a:lnTo>
                  <a:pt x="251" y="233"/>
                </a:lnTo>
                <a:lnTo>
                  <a:pt x="249" y="236"/>
                </a:lnTo>
                <a:lnTo>
                  <a:pt x="247" y="240"/>
                </a:lnTo>
                <a:lnTo>
                  <a:pt x="247" y="241"/>
                </a:lnTo>
                <a:lnTo>
                  <a:pt x="246" y="245"/>
                </a:lnTo>
                <a:lnTo>
                  <a:pt x="246" y="250"/>
                </a:lnTo>
                <a:lnTo>
                  <a:pt x="247" y="252"/>
                </a:lnTo>
                <a:lnTo>
                  <a:pt x="249" y="255"/>
                </a:lnTo>
                <a:lnTo>
                  <a:pt x="251" y="257"/>
                </a:lnTo>
                <a:lnTo>
                  <a:pt x="251" y="260"/>
                </a:lnTo>
                <a:lnTo>
                  <a:pt x="251" y="264"/>
                </a:lnTo>
                <a:lnTo>
                  <a:pt x="253" y="267"/>
                </a:lnTo>
                <a:lnTo>
                  <a:pt x="254" y="269"/>
                </a:lnTo>
                <a:lnTo>
                  <a:pt x="258" y="272"/>
                </a:lnTo>
                <a:lnTo>
                  <a:pt x="260" y="276"/>
                </a:lnTo>
                <a:lnTo>
                  <a:pt x="263" y="279"/>
                </a:lnTo>
                <a:lnTo>
                  <a:pt x="265" y="283"/>
                </a:lnTo>
                <a:lnTo>
                  <a:pt x="266" y="284"/>
                </a:lnTo>
                <a:lnTo>
                  <a:pt x="266" y="286"/>
                </a:lnTo>
                <a:lnTo>
                  <a:pt x="266" y="288"/>
                </a:lnTo>
                <a:lnTo>
                  <a:pt x="268" y="289"/>
                </a:lnTo>
                <a:lnTo>
                  <a:pt x="270" y="291"/>
                </a:lnTo>
                <a:lnTo>
                  <a:pt x="272" y="293"/>
                </a:lnTo>
                <a:lnTo>
                  <a:pt x="273" y="295"/>
                </a:lnTo>
                <a:lnTo>
                  <a:pt x="275" y="296"/>
                </a:lnTo>
                <a:lnTo>
                  <a:pt x="277" y="298"/>
                </a:lnTo>
                <a:lnTo>
                  <a:pt x="278" y="300"/>
                </a:lnTo>
                <a:lnTo>
                  <a:pt x="278" y="300"/>
                </a:lnTo>
                <a:lnTo>
                  <a:pt x="280" y="300"/>
                </a:lnTo>
                <a:lnTo>
                  <a:pt x="280" y="301"/>
                </a:lnTo>
                <a:lnTo>
                  <a:pt x="280" y="303"/>
                </a:lnTo>
                <a:lnTo>
                  <a:pt x="280" y="305"/>
                </a:lnTo>
                <a:lnTo>
                  <a:pt x="280" y="308"/>
                </a:lnTo>
                <a:lnTo>
                  <a:pt x="280" y="310"/>
                </a:lnTo>
                <a:lnTo>
                  <a:pt x="280" y="312"/>
                </a:lnTo>
                <a:lnTo>
                  <a:pt x="280" y="315"/>
                </a:lnTo>
                <a:lnTo>
                  <a:pt x="278" y="315"/>
                </a:lnTo>
                <a:lnTo>
                  <a:pt x="278" y="317"/>
                </a:lnTo>
                <a:lnTo>
                  <a:pt x="277" y="320"/>
                </a:lnTo>
                <a:lnTo>
                  <a:pt x="277" y="322"/>
                </a:lnTo>
                <a:lnTo>
                  <a:pt x="273" y="324"/>
                </a:lnTo>
                <a:lnTo>
                  <a:pt x="272" y="327"/>
                </a:lnTo>
                <a:lnTo>
                  <a:pt x="268" y="329"/>
                </a:lnTo>
                <a:lnTo>
                  <a:pt x="266" y="329"/>
                </a:lnTo>
                <a:lnTo>
                  <a:pt x="265" y="332"/>
                </a:lnTo>
                <a:lnTo>
                  <a:pt x="265" y="334"/>
                </a:lnTo>
                <a:lnTo>
                  <a:pt x="265" y="339"/>
                </a:lnTo>
                <a:lnTo>
                  <a:pt x="265" y="341"/>
                </a:lnTo>
                <a:lnTo>
                  <a:pt x="265" y="344"/>
                </a:lnTo>
                <a:lnTo>
                  <a:pt x="266" y="346"/>
                </a:lnTo>
                <a:lnTo>
                  <a:pt x="270" y="350"/>
                </a:lnTo>
                <a:lnTo>
                  <a:pt x="275" y="357"/>
                </a:lnTo>
                <a:lnTo>
                  <a:pt x="278" y="360"/>
                </a:lnTo>
                <a:lnTo>
                  <a:pt x="282" y="367"/>
                </a:lnTo>
                <a:lnTo>
                  <a:pt x="285" y="374"/>
                </a:lnTo>
                <a:lnTo>
                  <a:pt x="289" y="377"/>
                </a:lnTo>
                <a:lnTo>
                  <a:pt x="289" y="381"/>
                </a:lnTo>
                <a:lnTo>
                  <a:pt x="289" y="388"/>
                </a:lnTo>
                <a:lnTo>
                  <a:pt x="287" y="391"/>
                </a:lnTo>
                <a:lnTo>
                  <a:pt x="285" y="396"/>
                </a:lnTo>
                <a:lnTo>
                  <a:pt x="284" y="401"/>
                </a:lnTo>
                <a:lnTo>
                  <a:pt x="280" y="405"/>
                </a:lnTo>
                <a:lnTo>
                  <a:pt x="280" y="406"/>
                </a:lnTo>
                <a:lnTo>
                  <a:pt x="277" y="408"/>
                </a:lnTo>
                <a:lnTo>
                  <a:pt x="272" y="410"/>
                </a:lnTo>
                <a:lnTo>
                  <a:pt x="266" y="410"/>
                </a:lnTo>
                <a:lnTo>
                  <a:pt x="265" y="405"/>
                </a:lnTo>
                <a:lnTo>
                  <a:pt x="263" y="401"/>
                </a:lnTo>
                <a:lnTo>
                  <a:pt x="256" y="391"/>
                </a:lnTo>
                <a:lnTo>
                  <a:pt x="254" y="389"/>
                </a:lnTo>
                <a:lnTo>
                  <a:pt x="253" y="388"/>
                </a:lnTo>
                <a:lnTo>
                  <a:pt x="251" y="384"/>
                </a:lnTo>
                <a:lnTo>
                  <a:pt x="251" y="384"/>
                </a:lnTo>
                <a:lnTo>
                  <a:pt x="251" y="382"/>
                </a:lnTo>
                <a:lnTo>
                  <a:pt x="249" y="382"/>
                </a:lnTo>
                <a:lnTo>
                  <a:pt x="249" y="381"/>
                </a:lnTo>
                <a:lnTo>
                  <a:pt x="244" y="377"/>
                </a:lnTo>
                <a:lnTo>
                  <a:pt x="242" y="375"/>
                </a:lnTo>
                <a:lnTo>
                  <a:pt x="242" y="375"/>
                </a:lnTo>
                <a:lnTo>
                  <a:pt x="241" y="374"/>
                </a:lnTo>
                <a:lnTo>
                  <a:pt x="241" y="372"/>
                </a:lnTo>
                <a:lnTo>
                  <a:pt x="241" y="370"/>
                </a:lnTo>
                <a:lnTo>
                  <a:pt x="239" y="369"/>
                </a:lnTo>
                <a:lnTo>
                  <a:pt x="239" y="367"/>
                </a:lnTo>
                <a:lnTo>
                  <a:pt x="237" y="360"/>
                </a:lnTo>
                <a:lnTo>
                  <a:pt x="235" y="360"/>
                </a:lnTo>
                <a:lnTo>
                  <a:pt x="235" y="360"/>
                </a:lnTo>
                <a:lnTo>
                  <a:pt x="227" y="357"/>
                </a:lnTo>
                <a:lnTo>
                  <a:pt x="225" y="355"/>
                </a:lnTo>
                <a:lnTo>
                  <a:pt x="223" y="355"/>
                </a:lnTo>
                <a:lnTo>
                  <a:pt x="223" y="357"/>
                </a:lnTo>
                <a:lnTo>
                  <a:pt x="222" y="357"/>
                </a:lnTo>
                <a:lnTo>
                  <a:pt x="220" y="357"/>
                </a:lnTo>
                <a:lnTo>
                  <a:pt x="218" y="358"/>
                </a:lnTo>
                <a:lnTo>
                  <a:pt x="217" y="360"/>
                </a:lnTo>
                <a:lnTo>
                  <a:pt x="215" y="360"/>
                </a:lnTo>
                <a:lnTo>
                  <a:pt x="213" y="360"/>
                </a:lnTo>
                <a:lnTo>
                  <a:pt x="210" y="362"/>
                </a:lnTo>
                <a:lnTo>
                  <a:pt x="206" y="363"/>
                </a:lnTo>
                <a:lnTo>
                  <a:pt x="204" y="363"/>
                </a:lnTo>
                <a:lnTo>
                  <a:pt x="203" y="363"/>
                </a:lnTo>
                <a:lnTo>
                  <a:pt x="201" y="363"/>
                </a:lnTo>
                <a:lnTo>
                  <a:pt x="201" y="365"/>
                </a:lnTo>
                <a:lnTo>
                  <a:pt x="198" y="365"/>
                </a:lnTo>
                <a:lnTo>
                  <a:pt x="196" y="365"/>
                </a:lnTo>
                <a:lnTo>
                  <a:pt x="194" y="365"/>
                </a:lnTo>
                <a:lnTo>
                  <a:pt x="192" y="365"/>
                </a:lnTo>
                <a:lnTo>
                  <a:pt x="191" y="365"/>
                </a:lnTo>
                <a:lnTo>
                  <a:pt x="189" y="365"/>
                </a:lnTo>
                <a:lnTo>
                  <a:pt x="187" y="365"/>
                </a:lnTo>
                <a:lnTo>
                  <a:pt x="186" y="363"/>
                </a:lnTo>
                <a:lnTo>
                  <a:pt x="184" y="363"/>
                </a:lnTo>
                <a:lnTo>
                  <a:pt x="182" y="363"/>
                </a:lnTo>
                <a:lnTo>
                  <a:pt x="182" y="362"/>
                </a:lnTo>
                <a:lnTo>
                  <a:pt x="179" y="362"/>
                </a:lnTo>
                <a:lnTo>
                  <a:pt x="177" y="360"/>
                </a:lnTo>
                <a:lnTo>
                  <a:pt x="177" y="360"/>
                </a:lnTo>
                <a:lnTo>
                  <a:pt x="175" y="360"/>
                </a:lnTo>
                <a:lnTo>
                  <a:pt x="175" y="358"/>
                </a:lnTo>
                <a:lnTo>
                  <a:pt x="175" y="358"/>
                </a:lnTo>
                <a:lnTo>
                  <a:pt x="174" y="355"/>
                </a:lnTo>
                <a:lnTo>
                  <a:pt x="174" y="353"/>
                </a:lnTo>
                <a:lnTo>
                  <a:pt x="172" y="353"/>
                </a:lnTo>
                <a:lnTo>
                  <a:pt x="170" y="351"/>
                </a:lnTo>
                <a:lnTo>
                  <a:pt x="168" y="351"/>
                </a:lnTo>
                <a:lnTo>
                  <a:pt x="167" y="351"/>
                </a:lnTo>
                <a:lnTo>
                  <a:pt x="167" y="350"/>
                </a:lnTo>
                <a:lnTo>
                  <a:pt x="165" y="350"/>
                </a:lnTo>
                <a:lnTo>
                  <a:pt x="163" y="350"/>
                </a:lnTo>
                <a:lnTo>
                  <a:pt x="161" y="348"/>
                </a:lnTo>
                <a:lnTo>
                  <a:pt x="160" y="348"/>
                </a:lnTo>
                <a:lnTo>
                  <a:pt x="160" y="348"/>
                </a:lnTo>
                <a:lnTo>
                  <a:pt x="160" y="346"/>
                </a:lnTo>
                <a:lnTo>
                  <a:pt x="158" y="346"/>
                </a:lnTo>
                <a:lnTo>
                  <a:pt x="156" y="344"/>
                </a:lnTo>
                <a:lnTo>
                  <a:pt x="155" y="344"/>
                </a:lnTo>
                <a:lnTo>
                  <a:pt x="153" y="344"/>
                </a:lnTo>
                <a:lnTo>
                  <a:pt x="149" y="344"/>
                </a:lnTo>
                <a:lnTo>
                  <a:pt x="148" y="344"/>
                </a:lnTo>
                <a:lnTo>
                  <a:pt x="146" y="344"/>
                </a:lnTo>
                <a:lnTo>
                  <a:pt x="144" y="344"/>
                </a:lnTo>
                <a:lnTo>
                  <a:pt x="144" y="346"/>
                </a:lnTo>
                <a:lnTo>
                  <a:pt x="144" y="348"/>
                </a:lnTo>
                <a:lnTo>
                  <a:pt x="143" y="348"/>
                </a:lnTo>
                <a:lnTo>
                  <a:pt x="143" y="350"/>
                </a:lnTo>
                <a:lnTo>
                  <a:pt x="143" y="351"/>
                </a:lnTo>
                <a:lnTo>
                  <a:pt x="143" y="353"/>
                </a:lnTo>
                <a:lnTo>
                  <a:pt x="143" y="355"/>
                </a:lnTo>
                <a:lnTo>
                  <a:pt x="143" y="357"/>
                </a:lnTo>
                <a:lnTo>
                  <a:pt x="141" y="358"/>
                </a:lnTo>
                <a:lnTo>
                  <a:pt x="141" y="360"/>
                </a:lnTo>
                <a:lnTo>
                  <a:pt x="141" y="360"/>
                </a:lnTo>
                <a:lnTo>
                  <a:pt x="143" y="362"/>
                </a:lnTo>
                <a:lnTo>
                  <a:pt x="141" y="363"/>
                </a:lnTo>
                <a:lnTo>
                  <a:pt x="139" y="363"/>
                </a:lnTo>
                <a:lnTo>
                  <a:pt x="137" y="363"/>
                </a:lnTo>
                <a:lnTo>
                  <a:pt x="137" y="365"/>
                </a:lnTo>
                <a:lnTo>
                  <a:pt x="136" y="365"/>
                </a:lnTo>
                <a:lnTo>
                  <a:pt x="136" y="367"/>
                </a:lnTo>
                <a:lnTo>
                  <a:pt x="137" y="367"/>
                </a:lnTo>
                <a:lnTo>
                  <a:pt x="139" y="367"/>
                </a:lnTo>
                <a:lnTo>
                  <a:pt x="139" y="369"/>
                </a:lnTo>
                <a:lnTo>
                  <a:pt x="139" y="370"/>
                </a:lnTo>
                <a:lnTo>
                  <a:pt x="139" y="372"/>
                </a:lnTo>
                <a:lnTo>
                  <a:pt x="139" y="374"/>
                </a:lnTo>
                <a:lnTo>
                  <a:pt x="139" y="375"/>
                </a:lnTo>
                <a:lnTo>
                  <a:pt x="137" y="375"/>
                </a:lnTo>
                <a:lnTo>
                  <a:pt x="137" y="377"/>
                </a:lnTo>
                <a:lnTo>
                  <a:pt x="136" y="377"/>
                </a:lnTo>
                <a:lnTo>
                  <a:pt x="134" y="379"/>
                </a:lnTo>
                <a:lnTo>
                  <a:pt x="134" y="377"/>
                </a:lnTo>
                <a:lnTo>
                  <a:pt x="132" y="377"/>
                </a:lnTo>
                <a:lnTo>
                  <a:pt x="132" y="375"/>
                </a:lnTo>
                <a:lnTo>
                  <a:pt x="131" y="375"/>
                </a:lnTo>
                <a:lnTo>
                  <a:pt x="131" y="375"/>
                </a:lnTo>
                <a:lnTo>
                  <a:pt x="129" y="375"/>
                </a:lnTo>
                <a:lnTo>
                  <a:pt x="129" y="377"/>
                </a:lnTo>
                <a:lnTo>
                  <a:pt x="125" y="377"/>
                </a:lnTo>
                <a:lnTo>
                  <a:pt x="117" y="377"/>
                </a:lnTo>
                <a:lnTo>
                  <a:pt x="115" y="377"/>
                </a:lnTo>
                <a:lnTo>
                  <a:pt x="113" y="377"/>
                </a:lnTo>
                <a:lnTo>
                  <a:pt x="108" y="377"/>
                </a:lnTo>
                <a:lnTo>
                  <a:pt x="105" y="377"/>
                </a:lnTo>
                <a:lnTo>
                  <a:pt x="103" y="379"/>
                </a:lnTo>
                <a:lnTo>
                  <a:pt x="101" y="379"/>
                </a:lnTo>
                <a:lnTo>
                  <a:pt x="101" y="377"/>
                </a:lnTo>
                <a:lnTo>
                  <a:pt x="98" y="377"/>
                </a:lnTo>
                <a:lnTo>
                  <a:pt x="94" y="377"/>
                </a:lnTo>
                <a:lnTo>
                  <a:pt x="86" y="379"/>
                </a:lnTo>
                <a:lnTo>
                  <a:pt x="81" y="379"/>
                </a:lnTo>
                <a:lnTo>
                  <a:pt x="77" y="379"/>
                </a:lnTo>
                <a:lnTo>
                  <a:pt x="74" y="379"/>
                </a:lnTo>
                <a:lnTo>
                  <a:pt x="69" y="379"/>
                </a:lnTo>
                <a:lnTo>
                  <a:pt x="67" y="379"/>
                </a:lnTo>
                <a:lnTo>
                  <a:pt x="62" y="379"/>
                </a:lnTo>
                <a:lnTo>
                  <a:pt x="60" y="379"/>
                </a:lnTo>
                <a:lnTo>
                  <a:pt x="58" y="379"/>
                </a:lnTo>
                <a:lnTo>
                  <a:pt x="57" y="379"/>
                </a:lnTo>
                <a:lnTo>
                  <a:pt x="53" y="379"/>
                </a:lnTo>
                <a:lnTo>
                  <a:pt x="50" y="379"/>
                </a:lnTo>
                <a:lnTo>
                  <a:pt x="48" y="379"/>
                </a:lnTo>
                <a:lnTo>
                  <a:pt x="39" y="381"/>
                </a:lnTo>
                <a:lnTo>
                  <a:pt x="38" y="381"/>
                </a:lnTo>
                <a:lnTo>
                  <a:pt x="32" y="381"/>
                </a:lnTo>
                <a:lnTo>
                  <a:pt x="31" y="381"/>
                </a:lnTo>
                <a:lnTo>
                  <a:pt x="24" y="379"/>
                </a:lnTo>
                <a:lnTo>
                  <a:pt x="22" y="379"/>
                </a:lnTo>
                <a:lnTo>
                  <a:pt x="19" y="379"/>
                </a:lnTo>
                <a:lnTo>
                  <a:pt x="17" y="379"/>
                </a:lnTo>
                <a:lnTo>
                  <a:pt x="14" y="379"/>
                </a:lnTo>
                <a:lnTo>
                  <a:pt x="12" y="379"/>
                </a:lnTo>
                <a:lnTo>
                  <a:pt x="8" y="379"/>
                </a:lnTo>
                <a:lnTo>
                  <a:pt x="7" y="379"/>
                </a:lnTo>
                <a:lnTo>
                  <a:pt x="3" y="379"/>
                </a:lnTo>
                <a:lnTo>
                  <a:pt x="2" y="379"/>
                </a:lnTo>
                <a:lnTo>
                  <a:pt x="2" y="377"/>
                </a:lnTo>
                <a:lnTo>
                  <a:pt x="2" y="375"/>
                </a:lnTo>
                <a:lnTo>
                  <a:pt x="2" y="375"/>
                </a:lnTo>
                <a:lnTo>
                  <a:pt x="2" y="374"/>
                </a:lnTo>
                <a:lnTo>
                  <a:pt x="3" y="372"/>
                </a:lnTo>
                <a:lnTo>
                  <a:pt x="3" y="370"/>
                </a:lnTo>
                <a:lnTo>
                  <a:pt x="3" y="369"/>
                </a:lnTo>
                <a:lnTo>
                  <a:pt x="3" y="367"/>
                </a:lnTo>
                <a:lnTo>
                  <a:pt x="3" y="365"/>
                </a:lnTo>
                <a:lnTo>
                  <a:pt x="5" y="365"/>
                </a:lnTo>
                <a:lnTo>
                  <a:pt x="5" y="363"/>
                </a:lnTo>
                <a:lnTo>
                  <a:pt x="7" y="362"/>
                </a:lnTo>
                <a:lnTo>
                  <a:pt x="7" y="360"/>
                </a:lnTo>
                <a:lnTo>
                  <a:pt x="5" y="360"/>
                </a:lnTo>
                <a:lnTo>
                  <a:pt x="5" y="358"/>
                </a:lnTo>
                <a:lnTo>
                  <a:pt x="5" y="357"/>
                </a:lnTo>
                <a:lnTo>
                  <a:pt x="5" y="353"/>
                </a:lnTo>
                <a:lnTo>
                  <a:pt x="5" y="351"/>
                </a:lnTo>
                <a:lnTo>
                  <a:pt x="7" y="350"/>
                </a:lnTo>
                <a:lnTo>
                  <a:pt x="7" y="346"/>
                </a:lnTo>
                <a:lnTo>
                  <a:pt x="7" y="344"/>
                </a:lnTo>
                <a:lnTo>
                  <a:pt x="7" y="344"/>
                </a:lnTo>
                <a:lnTo>
                  <a:pt x="7" y="343"/>
                </a:lnTo>
                <a:lnTo>
                  <a:pt x="7" y="341"/>
                </a:lnTo>
                <a:lnTo>
                  <a:pt x="7" y="338"/>
                </a:lnTo>
                <a:lnTo>
                  <a:pt x="8" y="336"/>
                </a:lnTo>
                <a:lnTo>
                  <a:pt x="8" y="334"/>
                </a:lnTo>
                <a:lnTo>
                  <a:pt x="8" y="332"/>
                </a:lnTo>
                <a:lnTo>
                  <a:pt x="8" y="331"/>
                </a:lnTo>
                <a:lnTo>
                  <a:pt x="8" y="329"/>
                </a:lnTo>
                <a:lnTo>
                  <a:pt x="8" y="329"/>
                </a:lnTo>
                <a:lnTo>
                  <a:pt x="8" y="327"/>
                </a:lnTo>
                <a:lnTo>
                  <a:pt x="8" y="326"/>
                </a:lnTo>
                <a:lnTo>
                  <a:pt x="8" y="324"/>
                </a:lnTo>
                <a:lnTo>
                  <a:pt x="7" y="322"/>
                </a:lnTo>
                <a:lnTo>
                  <a:pt x="7" y="319"/>
                </a:lnTo>
                <a:lnTo>
                  <a:pt x="7" y="317"/>
                </a:lnTo>
                <a:lnTo>
                  <a:pt x="8" y="315"/>
                </a:lnTo>
                <a:lnTo>
                  <a:pt x="8" y="315"/>
                </a:lnTo>
                <a:lnTo>
                  <a:pt x="8" y="314"/>
                </a:lnTo>
                <a:lnTo>
                  <a:pt x="8" y="312"/>
                </a:lnTo>
                <a:lnTo>
                  <a:pt x="8" y="310"/>
                </a:lnTo>
                <a:lnTo>
                  <a:pt x="8" y="308"/>
                </a:lnTo>
                <a:lnTo>
                  <a:pt x="8" y="307"/>
                </a:lnTo>
                <a:lnTo>
                  <a:pt x="8" y="305"/>
                </a:lnTo>
                <a:lnTo>
                  <a:pt x="8" y="303"/>
                </a:lnTo>
                <a:lnTo>
                  <a:pt x="8" y="301"/>
                </a:lnTo>
                <a:lnTo>
                  <a:pt x="8" y="300"/>
                </a:lnTo>
                <a:lnTo>
                  <a:pt x="8" y="300"/>
                </a:lnTo>
                <a:lnTo>
                  <a:pt x="8" y="298"/>
                </a:lnTo>
                <a:lnTo>
                  <a:pt x="7" y="296"/>
                </a:lnTo>
                <a:lnTo>
                  <a:pt x="7" y="295"/>
                </a:lnTo>
                <a:lnTo>
                  <a:pt x="7" y="293"/>
                </a:lnTo>
                <a:lnTo>
                  <a:pt x="7" y="291"/>
                </a:lnTo>
                <a:lnTo>
                  <a:pt x="7" y="289"/>
                </a:lnTo>
                <a:lnTo>
                  <a:pt x="7" y="286"/>
                </a:lnTo>
                <a:lnTo>
                  <a:pt x="7" y="284"/>
                </a:lnTo>
                <a:lnTo>
                  <a:pt x="7" y="283"/>
                </a:lnTo>
                <a:lnTo>
                  <a:pt x="7" y="281"/>
                </a:lnTo>
                <a:lnTo>
                  <a:pt x="5" y="279"/>
                </a:lnTo>
                <a:lnTo>
                  <a:pt x="5" y="277"/>
                </a:lnTo>
                <a:lnTo>
                  <a:pt x="7" y="276"/>
                </a:lnTo>
                <a:lnTo>
                  <a:pt x="7" y="274"/>
                </a:lnTo>
                <a:lnTo>
                  <a:pt x="5" y="272"/>
                </a:lnTo>
                <a:lnTo>
                  <a:pt x="5" y="271"/>
                </a:lnTo>
                <a:lnTo>
                  <a:pt x="7" y="269"/>
                </a:lnTo>
                <a:lnTo>
                  <a:pt x="7" y="269"/>
                </a:lnTo>
                <a:lnTo>
                  <a:pt x="8" y="267"/>
                </a:lnTo>
                <a:lnTo>
                  <a:pt x="7" y="267"/>
                </a:lnTo>
                <a:lnTo>
                  <a:pt x="7" y="265"/>
                </a:lnTo>
                <a:lnTo>
                  <a:pt x="7" y="264"/>
                </a:lnTo>
                <a:lnTo>
                  <a:pt x="7" y="262"/>
                </a:lnTo>
                <a:lnTo>
                  <a:pt x="8" y="260"/>
                </a:lnTo>
                <a:lnTo>
                  <a:pt x="8" y="258"/>
                </a:lnTo>
                <a:lnTo>
                  <a:pt x="8" y="258"/>
                </a:lnTo>
                <a:lnTo>
                  <a:pt x="8" y="257"/>
                </a:lnTo>
                <a:lnTo>
                  <a:pt x="8" y="255"/>
                </a:lnTo>
                <a:lnTo>
                  <a:pt x="8" y="255"/>
                </a:lnTo>
                <a:lnTo>
                  <a:pt x="8" y="255"/>
                </a:lnTo>
                <a:lnTo>
                  <a:pt x="8" y="253"/>
                </a:lnTo>
                <a:lnTo>
                  <a:pt x="8" y="252"/>
                </a:lnTo>
                <a:lnTo>
                  <a:pt x="7" y="252"/>
                </a:lnTo>
                <a:lnTo>
                  <a:pt x="7" y="250"/>
                </a:lnTo>
                <a:lnTo>
                  <a:pt x="7" y="248"/>
                </a:lnTo>
                <a:lnTo>
                  <a:pt x="7" y="246"/>
                </a:lnTo>
                <a:lnTo>
                  <a:pt x="7" y="245"/>
                </a:lnTo>
                <a:lnTo>
                  <a:pt x="7" y="243"/>
                </a:lnTo>
                <a:lnTo>
                  <a:pt x="7" y="241"/>
                </a:lnTo>
                <a:lnTo>
                  <a:pt x="7" y="240"/>
                </a:lnTo>
                <a:lnTo>
                  <a:pt x="7" y="238"/>
                </a:lnTo>
                <a:lnTo>
                  <a:pt x="5" y="238"/>
                </a:lnTo>
                <a:lnTo>
                  <a:pt x="7" y="236"/>
                </a:lnTo>
                <a:lnTo>
                  <a:pt x="5" y="233"/>
                </a:lnTo>
                <a:lnTo>
                  <a:pt x="5" y="231"/>
                </a:lnTo>
                <a:lnTo>
                  <a:pt x="5" y="228"/>
                </a:lnTo>
                <a:lnTo>
                  <a:pt x="5" y="226"/>
                </a:lnTo>
                <a:lnTo>
                  <a:pt x="5" y="224"/>
                </a:lnTo>
                <a:lnTo>
                  <a:pt x="3" y="222"/>
                </a:lnTo>
                <a:lnTo>
                  <a:pt x="3" y="221"/>
                </a:lnTo>
                <a:lnTo>
                  <a:pt x="3" y="219"/>
                </a:lnTo>
                <a:lnTo>
                  <a:pt x="2" y="217"/>
                </a:lnTo>
                <a:lnTo>
                  <a:pt x="2" y="215"/>
                </a:lnTo>
                <a:lnTo>
                  <a:pt x="2" y="214"/>
                </a:lnTo>
                <a:lnTo>
                  <a:pt x="2" y="212"/>
                </a:lnTo>
                <a:lnTo>
                  <a:pt x="2" y="210"/>
                </a:lnTo>
                <a:lnTo>
                  <a:pt x="2" y="209"/>
                </a:lnTo>
                <a:lnTo>
                  <a:pt x="2" y="209"/>
                </a:lnTo>
                <a:lnTo>
                  <a:pt x="2" y="207"/>
                </a:lnTo>
                <a:lnTo>
                  <a:pt x="2" y="205"/>
                </a:lnTo>
                <a:lnTo>
                  <a:pt x="2" y="203"/>
                </a:lnTo>
                <a:lnTo>
                  <a:pt x="2" y="202"/>
                </a:lnTo>
                <a:lnTo>
                  <a:pt x="0" y="202"/>
                </a:lnTo>
                <a:lnTo>
                  <a:pt x="2" y="200"/>
                </a:lnTo>
                <a:lnTo>
                  <a:pt x="0" y="197"/>
                </a:lnTo>
                <a:lnTo>
                  <a:pt x="2" y="197"/>
                </a:lnTo>
                <a:lnTo>
                  <a:pt x="3" y="195"/>
                </a:lnTo>
                <a:lnTo>
                  <a:pt x="5" y="195"/>
                </a:lnTo>
                <a:lnTo>
                  <a:pt x="15" y="195"/>
                </a:lnTo>
                <a:lnTo>
                  <a:pt x="22" y="195"/>
                </a:lnTo>
                <a:lnTo>
                  <a:pt x="27" y="195"/>
                </a:lnTo>
                <a:lnTo>
                  <a:pt x="38" y="195"/>
                </a:lnTo>
                <a:lnTo>
                  <a:pt x="39" y="195"/>
                </a:lnTo>
                <a:lnTo>
                  <a:pt x="45" y="195"/>
                </a:lnTo>
                <a:lnTo>
                  <a:pt x="48" y="195"/>
                </a:lnTo>
                <a:lnTo>
                  <a:pt x="51" y="195"/>
                </a:lnTo>
                <a:lnTo>
                  <a:pt x="55" y="195"/>
                </a:lnTo>
                <a:lnTo>
                  <a:pt x="58" y="195"/>
                </a:lnTo>
                <a:lnTo>
                  <a:pt x="62" y="195"/>
                </a:lnTo>
                <a:lnTo>
                  <a:pt x="65" y="195"/>
                </a:lnTo>
                <a:lnTo>
                  <a:pt x="67" y="195"/>
                </a:lnTo>
                <a:lnTo>
                  <a:pt x="69" y="195"/>
                </a:lnTo>
                <a:lnTo>
                  <a:pt x="69" y="195"/>
                </a:lnTo>
                <a:lnTo>
                  <a:pt x="70" y="195"/>
                </a:lnTo>
                <a:lnTo>
                  <a:pt x="72" y="195"/>
                </a:lnTo>
                <a:lnTo>
                  <a:pt x="74" y="195"/>
                </a:lnTo>
                <a:lnTo>
                  <a:pt x="75" y="195"/>
                </a:lnTo>
                <a:lnTo>
                  <a:pt x="77" y="195"/>
                </a:lnTo>
                <a:lnTo>
                  <a:pt x="79" y="195"/>
                </a:lnTo>
                <a:lnTo>
                  <a:pt x="81" y="195"/>
                </a:lnTo>
                <a:lnTo>
                  <a:pt x="82" y="195"/>
                </a:lnTo>
                <a:lnTo>
                  <a:pt x="84" y="195"/>
                </a:lnTo>
                <a:lnTo>
                  <a:pt x="84" y="195"/>
                </a:lnTo>
                <a:lnTo>
                  <a:pt x="86" y="193"/>
                </a:lnTo>
                <a:lnTo>
                  <a:pt x="88" y="193"/>
                </a:lnTo>
                <a:lnTo>
                  <a:pt x="91" y="193"/>
                </a:lnTo>
                <a:lnTo>
                  <a:pt x="94" y="193"/>
                </a:lnTo>
                <a:lnTo>
                  <a:pt x="96" y="193"/>
                </a:lnTo>
                <a:lnTo>
                  <a:pt x="101" y="193"/>
                </a:lnTo>
                <a:lnTo>
                  <a:pt x="106" y="193"/>
                </a:lnTo>
                <a:lnTo>
                  <a:pt x="112" y="193"/>
                </a:lnTo>
                <a:lnTo>
                  <a:pt x="117" y="193"/>
                </a:lnTo>
                <a:lnTo>
                  <a:pt x="118" y="193"/>
                </a:lnTo>
                <a:lnTo>
                  <a:pt x="127" y="193"/>
                </a:lnTo>
                <a:lnTo>
                  <a:pt x="131" y="193"/>
                </a:lnTo>
                <a:lnTo>
                  <a:pt x="132" y="191"/>
                </a:lnTo>
                <a:lnTo>
                  <a:pt x="141" y="191"/>
                </a:lnTo>
                <a:lnTo>
                  <a:pt x="144" y="191"/>
                </a:lnTo>
                <a:lnTo>
                  <a:pt x="144" y="191"/>
                </a:lnTo>
                <a:lnTo>
                  <a:pt x="146" y="191"/>
                </a:lnTo>
                <a:lnTo>
                  <a:pt x="148" y="191"/>
                </a:lnTo>
                <a:lnTo>
                  <a:pt x="151" y="191"/>
                </a:lnTo>
                <a:lnTo>
                  <a:pt x="158" y="191"/>
                </a:lnTo>
                <a:lnTo>
                  <a:pt x="163" y="191"/>
                </a:lnTo>
                <a:lnTo>
                  <a:pt x="163" y="185"/>
                </a:lnTo>
                <a:lnTo>
                  <a:pt x="163" y="179"/>
                </a:lnTo>
                <a:lnTo>
                  <a:pt x="161" y="176"/>
                </a:lnTo>
                <a:lnTo>
                  <a:pt x="161" y="169"/>
                </a:lnTo>
                <a:lnTo>
                  <a:pt x="161" y="167"/>
                </a:lnTo>
                <a:lnTo>
                  <a:pt x="161" y="164"/>
                </a:lnTo>
                <a:lnTo>
                  <a:pt x="161" y="157"/>
                </a:lnTo>
                <a:lnTo>
                  <a:pt x="161" y="148"/>
                </a:lnTo>
                <a:lnTo>
                  <a:pt x="161" y="147"/>
                </a:lnTo>
                <a:lnTo>
                  <a:pt x="161" y="145"/>
                </a:lnTo>
                <a:lnTo>
                  <a:pt x="160" y="135"/>
                </a:lnTo>
                <a:lnTo>
                  <a:pt x="160" y="123"/>
                </a:lnTo>
                <a:lnTo>
                  <a:pt x="160" y="119"/>
                </a:lnTo>
                <a:lnTo>
                  <a:pt x="160" y="107"/>
                </a:lnTo>
                <a:lnTo>
                  <a:pt x="160" y="104"/>
                </a:lnTo>
                <a:lnTo>
                  <a:pt x="160" y="104"/>
                </a:lnTo>
                <a:lnTo>
                  <a:pt x="160" y="102"/>
                </a:lnTo>
                <a:lnTo>
                  <a:pt x="160" y="97"/>
                </a:lnTo>
                <a:lnTo>
                  <a:pt x="160" y="90"/>
                </a:lnTo>
                <a:lnTo>
                  <a:pt x="160" y="88"/>
                </a:lnTo>
                <a:lnTo>
                  <a:pt x="160" y="86"/>
                </a:lnTo>
                <a:lnTo>
                  <a:pt x="160" y="85"/>
                </a:lnTo>
                <a:lnTo>
                  <a:pt x="160" y="83"/>
                </a:lnTo>
                <a:lnTo>
                  <a:pt x="160" y="81"/>
                </a:lnTo>
                <a:lnTo>
                  <a:pt x="160" y="78"/>
                </a:lnTo>
                <a:lnTo>
                  <a:pt x="160" y="74"/>
                </a:lnTo>
                <a:lnTo>
                  <a:pt x="158" y="69"/>
                </a:lnTo>
                <a:lnTo>
                  <a:pt x="158" y="57"/>
                </a:lnTo>
                <a:lnTo>
                  <a:pt x="158" y="52"/>
                </a:lnTo>
                <a:lnTo>
                  <a:pt x="158" y="49"/>
                </a:lnTo>
                <a:lnTo>
                  <a:pt x="156" y="28"/>
                </a:lnTo>
                <a:lnTo>
                  <a:pt x="156" y="28"/>
                </a:lnTo>
                <a:lnTo>
                  <a:pt x="156" y="26"/>
                </a:lnTo>
                <a:lnTo>
                  <a:pt x="155" y="12"/>
                </a:lnTo>
                <a:lnTo>
                  <a:pt x="156" y="12"/>
                </a:lnTo>
                <a:lnTo>
                  <a:pt x="161" y="12"/>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1" name="Freeform 189"/>
          <p:cNvSpPr>
            <a:spLocks/>
          </p:cNvSpPr>
          <p:nvPr/>
        </p:nvSpPr>
        <p:spPr bwMode="auto">
          <a:xfrm>
            <a:off x="6593682" y="3168254"/>
            <a:ext cx="204788" cy="513160"/>
          </a:xfrm>
          <a:custGeom>
            <a:avLst/>
            <a:gdLst/>
            <a:ahLst/>
            <a:cxnLst>
              <a:cxn ang="0">
                <a:pos x="13" y="12"/>
              </a:cxn>
              <a:cxn ang="0">
                <a:pos x="24" y="20"/>
              </a:cxn>
              <a:cxn ang="0">
                <a:pos x="44" y="27"/>
              </a:cxn>
              <a:cxn ang="0">
                <a:pos x="58" y="29"/>
              </a:cxn>
              <a:cxn ang="0">
                <a:pos x="80" y="15"/>
              </a:cxn>
              <a:cxn ang="0">
                <a:pos x="86" y="6"/>
              </a:cxn>
              <a:cxn ang="0">
                <a:pos x="91" y="0"/>
              </a:cxn>
              <a:cxn ang="0">
                <a:pos x="99" y="1"/>
              </a:cxn>
              <a:cxn ang="0">
                <a:pos x="104" y="3"/>
              </a:cxn>
              <a:cxn ang="0">
                <a:pos x="111" y="3"/>
              </a:cxn>
              <a:cxn ang="0">
                <a:pos x="122" y="1"/>
              </a:cxn>
              <a:cxn ang="0">
                <a:pos x="135" y="1"/>
              </a:cxn>
              <a:cxn ang="0">
                <a:pos x="149" y="3"/>
              </a:cxn>
              <a:cxn ang="0">
                <a:pos x="165" y="18"/>
              </a:cxn>
              <a:cxn ang="0">
                <a:pos x="165" y="44"/>
              </a:cxn>
              <a:cxn ang="0">
                <a:pos x="165" y="74"/>
              </a:cxn>
              <a:cxn ang="0">
                <a:pos x="165" y="91"/>
              </a:cxn>
              <a:cxn ang="0">
                <a:pos x="165" y="106"/>
              </a:cxn>
              <a:cxn ang="0">
                <a:pos x="165" y="122"/>
              </a:cxn>
              <a:cxn ang="0">
                <a:pos x="166" y="153"/>
              </a:cxn>
              <a:cxn ang="0">
                <a:pos x="166" y="178"/>
              </a:cxn>
              <a:cxn ang="0">
                <a:pos x="166" y="199"/>
              </a:cxn>
              <a:cxn ang="0">
                <a:pos x="168" y="213"/>
              </a:cxn>
              <a:cxn ang="0">
                <a:pos x="168" y="230"/>
              </a:cxn>
              <a:cxn ang="0">
                <a:pos x="168" y="246"/>
              </a:cxn>
              <a:cxn ang="0">
                <a:pos x="170" y="263"/>
              </a:cxn>
              <a:cxn ang="0">
                <a:pos x="170" y="292"/>
              </a:cxn>
              <a:cxn ang="0">
                <a:pos x="170" y="309"/>
              </a:cxn>
              <a:cxn ang="0">
                <a:pos x="172" y="328"/>
              </a:cxn>
              <a:cxn ang="0">
                <a:pos x="172" y="354"/>
              </a:cxn>
              <a:cxn ang="0">
                <a:pos x="172" y="371"/>
              </a:cxn>
              <a:cxn ang="0">
                <a:pos x="165" y="387"/>
              </a:cxn>
              <a:cxn ang="0">
                <a:pos x="149" y="387"/>
              </a:cxn>
              <a:cxn ang="0">
                <a:pos x="134" y="385"/>
              </a:cxn>
              <a:cxn ang="0">
                <a:pos x="122" y="387"/>
              </a:cxn>
              <a:cxn ang="0">
                <a:pos x="104" y="387"/>
              </a:cxn>
              <a:cxn ang="0">
                <a:pos x="91" y="387"/>
              </a:cxn>
              <a:cxn ang="0">
                <a:pos x="70" y="388"/>
              </a:cxn>
              <a:cxn ang="0">
                <a:pos x="70" y="418"/>
              </a:cxn>
              <a:cxn ang="0">
                <a:pos x="65" y="431"/>
              </a:cxn>
              <a:cxn ang="0">
                <a:pos x="25" y="431"/>
              </a:cxn>
              <a:cxn ang="0">
                <a:pos x="3" y="431"/>
              </a:cxn>
              <a:cxn ang="0">
                <a:pos x="3" y="407"/>
              </a:cxn>
              <a:cxn ang="0">
                <a:pos x="3" y="387"/>
              </a:cxn>
              <a:cxn ang="0">
                <a:pos x="3" y="357"/>
              </a:cxn>
              <a:cxn ang="0">
                <a:pos x="1" y="344"/>
              </a:cxn>
              <a:cxn ang="0">
                <a:pos x="1" y="328"/>
              </a:cxn>
              <a:cxn ang="0">
                <a:pos x="1" y="314"/>
              </a:cxn>
              <a:cxn ang="0">
                <a:pos x="1" y="278"/>
              </a:cxn>
              <a:cxn ang="0">
                <a:pos x="1" y="259"/>
              </a:cxn>
              <a:cxn ang="0">
                <a:pos x="1" y="218"/>
              </a:cxn>
              <a:cxn ang="0">
                <a:pos x="1" y="194"/>
              </a:cxn>
              <a:cxn ang="0">
                <a:pos x="1" y="172"/>
              </a:cxn>
              <a:cxn ang="0">
                <a:pos x="0" y="149"/>
              </a:cxn>
              <a:cxn ang="0">
                <a:pos x="0" y="130"/>
              </a:cxn>
              <a:cxn ang="0">
                <a:pos x="0" y="101"/>
              </a:cxn>
              <a:cxn ang="0">
                <a:pos x="0" y="80"/>
              </a:cxn>
              <a:cxn ang="0">
                <a:pos x="0" y="61"/>
              </a:cxn>
              <a:cxn ang="0">
                <a:pos x="0" y="48"/>
              </a:cxn>
              <a:cxn ang="0">
                <a:pos x="0" y="29"/>
              </a:cxn>
              <a:cxn ang="0">
                <a:pos x="0" y="10"/>
              </a:cxn>
            </a:cxnLst>
            <a:rect l="0" t="0" r="r" b="b"/>
            <a:pathLst>
              <a:path w="172" h="431">
                <a:moveTo>
                  <a:pt x="0" y="10"/>
                </a:moveTo>
                <a:lnTo>
                  <a:pt x="1" y="10"/>
                </a:lnTo>
                <a:lnTo>
                  <a:pt x="3" y="10"/>
                </a:lnTo>
                <a:lnTo>
                  <a:pt x="10" y="12"/>
                </a:lnTo>
                <a:lnTo>
                  <a:pt x="12" y="12"/>
                </a:lnTo>
                <a:lnTo>
                  <a:pt x="13" y="12"/>
                </a:lnTo>
                <a:lnTo>
                  <a:pt x="15" y="12"/>
                </a:lnTo>
                <a:lnTo>
                  <a:pt x="15" y="13"/>
                </a:lnTo>
                <a:lnTo>
                  <a:pt x="17" y="15"/>
                </a:lnTo>
                <a:lnTo>
                  <a:pt x="18" y="17"/>
                </a:lnTo>
                <a:lnTo>
                  <a:pt x="20" y="18"/>
                </a:lnTo>
                <a:lnTo>
                  <a:pt x="24" y="20"/>
                </a:lnTo>
                <a:lnTo>
                  <a:pt x="25" y="22"/>
                </a:lnTo>
                <a:lnTo>
                  <a:pt x="27" y="22"/>
                </a:lnTo>
                <a:lnTo>
                  <a:pt x="37" y="25"/>
                </a:lnTo>
                <a:lnTo>
                  <a:pt x="39" y="25"/>
                </a:lnTo>
                <a:lnTo>
                  <a:pt x="43" y="25"/>
                </a:lnTo>
                <a:lnTo>
                  <a:pt x="44" y="27"/>
                </a:lnTo>
                <a:lnTo>
                  <a:pt x="46" y="27"/>
                </a:lnTo>
                <a:lnTo>
                  <a:pt x="49" y="29"/>
                </a:lnTo>
                <a:lnTo>
                  <a:pt x="53" y="29"/>
                </a:lnTo>
                <a:lnTo>
                  <a:pt x="55" y="29"/>
                </a:lnTo>
                <a:lnTo>
                  <a:pt x="56" y="29"/>
                </a:lnTo>
                <a:lnTo>
                  <a:pt x="58" y="29"/>
                </a:lnTo>
                <a:lnTo>
                  <a:pt x="58" y="27"/>
                </a:lnTo>
                <a:lnTo>
                  <a:pt x="63" y="25"/>
                </a:lnTo>
                <a:lnTo>
                  <a:pt x="70" y="20"/>
                </a:lnTo>
                <a:lnTo>
                  <a:pt x="72" y="20"/>
                </a:lnTo>
                <a:lnTo>
                  <a:pt x="74" y="18"/>
                </a:lnTo>
                <a:lnTo>
                  <a:pt x="80" y="15"/>
                </a:lnTo>
                <a:lnTo>
                  <a:pt x="80" y="13"/>
                </a:lnTo>
                <a:lnTo>
                  <a:pt x="82" y="12"/>
                </a:lnTo>
                <a:lnTo>
                  <a:pt x="82" y="10"/>
                </a:lnTo>
                <a:lnTo>
                  <a:pt x="84" y="10"/>
                </a:lnTo>
                <a:lnTo>
                  <a:pt x="84" y="8"/>
                </a:lnTo>
                <a:lnTo>
                  <a:pt x="86" y="6"/>
                </a:lnTo>
                <a:lnTo>
                  <a:pt x="86" y="5"/>
                </a:lnTo>
                <a:lnTo>
                  <a:pt x="87" y="3"/>
                </a:lnTo>
                <a:lnTo>
                  <a:pt x="89" y="3"/>
                </a:lnTo>
                <a:lnTo>
                  <a:pt x="89" y="1"/>
                </a:lnTo>
                <a:lnTo>
                  <a:pt x="91" y="1"/>
                </a:lnTo>
                <a:lnTo>
                  <a:pt x="91" y="0"/>
                </a:lnTo>
                <a:lnTo>
                  <a:pt x="92" y="0"/>
                </a:lnTo>
                <a:lnTo>
                  <a:pt x="94" y="0"/>
                </a:lnTo>
                <a:lnTo>
                  <a:pt x="96" y="0"/>
                </a:lnTo>
                <a:lnTo>
                  <a:pt x="96" y="1"/>
                </a:lnTo>
                <a:lnTo>
                  <a:pt x="98" y="1"/>
                </a:lnTo>
                <a:lnTo>
                  <a:pt x="99" y="1"/>
                </a:lnTo>
                <a:lnTo>
                  <a:pt x="99" y="3"/>
                </a:lnTo>
                <a:lnTo>
                  <a:pt x="101" y="3"/>
                </a:lnTo>
                <a:lnTo>
                  <a:pt x="101" y="5"/>
                </a:lnTo>
                <a:lnTo>
                  <a:pt x="103" y="5"/>
                </a:lnTo>
                <a:lnTo>
                  <a:pt x="104" y="3"/>
                </a:lnTo>
                <a:lnTo>
                  <a:pt x="104" y="3"/>
                </a:lnTo>
                <a:lnTo>
                  <a:pt x="106" y="3"/>
                </a:lnTo>
                <a:lnTo>
                  <a:pt x="108" y="3"/>
                </a:lnTo>
                <a:lnTo>
                  <a:pt x="110" y="3"/>
                </a:lnTo>
                <a:lnTo>
                  <a:pt x="110" y="1"/>
                </a:lnTo>
                <a:lnTo>
                  <a:pt x="111" y="1"/>
                </a:lnTo>
                <a:lnTo>
                  <a:pt x="111" y="3"/>
                </a:lnTo>
                <a:lnTo>
                  <a:pt x="113" y="1"/>
                </a:lnTo>
                <a:lnTo>
                  <a:pt x="113" y="3"/>
                </a:lnTo>
                <a:lnTo>
                  <a:pt x="115" y="3"/>
                </a:lnTo>
                <a:lnTo>
                  <a:pt x="118" y="3"/>
                </a:lnTo>
                <a:lnTo>
                  <a:pt x="120" y="3"/>
                </a:lnTo>
                <a:lnTo>
                  <a:pt x="122" y="1"/>
                </a:lnTo>
                <a:lnTo>
                  <a:pt x="123" y="1"/>
                </a:lnTo>
                <a:lnTo>
                  <a:pt x="127" y="1"/>
                </a:lnTo>
                <a:lnTo>
                  <a:pt x="129" y="1"/>
                </a:lnTo>
                <a:lnTo>
                  <a:pt x="132" y="1"/>
                </a:lnTo>
                <a:lnTo>
                  <a:pt x="134" y="1"/>
                </a:lnTo>
                <a:lnTo>
                  <a:pt x="135" y="1"/>
                </a:lnTo>
                <a:lnTo>
                  <a:pt x="137" y="1"/>
                </a:lnTo>
                <a:lnTo>
                  <a:pt x="142" y="1"/>
                </a:lnTo>
                <a:lnTo>
                  <a:pt x="144" y="1"/>
                </a:lnTo>
                <a:lnTo>
                  <a:pt x="146" y="3"/>
                </a:lnTo>
                <a:lnTo>
                  <a:pt x="147" y="3"/>
                </a:lnTo>
                <a:lnTo>
                  <a:pt x="149" y="3"/>
                </a:lnTo>
                <a:lnTo>
                  <a:pt x="151" y="5"/>
                </a:lnTo>
                <a:lnTo>
                  <a:pt x="156" y="6"/>
                </a:lnTo>
                <a:lnTo>
                  <a:pt x="160" y="8"/>
                </a:lnTo>
                <a:lnTo>
                  <a:pt x="165" y="10"/>
                </a:lnTo>
                <a:lnTo>
                  <a:pt x="165" y="12"/>
                </a:lnTo>
                <a:lnTo>
                  <a:pt x="165" y="18"/>
                </a:lnTo>
                <a:lnTo>
                  <a:pt x="165" y="20"/>
                </a:lnTo>
                <a:lnTo>
                  <a:pt x="165" y="34"/>
                </a:lnTo>
                <a:lnTo>
                  <a:pt x="165" y="36"/>
                </a:lnTo>
                <a:lnTo>
                  <a:pt x="165" y="41"/>
                </a:lnTo>
                <a:lnTo>
                  <a:pt x="165" y="43"/>
                </a:lnTo>
                <a:lnTo>
                  <a:pt x="165" y="44"/>
                </a:lnTo>
                <a:lnTo>
                  <a:pt x="165" y="48"/>
                </a:lnTo>
                <a:lnTo>
                  <a:pt x="165" y="55"/>
                </a:lnTo>
                <a:lnTo>
                  <a:pt x="165" y="60"/>
                </a:lnTo>
                <a:lnTo>
                  <a:pt x="165" y="67"/>
                </a:lnTo>
                <a:lnTo>
                  <a:pt x="165" y="68"/>
                </a:lnTo>
                <a:lnTo>
                  <a:pt x="165" y="74"/>
                </a:lnTo>
                <a:lnTo>
                  <a:pt x="165" y="75"/>
                </a:lnTo>
                <a:lnTo>
                  <a:pt x="165" y="79"/>
                </a:lnTo>
                <a:lnTo>
                  <a:pt x="165" y="84"/>
                </a:lnTo>
                <a:lnTo>
                  <a:pt x="165" y="86"/>
                </a:lnTo>
                <a:lnTo>
                  <a:pt x="165" y="86"/>
                </a:lnTo>
                <a:lnTo>
                  <a:pt x="165" y="91"/>
                </a:lnTo>
                <a:lnTo>
                  <a:pt x="165" y="92"/>
                </a:lnTo>
                <a:lnTo>
                  <a:pt x="165" y="98"/>
                </a:lnTo>
                <a:lnTo>
                  <a:pt x="165" y="99"/>
                </a:lnTo>
                <a:lnTo>
                  <a:pt x="165" y="101"/>
                </a:lnTo>
                <a:lnTo>
                  <a:pt x="165" y="103"/>
                </a:lnTo>
                <a:lnTo>
                  <a:pt x="165" y="106"/>
                </a:lnTo>
                <a:lnTo>
                  <a:pt x="165" y="110"/>
                </a:lnTo>
                <a:lnTo>
                  <a:pt x="165" y="113"/>
                </a:lnTo>
                <a:lnTo>
                  <a:pt x="165" y="117"/>
                </a:lnTo>
                <a:lnTo>
                  <a:pt x="165" y="118"/>
                </a:lnTo>
                <a:lnTo>
                  <a:pt x="165" y="120"/>
                </a:lnTo>
                <a:lnTo>
                  <a:pt x="165" y="122"/>
                </a:lnTo>
                <a:lnTo>
                  <a:pt x="165" y="127"/>
                </a:lnTo>
                <a:lnTo>
                  <a:pt x="165" y="135"/>
                </a:lnTo>
                <a:lnTo>
                  <a:pt x="165" y="141"/>
                </a:lnTo>
                <a:lnTo>
                  <a:pt x="166" y="148"/>
                </a:lnTo>
                <a:lnTo>
                  <a:pt x="166" y="151"/>
                </a:lnTo>
                <a:lnTo>
                  <a:pt x="166" y="153"/>
                </a:lnTo>
                <a:lnTo>
                  <a:pt x="166" y="156"/>
                </a:lnTo>
                <a:lnTo>
                  <a:pt x="166" y="161"/>
                </a:lnTo>
                <a:lnTo>
                  <a:pt x="166" y="165"/>
                </a:lnTo>
                <a:lnTo>
                  <a:pt x="166" y="175"/>
                </a:lnTo>
                <a:lnTo>
                  <a:pt x="166" y="177"/>
                </a:lnTo>
                <a:lnTo>
                  <a:pt x="166" y="178"/>
                </a:lnTo>
                <a:lnTo>
                  <a:pt x="166" y="180"/>
                </a:lnTo>
                <a:lnTo>
                  <a:pt x="166" y="184"/>
                </a:lnTo>
                <a:lnTo>
                  <a:pt x="166" y="185"/>
                </a:lnTo>
                <a:lnTo>
                  <a:pt x="166" y="192"/>
                </a:lnTo>
                <a:lnTo>
                  <a:pt x="166" y="194"/>
                </a:lnTo>
                <a:lnTo>
                  <a:pt x="166" y="199"/>
                </a:lnTo>
                <a:lnTo>
                  <a:pt x="168" y="203"/>
                </a:lnTo>
                <a:lnTo>
                  <a:pt x="168" y="206"/>
                </a:lnTo>
                <a:lnTo>
                  <a:pt x="168" y="208"/>
                </a:lnTo>
                <a:lnTo>
                  <a:pt x="168" y="209"/>
                </a:lnTo>
                <a:lnTo>
                  <a:pt x="168" y="211"/>
                </a:lnTo>
                <a:lnTo>
                  <a:pt x="168" y="213"/>
                </a:lnTo>
                <a:lnTo>
                  <a:pt x="168" y="216"/>
                </a:lnTo>
                <a:lnTo>
                  <a:pt x="168" y="220"/>
                </a:lnTo>
                <a:lnTo>
                  <a:pt x="168" y="223"/>
                </a:lnTo>
                <a:lnTo>
                  <a:pt x="168" y="225"/>
                </a:lnTo>
                <a:lnTo>
                  <a:pt x="168" y="228"/>
                </a:lnTo>
                <a:lnTo>
                  <a:pt x="168" y="230"/>
                </a:lnTo>
                <a:lnTo>
                  <a:pt x="168" y="235"/>
                </a:lnTo>
                <a:lnTo>
                  <a:pt x="168" y="237"/>
                </a:lnTo>
                <a:lnTo>
                  <a:pt x="168" y="240"/>
                </a:lnTo>
                <a:lnTo>
                  <a:pt x="168" y="242"/>
                </a:lnTo>
                <a:lnTo>
                  <a:pt x="168" y="244"/>
                </a:lnTo>
                <a:lnTo>
                  <a:pt x="168" y="246"/>
                </a:lnTo>
                <a:lnTo>
                  <a:pt x="168" y="247"/>
                </a:lnTo>
                <a:lnTo>
                  <a:pt x="168" y="252"/>
                </a:lnTo>
                <a:lnTo>
                  <a:pt x="170" y="258"/>
                </a:lnTo>
                <a:lnTo>
                  <a:pt x="170" y="259"/>
                </a:lnTo>
                <a:lnTo>
                  <a:pt x="170" y="261"/>
                </a:lnTo>
                <a:lnTo>
                  <a:pt x="170" y="263"/>
                </a:lnTo>
                <a:lnTo>
                  <a:pt x="170" y="268"/>
                </a:lnTo>
                <a:lnTo>
                  <a:pt x="170" y="273"/>
                </a:lnTo>
                <a:lnTo>
                  <a:pt x="170" y="278"/>
                </a:lnTo>
                <a:lnTo>
                  <a:pt x="170" y="282"/>
                </a:lnTo>
                <a:lnTo>
                  <a:pt x="170" y="287"/>
                </a:lnTo>
                <a:lnTo>
                  <a:pt x="170" y="292"/>
                </a:lnTo>
                <a:lnTo>
                  <a:pt x="170" y="294"/>
                </a:lnTo>
                <a:lnTo>
                  <a:pt x="170" y="297"/>
                </a:lnTo>
                <a:lnTo>
                  <a:pt x="170" y="299"/>
                </a:lnTo>
                <a:lnTo>
                  <a:pt x="170" y="306"/>
                </a:lnTo>
                <a:lnTo>
                  <a:pt x="170" y="308"/>
                </a:lnTo>
                <a:lnTo>
                  <a:pt x="170" y="309"/>
                </a:lnTo>
                <a:lnTo>
                  <a:pt x="172" y="314"/>
                </a:lnTo>
                <a:lnTo>
                  <a:pt x="172" y="316"/>
                </a:lnTo>
                <a:lnTo>
                  <a:pt x="172" y="321"/>
                </a:lnTo>
                <a:lnTo>
                  <a:pt x="172" y="325"/>
                </a:lnTo>
                <a:lnTo>
                  <a:pt x="172" y="326"/>
                </a:lnTo>
                <a:lnTo>
                  <a:pt x="172" y="328"/>
                </a:lnTo>
                <a:lnTo>
                  <a:pt x="172" y="333"/>
                </a:lnTo>
                <a:lnTo>
                  <a:pt x="172" y="342"/>
                </a:lnTo>
                <a:lnTo>
                  <a:pt x="172" y="344"/>
                </a:lnTo>
                <a:lnTo>
                  <a:pt x="172" y="347"/>
                </a:lnTo>
                <a:lnTo>
                  <a:pt x="172" y="351"/>
                </a:lnTo>
                <a:lnTo>
                  <a:pt x="172" y="354"/>
                </a:lnTo>
                <a:lnTo>
                  <a:pt x="172" y="356"/>
                </a:lnTo>
                <a:lnTo>
                  <a:pt x="172" y="359"/>
                </a:lnTo>
                <a:lnTo>
                  <a:pt x="172" y="361"/>
                </a:lnTo>
                <a:lnTo>
                  <a:pt x="172" y="366"/>
                </a:lnTo>
                <a:lnTo>
                  <a:pt x="172" y="369"/>
                </a:lnTo>
                <a:lnTo>
                  <a:pt x="172" y="371"/>
                </a:lnTo>
                <a:lnTo>
                  <a:pt x="172" y="373"/>
                </a:lnTo>
                <a:lnTo>
                  <a:pt x="172" y="383"/>
                </a:lnTo>
                <a:lnTo>
                  <a:pt x="172" y="387"/>
                </a:lnTo>
                <a:lnTo>
                  <a:pt x="168" y="387"/>
                </a:lnTo>
                <a:lnTo>
                  <a:pt x="166" y="387"/>
                </a:lnTo>
                <a:lnTo>
                  <a:pt x="165" y="387"/>
                </a:lnTo>
                <a:lnTo>
                  <a:pt x="163" y="387"/>
                </a:lnTo>
                <a:lnTo>
                  <a:pt x="158" y="387"/>
                </a:lnTo>
                <a:lnTo>
                  <a:pt x="156" y="387"/>
                </a:lnTo>
                <a:lnTo>
                  <a:pt x="154" y="387"/>
                </a:lnTo>
                <a:lnTo>
                  <a:pt x="151" y="387"/>
                </a:lnTo>
                <a:lnTo>
                  <a:pt x="149" y="387"/>
                </a:lnTo>
                <a:lnTo>
                  <a:pt x="144" y="387"/>
                </a:lnTo>
                <a:lnTo>
                  <a:pt x="139" y="387"/>
                </a:lnTo>
                <a:lnTo>
                  <a:pt x="137" y="387"/>
                </a:lnTo>
                <a:lnTo>
                  <a:pt x="135" y="387"/>
                </a:lnTo>
                <a:lnTo>
                  <a:pt x="135" y="385"/>
                </a:lnTo>
                <a:lnTo>
                  <a:pt x="134" y="385"/>
                </a:lnTo>
                <a:lnTo>
                  <a:pt x="132" y="385"/>
                </a:lnTo>
                <a:lnTo>
                  <a:pt x="132" y="387"/>
                </a:lnTo>
                <a:lnTo>
                  <a:pt x="130" y="387"/>
                </a:lnTo>
                <a:lnTo>
                  <a:pt x="129" y="387"/>
                </a:lnTo>
                <a:lnTo>
                  <a:pt x="127" y="387"/>
                </a:lnTo>
                <a:lnTo>
                  <a:pt x="122" y="387"/>
                </a:lnTo>
                <a:lnTo>
                  <a:pt x="120" y="387"/>
                </a:lnTo>
                <a:lnTo>
                  <a:pt x="115" y="387"/>
                </a:lnTo>
                <a:lnTo>
                  <a:pt x="113" y="387"/>
                </a:lnTo>
                <a:lnTo>
                  <a:pt x="110" y="387"/>
                </a:lnTo>
                <a:lnTo>
                  <a:pt x="108" y="387"/>
                </a:lnTo>
                <a:lnTo>
                  <a:pt x="104" y="387"/>
                </a:lnTo>
                <a:lnTo>
                  <a:pt x="103" y="387"/>
                </a:lnTo>
                <a:lnTo>
                  <a:pt x="98" y="387"/>
                </a:lnTo>
                <a:lnTo>
                  <a:pt x="96" y="387"/>
                </a:lnTo>
                <a:lnTo>
                  <a:pt x="94" y="387"/>
                </a:lnTo>
                <a:lnTo>
                  <a:pt x="91" y="387"/>
                </a:lnTo>
                <a:lnTo>
                  <a:pt x="91" y="387"/>
                </a:lnTo>
                <a:lnTo>
                  <a:pt x="89" y="387"/>
                </a:lnTo>
                <a:lnTo>
                  <a:pt x="80" y="387"/>
                </a:lnTo>
                <a:lnTo>
                  <a:pt x="79" y="387"/>
                </a:lnTo>
                <a:lnTo>
                  <a:pt x="75" y="387"/>
                </a:lnTo>
                <a:lnTo>
                  <a:pt x="70" y="387"/>
                </a:lnTo>
                <a:lnTo>
                  <a:pt x="70" y="388"/>
                </a:lnTo>
                <a:lnTo>
                  <a:pt x="70" y="397"/>
                </a:lnTo>
                <a:lnTo>
                  <a:pt x="70" y="400"/>
                </a:lnTo>
                <a:lnTo>
                  <a:pt x="70" y="404"/>
                </a:lnTo>
                <a:lnTo>
                  <a:pt x="70" y="414"/>
                </a:lnTo>
                <a:lnTo>
                  <a:pt x="70" y="418"/>
                </a:lnTo>
                <a:lnTo>
                  <a:pt x="70" y="418"/>
                </a:lnTo>
                <a:lnTo>
                  <a:pt x="70" y="419"/>
                </a:lnTo>
                <a:lnTo>
                  <a:pt x="70" y="424"/>
                </a:lnTo>
                <a:lnTo>
                  <a:pt x="72" y="428"/>
                </a:lnTo>
                <a:lnTo>
                  <a:pt x="72" y="431"/>
                </a:lnTo>
                <a:lnTo>
                  <a:pt x="68" y="431"/>
                </a:lnTo>
                <a:lnTo>
                  <a:pt x="65" y="431"/>
                </a:lnTo>
                <a:lnTo>
                  <a:pt x="51" y="431"/>
                </a:lnTo>
                <a:lnTo>
                  <a:pt x="44" y="431"/>
                </a:lnTo>
                <a:lnTo>
                  <a:pt x="41" y="431"/>
                </a:lnTo>
                <a:lnTo>
                  <a:pt x="37" y="431"/>
                </a:lnTo>
                <a:lnTo>
                  <a:pt x="27" y="431"/>
                </a:lnTo>
                <a:lnTo>
                  <a:pt x="25" y="431"/>
                </a:lnTo>
                <a:lnTo>
                  <a:pt x="20" y="431"/>
                </a:lnTo>
                <a:lnTo>
                  <a:pt x="15" y="431"/>
                </a:lnTo>
                <a:lnTo>
                  <a:pt x="13" y="431"/>
                </a:lnTo>
                <a:lnTo>
                  <a:pt x="12" y="431"/>
                </a:lnTo>
                <a:lnTo>
                  <a:pt x="5" y="431"/>
                </a:lnTo>
                <a:lnTo>
                  <a:pt x="3" y="431"/>
                </a:lnTo>
                <a:lnTo>
                  <a:pt x="3" y="430"/>
                </a:lnTo>
                <a:lnTo>
                  <a:pt x="3" y="428"/>
                </a:lnTo>
                <a:lnTo>
                  <a:pt x="3" y="423"/>
                </a:lnTo>
                <a:lnTo>
                  <a:pt x="3" y="411"/>
                </a:lnTo>
                <a:lnTo>
                  <a:pt x="3" y="409"/>
                </a:lnTo>
                <a:lnTo>
                  <a:pt x="3" y="407"/>
                </a:lnTo>
                <a:lnTo>
                  <a:pt x="3" y="406"/>
                </a:lnTo>
                <a:lnTo>
                  <a:pt x="3" y="400"/>
                </a:lnTo>
                <a:lnTo>
                  <a:pt x="3" y="397"/>
                </a:lnTo>
                <a:lnTo>
                  <a:pt x="3" y="392"/>
                </a:lnTo>
                <a:lnTo>
                  <a:pt x="3" y="390"/>
                </a:lnTo>
                <a:lnTo>
                  <a:pt x="3" y="387"/>
                </a:lnTo>
                <a:lnTo>
                  <a:pt x="3" y="378"/>
                </a:lnTo>
                <a:lnTo>
                  <a:pt x="3" y="373"/>
                </a:lnTo>
                <a:lnTo>
                  <a:pt x="3" y="373"/>
                </a:lnTo>
                <a:lnTo>
                  <a:pt x="3" y="366"/>
                </a:lnTo>
                <a:lnTo>
                  <a:pt x="3" y="363"/>
                </a:lnTo>
                <a:lnTo>
                  <a:pt x="3" y="357"/>
                </a:lnTo>
                <a:lnTo>
                  <a:pt x="3" y="357"/>
                </a:lnTo>
                <a:lnTo>
                  <a:pt x="1" y="357"/>
                </a:lnTo>
                <a:lnTo>
                  <a:pt x="1" y="349"/>
                </a:lnTo>
                <a:lnTo>
                  <a:pt x="1" y="347"/>
                </a:lnTo>
                <a:lnTo>
                  <a:pt x="1" y="345"/>
                </a:lnTo>
                <a:lnTo>
                  <a:pt x="1" y="344"/>
                </a:lnTo>
                <a:lnTo>
                  <a:pt x="1" y="342"/>
                </a:lnTo>
                <a:lnTo>
                  <a:pt x="1" y="340"/>
                </a:lnTo>
                <a:lnTo>
                  <a:pt x="1" y="335"/>
                </a:lnTo>
                <a:lnTo>
                  <a:pt x="1" y="333"/>
                </a:lnTo>
                <a:lnTo>
                  <a:pt x="1" y="330"/>
                </a:lnTo>
                <a:lnTo>
                  <a:pt x="1" y="328"/>
                </a:lnTo>
                <a:lnTo>
                  <a:pt x="1" y="326"/>
                </a:lnTo>
                <a:lnTo>
                  <a:pt x="1" y="323"/>
                </a:lnTo>
                <a:lnTo>
                  <a:pt x="1" y="320"/>
                </a:lnTo>
                <a:lnTo>
                  <a:pt x="1" y="318"/>
                </a:lnTo>
                <a:lnTo>
                  <a:pt x="1" y="316"/>
                </a:lnTo>
                <a:lnTo>
                  <a:pt x="1" y="314"/>
                </a:lnTo>
                <a:lnTo>
                  <a:pt x="1" y="306"/>
                </a:lnTo>
                <a:lnTo>
                  <a:pt x="1" y="295"/>
                </a:lnTo>
                <a:lnTo>
                  <a:pt x="1" y="294"/>
                </a:lnTo>
                <a:lnTo>
                  <a:pt x="1" y="283"/>
                </a:lnTo>
                <a:lnTo>
                  <a:pt x="1" y="282"/>
                </a:lnTo>
                <a:lnTo>
                  <a:pt x="1" y="278"/>
                </a:lnTo>
                <a:lnTo>
                  <a:pt x="1" y="277"/>
                </a:lnTo>
                <a:lnTo>
                  <a:pt x="1" y="275"/>
                </a:lnTo>
                <a:lnTo>
                  <a:pt x="1" y="271"/>
                </a:lnTo>
                <a:lnTo>
                  <a:pt x="1" y="266"/>
                </a:lnTo>
                <a:lnTo>
                  <a:pt x="1" y="261"/>
                </a:lnTo>
                <a:lnTo>
                  <a:pt x="1" y="259"/>
                </a:lnTo>
                <a:lnTo>
                  <a:pt x="1" y="237"/>
                </a:lnTo>
                <a:lnTo>
                  <a:pt x="1" y="235"/>
                </a:lnTo>
                <a:lnTo>
                  <a:pt x="1" y="234"/>
                </a:lnTo>
                <a:lnTo>
                  <a:pt x="1" y="223"/>
                </a:lnTo>
                <a:lnTo>
                  <a:pt x="1" y="220"/>
                </a:lnTo>
                <a:lnTo>
                  <a:pt x="1" y="218"/>
                </a:lnTo>
                <a:lnTo>
                  <a:pt x="1" y="215"/>
                </a:lnTo>
                <a:lnTo>
                  <a:pt x="1" y="213"/>
                </a:lnTo>
                <a:lnTo>
                  <a:pt x="1" y="206"/>
                </a:lnTo>
                <a:lnTo>
                  <a:pt x="1" y="204"/>
                </a:lnTo>
                <a:lnTo>
                  <a:pt x="1" y="197"/>
                </a:lnTo>
                <a:lnTo>
                  <a:pt x="1" y="194"/>
                </a:lnTo>
                <a:lnTo>
                  <a:pt x="1" y="192"/>
                </a:lnTo>
                <a:lnTo>
                  <a:pt x="1" y="182"/>
                </a:lnTo>
                <a:lnTo>
                  <a:pt x="1" y="178"/>
                </a:lnTo>
                <a:lnTo>
                  <a:pt x="1" y="177"/>
                </a:lnTo>
                <a:lnTo>
                  <a:pt x="1" y="177"/>
                </a:lnTo>
                <a:lnTo>
                  <a:pt x="1" y="172"/>
                </a:lnTo>
                <a:lnTo>
                  <a:pt x="1" y="165"/>
                </a:lnTo>
                <a:lnTo>
                  <a:pt x="1" y="163"/>
                </a:lnTo>
                <a:lnTo>
                  <a:pt x="1" y="161"/>
                </a:lnTo>
                <a:lnTo>
                  <a:pt x="1" y="161"/>
                </a:lnTo>
                <a:lnTo>
                  <a:pt x="1" y="156"/>
                </a:lnTo>
                <a:lnTo>
                  <a:pt x="0" y="149"/>
                </a:lnTo>
                <a:lnTo>
                  <a:pt x="0" y="148"/>
                </a:lnTo>
                <a:lnTo>
                  <a:pt x="0" y="146"/>
                </a:lnTo>
                <a:lnTo>
                  <a:pt x="0" y="142"/>
                </a:lnTo>
                <a:lnTo>
                  <a:pt x="0" y="139"/>
                </a:lnTo>
                <a:lnTo>
                  <a:pt x="0" y="132"/>
                </a:lnTo>
                <a:lnTo>
                  <a:pt x="0" y="130"/>
                </a:lnTo>
                <a:lnTo>
                  <a:pt x="0" y="127"/>
                </a:lnTo>
                <a:lnTo>
                  <a:pt x="0" y="122"/>
                </a:lnTo>
                <a:lnTo>
                  <a:pt x="0" y="117"/>
                </a:lnTo>
                <a:lnTo>
                  <a:pt x="0" y="117"/>
                </a:lnTo>
                <a:lnTo>
                  <a:pt x="0" y="115"/>
                </a:lnTo>
                <a:lnTo>
                  <a:pt x="0" y="101"/>
                </a:lnTo>
                <a:lnTo>
                  <a:pt x="0" y="101"/>
                </a:lnTo>
                <a:lnTo>
                  <a:pt x="0" y="92"/>
                </a:lnTo>
                <a:lnTo>
                  <a:pt x="0" y="86"/>
                </a:lnTo>
                <a:lnTo>
                  <a:pt x="0" y="84"/>
                </a:lnTo>
                <a:lnTo>
                  <a:pt x="0" y="82"/>
                </a:lnTo>
                <a:lnTo>
                  <a:pt x="0" y="80"/>
                </a:lnTo>
                <a:lnTo>
                  <a:pt x="0" y="74"/>
                </a:lnTo>
                <a:lnTo>
                  <a:pt x="0" y="72"/>
                </a:lnTo>
                <a:lnTo>
                  <a:pt x="0" y="70"/>
                </a:lnTo>
                <a:lnTo>
                  <a:pt x="0" y="68"/>
                </a:lnTo>
                <a:lnTo>
                  <a:pt x="0" y="63"/>
                </a:lnTo>
                <a:lnTo>
                  <a:pt x="0" y="61"/>
                </a:lnTo>
                <a:lnTo>
                  <a:pt x="0" y="58"/>
                </a:lnTo>
                <a:lnTo>
                  <a:pt x="0" y="56"/>
                </a:lnTo>
                <a:lnTo>
                  <a:pt x="0" y="55"/>
                </a:lnTo>
                <a:lnTo>
                  <a:pt x="0" y="53"/>
                </a:lnTo>
                <a:lnTo>
                  <a:pt x="0" y="49"/>
                </a:lnTo>
                <a:lnTo>
                  <a:pt x="0" y="48"/>
                </a:lnTo>
                <a:lnTo>
                  <a:pt x="0" y="46"/>
                </a:lnTo>
                <a:lnTo>
                  <a:pt x="0" y="41"/>
                </a:lnTo>
                <a:lnTo>
                  <a:pt x="0" y="41"/>
                </a:lnTo>
                <a:lnTo>
                  <a:pt x="0" y="37"/>
                </a:lnTo>
                <a:lnTo>
                  <a:pt x="0" y="31"/>
                </a:lnTo>
                <a:lnTo>
                  <a:pt x="0" y="29"/>
                </a:lnTo>
                <a:lnTo>
                  <a:pt x="0" y="25"/>
                </a:lnTo>
                <a:lnTo>
                  <a:pt x="0" y="22"/>
                </a:lnTo>
                <a:lnTo>
                  <a:pt x="0" y="18"/>
                </a:lnTo>
                <a:lnTo>
                  <a:pt x="0" y="15"/>
                </a:lnTo>
                <a:lnTo>
                  <a:pt x="0" y="12"/>
                </a:lnTo>
                <a:lnTo>
                  <a:pt x="0" y="1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72" name="Freeform 200"/>
          <p:cNvSpPr>
            <a:spLocks/>
          </p:cNvSpPr>
          <p:nvPr/>
        </p:nvSpPr>
        <p:spPr bwMode="auto">
          <a:xfrm>
            <a:off x="6992542" y="3624263"/>
            <a:ext cx="335756" cy="429816"/>
          </a:xfrm>
          <a:custGeom>
            <a:avLst/>
            <a:gdLst/>
            <a:ahLst/>
            <a:cxnLst>
              <a:cxn ang="0">
                <a:pos x="210" y="21"/>
              </a:cxn>
              <a:cxn ang="0">
                <a:pos x="225" y="41"/>
              </a:cxn>
              <a:cxn ang="0">
                <a:pos x="234" y="50"/>
              </a:cxn>
              <a:cxn ang="0">
                <a:pos x="246" y="66"/>
              </a:cxn>
              <a:cxn ang="0">
                <a:pos x="256" y="79"/>
              </a:cxn>
              <a:cxn ang="0">
                <a:pos x="253" y="84"/>
              </a:cxn>
              <a:cxn ang="0">
                <a:pos x="256" y="88"/>
              </a:cxn>
              <a:cxn ang="0">
                <a:pos x="265" y="88"/>
              </a:cxn>
              <a:cxn ang="0">
                <a:pos x="268" y="81"/>
              </a:cxn>
              <a:cxn ang="0">
                <a:pos x="272" y="83"/>
              </a:cxn>
              <a:cxn ang="0">
                <a:pos x="267" y="88"/>
              </a:cxn>
              <a:cxn ang="0">
                <a:pos x="273" y="93"/>
              </a:cxn>
              <a:cxn ang="0">
                <a:pos x="280" y="105"/>
              </a:cxn>
              <a:cxn ang="0">
                <a:pos x="280" y="127"/>
              </a:cxn>
              <a:cxn ang="0">
                <a:pos x="280" y="140"/>
              </a:cxn>
              <a:cxn ang="0">
                <a:pos x="282" y="155"/>
              </a:cxn>
              <a:cxn ang="0">
                <a:pos x="282" y="174"/>
              </a:cxn>
              <a:cxn ang="0">
                <a:pos x="282" y="188"/>
              </a:cxn>
              <a:cxn ang="0">
                <a:pos x="282" y="200"/>
              </a:cxn>
              <a:cxn ang="0">
                <a:pos x="282" y="231"/>
              </a:cxn>
              <a:cxn ang="0">
                <a:pos x="282" y="253"/>
              </a:cxn>
              <a:cxn ang="0">
                <a:pos x="282" y="270"/>
              </a:cxn>
              <a:cxn ang="0">
                <a:pos x="282" y="291"/>
              </a:cxn>
              <a:cxn ang="0">
                <a:pos x="282" y="313"/>
              </a:cxn>
              <a:cxn ang="0">
                <a:pos x="282" y="332"/>
              </a:cxn>
              <a:cxn ang="0">
                <a:pos x="282" y="358"/>
              </a:cxn>
              <a:cxn ang="0">
                <a:pos x="249" y="358"/>
              </a:cxn>
              <a:cxn ang="0">
                <a:pos x="218" y="358"/>
              </a:cxn>
              <a:cxn ang="0">
                <a:pos x="199" y="358"/>
              </a:cxn>
              <a:cxn ang="0">
                <a:pos x="184" y="360"/>
              </a:cxn>
              <a:cxn ang="0">
                <a:pos x="163" y="361"/>
              </a:cxn>
              <a:cxn ang="0">
                <a:pos x="141" y="361"/>
              </a:cxn>
              <a:cxn ang="0">
                <a:pos x="120" y="361"/>
              </a:cxn>
              <a:cxn ang="0">
                <a:pos x="88" y="360"/>
              </a:cxn>
              <a:cxn ang="0">
                <a:pos x="58" y="360"/>
              </a:cxn>
              <a:cxn ang="0">
                <a:pos x="45" y="360"/>
              </a:cxn>
              <a:cxn ang="0">
                <a:pos x="24" y="360"/>
              </a:cxn>
              <a:cxn ang="0">
                <a:pos x="9" y="360"/>
              </a:cxn>
              <a:cxn ang="0">
                <a:pos x="5" y="346"/>
              </a:cxn>
              <a:cxn ang="0">
                <a:pos x="5" y="330"/>
              </a:cxn>
              <a:cxn ang="0">
                <a:pos x="5" y="310"/>
              </a:cxn>
              <a:cxn ang="0">
                <a:pos x="7" y="270"/>
              </a:cxn>
              <a:cxn ang="0">
                <a:pos x="7" y="243"/>
              </a:cxn>
              <a:cxn ang="0">
                <a:pos x="5" y="224"/>
              </a:cxn>
              <a:cxn ang="0">
                <a:pos x="5" y="201"/>
              </a:cxn>
              <a:cxn ang="0">
                <a:pos x="5" y="191"/>
              </a:cxn>
              <a:cxn ang="0">
                <a:pos x="5" y="176"/>
              </a:cxn>
              <a:cxn ang="0">
                <a:pos x="5" y="140"/>
              </a:cxn>
              <a:cxn ang="0">
                <a:pos x="3" y="97"/>
              </a:cxn>
              <a:cxn ang="0">
                <a:pos x="2" y="69"/>
              </a:cxn>
              <a:cxn ang="0">
                <a:pos x="2" y="38"/>
              </a:cxn>
              <a:cxn ang="0">
                <a:pos x="2" y="23"/>
              </a:cxn>
              <a:cxn ang="0">
                <a:pos x="2" y="4"/>
              </a:cxn>
              <a:cxn ang="0">
                <a:pos x="27" y="4"/>
              </a:cxn>
              <a:cxn ang="0">
                <a:pos x="65" y="2"/>
              </a:cxn>
              <a:cxn ang="0">
                <a:pos x="88" y="2"/>
              </a:cxn>
              <a:cxn ang="0">
                <a:pos x="122" y="0"/>
              </a:cxn>
              <a:cxn ang="0">
                <a:pos x="136" y="0"/>
              </a:cxn>
              <a:cxn ang="0">
                <a:pos x="169" y="0"/>
              </a:cxn>
              <a:cxn ang="0">
                <a:pos x="193" y="0"/>
              </a:cxn>
            </a:cxnLst>
            <a:rect l="0" t="0" r="r" b="b"/>
            <a:pathLst>
              <a:path w="282" h="361">
                <a:moveTo>
                  <a:pt x="193" y="0"/>
                </a:moveTo>
                <a:lnTo>
                  <a:pt x="199" y="9"/>
                </a:lnTo>
                <a:lnTo>
                  <a:pt x="201" y="11"/>
                </a:lnTo>
                <a:lnTo>
                  <a:pt x="206" y="16"/>
                </a:lnTo>
                <a:lnTo>
                  <a:pt x="208" y="19"/>
                </a:lnTo>
                <a:lnTo>
                  <a:pt x="210" y="21"/>
                </a:lnTo>
                <a:lnTo>
                  <a:pt x="212" y="23"/>
                </a:lnTo>
                <a:lnTo>
                  <a:pt x="215" y="26"/>
                </a:lnTo>
                <a:lnTo>
                  <a:pt x="217" y="29"/>
                </a:lnTo>
                <a:lnTo>
                  <a:pt x="218" y="31"/>
                </a:lnTo>
                <a:lnTo>
                  <a:pt x="220" y="33"/>
                </a:lnTo>
                <a:lnTo>
                  <a:pt x="225" y="41"/>
                </a:lnTo>
                <a:lnTo>
                  <a:pt x="227" y="43"/>
                </a:lnTo>
                <a:lnTo>
                  <a:pt x="229" y="45"/>
                </a:lnTo>
                <a:lnTo>
                  <a:pt x="230" y="48"/>
                </a:lnTo>
                <a:lnTo>
                  <a:pt x="232" y="48"/>
                </a:lnTo>
                <a:lnTo>
                  <a:pt x="234" y="50"/>
                </a:lnTo>
                <a:lnTo>
                  <a:pt x="234" y="50"/>
                </a:lnTo>
                <a:lnTo>
                  <a:pt x="236" y="50"/>
                </a:lnTo>
                <a:lnTo>
                  <a:pt x="237" y="55"/>
                </a:lnTo>
                <a:lnTo>
                  <a:pt x="241" y="59"/>
                </a:lnTo>
                <a:lnTo>
                  <a:pt x="241" y="62"/>
                </a:lnTo>
                <a:lnTo>
                  <a:pt x="244" y="66"/>
                </a:lnTo>
                <a:lnTo>
                  <a:pt x="246" y="66"/>
                </a:lnTo>
                <a:lnTo>
                  <a:pt x="248" y="67"/>
                </a:lnTo>
                <a:lnTo>
                  <a:pt x="249" y="69"/>
                </a:lnTo>
                <a:lnTo>
                  <a:pt x="253" y="76"/>
                </a:lnTo>
                <a:lnTo>
                  <a:pt x="255" y="78"/>
                </a:lnTo>
                <a:lnTo>
                  <a:pt x="255" y="79"/>
                </a:lnTo>
                <a:lnTo>
                  <a:pt x="256" y="79"/>
                </a:lnTo>
                <a:lnTo>
                  <a:pt x="256" y="81"/>
                </a:lnTo>
                <a:lnTo>
                  <a:pt x="258" y="81"/>
                </a:lnTo>
                <a:lnTo>
                  <a:pt x="256" y="83"/>
                </a:lnTo>
                <a:lnTo>
                  <a:pt x="255" y="84"/>
                </a:lnTo>
                <a:lnTo>
                  <a:pt x="253" y="83"/>
                </a:lnTo>
                <a:lnTo>
                  <a:pt x="253" y="84"/>
                </a:lnTo>
                <a:lnTo>
                  <a:pt x="253" y="84"/>
                </a:lnTo>
                <a:lnTo>
                  <a:pt x="253" y="86"/>
                </a:lnTo>
                <a:lnTo>
                  <a:pt x="253" y="88"/>
                </a:lnTo>
                <a:lnTo>
                  <a:pt x="253" y="88"/>
                </a:lnTo>
                <a:lnTo>
                  <a:pt x="255" y="88"/>
                </a:lnTo>
                <a:lnTo>
                  <a:pt x="256" y="88"/>
                </a:lnTo>
                <a:lnTo>
                  <a:pt x="258" y="88"/>
                </a:lnTo>
                <a:lnTo>
                  <a:pt x="260" y="86"/>
                </a:lnTo>
                <a:lnTo>
                  <a:pt x="261" y="86"/>
                </a:lnTo>
                <a:lnTo>
                  <a:pt x="263" y="86"/>
                </a:lnTo>
                <a:lnTo>
                  <a:pt x="263" y="88"/>
                </a:lnTo>
                <a:lnTo>
                  <a:pt x="265" y="88"/>
                </a:lnTo>
                <a:lnTo>
                  <a:pt x="267" y="86"/>
                </a:lnTo>
                <a:lnTo>
                  <a:pt x="267" y="84"/>
                </a:lnTo>
                <a:lnTo>
                  <a:pt x="268" y="83"/>
                </a:lnTo>
                <a:lnTo>
                  <a:pt x="268" y="81"/>
                </a:lnTo>
                <a:lnTo>
                  <a:pt x="267" y="81"/>
                </a:lnTo>
                <a:lnTo>
                  <a:pt x="268" y="81"/>
                </a:lnTo>
                <a:lnTo>
                  <a:pt x="268" y="79"/>
                </a:lnTo>
                <a:lnTo>
                  <a:pt x="268" y="79"/>
                </a:lnTo>
                <a:lnTo>
                  <a:pt x="270" y="79"/>
                </a:lnTo>
                <a:lnTo>
                  <a:pt x="270" y="81"/>
                </a:lnTo>
                <a:lnTo>
                  <a:pt x="272" y="81"/>
                </a:lnTo>
                <a:lnTo>
                  <a:pt x="272" y="83"/>
                </a:lnTo>
                <a:lnTo>
                  <a:pt x="272" y="84"/>
                </a:lnTo>
                <a:lnTo>
                  <a:pt x="270" y="86"/>
                </a:lnTo>
                <a:lnTo>
                  <a:pt x="268" y="86"/>
                </a:lnTo>
                <a:lnTo>
                  <a:pt x="268" y="88"/>
                </a:lnTo>
                <a:lnTo>
                  <a:pt x="268" y="88"/>
                </a:lnTo>
                <a:lnTo>
                  <a:pt x="267" y="88"/>
                </a:lnTo>
                <a:lnTo>
                  <a:pt x="267" y="90"/>
                </a:lnTo>
                <a:lnTo>
                  <a:pt x="268" y="91"/>
                </a:lnTo>
                <a:lnTo>
                  <a:pt x="268" y="93"/>
                </a:lnTo>
                <a:lnTo>
                  <a:pt x="270" y="93"/>
                </a:lnTo>
                <a:lnTo>
                  <a:pt x="272" y="93"/>
                </a:lnTo>
                <a:lnTo>
                  <a:pt x="273" y="93"/>
                </a:lnTo>
                <a:lnTo>
                  <a:pt x="277" y="95"/>
                </a:lnTo>
                <a:lnTo>
                  <a:pt x="279" y="95"/>
                </a:lnTo>
                <a:lnTo>
                  <a:pt x="279" y="95"/>
                </a:lnTo>
                <a:lnTo>
                  <a:pt x="280" y="95"/>
                </a:lnTo>
                <a:lnTo>
                  <a:pt x="280" y="103"/>
                </a:lnTo>
                <a:lnTo>
                  <a:pt x="280" y="105"/>
                </a:lnTo>
                <a:lnTo>
                  <a:pt x="280" y="107"/>
                </a:lnTo>
                <a:lnTo>
                  <a:pt x="280" y="110"/>
                </a:lnTo>
                <a:lnTo>
                  <a:pt x="280" y="114"/>
                </a:lnTo>
                <a:lnTo>
                  <a:pt x="280" y="115"/>
                </a:lnTo>
                <a:lnTo>
                  <a:pt x="280" y="126"/>
                </a:lnTo>
                <a:lnTo>
                  <a:pt x="280" y="127"/>
                </a:lnTo>
                <a:lnTo>
                  <a:pt x="280" y="129"/>
                </a:lnTo>
                <a:lnTo>
                  <a:pt x="280" y="131"/>
                </a:lnTo>
                <a:lnTo>
                  <a:pt x="280" y="133"/>
                </a:lnTo>
                <a:lnTo>
                  <a:pt x="280" y="138"/>
                </a:lnTo>
                <a:lnTo>
                  <a:pt x="280" y="140"/>
                </a:lnTo>
                <a:lnTo>
                  <a:pt x="280" y="140"/>
                </a:lnTo>
                <a:lnTo>
                  <a:pt x="280" y="143"/>
                </a:lnTo>
                <a:lnTo>
                  <a:pt x="280" y="145"/>
                </a:lnTo>
                <a:lnTo>
                  <a:pt x="282" y="148"/>
                </a:lnTo>
                <a:lnTo>
                  <a:pt x="282" y="150"/>
                </a:lnTo>
                <a:lnTo>
                  <a:pt x="282" y="155"/>
                </a:lnTo>
                <a:lnTo>
                  <a:pt x="282" y="155"/>
                </a:lnTo>
                <a:lnTo>
                  <a:pt x="282" y="160"/>
                </a:lnTo>
                <a:lnTo>
                  <a:pt x="282" y="162"/>
                </a:lnTo>
                <a:lnTo>
                  <a:pt x="282" y="165"/>
                </a:lnTo>
                <a:lnTo>
                  <a:pt x="282" y="169"/>
                </a:lnTo>
                <a:lnTo>
                  <a:pt x="282" y="171"/>
                </a:lnTo>
                <a:lnTo>
                  <a:pt x="282" y="174"/>
                </a:lnTo>
                <a:lnTo>
                  <a:pt x="282" y="176"/>
                </a:lnTo>
                <a:lnTo>
                  <a:pt x="282" y="177"/>
                </a:lnTo>
                <a:lnTo>
                  <a:pt x="282" y="181"/>
                </a:lnTo>
                <a:lnTo>
                  <a:pt x="282" y="183"/>
                </a:lnTo>
                <a:lnTo>
                  <a:pt x="282" y="184"/>
                </a:lnTo>
                <a:lnTo>
                  <a:pt x="282" y="188"/>
                </a:lnTo>
                <a:lnTo>
                  <a:pt x="282" y="191"/>
                </a:lnTo>
                <a:lnTo>
                  <a:pt x="282" y="193"/>
                </a:lnTo>
                <a:lnTo>
                  <a:pt x="282" y="195"/>
                </a:lnTo>
                <a:lnTo>
                  <a:pt x="282" y="196"/>
                </a:lnTo>
                <a:lnTo>
                  <a:pt x="282" y="198"/>
                </a:lnTo>
                <a:lnTo>
                  <a:pt x="282" y="200"/>
                </a:lnTo>
                <a:lnTo>
                  <a:pt x="282" y="203"/>
                </a:lnTo>
                <a:lnTo>
                  <a:pt x="282" y="217"/>
                </a:lnTo>
                <a:lnTo>
                  <a:pt x="282" y="222"/>
                </a:lnTo>
                <a:lnTo>
                  <a:pt x="282" y="227"/>
                </a:lnTo>
                <a:lnTo>
                  <a:pt x="282" y="229"/>
                </a:lnTo>
                <a:lnTo>
                  <a:pt x="282" y="231"/>
                </a:lnTo>
                <a:lnTo>
                  <a:pt x="282" y="232"/>
                </a:lnTo>
                <a:lnTo>
                  <a:pt x="282" y="241"/>
                </a:lnTo>
                <a:lnTo>
                  <a:pt x="282" y="243"/>
                </a:lnTo>
                <a:lnTo>
                  <a:pt x="282" y="250"/>
                </a:lnTo>
                <a:lnTo>
                  <a:pt x="282" y="251"/>
                </a:lnTo>
                <a:lnTo>
                  <a:pt x="282" y="253"/>
                </a:lnTo>
                <a:lnTo>
                  <a:pt x="282" y="255"/>
                </a:lnTo>
                <a:lnTo>
                  <a:pt x="282" y="258"/>
                </a:lnTo>
                <a:lnTo>
                  <a:pt x="282" y="262"/>
                </a:lnTo>
                <a:lnTo>
                  <a:pt x="282" y="267"/>
                </a:lnTo>
                <a:lnTo>
                  <a:pt x="282" y="269"/>
                </a:lnTo>
                <a:lnTo>
                  <a:pt x="282" y="270"/>
                </a:lnTo>
                <a:lnTo>
                  <a:pt x="282" y="272"/>
                </a:lnTo>
                <a:lnTo>
                  <a:pt x="282" y="274"/>
                </a:lnTo>
                <a:lnTo>
                  <a:pt x="282" y="275"/>
                </a:lnTo>
                <a:lnTo>
                  <a:pt x="282" y="287"/>
                </a:lnTo>
                <a:lnTo>
                  <a:pt x="282" y="289"/>
                </a:lnTo>
                <a:lnTo>
                  <a:pt x="282" y="291"/>
                </a:lnTo>
                <a:lnTo>
                  <a:pt x="282" y="293"/>
                </a:lnTo>
                <a:lnTo>
                  <a:pt x="282" y="301"/>
                </a:lnTo>
                <a:lnTo>
                  <a:pt x="282" y="303"/>
                </a:lnTo>
                <a:lnTo>
                  <a:pt x="282" y="306"/>
                </a:lnTo>
                <a:lnTo>
                  <a:pt x="282" y="312"/>
                </a:lnTo>
                <a:lnTo>
                  <a:pt x="282" y="313"/>
                </a:lnTo>
                <a:lnTo>
                  <a:pt x="282" y="315"/>
                </a:lnTo>
                <a:lnTo>
                  <a:pt x="282" y="318"/>
                </a:lnTo>
                <a:lnTo>
                  <a:pt x="282" y="320"/>
                </a:lnTo>
                <a:lnTo>
                  <a:pt x="282" y="325"/>
                </a:lnTo>
                <a:lnTo>
                  <a:pt x="282" y="329"/>
                </a:lnTo>
                <a:lnTo>
                  <a:pt x="282" y="332"/>
                </a:lnTo>
                <a:lnTo>
                  <a:pt x="282" y="336"/>
                </a:lnTo>
                <a:lnTo>
                  <a:pt x="282" y="336"/>
                </a:lnTo>
                <a:lnTo>
                  <a:pt x="282" y="339"/>
                </a:lnTo>
                <a:lnTo>
                  <a:pt x="282" y="346"/>
                </a:lnTo>
                <a:lnTo>
                  <a:pt x="282" y="349"/>
                </a:lnTo>
                <a:lnTo>
                  <a:pt x="282" y="358"/>
                </a:lnTo>
                <a:lnTo>
                  <a:pt x="275" y="358"/>
                </a:lnTo>
                <a:lnTo>
                  <a:pt x="273" y="358"/>
                </a:lnTo>
                <a:lnTo>
                  <a:pt x="263" y="358"/>
                </a:lnTo>
                <a:lnTo>
                  <a:pt x="260" y="358"/>
                </a:lnTo>
                <a:lnTo>
                  <a:pt x="251" y="358"/>
                </a:lnTo>
                <a:lnTo>
                  <a:pt x="249" y="358"/>
                </a:lnTo>
                <a:lnTo>
                  <a:pt x="241" y="358"/>
                </a:lnTo>
                <a:lnTo>
                  <a:pt x="234" y="358"/>
                </a:lnTo>
                <a:lnTo>
                  <a:pt x="224" y="358"/>
                </a:lnTo>
                <a:lnTo>
                  <a:pt x="222" y="358"/>
                </a:lnTo>
                <a:lnTo>
                  <a:pt x="220" y="358"/>
                </a:lnTo>
                <a:lnTo>
                  <a:pt x="218" y="358"/>
                </a:lnTo>
                <a:lnTo>
                  <a:pt x="213" y="358"/>
                </a:lnTo>
                <a:lnTo>
                  <a:pt x="212" y="358"/>
                </a:lnTo>
                <a:lnTo>
                  <a:pt x="212" y="356"/>
                </a:lnTo>
                <a:lnTo>
                  <a:pt x="205" y="358"/>
                </a:lnTo>
                <a:lnTo>
                  <a:pt x="201" y="358"/>
                </a:lnTo>
                <a:lnTo>
                  <a:pt x="199" y="358"/>
                </a:lnTo>
                <a:lnTo>
                  <a:pt x="198" y="358"/>
                </a:lnTo>
                <a:lnTo>
                  <a:pt x="194" y="360"/>
                </a:lnTo>
                <a:lnTo>
                  <a:pt x="193" y="360"/>
                </a:lnTo>
                <a:lnTo>
                  <a:pt x="191" y="360"/>
                </a:lnTo>
                <a:lnTo>
                  <a:pt x="189" y="360"/>
                </a:lnTo>
                <a:lnTo>
                  <a:pt x="184" y="360"/>
                </a:lnTo>
                <a:lnTo>
                  <a:pt x="181" y="360"/>
                </a:lnTo>
                <a:lnTo>
                  <a:pt x="177" y="360"/>
                </a:lnTo>
                <a:lnTo>
                  <a:pt x="177" y="360"/>
                </a:lnTo>
                <a:lnTo>
                  <a:pt x="174" y="360"/>
                </a:lnTo>
                <a:lnTo>
                  <a:pt x="165" y="361"/>
                </a:lnTo>
                <a:lnTo>
                  <a:pt x="163" y="361"/>
                </a:lnTo>
                <a:lnTo>
                  <a:pt x="158" y="361"/>
                </a:lnTo>
                <a:lnTo>
                  <a:pt x="156" y="361"/>
                </a:lnTo>
                <a:lnTo>
                  <a:pt x="144" y="361"/>
                </a:lnTo>
                <a:lnTo>
                  <a:pt x="144" y="360"/>
                </a:lnTo>
                <a:lnTo>
                  <a:pt x="143" y="360"/>
                </a:lnTo>
                <a:lnTo>
                  <a:pt x="141" y="361"/>
                </a:lnTo>
                <a:lnTo>
                  <a:pt x="134" y="361"/>
                </a:lnTo>
                <a:lnTo>
                  <a:pt x="132" y="361"/>
                </a:lnTo>
                <a:lnTo>
                  <a:pt x="127" y="361"/>
                </a:lnTo>
                <a:lnTo>
                  <a:pt x="124" y="361"/>
                </a:lnTo>
                <a:lnTo>
                  <a:pt x="122" y="361"/>
                </a:lnTo>
                <a:lnTo>
                  <a:pt x="120" y="361"/>
                </a:lnTo>
                <a:lnTo>
                  <a:pt x="107" y="360"/>
                </a:lnTo>
                <a:lnTo>
                  <a:pt x="101" y="360"/>
                </a:lnTo>
                <a:lnTo>
                  <a:pt x="100" y="360"/>
                </a:lnTo>
                <a:lnTo>
                  <a:pt x="95" y="360"/>
                </a:lnTo>
                <a:lnTo>
                  <a:pt x="89" y="360"/>
                </a:lnTo>
                <a:lnTo>
                  <a:pt x="88" y="360"/>
                </a:lnTo>
                <a:lnTo>
                  <a:pt x="83" y="360"/>
                </a:lnTo>
                <a:lnTo>
                  <a:pt x="77" y="360"/>
                </a:lnTo>
                <a:lnTo>
                  <a:pt x="77" y="358"/>
                </a:lnTo>
                <a:lnTo>
                  <a:pt x="69" y="360"/>
                </a:lnTo>
                <a:lnTo>
                  <a:pt x="67" y="360"/>
                </a:lnTo>
                <a:lnTo>
                  <a:pt x="58" y="360"/>
                </a:lnTo>
                <a:lnTo>
                  <a:pt x="57" y="360"/>
                </a:lnTo>
                <a:lnTo>
                  <a:pt x="57" y="360"/>
                </a:lnTo>
                <a:lnTo>
                  <a:pt x="53" y="360"/>
                </a:lnTo>
                <a:lnTo>
                  <a:pt x="52" y="360"/>
                </a:lnTo>
                <a:lnTo>
                  <a:pt x="48" y="360"/>
                </a:lnTo>
                <a:lnTo>
                  <a:pt x="45" y="360"/>
                </a:lnTo>
                <a:lnTo>
                  <a:pt x="41" y="360"/>
                </a:lnTo>
                <a:lnTo>
                  <a:pt x="33" y="360"/>
                </a:lnTo>
                <a:lnTo>
                  <a:pt x="31" y="360"/>
                </a:lnTo>
                <a:lnTo>
                  <a:pt x="29" y="360"/>
                </a:lnTo>
                <a:lnTo>
                  <a:pt x="26" y="360"/>
                </a:lnTo>
                <a:lnTo>
                  <a:pt x="24" y="360"/>
                </a:lnTo>
                <a:lnTo>
                  <a:pt x="21" y="360"/>
                </a:lnTo>
                <a:lnTo>
                  <a:pt x="15" y="360"/>
                </a:lnTo>
                <a:lnTo>
                  <a:pt x="14" y="361"/>
                </a:lnTo>
                <a:lnTo>
                  <a:pt x="14" y="360"/>
                </a:lnTo>
                <a:lnTo>
                  <a:pt x="12" y="361"/>
                </a:lnTo>
                <a:lnTo>
                  <a:pt x="9" y="360"/>
                </a:lnTo>
                <a:lnTo>
                  <a:pt x="7" y="360"/>
                </a:lnTo>
                <a:lnTo>
                  <a:pt x="5" y="360"/>
                </a:lnTo>
                <a:lnTo>
                  <a:pt x="7" y="355"/>
                </a:lnTo>
                <a:lnTo>
                  <a:pt x="7" y="351"/>
                </a:lnTo>
                <a:lnTo>
                  <a:pt x="5" y="351"/>
                </a:lnTo>
                <a:lnTo>
                  <a:pt x="5" y="346"/>
                </a:lnTo>
                <a:lnTo>
                  <a:pt x="5" y="344"/>
                </a:lnTo>
                <a:lnTo>
                  <a:pt x="5" y="341"/>
                </a:lnTo>
                <a:lnTo>
                  <a:pt x="5" y="337"/>
                </a:lnTo>
                <a:lnTo>
                  <a:pt x="5" y="336"/>
                </a:lnTo>
                <a:lnTo>
                  <a:pt x="5" y="336"/>
                </a:lnTo>
                <a:lnTo>
                  <a:pt x="5" y="330"/>
                </a:lnTo>
                <a:lnTo>
                  <a:pt x="5" y="329"/>
                </a:lnTo>
                <a:lnTo>
                  <a:pt x="5" y="327"/>
                </a:lnTo>
                <a:lnTo>
                  <a:pt x="5" y="325"/>
                </a:lnTo>
                <a:lnTo>
                  <a:pt x="5" y="320"/>
                </a:lnTo>
                <a:lnTo>
                  <a:pt x="5" y="312"/>
                </a:lnTo>
                <a:lnTo>
                  <a:pt x="5" y="310"/>
                </a:lnTo>
                <a:lnTo>
                  <a:pt x="5" y="300"/>
                </a:lnTo>
                <a:lnTo>
                  <a:pt x="5" y="294"/>
                </a:lnTo>
                <a:lnTo>
                  <a:pt x="5" y="286"/>
                </a:lnTo>
                <a:lnTo>
                  <a:pt x="5" y="282"/>
                </a:lnTo>
                <a:lnTo>
                  <a:pt x="5" y="275"/>
                </a:lnTo>
                <a:lnTo>
                  <a:pt x="7" y="270"/>
                </a:lnTo>
                <a:lnTo>
                  <a:pt x="7" y="263"/>
                </a:lnTo>
                <a:lnTo>
                  <a:pt x="7" y="260"/>
                </a:lnTo>
                <a:lnTo>
                  <a:pt x="7" y="258"/>
                </a:lnTo>
                <a:lnTo>
                  <a:pt x="7" y="257"/>
                </a:lnTo>
                <a:lnTo>
                  <a:pt x="7" y="246"/>
                </a:lnTo>
                <a:lnTo>
                  <a:pt x="7" y="243"/>
                </a:lnTo>
                <a:lnTo>
                  <a:pt x="7" y="234"/>
                </a:lnTo>
                <a:lnTo>
                  <a:pt x="7" y="232"/>
                </a:lnTo>
                <a:lnTo>
                  <a:pt x="5" y="231"/>
                </a:lnTo>
                <a:lnTo>
                  <a:pt x="5" y="229"/>
                </a:lnTo>
                <a:lnTo>
                  <a:pt x="5" y="227"/>
                </a:lnTo>
                <a:lnTo>
                  <a:pt x="5" y="224"/>
                </a:lnTo>
                <a:lnTo>
                  <a:pt x="5" y="222"/>
                </a:lnTo>
                <a:lnTo>
                  <a:pt x="5" y="215"/>
                </a:lnTo>
                <a:lnTo>
                  <a:pt x="5" y="210"/>
                </a:lnTo>
                <a:lnTo>
                  <a:pt x="5" y="208"/>
                </a:lnTo>
                <a:lnTo>
                  <a:pt x="5" y="207"/>
                </a:lnTo>
                <a:lnTo>
                  <a:pt x="5" y="201"/>
                </a:lnTo>
                <a:lnTo>
                  <a:pt x="5" y="200"/>
                </a:lnTo>
                <a:lnTo>
                  <a:pt x="5" y="200"/>
                </a:lnTo>
                <a:lnTo>
                  <a:pt x="5" y="198"/>
                </a:lnTo>
                <a:lnTo>
                  <a:pt x="5" y="196"/>
                </a:lnTo>
                <a:lnTo>
                  <a:pt x="5" y="193"/>
                </a:lnTo>
                <a:lnTo>
                  <a:pt x="5" y="191"/>
                </a:lnTo>
                <a:lnTo>
                  <a:pt x="5" y="188"/>
                </a:lnTo>
                <a:lnTo>
                  <a:pt x="5" y="184"/>
                </a:lnTo>
                <a:lnTo>
                  <a:pt x="5" y="183"/>
                </a:lnTo>
                <a:lnTo>
                  <a:pt x="5" y="181"/>
                </a:lnTo>
                <a:lnTo>
                  <a:pt x="5" y="179"/>
                </a:lnTo>
                <a:lnTo>
                  <a:pt x="5" y="176"/>
                </a:lnTo>
                <a:lnTo>
                  <a:pt x="5" y="162"/>
                </a:lnTo>
                <a:lnTo>
                  <a:pt x="5" y="160"/>
                </a:lnTo>
                <a:lnTo>
                  <a:pt x="5" y="158"/>
                </a:lnTo>
                <a:lnTo>
                  <a:pt x="5" y="148"/>
                </a:lnTo>
                <a:lnTo>
                  <a:pt x="5" y="146"/>
                </a:lnTo>
                <a:lnTo>
                  <a:pt x="5" y="140"/>
                </a:lnTo>
                <a:lnTo>
                  <a:pt x="5" y="131"/>
                </a:lnTo>
                <a:lnTo>
                  <a:pt x="5" y="126"/>
                </a:lnTo>
                <a:lnTo>
                  <a:pt x="3" y="122"/>
                </a:lnTo>
                <a:lnTo>
                  <a:pt x="5" y="122"/>
                </a:lnTo>
                <a:lnTo>
                  <a:pt x="5" y="121"/>
                </a:lnTo>
                <a:lnTo>
                  <a:pt x="3" y="97"/>
                </a:lnTo>
                <a:lnTo>
                  <a:pt x="3" y="95"/>
                </a:lnTo>
                <a:lnTo>
                  <a:pt x="3" y="93"/>
                </a:lnTo>
                <a:lnTo>
                  <a:pt x="3" y="84"/>
                </a:lnTo>
                <a:lnTo>
                  <a:pt x="3" y="74"/>
                </a:lnTo>
                <a:lnTo>
                  <a:pt x="3" y="71"/>
                </a:lnTo>
                <a:lnTo>
                  <a:pt x="2" y="69"/>
                </a:lnTo>
                <a:lnTo>
                  <a:pt x="2" y="66"/>
                </a:lnTo>
                <a:lnTo>
                  <a:pt x="2" y="52"/>
                </a:lnTo>
                <a:lnTo>
                  <a:pt x="2" y="45"/>
                </a:lnTo>
                <a:lnTo>
                  <a:pt x="2" y="43"/>
                </a:lnTo>
                <a:lnTo>
                  <a:pt x="2" y="40"/>
                </a:lnTo>
                <a:lnTo>
                  <a:pt x="2" y="38"/>
                </a:lnTo>
                <a:lnTo>
                  <a:pt x="2" y="33"/>
                </a:lnTo>
                <a:lnTo>
                  <a:pt x="2" y="29"/>
                </a:lnTo>
                <a:lnTo>
                  <a:pt x="2" y="28"/>
                </a:lnTo>
                <a:lnTo>
                  <a:pt x="2" y="26"/>
                </a:lnTo>
                <a:lnTo>
                  <a:pt x="2" y="24"/>
                </a:lnTo>
                <a:lnTo>
                  <a:pt x="2" y="23"/>
                </a:lnTo>
                <a:lnTo>
                  <a:pt x="2" y="21"/>
                </a:lnTo>
                <a:lnTo>
                  <a:pt x="2" y="17"/>
                </a:lnTo>
                <a:lnTo>
                  <a:pt x="2" y="11"/>
                </a:lnTo>
                <a:lnTo>
                  <a:pt x="0" y="5"/>
                </a:lnTo>
                <a:lnTo>
                  <a:pt x="0" y="4"/>
                </a:lnTo>
                <a:lnTo>
                  <a:pt x="2" y="4"/>
                </a:lnTo>
                <a:lnTo>
                  <a:pt x="7" y="4"/>
                </a:lnTo>
                <a:lnTo>
                  <a:pt x="9" y="4"/>
                </a:lnTo>
                <a:lnTo>
                  <a:pt x="12" y="4"/>
                </a:lnTo>
                <a:lnTo>
                  <a:pt x="21" y="4"/>
                </a:lnTo>
                <a:lnTo>
                  <a:pt x="26" y="4"/>
                </a:lnTo>
                <a:lnTo>
                  <a:pt x="27" y="4"/>
                </a:lnTo>
                <a:lnTo>
                  <a:pt x="41" y="4"/>
                </a:lnTo>
                <a:lnTo>
                  <a:pt x="46" y="4"/>
                </a:lnTo>
                <a:lnTo>
                  <a:pt x="55" y="4"/>
                </a:lnTo>
                <a:lnTo>
                  <a:pt x="57" y="4"/>
                </a:lnTo>
                <a:lnTo>
                  <a:pt x="58" y="4"/>
                </a:lnTo>
                <a:lnTo>
                  <a:pt x="65" y="2"/>
                </a:lnTo>
                <a:lnTo>
                  <a:pt x="70" y="2"/>
                </a:lnTo>
                <a:lnTo>
                  <a:pt x="72" y="2"/>
                </a:lnTo>
                <a:lnTo>
                  <a:pt x="77" y="0"/>
                </a:lnTo>
                <a:lnTo>
                  <a:pt x="77" y="2"/>
                </a:lnTo>
                <a:lnTo>
                  <a:pt x="84" y="2"/>
                </a:lnTo>
                <a:lnTo>
                  <a:pt x="88" y="2"/>
                </a:lnTo>
                <a:lnTo>
                  <a:pt x="100" y="2"/>
                </a:lnTo>
                <a:lnTo>
                  <a:pt x="101" y="0"/>
                </a:lnTo>
                <a:lnTo>
                  <a:pt x="107" y="0"/>
                </a:lnTo>
                <a:lnTo>
                  <a:pt x="117" y="0"/>
                </a:lnTo>
                <a:lnTo>
                  <a:pt x="119" y="0"/>
                </a:lnTo>
                <a:lnTo>
                  <a:pt x="122" y="0"/>
                </a:lnTo>
                <a:lnTo>
                  <a:pt x="124" y="0"/>
                </a:lnTo>
                <a:lnTo>
                  <a:pt x="129" y="0"/>
                </a:lnTo>
                <a:lnTo>
                  <a:pt x="131" y="0"/>
                </a:lnTo>
                <a:lnTo>
                  <a:pt x="132" y="0"/>
                </a:lnTo>
                <a:lnTo>
                  <a:pt x="134" y="0"/>
                </a:lnTo>
                <a:lnTo>
                  <a:pt x="136" y="0"/>
                </a:lnTo>
                <a:lnTo>
                  <a:pt x="143" y="0"/>
                </a:lnTo>
                <a:lnTo>
                  <a:pt x="146" y="0"/>
                </a:lnTo>
                <a:lnTo>
                  <a:pt x="151" y="0"/>
                </a:lnTo>
                <a:lnTo>
                  <a:pt x="156" y="0"/>
                </a:lnTo>
                <a:lnTo>
                  <a:pt x="160" y="0"/>
                </a:lnTo>
                <a:lnTo>
                  <a:pt x="169" y="0"/>
                </a:lnTo>
                <a:lnTo>
                  <a:pt x="170" y="0"/>
                </a:lnTo>
                <a:lnTo>
                  <a:pt x="172" y="0"/>
                </a:lnTo>
                <a:lnTo>
                  <a:pt x="175" y="0"/>
                </a:lnTo>
                <a:lnTo>
                  <a:pt x="177" y="0"/>
                </a:lnTo>
                <a:lnTo>
                  <a:pt x="186" y="0"/>
                </a:lnTo>
                <a:lnTo>
                  <a:pt x="193" y="0"/>
                </a:lnTo>
              </a:path>
            </a:pathLst>
          </a:custGeom>
          <a:solidFill>
            <a:schemeClr val="accent3">
              <a:lumMod val="75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76" name="Freeform 204"/>
          <p:cNvSpPr>
            <a:spLocks/>
          </p:cNvSpPr>
          <p:nvPr/>
        </p:nvSpPr>
        <p:spPr bwMode="auto">
          <a:xfrm>
            <a:off x="7461648" y="3683794"/>
            <a:ext cx="384572" cy="417910"/>
          </a:xfrm>
          <a:custGeom>
            <a:avLst/>
            <a:gdLst/>
            <a:ahLst/>
            <a:cxnLst>
              <a:cxn ang="0">
                <a:pos x="170" y="43"/>
              </a:cxn>
              <a:cxn ang="0">
                <a:pos x="180" y="40"/>
              </a:cxn>
              <a:cxn ang="0">
                <a:pos x="191" y="45"/>
              </a:cxn>
              <a:cxn ang="0">
                <a:pos x="199" y="57"/>
              </a:cxn>
              <a:cxn ang="0">
                <a:pos x="201" y="67"/>
              </a:cxn>
              <a:cxn ang="0">
                <a:pos x="208" y="76"/>
              </a:cxn>
              <a:cxn ang="0">
                <a:pos x="218" y="79"/>
              </a:cxn>
              <a:cxn ang="0">
                <a:pos x="227" y="83"/>
              </a:cxn>
              <a:cxn ang="0">
                <a:pos x="237" y="81"/>
              </a:cxn>
              <a:cxn ang="0">
                <a:pos x="244" y="88"/>
              </a:cxn>
              <a:cxn ang="0">
                <a:pos x="249" y="93"/>
              </a:cxn>
              <a:cxn ang="0">
                <a:pos x="280" y="121"/>
              </a:cxn>
              <a:cxn ang="0">
                <a:pos x="313" y="117"/>
              </a:cxn>
              <a:cxn ang="0">
                <a:pos x="323" y="124"/>
              </a:cxn>
              <a:cxn ang="0">
                <a:pos x="316" y="133"/>
              </a:cxn>
              <a:cxn ang="0">
                <a:pos x="304" y="138"/>
              </a:cxn>
              <a:cxn ang="0">
                <a:pos x="296" y="146"/>
              </a:cxn>
              <a:cxn ang="0">
                <a:pos x="297" y="160"/>
              </a:cxn>
              <a:cxn ang="0">
                <a:pos x="301" y="169"/>
              </a:cxn>
              <a:cxn ang="0">
                <a:pos x="311" y="184"/>
              </a:cxn>
              <a:cxn ang="0">
                <a:pos x="315" y="191"/>
              </a:cxn>
              <a:cxn ang="0">
                <a:pos x="289" y="220"/>
              </a:cxn>
              <a:cxn ang="0">
                <a:pos x="272" y="246"/>
              </a:cxn>
              <a:cxn ang="0">
                <a:pos x="254" y="279"/>
              </a:cxn>
              <a:cxn ang="0">
                <a:pos x="239" y="306"/>
              </a:cxn>
              <a:cxn ang="0">
                <a:pos x="218" y="348"/>
              </a:cxn>
              <a:cxn ang="0">
                <a:pos x="182" y="334"/>
              </a:cxn>
              <a:cxn ang="0">
                <a:pos x="165" y="348"/>
              </a:cxn>
              <a:cxn ang="0">
                <a:pos x="131" y="320"/>
              </a:cxn>
              <a:cxn ang="0">
                <a:pos x="113" y="301"/>
              </a:cxn>
              <a:cxn ang="0">
                <a:pos x="94" y="286"/>
              </a:cxn>
              <a:cxn ang="0">
                <a:pos x="76" y="268"/>
              </a:cxn>
              <a:cxn ang="0">
                <a:pos x="51" y="244"/>
              </a:cxn>
              <a:cxn ang="0">
                <a:pos x="41" y="236"/>
              </a:cxn>
              <a:cxn ang="0">
                <a:pos x="31" y="225"/>
              </a:cxn>
              <a:cxn ang="0">
                <a:pos x="3" y="196"/>
              </a:cxn>
              <a:cxn ang="0">
                <a:pos x="7" y="188"/>
              </a:cxn>
              <a:cxn ang="0">
                <a:pos x="20" y="174"/>
              </a:cxn>
              <a:cxn ang="0">
                <a:pos x="41" y="151"/>
              </a:cxn>
              <a:cxn ang="0">
                <a:pos x="55" y="139"/>
              </a:cxn>
              <a:cxn ang="0">
                <a:pos x="74" y="121"/>
              </a:cxn>
              <a:cxn ang="0">
                <a:pos x="74" y="108"/>
              </a:cxn>
              <a:cxn ang="0">
                <a:pos x="53" y="91"/>
              </a:cxn>
              <a:cxn ang="0">
                <a:pos x="39" y="81"/>
              </a:cxn>
              <a:cxn ang="0">
                <a:pos x="29" y="62"/>
              </a:cxn>
              <a:cxn ang="0">
                <a:pos x="50" y="45"/>
              </a:cxn>
              <a:cxn ang="0">
                <a:pos x="67" y="31"/>
              </a:cxn>
              <a:cxn ang="0">
                <a:pos x="82" y="28"/>
              </a:cxn>
              <a:cxn ang="0">
                <a:pos x="91" y="29"/>
              </a:cxn>
              <a:cxn ang="0">
                <a:pos x="100" y="28"/>
              </a:cxn>
              <a:cxn ang="0">
                <a:pos x="101" y="22"/>
              </a:cxn>
              <a:cxn ang="0">
                <a:pos x="106" y="16"/>
              </a:cxn>
              <a:cxn ang="0">
                <a:pos x="112" y="16"/>
              </a:cxn>
              <a:cxn ang="0">
                <a:pos x="115" y="10"/>
              </a:cxn>
              <a:cxn ang="0">
                <a:pos x="120" y="7"/>
              </a:cxn>
            </a:cxnLst>
            <a:rect l="0" t="0" r="r" b="b"/>
            <a:pathLst>
              <a:path w="323" h="351">
                <a:moveTo>
                  <a:pt x="120" y="0"/>
                </a:moveTo>
                <a:lnTo>
                  <a:pt x="122" y="0"/>
                </a:lnTo>
                <a:lnTo>
                  <a:pt x="124" y="5"/>
                </a:lnTo>
                <a:lnTo>
                  <a:pt x="127" y="12"/>
                </a:lnTo>
                <a:lnTo>
                  <a:pt x="143" y="24"/>
                </a:lnTo>
                <a:lnTo>
                  <a:pt x="148" y="29"/>
                </a:lnTo>
                <a:lnTo>
                  <a:pt x="170" y="43"/>
                </a:lnTo>
                <a:lnTo>
                  <a:pt x="174" y="41"/>
                </a:lnTo>
                <a:lnTo>
                  <a:pt x="175" y="40"/>
                </a:lnTo>
                <a:lnTo>
                  <a:pt x="175" y="40"/>
                </a:lnTo>
                <a:lnTo>
                  <a:pt x="175" y="38"/>
                </a:lnTo>
                <a:lnTo>
                  <a:pt x="177" y="38"/>
                </a:lnTo>
                <a:lnTo>
                  <a:pt x="179" y="40"/>
                </a:lnTo>
                <a:lnTo>
                  <a:pt x="180" y="40"/>
                </a:lnTo>
                <a:lnTo>
                  <a:pt x="182" y="41"/>
                </a:lnTo>
                <a:lnTo>
                  <a:pt x="184" y="41"/>
                </a:lnTo>
                <a:lnTo>
                  <a:pt x="186" y="43"/>
                </a:lnTo>
                <a:lnTo>
                  <a:pt x="187" y="43"/>
                </a:lnTo>
                <a:lnTo>
                  <a:pt x="189" y="43"/>
                </a:lnTo>
                <a:lnTo>
                  <a:pt x="189" y="45"/>
                </a:lnTo>
                <a:lnTo>
                  <a:pt x="191" y="45"/>
                </a:lnTo>
                <a:lnTo>
                  <a:pt x="191" y="45"/>
                </a:lnTo>
                <a:lnTo>
                  <a:pt x="192" y="45"/>
                </a:lnTo>
                <a:lnTo>
                  <a:pt x="196" y="47"/>
                </a:lnTo>
                <a:lnTo>
                  <a:pt x="196" y="48"/>
                </a:lnTo>
                <a:lnTo>
                  <a:pt x="198" y="50"/>
                </a:lnTo>
                <a:lnTo>
                  <a:pt x="198" y="53"/>
                </a:lnTo>
                <a:lnTo>
                  <a:pt x="199" y="57"/>
                </a:lnTo>
                <a:lnTo>
                  <a:pt x="199" y="60"/>
                </a:lnTo>
                <a:lnTo>
                  <a:pt x="199" y="60"/>
                </a:lnTo>
                <a:lnTo>
                  <a:pt x="199" y="62"/>
                </a:lnTo>
                <a:lnTo>
                  <a:pt x="199" y="64"/>
                </a:lnTo>
                <a:lnTo>
                  <a:pt x="199" y="65"/>
                </a:lnTo>
                <a:lnTo>
                  <a:pt x="201" y="65"/>
                </a:lnTo>
                <a:lnTo>
                  <a:pt x="201" y="67"/>
                </a:lnTo>
                <a:lnTo>
                  <a:pt x="203" y="67"/>
                </a:lnTo>
                <a:lnTo>
                  <a:pt x="203" y="69"/>
                </a:lnTo>
                <a:lnTo>
                  <a:pt x="205" y="71"/>
                </a:lnTo>
                <a:lnTo>
                  <a:pt x="206" y="72"/>
                </a:lnTo>
                <a:lnTo>
                  <a:pt x="206" y="74"/>
                </a:lnTo>
                <a:lnTo>
                  <a:pt x="208" y="74"/>
                </a:lnTo>
                <a:lnTo>
                  <a:pt x="208" y="76"/>
                </a:lnTo>
                <a:lnTo>
                  <a:pt x="210" y="76"/>
                </a:lnTo>
                <a:lnTo>
                  <a:pt x="211" y="76"/>
                </a:lnTo>
                <a:lnTo>
                  <a:pt x="213" y="76"/>
                </a:lnTo>
                <a:lnTo>
                  <a:pt x="213" y="77"/>
                </a:lnTo>
                <a:lnTo>
                  <a:pt x="215" y="77"/>
                </a:lnTo>
                <a:lnTo>
                  <a:pt x="217" y="79"/>
                </a:lnTo>
                <a:lnTo>
                  <a:pt x="218" y="79"/>
                </a:lnTo>
                <a:lnTo>
                  <a:pt x="220" y="81"/>
                </a:lnTo>
                <a:lnTo>
                  <a:pt x="220" y="81"/>
                </a:lnTo>
                <a:lnTo>
                  <a:pt x="220" y="83"/>
                </a:lnTo>
                <a:lnTo>
                  <a:pt x="222" y="83"/>
                </a:lnTo>
                <a:lnTo>
                  <a:pt x="223" y="83"/>
                </a:lnTo>
                <a:lnTo>
                  <a:pt x="225" y="83"/>
                </a:lnTo>
                <a:lnTo>
                  <a:pt x="227" y="83"/>
                </a:lnTo>
                <a:lnTo>
                  <a:pt x="229" y="83"/>
                </a:lnTo>
                <a:lnTo>
                  <a:pt x="230" y="81"/>
                </a:lnTo>
                <a:lnTo>
                  <a:pt x="232" y="81"/>
                </a:lnTo>
                <a:lnTo>
                  <a:pt x="234" y="81"/>
                </a:lnTo>
                <a:lnTo>
                  <a:pt x="235" y="81"/>
                </a:lnTo>
                <a:lnTo>
                  <a:pt x="235" y="81"/>
                </a:lnTo>
                <a:lnTo>
                  <a:pt x="237" y="81"/>
                </a:lnTo>
                <a:lnTo>
                  <a:pt x="239" y="81"/>
                </a:lnTo>
                <a:lnTo>
                  <a:pt x="239" y="83"/>
                </a:lnTo>
                <a:lnTo>
                  <a:pt x="241" y="83"/>
                </a:lnTo>
                <a:lnTo>
                  <a:pt x="242" y="84"/>
                </a:lnTo>
                <a:lnTo>
                  <a:pt x="242" y="86"/>
                </a:lnTo>
                <a:lnTo>
                  <a:pt x="244" y="86"/>
                </a:lnTo>
                <a:lnTo>
                  <a:pt x="244" y="88"/>
                </a:lnTo>
                <a:lnTo>
                  <a:pt x="244" y="90"/>
                </a:lnTo>
                <a:lnTo>
                  <a:pt x="244" y="90"/>
                </a:lnTo>
                <a:lnTo>
                  <a:pt x="246" y="90"/>
                </a:lnTo>
                <a:lnTo>
                  <a:pt x="246" y="91"/>
                </a:lnTo>
                <a:lnTo>
                  <a:pt x="248" y="91"/>
                </a:lnTo>
                <a:lnTo>
                  <a:pt x="248" y="93"/>
                </a:lnTo>
                <a:lnTo>
                  <a:pt x="249" y="93"/>
                </a:lnTo>
                <a:lnTo>
                  <a:pt x="251" y="95"/>
                </a:lnTo>
                <a:lnTo>
                  <a:pt x="256" y="96"/>
                </a:lnTo>
                <a:lnTo>
                  <a:pt x="263" y="105"/>
                </a:lnTo>
                <a:lnTo>
                  <a:pt x="266" y="108"/>
                </a:lnTo>
                <a:lnTo>
                  <a:pt x="272" y="117"/>
                </a:lnTo>
                <a:lnTo>
                  <a:pt x="278" y="121"/>
                </a:lnTo>
                <a:lnTo>
                  <a:pt x="280" y="121"/>
                </a:lnTo>
                <a:lnTo>
                  <a:pt x="282" y="121"/>
                </a:lnTo>
                <a:lnTo>
                  <a:pt x="285" y="121"/>
                </a:lnTo>
                <a:lnTo>
                  <a:pt x="287" y="121"/>
                </a:lnTo>
                <a:lnTo>
                  <a:pt x="291" y="121"/>
                </a:lnTo>
                <a:lnTo>
                  <a:pt x="304" y="119"/>
                </a:lnTo>
                <a:lnTo>
                  <a:pt x="311" y="115"/>
                </a:lnTo>
                <a:lnTo>
                  <a:pt x="313" y="117"/>
                </a:lnTo>
                <a:lnTo>
                  <a:pt x="315" y="119"/>
                </a:lnTo>
                <a:lnTo>
                  <a:pt x="315" y="121"/>
                </a:lnTo>
                <a:lnTo>
                  <a:pt x="316" y="121"/>
                </a:lnTo>
                <a:lnTo>
                  <a:pt x="316" y="122"/>
                </a:lnTo>
                <a:lnTo>
                  <a:pt x="318" y="122"/>
                </a:lnTo>
                <a:lnTo>
                  <a:pt x="323" y="122"/>
                </a:lnTo>
                <a:lnTo>
                  <a:pt x="323" y="124"/>
                </a:lnTo>
                <a:lnTo>
                  <a:pt x="323" y="126"/>
                </a:lnTo>
                <a:lnTo>
                  <a:pt x="323" y="127"/>
                </a:lnTo>
                <a:lnTo>
                  <a:pt x="321" y="129"/>
                </a:lnTo>
                <a:lnTo>
                  <a:pt x="320" y="131"/>
                </a:lnTo>
                <a:lnTo>
                  <a:pt x="320" y="133"/>
                </a:lnTo>
                <a:lnTo>
                  <a:pt x="318" y="133"/>
                </a:lnTo>
                <a:lnTo>
                  <a:pt x="316" y="133"/>
                </a:lnTo>
                <a:lnTo>
                  <a:pt x="315" y="134"/>
                </a:lnTo>
                <a:lnTo>
                  <a:pt x="313" y="136"/>
                </a:lnTo>
                <a:lnTo>
                  <a:pt x="311" y="136"/>
                </a:lnTo>
                <a:lnTo>
                  <a:pt x="311" y="138"/>
                </a:lnTo>
                <a:lnTo>
                  <a:pt x="309" y="138"/>
                </a:lnTo>
                <a:lnTo>
                  <a:pt x="306" y="138"/>
                </a:lnTo>
                <a:lnTo>
                  <a:pt x="304" y="138"/>
                </a:lnTo>
                <a:lnTo>
                  <a:pt x="303" y="138"/>
                </a:lnTo>
                <a:lnTo>
                  <a:pt x="303" y="139"/>
                </a:lnTo>
                <a:lnTo>
                  <a:pt x="301" y="141"/>
                </a:lnTo>
                <a:lnTo>
                  <a:pt x="301" y="143"/>
                </a:lnTo>
                <a:lnTo>
                  <a:pt x="299" y="143"/>
                </a:lnTo>
                <a:lnTo>
                  <a:pt x="297" y="145"/>
                </a:lnTo>
                <a:lnTo>
                  <a:pt x="296" y="146"/>
                </a:lnTo>
                <a:lnTo>
                  <a:pt x="296" y="148"/>
                </a:lnTo>
                <a:lnTo>
                  <a:pt x="294" y="150"/>
                </a:lnTo>
                <a:lnTo>
                  <a:pt x="294" y="150"/>
                </a:lnTo>
                <a:lnTo>
                  <a:pt x="294" y="151"/>
                </a:lnTo>
                <a:lnTo>
                  <a:pt x="296" y="155"/>
                </a:lnTo>
                <a:lnTo>
                  <a:pt x="296" y="157"/>
                </a:lnTo>
                <a:lnTo>
                  <a:pt x="297" y="160"/>
                </a:lnTo>
                <a:lnTo>
                  <a:pt x="297" y="162"/>
                </a:lnTo>
                <a:lnTo>
                  <a:pt x="297" y="164"/>
                </a:lnTo>
                <a:lnTo>
                  <a:pt x="299" y="165"/>
                </a:lnTo>
                <a:lnTo>
                  <a:pt x="299" y="165"/>
                </a:lnTo>
                <a:lnTo>
                  <a:pt x="299" y="167"/>
                </a:lnTo>
                <a:lnTo>
                  <a:pt x="301" y="167"/>
                </a:lnTo>
                <a:lnTo>
                  <a:pt x="301" y="169"/>
                </a:lnTo>
                <a:lnTo>
                  <a:pt x="303" y="170"/>
                </a:lnTo>
                <a:lnTo>
                  <a:pt x="304" y="174"/>
                </a:lnTo>
                <a:lnTo>
                  <a:pt x="308" y="181"/>
                </a:lnTo>
                <a:lnTo>
                  <a:pt x="308" y="181"/>
                </a:lnTo>
                <a:lnTo>
                  <a:pt x="309" y="181"/>
                </a:lnTo>
                <a:lnTo>
                  <a:pt x="309" y="182"/>
                </a:lnTo>
                <a:lnTo>
                  <a:pt x="311" y="184"/>
                </a:lnTo>
                <a:lnTo>
                  <a:pt x="311" y="184"/>
                </a:lnTo>
                <a:lnTo>
                  <a:pt x="316" y="188"/>
                </a:lnTo>
                <a:lnTo>
                  <a:pt x="318" y="188"/>
                </a:lnTo>
                <a:lnTo>
                  <a:pt x="316" y="188"/>
                </a:lnTo>
                <a:lnTo>
                  <a:pt x="316" y="189"/>
                </a:lnTo>
                <a:lnTo>
                  <a:pt x="315" y="189"/>
                </a:lnTo>
                <a:lnTo>
                  <a:pt x="315" y="191"/>
                </a:lnTo>
                <a:lnTo>
                  <a:pt x="311" y="194"/>
                </a:lnTo>
                <a:lnTo>
                  <a:pt x="311" y="196"/>
                </a:lnTo>
                <a:lnTo>
                  <a:pt x="304" y="203"/>
                </a:lnTo>
                <a:lnTo>
                  <a:pt x="296" y="212"/>
                </a:lnTo>
                <a:lnTo>
                  <a:pt x="294" y="215"/>
                </a:lnTo>
                <a:lnTo>
                  <a:pt x="292" y="217"/>
                </a:lnTo>
                <a:lnTo>
                  <a:pt x="289" y="220"/>
                </a:lnTo>
                <a:lnTo>
                  <a:pt x="285" y="225"/>
                </a:lnTo>
                <a:lnTo>
                  <a:pt x="280" y="229"/>
                </a:lnTo>
                <a:lnTo>
                  <a:pt x="280" y="231"/>
                </a:lnTo>
                <a:lnTo>
                  <a:pt x="280" y="234"/>
                </a:lnTo>
                <a:lnTo>
                  <a:pt x="277" y="241"/>
                </a:lnTo>
                <a:lnTo>
                  <a:pt x="275" y="241"/>
                </a:lnTo>
                <a:lnTo>
                  <a:pt x="272" y="246"/>
                </a:lnTo>
                <a:lnTo>
                  <a:pt x="265" y="262"/>
                </a:lnTo>
                <a:lnTo>
                  <a:pt x="265" y="263"/>
                </a:lnTo>
                <a:lnTo>
                  <a:pt x="261" y="268"/>
                </a:lnTo>
                <a:lnTo>
                  <a:pt x="261" y="270"/>
                </a:lnTo>
                <a:lnTo>
                  <a:pt x="260" y="270"/>
                </a:lnTo>
                <a:lnTo>
                  <a:pt x="256" y="275"/>
                </a:lnTo>
                <a:lnTo>
                  <a:pt x="254" y="279"/>
                </a:lnTo>
                <a:lnTo>
                  <a:pt x="253" y="282"/>
                </a:lnTo>
                <a:lnTo>
                  <a:pt x="253" y="286"/>
                </a:lnTo>
                <a:lnTo>
                  <a:pt x="251" y="286"/>
                </a:lnTo>
                <a:lnTo>
                  <a:pt x="249" y="289"/>
                </a:lnTo>
                <a:lnTo>
                  <a:pt x="244" y="299"/>
                </a:lnTo>
                <a:lnTo>
                  <a:pt x="242" y="301"/>
                </a:lnTo>
                <a:lnTo>
                  <a:pt x="239" y="306"/>
                </a:lnTo>
                <a:lnTo>
                  <a:pt x="237" y="310"/>
                </a:lnTo>
                <a:lnTo>
                  <a:pt x="235" y="315"/>
                </a:lnTo>
                <a:lnTo>
                  <a:pt x="232" y="320"/>
                </a:lnTo>
                <a:lnTo>
                  <a:pt x="229" y="329"/>
                </a:lnTo>
                <a:lnTo>
                  <a:pt x="223" y="336"/>
                </a:lnTo>
                <a:lnTo>
                  <a:pt x="218" y="346"/>
                </a:lnTo>
                <a:lnTo>
                  <a:pt x="218" y="348"/>
                </a:lnTo>
                <a:lnTo>
                  <a:pt x="217" y="346"/>
                </a:lnTo>
                <a:lnTo>
                  <a:pt x="208" y="341"/>
                </a:lnTo>
                <a:lnTo>
                  <a:pt x="201" y="334"/>
                </a:lnTo>
                <a:lnTo>
                  <a:pt x="198" y="332"/>
                </a:lnTo>
                <a:lnTo>
                  <a:pt x="191" y="329"/>
                </a:lnTo>
                <a:lnTo>
                  <a:pt x="191" y="327"/>
                </a:lnTo>
                <a:lnTo>
                  <a:pt x="182" y="334"/>
                </a:lnTo>
                <a:lnTo>
                  <a:pt x="180" y="334"/>
                </a:lnTo>
                <a:lnTo>
                  <a:pt x="179" y="336"/>
                </a:lnTo>
                <a:lnTo>
                  <a:pt x="175" y="339"/>
                </a:lnTo>
                <a:lnTo>
                  <a:pt x="175" y="339"/>
                </a:lnTo>
                <a:lnTo>
                  <a:pt x="172" y="344"/>
                </a:lnTo>
                <a:lnTo>
                  <a:pt x="170" y="346"/>
                </a:lnTo>
                <a:lnTo>
                  <a:pt x="165" y="348"/>
                </a:lnTo>
                <a:lnTo>
                  <a:pt x="162" y="351"/>
                </a:lnTo>
                <a:lnTo>
                  <a:pt x="156" y="346"/>
                </a:lnTo>
                <a:lnTo>
                  <a:pt x="156" y="344"/>
                </a:lnTo>
                <a:lnTo>
                  <a:pt x="153" y="342"/>
                </a:lnTo>
                <a:lnTo>
                  <a:pt x="139" y="330"/>
                </a:lnTo>
                <a:lnTo>
                  <a:pt x="139" y="329"/>
                </a:lnTo>
                <a:lnTo>
                  <a:pt x="131" y="320"/>
                </a:lnTo>
                <a:lnTo>
                  <a:pt x="127" y="317"/>
                </a:lnTo>
                <a:lnTo>
                  <a:pt x="120" y="311"/>
                </a:lnTo>
                <a:lnTo>
                  <a:pt x="119" y="310"/>
                </a:lnTo>
                <a:lnTo>
                  <a:pt x="115" y="306"/>
                </a:lnTo>
                <a:lnTo>
                  <a:pt x="115" y="303"/>
                </a:lnTo>
                <a:lnTo>
                  <a:pt x="113" y="303"/>
                </a:lnTo>
                <a:lnTo>
                  <a:pt x="113" y="301"/>
                </a:lnTo>
                <a:lnTo>
                  <a:pt x="108" y="298"/>
                </a:lnTo>
                <a:lnTo>
                  <a:pt x="106" y="298"/>
                </a:lnTo>
                <a:lnTo>
                  <a:pt x="106" y="296"/>
                </a:lnTo>
                <a:lnTo>
                  <a:pt x="103" y="294"/>
                </a:lnTo>
                <a:lnTo>
                  <a:pt x="101" y="291"/>
                </a:lnTo>
                <a:lnTo>
                  <a:pt x="100" y="291"/>
                </a:lnTo>
                <a:lnTo>
                  <a:pt x="94" y="286"/>
                </a:lnTo>
                <a:lnTo>
                  <a:pt x="91" y="282"/>
                </a:lnTo>
                <a:lnTo>
                  <a:pt x="89" y="280"/>
                </a:lnTo>
                <a:lnTo>
                  <a:pt x="88" y="280"/>
                </a:lnTo>
                <a:lnTo>
                  <a:pt x="88" y="279"/>
                </a:lnTo>
                <a:lnTo>
                  <a:pt x="84" y="277"/>
                </a:lnTo>
                <a:lnTo>
                  <a:pt x="81" y="272"/>
                </a:lnTo>
                <a:lnTo>
                  <a:pt x="76" y="268"/>
                </a:lnTo>
                <a:lnTo>
                  <a:pt x="70" y="263"/>
                </a:lnTo>
                <a:lnTo>
                  <a:pt x="67" y="258"/>
                </a:lnTo>
                <a:lnTo>
                  <a:pt x="62" y="255"/>
                </a:lnTo>
                <a:lnTo>
                  <a:pt x="60" y="253"/>
                </a:lnTo>
                <a:lnTo>
                  <a:pt x="55" y="246"/>
                </a:lnTo>
                <a:lnTo>
                  <a:pt x="53" y="244"/>
                </a:lnTo>
                <a:lnTo>
                  <a:pt x="51" y="244"/>
                </a:lnTo>
                <a:lnTo>
                  <a:pt x="50" y="243"/>
                </a:lnTo>
                <a:lnTo>
                  <a:pt x="48" y="243"/>
                </a:lnTo>
                <a:lnTo>
                  <a:pt x="46" y="241"/>
                </a:lnTo>
                <a:lnTo>
                  <a:pt x="45" y="239"/>
                </a:lnTo>
                <a:lnTo>
                  <a:pt x="43" y="239"/>
                </a:lnTo>
                <a:lnTo>
                  <a:pt x="43" y="237"/>
                </a:lnTo>
                <a:lnTo>
                  <a:pt x="41" y="236"/>
                </a:lnTo>
                <a:lnTo>
                  <a:pt x="41" y="234"/>
                </a:lnTo>
                <a:lnTo>
                  <a:pt x="39" y="232"/>
                </a:lnTo>
                <a:lnTo>
                  <a:pt x="39" y="232"/>
                </a:lnTo>
                <a:lnTo>
                  <a:pt x="39" y="231"/>
                </a:lnTo>
                <a:lnTo>
                  <a:pt x="36" y="229"/>
                </a:lnTo>
                <a:lnTo>
                  <a:pt x="34" y="227"/>
                </a:lnTo>
                <a:lnTo>
                  <a:pt x="31" y="225"/>
                </a:lnTo>
                <a:lnTo>
                  <a:pt x="29" y="224"/>
                </a:lnTo>
                <a:lnTo>
                  <a:pt x="27" y="222"/>
                </a:lnTo>
                <a:lnTo>
                  <a:pt x="24" y="217"/>
                </a:lnTo>
                <a:lnTo>
                  <a:pt x="22" y="213"/>
                </a:lnTo>
                <a:lnTo>
                  <a:pt x="19" y="212"/>
                </a:lnTo>
                <a:lnTo>
                  <a:pt x="10" y="205"/>
                </a:lnTo>
                <a:lnTo>
                  <a:pt x="3" y="196"/>
                </a:lnTo>
                <a:lnTo>
                  <a:pt x="2" y="196"/>
                </a:lnTo>
                <a:lnTo>
                  <a:pt x="2" y="196"/>
                </a:lnTo>
                <a:lnTo>
                  <a:pt x="0" y="194"/>
                </a:lnTo>
                <a:lnTo>
                  <a:pt x="2" y="194"/>
                </a:lnTo>
                <a:lnTo>
                  <a:pt x="2" y="193"/>
                </a:lnTo>
                <a:lnTo>
                  <a:pt x="5" y="189"/>
                </a:lnTo>
                <a:lnTo>
                  <a:pt x="7" y="188"/>
                </a:lnTo>
                <a:lnTo>
                  <a:pt x="8" y="186"/>
                </a:lnTo>
                <a:lnTo>
                  <a:pt x="10" y="184"/>
                </a:lnTo>
                <a:lnTo>
                  <a:pt x="12" y="181"/>
                </a:lnTo>
                <a:lnTo>
                  <a:pt x="15" y="179"/>
                </a:lnTo>
                <a:lnTo>
                  <a:pt x="17" y="177"/>
                </a:lnTo>
                <a:lnTo>
                  <a:pt x="19" y="176"/>
                </a:lnTo>
                <a:lnTo>
                  <a:pt x="20" y="174"/>
                </a:lnTo>
                <a:lnTo>
                  <a:pt x="24" y="170"/>
                </a:lnTo>
                <a:lnTo>
                  <a:pt x="26" y="167"/>
                </a:lnTo>
                <a:lnTo>
                  <a:pt x="29" y="165"/>
                </a:lnTo>
                <a:lnTo>
                  <a:pt x="31" y="164"/>
                </a:lnTo>
                <a:lnTo>
                  <a:pt x="33" y="162"/>
                </a:lnTo>
                <a:lnTo>
                  <a:pt x="36" y="158"/>
                </a:lnTo>
                <a:lnTo>
                  <a:pt x="41" y="151"/>
                </a:lnTo>
                <a:lnTo>
                  <a:pt x="43" y="150"/>
                </a:lnTo>
                <a:lnTo>
                  <a:pt x="45" y="150"/>
                </a:lnTo>
                <a:lnTo>
                  <a:pt x="46" y="148"/>
                </a:lnTo>
                <a:lnTo>
                  <a:pt x="48" y="146"/>
                </a:lnTo>
                <a:lnTo>
                  <a:pt x="50" y="145"/>
                </a:lnTo>
                <a:lnTo>
                  <a:pt x="51" y="143"/>
                </a:lnTo>
                <a:lnTo>
                  <a:pt x="55" y="139"/>
                </a:lnTo>
                <a:lnTo>
                  <a:pt x="55" y="136"/>
                </a:lnTo>
                <a:lnTo>
                  <a:pt x="57" y="136"/>
                </a:lnTo>
                <a:lnTo>
                  <a:pt x="70" y="124"/>
                </a:lnTo>
                <a:lnTo>
                  <a:pt x="70" y="122"/>
                </a:lnTo>
                <a:lnTo>
                  <a:pt x="72" y="121"/>
                </a:lnTo>
                <a:lnTo>
                  <a:pt x="72" y="121"/>
                </a:lnTo>
                <a:lnTo>
                  <a:pt x="74" y="121"/>
                </a:lnTo>
                <a:lnTo>
                  <a:pt x="76" y="119"/>
                </a:lnTo>
                <a:lnTo>
                  <a:pt x="76" y="117"/>
                </a:lnTo>
                <a:lnTo>
                  <a:pt x="77" y="117"/>
                </a:lnTo>
                <a:lnTo>
                  <a:pt x="81" y="114"/>
                </a:lnTo>
                <a:lnTo>
                  <a:pt x="77" y="110"/>
                </a:lnTo>
                <a:lnTo>
                  <a:pt x="76" y="108"/>
                </a:lnTo>
                <a:lnTo>
                  <a:pt x="74" y="108"/>
                </a:lnTo>
                <a:lnTo>
                  <a:pt x="72" y="107"/>
                </a:lnTo>
                <a:lnTo>
                  <a:pt x="70" y="105"/>
                </a:lnTo>
                <a:lnTo>
                  <a:pt x="70" y="105"/>
                </a:lnTo>
                <a:lnTo>
                  <a:pt x="63" y="100"/>
                </a:lnTo>
                <a:lnTo>
                  <a:pt x="62" y="98"/>
                </a:lnTo>
                <a:lnTo>
                  <a:pt x="55" y="93"/>
                </a:lnTo>
                <a:lnTo>
                  <a:pt x="53" y="91"/>
                </a:lnTo>
                <a:lnTo>
                  <a:pt x="51" y="90"/>
                </a:lnTo>
                <a:lnTo>
                  <a:pt x="50" y="90"/>
                </a:lnTo>
                <a:lnTo>
                  <a:pt x="48" y="88"/>
                </a:lnTo>
                <a:lnTo>
                  <a:pt x="46" y="86"/>
                </a:lnTo>
                <a:lnTo>
                  <a:pt x="43" y="84"/>
                </a:lnTo>
                <a:lnTo>
                  <a:pt x="41" y="83"/>
                </a:lnTo>
                <a:lnTo>
                  <a:pt x="39" y="81"/>
                </a:lnTo>
                <a:lnTo>
                  <a:pt x="39" y="81"/>
                </a:lnTo>
                <a:lnTo>
                  <a:pt x="33" y="76"/>
                </a:lnTo>
                <a:lnTo>
                  <a:pt x="29" y="74"/>
                </a:lnTo>
                <a:lnTo>
                  <a:pt x="24" y="71"/>
                </a:lnTo>
                <a:lnTo>
                  <a:pt x="24" y="69"/>
                </a:lnTo>
                <a:lnTo>
                  <a:pt x="24" y="67"/>
                </a:lnTo>
                <a:lnTo>
                  <a:pt x="29" y="62"/>
                </a:lnTo>
                <a:lnTo>
                  <a:pt x="31" y="62"/>
                </a:lnTo>
                <a:lnTo>
                  <a:pt x="34" y="60"/>
                </a:lnTo>
                <a:lnTo>
                  <a:pt x="39" y="55"/>
                </a:lnTo>
                <a:lnTo>
                  <a:pt x="43" y="52"/>
                </a:lnTo>
                <a:lnTo>
                  <a:pt x="45" y="50"/>
                </a:lnTo>
                <a:lnTo>
                  <a:pt x="46" y="48"/>
                </a:lnTo>
                <a:lnTo>
                  <a:pt x="50" y="45"/>
                </a:lnTo>
                <a:lnTo>
                  <a:pt x="51" y="45"/>
                </a:lnTo>
                <a:lnTo>
                  <a:pt x="53" y="45"/>
                </a:lnTo>
                <a:lnTo>
                  <a:pt x="55" y="43"/>
                </a:lnTo>
                <a:lnTo>
                  <a:pt x="57" y="40"/>
                </a:lnTo>
                <a:lnTo>
                  <a:pt x="58" y="40"/>
                </a:lnTo>
                <a:lnTo>
                  <a:pt x="62" y="36"/>
                </a:lnTo>
                <a:lnTo>
                  <a:pt x="67" y="31"/>
                </a:lnTo>
                <a:lnTo>
                  <a:pt x="74" y="28"/>
                </a:lnTo>
                <a:lnTo>
                  <a:pt x="76" y="28"/>
                </a:lnTo>
                <a:lnTo>
                  <a:pt x="77" y="28"/>
                </a:lnTo>
                <a:lnTo>
                  <a:pt x="79" y="28"/>
                </a:lnTo>
                <a:lnTo>
                  <a:pt x="79" y="26"/>
                </a:lnTo>
                <a:lnTo>
                  <a:pt x="81" y="26"/>
                </a:lnTo>
                <a:lnTo>
                  <a:pt x="82" y="28"/>
                </a:lnTo>
                <a:lnTo>
                  <a:pt x="84" y="29"/>
                </a:lnTo>
                <a:lnTo>
                  <a:pt x="84" y="29"/>
                </a:lnTo>
                <a:lnTo>
                  <a:pt x="86" y="29"/>
                </a:lnTo>
                <a:lnTo>
                  <a:pt x="88" y="29"/>
                </a:lnTo>
                <a:lnTo>
                  <a:pt x="89" y="29"/>
                </a:lnTo>
                <a:lnTo>
                  <a:pt x="89" y="29"/>
                </a:lnTo>
                <a:lnTo>
                  <a:pt x="91" y="29"/>
                </a:lnTo>
                <a:lnTo>
                  <a:pt x="93" y="29"/>
                </a:lnTo>
                <a:lnTo>
                  <a:pt x="94" y="29"/>
                </a:lnTo>
                <a:lnTo>
                  <a:pt x="96" y="29"/>
                </a:lnTo>
                <a:lnTo>
                  <a:pt x="96" y="29"/>
                </a:lnTo>
                <a:lnTo>
                  <a:pt x="98" y="29"/>
                </a:lnTo>
                <a:lnTo>
                  <a:pt x="98" y="28"/>
                </a:lnTo>
                <a:lnTo>
                  <a:pt x="100" y="28"/>
                </a:lnTo>
                <a:lnTo>
                  <a:pt x="100" y="29"/>
                </a:lnTo>
                <a:lnTo>
                  <a:pt x="100" y="28"/>
                </a:lnTo>
                <a:lnTo>
                  <a:pt x="100" y="28"/>
                </a:lnTo>
                <a:lnTo>
                  <a:pt x="100" y="26"/>
                </a:lnTo>
                <a:lnTo>
                  <a:pt x="100" y="24"/>
                </a:lnTo>
                <a:lnTo>
                  <a:pt x="101" y="24"/>
                </a:lnTo>
                <a:lnTo>
                  <a:pt x="101" y="22"/>
                </a:lnTo>
                <a:lnTo>
                  <a:pt x="103" y="22"/>
                </a:lnTo>
                <a:lnTo>
                  <a:pt x="103" y="21"/>
                </a:lnTo>
                <a:lnTo>
                  <a:pt x="103" y="19"/>
                </a:lnTo>
                <a:lnTo>
                  <a:pt x="103" y="17"/>
                </a:lnTo>
                <a:lnTo>
                  <a:pt x="105" y="17"/>
                </a:lnTo>
                <a:lnTo>
                  <a:pt x="106" y="17"/>
                </a:lnTo>
                <a:lnTo>
                  <a:pt x="106" y="16"/>
                </a:lnTo>
                <a:lnTo>
                  <a:pt x="106" y="17"/>
                </a:lnTo>
                <a:lnTo>
                  <a:pt x="108" y="17"/>
                </a:lnTo>
                <a:lnTo>
                  <a:pt x="108" y="16"/>
                </a:lnTo>
                <a:lnTo>
                  <a:pt x="110" y="16"/>
                </a:lnTo>
                <a:lnTo>
                  <a:pt x="110" y="16"/>
                </a:lnTo>
                <a:lnTo>
                  <a:pt x="112" y="16"/>
                </a:lnTo>
                <a:lnTo>
                  <a:pt x="112" y="16"/>
                </a:lnTo>
                <a:lnTo>
                  <a:pt x="112" y="16"/>
                </a:lnTo>
                <a:lnTo>
                  <a:pt x="113" y="16"/>
                </a:lnTo>
                <a:lnTo>
                  <a:pt x="113" y="16"/>
                </a:lnTo>
                <a:lnTo>
                  <a:pt x="115" y="16"/>
                </a:lnTo>
                <a:lnTo>
                  <a:pt x="115" y="14"/>
                </a:lnTo>
                <a:lnTo>
                  <a:pt x="115" y="12"/>
                </a:lnTo>
                <a:lnTo>
                  <a:pt x="115" y="10"/>
                </a:lnTo>
                <a:lnTo>
                  <a:pt x="117" y="10"/>
                </a:lnTo>
                <a:lnTo>
                  <a:pt x="117" y="9"/>
                </a:lnTo>
                <a:lnTo>
                  <a:pt x="119" y="9"/>
                </a:lnTo>
                <a:lnTo>
                  <a:pt x="120" y="10"/>
                </a:lnTo>
                <a:lnTo>
                  <a:pt x="122" y="10"/>
                </a:lnTo>
                <a:lnTo>
                  <a:pt x="122" y="9"/>
                </a:lnTo>
                <a:lnTo>
                  <a:pt x="120" y="7"/>
                </a:lnTo>
                <a:lnTo>
                  <a:pt x="120" y="5"/>
                </a:lnTo>
                <a:lnTo>
                  <a:pt x="119" y="2"/>
                </a:lnTo>
                <a:lnTo>
                  <a:pt x="117" y="0"/>
                </a:lnTo>
                <a:lnTo>
                  <a:pt x="120" y="0"/>
                </a:lnTo>
              </a:path>
            </a:pathLst>
          </a:custGeom>
          <a:solidFill>
            <a:schemeClr val="accent3">
              <a:lumMod val="75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1" name="Freeform 209"/>
          <p:cNvSpPr>
            <a:spLocks/>
          </p:cNvSpPr>
          <p:nvPr/>
        </p:nvSpPr>
        <p:spPr bwMode="auto">
          <a:xfrm>
            <a:off x="6044803" y="3808810"/>
            <a:ext cx="282179" cy="378619"/>
          </a:xfrm>
          <a:custGeom>
            <a:avLst/>
            <a:gdLst/>
            <a:ahLst/>
            <a:cxnLst>
              <a:cxn ang="0">
                <a:pos x="154" y="3"/>
              </a:cxn>
              <a:cxn ang="0">
                <a:pos x="172" y="3"/>
              </a:cxn>
              <a:cxn ang="0">
                <a:pos x="182" y="5"/>
              </a:cxn>
              <a:cxn ang="0">
                <a:pos x="194" y="5"/>
              </a:cxn>
              <a:cxn ang="0">
                <a:pos x="204" y="5"/>
              </a:cxn>
              <a:cxn ang="0">
                <a:pos x="221" y="5"/>
              </a:cxn>
              <a:cxn ang="0">
                <a:pos x="237" y="16"/>
              </a:cxn>
              <a:cxn ang="0">
                <a:pos x="237" y="31"/>
              </a:cxn>
              <a:cxn ang="0">
                <a:pos x="237" y="48"/>
              </a:cxn>
              <a:cxn ang="0">
                <a:pos x="237" y="64"/>
              </a:cxn>
              <a:cxn ang="0">
                <a:pos x="237" y="89"/>
              </a:cxn>
              <a:cxn ang="0">
                <a:pos x="237" y="112"/>
              </a:cxn>
              <a:cxn ang="0">
                <a:pos x="237" y="132"/>
              </a:cxn>
              <a:cxn ang="0">
                <a:pos x="237" y="151"/>
              </a:cxn>
              <a:cxn ang="0">
                <a:pos x="237" y="189"/>
              </a:cxn>
              <a:cxn ang="0">
                <a:pos x="237" y="215"/>
              </a:cxn>
              <a:cxn ang="0">
                <a:pos x="237" y="231"/>
              </a:cxn>
              <a:cxn ang="0">
                <a:pos x="235" y="251"/>
              </a:cxn>
              <a:cxn ang="0">
                <a:pos x="235" y="274"/>
              </a:cxn>
              <a:cxn ang="0">
                <a:pos x="235" y="287"/>
              </a:cxn>
              <a:cxn ang="0">
                <a:pos x="235" y="308"/>
              </a:cxn>
              <a:cxn ang="0">
                <a:pos x="235" y="318"/>
              </a:cxn>
              <a:cxn ang="0">
                <a:pos x="215" y="318"/>
              </a:cxn>
              <a:cxn ang="0">
                <a:pos x="191" y="318"/>
              </a:cxn>
              <a:cxn ang="0">
                <a:pos x="161" y="318"/>
              </a:cxn>
              <a:cxn ang="0">
                <a:pos x="142" y="318"/>
              </a:cxn>
              <a:cxn ang="0">
                <a:pos x="120" y="318"/>
              </a:cxn>
              <a:cxn ang="0">
                <a:pos x="110" y="318"/>
              </a:cxn>
              <a:cxn ang="0">
                <a:pos x="101" y="308"/>
              </a:cxn>
              <a:cxn ang="0">
                <a:pos x="101" y="289"/>
              </a:cxn>
              <a:cxn ang="0">
                <a:pos x="96" y="284"/>
              </a:cxn>
              <a:cxn ang="0">
                <a:pos x="70" y="270"/>
              </a:cxn>
              <a:cxn ang="0">
                <a:pos x="55" y="263"/>
              </a:cxn>
              <a:cxn ang="0">
                <a:pos x="27" y="249"/>
              </a:cxn>
              <a:cxn ang="0">
                <a:pos x="13" y="241"/>
              </a:cxn>
              <a:cxn ang="0">
                <a:pos x="1" y="227"/>
              </a:cxn>
              <a:cxn ang="0">
                <a:pos x="1" y="205"/>
              </a:cxn>
              <a:cxn ang="0">
                <a:pos x="1" y="194"/>
              </a:cxn>
              <a:cxn ang="0">
                <a:pos x="1" y="169"/>
              </a:cxn>
              <a:cxn ang="0">
                <a:pos x="1" y="150"/>
              </a:cxn>
              <a:cxn ang="0">
                <a:pos x="3" y="136"/>
              </a:cxn>
              <a:cxn ang="0">
                <a:pos x="3" y="122"/>
              </a:cxn>
              <a:cxn ang="0">
                <a:pos x="3" y="112"/>
              </a:cxn>
              <a:cxn ang="0">
                <a:pos x="3" y="93"/>
              </a:cxn>
              <a:cxn ang="0">
                <a:pos x="3" y="79"/>
              </a:cxn>
              <a:cxn ang="0">
                <a:pos x="3" y="65"/>
              </a:cxn>
              <a:cxn ang="0">
                <a:pos x="3" y="34"/>
              </a:cxn>
              <a:cxn ang="0">
                <a:pos x="3" y="17"/>
              </a:cxn>
              <a:cxn ang="0">
                <a:pos x="5" y="0"/>
              </a:cxn>
              <a:cxn ang="0">
                <a:pos x="20" y="0"/>
              </a:cxn>
              <a:cxn ang="0">
                <a:pos x="34" y="0"/>
              </a:cxn>
              <a:cxn ang="0">
                <a:pos x="55" y="0"/>
              </a:cxn>
              <a:cxn ang="0">
                <a:pos x="80" y="2"/>
              </a:cxn>
              <a:cxn ang="0">
                <a:pos x="96" y="2"/>
              </a:cxn>
              <a:cxn ang="0">
                <a:pos x="115" y="2"/>
              </a:cxn>
            </a:cxnLst>
            <a:rect l="0" t="0" r="r" b="b"/>
            <a:pathLst>
              <a:path w="237" h="318">
                <a:moveTo>
                  <a:pt x="137" y="2"/>
                </a:moveTo>
                <a:lnTo>
                  <a:pt x="137" y="3"/>
                </a:lnTo>
                <a:lnTo>
                  <a:pt x="146" y="3"/>
                </a:lnTo>
                <a:lnTo>
                  <a:pt x="151" y="3"/>
                </a:lnTo>
                <a:lnTo>
                  <a:pt x="154" y="3"/>
                </a:lnTo>
                <a:lnTo>
                  <a:pt x="156" y="3"/>
                </a:lnTo>
                <a:lnTo>
                  <a:pt x="160" y="3"/>
                </a:lnTo>
                <a:lnTo>
                  <a:pt x="163" y="3"/>
                </a:lnTo>
                <a:lnTo>
                  <a:pt x="166" y="3"/>
                </a:lnTo>
                <a:lnTo>
                  <a:pt x="172" y="3"/>
                </a:lnTo>
                <a:lnTo>
                  <a:pt x="173" y="3"/>
                </a:lnTo>
                <a:lnTo>
                  <a:pt x="173" y="3"/>
                </a:lnTo>
                <a:lnTo>
                  <a:pt x="177" y="5"/>
                </a:lnTo>
                <a:lnTo>
                  <a:pt x="180" y="5"/>
                </a:lnTo>
                <a:lnTo>
                  <a:pt x="182" y="5"/>
                </a:lnTo>
                <a:lnTo>
                  <a:pt x="184" y="5"/>
                </a:lnTo>
                <a:lnTo>
                  <a:pt x="187" y="5"/>
                </a:lnTo>
                <a:lnTo>
                  <a:pt x="189" y="5"/>
                </a:lnTo>
                <a:lnTo>
                  <a:pt x="192" y="5"/>
                </a:lnTo>
                <a:lnTo>
                  <a:pt x="194" y="5"/>
                </a:lnTo>
                <a:lnTo>
                  <a:pt x="197" y="5"/>
                </a:lnTo>
                <a:lnTo>
                  <a:pt x="199" y="5"/>
                </a:lnTo>
                <a:lnTo>
                  <a:pt x="203" y="5"/>
                </a:lnTo>
                <a:lnTo>
                  <a:pt x="204" y="5"/>
                </a:lnTo>
                <a:lnTo>
                  <a:pt x="204" y="5"/>
                </a:lnTo>
                <a:lnTo>
                  <a:pt x="213" y="5"/>
                </a:lnTo>
                <a:lnTo>
                  <a:pt x="215" y="5"/>
                </a:lnTo>
                <a:lnTo>
                  <a:pt x="216" y="5"/>
                </a:lnTo>
                <a:lnTo>
                  <a:pt x="220" y="5"/>
                </a:lnTo>
                <a:lnTo>
                  <a:pt x="221" y="5"/>
                </a:lnTo>
                <a:lnTo>
                  <a:pt x="228" y="5"/>
                </a:lnTo>
                <a:lnTo>
                  <a:pt x="235" y="5"/>
                </a:lnTo>
                <a:lnTo>
                  <a:pt x="237" y="5"/>
                </a:lnTo>
                <a:lnTo>
                  <a:pt x="237" y="12"/>
                </a:lnTo>
                <a:lnTo>
                  <a:pt x="237" y="16"/>
                </a:lnTo>
                <a:lnTo>
                  <a:pt x="237" y="17"/>
                </a:lnTo>
                <a:lnTo>
                  <a:pt x="237" y="22"/>
                </a:lnTo>
                <a:lnTo>
                  <a:pt x="237" y="28"/>
                </a:lnTo>
                <a:lnTo>
                  <a:pt x="237" y="29"/>
                </a:lnTo>
                <a:lnTo>
                  <a:pt x="237" y="31"/>
                </a:lnTo>
                <a:lnTo>
                  <a:pt x="237" y="33"/>
                </a:lnTo>
                <a:lnTo>
                  <a:pt x="237" y="40"/>
                </a:lnTo>
                <a:lnTo>
                  <a:pt x="237" y="43"/>
                </a:lnTo>
                <a:lnTo>
                  <a:pt x="237" y="45"/>
                </a:lnTo>
                <a:lnTo>
                  <a:pt x="237" y="48"/>
                </a:lnTo>
                <a:lnTo>
                  <a:pt x="237" y="53"/>
                </a:lnTo>
                <a:lnTo>
                  <a:pt x="237" y="55"/>
                </a:lnTo>
                <a:lnTo>
                  <a:pt x="237" y="60"/>
                </a:lnTo>
                <a:lnTo>
                  <a:pt x="237" y="60"/>
                </a:lnTo>
                <a:lnTo>
                  <a:pt x="237" y="64"/>
                </a:lnTo>
                <a:lnTo>
                  <a:pt x="237" y="69"/>
                </a:lnTo>
                <a:lnTo>
                  <a:pt x="237" y="71"/>
                </a:lnTo>
                <a:lnTo>
                  <a:pt x="237" y="83"/>
                </a:lnTo>
                <a:lnTo>
                  <a:pt x="237" y="86"/>
                </a:lnTo>
                <a:lnTo>
                  <a:pt x="237" y="89"/>
                </a:lnTo>
                <a:lnTo>
                  <a:pt x="237" y="93"/>
                </a:lnTo>
                <a:lnTo>
                  <a:pt x="237" y="95"/>
                </a:lnTo>
                <a:lnTo>
                  <a:pt x="237" y="105"/>
                </a:lnTo>
                <a:lnTo>
                  <a:pt x="237" y="110"/>
                </a:lnTo>
                <a:lnTo>
                  <a:pt x="237" y="112"/>
                </a:lnTo>
                <a:lnTo>
                  <a:pt x="237" y="115"/>
                </a:lnTo>
                <a:lnTo>
                  <a:pt x="237" y="117"/>
                </a:lnTo>
                <a:lnTo>
                  <a:pt x="237" y="120"/>
                </a:lnTo>
                <a:lnTo>
                  <a:pt x="237" y="127"/>
                </a:lnTo>
                <a:lnTo>
                  <a:pt x="237" y="132"/>
                </a:lnTo>
                <a:lnTo>
                  <a:pt x="237" y="139"/>
                </a:lnTo>
                <a:lnTo>
                  <a:pt x="237" y="141"/>
                </a:lnTo>
                <a:lnTo>
                  <a:pt x="237" y="145"/>
                </a:lnTo>
                <a:lnTo>
                  <a:pt x="237" y="146"/>
                </a:lnTo>
                <a:lnTo>
                  <a:pt x="237" y="151"/>
                </a:lnTo>
                <a:lnTo>
                  <a:pt x="237" y="158"/>
                </a:lnTo>
                <a:lnTo>
                  <a:pt x="237" y="172"/>
                </a:lnTo>
                <a:lnTo>
                  <a:pt x="237" y="174"/>
                </a:lnTo>
                <a:lnTo>
                  <a:pt x="237" y="182"/>
                </a:lnTo>
                <a:lnTo>
                  <a:pt x="237" y="189"/>
                </a:lnTo>
                <a:lnTo>
                  <a:pt x="237" y="191"/>
                </a:lnTo>
                <a:lnTo>
                  <a:pt x="237" y="193"/>
                </a:lnTo>
                <a:lnTo>
                  <a:pt x="237" y="196"/>
                </a:lnTo>
                <a:lnTo>
                  <a:pt x="237" y="206"/>
                </a:lnTo>
                <a:lnTo>
                  <a:pt x="237" y="215"/>
                </a:lnTo>
                <a:lnTo>
                  <a:pt x="237" y="217"/>
                </a:lnTo>
                <a:lnTo>
                  <a:pt x="237" y="220"/>
                </a:lnTo>
                <a:lnTo>
                  <a:pt x="237" y="224"/>
                </a:lnTo>
                <a:lnTo>
                  <a:pt x="237" y="227"/>
                </a:lnTo>
                <a:lnTo>
                  <a:pt x="237" y="231"/>
                </a:lnTo>
                <a:lnTo>
                  <a:pt x="235" y="239"/>
                </a:lnTo>
                <a:lnTo>
                  <a:pt x="235" y="241"/>
                </a:lnTo>
                <a:lnTo>
                  <a:pt x="235" y="246"/>
                </a:lnTo>
                <a:lnTo>
                  <a:pt x="235" y="249"/>
                </a:lnTo>
                <a:lnTo>
                  <a:pt x="235" y="251"/>
                </a:lnTo>
                <a:lnTo>
                  <a:pt x="235" y="256"/>
                </a:lnTo>
                <a:lnTo>
                  <a:pt x="235" y="258"/>
                </a:lnTo>
                <a:lnTo>
                  <a:pt x="235" y="260"/>
                </a:lnTo>
                <a:lnTo>
                  <a:pt x="235" y="262"/>
                </a:lnTo>
                <a:lnTo>
                  <a:pt x="235" y="274"/>
                </a:lnTo>
                <a:lnTo>
                  <a:pt x="235" y="277"/>
                </a:lnTo>
                <a:lnTo>
                  <a:pt x="235" y="280"/>
                </a:lnTo>
                <a:lnTo>
                  <a:pt x="235" y="282"/>
                </a:lnTo>
                <a:lnTo>
                  <a:pt x="235" y="284"/>
                </a:lnTo>
                <a:lnTo>
                  <a:pt x="235" y="287"/>
                </a:lnTo>
                <a:lnTo>
                  <a:pt x="235" y="298"/>
                </a:lnTo>
                <a:lnTo>
                  <a:pt x="235" y="301"/>
                </a:lnTo>
                <a:lnTo>
                  <a:pt x="235" y="301"/>
                </a:lnTo>
                <a:lnTo>
                  <a:pt x="235" y="305"/>
                </a:lnTo>
                <a:lnTo>
                  <a:pt x="235" y="308"/>
                </a:lnTo>
                <a:lnTo>
                  <a:pt x="235" y="311"/>
                </a:lnTo>
                <a:lnTo>
                  <a:pt x="235" y="315"/>
                </a:lnTo>
                <a:lnTo>
                  <a:pt x="235" y="317"/>
                </a:lnTo>
                <a:lnTo>
                  <a:pt x="235" y="317"/>
                </a:lnTo>
                <a:lnTo>
                  <a:pt x="235" y="318"/>
                </a:lnTo>
                <a:lnTo>
                  <a:pt x="232" y="318"/>
                </a:lnTo>
                <a:lnTo>
                  <a:pt x="230" y="318"/>
                </a:lnTo>
                <a:lnTo>
                  <a:pt x="228" y="318"/>
                </a:lnTo>
                <a:lnTo>
                  <a:pt x="227" y="318"/>
                </a:lnTo>
                <a:lnTo>
                  <a:pt x="215" y="318"/>
                </a:lnTo>
                <a:lnTo>
                  <a:pt x="203" y="318"/>
                </a:lnTo>
                <a:lnTo>
                  <a:pt x="199" y="318"/>
                </a:lnTo>
                <a:lnTo>
                  <a:pt x="196" y="318"/>
                </a:lnTo>
                <a:lnTo>
                  <a:pt x="194" y="318"/>
                </a:lnTo>
                <a:lnTo>
                  <a:pt x="191" y="318"/>
                </a:lnTo>
                <a:lnTo>
                  <a:pt x="185" y="318"/>
                </a:lnTo>
                <a:lnTo>
                  <a:pt x="177" y="318"/>
                </a:lnTo>
                <a:lnTo>
                  <a:pt x="173" y="318"/>
                </a:lnTo>
                <a:lnTo>
                  <a:pt x="168" y="318"/>
                </a:lnTo>
                <a:lnTo>
                  <a:pt x="161" y="318"/>
                </a:lnTo>
                <a:lnTo>
                  <a:pt x="158" y="318"/>
                </a:lnTo>
                <a:lnTo>
                  <a:pt x="153" y="318"/>
                </a:lnTo>
                <a:lnTo>
                  <a:pt x="146" y="318"/>
                </a:lnTo>
                <a:lnTo>
                  <a:pt x="144" y="318"/>
                </a:lnTo>
                <a:lnTo>
                  <a:pt x="142" y="318"/>
                </a:lnTo>
                <a:lnTo>
                  <a:pt x="141" y="318"/>
                </a:lnTo>
                <a:lnTo>
                  <a:pt x="129" y="318"/>
                </a:lnTo>
                <a:lnTo>
                  <a:pt x="127" y="318"/>
                </a:lnTo>
                <a:lnTo>
                  <a:pt x="125" y="318"/>
                </a:lnTo>
                <a:lnTo>
                  <a:pt x="120" y="318"/>
                </a:lnTo>
                <a:lnTo>
                  <a:pt x="117" y="318"/>
                </a:lnTo>
                <a:lnTo>
                  <a:pt x="115" y="318"/>
                </a:lnTo>
                <a:lnTo>
                  <a:pt x="113" y="318"/>
                </a:lnTo>
                <a:lnTo>
                  <a:pt x="111" y="318"/>
                </a:lnTo>
                <a:lnTo>
                  <a:pt x="110" y="318"/>
                </a:lnTo>
                <a:lnTo>
                  <a:pt x="105" y="318"/>
                </a:lnTo>
                <a:lnTo>
                  <a:pt x="103" y="318"/>
                </a:lnTo>
                <a:lnTo>
                  <a:pt x="101" y="318"/>
                </a:lnTo>
                <a:lnTo>
                  <a:pt x="101" y="315"/>
                </a:lnTo>
                <a:lnTo>
                  <a:pt x="101" y="308"/>
                </a:lnTo>
                <a:lnTo>
                  <a:pt x="101" y="303"/>
                </a:lnTo>
                <a:lnTo>
                  <a:pt x="101" y="299"/>
                </a:lnTo>
                <a:lnTo>
                  <a:pt x="101" y="296"/>
                </a:lnTo>
                <a:lnTo>
                  <a:pt x="101" y="292"/>
                </a:lnTo>
                <a:lnTo>
                  <a:pt x="101" y="289"/>
                </a:lnTo>
                <a:lnTo>
                  <a:pt x="101" y="287"/>
                </a:lnTo>
                <a:lnTo>
                  <a:pt x="101" y="286"/>
                </a:lnTo>
                <a:lnTo>
                  <a:pt x="99" y="286"/>
                </a:lnTo>
                <a:lnTo>
                  <a:pt x="98" y="284"/>
                </a:lnTo>
                <a:lnTo>
                  <a:pt x="96" y="284"/>
                </a:lnTo>
                <a:lnTo>
                  <a:pt x="82" y="275"/>
                </a:lnTo>
                <a:lnTo>
                  <a:pt x="74" y="272"/>
                </a:lnTo>
                <a:lnTo>
                  <a:pt x="72" y="272"/>
                </a:lnTo>
                <a:lnTo>
                  <a:pt x="70" y="272"/>
                </a:lnTo>
                <a:lnTo>
                  <a:pt x="70" y="270"/>
                </a:lnTo>
                <a:lnTo>
                  <a:pt x="68" y="270"/>
                </a:lnTo>
                <a:lnTo>
                  <a:pt x="68" y="270"/>
                </a:lnTo>
                <a:lnTo>
                  <a:pt x="65" y="267"/>
                </a:lnTo>
                <a:lnTo>
                  <a:pt x="63" y="267"/>
                </a:lnTo>
                <a:lnTo>
                  <a:pt x="55" y="263"/>
                </a:lnTo>
                <a:lnTo>
                  <a:pt x="53" y="262"/>
                </a:lnTo>
                <a:lnTo>
                  <a:pt x="44" y="256"/>
                </a:lnTo>
                <a:lnTo>
                  <a:pt x="34" y="253"/>
                </a:lnTo>
                <a:lnTo>
                  <a:pt x="32" y="251"/>
                </a:lnTo>
                <a:lnTo>
                  <a:pt x="27" y="249"/>
                </a:lnTo>
                <a:lnTo>
                  <a:pt x="27" y="248"/>
                </a:lnTo>
                <a:lnTo>
                  <a:pt x="24" y="246"/>
                </a:lnTo>
                <a:lnTo>
                  <a:pt x="19" y="244"/>
                </a:lnTo>
                <a:lnTo>
                  <a:pt x="15" y="241"/>
                </a:lnTo>
                <a:lnTo>
                  <a:pt x="13" y="241"/>
                </a:lnTo>
                <a:lnTo>
                  <a:pt x="8" y="241"/>
                </a:lnTo>
                <a:lnTo>
                  <a:pt x="1" y="236"/>
                </a:lnTo>
                <a:lnTo>
                  <a:pt x="0" y="236"/>
                </a:lnTo>
                <a:lnTo>
                  <a:pt x="1" y="229"/>
                </a:lnTo>
                <a:lnTo>
                  <a:pt x="1" y="227"/>
                </a:lnTo>
                <a:lnTo>
                  <a:pt x="1" y="225"/>
                </a:lnTo>
                <a:lnTo>
                  <a:pt x="1" y="220"/>
                </a:lnTo>
                <a:lnTo>
                  <a:pt x="1" y="217"/>
                </a:lnTo>
                <a:lnTo>
                  <a:pt x="1" y="208"/>
                </a:lnTo>
                <a:lnTo>
                  <a:pt x="1" y="205"/>
                </a:lnTo>
                <a:lnTo>
                  <a:pt x="1" y="203"/>
                </a:lnTo>
                <a:lnTo>
                  <a:pt x="1" y="200"/>
                </a:lnTo>
                <a:lnTo>
                  <a:pt x="1" y="196"/>
                </a:lnTo>
                <a:lnTo>
                  <a:pt x="1" y="196"/>
                </a:lnTo>
                <a:lnTo>
                  <a:pt x="1" y="194"/>
                </a:lnTo>
                <a:lnTo>
                  <a:pt x="1" y="182"/>
                </a:lnTo>
                <a:lnTo>
                  <a:pt x="1" y="181"/>
                </a:lnTo>
                <a:lnTo>
                  <a:pt x="1" y="174"/>
                </a:lnTo>
                <a:lnTo>
                  <a:pt x="1" y="172"/>
                </a:lnTo>
                <a:lnTo>
                  <a:pt x="1" y="169"/>
                </a:lnTo>
                <a:lnTo>
                  <a:pt x="1" y="167"/>
                </a:lnTo>
                <a:lnTo>
                  <a:pt x="1" y="165"/>
                </a:lnTo>
                <a:lnTo>
                  <a:pt x="1" y="160"/>
                </a:lnTo>
                <a:lnTo>
                  <a:pt x="1" y="151"/>
                </a:lnTo>
                <a:lnTo>
                  <a:pt x="1" y="150"/>
                </a:lnTo>
                <a:lnTo>
                  <a:pt x="1" y="146"/>
                </a:lnTo>
                <a:lnTo>
                  <a:pt x="3" y="141"/>
                </a:lnTo>
                <a:lnTo>
                  <a:pt x="3" y="138"/>
                </a:lnTo>
                <a:lnTo>
                  <a:pt x="3" y="136"/>
                </a:lnTo>
                <a:lnTo>
                  <a:pt x="3" y="136"/>
                </a:lnTo>
                <a:lnTo>
                  <a:pt x="3" y="134"/>
                </a:lnTo>
                <a:lnTo>
                  <a:pt x="3" y="132"/>
                </a:lnTo>
                <a:lnTo>
                  <a:pt x="3" y="126"/>
                </a:lnTo>
                <a:lnTo>
                  <a:pt x="3" y="124"/>
                </a:lnTo>
                <a:lnTo>
                  <a:pt x="3" y="122"/>
                </a:lnTo>
                <a:lnTo>
                  <a:pt x="3" y="120"/>
                </a:lnTo>
                <a:lnTo>
                  <a:pt x="3" y="120"/>
                </a:lnTo>
                <a:lnTo>
                  <a:pt x="3" y="119"/>
                </a:lnTo>
                <a:lnTo>
                  <a:pt x="3" y="117"/>
                </a:lnTo>
                <a:lnTo>
                  <a:pt x="3" y="112"/>
                </a:lnTo>
                <a:lnTo>
                  <a:pt x="3" y="107"/>
                </a:lnTo>
                <a:lnTo>
                  <a:pt x="3" y="102"/>
                </a:lnTo>
                <a:lnTo>
                  <a:pt x="3" y="100"/>
                </a:lnTo>
                <a:lnTo>
                  <a:pt x="3" y="96"/>
                </a:lnTo>
                <a:lnTo>
                  <a:pt x="3" y="93"/>
                </a:lnTo>
                <a:lnTo>
                  <a:pt x="3" y="91"/>
                </a:lnTo>
                <a:lnTo>
                  <a:pt x="3" y="89"/>
                </a:lnTo>
                <a:lnTo>
                  <a:pt x="3" y="84"/>
                </a:lnTo>
                <a:lnTo>
                  <a:pt x="3" y="83"/>
                </a:lnTo>
                <a:lnTo>
                  <a:pt x="3" y="79"/>
                </a:lnTo>
                <a:lnTo>
                  <a:pt x="3" y="76"/>
                </a:lnTo>
                <a:lnTo>
                  <a:pt x="3" y="74"/>
                </a:lnTo>
                <a:lnTo>
                  <a:pt x="3" y="69"/>
                </a:lnTo>
                <a:lnTo>
                  <a:pt x="3" y="67"/>
                </a:lnTo>
                <a:lnTo>
                  <a:pt x="3" y="65"/>
                </a:lnTo>
                <a:lnTo>
                  <a:pt x="3" y="57"/>
                </a:lnTo>
                <a:lnTo>
                  <a:pt x="3" y="53"/>
                </a:lnTo>
                <a:lnTo>
                  <a:pt x="3" y="48"/>
                </a:lnTo>
                <a:lnTo>
                  <a:pt x="3" y="45"/>
                </a:lnTo>
                <a:lnTo>
                  <a:pt x="3" y="34"/>
                </a:lnTo>
                <a:lnTo>
                  <a:pt x="3" y="33"/>
                </a:lnTo>
                <a:lnTo>
                  <a:pt x="3" y="31"/>
                </a:lnTo>
                <a:lnTo>
                  <a:pt x="3" y="26"/>
                </a:lnTo>
                <a:lnTo>
                  <a:pt x="3" y="21"/>
                </a:lnTo>
                <a:lnTo>
                  <a:pt x="3" y="17"/>
                </a:lnTo>
                <a:lnTo>
                  <a:pt x="3" y="16"/>
                </a:lnTo>
                <a:lnTo>
                  <a:pt x="3" y="16"/>
                </a:lnTo>
                <a:lnTo>
                  <a:pt x="3" y="9"/>
                </a:lnTo>
                <a:lnTo>
                  <a:pt x="3" y="0"/>
                </a:lnTo>
                <a:lnTo>
                  <a:pt x="5" y="0"/>
                </a:lnTo>
                <a:lnTo>
                  <a:pt x="8" y="0"/>
                </a:lnTo>
                <a:lnTo>
                  <a:pt x="10" y="0"/>
                </a:lnTo>
                <a:lnTo>
                  <a:pt x="13" y="0"/>
                </a:lnTo>
                <a:lnTo>
                  <a:pt x="17" y="0"/>
                </a:lnTo>
                <a:lnTo>
                  <a:pt x="20" y="0"/>
                </a:lnTo>
                <a:lnTo>
                  <a:pt x="22" y="0"/>
                </a:lnTo>
                <a:lnTo>
                  <a:pt x="24" y="0"/>
                </a:lnTo>
                <a:lnTo>
                  <a:pt x="25" y="0"/>
                </a:lnTo>
                <a:lnTo>
                  <a:pt x="29" y="0"/>
                </a:lnTo>
                <a:lnTo>
                  <a:pt x="34" y="0"/>
                </a:lnTo>
                <a:lnTo>
                  <a:pt x="37" y="0"/>
                </a:lnTo>
                <a:lnTo>
                  <a:pt x="39" y="0"/>
                </a:lnTo>
                <a:lnTo>
                  <a:pt x="46" y="0"/>
                </a:lnTo>
                <a:lnTo>
                  <a:pt x="48" y="0"/>
                </a:lnTo>
                <a:lnTo>
                  <a:pt x="55" y="0"/>
                </a:lnTo>
                <a:lnTo>
                  <a:pt x="60" y="0"/>
                </a:lnTo>
                <a:lnTo>
                  <a:pt x="62" y="0"/>
                </a:lnTo>
                <a:lnTo>
                  <a:pt x="70" y="0"/>
                </a:lnTo>
                <a:lnTo>
                  <a:pt x="72" y="0"/>
                </a:lnTo>
                <a:lnTo>
                  <a:pt x="80" y="2"/>
                </a:lnTo>
                <a:lnTo>
                  <a:pt x="84" y="2"/>
                </a:lnTo>
                <a:lnTo>
                  <a:pt x="86" y="2"/>
                </a:lnTo>
                <a:lnTo>
                  <a:pt x="91" y="2"/>
                </a:lnTo>
                <a:lnTo>
                  <a:pt x="94" y="2"/>
                </a:lnTo>
                <a:lnTo>
                  <a:pt x="96" y="2"/>
                </a:lnTo>
                <a:lnTo>
                  <a:pt x="99" y="2"/>
                </a:lnTo>
                <a:lnTo>
                  <a:pt x="103" y="2"/>
                </a:lnTo>
                <a:lnTo>
                  <a:pt x="113" y="2"/>
                </a:lnTo>
                <a:lnTo>
                  <a:pt x="113" y="2"/>
                </a:lnTo>
                <a:lnTo>
                  <a:pt x="115" y="2"/>
                </a:lnTo>
                <a:lnTo>
                  <a:pt x="125" y="2"/>
                </a:lnTo>
                <a:lnTo>
                  <a:pt x="137" y="2"/>
                </a:lnTo>
                <a:lnTo>
                  <a:pt x="137" y="2"/>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4" name="Freeform 212"/>
          <p:cNvSpPr>
            <a:spLocks/>
          </p:cNvSpPr>
          <p:nvPr/>
        </p:nvSpPr>
        <p:spPr bwMode="auto">
          <a:xfrm>
            <a:off x="5479257" y="3917156"/>
            <a:ext cx="251222" cy="448866"/>
          </a:xfrm>
          <a:custGeom>
            <a:avLst/>
            <a:gdLst/>
            <a:ahLst/>
            <a:cxnLst>
              <a:cxn ang="0">
                <a:pos x="3" y="67"/>
              </a:cxn>
              <a:cxn ang="0">
                <a:pos x="5" y="33"/>
              </a:cxn>
              <a:cxn ang="0">
                <a:pos x="5" y="11"/>
              </a:cxn>
              <a:cxn ang="0">
                <a:pos x="15" y="0"/>
              </a:cxn>
              <a:cxn ang="0">
                <a:pos x="39" y="0"/>
              </a:cxn>
              <a:cxn ang="0">
                <a:pos x="57" y="0"/>
              </a:cxn>
              <a:cxn ang="0">
                <a:pos x="69" y="0"/>
              </a:cxn>
              <a:cxn ang="0">
                <a:pos x="98" y="2"/>
              </a:cxn>
              <a:cxn ang="0">
                <a:pos x="119" y="2"/>
              </a:cxn>
              <a:cxn ang="0">
                <a:pos x="139" y="4"/>
              </a:cxn>
              <a:cxn ang="0">
                <a:pos x="167" y="5"/>
              </a:cxn>
              <a:cxn ang="0">
                <a:pos x="186" y="5"/>
              </a:cxn>
              <a:cxn ang="0">
                <a:pos x="198" y="5"/>
              </a:cxn>
              <a:cxn ang="0">
                <a:pos x="205" y="23"/>
              </a:cxn>
              <a:cxn ang="0">
                <a:pos x="205" y="45"/>
              </a:cxn>
              <a:cxn ang="0">
                <a:pos x="205" y="62"/>
              </a:cxn>
              <a:cxn ang="0">
                <a:pos x="205" y="74"/>
              </a:cxn>
              <a:cxn ang="0">
                <a:pos x="203" y="91"/>
              </a:cxn>
              <a:cxn ang="0">
                <a:pos x="205" y="109"/>
              </a:cxn>
              <a:cxn ang="0">
                <a:pos x="203" y="121"/>
              </a:cxn>
              <a:cxn ang="0">
                <a:pos x="203" y="134"/>
              </a:cxn>
              <a:cxn ang="0">
                <a:pos x="211" y="140"/>
              </a:cxn>
              <a:cxn ang="0">
                <a:pos x="211" y="167"/>
              </a:cxn>
              <a:cxn ang="0">
                <a:pos x="211" y="186"/>
              </a:cxn>
              <a:cxn ang="0">
                <a:pos x="210" y="198"/>
              </a:cxn>
              <a:cxn ang="0">
                <a:pos x="210" y="215"/>
              </a:cxn>
              <a:cxn ang="0">
                <a:pos x="210" y="231"/>
              </a:cxn>
              <a:cxn ang="0">
                <a:pos x="210" y="244"/>
              </a:cxn>
              <a:cxn ang="0">
                <a:pos x="210" y="257"/>
              </a:cxn>
              <a:cxn ang="0">
                <a:pos x="208" y="279"/>
              </a:cxn>
              <a:cxn ang="0">
                <a:pos x="208" y="301"/>
              </a:cxn>
              <a:cxn ang="0">
                <a:pos x="208" y="318"/>
              </a:cxn>
              <a:cxn ang="0">
                <a:pos x="196" y="322"/>
              </a:cxn>
              <a:cxn ang="0">
                <a:pos x="179" y="322"/>
              </a:cxn>
              <a:cxn ang="0">
                <a:pos x="167" y="322"/>
              </a:cxn>
              <a:cxn ang="0">
                <a:pos x="144" y="322"/>
              </a:cxn>
              <a:cxn ang="0">
                <a:pos x="136" y="322"/>
              </a:cxn>
              <a:cxn ang="0">
                <a:pos x="122" y="320"/>
              </a:cxn>
              <a:cxn ang="0">
                <a:pos x="108" y="320"/>
              </a:cxn>
              <a:cxn ang="0">
                <a:pos x="88" y="320"/>
              </a:cxn>
              <a:cxn ang="0">
                <a:pos x="74" y="329"/>
              </a:cxn>
              <a:cxn ang="0">
                <a:pos x="74" y="348"/>
              </a:cxn>
              <a:cxn ang="0">
                <a:pos x="74" y="361"/>
              </a:cxn>
              <a:cxn ang="0">
                <a:pos x="72" y="377"/>
              </a:cxn>
              <a:cxn ang="0">
                <a:pos x="60" y="377"/>
              </a:cxn>
              <a:cxn ang="0">
                <a:pos x="31" y="375"/>
              </a:cxn>
              <a:cxn ang="0">
                <a:pos x="15" y="375"/>
              </a:cxn>
              <a:cxn ang="0">
                <a:pos x="5" y="361"/>
              </a:cxn>
              <a:cxn ang="0">
                <a:pos x="7" y="346"/>
              </a:cxn>
              <a:cxn ang="0">
                <a:pos x="7" y="331"/>
              </a:cxn>
              <a:cxn ang="0">
                <a:pos x="7" y="317"/>
              </a:cxn>
              <a:cxn ang="0">
                <a:pos x="7" y="300"/>
              </a:cxn>
              <a:cxn ang="0">
                <a:pos x="8" y="279"/>
              </a:cxn>
              <a:cxn ang="0">
                <a:pos x="8" y="258"/>
              </a:cxn>
              <a:cxn ang="0">
                <a:pos x="8" y="250"/>
              </a:cxn>
              <a:cxn ang="0">
                <a:pos x="8" y="241"/>
              </a:cxn>
              <a:cxn ang="0">
                <a:pos x="10" y="214"/>
              </a:cxn>
              <a:cxn ang="0">
                <a:pos x="10" y="196"/>
              </a:cxn>
              <a:cxn ang="0">
                <a:pos x="10" y="176"/>
              </a:cxn>
              <a:cxn ang="0">
                <a:pos x="12" y="134"/>
              </a:cxn>
              <a:cxn ang="0">
                <a:pos x="0" y="128"/>
              </a:cxn>
              <a:cxn ang="0">
                <a:pos x="2" y="112"/>
              </a:cxn>
              <a:cxn ang="0">
                <a:pos x="2" y="97"/>
              </a:cxn>
            </a:cxnLst>
            <a:rect l="0" t="0" r="r" b="b"/>
            <a:pathLst>
              <a:path w="211" h="377">
                <a:moveTo>
                  <a:pt x="3" y="78"/>
                </a:moveTo>
                <a:lnTo>
                  <a:pt x="3" y="76"/>
                </a:lnTo>
                <a:lnTo>
                  <a:pt x="3" y="72"/>
                </a:lnTo>
                <a:lnTo>
                  <a:pt x="3" y="69"/>
                </a:lnTo>
                <a:lnTo>
                  <a:pt x="3" y="67"/>
                </a:lnTo>
                <a:lnTo>
                  <a:pt x="3" y="62"/>
                </a:lnTo>
                <a:lnTo>
                  <a:pt x="3" y="55"/>
                </a:lnTo>
                <a:lnTo>
                  <a:pt x="3" y="45"/>
                </a:lnTo>
                <a:lnTo>
                  <a:pt x="5" y="40"/>
                </a:lnTo>
                <a:lnTo>
                  <a:pt x="5" y="33"/>
                </a:lnTo>
                <a:lnTo>
                  <a:pt x="5" y="28"/>
                </a:lnTo>
                <a:lnTo>
                  <a:pt x="5" y="26"/>
                </a:lnTo>
                <a:lnTo>
                  <a:pt x="5" y="23"/>
                </a:lnTo>
                <a:lnTo>
                  <a:pt x="5" y="16"/>
                </a:lnTo>
                <a:lnTo>
                  <a:pt x="5" y="11"/>
                </a:lnTo>
                <a:lnTo>
                  <a:pt x="7" y="2"/>
                </a:lnTo>
                <a:lnTo>
                  <a:pt x="7" y="0"/>
                </a:lnTo>
                <a:lnTo>
                  <a:pt x="8" y="0"/>
                </a:lnTo>
                <a:lnTo>
                  <a:pt x="10" y="0"/>
                </a:lnTo>
                <a:lnTo>
                  <a:pt x="15" y="0"/>
                </a:lnTo>
                <a:lnTo>
                  <a:pt x="17" y="0"/>
                </a:lnTo>
                <a:lnTo>
                  <a:pt x="20" y="0"/>
                </a:lnTo>
                <a:lnTo>
                  <a:pt x="29" y="0"/>
                </a:lnTo>
                <a:lnTo>
                  <a:pt x="33" y="0"/>
                </a:lnTo>
                <a:lnTo>
                  <a:pt x="39" y="0"/>
                </a:lnTo>
                <a:lnTo>
                  <a:pt x="41" y="0"/>
                </a:lnTo>
                <a:lnTo>
                  <a:pt x="43" y="0"/>
                </a:lnTo>
                <a:lnTo>
                  <a:pt x="48" y="0"/>
                </a:lnTo>
                <a:lnTo>
                  <a:pt x="55" y="0"/>
                </a:lnTo>
                <a:lnTo>
                  <a:pt x="57" y="0"/>
                </a:lnTo>
                <a:lnTo>
                  <a:pt x="58" y="0"/>
                </a:lnTo>
                <a:lnTo>
                  <a:pt x="60" y="0"/>
                </a:lnTo>
                <a:lnTo>
                  <a:pt x="62" y="0"/>
                </a:lnTo>
                <a:lnTo>
                  <a:pt x="65" y="0"/>
                </a:lnTo>
                <a:lnTo>
                  <a:pt x="69" y="0"/>
                </a:lnTo>
                <a:lnTo>
                  <a:pt x="74" y="0"/>
                </a:lnTo>
                <a:lnTo>
                  <a:pt x="76" y="0"/>
                </a:lnTo>
                <a:lnTo>
                  <a:pt x="77" y="0"/>
                </a:lnTo>
                <a:lnTo>
                  <a:pt x="91" y="2"/>
                </a:lnTo>
                <a:lnTo>
                  <a:pt x="98" y="2"/>
                </a:lnTo>
                <a:lnTo>
                  <a:pt x="101" y="2"/>
                </a:lnTo>
                <a:lnTo>
                  <a:pt x="105" y="2"/>
                </a:lnTo>
                <a:lnTo>
                  <a:pt x="106" y="2"/>
                </a:lnTo>
                <a:lnTo>
                  <a:pt x="115" y="2"/>
                </a:lnTo>
                <a:lnTo>
                  <a:pt x="119" y="2"/>
                </a:lnTo>
                <a:lnTo>
                  <a:pt x="129" y="4"/>
                </a:lnTo>
                <a:lnTo>
                  <a:pt x="131" y="4"/>
                </a:lnTo>
                <a:lnTo>
                  <a:pt x="134" y="4"/>
                </a:lnTo>
                <a:lnTo>
                  <a:pt x="136" y="4"/>
                </a:lnTo>
                <a:lnTo>
                  <a:pt x="139" y="4"/>
                </a:lnTo>
                <a:lnTo>
                  <a:pt x="141" y="4"/>
                </a:lnTo>
                <a:lnTo>
                  <a:pt x="149" y="4"/>
                </a:lnTo>
                <a:lnTo>
                  <a:pt x="165" y="5"/>
                </a:lnTo>
                <a:lnTo>
                  <a:pt x="167" y="5"/>
                </a:lnTo>
                <a:lnTo>
                  <a:pt x="167" y="5"/>
                </a:lnTo>
                <a:lnTo>
                  <a:pt x="172" y="5"/>
                </a:lnTo>
                <a:lnTo>
                  <a:pt x="177" y="5"/>
                </a:lnTo>
                <a:lnTo>
                  <a:pt x="180" y="5"/>
                </a:lnTo>
                <a:lnTo>
                  <a:pt x="182" y="5"/>
                </a:lnTo>
                <a:lnTo>
                  <a:pt x="186" y="5"/>
                </a:lnTo>
                <a:lnTo>
                  <a:pt x="187" y="5"/>
                </a:lnTo>
                <a:lnTo>
                  <a:pt x="189" y="5"/>
                </a:lnTo>
                <a:lnTo>
                  <a:pt x="194" y="5"/>
                </a:lnTo>
                <a:lnTo>
                  <a:pt x="196" y="5"/>
                </a:lnTo>
                <a:lnTo>
                  <a:pt x="198" y="5"/>
                </a:lnTo>
                <a:lnTo>
                  <a:pt x="203" y="5"/>
                </a:lnTo>
                <a:lnTo>
                  <a:pt x="206" y="7"/>
                </a:lnTo>
                <a:lnTo>
                  <a:pt x="206" y="17"/>
                </a:lnTo>
                <a:lnTo>
                  <a:pt x="205" y="19"/>
                </a:lnTo>
                <a:lnTo>
                  <a:pt x="205" y="23"/>
                </a:lnTo>
                <a:lnTo>
                  <a:pt x="205" y="28"/>
                </a:lnTo>
                <a:lnTo>
                  <a:pt x="205" y="36"/>
                </a:lnTo>
                <a:lnTo>
                  <a:pt x="205" y="38"/>
                </a:lnTo>
                <a:lnTo>
                  <a:pt x="205" y="43"/>
                </a:lnTo>
                <a:lnTo>
                  <a:pt x="205" y="45"/>
                </a:lnTo>
                <a:lnTo>
                  <a:pt x="205" y="48"/>
                </a:lnTo>
                <a:lnTo>
                  <a:pt x="205" y="50"/>
                </a:lnTo>
                <a:lnTo>
                  <a:pt x="205" y="52"/>
                </a:lnTo>
                <a:lnTo>
                  <a:pt x="205" y="60"/>
                </a:lnTo>
                <a:lnTo>
                  <a:pt x="205" y="62"/>
                </a:lnTo>
                <a:lnTo>
                  <a:pt x="205" y="64"/>
                </a:lnTo>
                <a:lnTo>
                  <a:pt x="205" y="66"/>
                </a:lnTo>
                <a:lnTo>
                  <a:pt x="205" y="71"/>
                </a:lnTo>
                <a:lnTo>
                  <a:pt x="205" y="74"/>
                </a:lnTo>
                <a:lnTo>
                  <a:pt x="205" y="74"/>
                </a:lnTo>
                <a:lnTo>
                  <a:pt x="205" y="76"/>
                </a:lnTo>
                <a:lnTo>
                  <a:pt x="205" y="78"/>
                </a:lnTo>
                <a:lnTo>
                  <a:pt x="205" y="84"/>
                </a:lnTo>
                <a:lnTo>
                  <a:pt x="203" y="90"/>
                </a:lnTo>
                <a:lnTo>
                  <a:pt x="203" y="91"/>
                </a:lnTo>
                <a:lnTo>
                  <a:pt x="205" y="97"/>
                </a:lnTo>
                <a:lnTo>
                  <a:pt x="205" y="103"/>
                </a:lnTo>
                <a:lnTo>
                  <a:pt x="205" y="105"/>
                </a:lnTo>
                <a:lnTo>
                  <a:pt x="205" y="107"/>
                </a:lnTo>
                <a:lnTo>
                  <a:pt x="205" y="109"/>
                </a:lnTo>
                <a:lnTo>
                  <a:pt x="205" y="110"/>
                </a:lnTo>
                <a:lnTo>
                  <a:pt x="203" y="112"/>
                </a:lnTo>
                <a:lnTo>
                  <a:pt x="203" y="119"/>
                </a:lnTo>
                <a:lnTo>
                  <a:pt x="203" y="121"/>
                </a:lnTo>
                <a:lnTo>
                  <a:pt x="203" y="121"/>
                </a:lnTo>
                <a:lnTo>
                  <a:pt x="203" y="122"/>
                </a:lnTo>
                <a:lnTo>
                  <a:pt x="203" y="128"/>
                </a:lnTo>
                <a:lnTo>
                  <a:pt x="203" y="131"/>
                </a:lnTo>
                <a:lnTo>
                  <a:pt x="203" y="133"/>
                </a:lnTo>
                <a:lnTo>
                  <a:pt x="203" y="134"/>
                </a:lnTo>
                <a:lnTo>
                  <a:pt x="203" y="136"/>
                </a:lnTo>
                <a:lnTo>
                  <a:pt x="203" y="136"/>
                </a:lnTo>
                <a:lnTo>
                  <a:pt x="203" y="140"/>
                </a:lnTo>
                <a:lnTo>
                  <a:pt x="205" y="140"/>
                </a:lnTo>
                <a:lnTo>
                  <a:pt x="211" y="140"/>
                </a:lnTo>
                <a:lnTo>
                  <a:pt x="211" y="141"/>
                </a:lnTo>
                <a:lnTo>
                  <a:pt x="211" y="148"/>
                </a:lnTo>
                <a:lnTo>
                  <a:pt x="211" y="150"/>
                </a:lnTo>
                <a:lnTo>
                  <a:pt x="211" y="153"/>
                </a:lnTo>
                <a:lnTo>
                  <a:pt x="211" y="167"/>
                </a:lnTo>
                <a:lnTo>
                  <a:pt x="211" y="176"/>
                </a:lnTo>
                <a:lnTo>
                  <a:pt x="211" y="179"/>
                </a:lnTo>
                <a:lnTo>
                  <a:pt x="211" y="181"/>
                </a:lnTo>
                <a:lnTo>
                  <a:pt x="211" y="183"/>
                </a:lnTo>
                <a:lnTo>
                  <a:pt x="211" y="186"/>
                </a:lnTo>
                <a:lnTo>
                  <a:pt x="211" y="188"/>
                </a:lnTo>
                <a:lnTo>
                  <a:pt x="211" y="189"/>
                </a:lnTo>
                <a:lnTo>
                  <a:pt x="211" y="196"/>
                </a:lnTo>
                <a:lnTo>
                  <a:pt x="210" y="196"/>
                </a:lnTo>
                <a:lnTo>
                  <a:pt x="210" y="198"/>
                </a:lnTo>
                <a:lnTo>
                  <a:pt x="210" y="200"/>
                </a:lnTo>
                <a:lnTo>
                  <a:pt x="210" y="210"/>
                </a:lnTo>
                <a:lnTo>
                  <a:pt x="210" y="212"/>
                </a:lnTo>
                <a:lnTo>
                  <a:pt x="210" y="214"/>
                </a:lnTo>
                <a:lnTo>
                  <a:pt x="210" y="215"/>
                </a:lnTo>
                <a:lnTo>
                  <a:pt x="210" y="222"/>
                </a:lnTo>
                <a:lnTo>
                  <a:pt x="210" y="224"/>
                </a:lnTo>
                <a:lnTo>
                  <a:pt x="210" y="227"/>
                </a:lnTo>
                <a:lnTo>
                  <a:pt x="210" y="229"/>
                </a:lnTo>
                <a:lnTo>
                  <a:pt x="210" y="231"/>
                </a:lnTo>
                <a:lnTo>
                  <a:pt x="210" y="232"/>
                </a:lnTo>
                <a:lnTo>
                  <a:pt x="210" y="234"/>
                </a:lnTo>
                <a:lnTo>
                  <a:pt x="210" y="238"/>
                </a:lnTo>
                <a:lnTo>
                  <a:pt x="210" y="241"/>
                </a:lnTo>
                <a:lnTo>
                  <a:pt x="210" y="244"/>
                </a:lnTo>
                <a:lnTo>
                  <a:pt x="210" y="246"/>
                </a:lnTo>
                <a:lnTo>
                  <a:pt x="210" y="251"/>
                </a:lnTo>
                <a:lnTo>
                  <a:pt x="210" y="253"/>
                </a:lnTo>
                <a:lnTo>
                  <a:pt x="210" y="255"/>
                </a:lnTo>
                <a:lnTo>
                  <a:pt x="210" y="257"/>
                </a:lnTo>
                <a:lnTo>
                  <a:pt x="210" y="265"/>
                </a:lnTo>
                <a:lnTo>
                  <a:pt x="210" y="267"/>
                </a:lnTo>
                <a:lnTo>
                  <a:pt x="210" y="270"/>
                </a:lnTo>
                <a:lnTo>
                  <a:pt x="210" y="270"/>
                </a:lnTo>
                <a:lnTo>
                  <a:pt x="208" y="279"/>
                </a:lnTo>
                <a:lnTo>
                  <a:pt x="208" y="281"/>
                </a:lnTo>
                <a:lnTo>
                  <a:pt x="208" y="284"/>
                </a:lnTo>
                <a:lnTo>
                  <a:pt x="208" y="293"/>
                </a:lnTo>
                <a:lnTo>
                  <a:pt x="208" y="301"/>
                </a:lnTo>
                <a:lnTo>
                  <a:pt x="208" y="301"/>
                </a:lnTo>
                <a:lnTo>
                  <a:pt x="208" y="305"/>
                </a:lnTo>
                <a:lnTo>
                  <a:pt x="208" y="308"/>
                </a:lnTo>
                <a:lnTo>
                  <a:pt x="208" y="310"/>
                </a:lnTo>
                <a:lnTo>
                  <a:pt x="208" y="313"/>
                </a:lnTo>
                <a:lnTo>
                  <a:pt x="208" y="318"/>
                </a:lnTo>
                <a:lnTo>
                  <a:pt x="208" y="322"/>
                </a:lnTo>
                <a:lnTo>
                  <a:pt x="206" y="322"/>
                </a:lnTo>
                <a:lnTo>
                  <a:pt x="205" y="322"/>
                </a:lnTo>
                <a:lnTo>
                  <a:pt x="201" y="322"/>
                </a:lnTo>
                <a:lnTo>
                  <a:pt x="196" y="322"/>
                </a:lnTo>
                <a:lnTo>
                  <a:pt x="196" y="322"/>
                </a:lnTo>
                <a:lnTo>
                  <a:pt x="194" y="322"/>
                </a:lnTo>
                <a:lnTo>
                  <a:pt x="191" y="322"/>
                </a:lnTo>
                <a:lnTo>
                  <a:pt x="187" y="322"/>
                </a:lnTo>
                <a:lnTo>
                  <a:pt x="179" y="322"/>
                </a:lnTo>
                <a:lnTo>
                  <a:pt x="174" y="322"/>
                </a:lnTo>
                <a:lnTo>
                  <a:pt x="170" y="322"/>
                </a:lnTo>
                <a:lnTo>
                  <a:pt x="168" y="322"/>
                </a:lnTo>
                <a:lnTo>
                  <a:pt x="167" y="322"/>
                </a:lnTo>
                <a:lnTo>
                  <a:pt x="167" y="322"/>
                </a:lnTo>
                <a:lnTo>
                  <a:pt x="165" y="322"/>
                </a:lnTo>
                <a:lnTo>
                  <a:pt x="163" y="322"/>
                </a:lnTo>
                <a:lnTo>
                  <a:pt x="160" y="322"/>
                </a:lnTo>
                <a:lnTo>
                  <a:pt x="151" y="322"/>
                </a:lnTo>
                <a:lnTo>
                  <a:pt x="144" y="322"/>
                </a:lnTo>
                <a:lnTo>
                  <a:pt x="143" y="322"/>
                </a:lnTo>
                <a:lnTo>
                  <a:pt x="141" y="322"/>
                </a:lnTo>
                <a:lnTo>
                  <a:pt x="139" y="322"/>
                </a:lnTo>
                <a:lnTo>
                  <a:pt x="137" y="322"/>
                </a:lnTo>
                <a:lnTo>
                  <a:pt x="136" y="322"/>
                </a:lnTo>
                <a:lnTo>
                  <a:pt x="131" y="322"/>
                </a:lnTo>
                <a:lnTo>
                  <a:pt x="127" y="322"/>
                </a:lnTo>
                <a:lnTo>
                  <a:pt x="125" y="322"/>
                </a:lnTo>
                <a:lnTo>
                  <a:pt x="124" y="320"/>
                </a:lnTo>
                <a:lnTo>
                  <a:pt x="122" y="320"/>
                </a:lnTo>
                <a:lnTo>
                  <a:pt x="120" y="320"/>
                </a:lnTo>
                <a:lnTo>
                  <a:pt x="119" y="320"/>
                </a:lnTo>
                <a:lnTo>
                  <a:pt x="117" y="320"/>
                </a:lnTo>
                <a:lnTo>
                  <a:pt x="113" y="320"/>
                </a:lnTo>
                <a:lnTo>
                  <a:pt x="108" y="320"/>
                </a:lnTo>
                <a:lnTo>
                  <a:pt x="106" y="320"/>
                </a:lnTo>
                <a:lnTo>
                  <a:pt x="106" y="320"/>
                </a:lnTo>
                <a:lnTo>
                  <a:pt x="98" y="320"/>
                </a:lnTo>
                <a:lnTo>
                  <a:pt x="91" y="320"/>
                </a:lnTo>
                <a:lnTo>
                  <a:pt x="88" y="320"/>
                </a:lnTo>
                <a:lnTo>
                  <a:pt x="76" y="320"/>
                </a:lnTo>
                <a:lnTo>
                  <a:pt x="74" y="320"/>
                </a:lnTo>
                <a:lnTo>
                  <a:pt x="74" y="322"/>
                </a:lnTo>
                <a:lnTo>
                  <a:pt x="74" y="325"/>
                </a:lnTo>
                <a:lnTo>
                  <a:pt x="74" y="329"/>
                </a:lnTo>
                <a:lnTo>
                  <a:pt x="74" y="331"/>
                </a:lnTo>
                <a:lnTo>
                  <a:pt x="74" y="337"/>
                </a:lnTo>
                <a:lnTo>
                  <a:pt x="74" y="341"/>
                </a:lnTo>
                <a:lnTo>
                  <a:pt x="74" y="343"/>
                </a:lnTo>
                <a:lnTo>
                  <a:pt x="74" y="348"/>
                </a:lnTo>
                <a:lnTo>
                  <a:pt x="74" y="349"/>
                </a:lnTo>
                <a:lnTo>
                  <a:pt x="74" y="353"/>
                </a:lnTo>
                <a:lnTo>
                  <a:pt x="74" y="355"/>
                </a:lnTo>
                <a:lnTo>
                  <a:pt x="74" y="360"/>
                </a:lnTo>
                <a:lnTo>
                  <a:pt x="74" y="361"/>
                </a:lnTo>
                <a:lnTo>
                  <a:pt x="74" y="365"/>
                </a:lnTo>
                <a:lnTo>
                  <a:pt x="74" y="374"/>
                </a:lnTo>
                <a:lnTo>
                  <a:pt x="74" y="375"/>
                </a:lnTo>
                <a:lnTo>
                  <a:pt x="74" y="377"/>
                </a:lnTo>
                <a:lnTo>
                  <a:pt x="72" y="377"/>
                </a:lnTo>
                <a:lnTo>
                  <a:pt x="70" y="377"/>
                </a:lnTo>
                <a:lnTo>
                  <a:pt x="67" y="377"/>
                </a:lnTo>
                <a:lnTo>
                  <a:pt x="65" y="377"/>
                </a:lnTo>
                <a:lnTo>
                  <a:pt x="62" y="377"/>
                </a:lnTo>
                <a:lnTo>
                  <a:pt x="60" y="377"/>
                </a:lnTo>
                <a:lnTo>
                  <a:pt x="50" y="377"/>
                </a:lnTo>
                <a:lnTo>
                  <a:pt x="45" y="375"/>
                </a:lnTo>
                <a:lnTo>
                  <a:pt x="41" y="375"/>
                </a:lnTo>
                <a:lnTo>
                  <a:pt x="33" y="375"/>
                </a:lnTo>
                <a:lnTo>
                  <a:pt x="31" y="375"/>
                </a:lnTo>
                <a:lnTo>
                  <a:pt x="31" y="375"/>
                </a:lnTo>
                <a:lnTo>
                  <a:pt x="29" y="375"/>
                </a:lnTo>
                <a:lnTo>
                  <a:pt x="20" y="375"/>
                </a:lnTo>
                <a:lnTo>
                  <a:pt x="19" y="375"/>
                </a:lnTo>
                <a:lnTo>
                  <a:pt x="15" y="375"/>
                </a:lnTo>
                <a:lnTo>
                  <a:pt x="8" y="375"/>
                </a:lnTo>
                <a:lnTo>
                  <a:pt x="7" y="375"/>
                </a:lnTo>
                <a:lnTo>
                  <a:pt x="5" y="375"/>
                </a:lnTo>
                <a:lnTo>
                  <a:pt x="5" y="370"/>
                </a:lnTo>
                <a:lnTo>
                  <a:pt x="5" y="361"/>
                </a:lnTo>
                <a:lnTo>
                  <a:pt x="7" y="358"/>
                </a:lnTo>
                <a:lnTo>
                  <a:pt x="7" y="351"/>
                </a:lnTo>
                <a:lnTo>
                  <a:pt x="7" y="348"/>
                </a:lnTo>
                <a:lnTo>
                  <a:pt x="7" y="346"/>
                </a:lnTo>
                <a:lnTo>
                  <a:pt x="7" y="346"/>
                </a:lnTo>
                <a:lnTo>
                  <a:pt x="7" y="343"/>
                </a:lnTo>
                <a:lnTo>
                  <a:pt x="7" y="341"/>
                </a:lnTo>
                <a:lnTo>
                  <a:pt x="7" y="337"/>
                </a:lnTo>
                <a:lnTo>
                  <a:pt x="7" y="331"/>
                </a:lnTo>
                <a:lnTo>
                  <a:pt x="7" y="331"/>
                </a:lnTo>
                <a:lnTo>
                  <a:pt x="7" y="329"/>
                </a:lnTo>
                <a:lnTo>
                  <a:pt x="7" y="327"/>
                </a:lnTo>
                <a:lnTo>
                  <a:pt x="7" y="320"/>
                </a:lnTo>
                <a:lnTo>
                  <a:pt x="7" y="318"/>
                </a:lnTo>
                <a:lnTo>
                  <a:pt x="7" y="317"/>
                </a:lnTo>
                <a:lnTo>
                  <a:pt x="7" y="315"/>
                </a:lnTo>
                <a:lnTo>
                  <a:pt x="7" y="310"/>
                </a:lnTo>
                <a:lnTo>
                  <a:pt x="7" y="306"/>
                </a:lnTo>
                <a:lnTo>
                  <a:pt x="7" y="301"/>
                </a:lnTo>
                <a:lnTo>
                  <a:pt x="7" y="300"/>
                </a:lnTo>
                <a:lnTo>
                  <a:pt x="7" y="298"/>
                </a:lnTo>
                <a:lnTo>
                  <a:pt x="7" y="296"/>
                </a:lnTo>
                <a:lnTo>
                  <a:pt x="8" y="289"/>
                </a:lnTo>
                <a:lnTo>
                  <a:pt x="8" y="286"/>
                </a:lnTo>
                <a:lnTo>
                  <a:pt x="8" y="279"/>
                </a:lnTo>
                <a:lnTo>
                  <a:pt x="8" y="274"/>
                </a:lnTo>
                <a:lnTo>
                  <a:pt x="8" y="263"/>
                </a:lnTo>
                <a:lnTo>
                  <a:pt x="8" y="262"/>
                </a:lnTo>
                <a:lnTo>
                  <a:pt x="8" y="260"/>
                </a:lnTo>
                <a:lnTo>
                  <a:pt x="8" y="258"/>
                </a:lnTo>
                <a:lnTo>
                  <a:pt x="8" y="257"/>
                </a:lnTo>
                <a:lnTo>
                  <a:pt x="8" y="257"/>
                </a:lnTo>
                <a:lnTo>
                  <a:pt x="8" y="253"/>
                </a:lnTo>
                <a:lnTo>
                  <a:pt x="8" y="251"/>
                </a:lnTo>
                <a:lnTo>
                  <a:pt x="8" y="250"/>
                </a:lnTo>
                <a:lnTo>
                  <a:pt x="8" y="246"/>
                </a:lnTo>
                <a:lnTo>
                  <a:pt x="8" y="244"/>
                </a:lnTo>
                <a:lnTo>
                  <a:pt x="8" y="243"/>
                </a:lnTo>
                <a:lnTo>
                  <a:pt x="8" y="241"/>
                </a:lnTo>
                <a:lnTo>
                  <a:pt x="8" y="241"/>
                </a:lnTo>
                <a:lnTo>
                  <a:pt x="10" y="234"/>
                </a:lnTo>
                <a:lnTo>
                  <a:pt x="10" y="229"/>
                </a:lnTo>
                <a:lnTo>
                  <a:pt x="10" y="226"/>
                </a:lnTo>
                <a:lnTo>
                  <a:pt x="10" y="224"/>
                </a:lnTo>
                <a:lnTo>
                  <a:pt x="10" y="214"/>
                </a:lnTo>
                <a:lnTo>
                  <a:pt x="10" y="207"/>
                </a:lnTo>
                <a:lnTo>
                  <a:pt x="10" y="205"/>
                </a:lnTo>
                <a:lnTo>
                  <a:pt x="10" y="203"/>
                </a:lnTo>
                <a:lnTo>
                  <a:pt x="10" y="196"/>
                </a:lnTo>
                <a:lnTo>
                  <a:pt x="10" y="196"/>
                </a:lnTo>
                <a:lnTo>
                  <a:pt x="10" y="189"/>
                </a:lnTo>
                <a:lnTo>
                  <a:pt x="10" y="184"/>
                </a:lnTo>
                <a:lnTo>
                  <a:pt x="10" y="181"/>
                </a:lnTo>
                <a:lnTo>
                  <a:pt x="10" y="179"/>
                </a:lnTo>
                <a:lnTo>
                  <a:pt x="10" y="176"/>
                </a:lnTo>
                <a:lnTo>
                  <a:pt x="12" y="171"/>
                </a:lnTo>
                <a:lnTo>
                  <a:pt x="12" y="160"/>
                </a:lnTo>
                <a:lnTo>
                  <a:pt x="12" y="152"/>
                </a:lnTo>
                <a:lnTo>
                  <a:pt x="12" y="140"/>
                </a:lnTo>
                <a:lnTo>
                  <a:pt x="12" y="134"/>
                </a:lnTo>
                <a:lnTo>
                  <a:pt x="8" y="134"/>
                </a:lnTo>
                <a:lnTo>
                  <a:pt x="2" y="134"/>
                </a:lnTo>
                <a:lnTo>
                  <a:pt x="0" y="134"/>
                </a:lnTo>
                <a:lnTo>
                  <a:pt x="0" y="131"/>
                </a:lnTo>
                <a:lnTo>
                  <a:pt x="0" y="128"/>
                </a:lnTo>
                <a:lnTo>
                  <a:pt x="0" y="126"/>
                </a:lnTo>
                <a:lnTo>
                  <a:pt x="0" y="122"/>
                </a:lnTo>
                <a:lnTo>
                  <a:pt x="0" y="119"/>
                </a:lnTo>
                <a:lnTo>
                  <a:pt x="2" y="114"/>
                </a:lnTo>
                <a:lnTo>
                  <a:pt x="2" y="112"/>
                </a:lnTo>
                <a:lnTo>
                  <a:pt x="2" y="110"/>
                </a:lnTo>
                <a:lnTo>
                  <a:pt x="2" y="107"/>
                </a:lnTo>
                <a:lnTo>
                  <a:pt x="2" y="103"/>
                </a:lnTo>
                <a:lnTo>
                  <a:pt x="2" y="100"/>
                </a:lnTo>
                <a:lnTo>
                  <a:pt x="2" y="97"/>
                </a:lnTo>
                <a:lnTo>
                  <a:pt x="2" y="90"/>
                </a:lnTo>
                <a:lnTo>
                  <a:pt x="2" y="86"/>
                </a:lnTo>
                <a:lnTo>
                  <a:pt x="3" y="78"/>
                </a:lnTo>
                <a:lnTo>
                  <a:pt x="3" y="78"/>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7" name="Freeform 215"/>
          <p:cNvSpPr>
            <a:spLocks/>
          </p:cNvSpPr>
          <p:nvPr/>
        </p:nvSpPr>
        <p:spPr bwMode="auto">
          <a:xfrm>
            <a:off x="6484144" y="4013597"/>
            <a:ext cx="477441" cy="338138"/>
          </a:xfrm>
          <a:custGeom>
            <a:avLst/>
            <a:gdLst/>
            <a:ahLst/>
            <a:cxnLst>
              <a:cxn ang="0">
                <a:pos x="401" y="90"/>
              </a:cxn>
              <a:cxn ang="0">
                <a:pos x="401" y="115"/>
              </a:cxn>
              <a:cxn ang="0">
                <a:pos x="401" y="138"/>
              </a:cxn>
              <a:cxn ang="0">
                <a:pos x="391" y="150"/>
              </a:cxn>
              <a:cxn ang="0">
                <a:pos x="368" y="151"/>
              </a:cxn>
              <a:cxn ang="0">
                <a:pos x="344" y="150"/>
              </a:cxn>
              <a:cxn ang="0">
                <a:pos x="305" y="148"/>
              </a:cxn>
              <a:cxn ang="0">
                <a:pos x="305" y="174"/>
              </a:cxn>
              <a:cxn ang="0">
                <a:pos x="305" y="194"/>
              </a:cxn>
              <a:cxn ang="0">
                <a:pos x="310" y="217"/>
              </a:cxn>
              <a:cxn ang="0">
                <a:pos x="324" y="217"/>
              </a:cxn>
              <a:cxn ang="0">
                <a:pos x="348" y="219"/>
              </a:cxn>
              <a:cxn ang="0">
                <a:pos x="368" y="232"/>
              </a:cxn>
              <a:cxn ang="0">
                <a:pos x="368" y="255"/>
              </a:cxn>
              <a:cxn ang="0">
                <a:pos x="358" y="284"/>
              </a:cxn>
              <a:cxn ang="0">
                <a:pos x="329" y="284"/>
              </a:cxn>
              <a:cxn ang="0">
                <a:pos x="310" y="284"/>
              </a:cxn>
              <a:cxn ang="0">
                <a:pos x="286" y="284"/>
              </a:cxn>
              <a:cxn ang="0">
                <a:pos x="265" y="284"/>
              </a:cxn>
              <a:cxn ang="0">
                <a:pos x="248" y="284"/>
              </a:cxn>
              <a:cxn ang="0">
                <a:pos x="238" y="284"/>
              </a:cxn>
              <a:cxn ang="0">
                <a:pos x="226" y="284"/>
              </a:cxn>
              <a:cxn ang="0">
                <a:pos x="203" y="284"/>
              </a:cxn>
              <a:cxn ang="0">
                <a:pos x="179" y="284"/>
              </a:cxn>
              <a:cxn ang="0">
                <a:pos x="155" y="282"/>
              </a:cxn>
              <a:cxn ang="0">
                <a:pos x="136" y="282"/>
              </a:cxn>
              <a:cxn ang="0">
                <a:pos x="112" y="282"/>
              </a:cxn>
              <a:cxn ang="0">
                <a:pos x="95" y="282"/>
              </a:cxn>
              <a:cxn ang="0">
                <a:pos x="62" y="282"/>
              </a:cxn>
              <a:cxn ang="0">
                <a:pos x="38" y="282"/>
              </a:cxn>
              <a:cxn ang="0">
                <a:pos x="37" y="267"/>
              </a:cxn>
              <a:cxn ang="0">
                <a:pos x="35" y="250"/>
              </a:cxn>
              <a:cxn ang="0">
                <a:pos x="35" y="225"/>
              </a:cxn>
              <a:cxn ang="0">
                <a:pos x="35" y="206"/>
              </a:cxn>
              <a:cxn ang="0">
                <a:pos x="35" y="170"/>
              </a:cxn>
              <a:cxn ang="0">
                <a:pos x="35" y="148"/>
              </a:cxn>
              <a:cxn ang="0">
                <a:pos x="0" y="148"/>
              </a:cxn>
              <a:cxn ang="0">
                <a:pos x="0" y="112"/>
              </a:cxn>
              <a:cxn ang="0">
                <a:pos x="0" y="69"/>
              </a:cxn>
              <a:cxn ang="0">
                <a:pos x="0" y="43"/>
              </a:cxn>
              <a:cxn ang="0">
                <a:pos x="0" y="12"/>
              </a:cxn>
              <a:cxn ang="0">
                <a:pos x="24" y="0"/>
              </a:cxn>
              <a:cxn ang="0">
                <a:pos x="47" y="0"/>
              </a:cxn>
              <a:cxn ang="0">
                <a:pos x="76" y="0"/>
              </a:cxn>
              <a:cxn ang="0">
                <a:pos x="104" y="0"/>
              </a:cxn>
              <a:cxn ang="0">
                <a:pos x="136" y="0"/>
              </a:cxn>
              <a:cxn ang="0">
                <a:pos x="171" y="0"/>
              </a:cxn>
              <a:cxn ang="0">
                <a:pos x="212" y="0"/>
              </a:cxn>
              <a:cxn ang="0">
                <a:pos x="239" y="0"/>
              </a:cxn>
              <a:cxn ang="0">
                <a:pos x="279" y="0"/>
              </a:cxn>
              <a:cxn ang="0">
                <a:pos x="305" y="28"/>
              </a:cxn>
              <a:cxn ang="0">
                <a:pos x="305" y="59"/>
              </a:cxn>
              <a:cxn ang="0">
                <a:pos x="341" y="67"/>
              </a:cxn>
              <a:cxn ang="0">
                <a:pos x="363" y="67"/>
              </a:cxn>
              <a:cxn ang="0">
                <a:pos x="387" y="67"/>
              </a:cxn>
            </a:cxnLst>
            <a:rect l="0" t="0" r="r" b="b"/>
            <a:pathLst>
              <a:path w="401" h="284">
                <a:moveTo>
                  <a:pt x="401" y="67"/>
                </a:moveTo>
                <a:lnTo>
                  <a:pt x="401" y="69"/>
                </a:lnTo>
                <a:lnTo>
                  <a:pt x="401" y="71"/>
                </a:lnTo>
                <a:lnTo>
                  <a:pt x="401" y="72"/>
                </a:lnTo>
                <a:lnTo>
                  <a:pt x="401" y="76"/>
                </a:lnTo>
                <a:lnTo>
                  <a:pt x="401" y="84"/>
                </a:lnTo>
                <a:lnTo>
                  <a:pt x="401" y="90"/>
                </a:lnTo>
                <a:lnTo>
                  <a:pt x="401" y="98"/>
                </a:lnTo>
                <a:lnTo>
                  <a:pt x="401" y="103"/>
                </a:lnTo>
                <a:lnTo>
                  <a:pt x="401" y="105"/>
                </a:lnTo>
                <a:lnTo>
                  <a:pt x="401" y="107"/>
                </a:lnTo>
                <a:lnTo>
                  <a:pt x="401" y="110"/>
                </a:lnTo>
                <a:lnTo>
                  <a:pt x="401" y="115"/>
                </a:lnTo>
                <a:lnTo>
                  <a:pt x="401" y="115"/>
                </a:lnTo>
                <a:lnTo>
                  <a:pt x="401" y="119"/>
                </a:lnTo>
                <a:lnTo>
                  <a:pt x="401" y="122"/>
                </a:lnTo>
                <a:lnTo>
                  <a:pt x="401" y="129"/>
                </a:lnTo>
                <a:lnTo>
                  <a:pt x="401" y="131"/>
                </a:lnTo>
                <a:lnTo>
                  <a:pt x="401" y="134"/>
                </a:lnTo>
                <a:lnTo>
                  <a:pt x="401" y="136"/>
                </a:lnTo>
                <a:lnTo>
                  <a:pt x="401" y="138"/>
                </a:lnTo>
                <a:lnTo>
                  <a:pt x="401" y="145"/>
                </a:lnTo>
                <a:lnTo>
                  <a:pt x="401" y="146"/>
                </a:lnTo>
                <a:lnTo>
                  <a:pt x="401" y="148"/>
                </a:lnTo>
                <a:lnTo>
                  <a:pt x="401" y="150"/>
                </a:lnTo>
                <a:lnTo>
                  <a:pt x="396" y="150"/>
                </a:lnTo>
                <a:lnTo>
                  <a:pt x="393" y="150"/>
                </a:lnTo>
                <a:lnTo>
                  <a:pt x="391" y="150"/>
                </a:lnTo>
                <a:lnTo>
                  <a:pt x="389" y="150"/>
                </a:lnTo>
                <a:lnTo>
                  <a:pt x="387" y="150"/>
                </a:lnTo>
                <a:lnTo>
                  <a:pt x="384" y="150"/>
                </a:lnTo>
                <a:lnTo>
                  <a:pt x="379" y="150"/>
                </a:lnTo>
                <a:lnTo>
                  <a:pt x="377" y="150"/>
                </a:lnTo>
                <a:lnTo>
                  <a:pt x="374" y="150"/>
                </a:lnTo>
                <a:lnTo>
                  <a:pt x="368" y="151"/>
                </a:lnTo>
                <a:lnTo>
                  <a:pt x="367" y="151"/>
                </a:lnTo>
                <a:lnTo>
                  <a:pt x="365" y="151"/>
                </a:lnTo>
                <a:lnTo>
                  <a:pt x="362" y="150"/>
                </a:lnTo>
                <a:lnTo>
                  <a:pt x="355" y="150"/>
                </a:lnTo>
                <a:lnTo>
                  <a:pt x="350" y="150"/>
                </a:lnTo>
                <a:lnTo>
                  <a:pt x="346" y="150"/>
                </a:lnTo>
                <a:lnTo>
                  <a:pt x="344" y="150"/>
                </a:lnTo>
                <a:lnTo>
                  <a:pt x="336" y="150"/>
                </a:lnTo>
                <a:lnTo>
                  <a:pt x="334" y="150"/>
                </a:lnTo>
                <a:lnTo>
                  <a:pt x="325" y="148"/>
                </a:lnTo>
                <a:lnTo>
                  <a:pt x="324" y="148"/>
                </a:lnTo>
                <a:lnTo>
                  <a:pt x="317" y="148"/>
                </a:lnTo>
                <a:lnTo>
                  <a:pt x="315" y="148"/>
                </a:lnTo>
                <a:lnTo>
                  <a:pt x="305" y="148"/>
                </a:lnTo>
                <a:lnTo>
                  <a:pt x="305" y="160"/>
                </a:lnTo>
                <a:lnTo>
                  <a:pt x="305" y="160"/>
                </a:lnTo>
                <a:lnTo>
                  <a:pt x="305" y="162"/>
                </a:lnTo>
                <a:lnTo>
                  <a:pt x="305" y="163"/>
                </a:lnTo>
                <a:lnTo>
                  <a:pt x="305" y="167"/>
                </a:lnTo>
                <a:lnTo>
                  <a:pt x="305" y="169"/>
                </a:lnTo>
                <a:lnTo>
                  <a:pt x="305" y="174"/>
                </a:lnTo>
                <a:lnTo>
                  <a:pt x="305" y="176"/>
                </a:lnTo>
                <a:lnTo>
                  <a:pt x="305" y="177"/>
                </a:lnTo>
                <a:lnTo>
                  <a:pt x="305" y="181"/>
                </a:lnTo>
                <a:lnTo>
                  <a:pt x="305" y="189"/>
                </a:lnTo>
                <a:lnTo>
                  <a:pt x="305" y="189"/>
                </a:lnTo>
                <a:lnTo>
                  <a:pt x="305" y="193"/>
                </a:lnTo>
                <a:lnTo>
                  <a:pt x="305" y="194"/>
                </a:lnTo>
                <a:lnTo>
                  <a:pt x="305" y="198"/>
                </a:lnTo>
                <a:lnTo>
                  <a:pt x="305" y="201"/>
                </a:lnTo>
                <a:lnTo>
                  <a:pt x="305" y="205"/>
                </a:lnTo>
                <a:lnTo>
                  <a:pt x="305" y="206"/>
                </a:lnTo>
                <a:lnTo>
                  <a:pt x="305" y="212"/>
                </a:lnTo>
                <a:lnTo>
                  <a:pt x="305" y="217"/>
                </a:lnTo>
                <a:lnTo>
                  <a:pt x="310" y="217"/>
                </a:lnTo>
                <a:lnTo>
                  <a:pt x="313" y="217"/>
                </a:lnTo>
                <a:lnTo>
                  <a:pt x="315" y="217"/>
                </a:lnTo>
                <a:lnTo>
                  <a:pt x="317" y="217"/>
                </a:lnTo>
                <a:lnTo>
                  <a:pt x="317" y="217"/>
                </a:lnTo>
                <a:lnTo>
                  <a:pt x="320" y="217"/>
                </a:lnTo>
                <a:lnTo>
                  <a:pt x="322" y="217"/>
                </a:lnTo>
                <a:lnTo>
                  <a:pt x="324" y="217"/>
                </a:lnTo>
                <a:lnTo>
                  <a:pt x="327" y="217"/>
                </a:lnTo>
                <a:lnTo>
                  <a:pt x="329" y="217"/>
                </a:lnTo>
                <a:lnTo>
                  <a:pt x="336" y="217"/>
                </a:lnTo>
                <a:lnTo>
                  <a:pt x="338" y="217"/>
                </a:lnTo>
                <a:lnTo>
                  <a:pt x="343" y="217"/>
                </a:lnTo>
                <a:lnTo>
                  <a:pt x="344" y="217"/>
                </a:lnTo>
                <a:lnTo>
                  <a:pt x="348" y="219"/>
                </a:lnTo>
                <a:lnTo>
                  <a:pt x="355" y="219"/>
                </a:lnTo>
                <a:lnTo>
                  <a:pt x="358" y="219"/>
                </a:lnTo>
                <a:lnTo>
                  <a:pt x="363" y="219"/>
                </a:lnTo>
                <a:lnTo>
                  <a:pt x="368" y="219"/>
                </a:lnTo>
                <a:lnTo>
                  <a:pt x="368" y="220"/>
                </a:lnTo>
                <a:lnTo>
                  <a:pt x="368" y="222"/>
                </a:lnTo>
                <a:lnTo>
                  <a:pt x="368" y="232"/>
                </a:lnTo>
                <a:lnTo>
                  <a:pt x="368" y="237"/>
                </a:lnTo>
                <a:lnTo>
                  <a:pt x="368" y="243"/>
                </a:lnTo>
                <a:lnTo>
                  <a:pt x="368" y="248"/>
                </a:lnTo>
                <a:lnTo>
                  <a:pt x="368" y="250"/>
                </a:lnTo>
                <a:lnTo>
                  <a:pt x="368" y="251"/>
                </a:lnTo>
                <a:lnTo>
                  <a:pt x="368" y="253"/>
                </a:lnTo>
                <a:lnTo>
                  <a:pt x="368" y="255"/>
                </a:lnTo>
                <a:lnTo>
                  <a:pt x="368" y="256"/>
                </a:lnTo>
                <a:lnTo>
                  <a:pt x="368" y="263"/>
                </a:lnTo>
                <a:lnTo>
                  <a:pt x="368" y="280"/>
                </a:lnTo>
                <a:lnTo>
                  <a:pt x="368" y="284"/>
                </a:lnTo>
                <a:lnTo>
                  <a:pt x="365" y="284"/>
                </a:lnTo>
                <a:lnTo>
                  <a:pt x="363" y="284"/>
                </a:lnTo>
                <a:lnTo>
                  <a:pt x="358" y="284"/>
                </a:lnTo>
                <a:lnTo>
                  <a:pt x="351" y="284"/>
                </a:lnTo>
                <a:lnTo>
                  <a:pt x="346" y="284"/>
                </a:lnTo>
                <a:lnTo>
                  <a:pt x="344" y="284"/>
                </a:lnTo>
                <a:lnTo>
                  <a:pt x="341" y="284"/>
                </a:lnTo>
                <a:lnTo>
                  <a:pt x="336" y="284"/>
                </a:lnTo>
                <a:lnTo>
                  <a:pt x="332" y="284"/>
                </a:lnTo>
                <a:lnTo>
                  <a:pt x="329" y="284"/>
                </a:lnTo>
                <a:lnTo>
                  <a:pt x="325" y="284"/>
                </a:lnTo>
                <a:lnTo>
                  <a:pt x="324" y="284"/>
                </a:lnTo>
                <a:lnTo>
                  <a:pt x="320" y="284"/>
                </a:lnTo>
                <a:lnTo>
                  <a:pt x="317" y="284"/>
                </a:lnTo>
                <a:lnTo>
                  <a:pt x="313" y="284"/>
                </a:lnTo>
                <a:lnTo>
                  <a:pt x="312" y="284"/>
                </a:lnTo>
                <a:lnTo>
                  <a:pt x="310" y="284"/>
                </a:lnTo>
                <a:lnTo>
                  <a:pt x="307" y="284"/>
                </a:lnTo>
                <a:lnTo>
                  <a:pt x="305" y="284"/>
                </a:lnTo>
                <a:lnTo>
                  <a:pt x="300" y="284"/>
                </a:lnTo>
                <a:lnTo>
                  <a:pt x="295" y="284"/>
                </a:lnTo>
                <a:lnTo>
                  <a:pt x="291" y="284"/>
                </a:lnTo>
                <a:lnTo>
                  <a:pt x="288" y="284"/>
                </a:lnTo>
                <a:lnTo>
                  <a:pt x="286" y="284"/>
                </a:lnTo>
                <a:lnTo>
                  <a:pt x="284" y="284"/>
                </a:lnTo>
                <a:lnTo>
                  <a:pt x="282" y="284"/>
                </a:lnTo>
                <a:lnTo>
                  <a:pt x="279" y="284"/>
                </a:lnTo>
                <a:lnTo>
                  <a:pt x="272" y="284"/>
                </a:lnTo>
                <a:lnTo>
                  <a:pt x="270" y="284"/>
                </a:lnTo>
                <a:lnTo>
                  <a:pt x="267" y="284"/>
                </a:lnTo>
                <a:lnTo>
                  <a:pt x="265" y="284"/>
                </a:lnTo>
                <a:lnTo>
                  <a:pt x="260" y="284"/>
                </a:lnTo>
                <a:lnTo>
                  <a:pt x="258" y="284"/>
                </a:lnTo>
                <a:lnTo>
                  <a:pt x="257" y="284"/>
                </a:lnTo>
                <a:lnTo>
                  <a:pt x="255" y="284"/>
                </a:lnTo>
                <a:lnTo>
                  <a:pt x="252" y="284"/>
                </a:lnTo>
                <a:lnTo>
                  <a:pt x="250" y="284"/>
                </a:lnTo>
                <a:lnTo>
                  <a:pt x="248" y="284"/>
                </a:lnTo>
                <a:lnTo>
                  <a:pt x="246" y="284"/>
                </a:lnTo>
                <a:lnTo>
                  <a:pt x="245" y="284"/>
                </a:lnTo>
                <a:lnTo>
                  <a:pt x="243" y="284"/>
                </a:lnTo>
                <a:lnTo>
                  <a:pt x="243" y="284"/>
                </a:lnTo>
                <a:lnTo>
                  <a:pt x="241" y="284"/>
                </a:lnTo>
                <a:lnTo>
                  <a:pt x="239" y="284"/>
                </a:lnTo>
                <a:lnTo>
                  <a:pt x="238" y="284"/>
                </a:lnTo>
                <a:lnTo>
                  <a:pt x="236" y="284"/>
                </a:lnTo>
                <a:lnTo>
                  <a:pt x="234" y="284"/>
                </a:lnTo>
                <a:lnTo>
                  <a:pt x="233" y="284"/>
                </a:lnTo>
                <a:lnTo>
                  <a:pt x="231" y="284"/>
                </a:lnTo>
                <a:lnTo>
                  <a:pt x="227" y="284"/>
                </a:lnTo>
                <a:lnTo>
                  <a:pt x="227" y="284"/>
                </a:lnTo>
                <a:lnTo>
                  <a:pt x="226" y="284"/>
                </a:lnTo>
                <a:lnTo>
                  <a:pt x="222" y="284"/>
                </a:lnTo>
                <a:lnTo>
                  <a:pt x="219" y="284"/>
                </a:lnTo>
                <a:lnTo>
                  <a:pt x="215" y="284"/>
                </a:lnTo>
                <a:lnTo>
                  <a:pt x="214" y="284"/>
                </a:lnTo>
                <a:lnTo>
                  <a:pt x="212" y="284"/>
                </a:lnTo>
                <a:lnTo>
                  <a:pt x="210" y="284"/>
                </a:lnTo>
                <a:lnTo>
                  <a:pt x="203" y="284"/>
                </a:lnTo>
                <a:lnTo>
                  <a:pt x="196" y="284"/>
                </a:lnTo>
                <a:lnTo>
                  <a:pt x="196" y="284"/>
                </a:lnTo>
                <a:lnTo>
                  <a:pt x="193" y="284"/>
                </a:lnTo>
                <a:lnTo>
                  <a:pt x="191" y="284"/>
                </a:lnTo>
                <a:lnTo>
                  <a:pt x="188" y="284"/>
                </a:lnTo>
                <a:lnTo>
                  <a:pt x="181" y="284"/>
                </a:lnTo>
                <a:lnTo>
                  <a:pt x="179" y="284"/>
                </a:lnTo>
                <a:lnTo>
                  <a:pt x="174" y="282"/>
                </a:lnTo>
                <a:lnTo>
                  <a:pt x="172" y="282"/>
                </a:lnTo>
                <a:lnTo>
                  <a:pt x="171" y="282"/>
                </a:lnTo>
                <a:lnTo>
                  <a:pt x="164" y="282"/>
                </a:lnTo>
                <a:lnTo>
                  <a:pt x="162" y="282"/>
                </a:lnTo>
                <a:lnTo>
                  <a:pt x="159" y="282"/>
                </a:lnTo>
                <a:lnTo>
                  <a:pt x="155" y="282"/>
                </a:lnTo>
                <a:lnTo>
                  <a:pt x="152" y="282"/>
                </a:lnTo>
                <a:lnTo>
                  <a:pt x="152" y="282"/>
                </a:lnTo>
                <a:lnTo>
                  <a:pt x="150" y="282"/>
                </a:lnTo>
                <a:lnTo>
                  <a:pt x="147" y="282"/>
                </a:lnTo>
                <a:lnTo>
                  <a:pt x="138" y="282"/>
                </a:lnTo>
                <a:lnTo>
                  <a:pt x="136" y="282"/>
                </a:lnTo>
                <a:lnTo>
                  <a:pt x="136" y="282"/>
                </a:lnTo>
                <a:lnTo>
                  <a:pt x="129" y="282"/>
                </a:lnTo>
                <a:lnTo>
                  <a:pt x="128" y="282"/>
                </a:lnTo>
                <a:lnTo>
                  <a:pt x="126" y="282"/>
                </a:lnTo>
                <a:lnTo>
                  <a:pt x="123" y="282"/>
                </a:lnTo>
                <a:lnTo>
                  <a:pt x="123" y="282"/>
                </a:lnTo>
                <a:lnTo>
                  <a:pt x="116" y="282"/>
                </a:lnTo>
                <a:lnTo>
                  <a:pt x="112" y="282"/>
                </a:lnTo>
                <a:lnTo>
                  <a:pt x="107" y="282"/>
                </a:lnTo>
                <a:lnTo>
                  <a:pt x="107" y="282"/>
                </a:lnTo>
                <a:lnTo>
                  <a:pt x="104" y="282"/>
                </a:lnTo>
                <a:lnTo>
                  <a:pt x="102" y="282"/>
                </a:lnTo>
                <a:lnTo>
                  <a:pt x="98" y="282"/>
                </a:lnTo>
                <a:lnTo>
                  <a:pt x="97" y="282"/>
                </a:lnTo>
                <a:lnTo>
                  <a:pt x="95" y="282"/>
                </a:lnTo>
                <a:lnTo>
                  <a:pt x="93" y="282"/>
                </a:lnTo>
                <a:lnTo>
                  <a:pt x="86" y="282"/>
                </a:lnTo>
                <a:lnTo>
                  <a:pt x="81" y="282"/>
                </a:lnTo>
                <a:lnTo>
                  <a:pt x="78" y="282"/>
                </a:lnTo>
                <a:lnTo>
                  <a:pt x="76" y="282"/>
                </a:lnTo>
                <a:lnTo>
                  <a:pt x="66" y="282"/>
                </a:lnTo>
                <a:lnTo>
                  <a:pt x="62" y="282"/>
                </a:lnTo>
                <a:lnTo>
                  <a:pt x="61" y="282"/>
                </a:lnTo>
                <a:lnTo>
                  <a:pt x="55" y="282"/>
                </a:lnTo>
                <a:lnTo>
                  <a:pt x="45" y="282"/>
                </a:lnTo>
                <a:lnTo>
                  <a:pt x="43" y="282"/>
                </a:lnTo>
                <a:lnTo>
                  <a:pt x="42" y="282"/>
                </a:lnTo>
                <a:lnTo>
                  <a:pt x="40" y="282"/>
                </a:lnTo>
                <a:lnTo>
                  <a:pt x="38" y="282"/>
                </a:lnTo>
                <a:lnTo>
                  <a:pt x="37" y="282"/>
                </a:lnTo>
                <a:lnTo>
                  <a:pt x="37" y="280"/>
                </a:lnTo>
                <a:lnTo>
                  <a:pt x="37" y="280"/>
                </a:lnTo>
                <a:lnTo>
                  <a:pt x="37" y="279"/>
                </a:lnTo>
                <a:lnTo>
                  <a:pt x="37" y="272"/>
                </a:lnTo>
                <a:lnTo>
                  <a:pt x="37" y="268"/>
                </a:lnTo>
                <a:lnTo>
                  <a:pt x="37" y="267"/>
                </a:lnTo>
                <a:lnTo>
                  <a:pt x="37" y="263"/>
                </a:lnTo>
                <a:lnTo>
                  <a:pt x="37" y="262"/>
                </a:lnTo>
                <a:lnTo>
                  <a:pt x="37" y="260"/>
                </a:lnTo>
                <a:lnTo>
                  <a:pt x="35" y="256"/>
                </a:lnTo>
                <a:lnTo>
                  <a:pt x="35" y="255"/>
                </a:lnTo>
                <a:lnTo>
                  <a:pt x="35" y="251"/>
                </a:lnTo>
                <a:lnTo>
                  <a:pt x="35" y="250"/>
                </a:lnTo>
                <a:lnTo>
                  <a:pt x="35" y="248"/>
                </a:lnTo>
                <a:lnTo>
                  <a:pt x="35" y="243"/>
                </a:lnTo>
                <a:lnTo>
                  <a:pt x="35" y="241"/>
                </a:lnTo>
                <a:lnTo>
                  <a:pt x="35" y="239"/>
                </a:lnTo>
                <a:lnTo>
                  <a:pt x="35" y="236"/>
                </a:lnTo>
                <a:lnTo>
                  <a:pt x="35" y="232"/>
                </a:lnTo>
                <a:lnTo>
                  <a:pt x="35" y="225"/>
                </a:lnTo>
                <a:lnTo>
                  <a:pt x="35" y="224"/>
                </a:lnTo>
                <a:lnTo>
                  <a:pt x="35" y="220"/>
                </a:lnTo>
                <a:lnTo>
                  <a:pt x="35" y="217"/>
                </a:lnTo>
                <a:lnTo>
                  <a:pt x="35" y="213"/>
                </a:lnTo>
                <a:lnTo>
                  <a:pt x="35" y="210"/>
                </a:lnTo>
                <a:lnTo>
                  <a:pt x="35" y="208"/>
                </a:lnTo>
                <a:lnTo>
                  <a:pt x="35" y="206"/>
                </a:lnTo>
                <a:lnTo>
                  <a:pt x="35" y="201"/>
                </a:lnTo>
                <a:lnTo>
                  <a:pt x="35" y="193"/>
                </a:lnTo>
                <a:lnTo>
                  <a:pt x="35" y="176"/>
                </a:lnTo>
                <a:lnTo>
                  <a:pt x="35" y="176"/>
                </a:lnTo>
                <a:lnTo>
                  <a:pt x="35" y="174"/>
                </a:lnTo>
                <a:lnTo>
                  <a:pt x="35" y="172"/>
                </a:lnTo>
                <a:lnTo>
                  <a:pt x="35" y="170"/>
                </a:lnTo>
                <a:lnTo>
                  <a:pt x="35" y="165"/>
                </a:lnTo>
                <a:lnTo>
                  <a:pt x="35" y="160"/>
                </a:lnTo>
                <a:lnTo>
                  <a:pt x="35" y="158"/>
                </a:lnTo>
                <a:lnTo>
                  <a:pt x="35" y="153"/>
                </a:lnTo>
                <a:lnTo>
                  <a:pt x="35" y="151"/>
                </a:lnTo>
                <a:lnTo>
                  <a:pt x="35" y="150"/>
                </a:lnTo>
                <a:lnTo>
                  <a:pt x="35" y="148"/>
                </a:lnTo>
                <a:lnTo>
                  <a:pt x="33" y="148"/>
                </a:lnTo>
                <a:lnTo>
                  <a:pt x="26" y="148"/>
                </a:lnTo>
                <a:lnTo>
                  <a:pt x="23" y="148"/>
                </a:lnTo>
                <a:lnTo>
                  <a:pt x="18" y="148"/>
                </a:lnTo>
                <a:lnTo>
                  <a:pt x="14" y="148"/>
                </a:lnTo>
                <a:lnTo>
                  <a:pt x="6" y="148"/>
                </a:lnTo>
                <a:lnTo>
                  <a:pt x="0" y="148"/>
                </a:lnTo>
                <a:lnTo>
                  <a:pt x="0" y="146"/>
                </a:lnTo>
                <a:lnTo>
                  <a:pt x="0" y="143"/>
                </a:lnTo>
                <a:lnTo>
                  <a:pt x="0" y="136"/>
                </a:lnTo>
                <a:lnTo>
                  <a:pt x="0" y="129"/>
                </a:lnTo>
                <a:lnTo>
                  <a:pt x="0" y="124"/>
                </a:lnTo>
                <a:lnTo>
                  <a:pt x="0" y="115"/>
                </a:lnTo>
                <a:lnTo>
                  <a:pt x="0" y="112"/>
                </a:lnTo>
                <a:lnTo>
                  <a:pt x="0" y="108"/>
                </a:lnTo>
                <a:lnTo>
                  <a:pt x="0" y="105"/>
                </a:lnTo>
                <a:lnTo>
                  <a:pt x="0" y="91"/>
                </a:lnTo>
                <a:lnTo>
                  <a:pt x="0" y="90"/>
                </a:lnTo>
                <a:lnTo>
                  <a:pt x="0" y="88"/>
                </a:lnTo>
                <a:lnTo>
                  <a:pt x="0" y="76"/>
                </a:lnTo>
                <a:lnTo>
                  <a:pt x="0" y="69"/>
                </a:lnTo>
                <a:lnTo>
                  <a:pt x="0" y="69"/>
                </a:lnTo>
                <a:lnTo>
                  <a:pt x="0" y="57"/>
                </a:lnTo>
                <a:lnTo>
                  <a:pt x="0" y="55"/>
                </a:lnTo>
                <a:lnTo>
                  <a:pt x="0" y="55"/>
                </a:lnTo>
                <a:lnTo>
                  <a:pt x="0" y="52"/>
                </a:lnTo>
                <a:lnTo>
                  <a:pt x="0" y="50"/>
                </a:lnTo>
                <a:lnTo>
                  <a:pt x="0" y="43"/>
                </a:lnTo>
                <a:lnTo>
                  <a:pt x="0" y="40"/>
                </a:lnTo>
                <a:lnTo>
                  <a:pt x="0" y="38"/>
                </a:lnTo>
                <a:lnTo>
                  <a:pt x="0" y="33"/>
                </a:lnTo>
                <a:lnTo>
                  <a:pt x="0" y="26"/>
                </a:lnTo>
                <a:lnTo>
                  <a:pt x="0" y="24"/>
                </a:lnTo>
                <a:lnTo>
                  <a:pt x="0" y="24"/>
                </a:lnTo>
                <a:lnTo>
                  <a:pt x="0" y="12"/>
                </a:lnTo>
                <a:lnTo>
                  <a:pt x="0" y="9"/>
                </a:lnTo>
                <a:lnTo>
                  <a:pt x="0" y="9"/>
                </a:lnTo>
                <a:lnTo>
                  <a:pt x="0" y="2"/>
                </a:lnTo>
                <a:lnTo>
                  <a:pt x="9" y="0"/>
                </a:lnTo>
                <a:lnTo>
                  <a:pt x="16" y="0"/>
                </a:lnTo>
                <a:lnTo>
                  <a:pt x="23" y="0"/>
                </a:lnTo>
                <a:lnTo>
                  <a:pt x="24" y="0"/>
                </a:lnTo>
                <a:lnTo>
                  <a:pt x="26" y="0"/>
                </a:lnTo>
                <a:lnTo>
                  <a:pt x="28" y="0"/>
                </a:lnTo>
                <a:lnTo>
                  <a:pt x="31" y="0"/>
                </a:lnTo>
                <a:lnTo>
                  <a:pt x="31" y="0"/>
                </a:lnTo>
                <a:lnTo>
                  <a:pt x="35" y="0"/>
                </a:lnTo>
                <a:lnTo>
                  <a:pt x="42" y="0"/>
                </a:lnTo>
                <a:lnTo>
                  <a:pt x="47" y="0"/>
                </a:lnTo>
                <a:lnTo>
                  <a:pt x="47" y="0"/>
                </a:lnTo>
                <a:lnTo>
                  <a:pt x="49" y="0"/>
                </a:lnTo>
                <a:lnTo>
                  <a:pt x="50" y="0"/>
                </a:lnTo>
                <a:lnTo>
                  <a:pt x="59" y="0"/>
                </a:lnTo>
                <a:lnTo>
                  <a:pt x="62" y="0"/>
                </a:lnTo>
                <a:lnTo>
                  <a:pt x="71" y="0"/>
                </a:lnTo>
                <a:lnTo>
                  <a:pt x="76" y="0"/>
                </a:lnTo>
                <a:lnTo>
                  <a:pt x="78" y="0"/>
                </a:lnTo>
                <a:lnTo>
                  <a:pt x="83" y="0"/>
                </a:lnTo>
                <a:lnTo>
                  <a:pt x="88" y="0"/>
                </a:lnTo>
                <a:lnTo>
                  <a:pt x="90" y="0"/>
                </a:lnTo>
                <a:lnTo>
                  <a:pt x="92" y="0"/>
                </a:lnTo>
                <a:lnTo>
                  <a:pt x="92" y="0"/>
                </a:lnTo>
                <a:lnTo>
                  <a:pt x="104" y="0"/>
                </a:lnTo>
                <a:lnTo>
                  <a:pt x="112" y="0"/>
                </a:lnTo>
                <a:lnTo>
                  <a:pt x="116" y="0"/>
                </a:lnTo>
                <a:lnTo>
                  <a:pt x="121" y="0"/>
                </a:lnTo>
                <a:lnTo>
                  <a:pt x="126" y="0"/>
                </a:lnTo>
                <a:lnTo>
                  <a:pt x="128" y="0"/>
                </a:lnTo>
                <a:lnTo>
                  <a:pt x="129" y="0"/>
                </a:lnTo>
                <a:lnTo>
                  <a:pt x="136" y="0"/>
                </a:lnTo>
                <a:lnTo>
                  <a:pt x="147" y="0"/>
                </a:lnTo>
                <a:lnTo>
                  <a:pt x="148" y="0"/>
                </a:lnTo>
                <a:lnTo>
                  <a:pt x="152" y="0"/>
                </a:lnTo>
                <a:lnTo>
                  <a:pt x="155" y="0"/>
                </a:lnTo>
                <a:lnTo>
                  <a:pt x="160" y="0"/>
                </a:lnTo>
                <a:lnTo>
                  <a:pt x="167" y="0"/>
                </a:lnTo>
                <a:lnTo>
                  <a:pt x="171" y="0"/>
                </a:lnTo>
                <a:lnTo>
                  <a:pt x="178" y="0"/>
                </a:lnTo>
                <a:lnTo>
                  <a:pt x="179" y="0"/>
                </a:lnTo>
                <a:lnTo>
                  <a:pt x="188" y="0"/>
                </a:lnTo>
                <a:lnTo>
                  <a:pt x="193" y="0"/>
                </a:lnTo>
                <a:lnTo>
                  <a:pt x="196" y="0"/>
                </a:lnTo>
                <a:lnTo>
                  <a:pt x="205" y="0"/>
                </a:lnTo>
                <a:lnTo>
                  <a:pt x="212" y="0"/>
                </a:lnTo>
                <a:lnTo>
                  <a:pt x="217" y="0"/>
                </a:lnTo>
                <a:lnTo>
                  <a:pt x="222" y="0"/>
                </a:lnTo>
                <a:lnTo>
                  <a:pt x="227" y="0"/>
                </a:lnTo>
                <a:lnTo>
                  <a:pt x="227" y="0"/>
                </a:lnTo>
                <a:lnTo>
                  <a:pt x="229" y="0"/>
                </a:lnTo>
                <a:lnTo>
                  <a:pt x="238" y="0"/>
                </a:lnTo>
                <a:lnTo>
                  <a:pt x="239" y="0"/>
                </a:lnTo>
                <a:lnTo>
                  <a:pt x="246" y="0"/>
                </a:lnTo>
                <a:lnTo>
                  <a:pt x="250" y="0"/>
                </a:lnTo>
                <a:lnTo>
                  <a:pt x="260" y="0"/>
                </a:lnTo>
                <a:lnTo>
                  <a:pt x="264" y="0"/>
                </a:lnTo>
                <a:lnTo>
                  <a:pt x="267" y="0"/>
                </a:lnTo>
                <a:lnTo>
                  <a:pt x="269" y="0"/>
                </a:lnTo>
                <a:lnTo>
                  <a:pt x="279" y="0"/>
                </a:lnTo>
                <a:lnTo>
                  <a:pt x="288" y="0"/>
                </a:lnTo>
                <a:lnTo>
                  <a:pt x="305" y="0"/>
                </a:lnTo>
                <a:lnTo>
                  <a:pt x="305" y="5"/>
                </a:lnTo>
                <a:lnTo>
                  <a:pt x="305" y="16"/>
                </a:lnTo>
                <a:lnTo>
                  <a:pt x="305" y="17"/>
                </a:lnTo>
                <a:lnTo>
                  <a:pt x="305" y="22"/>
                </a:lnTo>
                <a:lnTo>
                  <a:pt x="305" y="28"/>
                </a:lnTo>
                <a:lnTo>
                  <a:pt x="305" y="34"/>
                </a:lnTo>
                <a:lnTo>
                  <a:pt x="305" y="38"/>
                </a:lnTo>
                <a:lnTo>
                  <a:pt x="305" y="40"/>
                </a:lnTo>
                <a:lnTo>
                  <a:pt x="305" y="40"/>
                </a:lnTo>
                <a:lnTo>
                  <a:pt x="305" y="50"/>
                </a:lnTo>
                <a:lnTo>
                  <a:pt x="305" y="57"/>
                </a:lnTo>
                <a:lnTo>
                  <a:pt x="305" y="59"/>
                </a:lnTo>
                <a:lnTo>
                  <a:pt x="305" y="67"/>
                </a:lnTo>
                <a:lnTo>
                  <a:pt x="312" y="67"/>
                </a:lnTo>
                <a:lnTo>
                  <a:pt x="317" y="67"/>
                </a:lnTo>
                <a:lnTo>
                  <a:pt x="320" y="67"/>
                </a:lnTo>
                <a:lnTo>
                  <a:pt x="325" y="67"/>
                </a:lnTo>
                <a:lnTo>
                  <a:pt x="327" y="67"/>
                </a:lnTo>
                <a:lnTo>
                  <a:pt x="341" y="67"/>
                </a:lnTo>
                <a:lnTo>
                  <a:pt x="343" y="67"/>
                </a:lnTo>
                <a:lnTo>
                  <a:pt x="346" y="67"/>
                </a:lnTo>
                <a:lnTo>
                  <a:pt x="348" y="67"/>
                </a:lnTo>
                <a:lnTo>
                  <a:pt x="356" y="67"/>
                </a:lnTo>
                <a:lnTo>
                  <a:pt x="358" y="67"/>
                </a:lnTo>
                <a:lnTo>
                  <a:pt x="362" y="67"/>
                </a:lnTo>
                <a:lnTo>
                  <a:pt x="363" y="67"/>
                </a:lnTo>
                <a:lnTo>
                  <a:pt x="363" y="67"/>
                </a:lnTo>
                <a:lnTo>
                  <a:pt x="365" y="67"/>
                </a:lnTo>
                <a:lnTo>
                  <a:pt x="367" y="67"/>
                </a:lnTo>
                <a:lnTo>
                  <a:pt x="368" y="67"/>
                </a:lnTo>
                <a:lnTo>
                  <a:pt x="372" y="67"/>
                </a:lnTo>
                <a:lnTo>
                  <a:pt x="379" y="67"/>
                </a:lnTo>
                <a:lnTo>
                  <a:pt x="387" y="67"/>
                </a:lnTo>
                <a:lnTo>
                  <a:pt x="391" y="67"/>
                </a:lnTo>
                <a:lnTo>
                  <a:pt x="396" y="67"/>
                </a:lnTo>
                <a:lnTo>
                  <a:pt x="401" y="67"/>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7" name="Freeform 185"/>
          <p:cNvSpPr>
            <a:spLocks/>
          </p:cNvSpPr>
          <p:nvPr/>
        </p:nvSpPr>
        <p:spPr bwMode="auto">
          <a:xfrm>
            <a:off x="7246145" y="2984898"/>
            <a:ext cx="436960" cy="465535"/>
          </a:xfrm>
          <a:custGeom>
            <a:avLst/>
            <a:gdLst/>
            <a:ahLst/>
            <a:cxnLst>
              <a:cxn ang="0">
                <a:pos x="329" y="90"/>
              </a:cxn>
              <a:cxn ang="0">
                <a:pos x="325" y="97"/>
              </a:cxn>
              <a:cxn ang="0">
                <a:pos x="320" y="107"/>
              </a:cxn>
              <a:cxn ang="0">
                <a:pos x="312" y="117"/>
              </a:cxn>
              <a:cxn ang="0">
                <a:pos x="300" y="126"/>
              </a:cxn>
              <a:cxn ang="0">
                <a:pos x="289" y="133"/>
              </a:cxn>
              <a:cxn ang="0">
                <a:pos x="281" y="142"/>
              </a:cxn>
              <a:cxn ang="0">
                <a:pos x="277" y="152"/>
              </a:cxn>
              <a:cxn ang="0">
                <a:pos x="270" y="164"/>
              </a:cxn>
              <a:cxn ang="0">
                <a:pos x="265" y="172"/>
              </a:cxn>
              <a:cxn ang="0">
                <a:pos x="260" y="179"/>
              </a:cxn>
              <a:cxn ang="0">
                <a:pos x="258" y="193"/>
              </a:cxn>
              <a:cxn ang="0">
                <a:pos x="255" y="205"/>
              </a:cxn>
              <a:cxn ang="0">
                <a:pos x="251" y="217"/>
              </a:cxn>
              <a:cxn ang="0">
                <a:pos x="251" y="231"/>
              </a:cxn>
              <a:cxn ang="0">
                <a:pos x="258" y="245"/>
              </a:cxn>
              <a:cxn ang="0">
                <a:pos x="270" y="259"/>
              </a:cxn>
              <a:cxn ang="0">
                <a:pos x="281" y="264"/>
              </a:cxn>
              <a:cxn ang="0">
                <a:pos x="281" y="272"/>
              </a:cxn>
              <a:cxn ang="0">
                <a:pos x="286" y="284"/>
              </a:cxn>
              <a:cxn ang="0">
                <a:pos x="279" y="319"/>
              </a:cxn>
              <a:cxn ang="0">
                <a:pos x="267" y="358"/>
              </a:cxn>
              <a:cxn ang="0">
                <a:pos x="236" y="374"/>
              </a:cxn>
              <a:cxn ang="0">
                <a:pos x="243" y="339"/>
              </a:cxn>
              <a:cxn ang="0">
                <a:pos x="215" y="339"/>
              </a:cxn>
              <a:cxn ang="0">
                <a:pos x="195" y="336"/>
              </a:cxn>
              <a:cxn ang="0">
                <a:pos x="198" y="315"/>
              </a:cxn>
              <a:cxn ang="0">
                <a:pos x="191" y="302"/>
              </a:cxn>
              <a:cxn ang="0">
                <a:pos x="171" y="302"/>
              </a:cxn>
              <a:cxn ang="0">
                <a:pos x="153" y="303"/>
              </a:cxn>
              <a:cxn ang="0">
                <a:pos x="134" y="303"/>
              </a:cxn>
              <a:cxn ang="0">
                <a:pos x="114" y="303"/>
              </a:cxn>
              <a:cxn ang="0">
                <a:pos x="85" y="312"/>
              </a:cxn>
              <a:cxn ang="0">
                <a:pos x="69" y="327"/>
              </a:cxn>
              <a:cxn ang="0">
                <a:pos x="55" y="315"/>
              </a:cxn>
              <a:cxn ang="0">
                <a:pos x="52" y="339"/>
              </a:cxn>
              <a:cxn ang="0">
                <a:pos x="40" y="348"/>
              </a:cxn>
              <a:cxn ang="0">
                <a:pos x="33" y="346"/>
              </a:cxn>
              <a:cxn ang="0">
                <a:pos x="33" y="343"/>
              </a:cxn>
              <a:cxn ang="0">
                <a:pos x="26" y="334"/>
              </a:cxn>
              <a:cxn ang="0">
                <a:pos x="12" y="331"/>
              </a:cxn>
              <a:cxn ang="0">
                <a:pos x="7" y="322"/>
              </a:cxn>
              <a:cxn ang="0">
                <a:pos x="0" y="327"/>
              </a:cxn>
              <a:cxn ang="0">
                <a:pos x="0" y="315"/>
              </a:cxn>
              <a:cxn ang="0">
                <a:pos x="0" y="283"/>
              </a:cxn>
              <a:cxn ang="0">
                <a:pos x="0" y="259"/>
              </a:cxn>
              <a:cxn ang="0">
                <a:pos x="0" y="219"/>
              </a:cxn>
              <a:cxn ang="0">
                <a:pos x="7" y="198"/>
              </a:cxn>
              <a:cxn ang="0">
                <a:pos x="23" y="185"/>
              </a:cxn>
              <a:cxn ang="0">
                <a:pos x="33" y="169"/>
              </a:cxn>
              <a:cxn ang="0">
                <a:pos x="83" y="166"/>
              </a:cxn>
              <a:cxn ang="0">
                <a:pos x="117" y="159"/>
              </a:cxn>
              <a:cxn ang="0">
                <a:pos x="133" y="116"/>
              </a:cxn>
              <a:cxn ang="0">
                <a:pos x="152" y="90"/>
              </a:cxn>
              <a:cxn ang="0">
                <a:pos x="172" y="52"/>
              </a:cxn>
              <a:cxn ang="0">
                <a:pos x="205" y="56"/>
              </a:cxn>
              <a:cxn ang="0">
                <a:pos x="231" y="28"/>
              </a:cxn>
              <a:cxn ang="0">
                <a:pos x="232" y="11"/>
              </a:cxn>
              <a:cxn ang="0">
                <a:pos x="241" y="0"/>
              </a:cxn>
              <a:cxn ang="0">
                <a:pos x="255" y="2"/>
              </a:cxn>
              <a:cxn ang="0">
                <a:pos x="265" y="12"/>
              </a:cxn>
              <a:cxn ang="0">
                <a:pos x="281" y="30"/>
              </a:cxn>
              <a:cxn ang="0">
                <a:pos x="341" y="45"/>
              </a:cxn>
            </a:cxnLst>
            <a:rect l="0" t="0" r="r" b="b"/>
            <a:pathLst>
              <a:path w="367" h="391">
                <a:moveTo>
                  <a:pt x="367" y="62"/>
                </a:moveTo>
                <a:lnTo>
                  <a:pt x="363" y="69"/>
                </a:lnTo>
                <a:lnTo>
                  <a:pt x="351" y="80"/>
                </a:lnTo>
                <a:lnTo>
                  <a:pt x="349" y="81"/>
                </a:lnTo>
                <a:lnTo>
                  <a:pt x="341" y="86"/>
                </a:lnTo>
                <a:lnTo>
                  <a:pt x="339" y="90"/>
                </a:lnTo>
                <a:lnTo>
                  <a:pt x="332" y="90"/>
                </a:lnTo>
                <a:lnTo>
                  <a:pt x="329" y="90"/>
                </a:lnTo>
                <a:lnTo>
                  <a:pt x="327" y="90"/>
                </a:lnTo>
                <a:lnTo>
                  <a:pt x="327" y="88"/>
                </a:lnTo>
                <a:lnTo>
                  <a:pt x="327" y="90"/>
                </a:lnTo>
                <a:lnTo>
                  <a:pt x="327" y="90"/>
                </a:lnTo>
                <a:lnTo>
                  <a:pt x="327" y="92"/>
                </a:lnTo>
                <a:lnTo>
                  <a:pt x="327" y="93"/>
                </a:lnTo>
                <a:lnTo>
                  <a:pt x="327" y="95"/>
                </a:lnTo>
                <a:lnTo>
                  <a:pt x="325" y="97"/>
                </a:lnTo>
                <a:lnTo>
                  <a:pt x="325" y="99"/>
                </a:lnTo>
                <a:lnTo>
                  <a:pt x="325" y="100"/>
                </a:lnTo>
                <a:lnTo>
                  <a:pt x="325" y="102"/>
                </a:lnTo>
                <a:lnTo>
                  <a:pt x="324" y="104"/>
                </a:lnTo>
                <a:lnTo>
                  <a:pt x="324" y="104"/>
                </a:lnTo>
                <a:lnTo>
                  <a:pt x="322" y="104"/>
                </a:lnTo>
                <a:lnTo>
                  <a:pt x="322" y="105"/>
                </a:lnTo>
                <a:lnTo>
                  <a:pt x="320" y="107"/>
                </a:lnTo>
                <a:lnTo>
                  <a:pt x="318" y="109"/>
                </a:lnTo>
                <a:lnTo>
                  <a:pt x="318" y="111"/>
                </a:lnTo>
                <a:lnTo>
                  <a:pt x="317" y="111"/>
                </a:lnTo>
                <a:lnTo>
                  <a:pt x="317" y="112"/>
                </a:lnTo>
                <a:lnTo>
                  <a:pt x="315" y="112"/>
                </a:lnTo>
                <a:lnTo>
                  <a:pt x="315" y="114"/>
                </a:lnTo>
                <a:lnTo>
                  <a:pt x="313" y="116"/>
                </a:lnTo>
                <a:lnTo>
                  <a:pt x="312" y="117"/>
                </a:lnTo>
                <a:lnTo>
                  <a:pt x="312" y="119"/>
                </a:lnTo>
                <a:lnTo>
                  <a:pt x="308" y="119"/>
                </a:lnTo>
                <a:lnTo>
                  <a:pt x="308" y="121"/>
                </a:lnTo>
                <a:lnTo>
                  <a:pt x="306" y="123"/>
                </a:lnTo>
                <a:lnTo>
                  <a:pt x="305" y="123"/>
                </a:lnTo>
                <a:lnTo>
                  <a:pt x="303" y="124"/>
                </a:lnTo>
                <a:lnTo>
                  <a:pt x="301" y="124"/>
                </a:lnTo>
                <a:lnTo>
                  <a:pt x="300" y="126"/>
                </a:lnTo>
                <a:lnTo>
                  <a:pt x="298" y="126"/>
                </a:lnTo>
                <a:lnTo>
                  <a:pt x="296" y="128"/>
                </a:lnTo>
                <a:lnTo>
                  <a:pt x="296" y="128"/>
                </a:lnTo>
                <a:lnTo>
                  <a:pt x="296" y="129"/>
                </a:lnTo>
                <a:lnTo>
                  <a:pt x="293" y="129"/>
                </a:lnTo>
                <a:lnTo>
                  <a:pt x="291" y="131"/>
                </a:lnTo>
                <a:lnTo>
                  <a:pt x="289" y="131"/>
                </a:lnTo>
                <a:lnTo>
                  <a:pt x="289" y="133"/>
                </a:lnTo>
                <a:lnTo>
                  <a:pt x="287" y="133"/>
                </a:lnTo>
                <a:lnTo>
                  <a:pt x="286" y="135"/>
                </a:lnTo>
                <a:lnTo>
                  <a:pt x="286" y="135"/>
                </a:lnTo>
                <a:lnTo>
                  <a:pt x="286" y="136"/>
                </a:lnTo>
                <a:lnTo>
                  <a:pt x="284" y="138"/>
                </a:lnTo>
                <a:lnTo>
                  <a:pt x="282" y="140"/>
                </a:lnTo>
                <a:lnTo>
                  <a:pt x="282" y="142"/>
                </a:lnTo>
                <a:lnTo>
                  <a:pt x="281" y="142"/>
                </a:lnTo>
                <a:lnTo>
                  <a:pt x="281" y="143"/>
                </a:lnTo>
                <a:lnTo>
                  <a:pt x="281" y="145"/>
                </a:lnTo>
                <a:lnTo>
                  <a:pt x="281" y="145"/>
                </a:lnTo>
                <a:lnTo>
                  <a:pt x="281" y="147"/>
                </a:lnTo>
                <a:lnTo>
                  <a:pt x="281" y="148"/>
                </a:lnTo>
                <a:lnTo>
                  <a:pt x="279" y="148"/>
                </a:lnTo>
                <a:lnTo>
                  <a:pt x="277" y="150"/>
                </a:lnTo>
                <a:lnTo>
                  <a:pt x="277" y="152"/>
                </a:lnTo>
                <a:lnTo>
                  <a:pt x="275" y="152"/>
                </a:lnTo>
                <a:lnTo>
                  <a:pt x="275" y="154"/>
                </a:lnTo>
                <a:lnTo>
                  <a:pt x="275" y="155"/>
                </a:lnTo>
                <a:lnTo>
                  <a:pt x="274" y="157"/>
                </a:lnTo>
                <a:lnTo>
                  <a:pt x="272" y="159"/>
                </a:lnTo>
                <a:lnTo>
                  <a:pt x="272" y="160"/>
                </a:lnTo>
                <a:lnTo>
                  <a:pt x="270" y="162"/>
                </a:lnTo>
                <a:lnTo>
                  <a:pt x="270" y="164"/>
                </a:lnTo>
                <a:lnTo>
                  <a:pt x="269" y="164"/>
                </a:lnTo>
                <a:lnTo>
                  <a:pt x="269" y="166"/>
                </a:lnTo>
                <a:lnTo>
                  <a:pt x="269" y="166"/>
                </a:lnTo>
                <a:lnTo>
                  <a:pt x="267" y="166"/>
                </a:lnTo>
                <a:lnTo>
                  <a:pt x="267" y="167"/>
                </a:lnTo>
                <a:lnTo>
                  <a:pt x="265" y="169"/>
                </a:lnTo>
                <a:lnTo>
                  <a:pt x="265" y="171"/>
                </a:lnTo>
                <a:lnTo>
                  <a:pt x="265" y="172"/>
                </a:lnTo>
                <a:lnTo>
                  <a:pt x="265" y="174"/>
                </a:lnTo>
                <a:lnTo>
                  <a:pt x="263" y="174"/>
                </a:lnTo>
                <a:lnTo>
                  <a:pt x="263" y="176"/>
                </a:lnTo>
                <a:lnTo>
                  <a:pt x="263" y="178"/>
                </a:lnTo>
                <a:lnTo>
                  <a:pt x="262" y="178"/>
                </a:lnTo>
                <a:lnTo>
                  <a:pt x="262" y="179"/>
                </a:lnTo>
                <a:lnTo>
                  <a:pt x="262" y="179"/>
                </a:lnTo>
                <a:lnTo>
                  <a:pt x="260" y="179"/>
                </a:lnTo>
                <a:lnTo>
                  <a:pt x="260" y="181"/>
                </a:lnTo>
                <a:lnTo>
                  <a:pt x="260" y="183"/>
                </a:lnTo>
                <a:lnTo>
                  <a:pt x="258" y="185"/>
                </a:lnTo>
                <a:lnTo>
                  <a:pt x="258" y="186"/>
                </a:lnTo>
                <a:lnTo>
                  <a:pt x="258" y="188"/>
                </a:lnTo>
                <a:lnTo>
                  <a:pt x="258" y="190"/>
                </a:lnTo>
                <a:lnTo>
                  <a:pt x="258" y="191"/>
                </a:lnTo>
                <a:lnTo>
                  <a:pt x="258" y="193"/>
                </a:lnTo>
                <a:lnTo>
                  <a:pt x="258" y="195"/>
                </a:lnTo>
                <a:lnTo>
                  <a:pt x="257" y="195"/>
                </a:lnTo>
                <a:lnTo>
                  <a:pt x="257" y="197"/>
                </a:lnTo>
                <a:lnTo>
                  <a:pt x="257" y="198"/>
                </a:lnTo>
                <a:lnTo>
                  <a:pt x="257" y="200"/>
                </a:lnTo>
                <a:lnTo>
                  <a:pt x="255" y="202"/>
                </a:lnTo>
                <a:lnTo>
                  <a:pt x="255" y="203"/>
                </a:lnTo>
                <a:lnTo>
                  <a:pt x="255" y="205"/>
                </a:lnTo>
                <a:lnTo>
                  <a:pt x="255" y="207"/>
                </a:lnTo>
                <a:lnTo>
                  <a:pt x="255" y="209"/>
                </a:lnTo>
                <a:lnTo>
                  <a:pt x="255" y="210"/>
                </a:lnTo>
                <a:lnTo>
                  <a:pt x="253" y="212"/>
                </a:lnTo>
                <a:lnTo>
                  <a:pt x="253" y="214"/>
                </a:lnTo>
                <a:lnTo>
                  <a:pt x="253" y="215"/>
                </a:lnTo>
                <a:lnTo>
                  <a:pt x="253" y="217"/>
                </a:lnTo>
                <a:lnTo>
                  <a:pt x="251" y="217"/>
                </a:lnTo>
                <a:lnTo>
                  <a:pt x="251" y="219"/>
                </a:lnTo>
                <a:lnTo>
                  <a:pt x="251" y="221"/>
                </a:lnTo>
                <a:lnTo>
                  <a:pt x="251" y="222"/>
                </a:lnTo>
                <a:lnTo>
                  <a:pt x="251" y="224"/>
                </a:lnTo>
                <a:lnTo>
                  <a:pt x="251" y="226"/>
                </a:lnTo>
                <a:lnTo>
                  <a:pt x="251" y="226"/>
                </a:lnTo>
                <a:lnTo>
                  <a:pt x="250" y="229"/>
                </a:lnTo>
                <a:lnTo>
                  <a:pt x="251" y="231"/>
                </a:lnTo>
                <a:lnTo>
                  <a:pt x="251" y="233"/>
                </a:lnTo>
                <a:lnTo>
                  <a:pt x="251" y="234"/>
                </a:lnTo>
                <a:lnTo>
                  <a:pt x="251" y="236"/>
                </a:lnTo>
                <a:lnTo>
                  <a:pt x="251" y="238"/>
                </a:lnTo>
                <a:lnTo>
                  <a:pt x="253" y="240"/>
                </a:lnTo>
                <a:lnTo>
                  <a:pt x="253" y="240"/>
                </a:lnTo>
                <a:lnTo>
                  <a:pt x="257" y="243"/>
                </a:lnTo>
                <a:lnTo>
                  <a:pt x="258" y="245"/>
                </a:lnTo>
                <a:lnTo>
                  <a:pt x="258" y="246"/>
                </a:lnTo>
                <a:lnTo>
                  <a:pt x="260" y="246"/>
                </a:lnTo>
                <a:lnTo>
                  <a:pt x="260" y="248"/>
                </a:lnTo>
                <a:lnTo>
                  <a:pt x="262" y="250"/>
                </a:lnTo>
                <a:lnTo>
                  <a:pt x="265" y="253"/>
                </a:lnTo>
                <a:lnTo>
                  <a:pt x="267" y="255"/>
                </a:lnTo>
                <a:lnTo>
                  <a:pt x="269" y="257"/>
                </a:lnTo>
                <a:lnTo>
                  <a:pt x="270" y="259"/>
                </a:lnTo>
                <a:lnTo>
                  <a:pt x="272" y="259"/>
                </a:lnTo>
                <a:lnTo>
                  <a:pt x="274" y="260"/>
                </a:lnTo>
                <a:lnTo>
                  <a:pt x="275" y="260"/>
                </a:lnTo>
                <a:lnTo>
                  <a:pt x="275" y="262"/>
                </a:lnTo>
                <a:lnTo>
                  <a:pt x="277" y="262"/>
                </a:lnTo>
                <a:lnTo>
                  <a:pt x="279" y="262"/>
                </a:lnTo>
                <a:lnTo>
                  <a:pt x="279" y="264"/>
                </a:lnTo>
                <a:lnTo>
                  <a:pt x="281" y="264"/>
                </a:lnTo>
                <a:lnTo>
                  <a:pt x="281" y="265"/>
                </a:lnTo>
                <a:lnTo>
                  <a:pt x="281" y="267"/>
                </a:lnTo>
                <a:lnTo>
                  <a:pt x="281" y="269"/>
                </a:lnTo>
                <a:lnTo>
                  <a:pt x="281" y="269"/>
                </a:lnTo>
                <a:lnTo>
                  <a:pt x="281" y="271"/>
                </a:lnTo>
                <a:lnTo>
                  <a:pt x="281" y="271"/>
                </a:lnTo>
                <a:lnTo>
                  <a:pt x="281" y="271"/>
                </a:lnTo>
                <a:lnTo>
                  <a:pt x="281" y="272"/>
                </a:lnTo>
                <a:lnTo>
                  <a:pt x="282" y="274"/>
                </a:lnTo>
                <a:lnTo>
                  <a:pt x="284" y="274"/>
                </a:lnTo>
                <a:lnTo>
                  <a:pt x="286" y="274"/>
                </a:lnTo>
                <a:lnTo>
                  <a:pt x="287" y="274"/>
                </a:lnTo>
                <a:lnTo>
                  <a:pt x="289" y="276"/>
                </a:lnTo>
                <a:lnTo>
                  <a:pt x="287" y="279"/>
                </a:lnTo>
                <a:lnTo>
                  <a:pt x="286" y="283"/>
                </a:lnTo>
                <a:lnTo>
                  <a:pt x="286" y="284"/>
                </a:lnTo>
                <a:lnTo>
                  <a:pt x="284" y="286"/>
                </a:lnTo>
                <a:lnTo>
                  <a:pt x="284" y="289"/>
                </a:lnTo>
                <a:lnTo>
                  <a:pt x="282" y="293"/>
                </a:lnTo>
                <a:lnTo>
                  <a:pt x="282" y="296"/>
                </a:lnTo>
                <a:lnTo>
                  <a:pt x="281" y="303"/>
                </a:lnTo>
                <a:lnTo>
                  <a:pt x="281" y="312"/>
                </a:lnTo>
                <a:lnTo>
                  <a:pt x="279" y="315"/>
                </a:lnTo>
                <a:lnTo>
                  <a:pt x="279" y="319"/>
                </a:lnTo>
                <a:lnTo>
                  <a:pt x="277" y="322"/>
                </a:lnTo>
                <a:lnTo>
                  <a:pt x="275" y="332"/>
                </a:lnTo>
                <a:lnTo>
                  <a:pt x="275" y="339"/>
                </a:lnTo>
                <a:lnTo>
                  <a:pt x="274" y="345"/>
                </a:lnTo>
                <a:lnTo>
                  <a:pt x="274" y="346"/>
                </a:lnTo>
                <a:lnTo>
                  <a:pt x="272" y="348"/>
                </a:lnTo>
                <a:lnTo>
                  <a:pt x="269" y="358"/>
                </a:lnTo>
                <a:lnTo>
                  <a:pt x="267" y="358"/>
                </a:lnTo>
                <a:lnTo>
                  <a:pt x="258" y="370"/>
                </a:lnTo>
                <a:lnTo>
                  <a:pt x="253" y="375"/>
                </a:lnTo>
                <a:lnTo>
                  <a:pt x="251" y="377"/>
                </a:lnTo>
                <a:lnTo>
                  <a:pt x="250" y="379"/>
                </a:lnTo>
                <a:lnTo>
                  <a:pt x="239" y="391"/>
                </a:lnTo>
                <a:lnTo>
                  <a:pt x="239" y="384"/>
                </a:lnTo>
                <a:lnTo>
                  <a:pt x="239" y="381"/>
                </a:lnTo>
                <a:lnTo>
                  <a:pt x="236" y="374"/>
                </a:lnTo>
                <a:lnTo>
                  <a:pt x="238" y="365"/>
                </a:lnTo>
                <a:lnTo>
                  <a:pt x="236" y="363"/>
                </a:lnTo>
                <a:lnTo>
                  <a:pt x="236" y="351"/>
                </a:lnTo>
                <a:lnTo>
                  <a:pt x="238" y="350"/>
                </a:lnTo>
                <a:lnTo>
                  <a:pt x="239" y="348"/>
                </a:lnTo>
                <a:lnTo>
                  <a:pt x="241" y="346"/>
                </a:lnTo>
                <a:lnTo>
                  <a:pt x="243" y="343"/>
                </a:lnTo>
                <a:lnTo>
                  <a:pt x="243" y="339"/>
                </a:lnTo>
                <a:lnTo>
                  <a:pt x="243" y="338"/>
                </a:lnTo>
                <a:lnTo>
                  <a:pt x="241" y="336"/>
                </a:lnTo>
                <a:lnTo>
                  <a:pt x="234" y="334"/>
                </a:lnTo>
                <a:lnTo>
                  <a:pt x="231" y="334"/>
                </a:lnTo>
                <a:lnTo>
                  <a:pt x="227" y="336"/>
                </a:lnTo>
                <a:lnTo>
                  <a:pt x="226" y="336"/>
                </a:lnTo>
                <a:lnTo>
                  <a:pt x="219" y="338"/>
                </a:lnTo>
                <a:lnTo>
                  <a:pt x="215" y="339"/>
                </a:lnTo>
                <a:lnTo>
                  <a:pt x="208" y="341"/>
                </a:lnTo>
                <a:lnTo>
                  <a:pt x="208" y="338"/>
                </a:lnTo>
                <a:lnTo>
                  <a:pt x="208" y="336"/>
                </a:lnTo>
                <a:lnTo>
                  <a:pt x="207" y="334"/>
                </a:lnTo>
                <a:lnTo>
                  <a:pt x="203" y="338"/>
                </a:lnTo>
                <a:lnTo>
                  <a:pt x="200" y="339"/>
                </a:lnTo>
                <a:lnTo>
                  <a:pt x="198" y="339"/>
                </a:lnTo>
                <a:lnTo>
                  <a:pt x="195" y="336"/>
                </a:lnTo>
                <a:lnTo>
                  <a:pt x="195" y="331"/>
                </a:lnTo>
                <a:lnTo>
                  <a:pt x="191" y="322"/>
                </a:lnTo>
                <a:lnTo>
                  <a:pt x="191" y="320"/>
                </a:lnTo>
                <a:lnTo>
                  <a:pt x="191" y="315"/>
                </a:lnTo>
                <a:lnTo>
                  <a:pt x="191" y="315"/>
                </a:lnTo>
                <a:lnTo>
                  <a:pt x="195" y="317"/>
                </a:lnTo>
                <a:lnTo>
                  <a:pt x="196" y="317"/>
                </a:lnTo>
                <a:lnTo>
                  <a:pt x="198" y="315"/>
                </a:lnTo>
                <a:lnTo>
                  <a:pt x="200" y="312"/>
                </a:lnTo>
                <a:lnTo>
                  <a:pt x="200" y="310"/>
                </a:lnTo>
                <a:lnTo>
                  <a:pt x="200" y="305"/>
                </a:lnTo>
                <a:lnTo>
                  <a:pt x="200" y="303"/>
                </a:lnTo>
                <a:lnTo>
                  <a:pt x="200" y="302"/>
                </a:lnTo>
                <a:lnTo>
                  <a:pt x="196" y="302"/>
                </a:lnTo>
                <a:lnTo>
                  <a:pt x="191" y="302"/>
                </a:lnTo>
                <a:lnTo>
                  <a:pt x="191" y="302"/>
                </a:lnTo>
                <a:lnTo>
                  <a:pt x="188" y="302"/>
                </a:lnTo>
                <a:lnTo>
                  <a:pt x="184" y="302"/>
                </a:lnTo>
                <a:lnTo>
                  <a:pt x="177" y="302"/>
                </a:lnTo>
                <a:lnTo>
                  <a:pt x="176" y="302"/>
                </a:lnTo>
                <a:lnTo>
                  <a:pt x="176" y="302"/>
                </a:lnTo>
                <a:lnTo>
                  <a:pt x="174" y="302"/>
                </a:lnTo>
                <a:lnTo>
                  <a:pt x="172" y="302"/>
                </a:lnTo>
                <a:lnTo>
                  <a:pt x="171" y="302"/>
                </a:lnTo>
                <a:lnTo>
                  <a:pt x="167" y="302"/>
                </a:lnTo>
                <a:lnTo>
                  <a:pt x="165" y="302"/>
                </a:lnTo>
                <a:lnTo>
                  <a:pt x="164" y="302"/>
                </a:lnTo>
                <a:lnTo>
                  <a:pt x="162" y="302"/>
                </a:lnTo>
                <a:lnTo>
                  <a:pt x="160" y="302"/>
                </a:lnTo>
                <a:lnTo>
                  <a:pt x="158" y="303"/>
                </a:lnTo>
                <a:lnTo>
                  <a:pt x="157" y="303"/>
                </a:lnTo>
                <a:lnTo>
                  <a:pt x="153" y="303"/>
                </a:lnTo>
                <a:lnTo>
                  <a:pt x="152" y="303"/>
                </a:lnTo>
                <a:lnTo>
                  <a:pt x="150" y="303"/>
                </a:lnTo>
                <a:lnTo>
                  <a:pt x="146" y="303"/>
                </a:lnTo>
                <a:lnTo>
                  <a:pt x="145" y="303"/>
                </a:lnTo>
                <a:lnTo>
                  <a:pt x="143" y="303"/>
                </a:lnTo>
                <a:lnTo>
                  <a:pt x="141" y="303"/>
                </a:lnTo>
                <a:lnTo>
                  <a:pt x="136" y="303"/>
                </a:lnTo>
                <a:lnTo>
                  <a:pt x="134" y="303"/>
                </a:lnTo>
                <a:lnTo>
                  <a:pt x="133" y="303"/>
                </a:lnTo>
                <a:lnTo>
                  <a:pt x="129" y="303"/>
                </a:lnTo>
                <a:lnTo>
                  <a:pt x="128" y="303"/>
                </a:lnTo>
                <a:lnTo>
                  <a:pt x="126" y="303"/>
                </a:lnTo>
                <a:lnTo>
                  <a:pt x="124" y="303"/>
                </a:lnTo>
                <a:lnTo>
                  <a:pt x="122" y="303"/>
                </a:lnTo>
                <a:lnTo>
                  <a:pt x="115" y="303"/>
                </a:lnTo>
                <a:lnTo>
                  <a:pt x="114" y="303"/>
                </a:lnTo>
                <a:lnTo>
                  <a:pt x="107" y="303"/>
                </a:lnTo>
                <a:lnTo>
                  <a:pt x="105" y="303"/>
                </a:lnTo>
                <a:lnTo>
                  <a:pt x="91" y="305"/>
                </a:lnTo>
                <a:lnTo>
                  <a:pt x="90" y="305"/>
                </a:lnTo>
                <a:lnTo>
                  <a:pt x="88" y="305"/>
                </a:lnTo>
                <a:lnTo>
                  <a:pt x="86" y="307"/>
                </a:lnTo>
                <a:lnTo>
                  <a:pt x="85" y="310"/>
                </a:lnTo>
                <a:lnTo>
                  <a:pt x="85" y="312"/>
                </a:lnTo>
                <a:lnTo>
                  <a:pt x="85" y="315"/>
                </a:lnTo>
                <a:lnTo>
                  <a:pt x="81" y="320"/>
                </a:lnTo>
                <a:lnTo>
                  <a:pt x="81" y="322"/>
                </a:lnTo>
                <a:lnTo>
                  <a:pt x="81" y="324"/>
                </a:lnTo>
                <a:lnTo>
                  <a:pt x="79" y="324"/>
                </a:lnTo>
                <a:lnTo>
                  <a:pt x="74" y="329"/>
                </a:lnTo>
                <a:lnTo>
                  <a:pt x="72" y="329"/>
                </a:lnTo>
                <a:lnTo>
                  <a:pt x="69" y="327"/>
                </a:lnTo>
                <a:lnTo>
                  <a:pt x="69" y="326"/>
                </a:lnTo>
                <a:lnTo>
                  <a:pt x="67" y="326"/>
                </a:lnTo>
                <a:lnTo>
                  <a:pt x="67" y="324"/>
                </a:lnTo>
                <a:lnTo>
                  <a:pt x="66" y="322"/>
                </a:lnTo>
                <a:lnTo>
                  <a:pt x="66" y="320"/>
                </a:lnTo>
                <a:lnTo>
                  <a:pt x="62" y="317"/>
                </a:lnTo>
                <a:lnTo>
                  <a:pt x="59" y="315"/>
                </a:lnTo>
                <a:lnTo>
                  <a:pt x="55" y="315"/>
                </a:lnTo>
                <a:lnTo>
                  <a:pt x="55" y="315"/>
                </a:lnTo>
                <a:lnTo>
                  <a:pt x="50" y="315"/>
                </a:lnTo>
                <a:lnTo>
                  <a:pt x="47" y="324"/>
                </a:lnTo>
                <a:lnTo>
                  <a:pt x="48" y="329"/>
                </a:lnTo>
                <a:lnTo>
                  <a:pt x="50" y="336"/>
                </a:lnTo>
                <a:lnTo>
                  <a:pt x="50" y="338"/>
                </a:lnTo>
                <a:lnTo>
                  <a:pt x="52" y="338"/>
                </a:lnTo>
                <a:lnTo>
                  <a:pt x="52" y="339"/>
                </a:lnTo>
                <a:lnTo>
                  <a:pt x="52" y="341"/>
                </a:lnTo>
                <a:lnTo>
                  <a:pt x="50" y="341"/>
                </a:lnTo>
                <a:lnTo>
                  <a:pt x="50" y="343"/>
                </a:lnTo>
                <a:lnTo>
                  <a:pt x="48" y="345"/>
                </a:lnTo>
                <a:lnTo>
                  <a:pt x="45" y="346"/>
                </a:lnTo>
                <a:lnTo>
                  <a:pt x="43" y="346"/>
                </a:lnTo>
                <a:lnTo>
                  <a:pt x="42" y="346"/>
                </a:lnTo>
                <a:lnTo>
                  <a:pt x="40" y="348"/>
                </a:lnTo>
                <a:lnTo>
                  <a:pt x="36" y="348"/>
                </a:lnTo>
                <a:lnTo>
                  <a:pt x="35" y="346"/>
                </a:lnTo>
                <a:lnTo>
                  <a:pt x="33" y="346"/>
                </a:lnTo>
                <a:lnTo>
                  <a:pt x="33" y="348"/>
                </a:lnTo>
                <a:lnTo>
                  <a:pt x="31" y="348"/>
                </a:lnTo>
                <a:lnTo>
                  <a:pt x="31" y="346"/>
                </a:lnTo>
                <a:lnTo>
                  <a:pt x="33" y="346"/>
                </a:lnTo>
                <a:lnTo>
                  <a:pt x="33" y="346"/>
                </a:lnTo>
                <a:lnTo>
                  <a:pt x="35" y="346"/>
                </a:lnTo>
                <a:lnTo>
                  <a:pt x="36" y="346"/>
                </a:lnTo>
                <a:lnTo>
                  <a:pt x="38" y="343"/>
                </a:lnTo>
                <a:lnTo>
                  <a:pt x="36" y="341"/>
                </a:lnTo>
                <a:lnTo>
                  <a:pt x="36" y="339"/>
                </a:lnTo>
                <a:lnTo>
                  <a:pt x="35" y="339"/>
                </a:lnTo>
                <a:lnTo>
                  <a:pt x="33" y="341"/>
                </a:lnTo>
                <a:lnTo>
                  <a:pt x="33" y="343"/>
                </a:lnTo>
                <a:lnTo>
                  <a:pt x="31" y="345"/>
                </a:lnTo>
                <a:lnTo>
                  <a:pt x="29" y="345"/>
                </a:lnTo>
                <a:lnTo>
                  <a:pt x="29" y="343"/>
                </a:lnTo>
                <a:lnTo>
                  <a:pt x="29" y="341"/>
                </a:lnTo>
                <a:lnTo>
                  <a:pt x="31" y="341"/>
                </a:lnTo>
                <a:lnTo>
                  <a:pt x="31" y="338"/>
                </a:lnTo>
                <a:lnTo>
                  <a:pt x="28" y="336"/>
                </a:lnTo>
                <a:lnTo>
                  <a:pt x="26" y="334"/>
                </a:lnTo>
                <a:lnTo>
                  <a:pt x="24" y="331"/>
                </a:lnTo>
                <a:lnTo>
                  <a:pt x="23" y="329"/>
                </a:lnTo>
                <a:lnTo>
                  <a:pt x="17" y="331"/>
                </a:lnTo>
                <a:lnTo>
                  <a:pt x="16" y="331"/>
                </a:lnTo>
                <a:lnTo>
                  <a:pt x="12" y="331"/>
                </a:lnTo>
                <a:lnTo>
                  <a:pt x="11" y="331"/>
                </a:lnTo>
                <a:lnTo>
                  <a:pt x="12" y="331"/>
                </a:lnTo>
                <a:lnTo>
                  <a:pt x="12" y="331"/>
                </a:lnTo>
                <a:lnTo>
                  <a:pt x="12" y="329"/>
                </a:lnTo>
                <a:lnTo>
                  <a:pt x="14" y="329"/>
                </a:lnTo>
                <a:lnTo>
                  <a:pt x="14" y="327"/>
                </a:lnTo>
                <a:lnTo>
                  <a:pt x="12" y="327"/>
                </a:lnTo>
                <a:lnTo>
                  <a:pt x="12" y="326"/>
                </a:lnTo>
                <a:lnTo>
                  <a:pt x="11" y="324"/>
                </a:lnTo>
                <a:lnTo>
                  <a:pt x="9" y="322"/>
                </a:lnTo>
                <a:lnTo>
                  <a:pt x="7" y="322"/>
                </a:lnTo>
                <a:lnTo>
                  <a:pt x="5" y="322"/>
                </a:lnTo>
                <a:lnTo>
                  <a:pt x="4" y="322"/>
                </a:lnTo>
                <a:lnTo>
                  <a:pt x="2" y="327"/>
                </a:lnTo>
                <a:lnTo>
                  <a:pt x="2" y="332"/>
                </a:lnTo>
                <a:lnTo>
                  <a:pt x="0" y="334"/>
                </a:lnTo>
                <a:lnTo>
                  <a:pt x="0" y="332"/>
                </a:lnTo>
                <a:lnTo>
                  <a:pt x="0" y="331"/>
                </a:lnTo>
                <a:lnTo>
                  <a:pt x="0" y="327"/>
                </a:lnTo>
                <a:lnTo>
                  <a:pt x="0" y="326"/>
                </a:lnTo>
                <a:lnTo>
                  <a:pt x="0" y="324"/>
                </a:lnTo>
                <a:lnTo>
                  <a:pt x="0" y="322"/>
                </a:lnTo>
                <a:lnTo>
                  <a:pt x="0" y="320"/>
                </a:lnTo>
                <a:lnTo>
                  <a:pt x="0" y="319"/>
                </a:lnTo>
                <a:lnTo>
                  <a:pt x="0" y="317"/>
                </a:lnTo>
                <a:lnTo>
                  <a:pt x="0" y="315"/>
                </a:lnTo>
                <a:lnTo>
                  <a:pt x="0" y="315"/>
                </a:lnTo>
                <a:lnTo>
                  <a:pt x="0" y="310"/>
                </a:lnTo>
                <a:lnTo>
                  <a:pt x="0" y="308"/>
                </a:lnTo>
                <a:lnTo>
                  <a:pt x="0" y="305"/>
                </a:lnTo>
                <a:lnTo>
                  <a:pt x="0" y="302"/>
                </a:lnTo>
                <a:lnTo>
                  <a:pt x="0" y="300"/>
                </a:lnTo>
                <a:lnTo>
                  <a:pt x="0" y="289"/>
                </a:lnTo>
                <a:lnTo>
                  <a:pt x="0" y="284"/>
                </a:lnTo>
                <a:lnTo>
                  <a:pt x="0" y="283"/>
                </a:lnTo>
                <a:lnTo>
                  <a:pt x="0" y="276"/>
                </a:lnTo>
                <a:lnTo>
                  <a:pt x="0" y="274"/>
                </a:lnTo>
                <a:lnTo>
                  <a:pt x="0" y="272"/>
                </a:lnTo>
                <a:lnTo>
                  <a:pt x="0" y="271"/>
                </a:lnTo>
                <a:lnTo>
                  <a:pt x="0" y="267"/>
                </a:lnTo>
                <a:lnTo>
                  <a:pt x="0" y="264"/>
                </a:lnTo>
                <a:lnTo>
                  <a:pt x="0" y="260"/>
                </a:lnTo>
                <a:lnTo>
                  <a:pt x="0" y="259"/>
                </a:lnTo>
                <a:lnTo>
                  <a:pt x="0" y="257"/>
                </a:lnTo>
                <a:lnTo>
                  <a:pt x="0" y="255"/>
                </a:lnTo>
                <a:lnTo>
                  <a:pt x="0" y="250"/>
                </a:lnTo>
                <a:lnTo>
                  <a:pt x="0" y="236"/>
                </a:lnTo>
                <a:lnTo>
                  <a:pt x="0" y="224"/>
                </a:lnTo>
                <a:lnTo>
                  <a:pt x="0" y="222"/>
                </a:lnTo>
                <a:lnTo>
                  <a:pt x="0" y="221"/>
                </a:lnTo>
                <a:lnTo>
                  <a:pt x="0" y="219"/>
                </a:lnTo>
                <a:lnTo>
                  <a:pt x="0" y="217"/>
                </a:lnTo>
                <a:lnTo>
                  <a:pt x="0" y="214"/>
                </a:lnTo>
                <a:lnTo>
                  <a:pt x="0" y="212"/>
                </a:lnTo>
                <a:lnTo>
                  <a:pt x="0" y="210"/>
                </a:lnTo>
                <a:lnTo>
                  <a:pt x="0" y="203"/>
                </a:lnTo>
                <a:lnTo>
                  <a:pt x="0" y="202"/>
                </a:lnTo>
                <a:lnTo>
                  <a:pt x="2" y="200"/>
                </a:lnTo>
                <a:lnTo>
                  <a:pt x="7" y="198"/>
                </a:lnTo>
                <a:lnTo>
                  <a:pt x="9" y="197"/>
                </a:lnTo>
                <a:lnTo>
                  <a:pt x="12" y="197"/>
                </a:lnTo>
                <a:lnTo>
                  <a:pt x="14" y="195"/>
                </a:lnTo>
                <a:lnTo>
                  <a:pt x="16" y="190"/>
                </a:lnTo>
                <a:lnTo>
                  <a:pt x="17" y="188"/>
                </a:lnTo>
                <a:lnTo>
                  <a:pt x="17" y="186"/>
                </a:lnTo>
                <a:lnTo>
                  <a:pt x="21" y="185"/>
                </a:lnTo>
                <a:lnTo>
                  <a:pt x="23" y="185"/>
                </a:lnTo>
                <a:lnTo>
                  <a:pt x="24" y="183"/>
                </a:lnTo>
                <a:lnTo>
                  <a:pt x="24" y="183"/>
                </a:lnTo>
                <a:lnTo>
                  <a:pt x="26" y="181"/>
                </a:lnTo>
                <a:lnTo>
                  <a:pt x="28" y="181"/>
                </a:lnTo>
                <a:lnTo>
                  <a:pt x="29" y="179"/>
                </a:lnTo>
                <a:lnTo>
                  <a:pt x="31" y="179"/>
                </a:lnTo>
                <a:lnTo>
                  <a:pt x="33" y="172"/>
                </a:lnTo>
                <a:lnTo>
                  <a:pt x="33" y="169"/>
                </a:lnTo>
                <a:lnTo>
                  <a:pt x="40" y="164"/>
                </a:lnTo>
                <a:lnTo>
                  <a:pt x="45" y="162"/>
                </a:lnTo>
                <a:lnTo>
                  <a:pt x="54" y="166"/>
                </a:lnTo>
                <a:lnTo>
                  <a:pt x="55" y="164"/>
                </a:lnTo>
                <a:lnTo>
                  <a:pt x="62" y="166"/>
                </a:lnTo>
                <a:lnTo>
                  <a:pt x="64" y="166"/>
                </a:lnTo>
                <a:lnTo>
                  <a:pt x="72" y="166"/>
                </a:lnTo>
                <a:lnTo>
                  <a:pt x="83" y="166"/>
                </a:lnTo>
                <a:lnTo>
                  <a:pt x="97" y="166"/>
                </a:lnTo>
                <a:lnTo>
                  <a:pt x="98" y="166"/>
                </a:lnTo>
                <a:lnTo>
                  <a:pt x="100" y="166"/>
                </a:lnTo>
                <a:lnTo>
                  <a:pt x="102" y="166"/>
                </a:lnTo>
                <a:lnTo>
                  <a:pt x="107" y="166"/>
                </a:lnTo>
                <a:lnTo>
                  <a:pt x="115" y="162"/>
                </a:lnTo>
                <a:lnTo>
                  <a:pt x="115" y="162"/>
                </a:lnTo>
                <a:lnTo>
                  <a:pt x="117" y="159"/>
                </a:lnTo>
                <a:lnTo>
                  <a:pt x="121" y="154"/>
                </a:lnTo>
                <a:lnTo>
                  <a:pt x="121" y="145"/>
                </a:lnTo>
                <a:lnTo>
                  <a:pt x="119" y="135"/>
                </a:lnTo>
                <a:lnTo>
                  <a:pt x="117" y="131"/>
                </a:lnTo>
                <a:lnTo>
                  <a:pt x="121" y="126"/>
                </a:lnTo>
                <a:lnTo>
                  <a:pt x="126" y="123"/>
                </a:lnTo>
                <a:lnTo>
                  <a:pt x="129" y="119"/>
                </a:lnTo>
                <a:lnTo>
                  <a:pt x="133" y="116"/>
                </a:lnTo>
                <a:lnTo>
                  <a:pt x="136" y="114"/>
                </a:lnTo>
                <a:lnTo>
                  <a:pt x="140" y="111"/>
                </a:lnTo>
                <a:lnTo>
                  <a:pt x="141" y="107"/>
                </a:lnTo>
                <a:lnTo>
                  <a:pt x="145" y="102"/>
                </a:lnTo>
                <a:lnTo>
                  <a:pt x="145" y="100"/>
                </a:lnTo>
                <a:lnTo>
                  <a:pt x="148" y="97"/>
                </a:lnTo>
                <a:lnTo>
                  <a:pt x="148" y="95"/>
                </a:lnTo>
                <a:lnTo>
                  <a:pt x="152" y="90"/>
                </a:lnTo>
                <a:lnTo>
                  <a:pt x="152" y="88"/>
                </a:lnTo>
                <a:lnTo>
                  <a:pt x="152" y="86"/>
                </a:lnTo>
                <a:lnTo>
                  <a:pt x="153" y="81"/>
                </a:lnTo>
                <a:lnTo>
                  <a:pt x="157" y="74"/>
                </a:lnTo>
                <a:lnTo>
                  <a:pt x="160" y="69"/>
                </a:lnTo>
                <a:lnTo>
                  <a:pt x="167" y="59"/>
                </a:lnTo>
                <a:lnTo>
                  <a:pt x="167" y="57"/>
                </a:lnTo>
                <a:lnTo>
                  <a:pt x="172" y="52"/>
                </a:lnTo>
                <a:lnTo>
                  <a:pt x="176" y="50"/>
                </a:lnTo>
                <a:lnTo>
                  <a:pt x="177" y="50"/>
                </a:lnTo>
                <a:lnTo>
                  <a:pt x="181" y="50"/>
                </a:lnTo>
                <a:lnTo>
                  <a:pt x="183" y="50"/>
                </a:lnTo>
                <a:lnTo>
                  <a:pt x="191" y="52"/>
                </a:lnTo>
                <a:lnTo>
                  <a:pt x="198" y="54"/>
                </a:lnTo>
                <a:lnTo>
                  <a:pt x="203" y="56"/>
                </a:lnTo>
                <a:lnTo>
                  <a:pt x="205" y="56"/>
                </a:lnTo>
                <a:lnTo>
                  <a:pt x="214" y="54"/>
                </a:lnTo>
                <a:lnTo>
                  <a:pt x="217" y="50"/>
                </a:lnTo>
                <a:lnTo>
                  <a:pt x="220" y="49"/>
                </a:lnTo>
                <a:lnTo>
                  <a:pt x="224" y="43"/>
                </a:lnTo>
                <a:lnTo>
                  <a:pt x="226" y="42"/>
                </a:lnTo>
                <a:lnTo>
                  <a:pt x="229" y="33"/>
                </a:lnTo>
                <a:lnTo>
                  <a:pt x="229" y="31"/>
                </a:lnTo>
                <a:lnTo>
                  <a:pt x="231" y="28"/>
                </a:lnTo>
                <a:lnTo>
                  <a:pt x="231" y="26"/>
                </a:lnTo>
                <a:lnTo>
                  <a:pt x="231" y="25"/>
                </a:lnTo>
                <a:lnTo>
                  <a:pt x="231" y="19"/>
                </a:lnTo>
                <a:lnTo>
                  <a:pt x="231" y="16"/>
                </a:lnTo>
                <a:lnTo>
                  <a:pt x="231" y="14"/>
                </a:lnTo>
                <a:lnTo>
                  <a:pt x="232" y="14"/>
                </a:lnTo>
                <a:lnTo>
                  <a:pt x="232" y="12"/>
                </a:lnTo>
                <a:lnTo>
                  <a:pt x="232" y="11"/>
                </a:lnTo>
                <a:lnTo>
                  <a:pt x="234" y="9"/>
                </a:lnTo>
                <a:lnTo>
                  <a:pt x="234" y="7"/>
                </a:lnTo>
                <a:lnTo>
                  <a:pt x="236" y="6"/>
                </a:lnTo>
                <a:lnTo>
                  <a:pt x="236" y="4"/>
                </a:lnTo>
                <a:lnTo>
                  <a:pt x="238" y="2"/>
                </a:lnTo>
                <a:lnTo>
                  <a:pt x="239" y="2"/>
                </a:lnTo>
                <a:lnTo>
                  <a:pt x="239" y="0"/>
                </a:lnTo>
                <a:lnTo>
                  <a:pt x="241" y="0"/>
                </a:lnTo>
                <a:lnTo>
                  <a:pt x="243" y="0"/>
                </a:lnTo>
                <a:lnTo>
                  <a:pt x="244" y="0"/>
                </a:lnTo>
                <a:lnTo>
                  <a:pt x="246" y="0"/>
                </a:lnTo>
                <a:lnTo>
                  <a:pt x="248" y="0"/>
                </a:lnTo>
                <a:lnTo>
                  <a:pt x="250" y="0"/>
                </a:lnTo>
                <a:lnTo>
                  <a:pt x="251" y="2"/>
                </a:lnTo>
                <a:lnTo>
                  <a:pt x="253" y="2"/>
                </a:lnTo>
                <a:lnTo>
                  <a:pt x="255" y="2"/>
                </a:lnTo>
                <a:lnTo>
                  <a:pt x="257" y="4"/>
                </a:lnTo>
                <a:lnTo>
                  <a:pt x="258" y="4"/>
                </a:lnTo>
                <a:lnTo>
                  <a:pt x="260" y="6"/>
                </a:lnTo>
                <a:lnTo>
                  <a:pt x="262" y="7"/>
                </a:lnTo>
                <a:lnTo>
                  <a:pt x="263" y="7"/>
                </a:lnTo>
                <a:lnTo>
                  <a:pt x="263" y="9"/>
                </a:lnTo>
                <a:lnTo>
                  <a:pt x="265" y="11"/>
                </a:lnTo>
                <a:lnTo>
                  <a:pt x="265" y="12"/>
                </a:lnTo>
                <a:lnTo>
                  <a:pt x="267" y="14"/>
                </a:lnTo>
                <a:lnTo>
                  <a:pt x="270" y="14"/>
                </a:lnTo>
                <a:lnTo>
                  <a:pt x="272" y="16"/>
                </a:lnTo>
                <a:lnTo>
                  <a:pt x="272" y="18"/>
                </a:lnTo>
                <a:lnTo>
                  <a:pt x="274" y="19"/>
                </a:lnTo>
                <a:lnTo>
                  <a:pt x="274" y="21"/>
                </a:lnTo>
                <a:lnTo>
                  <a:pt x="281" y="28"/>
                </a:lnTo>
                <a:lnTo>
                  <a:pt x="281" y="30"/>
                </a:lnTo>
                <a:lnTo>
                  <a:pt x="284" y="30"/>
                </a:lnTo>
                <a:lnTo>
                  <a:pt x="294" y="37"/>
                </a:lnTo>
                <a:lnTo>
                  <a:pt x="296" y="37"/>
                </a:lnTo>
                <a:lnTo>
                  <a:pt x="305" y="43"/>
                </a:lnTo>
                <a:lnTo>
                  <a:pt x="317" y="50"/>
                </a:lnTo>
                <a:lnTo>
                  <a:pt x="325" y="56"/>
                </a:lnTo>
                <a:lnTo>
                  <a:pt x="330" y="52"/>
                </a:lnTo>
                <a:lnTo>
                  <a:pt x="341" y="45"/>
                </a:lnTo>
                <a:lnTo>
                  <a:pt x="349" y="43"/>
                </a:lnTo>
                <a:lnTo>
                  <a:pt x="351" y="45"/>
                </a:lnTo>
                <a:lnTo>
                  <a:pt x="361" y="52"/>
                </a:lnTo>
                <a:lnTo>
                  <a:pt x="365" y="59"/>
                </a:lnTo>
                <a:lnTo>
                  <a:pt x="367" y="62"/>
                </a:lnTo>
              </a:path>
            </a:pathLst>
          </a:custGeom>
          <a:solidFill>
            <a:schemeClr val="accent3">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9" name="Freeform 187"/>
          <p:cNvSpPr>
            <a:spLocks/>
          </p:cNvSpPr>
          <p:nvPr/>
        </p:nvSpPr>
        <p:spPr bwMode="auto">
          <a:xfrm>
            <a:off x="7543801" y="3089672"/>
            <a:ext cx="105966" cy="223838"/>
          </a:xfrm>
          <a:custGeom>
            <a:avLst/>
            <a:gdLst/>
            <a:ahLst/>
            <a:cxnLst>
              <a:cxn ang="0">
                <a:pos x="84" y="7"/>
              </a:cxn>
              <a:cxn ang="0">
                <a:pos x="77" y="21"/>
              </a:cxn>
              <a:cxn ang="0">
                <a:pos x="62" y="38"/>
              </a:cxn>
              <a:cxn ang="0">
                <a:pos x="63" y="55"/>
              </a:cxn>
              <a:cxn ang="0">
                <a:pos x="72" y="67"/>
              </a:cxn>
              <a:cxn ang="0">
                <a:pos x="77" y="76"/>
              </a:cxn>
              <a:cxn ang="0">
                <a:pos x="82" y="88"/>
              </a:cxn>
              <a:cxn ang="0">
                <a:pos x="84" y="103"/>
              </a:cxn>
              <a:cxn ang="0">
                <a:pos x="82" y="121"/>
              </a:cxn>
              <a:cxn ang="0">
                <a:pos x="79" y="131"/>
              </a:cxn>
              <a:cxn ang="0">
                <a:pos x="70" y="143"/>
              </a:cxn>
              <a:cxn ang="0">
                <a:pos x="62" y="152"/>
              </a:cxn>
              <a:cxn ang="0">
                <a:pos x="50" y="167"/>
              </a:cxn>
              <a:cxn ang="0">
                <a:pos x="44" y="179"/>
              </a:cxn>
              <a:cxn ang="0">
                <a:pos x="37" y="186"/>
              </a:cxn>
              <a:cxn ang="0">
                <a:pos x="31" y="184"/>
              </a:cxn>
              <a:cxn ang="0">
                <a:pos x="31" y="181"/>
              </a:cxn>
              <a:cxn ang="0">
                <a:pos x="31" y="176"/>
              </a:cxn>
              <a:cxn ang="0">
                <a:pos x="25" y="174"/>
              </a:cxn>
              <a:cxn ang="0">
                <a:pos x="20" y="171"/>
              </a:cxn>
              <a:cxn ang="0">
                <a:pos x="12" y="162"/>
              </a:cxn>
              <a:cxn ang="0">
                <a:pos x="8" y="157"/>
              </a:cxn>
              <a:cxn ang="0">
                <a:pos x="1" y="150"/>
              </a:cxn>
              <a:cxn ang="0">
                <a:pos x="1" y="143"/>
              </a:cxn>
              <a:cxn ang="0">
                <a:pos x="1" y="136"/>
              </a:cxn>
              <a:cxn ang="0">
                <a:pos x="1" y="129"/>
              </a:cxn>
              <a:cxn ang="0">
                <a:pos x="3" y="124"/>
              </a:cxn>
              <a:cxn ang="0">
                <a:pos x="5" y="117"/>
              </a:cxn>
              <a:cxn ang="0">
                <a:pos x="7" y="110"/>
              </a:cxn>
              <a:cxn ang="0">
                <a:pos x="8" y="105"/>
              </a:cxn>
              <a:cxn ang="0">
                <a:pos x="8" y="98"/>
              </a:cxn>
              <a:cxn ang="0">
                <a:pos x="10" y="91"/>
              </a:cxn>
              <a:cxn ang="0">
                <a:pos x="13" y="90"/>
              </a:cxn>
              <a:cxn ang="0">
                <a:pos x="15" y="84"/>
              </a:cxn>
              <a:cxn ang="0">
                <a:pos x="17" y="78"/>
              </a:cxn>
              <a:cxn ang="0">
                <a:pos x="20" y="76"/>
              </a:cxn>
              <a:cxn ang="0">
                <a:pos x="24" y="69"/>
              </a:cxn>
              <a:cxn ang="0">
                <a:pos x="27" y="64"/>
              </a:cxn>
              <a:cxn ang="0">
                <a:pos x="31" y="59"/>
              </a:cxn>
              <a:cxn ang="0">
                <a:pos x="31" y="54"/>
              </a:cxn>
              <a:cxn ang="0">
                <a:pos x="36" y="48"/>
              </a:cxn>
              <a:cxn ang="0">
                <a:pos x="39" y="45"/>
              </a:cxn>
              <a:cxn ang="0">
                <a:pos x="46" y="41"/>
              </a:cxn>
              <a:cxn ang="0">
                <a:pos x="50" y="38"/>
              </a:cxn>
              <a:cxn ang="0">
                <a:pos x="56" y="35"/>
              </a:cxn>
              <a:cxn ang="0">
                <a:pos x="62" y="29"/>
              </a:cxn>
              <a:cxn ang="0">
                <a:pos x="67" y="24"/>
              </a:cxn>
              <a:cxn ang="0">
                <a:pos x="70" y="19"/>
              </a:cxn>
              <a:cxn ang="0">
                <a:pos x="74" y="16"/>
              </a:cxn>
              <a:cxn ang="0">
                <a:pos x="75" y="9"/>
              </a:cxn>
              <a:cxn ang="0">
                <a:pos x="77" y="2"/>
              </a:cxn>
              <a:cxn ang="0">
                <a:pos x="79" y="2"/>
              </a:cxn>
            </a:cxnLst>
            <a:rect l="0" t="0" r="r" b="b"/>
            <a:pathLst>
              <a:path w="89" h="188">
                <a:moveTo>
                  <a:pt x="89" y="2"/>
                </a:moveTo>
                <a:lnTo>
                  <a:pt x="87" y="2"/>
                </a:lnTo>
                <a:lnTo>
                  <a:pt x="86" y="5"/>
                </a:lnTo>
                <a:lnTo>
                  <a:pt x="84" y="7"/>
                </a:lnTo>
                <a:lnTo>
                  <a:pt x="84" y="11"/>
                </a:lnTo>
                <a:lnTo>
                  <a:pt x="82" y="12"/>
                </a:lnTo>
                <a:lnTo>
                  <a:pt x="82" y="16"/>
                </a:lnTo>
                <a:lnTo>
                  <a:pt x="77" y="21"/>
                </a:lnTo>
                <a:lnTo>
                  <a:pt x="74" y="24"/>
                </a:lnTo>
                <a:lnTo>
                  <a:pt x="65" y="33"/>
                </a:lnTo>
                <a:lnTo>
                  <a:pt x="63" y="38"/>
                </a:lnTo>
                <a:lnTo>
                  <a:pt x="62" y="38"/>
                </a:lnTo>
                <a:lnTo>
                  <a:pt x="62" y="41"/>
                </a:lnTo>
                <a:lnTo>
                  <a:pt x="62" y="45"/>
                </a:lnTo>
                <a:lnTo>
                  <a:pt x="62" y="48"/>
                </a:lnTo>
                <a:lnTo>
                  <a:pt x="63" y="55"/>
                </a:lnTo>
                <a:lnTo>
                  <a:pt x="68" y="62"/>
                </a:lnTo>
                <a:lnTo>
                  <a:pt x="70" y="64"/>
                </a:lnTo>
                <a:lnTo>
                  <a:pt x="72" y="66"/>
                </a:lnTo>
                <a:lnTo>
                  <a:pt x="72" y="67"/>
                </a:lnTo>
                <a:lnTo>
                  <a:pt x="74" y="67"/>
                </a:lnTo>
                <a:lnTo>
                  <a:pt x="75" y="71"/>
                </a:lnTo>
                <a:lnTo>
                  <a:pt x="75" y="72"/>
                </a:lnTo>
                <a:lnTo>
                  <a:pt x="77" y="76"/>
                </a:lnTo>
                <a:lnTo>
                  <a:pt x="77" y="78"/>
                </a:lnTo>
                <a:lnTo>
                  <a:pt x="79" y="78"/>
                </a:lnTo>
                <a:lnTo>
                  <a:pt x="80" y="84"/>
                </a:lnTo>
                <a:lnTo>
                  <a:pt x="82" y="88"/>
                </a:lnTo>
                <a:lnTo>
                  <a:pt x="82" y="90"/>
                </a:lnTo>
                <a:lnTo>
                  <a:pt x="84" y="98"/>
                </a:lnTo>
                <a:lnTo>
                  <a:pt x="84" y="102"/>
                </a:lnTo>
                <a:lnTo>
                  <a:pt x="84" y="103"/>
                </a:lnTo>
                <a:lnTo>
                  <a:pt x="84" y="107"/>
                </a:lnTo>
                <a:lnTo>
                  <a:pt x="84" y="110"/>
                </a:lnTo>
                <a:lnTo>
                  <a:pt x="84" y="112"/>
                </a:lnTo>
                <a:lnTo>
                  <a:pt x="82" y="121"/>
                </a:lnTo>
                <a:lnTo>
                  <a:pt x="80" y="122"/>
                </a:lnTo>
                <a:lnTo>
                  <a:pt x="80" y="126"/>
                </a:lnTo>
                <a:lnTo>
                  <a:pt x="79" y="127"/>
                </a:lnTo>
                <a:lnTo>
                  <a:pt x="79" y="131"/>
                </a:lnTo>
                <a:lnTo>
                  <a:pt x="75" y="136"/>
                </a:lnTo>
                <a:lnTo>
                  <a:pt x="75" y="138"/>
                </a:lnTo>
                <a:lnTo>
                  <a:pt x="72" y="141"/>
                </a:lnTo>
                <a:lnTo>
                  <a:pt x="70" y="143"/>
                </a:lnTo>
                <a:lnTo>
                  <a:pt x="68" y="145"/>
                </a:lnTo>
                <a:lnTo>
                  <a:pt x="67" y="148"/>
                </a:lnTo>
                <a:lnTo>
                  <a:pt x="62" y="152"/>
                </a:lnTo>
                <a:lnTo>
                  <a:pt x="62" y="152"/>
                </a:lnTo>
                <a:lnTo>
                  <a:pt x="60" y="152"/>
                </a:lnTo>
                <a:lnTo>
                  <a:pt x="60" y="153"/>
                </a:lnTo>
                <a:lnTo>
                  <a:pt x="58" y="153"/>
                </a:lnTo>
                <a:lnTo>
                  <a:pt x="50" y="167"/>
                </a:lnTo>
                <a:lnTo>
                  <a:pt x="48" y="169"/>
                </a:lnTo>
                <a:lnTo>
                  <a:pt x="46" y="172"/>
                </a:lnTo>
                <a:lnTo>
                  <a:pt x="46" y="176"/>
                </a:lnTo>
                <a:lnTo>
                  <a:pt x="44" y="179"/>
                </a:lnTo>
                <a:lnTo>
                  <a:pt x="43" y="181"/>
                </a:lnTo>
                <a:lnTo>
                  <a:pt x="41" y="183"/>
                </a:lnTo>
                <a:lnTo>
                  <a:pt x="39" y="188"/>
                </a:lnTo>
                <a:lnTo>
                  <a:pt x="37" y="186"/>
                </a:lnTo>
                <a:lnTo>
                  <a:pt x="36" y="186"/>
                </a:lnTo>
                <a:lnTo>
                  <a:pt x="34" y="186"/>
                </a:lnTo>
                <a:lnTo>
                  <a:pt x="32" y="186"/>
                </a:lnTo>
                <a:lnTo>
                  <a:pt x="31" y="184"/>
                </a:lnTo>
                <a:lnTo>
                  <a:pt x="31" y="183"/>
                </a:lnTo>
                <a:lnTo>
                  <a:pt x="31" y="183"/>
                </a:lnTo>
                <a:lnTo>
                  <a:pt x="31" y="183"/>
                </a:lnTo>
                <a:lnTo>
                  <a:pt x="31" y="181"/>
                </a:lnTo>
                <a:lnTo>
                  <a:pt x="31" y="181"/>
                </a:lnTo>
                <a:lnTo>
                  <a:pt x="31" y="179"/>
                </a:lnTo>
                <a:lnTo>
                  <a:pt x="31" y="177"/>
                </a:lnTo>
                <a:lnTo>
                  <a:pt x="31" y="176"/>
                </a:lnTo>
                <a:lnTo>
                  <a:pt x="29" y="176"/>
                </a:lnTo>
                <a:lnTo>
                  <a:pt x="29" y="174"/>
                </a:lnTo>
                <a:lnTo>
                  <a:pt x="27" y="174"/>
                </a:lnTo>
                <a:lnTo>
                  <a:pt x="25" y="174"/>
                </a:lnTo>
                <a:lnTo>
                  <a:pt x="25" y="172"/>
                </a:lnTo>
                <a:lnTo>
                  <a:pt x="24" y="172"/>
                </a:lnTo>
                <a:lnTo>
                  <a:pt x="22" y="171"/>
                </a:lnTo>
                <a:lnTo>
                  <a:pt x="20" y="171"/>
                </a:lnTo>
                <a:lnTo>
                  <a:pt x="19" y="169"/>
                </a:lnTo>
                <a:lnTo>
                  <a:pt x="17" y="167"/>
                </a:lnTo>
                <a:lnTo>
                  <a:pt x="15" y="165"/>
                </a:lnTo>
                <a:lnTo>
                  <a:pt x="12" y="162"/>
                </a:lnTo>
                <a:lnTo>
                  <a:pt x="10" y="160"/>
                </a:lnTo>
                <a:lnTo>
                  <a:pt x="10" y="158"/>
                </a:lnTo>
                <a:lnTo>
                  <a:pt x="8" y="158"/>
                </a:lnTo>
                <a:lnTo>
                  <a:pt x="8" y="157"/>
                </a:lnTo>
                <a:lnTo>
                  <a:pt x="7" y="155"/>
                </a:lnTo>
                <a:lnTo>
                  <a:pt x="3" y="152"/>
                </a:lnTo>
                <a:lnTo>
                  <a:pt x="3" y="152"/>
                </a:lnTo>
                <a:lnTo>
                  <a:pt x="1" y="150"/>
                </a:lnTo>
                <a:lnTo>
                  <a:pt x="1" y="148"/>
                </a:lnTo>
                <a:lnTo>
                  <a:pt x="1" y="146"/>
                </a:lnTo>
                <a:lnTo>
                  <a:pt x="1" y="145"/>
                </a:lnTo>
                <a:lnTo>
                  <a:pt x="1" y="143"/>
                </a:lnTo>
                <a:lnTo>
                  <a:pt x="0" y="141"/>
                </a:lnTo>
                <a:lnTo>
                  <a:pt x="1" y="138"/>
                </a:lnTo>
                <a:lnTo>
                  <a:pt x="1" y="138"/>
                </a:lnTo>
                <a:lnTo>
                  <a:pt x="1" y="136"/>
                </a:lnTo>
                <a:lnTo>
                  <a:pt x="1" y="134"/>
                </a:lnTo>
                <a:lnTo>
                  <a:pt x="1" y="133"/>
                </a:lnTo>
                <a:lnTo>
                  <a:pt x="1" y="131"/>
                </a:lnTo>
                <a:lnTo>
                  <a:pt x="1" y="129"/>
                </a:lnTo>
                <a:lnTo>
                  <a:pt x="3" y="129"/>
                </a:lnTo>
                <a:lnTo>
                  <a:pt x="3" y="127"/>
                </a:lnTo>
                <a:lnTo>
                  <a:pt x="3" y="126"/>
                </a:lnTo>
                <a:lnTo>
                  <a:pt x="3" y="124"/>
                </a:lnTo>
                <a:lnTo>
                  <a:pt x="5" y="122"/>
                </a:lnTo>
                <a:lnTo>
                  <a:pt x="5" y="121"/>
                </a:lnTo>
                <a:lnTo>
                  <a:pt x="5" y="119"/>
                </a:lnTo>
                <a:lnTo>
                  <a:pt x="5" y="117"/>
                </a:lnTo>
                <a:lnTo>
                  <a:pt x="5" y="115"/>
                </a:lnTo>
                <a:lnTo>
                  <a:pt x="5" y="114"/>
                </a:lnTo>
                <a:lnTo>
                  <a:pt x="7" y="112"/>
                </a:lnTo>
                <a:lnTo>
                  <a:pt x="7" y="110"/>
                </a:lnTo>
                <a:lnTo>
                  <a:pt x="7" y="109"/>
                </a:lnTo>
                <a:lnTo>
                  <a:pt x="7" y="107"/>
                </a:lnTo>
                <a:lnTo>
                  <a:pt x="8" y="107"/>
                </a:lnTo>
                <a:lnTo>
                  <a:pt x="8" y="105"/>
                </a:lnTo>
                <a:lnTo>
                  <a:pt x="8" y="103"/>
                </a:lnTo>
                <a:lnTo>
                  <a:pt x="8" y="102"/>
                </a:lnTo>
                <a:lnTo>
                  <a:pt x="8" y="100"/>
                </a:lnTo>
                <a:lnTo>
                  <a:pt x="8" y="98"/>
                </a:lnTo>
                <a:lnTo>
                  <a:pt x="8" y="97"/>
                </a:lnTo>
                <a:lnTo>
                  <a:pt x="10" y="95"/>
                </a:lnTo>
                <a:lnTo>
                  <a:pt x="10" y="93"/>
                </a:lnTo>
                <a:lnTo>
                  <a:pt x="10" y="91"/>
                </a:lnTo>
                <a:lnTo>
                  <a:pt x="12" y="91"/>
                </a:lnTo>
                <a:lnTo>
                  <a:pt x="12" y="91"/>
                </a:lnTo>
                <a:lnTo>
                  <a:pt x="12" y="90"/>
                </a:lnTo>
                <a:lnTo>
                  <a:pt x="13" y="90"/>
                </a:lnTo>
                <a:lnTo>
                  <a:pt x="13" y="88"/>
                </a:lnTo>
                <a:lnTo>
                  <a:pt x="13" y="86"/>
                </a:lnTo>
                <a:lnTo>
                  <a:pt x="15" y="86"/>
                </a:lnTo>
                <a:lnTo>
                  <a:pt x="15" y="84"/>
                </a:lnTo>
                <a:lnTo>
                  <a:pt x="15" y="83"/>
                </a:lnTo>
                <a:lnTo>
                  <a:pt x="15" y="81"/>
                </a:lnTo>
                <a:lnTo>
                  <a:pt x="17" y="79"/>
                </a:lnTo>
                <a:lnTo>
                  <a:pt x="17" y="78"/>
                </a:lnTo>
                <a:lnTo>
                  <a:pt x="19" y="78"/>
                </a:lnTo>
                <a:lnTo>
                  <a:pt x="19" y="78"/>
                </a:lnTo>
                <a:lnTo>
                  <a:pt x="19" y="76"/>
                </a:lnTo>
                <a:lnTo>
                  <a:pt x="20" y="76"/>
                </a:lnTo>
                <a:lnTo>
                  <a:pt x="20" y="74"/>
                </a:lnTo>
                <a:lnTo>
                  <a:pt x="22" y="72"/>
                </a:lnTo>
                <a:lnTo>
                  <a:pt x="22" y="71"/>
                </a:lnTo>
                <a:lnTo>
                  <a:pt x="24" y="69"/>
                </a:lnTo>
                <a:lnTo>
                  <a:pt x="25" y="67"/>
                </a:lnTo>
                <a:lnTo>
                  <a:pt x="25" y="66"/>
                </a:lnTo>
                <a:lnTo>
                  <a:pt x="25" y="64"/>
                </a:lnTo>
                <a:lnTo>
                  <a:pt x="27" y="64"/>
                </a:lnTo>
                <a:lnTo>
                  <a:pt x="27" y="62"/>
                </a:lnTo>
                <a:lnTo>
                  <a:pt x="29" y="60"/>
                </a:lnTo>
                <a:lnTo>
                  <a:pt x="31" y="60"/>
                </a:lnTo>
                <a:lnTo>
                  <a:pt x="31" y="59"/>
                </a:lnTo>
                <a:lnTo>
                  <a:pt x="31" y="57"/>
                </a:lnTo>
                <a:lnTo>
                  <a:pt x="31" y="57"/>
                </a:lnTo>
                <a:lnTo>
                  <a:pt x="31" y="55"/>
                </a:lnTo>
                <a:lnTo>
                  <a:pt x="31" y="54"/>
                </a:lnTo>
                <a:lnTo>
                  <a:pt x="32" y="54"/>
                </a:lnTo>
                <a:lnTo>
                  <a:pt x="32" y="52"/>
                </a:lnTo>
                <a:lnTo>
                  <a:pt x="34" y="50"/>
                </a:lnTo>
                <a:lnTo>
                  <a:pt x="36" y="48"/>
                </a:lnTo>
                <a:lnTo>
                  <a:pt x="36" y="47"/>
                </a:lnTo>
                <a:lnTo>
                  <a:pt x="36" y="47"/>
                </a:lnTo>
                <a:lnTo>
                  <a:pt x="37" y="45"/>
                </a:lnTo>
                <a:lnTo>
                  <a:pt x="39" y="45"/>
                </a:lnTo>
                <a:lnTo>
                  <a:pt x="39" y="43"/>
                </a:lnTo>
                <a:lnTo>
                  <a:pt x="41" y="43"/>
                </a:lnTo>
                <a:lnTo>
                  <a:pt x="43" y="41"/>
                </a:lnTo>
                <a:lnTo>
                  <a:pt x="46" y="41"/>
                </a:lnTo>
                <a:lnTo>
                  <a:pt x="46" y="40"/>
                </a:lnTo>
                <a:lnTo>
                  <a:pt x="46" y="40"/>
                </a:lnTo>
                <a:lnTo>
                  <a:pt x="48" y="38"/>
                </a:lnTo>
                <a:lnTo>
                  <a:pt x="50" y="38"/>
                </a:lnTo>
                <a:lnTo>
                  <a:pt x="51" y="36"/>
                </a:lnTo>
                <a:lnTo>
                  <a:pt x="53" y="36"/>
                </a:lnTo>
                <a:lnTo>
                  <a:pt x="55" y="35"/>
                </a:lnTo>
                <a:lnTo>
                  <a:pt x="56" y="35"/>
                </a:lnTo>
                <a:lnTo>
                  <a:pt x="58" y="33"/>
                </a:lnTo>
                <a:lnTo>
                  <a:pt x="58" y="31"/>
                </a:lnTo>
                <a:lnTo>
                  <a:pt x="62" y="31"/>
                </a:lnTo>
                <a:lnTo>
                  <a:pt x="62" y="29"/>
                </a:lnTo>
                <a:lnTo>
                  <a:pt x="63" y="28"/>
                </a:lnTo>
                <a:lnTo>
                  <a:pt x="65" y="26"/>
                </a:lnTo>
                <a:lnTo>
                  <a:pt x="65" y="24"/>
                </a:lnTo>
                <a:lnTo>
                  <a:pt x="67" y="24"/>
                </a:lnTo>
                <a:lnTo>
                  <a:pt x="67" y="23"/>
                </a:lnTo>
                <a:lnTo>
                  <a:pt x="68" y="23"/>
                </a:lnTo>
                <a:lnTo>
                  <a:pt x="68" y="21"/>
                </a:lnTo>
                <a:lnTo>
                  <a:pt x="70" y="19"/>
                </a:lnTo>
                <a:lnTo>
                  <a:pt x="72" y="17"/>
                </a:lnTo>
                <a:lnTo>
                  <a:pt x="72" y="16"/>
                </a:lnTo>
                <a:lnTo>
                  <a:pt x="74" y="16"/>
                </a:lnTo>
                <a:lnTo>
                  <a:pt x="74" y="16"/>
                </a:lnTo>
                <a:lnTo>
                  <a:pt x="75" y="14"/>
                </a:lnTo>
                <a:lnTo>
                  <a:pt x="75" y="12"/>
                </a:lnTo>
                <a:lnTo>
                  <a:pt x="75" y="11"/>
                </a:lnTo>
                <a:lnTo>
                  <a:pt x="75" y="9"/>
                </a:lnTo>
                <a:lnTo>
                  <a:pt x="77" y="7"/>
                </a:lnTo>
                <a:lnTo>
                  <a:pt x="77" y="5"/>
                </a:lnTo>
                <a:lnTo>
                  <a:pt x="77" y="4"/>
                </a:lnTo>
                <a:lnTo>
                  <a:pt x="77" y="2"/>
                </a:lnTo>
                <a:lnTo>
                  <a:pt x="77" y="2"/>
                </a:lnTo>
                <a:lnTo>
                  <a:pt x="77" y="0"/>
                </a:lnTo>
                <a:lnTo>
                  <a:pt x="77" y="2"/>
                </a:lnTo>
                <a:lnTo>
                  <a:pt x="79" y="2"/>
                </a:lnTo>
                <a:lnTo>
                  <a:pt x="82" y="2"/>
                </a:lnTo>
                <a:lnTo>
                  <a:pt x="89" y="2"/>
                </a:lnTo>
              </a:path>
            </a:pathLst>
          </a:custGeom>
          <a:solidFill>
            <a:schemeClr val="accent3">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2" name="Freeform 190"/>
          <p:cNvSpPr>
            <a:spLocks/>
          </p:cNvSpPr>
          <p:nvPr/>
        </p:nvSpPr>
        <p:spPr bwMode="auto">
          <a:xfrm>
            <a:off x="6790135" y="3169444"/>
            <a:ext cx="458391" cy="463154"/>
          </a:xfrm>
          <a:custGeom>
            <a:avLst/>
            <a:gdLst/>
            <a:ahLst/>
            <a:cxnLst>
              <a:cxn ang="0">
                <a:pos x="24" y="2"/>
              </a:cxn>
              <a:cxn ang="0">
                <a:pos x="34" y="4"/>
              </a:cxn>
              <a:cxn ang="0">
                <a:pos x="50" y="19"/>
              </a:cxn>
              <a:cxn ang="0">
                <a:pos x="63" y="31"/>
              </a:cxn>
              <a:cxn ang="0">
                <a:pos x="75" y="40"/>
              </a:cxn>
              <a:cxn ang="0">
                <a:pos x="84" y="48"/>
              </a:cxn>
              <a:cxn ang="0">
                <a:pos x="84" y="60"/>
              </a:cxn>
              <a:cxn ang="0">
                <a:pos x="94" y="71"/>
              </a:cxn>
              <a:cxn ang="0">
                <a:pos x="130" y="79"/>
              </a:cxn>
              <a:cxn ang="0">
                <a:pos x="154" y="83"/>
              </a:cxn>
              <a:cxn ang="0">
                <a:pos x="187" y="74"/>
              </a:cxn>
              <a:cxn ang="0">
                <a:pos x="208" y="95"/>
              </a:cxn>
              <a:cxn ang="0">
                <a:pos x="223" y="112"/>
              </a:cxn>
              <a:cxn ang="0">
                <a:pos x="235" y="116"/>
              </a:cxn>
              <a:cxn ang="0">
                <a:pos x="247" y="121"/>
              </a:cxn>
              <a:cxn ang="0">
                <a:pos x="261" y="129"/>
              </a:cxn>
              <a:cxn ang="0">
                <a:pos x="280" y="128"/>
              </a:cxn>
              <a:cxn ang="0">
                <a:pos x="296" y="117"/>
              </a:cxn>
              <a:cxn ang="0">
                <a:pos x="314" y="107"/>
              </a:cxn>
              <a:cxn ang="0">
                <a:pos x="342" y="86"/>
              </a:cxn>
              <a:cxn ang="0">
                <a:pos x="368" y="71"/>
              </a:cxn>
              <a:cxn ang="0">
                <a:pos x="371" y="59"/>
              </a:cxn>
              <a:cxn ang="0">
                <a:pos x="376" y="52"/>
              </a:cxn>
              <a:cxn ang="0">
                <a:pos x="383" y="48"/>
              </a:cxn>
              <a:cxn ang="0">
                <a:pos x="383" y="69"/>
              </a:cxn>
              <a:cxn ang="0">
                <a:pos x="383" y="112"/>
              </a:cxn>
              <a:cxn ang="0">
                <a:pos x="383" y="145"/>
              </a:cxn>
              <a:cxn ang="0">
                <a:pos x="383" y="164"/>
              </a:cxn>
              <a:cxn ang="0">
                <a:pos x="383" y="179"/>
              </a:cxn>
              <a:cxn ang="0">
                <a:pos x="383" y="200"/>
              </a:cxn>
              <a:cxn ang="0">
                <a:pos x="383" y="224"/>
              </a:cxn>
              <a:cxn ang="0">
                <a:pos x="378" y="255"/>
              </a:cxn>
              <a:cxn ang="0">
                <a:pos x="376" y="276"/>
              </a:cxn>
              <a:cxn ang="0">
                <a:pos x="375" y="289"/>
              </a:cxn>
              <a:cxn ang="0">
                <a:pos x="368" y="329"/>
              </a:cxn>
              <a:cxn ang="0">
                <a:pos x="364" y="363"/>
              </a:cxn>
              <a:cxn ang="0">
                <a:pos x="340" y="382"/>
              </a:cxn>
              <a:cxn ang="0">
                <a:pos x="304" y="382"/>
              </a:cxn>
              <a:cxn ang="0">
                <a:pos x="277" y="382"/>
              </a:cxn>
              <a:cxn ang="0">
                <a:pos x="240" y="384"/>
              </a:cxn>
              <a:cxn ang="0">
                <a:pos x="196" y="386"/>
              </a:cxn>
              <a:cxn ang="0">
                <a:pos x="165" y="386"/>
              </a:cxn>
              <a:cxn ang="0">
                <a:pos x="132" y="386"/>
              </a:cxn>
              <a:cxn ang="0">
                <a:pos x="118" y="386"/>
              </a:cxn>
              <a:cxn ang="0">
                <a:pos x="89" y="387"/>
              </a:cxn>
              <a:cxn ang="0">
                <a:pos x="46" y="387"/>
              </a:cxn>
              <a:cxn ang="0">
                <a:pos x="15" y="387"/>
              </a:cxn>
              <a:cxn ang="0">
                <a:pos x="7" y="370"/>
              </a:cxn>
              <a:cxn ang="0">
                <a:pos x="7" y="346"/>
              </a:cxn>
              <a:cxn ang="0">
                <a:pos x="7" y="315"/>
              </a:cxn>
              <a:cxn ang="0">
                <a:pos x="5" y="291"/>
              </a:cxn>
              <a:cxn ang="0">
                <a:pos x="5" y="258"/>
              </a:cxn>
              <a:cxn ang="0">
                <a:pos x="3" y="236"/>
              </a:cxn>
              <a:cxn ang="0">
                <a:pos x="3" y="212"/>
              </a:cxn>
              <a:cxn ang="0">
                <a:pos x="1" y="191"/>
              </a:cxn>
              <a:cxn ang="0">
                <a:pos x="1" y="160"/>
              </a:cxn>
              <a:cxn ang="0">
                <a:pos x="0" y="121"/>
              </a:cxn>
              <a:cxn ang="0">
                <a:pos x="0" y="100"/>
              </a:cxn>
              <a:cxn ang="0">
                <a:pos x="0" y="78"/>
              </a:cxn>
              <a:cxn ang="0">
                <a:pos x="0" y="43"/>
              </a:cxn>
              <a:cxn ang="0">
                <a:pos x="0" y="9"/>
              </a:cxn>
            </a:cxnLst>
            <a:rect l="0" t="0" r="r" b="b"/>
            <a:pathLst>
              <a:path w="385" h="389">
                <a:moveTo>
                  <a:pt x="0" y="9"/>
                </a:moveTo>
                <a:lnTo>
                  <a:pt x="5" y="11"/>
                </a:lnTo>
                <a:lnTo>
                  <a:pt x="8" y="11"/>
                </a:lnTo>
                <a:lnTo>
                  <a:pt x="12" y="11"/>
                </a:lnTo>
                <a:lnTo>
                  <a:pt x="13" y="11"/>
                </a:lnTo>
                <a:lnTo>
                  <a:pt x="15" y="11"/>
                </a:lnTo>
                <a:lnTo>
                  <a:pt x="22" y="2"/>
                </a:lnTo>
                <a:lnTo>
                  <a:pt x="24" y="2"/>
                </a:lnTo>
                <a:lnTo>
                  <a:pt x="24" y="0"/>
                </a:lnTo>
                <a:lnTo>
                  <a:pt x="25" y="0"/>
                </a:lnTo>
                <a:lnTo>
                  <a:pt x="27" y="0"/>
                </a:lnTo>
                <a:lnTo>
                  <a:pt x="29" y="0"/>
                </a:lnTo>
                <a:lnTo>
                  <a:pt x="31" y="0"/>
                </a:lnTo>
                <a:lnTo>
                  <a:pt x="31" y="2"/>
                </a:lnTo>
                <a:lnTo>
                  <a:pt x="32" y="2"/>
                </a:lnTo>
                <a:lnTo>
                  <a:pt x="34" y="4"/>
                </a:lnTo>
                <a:lnTo>
                  <a:pt x="36" y="5"/>
                </a:lnTo>
                <a:lnTo>
                  <a:pt x="38" y="7"/>
                </a:lnTo>
                <a:lnTo>
                  <a:pt x="39" y="9"/>
                </a:lnTo>
                <a:lnTo>
                  <a:pt x="43" y="11"/>
                </a:lnTo>
                <a:lnTo>
                  <a:pt x="46" y="14"/>
                </a:lnTo>
                <a:lnTo>
                  <a:pt x="46" y="16"/>
                </a:lnTo>
                <a:lnTo>
                  <a:pt x="46" y="16"/>
                </a:lnTo>
                <a:lnTo>
                  <a:pt x="50" y="19"/>
                </a:lnTo>
                <a:lnTo>
                  <a:pt x="53" y="21"/>
                </a:lnTo>
                <a:lnTo>
                  <a:pt x="55" y="23"/>
                </a:lnTo>
                <a:lnTo>
                  <a:pt x="56" y="23"/>
                </a:lnTo>
                <a:lnTo>
                  <a:pt x="58" y="24"/>
                </a:lnTo>
                <a:lnTo>
                  <a:pt x="60" y="26"/>
                </a:lnTo>
                <a:lnTo>
                  <a:pt x="60" y="28"/>
                </a:lnTo>
                <a:lnTo>
                  <a:pt x="62" y="30"/>
                </a:lnTo>
                <a:lnTo>
                  <a:pt x="63" y="31"/>
                </a:lnTo>
                <a:lnTo>
                  <a:pt x="65" y="33"/>
                </a:lnTo>
                <a:lnTo>
                  <a:pt x="67" y="33"/>
                </a:lnTo>
                <a:lnTo>
                  <a:pt x="68" y="35"/>
                </a:lnTo>
                <a:lnTo>
                  <a:pt x="70" y="36"/>
                </a:lnTo>
                <a:lnTo>
                  <a:pt x="72" y="36"/>
                </a:lnTo>
                <a:lnTo>
                  <a:pt x="74" y="38"/>
                </a:lnTo>
                <a:lnTo>
                  <a:pt x="75" y="40"/>
                </a:lnTo>
                <a:lnTo>
                  <a:pt x="75" y="40"/>
                </a:lnTo>
                <a:lnTo>
                  <a:pt x="77" y="40"/>
                </a:lnTo>
                <a:lnTo>
                  <a:pt x="79" y="40"/>
                </a:lnTo>
                <a:lnTo>
                  <a:pt x="79" y="42"/>
                </a:lnTo>
                <a:lnTo>
                  <a:pt x="81" y="42"/>
                </a:lnTo>
                <a:lnTo>
                  <a:pt x="81" y="43"/>
                </a:lnTo>
                <a:lnTo>
                  <a:pt x="82" y="45"/>
                </a:lnTo>
                <a:lnTo>
                  <a:pt x="82" y="47"/>
                </a:lnTo>
                <a:lnTo>
                  <a:pt x="84" y="48"/>
                </a:lnTo>
                <a:lnTo>
                  <a:pt x="84" y="50"/>
                </a:lnTo>
                <a:lnTo>
                  <a:pt x="86" y="52"/>
                </a:lnTo>
                <a:lnTo>
                  <a:pt x="86" y="54"/>
                </a:lnTo>
                <a:lnTo>
                  <a:pt x="86" y="55"/>
                </a:lnTo>
                <a:lnTo>
                  <a:pt x="86" y="55"/>
                </a:lnTo>
                <a:lnTo>
                  <a:pt x="86" y="57"/>
                </a:lnTo>
                <a:lnTo>
                  <a:pt x="84" y="59"/>
                </a:lnTo>
                <a:lnTo>
                  <a:pt x="84" y="60"/>
                </a:lnTo>
                <a:lnTo>
                  <a:pt x="86" y="64"/>
                </a:lnTo>
                <a:lnTo>
                  <a:pt x="86" y="66"/>
                </a:lnTo>
                <a:lnTo>
                  <a:pt x="86" y="67"/>
                </a:lnTo>
                <a:lnTo>
                  <a:pt x="87" y="67"/>
                </a:lnTo>
                <a:lnTo>
                  <a:pt x="89" y="69"/>
                </a:lnTo>
                <a:lnTo>
                  <a:pt x="91" y="69"/>
                </a:lnTo>
                <a:lnTo>
                  <a:pt x="91" y="71"/>
                </a:lnTo>
                <a:lnTo>
                  <a:pt x="94" y="71"/>
                </a:lnTo>
                <a:lnTo>
                  <a:pt x="99" y="71"/>
                </a:lnTo>
                <a:lnTo>
                  <a:pt x="101" y="71"/>
                </a:lnTo>
                <a:lnTo>
                  <a:pt x="103" y="73"/>
                </a:lnTo>
                <a:lnTo>
                  <a:pt x="106" y="74"/>
                </a:lnTo>
                <a:lnTo>
                  <a:pt x="111" y="76"/>
                </a:lnTo>
                <a:lnTo>
                  <a:pt x="117" y="78"/>
                </a:lnTo>
                <a:lnTo>
                  <a:pt x="124" y="78"/>
                </a:lnTo>
                <a:lnTo>
                  <a:pt x="130" y="79"/>
                </a:lnTo>
                <a:lnTo>
                  <a:pt x="136" y="81"/>
                </a:lnTo>
                <a:lnTo>
                  <a:pt x="139" y="83"/>
                </a:lnTo>
                <a:lnTo>
                  <a:pt x="142" y="85"/>
                </a:lnTo>
                <a:lnTo>
                  <a:pt x="146" y="85"/>
                </a:lnTo>
                <a:lnTo>
                  <a:pt x="148" y="85"/>
                </a:lnTo>
                <a:lnTo>
                  <a:pt x="149" y="85"/>
                </a:lnTo>
                <a:lnTo>
                  <a:pt x="151" y="83"/>
                </a:lnTo>
                <a:lnTo>
                  <a:pt x="154" y="83"/>
                </a:lnTo>
                <a:lnTo>
                  <a:pt x="160" y="81"/>
                </a:lnTo>
                <a:lnTo>
                  <a:pt x="165" y="78"/>
                </a:lnTo>
                <a:lnTo>
                  <a:pt x="168" y="76"/>
                </a:lnTo>
                <a:lnTo>
                  <a:pt x="170" y="76"/>
                </a:lnTo>
                <a:lnTo>
                  <a:pt x="175" y="74"/>
                </a:lnTo>
                <a:lnTo>
                  <a:pt x="182" y="73"/>
                </a:lnTo>
                <a:lnTo>
                  <a:pt x="184" y="73"/>
                </a:lnTo>
                <a:lnTo>
                  <a:pt x="187" y="74"/>
                </a:lnTo>
                <a:lnTo>
                  <a:pt x="189" y="74"/>
                </a:lnTo>
                <a:lnTo>
                  <a:pt x="196" y="78"/>
                </a:lnTo>
                <a:lnTo>
                  <a:pt x="196" y="79"/>
                </a:lnTo>
                <a:lnTo>
                  <a:pt x="199" y="83"/>
                </a:lnTo>
                <a:lnTo>
                  <a:pt x="201" y="85"/>
                </a:lnTo>
                <a:lnTo>
                  <a:pt x="203" y="85"/>
                </a:lnTo>
                <a:lnTo>
                  <a:pt x="204" y="90"/>
                </a:lnTo>
                <a:lnTo>
                  <a:pt x="208" y="95"/>
                </a:lnTo>
                <a:lnTo>
                  <a:pt x="208" y="98"/>
                </a:lnTo>
                <a:lnTo>
                  <a:pt x="211" y="100"/>
                </a:lnTo>
                <a:lnTo>
                  <a:pt x="211" y="102"/>
                </a:lnTo>
                <a:lnTo>
                  <a:pt x="211" y="104"/>
                </a:lnTo>
                <a:lnTo>
                  <a:pt x="213" y="105"/>
                </a:lnTo>
                <a:lnTo>
                  <a:pt x="218" y="109"/>
                </a:lnTo>
                <a:lnTo>
                  <a:pt x="220" y="110"/>
                </a:lnTo>
                <a:lnTo>
                  <a:pt x="223" y="112"/>
                </a:lnTo>
                <a:lnTo>
                  <a:pt x="225" y="114"/>
                </a:lnTo>
                <a:lnTo>
                  <a:pt x="227" y="114"/>
                </a:lnTo>
                <a:lnTo>
                  <a:pt x="227" y="116"/>
                </a:lnTo>
                <a:lnTo>
                  <a:pt x="228" y="116"/>
                </a:lnTo>
                <a:lnTo>
                  <a:pt x="230" y="116"/>
                </a:lnTo>
                <a:lnTo>
                  <a:pt x="232" y="116"/>
                </a:lnTo>
                <a:lnTo>
                  <a:pt x="234" y="116"/>
                </a:lnTo>
                <a:lnTo>
                  <a:pt x="235" y="116"/>
                </a:lnTo>
                <a:lnTo>
                  <a:pt x="237" y="116"/>
                </a:lnTo>
                <a:lnTo>
                  <a:pt x="239" y="117"/>
                </a:lnTo>
                <a:lnTo>
                  <a:pt x="240" y="117"/>
                </a:lnTo>
                <a:lnTo>
                  <a:pt x="242" y="117"/>
                </a:lnTo>
                <a:lnTo>
                  <a:pt x="242" y="119"/>
                </a:lnTo>
                <a:lnTo>
                  <a:pt x="244" y="119"/>
                </a:lnTo>
                <a:lnTo>
                  <a:pt x="246" y="121"/>
                </a:lnTo>
                <a:lnTo>
                  <a:pt x="247" y="121"/>
                </a:lnTo>
                <a:lnTo>
                  <a:pt x="247" y="122"/>
                </a:lnTo>
                <a:lnTo>
                  <a:pt x="251" y="124"/>
                </a:lnTo>
                <a:lnTo>
                  <a:pt x="253" y="126"/>
                </a:lnTo>
                <a:lnTo>
                  <a:pt x="256" y="126"/>
                </a:lnTo>
                <a:lnTo>
                  <a:pt x="256" y="128"/>
                </a:lnTo>
                <a:lnTo>
                  <a:pt x="258" y="128"/>
                </a:lnTo>
                <a:lnTo>
                  <a:pt x="259" y="129"/>
                </a:lnTo>
                <a:lnTo>
                  <a:pt x="261" y="129"/>
                </a:lnTo>
                <a:lnTo>
                  <a:pt x="263" y="129"/>
                </a:lnTo>
                <a:lnTo>
                  <a:pt x="265" y="129"/>
                </a:lnTo>
                <a:lnTo>
                  <a:pt x="268" y="131"/>
                </a:lnTo>
                <a:lnTo>
                  <a:pt x="270" y="131"/>
                </a:lnTo>
                <a:lnTo>
                  <a:pt x="271" y="131"/>
                </a:lnTo>
                <a:lnTo>
                  <a:pt x="273" y="129"/>
                </a:lnTo>
                <a:lnTo>
                  <a:pt x="277" y="129"/>
                </a:lnTo>
                <a:lnTo>
                  <a:pt x="280" y="128"/>
                </a:lnTo>
                <a:lnTo>
                  <a:pt x="282" y="128"/>
                </a:lnTo>
                <a:lnTo>
                  <a:pt x="285" y="126"/>
                </a:lnTo>
                <a:lnTo>
                  <a:pt x="287" y="124"/>
                </a:lnTo>
                <a:lnTo>
                  <a:pt x="287" y="122"/>
                </a:lnTo>
                <a:lnTo>
                  <a:pt x="290" y="121"/>
                </a:lnTo>
                <a:lnTo>
                  <a:pt x="292" y="119"/>
                </a:lnTo>
                <a:lnTo>
                  <a:pt x="294" y="119"/>
                </a:lnTo>
                <a:lnTo>
                  <a:pt x="296" y="117"/>
                </a:lnTo>
                <a:lnTo>
                  <a:pt x="299" y="116"/>
                </a:lnTo>
                <a:lnTo>
                  <a:pt x="301" y="114"/>
                </a:lnTo>
                <a:lnTo>
                  <a:pt x="302" y="114"/>
                </a:lnTo>
                <a:lnTo>
                  <a:pt x="302" y="112"/>
                </a:lnTo>
                <a:lnTo>
                  <a:pt x="304" y="112"/>
                </a:lnTo>
                <a:lnTo>
                  <a:pt x="306" y="110"/>
                </a:lnTo>
                <a:lnTo>
                  <a:pt x="311" y="109"/>
                </a:lnTo>
                <a:lnTo>
                  <a:pt x="314" y="107"/>
                </a:lnTo>
                <a:lnTo>
                  <a:pt x="318" y="104"/>
                </a:lnTo>
                <a:lnTo>
                  <a:pt x="321" y="100"/>
                </a:lnTo>
                <a:lnTo>
                  <a:pt x="326" y="97"/>
                </a:lnTo>
                <a:lnTo>
                  <a:pt x="330" y="93"/>
                </a:lnTo>
                <a:lnTo>
                  <a:pt x="332" y="93"/>
                </a:lnTo>
                <a:lnTo>
                  <a:pt x="333" y="90"/>
                </a:lnTo>
                <a:lnTo>
                  <a:pt x="337" y="88"/>
                </a:lnTo>
                <a:lnTo>
                  <a:pt x="342" y="86"/>
                </a:lnTo>
                <a:lnTo>
                  <a:pt x="345" y="85"/>
                </a:lnTo>
                <a:lnTo>
                  <a:pt x="351" y="85"/>
                </a:lnTo>
                <a:lnTo>
                  <a:pt x="357" y="83"/>
                </a:lnTo>
                <a:lnTo>
                  <a:pt x="363" y="79"/>
                </a:lnTo>
                <a:lnTo>
                  <a:pt x="364" y="76"/>
                </a:lnTo>
                <a:lnTo>
                  <a:pt x="364" y="74"/>
                </a:lnTo>
                <a:lnTo>
                  <a:pt x="366" y="73"/>
                </a:lnTo>
                <a:lnTo>
                  <a:pt x="368" y="71"/>
                </a:lnTo>
                <a:lnTo>
                  <a:pt x="368" y="71"/>
                </a:lnTo>
                <a:lnTo>
                  <a:pt x="369" y="69"/>
                </a:lnTo>
                <a:lnTo>
                  <a:pt x="369" y="67"/>
                </a:lnTo>
                <a:lnTo>
                  <a:pt x="369" y="66"/>
                </a:lnTo>
                <a:lnTo>
                  <a:pt x="369" y="64"/>
                </a:lnTo>
                <a:lnTo>
                  <a:pt x="371" y="62"/>
                </a:lnTo>
                <a:lnTo>
                  <a:pt x="371" y="60"/>
                </a:lnTo>
                <a:lnTo>
                  <a:pt x="371" y="59"/>
                </a:lnTo>
                <a:lnTo>
                  <a:pt x="373" y="59"/>
                </a:lnTo>
                <a:lnTo>
                  <a:pt x="373" y="57"/>
                </a:lnTo>
                <a:lnTo>
                  <a:pt x="373" y="55"/>
                </a:lnTo>
                <a:lnTo>
                  <a:pt x="375" y="55"/>
                </a:lnTo>
                <a:lnTo>
                  <a:pt x="375" y="55"/>
                </a:lnTo>
                <a:lnTo>
                  <a:pt x="376" y="55"/>
                </a:lnTo>
                <a:lnTo>
                  <a:pt x="376" y="54"/>
                </a:lnTo>
                <a:lnTo>
                  <a:pt x="376" y="52"/>
                </a:lnTo>
                <a:lnTo>
                  <a:pt x="376" y="50"/>
                </a:lnTo>
                <a:lnTo>
                  <a:pt x="378" y="48"/>
                </a:lnTo>
                <a:lnTo>
                  <a:pt x="378" y="48"/>
                </a:lnTo>
                <a:lnTo>
                  <a:pt x="380" y="48"/>
                </a:lnTo>
                <a:lnTo>
                  <a:pt x="382" y="48"/>
                </a:lnTo>
                <a:lnTo>
                  <a:pt x="382" y="47"/>
                </a:lnTo>
                <a:lnTo>
                  <a:pt x="383" y="47"/>
                </a:lnTo>
                <a:lnTo>
                  <a:pt x="383" y="48"/>
                </a:lnTo>
                <a:lnTo>
                  <a:pt x="383" y="55"/>
                </a:lnTo>
                <a:lnTo>
                  <a:pt x="383" y="57"/>
                </a:lnTo>
                <a:lnTo>
                  <a:pt x="383" y="59"/>
                </a:lnTo>
                <a:lnTo>
                  <a:pt x="383" y="62"/>
                </a:lnTo>
                <a:lnTo>
                  <a:pt x="383" y="64"/>
                </a:lnTo>
                <a:lnTo>
                  <a:pt x="383" y="66"/>
                </a:lnTo>
                <a:lnTo>
                  <a:pt x="383" y="67"/>
                </a:lnTo>
                <a:lnTo>
                  <a:pt x="383" y="69"/>
                </a:lnTo>
                <a:lnTo>
                  <a:pt x="383" y="81"/>
                </a:lnTo>
                <a:lnTo>
                  <a:pt x="383" y="95"/>
                </a:lnTo>
                <a:lnTo>
                  <a:pt x="383" y="100"/>
                </a:lnTo>
                <a:lnTo>
                  <a:pt x="383" y="102"/>
                </a:lnTo>
                <a:lnTo>
                  <a:pt x="383" y="104"/>
                </a:lnTo>
                <a:lnTo>
                  <a:pt x="383" y="105"/>
                </a:lnTo>
                <a:lnTo>
                  <a:pt x="383" y="109"/>
                </a:lnTo>
                <a:lnTo>
                  <a:pt x="383" y="112"/>
                </a:lnTo>
                <a:lnTo>
                  <a:pt x="383" y="116"/>
                </a:lnTo>
                <a:lnTo>
                  <a:pt x="383" y="117"/>
                </a:lnTo>
                <a:lnTo>
                  <a:pt x="383" y="119"/>
                </a:lnTo>
                <a:lnTo>
                  <a:pt x="383" y="121"/>
                </a:lnTo>
                <a:lnTo>
                  <a:pt x="383" y="128"/>
                </a:lnTo>
                <a:lnTo>
                  <a:pt x="383" y="129"/>
                </a:lnTo>
                <a:lnTo>
                  <a:pt x="383" y="134"/>
                </a:lnTo>
                <a:lnTo>
                  <a:pt x="383" y="145"/>
                </a:lnTo>
                <a:lnTo>
                  <a:pt x="383" y="147"/>
                </a:lnTo>
                <a:lnTo>
                  <a:pt x="383" y="150"/>
                </a:lnTo>
                <a:lnTo>
                  <a:pt x="383" y="153"/>
                </a:lnTo>
                <a:lnTo>
                  <a:pt x="383" y="155"/>
                </a:lnTo>
                <a:lnTo>
                  <a:pt x="383" y="160"/>
                </a:lnTo>
                <a:lnTo>
                  <a:pt x="383" y="160"/>
                </a:lnTo>
                <a:lnTo>
                  <a:pt x="383" y="162"/>
                </a:lnTo>
                <a:lnTo>
                  <a:pt x="383" y="164"/>
                </a:lnTo>
                <a:lnTo>
                  <a:pt x="383" y="165"/>
                </a:lnTo>
                <a:lnTo>
                  <a:pt x="383" y="167"/>
                </a:lnTo>
                <a:lnTo>
                  <a:pt x="383" y="169"/>
                </a:lnTo>
                <a:lnTo>
                  <a:pt x="383" y="171"/>
                </a:lnTo>
                <a:lnTo>
                  <a:pt x="383" y="172"/>
                </a:lnTo>
                <a:lnTo>
                  <a:pt x="383" y="176"/>
                </a:lnTo>
                <a:lnTo>
                  <a:pt x="383" y="177"/>
                </a:lnTo>
                <a:lnTo>
                  <a:pt x="383" y="179"/>
                </a:lnTo>
                <a:lnTo>
                  <a:pt x="383" y="181"/>
                </a:lnTo>
                <a:lnTo>
                  <a:pt x="383" y="183"/>
                </a:lnTo>
                <a:lnTo>
                  <a:pt x="383" y="184"/>
                </a:lnTo>
                <a:lnTo>
                  <a:pt x="383" y="190"/>
                </a:lnTo>
                <a:lnTo>
                  <a:pt x="383" y="191"/>
                </a:lnTo>
                <a:lnTo>
                  <a:pt x="383" y="193"/>
                </a:lnTo>
                <a:lnTo>
                  <a:pt x="383" y="195"/>
                </a:lnTo>
                <a:lnTo>
                  <a:pt x="383" y="200"/>
                </a:lnTo>
                <a:lnTo>
                  <a:pt x="385" y="202"/>
                </a:lnTo>
                <a:lnTo>
                  <a:pt x="385" y="203"/>
                </a:lnTo>
                <a:lnTo>
                  <a:pt x="385" y="205"/>
                </a:lnTo>
                <a:lnTo>
                  <a:pt x="385" y="208"/>
                </a:lnTo>
                <a:lnTo>
                  <a:pt x="385" y="214"/>
                </a:lnTo>
                <a:lnTo>
                  <a:pt x="385" y="217"/>
                </a:lnTo>
                <a:lnTo>
                  <a:pt x="385" y="219"/>
                </a:lnTo>
                <a:lnTo>
                  <a:pt x="383" y="224"/>
                </a:lnTo>
                <a:lnTo>
                  <a:pt x="383" y="227"/>
                </a:lnTo>
                <a:lnTo>
                  <a:pt x="382" y="233"/>
                </a:lnTo>
                <a:lnTo>
                  <a:pt x="382" y="234"/>
                </a:lnTo>
                <a:lnTo>
                  <a:pt x="382" y="241"/>
                </a:lnTo>
                <a:lnTo>
                  <a:pt x="380" y="243"/>
                </a:lnTo>
                <a:lnTo>
                  <a:pt x="380" y="250"/>
                </a:lnTo>
                <a:lnTo>
                  <a:pt x="380" y="251"/>
                </a:lnTo>
                <a:lnTo>
                  <a:pt x="378" y="255"/>
                </a:lnTo>
                <a:lnTo>
                  <a:pt x="378" y="258"/>
                </a:lnTo>
                <a:lnTo>
                  <a:pt x="378" y="260"/>
                </a:lnTo>
                <a:lnTo>
                  <a:pt x="378" y="262"/>
                </a:lnTo>
                <a:lnTo>
                  <a:pt x="378" y="263"/>
                </a:lnTo>
                <a:lnTo>
                  <a:pt x="378" y="265"/>
                </a:lnTo>
                <a:lnTo>
                  <a:pt x="378" y="269"/>
                </a:lnTo>
                <a:lnTo>
                  <a:pt x="378" y="272"/>
                </a:lnTo>
                <a:lnTo>
                  <a:pt x="376" y="276"/>
                </a:lnTo>
                <a:lnTo>
                  <a:pt x="376" y="279"/>
                </a:lnTo>
                <a:lnTo>
                  <a:pt x="376" y="281"/>
                </a:lnTo>
                <a:lnTo>
                  <a:pt x="376" y="281"/>
                </a:lnTo>
                <a:lnTo>
                  <a:pt x="376" y="282"/>
                </a:lnTo>
                <a:lnTo>
                  <a:pt x="376" y="284"/>
                </a:lnTo>
                <a:lnTo>
                  <a:pt x="375" y="286"/>
                </a:lnTo>
                <a:lnTo>
                  <a:pt x="375" y="288"/>
                </a:lnTo>
                <a:lnTo>
                  <a:pt x="375" y="289"/>
                </a:lnTo>
                <a:lnTo>
                  <a:pt x="373" y="296"/>
                </a:lnTo>
                <a:lnTo>
                  <a:pt x="373" y="303"/>
                </a:lnTo>
                <a:lnTo>
                  <a:pt x="371" y="310"/>
                </a:lnTo>
                <a:lnTo>
                  <a:pt x="371" y="312"/>
                </a:lnTo>
                <a:lnTo>
                  <a:pt x="371" y="315"/>
                </a:lnTo>
                <a:lnTo>
                  <a:pt x="369" y="324"/>
                </a:lnTo>
                <a:lnTo>
                  <a:pt x="369" y="325"/>
                </a:lnTo>
                <a:lnTo>
                  <a:pt x="368" y="329"/>
                </a:lnTo>
                <a:lnTo>
                  <a:pt x="366" y="341"/>
                </a:lnTo>
                <a:lnTo>
                  <a:pt x="366" y="346"/>
                </a:lnTo>
                <a:lnTo>
                  <a:pt x="366" y="350"/>
                </a:lnTo>
                <a:lnTo>
                  <a:pt x="366" y="353"/>
                </a:lnTo>
                <a:lnTo>
                  <a:pt x="366" y="355"/>
                </a:lnTo>
                <a:lnTo>
                  <a:pt x="364" y="355"/>
                </a:lnTo>
                <a:lnTo>
                  <a:pt x="364" y="358"/>
                </a:lnTo>
                <a:lnTo>
                  <a:pt x="364" y="363"/>
                </a:lnTo>
                <a:lnTo>
                  <a:pt x="363" y="370"/>
                </a:lnTo>
                <a:lnTo>
                  <a:pt x="363" y="377"/>
                </a:lnTo>
                <a:lnTo>
                  <a:pt x="363" y="382"/>
                </a:lnTo>
                <a:lnTo>
                  <a:pt x="356" y="382"/>
                </a:lnTo>
                <a:lnTo>
                  <a:pt x="347" y="382"/>
                </a:lnTo>
                <a:lnTo>
                  <a:pt x="345" y="382"/>
                </a:lnTo>
                <a:lnTo>
                  <a:pt x="342" y="382"/>
                </a:lnTo>
                <a:lnTo>
                  <a:pt x="340" y="382"/>
                </a:lnTo>
                <a:lnTo>
                  <a:pt x="339" y="382"/>
                </a:lnTo>
                <a:lnTo>
                  <a:pt x="330" y="382"/>
                </a:lnTo>
                <a:lnTo>
                  <a:pt x="326" y="382"/>
                </a:lnTo>
                <a:lnTo>
                  <a:pt x="321" y="382"/>
                </a:lnTo>
                <a:lnTo>
                  <a:pt x="316" y="382"/>
                </a:lnTo>
                <a:lnTo>
                  <a:pt x="313" y="382"/>
                </a:lnTo>
                <a:lnTo>
                  <a:pt x="306" y="382"/>
                </a:lnTo>
                <a:lnTo>
                  <a:pt x="304" y="382"/>
                </a:lnTo>
                <a:lnTo>
                  <a:pt x="302" y="382"/>
                </a:lnTo>
                <a:lnTo>
                  <a:pt x="301" y="382"/>
                </a:lnTo>
                <a:lnTo>
                  <a:pt x="299" y="382"/>
                </a:lnTo>
                <a:lnTo>
                  <a:pt x="294" y="382"/>
                </a:lnTo>
                <a:lnTo>
                  <a:pt x="292" y="382"/>
                </a:lnTo>
                <a:lnTo>
                  <a:pt x="289" y="382"/>
                </a:lnTo>
                <a:lnTo>
                  <a:pt x="287" y="382"/>
                </a:lnTo>
                <a:lnTo>
                  <a:pt x="277" y="382"/>
                </a:lnTo>
                <a:lnTo>
                  <a:pt x="271" y="382"/>
                </a:lnTo>
                <a:lnTo>
                  <a:pt x="270" y="384"/>
                </a:lnTo>
                <a:lnTo>
                  <a:pt x="258" y="384"/>
                </a:lnTo>
                <a:lnTo>
                  <a:pt x="254" y="384"/>
                </a:lnTo>
                <a:lnTo>
                  <a:pt x="247" y="384"/>
                </a:lnTo>
                <a:lnTo>
                  <a:pt x="247" y="382"/>
                </a:lnTo>
                <a:lnTo>
                  <a:pt x="242" y="384"/>
                </a:lnTo>
                <a:lnTo>
                  <a:pt x="240" y="384"/>
                </a:lnTo>
                <a:lnTo>
                  <a:pt x="235" y="384"/>
                </a:lnTo>
                <a:lnTo>
                  <a:pt x="228" y="386"/>
                </a:lnTo>
                <a:lnTo>
                  <a:pt x="227" y="386"/>
                </a:lnTo>
                <a:lnTo>
                  <a:pt x="225" y="386"/>
                </a:lnTo>
                <a:lnTo>
                  <a:pt x="216" y="386"/>
                </a:lnTo>
                <a:lnTo>
                  <a:pt x="211" y="386"/>
                </a:lnTo>
                <a:lnTo>
                  <a:pt x="197" y="386"/>
                </a:lnTo>
                <a:lnTo>
                  <a:pt x="196" y="386"/>
                </a:lnTo>
                <a:lnTo>
                  <a:pt x="191" y="386"/>
                </a:lnTo>
                <a:lnTo>
                  <a:pt x="182" y="386"/>
                </a:lnTo>
                <a:lnTo>
                  <a:pt x="179" y="386"/>
                </a:lnTo>
                <a:lnTo>
                  <a:pt x="177" y="386"/>
                </a:lnTo>
                <a:lnTo>
                  <a:pt x="172" y="386"/>
                </a:lnTo>
                <a:lnTo>
                  <a:pt x="170" y="386"/>
                </a:lnTo>
                <a:lnTo>
                  <a:pt x="168" y="386"/>
                </a:lnTo>
                <a:lnTo>
                  <a:pt x="165" y="386"/>
                </a:lnTo>
                <a:lnTo>
                  <a:pt x="163" y="386"/>
                </a:lnTo>
                <a:lnTo>
                  <a:pt x="156" y="386"/>
                </a:lnTo>
                <a:lnTo>
                  <a:pt x="153" y="386"/>
                </a:lnTo>
                <a:lnTo>
                  <a:pt x="144" y="386"/>
                </a:lnTo>
                <a:lnTo>
                  <a:pt x="141" y="386"/>
                </a:lnTo>
                <a:lnTo>
                  <a:pt x="139" y="386"/>
                </a:lnTo>
                <a:lnTo>
                  <a:pt x="134" y="386"/>
                </a:lnTo>
                <a:lnTo>
                  <a:pt x="132" y="386"/>
                </a:lnTo>
                <a:lnTo>
                  <a:pt x="130" y="386"/>
                </a:lnTo>
                <a:lnTo>
                  <a:pt x="129" y="386"/>
                </a:lnTo>
                <a:lnTo>
                  <a:pt x="127" y="386"/>
                </a:lnTo>
                <a:lnTo>
                  <a:pt x="125" y="386"/>
                </a:lnTo>
                <a:lnTo>
                  <a:pt x="124" y="386"/>
                </a:lnTo>
                <a:lnTo>
                  <a:pt x="122" y="386"/>
                </a:lnTo>
                <a:lnTo>
                  <a:pt x="122" y="386"/>
                </a:lnTo>
                <a:lnTo>
                  <a:pt x="118" y="386"/>
                </a:lnTo>
                <a:lnTo>
                  <a:pt x="117" y="386"/>
                </a:lnTo>
                <a:lnTo>
                  <a:pt x="108" y="386"/>
                </a:lnTo>
                <a:lnTo>
                  <a:pt x="103" y="386"/>
                </a:lnTo>
                <a:lnTo>
                  <a:pt x="96" y="386"/>
                </a:lnTo>
                <a:lnTo>
                  <a:pt x="94" y="386"/>
                </a:lnTo>
                <a:lnTo>
                  <a:pt x="93" y="386"/>
                </a:lnTo>
                <a:lnTo>
                  <a:pt x="91" y="386"/>
                </a:lnTo>
                <a:lnTo>
                  <a:pt x="89" y="387"/>
                </a:lnTo>
                <a:lnTo>
                  <a:pt x="82" y="387"/>
                </a:lnTo>
                <a:lnTo>
                  <a:pt x="77" y="387"/>
                </a:lnTo>
                <a:lnTo>
                  <a:pt x="75" y="387"/>
                </a:lnTo>
                <a:lnTo>
                  <a:pt x="75" y="387"/>
                </a:lnTo>
                <a:lnTo>
                  <a:pt x="65" y="387"/>
                </a:lnTo>
                <a:lnTo>
                  <a:pt x="62" y="387"/>
                </a:lnTo>
                <a:lnTo>
                  <a:pt x="53" y="387"/>
                </a:lnTo>
                <a:lnTo>
                  <a:pt x="46" y="387"/>
                </a:lnTo>
                <a:lnTo>
                  <a:pt x="41" y="387"/>
                </a:lnTo>
                <a:lnTo>
                  <a:pt x="38" y="387"/>
                </a:lnTo>
                <a:lnTo>
                  <a:pt x="34" y="387"/>
                </a:lnTo>
                <a:lnTo>
                  <a:pt x="24" y="387"/>
                </a:lnTo>
                <a:lnTo>
                  <a:pt x="22" y="387"/>
                </a:lnTo>
                <a:lnTo>
                  <a:pt x="19" y="387"/>
                </a:lnTo>
                <a:lnTo>
                  <a:pt x="17" y="387"/>
                </a:lnTo>
                <a:lnTo>
                  <a:pt x="15" y="387"/>
                </a:lnTo>
                <a:lnTo>
                  <a:pt x="12" y="387"/>
                </a:lnTo>
                <a:lnTo>
                  <a:pt x="7" y="389"/>
                </a:lnTo>
                <a:lnTo>
                  <a:pt x="7" y="387"/>
                </a:lnTo>
                <a:lnTo>
                  <a:pt x="7" y="386"/>
                </a:lnTo>
                <a:lnTo>
                  <a:pt x="7" y="386"/>
                </a:lnTo>
                <a:lnTo>
                  <a:pt x="7" y="382"/>
                </a:lnTo>
                <a:lnTo>
                  <a:pt x="7" y="372"/>
                </a:lnTo>
                <a:lnTo>
                  <a:pt x="7" y="370"/>
                </a:lnTo>
                <a:lnTo>
                  <a:pt x="7" y="368"/>
                </a:lnTo>
                <a:lnTo>
                  <a:pt x="7" y="365"/>
                </a:lnTo>
                <a:lnTo>
                  <a:pt x="7" y="360"/>
                </a:lnTo>
                <a:lnTo>
                  <a:pt x="7" y="358"/>
                </a:lnTo>
                <a:lnTo>
                  <a:pt x="7" y="355"/>
                </a:lnTo>
                <a:lnTo>
                  <a:pt x="7" y="353"/>
                </a:lnTo>
                <a:lnTo>
                  <a:pt x="7" y="350"/>
                </a:lnTo>
                <a:lnTo>
                  <a:pt x="7" y="346"/>
                </a:lnTo>
                <a:lnTo>
                  <a:pt x="7" y="343"/>
                </a:lnTo>
                <a:lnTo>
                  <a:pt x="7" y="341"/>
                </a:lnTo>
                <a:lnTo>
                  <a:pt x="7" y="332"/>
                </a:lnTo>
                <a:lnTo>
                  <a:pt x="7" y="327"/>
                </a:lnTo>
                <a:lnTo>
                  <a:pt x="7" y="325"/>
                </a:lnTo>
                <a:lnTo>
                  <a:pt x="7" y="324"/>
                </a:lnTo>
                <a:lnTo>
                  <a:pt x="7" y="320"/>
                </a:lnTo>
                <a:lnTo>
                  <a:pt x="7" y="315"/>
                </a:lnTo>
                <a:lnTo>
                  <a:pt x="7" y="313"/>
                </a:lnTo>
                <a:lnTo>
                  <a:pt x="5" y="308"/>
                </a:lnTo>
                <a:lnTo>
                  <a:pt x="5" y="307"/>
                </a:lnTo>
                <a:lnTo>
                  <a:pt x="5" y="305"/>
                </a:lnTo>
                <a:lnTo>
                  <a:pt x="5" y="298"/>
                </a:lnTo>
                <a:lnTo>
                  <a:pt x="5" y="296"/>
                </a:lnTo>
                <a:lnTo>
                  <a:pt x="5" y="293"/>
                </a:lnTo>
                <a:lnTo>
                  <a:pt x="5" y="291"/>
                </a:lnTo>
                <a:lnTo>
                  <a:pt x="5" y="286"/>
                </a:lnTo>
                <a:lnTo>
                  <a:pt x="5" y="281"/>
                </a:lnTo>
                <a:lnTo>
                  <a:pt x="5" y="277"/>
                </a:lnTo>
                <a:lnTo>
                  <a:pt x="5" y="272"/>
                </a:lnTo>
                <a:lnTo>
                  <a:pt x="5" y="267"/>
                </a:lnTo>
                <a:lnTo>
                  <a:pt x="5" y="262"/>
                </a:lnTo>
                <a:lnTo>
                  <a:pt x="5" y="260"/>
                </a:lnTo>
                <a:lnTo>
                  <a:pt x="5" y="258"/>
                </a:lnTo>
                <a:lnTo>
                  <a:pt x="5" y="257"/>
                </a:lnTo>
                <a:lnTo>
                  <a:pt x="3" y="251"/>
                </a:lnTo>
                <a:lnTo>
                  <a:pt x="3" y="246"/>
                </a:lnTo>
                <a:lnTo>
                  <a:pt x="3" y="245"/>
                </a:lnTo>
                <a:lnTo>
                  <a:pt x="3" y="243"/>
                </a:lnTo>
                <a:lnTo>
                  <a:pt x="3" y="241"/>
                </a:lnTo>
                <a:lnTo>
                  <a:pt x="3" y="239"/>
                </a:lnTo>
                <a:lnTo>
                  <a:pt x="3" y="236"/>
                </a:lnTo>
                <a:lnTo>
                  <a:pt x="3" y="234"/>
                </a:lnTo>
                <a:lnTo>
                  <a:pt x="3" y="229"/>
                </a:lnTo>
                <a:lnTo>
                  <a:pt x="3" y="227"/>
                </a:lnTo>
                <a:lnTo>
                  <a:pt x="3" y="224"/>
                </a:lnTo>
                <a:lnTo>
                  <a:pt x="3" y="222"/>
                </a:lnTo>
                <a:lnTo>
                  <a:pt x="3" y="219"/>
                </a:lnTo>
                <a:lnTo>
                  <a:pt x="3" y="215"/>
                </a:lnTo>
                <a:lnTo>
                  <a:pt x="3" y="212"/>
                </a:lnTo>
                <a:lnTo>
                  <a:pt x="3" y="210"/>
                </a:lnTo>
                <a:lnTo>
                  <a:pt x="3" y="208"/>
                </a:lnTo>
                <a:lnTo>
                  <a:pt x="3" y="207"/>
                </a:lnTo>
                <a:lnTo>
                  <a:pt x="3" y="205"/>
                </a:lnTo>
                <a:lnTo>
                  <a:pt x="3" y="202"/>
                </a:lnTo>
                <a:lnTo>
                  <a:pt x="1" y="198"/>
                </a:lnTo>
                <a:lnTo>
                  <a:pt x="1" y="193"/>
                </a:lnTo>
                <a:lnTo>
                  <a:pt x="1" y="191"/>
                </a:lnTo>
                <a:lnTo>
                  <a:pt x="1" y="184"/>
                </a:lnTo>
                <a:lnTo>
                  <a:pt x="1" y="183"/>
                </a:lnTo>
                <a:lnTo>
                  <a:pt x="1" y="179"/>
                </a:lnTo>
                <a:lnTo>
                  <a:pt x="1" y="177"/>
                </a:lnTo>
                <a:lnTo>
                  <a:pt x="1" y="176"/>
                </a:lnTo>
                <a:lnTo>
                  <a:pt x="1" y="174"/>
                </a:lnTo>
                <a:lnTo>
                  <a:pt x="1" y="164"/>
                </a:lnTo>
                <a:lnTo>
                  <a:pt x="1" y="160"/>
                </a:lnTo>
                <a:lnTo>
                  <a:pt x="1" y="155"/>
                </a:lnTo>
                <a:lnTo>
                  <a:pt x="1" y="152"/>
                </a:lnTo>
                <a:lnTo>
                  <a:pt x="1" y="150"/>
                </a:lnTo>
                <a:lnTo>
                  <a:pt x="1" y="147"/>
                </a:lnTo>
                <a:lnTo>
                  <a:pt x="0" y="140"/>
                </a:lnTo>
                <a:lnTo>
                  <a:pt x="0" y="134"/>
                </a:lnTo>
                <a:lnTo>
                  <a:pt x="0" y="126"/>
                </a:lnTo>
                <a:lnTo>
                  <a:pt x="0" y="121"/>
                </a:lnTo>
                <a:lnTo>
                  <a:pt x="0" y="119"/>
                </a:lnTo>
                <a:lnTo>
                  <a:pt x="0" y="117"/>
                </a:lnTo>
                <a:lnTo>
                  <a:pt x="0" y="116"/>
                </a:lnTo>
                <a:lnTo>
                  <a:pt x="0" y="112"/>
                </a:lnTo>
                <a:lnTo>
                  <a:pt x="0" y="109"/>
                </a:lnTo>
                <a:lnTo>
                  <a:pt x="0" y="105"/>
                </a:lnTo>
                <a:lnTo>
                  <a:pt x="0" y="102"/>
                </a:lnTo>
                <a:lnTo>
                  <a:pt x="0" y="100"/>
                </a:lnTo>
                <a:lnTo>
                  <a:pt x="0" y="98"/>
                </a:lnTo>
                <a:lnTo>
                  <a:pt x="0" y="97"/>
                </a:lnTo>
                <a:lnTo>
                  <a:pt x="0" y="91"/>
                </a:lnTo>
                <a:lnTo>
                  <a:pt x="0" y="90"/>
                </a:lnTo>
                <a:lnTo>
                  <a:pt x="0" y="85"/>
                </a:lnTo>
                <a:lnTo>
                  <a:pt x="0" y="85"/>
                </a:lnTo>
                <a:lnTo>
                  <a:pt x="0" y="83"/>
                </a:lnTo>
                <a:lnTo>
                  <a:pt x="0" y="78"/>
                </a:lnTo>
                <a:lnTo>
                  <a:pt x="0" y="74"/>
                </a:lnTo>
                <a:lnTo>
                  <a:pt x="0" y="73"/>
                </a:lnTo>
                <a:lnTo>
                  <a:pt x="0" y="67"/>
                </a:lnTo>
                <a:lnTo>
                  <a:pt x="0" y="66"/>
                </a:lnTo>
                <a:lnTo>
                  <a:pt x="0" y="59"/>
                </a:lnTo>
                <a:lnTo>
                  <a:pt x="0" y="54"/>
                </a:lnTo>
                <a:lnTo>
                  <a:pt x="0" y="47"/>
                </a:lnTo>
                <a:lnTo>
                  <a:pt x="0" y="43"/>
                </a:lnTo>
                <a:lnTo>
                  <a:pt x="0" y="42"/>
                </a:lnTo>
                <a:lnTo>
                  <a:pt x="0" y="40"/>
                </a:lnTo>
                <a:lnTo>
                  <a:pt x="0" y="35"/>
                </a:lnTo>
                <a:lnTo>
                  <a:pt x="0" y="33"/>
                </a:lnTo>
                <a:lnTo>
                  <a:pt x="0" y="19"/>
                </a:lnTo>
                <a:lnTo>
                  <a:pt x="0" y="17"/>
                </a:lnTo>
                <a:lnTo>
                  <a:pt x="0" y="11"/>
                </a:lnTo>
                <a:lnTo>
                  <a:pt x="0" y="9"/>
                </a:lnTo>
              </a:path>
            </a:pathLst>
          </a:custGeom>
          <a:solidFill>
            <a:schemeClr val="accent3">
              <a:lumMod val="75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3" name="Freeform 191"/>
          <p:cNvSpPr>
            <a:spLocks/>
          </p:cNvSpPr>
          <p:nvPr/>
        </p:nvSpPr>
        <p:spPr bwMode="auto">
          <a:xfrm>
            <a:off x="6198394" y="3175397"/>
            <a:ext cx="396479" cy="385763"/>
          </a:xfrm>
          <a:custGeom>
            <a:avLst/>
            <a:gdLst/>
            <a:ahLst/>
            <a:cxnLst>
              <a:cxn ang="0">
                <a:pos x="332" y="6"/>
              </a:cxn>
              <a:cxn ang="0">
                <a:pos x="332" y="31"/>
              </a:cxn>
              <a:cxn ang="0">
                <a:pos x="332" y="49"/>
              </a:cxn>
              <a:cxn ang="0">
                <a:pos x="332" y="66"/>
              </a:cxn>
              <a:cxn ang="0">
                <a:pos x="332" y="95"/>
              </a:cxn>
              <a:cxn ang="0">
                <a:pos x="332" y="124"/>
              </a:cxn>
              <a:cxn ang="0">
                <a:pos x="333" y="150"/>
              </a:cxn>
              <a:cxn ang="0">
                <a:pos x="333" y="171"/>
              </a:cxn>
              <a:cxn ang="0">
                <a:pos x="333" y="200"/>
              </a:cxn>
              <a:cxn ang="0">
                <a:pos x="333" y="229"/>
              </a:cxn>
              <a:cxn ang="0">
                <a:pos x="333" y="271"/>
              </a:cxn>
              <a:cxn ang="0">
                <a:pos x="333" y="308"/>
              </a:cxn>
              <a:cxn ang="0">
                <a:pos x="332" y="320"/>
              </a:cxn>
              <a:cxn ang="0">
                <a:pos x="311" y="320"/>
              </a:cxn>
              <a:cxn ang="0">
                <a:pos x="294" y="320"/>
              </a:cxn>
              <a:cxn ang="0">
                <a:pos x="266" y="322"/>
              </a:cxn>
              <a:cxn ang="0">
                <a:pos x="252" y="320"/>
              </a:cxn>
              <a:cxn ang="0">
                <a:pos x="216" y="320"/>
              </a:cxn>
              <a:cxn ang="0">
                <a:pos x="184" y="322"/>
              </a:cxn>
              <a:cxn ang="0">
                <a:pos x="151" y="322"/>
              </a:cxn>
              <a:cxn ang="0">
                <a:pos x="127" y="324"/>
              </a:cxn>
              <a:cxn ang="0">
                <a:pos x="108" y="324"/>
              </a:cxn>
              <a:cxn ang="0">
                <a:pos x="60" y="324"/>
              </a:cxn>
              <a:cxn ang="0">
                <a:pos x="12" y="322"/>
              </a:cxn>
              <a:cxn ang="0">
                <a:pos x="0" y="289"/>
              </a:cxn>
              <a:cxn ang="0">
                <a:pos x="6" y="260"/>
              </a:cxn>
              <a:cxn ang="0">
                <a:pos x="15" y="257"/>
              </a:cxn>
              <a:cxn ang="0">
                <a:pos x="27" y="257"/>
              </a:cxn>
              <a:cxn ang="0">
                <a:pos x="37" y="252"/>
              </a:cxn>
              <a:cxn ang="0">
                <a:pos x="44" y="245"/>
              </a:cxn>
              <a:cxn ang="0">
                <a:pos x="48" y="233"/>
              </a:cxn>
              <a:cxn ang="0">
                <a:pos x="43" y="224"/>
              </a:cxn>
              <a:cxn ang="0">
                <a:pos x="29" y="215"/>
              </a:cxn>
              <a:cxn ang="0">
                <a:pos x="19" y="200"/>
              </a:cxn>
              <a:cxn ang="0">
                <a:pos x="15" y="190"/>
              </a:cxn>
              <a:cxn ang="0">
                <a:pos x="24" y="183"/>
              </a:cxn>
              <a:cxn ang="0">
                <a:pos x="36" y="188"/>
              </a:cxn>
              <a:cxn ang="0">
                <a:pos x="48" y="195"/>
              </a:cxn>
              <a:cxn ang="0">
                <a:pos x="65" y="190"/>
              </a:cxn>
              <a:cxn ang="0">
                <a:pos x="82" y="188"/>
              </a:cxn>
              <a:cxn ang="0">
                <a:pos x="96" y="186"/>
              </a:cxn>
              <a:cxn ang="0">
                <a:pos x="108" y="178"/>
              </a:cxn>
              <a:cxn ang="0">
                <a:pos x="111" y="167"/>
              </a:cxn>
              <a:cxn ang="0">
                <a:pos x="110" y="157"/>
              </a:cxn>
              <a:cxn ang="0">
                <a:pos x="101" y="138"/>
              </a:cxn>
              <a:cxn ang="0">
                <a:pos x="108" y="116"/>
              </a:cxn>
              <a:cxn ang="0">
                <a:pos x="113" y="107"/>
              </a:cxn>
              <a:cxn ang="0">
                <a:pos x="135" y="92"/>
              </a:cxn>
              <a:cxn ang="0">
                <a:pos x="161" y="76"/>
              </a:cxn>
              <a:cxn ang="0">
                <a:pos x="180" y="59"/>
              </a:cxn>
              <a:cxn ang="0">
                <a:pos x="187" y="45"/>
              </a:cxn>
              <a:cxn ang="0">
                <a:pos x="196" y="35"/>
              </a:cxn>
              <a:cxn ang="0">
                <a:pos x="213" y="26"/>
              </a:cxn>
              <a:cxn ang="0">
                <a:pos x="240" y="19"/>
              </a:cxn>
              <a:cxn ang="0">
                <a:pos x="259" y="19"/>
              </a:cxn>
              <a:cxn ang="0">
                <a:pos x="273" y="6"/>
              </a:cxn>
              <a:cxn ang="0">
                <a:pos x="289" y="0"/>
              </a:cxn>
              <a:cxn ang="0">
                <a:pos x="309" y="4"/>
              </a:cxn>
              <a:cxn ang="0">
                <a:pos x="326" y="4"/>
              </a:cxn>
            </a:cxnLst>
            <a:rect l="0" t="0" r="r" b="b"/>
            <a:pathLst>
              <a:path w="333" h="324">
                <a:moveTo>
                  <a:pt x="328" y="4"/>
                </a:moveTo>
                <a:lnTo>
                  <a:pt x="330" y="4"/>
                </a:lnTo>
                <a:lnTo>
                  <a:pt x="332" y="4"/>
                </a:lnTo>
                <a:lnTo>
                  <a:pt x="332" y="2"/>
                </a:lnTo>
                <a:lnTo>
                  <a:pt x="332" y="2"/>
                </a:lnTo>
                <a:lnTo>
                  <a:pt x="332" y="4"/>
                </a:lnTo>
                <a:lnTo>
                  <a:pt x="332" y="6"/>
                </a:lnTo>
                <a:lnTo>
                  <a:pt x="332" y="9"/>
                </a:lnTo>
                <a:lnTo>
                  <a:pt x="332" y="12"/>
                </a:lnTo>
                <a:lnTo>
                  <a:pt x="332" y="16"/>
                </a:lnTo>
                <a:lnTo>
                  <a:pt x="332" y="19"/>
                </a:lnTo>
                <a:lnTo>
                  <a:pt x="332" y="23"/>
                </a:lnTo>
                <a:lnTo>
                  <a:pt x="332" y="25"/>
                </a:lnTo>
                <a:lnTo>
                  <a:pt x="332" y="31"/>
                </a:lnTo>
                <a:lnTo>
                  <a:pt x="332" y="35"/>
                </a:lnTo>
                <a:lnTo>
                  <a:pt x="332" y="35"/>
                </a:lnTo>
                <a:lnTo>
                  <a:pt x="332" y="40"/>
                </a:lnTo>
                <a:lnTo>
                  <a:pt x="332" y="42"/>
                </a:lnTo>
                <a:lnTo>
                  <a:pt x="332" y="43"/>
                </a:lnTo>
                <a:lnTo>
                  <a:pt x="332" y="47"/>
                </a:lnTo>
                <a:lnTo>
                  <a:pt x="332" y="49"/>
                </a:lnTo>
                <a:lnTo>
                  <a:pt x="332" y="50"/>
                </a:lnTo>
                <a:lnTo>
                  <a:pt x="332" y="52"/>
                </a:lnTo>
                <a:lnTo>
                  <a:pt x="332" y="55"/>
                </a:lnTo>
                <a:lnTo>
                  <a:pt x="332" y="57"/>
                </a:lnTo>
                <a:lnTo>
                  <a:pt x="332" y="62"/>
                </a:lnTo>
                <a:lnTo>
                  <a:pt x="332" y="64"/>
                </a:lnTo>
                <a:lnTo>
                  <a:pt x="332" y="66"/>
                </a:lnTo>
                <a:lnTo>
                  <a:pt x="332" y="68"/>
                </a:lnTo>
                <a:lnTo>
                  <a:pt x="332" y="74"/>
                </a:lnTo>
                <a:lnTo>
                  <a:pt x="332" y="76"/>
                </a:lnTo>
                <a:lnTo>
                  <a:pt x="332" y="78"/>
                </a:lnTo>
                <a:lnTo>
                  <a:pt x="332" y="80"/>
                </a:lnTo>
                <a:lnTo>
                  <a:pt x="332" y="86"/>
                </a:lnTo>
                <a:lnTo>
                  <a:pt x="332" y="95"/>
                </a:lnTo>
                <a:lnTo>
                  <a:pt x="332" y="95"/>
                </a:lnTo>
                <a:lnTo>
                  <a:pt x="332" y="109"/>
                </a:lnTo>
                <a:lnTo>
                  <a:pt x="332" y="111"/>
                </a:lnTo>
                <a:lnTo>
                  <a:pt x="332" y="111"/>
                </a:lnTo>
                <a:lnTo>
                  <a:pt x="332" y="116"/>
                </a:lnTo>
                <a:lnTo>
                  <a:pt x="332" y="121"/>
                </a:lnTo>
                <a:lnTo>
                  <a:pt x="332" y="124"/>
                </a:lnTo>
                <a:lnTo>
                  <a:pt x="332" y="126"/>
                </a:lnTo>
                <a:lnTo>
                  <a:pt x="332" y="133"/>
                </a:lnTo>
                <a:lnTo>
                  <a:pt x="332" y="136"/>
                </a:lnTo>
                <a:lnTo>
                  <a:pt x="332" y="140"/>
                </a:lnTo>
                <a:lnTo>
                  <a:pt x="332" y="142"/>
                </a:lnTo>
                <a:lnTo>
                  <a:pt x="332" y="143"/>
                </a:lnTo>
                <a:lnTo>
                  <a:pt x="333" y="150"/>
                </a:lnTo>
                <a:lnTo>
                  <a:pt x="333" y="155"/>
                </a:lnTo>
                <a:lnTo>
                  <a:pt x="333" y="155"/>
                </a:lnTo>
                <a:lnTo>
                  <a:pt x="333" y="157"/>
                </a:lnTo>
                <a:lnTo>
                  <a:pt x="333" y="159"/>
                </a:lnTo>
                <a:lnTo>
                  <a:pt x="333" y="166"/>
                </a:lnTo>
                <a:lnTo>
                  <a:pt x="333" y="171"/>
                </a:lnTo>
                <a:lnTo>
                  <a:pt x="333" y="171"/>
                </a:lnTo>
                <a:lnTo>
                  <a:pt x="333" y="172"/>
                </a:lnTo>
                <a:lnTo>
                  <a:pt x="333" y="176"/>
                </a:lnTo>
                <a:lnTo>
                  <a:pt x="333" y="186"/>
                </a:lnTo>
                <a:lnTo>
                  <a:pt x="333" y="188"/>
                </a:lnTo>
                <a:lnTo>
                  <a:pt x="333" y="191"/>
                </a:lnTo>
                <a:lnTo>
                  <a:pt x="333" y="198"/>
                </a:lnTo>
                <a:lnTo>
                  <a:pt x="333" y="200"/>
                </a:lnTo>
                <a:lnTo>
                  <a:pt x="333" y="207"/>
                </a:lnTo>
                <a:lnTo>
                  <a:pt x="333" y="209"/>
                </a:lnTo>
                <a:lnTo>
                  <a:pt x="333" y="212"/>
                </a:lnTo>
                <a:lnTo>
                  <a:pt x="333" y="214"/>
                </a:lnTo>
                <a:lnTo>
                  <a:pt x="333" y="217"/>
                </a:lnTo>
                <a:lnTo>
                  <a:pt x="333" y="228"/>
                </a:lnTo>
                <a:lnTo>
                  <a:pt x="333" y="229"/>
                </a:lnTo>
                <a:lnTo>
                  <a:pt x="333" y="231"/>
                </a:lnTo>
                <a:lnTo>
                  <a:pt x="333" y="253"/>
                </a:lnTo>
                <a:lnTo>
                  <a:pt x="333" y="255"/>
                </a:lnTo>
                <a:lnTo>
                  <a:pt x="333" y="260"/>
                </a:lnTo>
                <a:lnTo>
                  <a:pt x="333" y="265"/>
                </a:lnTo>
                <a:lnTo>
                  <a:pt x="333" y="269"/>
                </a:lnTo>
                <a:lnTo>
                  <a:pt x="333" y="271"/>
                </a:lnTo>
                <a:lnTo>
                  <a:pt x="333" y="272"/>
                </a:lnTo>
                <a:lnTo>
                  <a:pt x="333" y="276"/>
                </a:lnTo>
                <a:lnTo>
                  <a:pt x="333" y="277"/>
                </a:lnTo>
                <a:lnTo>
                  <a:pt x="333" y="288"/>
                </a:lnTo>
                <a:lnTo>
                  <a:pt x="333" y="289"/>
                </a:lnTo>
                <a:lnTo>
                  <a:pt x="333" y="300"/>
                </a:lnTo>
                <a:lnTo>
                  <a:pt x="333" y="308"/>
                </a:lnTo>
                <a:lnTo>
                  <a:pt x="333" y="310"/>
                </a:lnTo>
                <a:lnTo>
                  <a:pt x="333" y="312"/>
                </a:lnTo>
                <a:lnTo>
                  <a:pt x="333" y="314"/>
                </a:lnTo>
                <a:lnTo>
                  <a:pt x="333" y="317"/>
                </a:lnTo>
                <a:lnTo>
                  <a:pt x="333" y="320"/>
                </a:lnTo>
                <a:lnTo>
                  <a:pt x="332" y="320"/>
                </a:lnTo>
                <a:lnTo>
                  <a:pt x="332" y="320"/>
                </a:lnTo>
                <a:lnTo>
                  <a:pt x="328" y="320"/>
                </a:lnTo>
                <a:lnTo>
                  <a:pt x="326" y="320"/>
                </a:lnTo>
                <a:lnTo>
                  <a:pt x="318" y="320"/>
                </a:lnTo>
                <a:lnTo>
                  <a:pt x="316" y="320"/>
                </a:lnTo>
                <a:lnTo>
                  <a:pt x="316" y="320"/>
                </a:lnTo>
                <a:lnTo>
                  <a:pt x="313" y="320"/>
                </a:lnTo>
                <a:lnTo>
                  <a:pt x="311" y="320"/>
                </a:lnTo>
                <a:lnTo>
                  <a:pt x="307" y="320"/>
                </a:lnTo>
                <a:lnTo>
                  <a:pt x="306" y="320"/>
                </a:lnTo>
                <a:lnTo>
                  <a:pt x="302" y="320"/>
                </a:lnTo>
                <a:lnTo>
                  <a:pt x="301" y="320"/>
                </a:lnTo>
                <a:lnTo>
                  <a:pt x="297" y="320"/>
                </a:lnTo>
                <a:lnTo>
                  <a:pt x="295" y="320"/>
                </a:lnTo>
                <a:lnTo>
                  <a:pt x="294" y="320"/>
                </a:lnTo>
                <a:lnTo>
                  <a:pt x="290" y="320"/>
                </a:lnTo>
                <a:lnTo>
                  <a:pt x="289" y="320"/>
                </a:lnTo>
                <a:lnTo>
                  <a:pt x="287" y="320"/>
                </a:lnTo>
                <a:lnTo>
                  <a:pt x="287" y="320"/>
                </a:lnTo>
                <a:lnTo>
                  <a:pt x="283" y="320"/>
                </a:lnTo>
                <a:lnTo>
                  <a:pt x="271" y="322"/>
                </a:lnTo>
                <a:lnTo>
                  <a:pt x="266" y="322"/>
                </a:lnTo>
                <a:lnTo>
                  <a:pt x="266" y="320"/>
                </a:lnTo>
                <a:lnTo>
                  <a:pt x="261" y="320"/>
                </a:lnTo>
                <a:lnTo>
                  <a:pt x="259" y="320"/>
                </a:lnTo>
                <a:lnTo>
                  <a:pt x="256" y="320"/>
                </a:lnTo>
                <a:lnTo>
                  <a:pt x="256" y="320"/>
                </a:lnTo>
                <a:lnTo>
                  <a:pt x="254" y="320"/>
                </a:lnTo>
                <a:lnTo>
                  <a:pt x="252" y="320"/>
                </a:lnTo>
                <a:lnTo>
                  <a:pt x="247" y="320"/>
                </a:lnTo>
                <a:lnTo>
                  <a:pt x="240" y="320"/>
                </a:lnTo>
                <a:lnTo>
                  <a:pt x="239" y="320"/>
                </a:lnTo>
                <a:lnTo>
                  <a:pt x="237" y="320"/>
                </a:lnTo>
                <a:lnTo>
                  <a:pt x="230" y="320"/>
                </a:lnTo>
                <a:lnTo>
                  <a:pt x="218" y="320"/>
                </a:lnTo>
                <a:lnTo>
                  <a:pt x="216" y="320"/>
                </a:lnTo>
                <a:lnTo>
                  <a:pt x="209" y="320"/>
                </a:lnTo>
                <a:lnTo>
                  <a:pt x="203" y="320"/>
                </a:lnTo>
                <a:lnTo>
                  <a:pt x="201" y="320"/>
                </a:lnTo>
                <a:lnTo>
                  <a:pt x="196" y="320"/>
                </a:lnTo>
                <a:lnTo>
                  <a:pt x="189" y="322"/>
                </a:lnTo>
                <a:lnTo>
                  <a:pt x="185" y="322"/>
                </a:lnTo>
                <a:lnTo>
                  <a:pt x="184" y="322"/>
                </a:lnTo>
                <a:lnTo>
                  <a:pt x="178" y="322"/>
                </a:lnTo>
                <a:lnTo>
                  <a:pt x="177" y="322"/>
                </a:lnTo>
                <a:lnTo>
                  <a:pt x="175" y="322"/>
                </a:lnTo>
                <a:lnTo>
                  <a:pt x="163" y="322"/>
                </a:lnTo>
                <a:lnTo>
                  <a:pt x="161" y="322"/>
                </a:lnTo>
                <a:lnTo>
                  <a:pt x="160" y="322"/>
                </a:lnTo>
                <a:lnTo>
                  <a:pt x="151" y="322"/>
                </a:lnTo>
                <a:lnTo>
                  <a:pt x="148" y="322"/>
                </a:lnTo>
                <a:lnTo>
                  <a:pt x="144" y="322"/>
                </a:lnTo>
                <a:lnTo>
                  <a:pt x="142" y="322"/>
                </a:lnTo>
                <a:lnTo>
                  <a:pt x="139" y="322"/>
                </a:lnTo>
                <a:lnTo>
                  <a:pt x="135" y="322"/>
                </a:lnTo>
                <a:lnTo>
                  <a:pt x="135" y="324"/>
                </a:lnTo>
                <a:lnTo>
                  <a:pt x="127" y="324"/>
                </a:lnTo>
                <a:lnTo>
                  <a:pt x="125" y="324"/>
                </a:lnTo>
                <a:lnTo>
                  <a:pt x="123" y="324"/>
                </a:lnTo>
                <a:lnTo>
                  <a:pt x="120" y="324"/>
                </a:lnTo>
                <a:lnTo>
                  <a:pt x="117" y="324"/>
                </a:lnTo>
                <a:lnTo>
                  <a:pt x="113" y="324"/>
                </a:lnTo>
                <a:lnTo>
                  <a:pt x="111" y="324"/>
                </a:lnTo>
                <a:lnTo>
                  <a:pt x="108" y="324"/>
                </a:lnTo>
                <a:lnTo>
                  <a:pt x="106" y="324"/>
                </a:lnTo>
                <a:lnTo>
                  <a:pt x="106" y="324"/>
                </a:lnTo>
                <a:lnTo>
                  <a:pt x="105" y="324"/>
                </a:lnTo>
                <a:lnTo>
                  <a:pt x="103" y="324"/>
                </a:lnTo>
                <a:lnTo>
                  <a:pt x="75" y="324"/>
                </a:lnTo>
                <a:lnTo>
                  <a:pt x="74" y="324"/>
                </a:lnTo>
                <a:lnTo>
                  <a:pt x="60" y="324"/>
                </a:lnTo>
                <a:lnTo>
                  <a:pt x="44" y="322"/>
                </a:lnTo>
                <a:lnTo>
                  <a:pt x="36" y="322"/>
                </a:lnTo>
                <a:lnTo>
                  <a:pt x="32" y="322"/>
                </a:lnTo>
                <a:lnTo>
                  <a:pt x="24" y="322"/>
                </a:lnTo>
                <a:lnTo>
                  <a:pt x="15" y="322"/>
                </a:lnTo>
                <a:lnTo>
                  <a:pt x="13" y="322"/>
                </a:lnTo>
                <a:lnTo>
                  <a:pt x="12" y="322"/>
                </a:lnTo>
                <a:lnTo>
                  <a:pt x="0" y="322"/>
                </a:lnTo>
                <a:lnTo>
                  <a:pt x="0" y="312"/>
                </a:lnTo>
                <a:lnTo>
                  <a:pt x="0" y="310"/>
                </a:lnTo>
                <a:lnTo>
                  <a:pt x="0" y="302"/>
                </a:lnTo>
                <a:lnTo>
                  <a:pt x="0" y="295"/>
                </a:lnTo>
                <a:lnTo>
                  <a:pt x="0" y="293"/>
                </a:lnTo>
                <a:lnTo>
                  <a:pt x="0" y="289"/>
                </a:lnTo>
                <a:lnTo>
                  <a:pt x="1" y="276"/>
                </a:lnTo>
                <a:lnTo>
                  <a:pt x="1" y="267"/>
                </a:lnTo>
                <a:lnTo>
                  <a:pt x="1" y="264"/>
                </a:lnTo>
                <a:lnTo>
                  <a:pt x="1" y="262"/>
                </a:lnTo>
                <a:lnTo>
                  <a:pt x="3" y="260"/>
                </a:lnTo>
                <a:lnTo>
                  <a:pt x="5" y="260"/>
                </a:lnTo>
                <a:lnTo>
                  <a:pt x="6" y="260"/>
                </a:lnTo>
                <a:lnTo>
                  <a:pt x="8" y="258"/>
                </a:lnTo>
                <a:lnTo>
                  <a:pt x="8" y="257"/>
                </a:lnTo>
                <a:lnTo>
                  <a:pt x="10" y="257"/>
                </a:lnTo>
                <a:lnTo>
                  <a:pt x="12" y="257"/>
                </a:lnTo>
                <a:lnTo>
                  <a:pt x="13" y="257"/>
                </a:lnTo>
                <a:lnTo>
                  <a:pt x="15" y="257"/>
                </a:lnTo>
                <a:lnTo>
                  <a:pt x="15" y="257"/>
                </a:lnTo>
                <a:lnTo>
                  <a:pt x="15" y="258"/>
                </a:lnTo>
                <a:lnTo>
                  <a:pt x="17" y="258"/>
                </a:lnTo>
                <a:lnTo>
                  <a:pt x="19" y="258"/>
                </a:lnTo>
                <a:lnTo>
                  <a:pt x="20" y="258"/>
                </a:lnTo>
                <a:lnTo>
                  <a:pt x="22" y="258"/>
                </a:lnTo>
                <a:lnTo>
                  <a:pt x="22" y="257"/>
                </a:lnTo>
                <a:lnTo>
                  <a:pt x="27" y="257"/>
                </a:lnTo>
                <a:lnTo>
                  <a:pt x="27" y="255"/>
                </a:lnTo>
                <a:lnTo>
                  <a:pt x="29" y="255"/>
                </a:lnTo>
                <a:lnTo>
                  <a:pt x="31" y="255"/>
                </a:lnTo>
                <a:lnTo>
                  <a:pt x="32" y="253"/>
                </a:lnTo>
                <a:lnTo>
                  <a:pt x="34" y="253"/>
                </a:lnTo>
                <a:lnTo>
                  <a:pt x="36" y="252"/>
                </a:lnTo>
                <a:lnTo>
                  <a:pt x="37" y="252"/>
                </a:lnTo>
                <a:lnTo>
                  <a:pt x="39" y="250"/>
                </a:lnTo>
                <a:lnTo>
                  <a:pt x="41" y="248"/>
                </a:lnTo>
                <a:lnTo>
                  <a:pt x="43" y="248"/>
                </a:lnTo>
                <a:lnTo>
                  <a:pt x="43" y="246"/>
                </a:lnTo>
                <a:lnTo>
                  <a:pt x="44" y="246"/>
                </a:lnTo>
                <a:lnTo>
                  <a:pt x="44" y="246"/>
                </a:lnTo>
                <a:lnTo>
                  <a:pt x="44" y="245"/>
                </a:lnTo>
                <a:lnTo>
                  <a:pt x="46" y="243"/>
                </a:lnTo>
                <a:lnTo>
                  <a:pt x="46" y="241"/>
                </a:lnTo>
                <a:lnTo>
                  <a:pt x="48" y="241"/>
                </a:lnTo>
                <a:lnTo>
                  <a:pt x="48" y="238"/>
                </a:lnTo>
                <a:lnTo>
                  <a:pt x="48" y="236"/>
                </a:lnTo>
                <a:lnTo>
                  <a:pt x="48" y="234"/>
                </a:lnTo>
                <a:lnTo>
                  <a:pt x="48" y="233"/>
                </a:lnTo>
                <a:lnTo>
                  <a:pt x="48" y="231"/>
                </a:lnTo>
                <a:lnTo>
                  <a:pt x="46" y="231"/>
                </a:lnTo>
                <a:lnTo>
                  <a:pt x="44" y="229"/>
                </a:lnTo>
                <a:lnTo>
                  <a:pt x="44" y="228"/>
                </a:lnTo>
                <a:lnTo>
                  <a:pt x="44" y="226"/>
                </a:lnTo>
                <a:lnTo>
                  <a:pt x="44" y="226"/>
                </a:lnTo>
                <a:lnTo>
                  <a:pt x="43" y="224"/>
                </a:lnTo>
                <a:lnTo>
                  <a:pt x="39" y="222"/>
                </a:lnTo>
                <a:lnTo>
                  <a:pt x="37" y="221"/>
                </a:lnTo>
                <a:lnTo>
                  <a:pt x="34" y="217"/>
                </a:lnTo>
                <a:lnTo>
                  <a:pt x="32" y="217"/>
                </a:lnTo>
                <a:lnTo>
                  <a:pt x="31" y="215"/>
                </a:lnTo>
                <a:lnTo>
                  <a:pt x="31" y="215"/>
                </a:lnTo>
                <a:lnTo>
                  <a:pt x="29" y="215"/>
                </a:lnTo>
                <a:lnTo>
                  <a:pt x="27" y="215"/>
                </a:lnTo>
                <a:lnTo>
                  <a:pt x="25" y="214"/>
                </a:lnTo>
                <a:lnTo>
                  <a:pt x="22" y="210"/>
                </a:lnTo>
                <a:lnTo>
                  <a:pt x="22" y="209"/>
                </a:lnTo>
                <a:lnTo>
                  <a:pt x="20" y="205"/>
                </a:lnTo>
                <a:lnTo>
                  <a:pt x="20" y="203"/>
                </a:lnTo>
                <a:lnTo>
                  <a:pt x="19" y="200"/>
                </a:lnTo>
                <a:lnTo>
                  <a:pt x="19" y="200"/>
                </a:lnTo>
                <a:lnTo>
                  <a:pt x="19" y="198"/>
                </a:lnTo>
                <a:lnTo>
                  <a:pt x="19" y="197"/>
                </a:lnTo>
                <a:lnTo>
                  <a:pt x="19" y="195"/>
                </a:lnTo>
                <a:lnTo>
                  <a:pt x="17" y="193"/>
                </a:lnTo>
                <a:lnTo>
                  <a:pt x="17" y="191"/>
                </a:lnTo>
                <a:lnTo>
                  <a:pt x="15" y="190"/>
                </a:lnTo>
                <a:lnTo>
                  <a:pt x="15" y="188"/>
                </a:lnTo>
                <a:lnTo>
                  <a:pt x="15" y="186"/>
                </a:lnTo>
                <a:lnTo>
                  <a:pt x="17" y="186"/>
                </a:lnTo>
                <a:lnTo>
                  <a:pt x="19" y="186"/>
                </a:lnTo>
                <a:lnTo>
                  <a:pt x="20" y="185"/>
                </a:lnTo>
                <a:lnTo>
                  <a:pt x="20" y="183"/>
                </a:lnTo>
                <a:lnTo>
                  <a:pt x="24" y="183"/>
                </a:lnTo>
                <a:lnTo>
                  <a:pt x="25" y="183"/>
                </a:lnTo>
                <a:lnTo>
                  <a:pt x="27" y="183"/>
                </a:lnTo>
                <a:lnTo>
                  <a:pt x="29" y="183"/>
                </a:lnTo>
                <a:lnTo>
                  <a:pt x="31" y="185"/>
                </a:lnTo>
                <a:lnTo>
                  <a:pt x="34" y="186"/>
                </a:lnTo>
                <a:lnTo>
                  <a:pt x="36" y="186"/>
                </a:lnTo>
                <a:lnTo>
                  <a:pt x="36" y="188"/>
                </a:lnTo>
                <a:lnTo>
                  <a:pt x="37" y="190"/>
                </a:lnTo>
                <a:lnTo>
                  <a:pt x="39" y="191"/>
                </a:lnTo>
                <a:lnTo>
                  <a:pt x="41" y="193"/>
                </a:lnTo>
                <a:lnTo>
                  <a:pt x="43" y="193"/>
                </a:lnTo>
                <a:lnTo>
                  <a:pt x="44" y="195"/>
                </a:lnTo>
                <a:lnTo>
                  <a:pt x="44" y="195"/>
                </a:lnTo>
                <a:lnTo>
                  <a:pt x="48" y="195"/>
                </a:lnTo>
                <a:lnTo>
                  <a:pt x="49" y="195"/>
                </a:lnTo>
                <a:lnTo>
                  <a:pt x="51" y="195"/>
                </a:lnTo>
                <a:lnTo>
                  <a:pt x="55" y="195"/>
                </a:lnTo>
                <a:lnTo>
                  <a:pt x="58" y="195"/>
                </a:lnTo>
                <a:lnTo>
                  <a:pt x="60" y="193"/>
                </a:lnTo>
                <a:lnTo>
                  <a:pt x="63" y="191"/>
                </a:lnTo>
                <a:lnTo>
                  <a:pt x="65" y="190"/>
                </a:lnTo>
                <a:lnTo>
                  <a:pt x="68" y="188"/>
                </a:lnTo>
                <a:lnTo>
                  <a:pt x="72" y="188"/>
                </a:lnTo>
                <a:lnTo>
                  <a:pt x="74" y="188"/>
                </a:lnTo>
                <a:lnTo>
                  <a:pt x="75" y="186"/>
                </a:lnTo>
                <a:lnTo>
                  <a:pt x="79" y="186"/>
                </a:lnTo>
                <a:lnTo>
                  <a:pt x="80" y="186"/>
                </a:lnTo>
                <a:lnTo>
                  <a:pt x="82" y="188"/>
                </a:lnTo>
                <a:lnTo>
                  <a:pt x="84" y="188"/>
                </a:lnTo>
                <a:lnTo>
                  <a:pt x="87" y="188"/>
                </a:lnTo>
                <a:lnTo>
                  <a:pt x="89" y="188"/>
                </a:lnTo>
                <a:lnTo>
                  <a:pt x="91" y="188"/>
                </a:lnTo>
                <a:lnTo>
                  <a:pt x="92" y="186"/>
                </a:lnTo>
                <a:lnTo>
                  <a:pt x="94" y="186"/>
                </a:lnTo>
                <a:lnTo>
                  <a:pt x="96" y="186"/>
                </a:lnTo>
                <a:lnTo>
                  <a:pt x="99" y="185"/>
                </a:lnTo>
                <a:lnTo>
                  <a:pt x="103" y="185"/>
                </a:lnTo>
                <a:lnTo>
                  <a:pt x="105" y="181"/>
                </a:lnTo>
                <a:lnTo>
                  <a:pt x="106" y="181"/>
                </a:lnTo>
                <a:lnTo>
                  <a:pt x="106" y="179"/>
                </a:lnTo>
                <a:lnTo>
                  <a:pt x="106" y="178"/>
                </a:lnTo>
                <a:lnTo>
                  <a:pt x="108" y="178"/>
                </a:lnTo>
                <a:lnTo>
                  <a:pt x="108" y="176"/>
                </a:lnTo>
                <a:lnTo>
                  <a:pt x="110" y="174"/>
                </a:lnTo>
                <a:lnTo>
                  <a:pt x="110" y="172"/>
                </a:lnTo>
                <a:lnTo>
                  <a:pt x="111" y="171"/>
                </a:lnTo>
                <a:lnTo>
                  <a:pt x="111" y="171"/>
                </a:lnTo>
                <a:lnTo>
                  <a:pt x="111" y="169"/>
                </a:lnTo>
                <a:lnTo>
                  <a:pt x="111" y="167"/>
                </a:lnTo>
                <a:lnTo>
                  <a:pt x="113" y="166"/>
                </a:lnTo>
                <a:lnTo>
                  <a:pt x="113" y="164"/>
                </a:lnTo>
                <a:lnTo>
                  <a:pt x="111" y="164"/>
                </a:lnTo>
                <a:lnTo>
                  <a:pt x="111" y="162"/>
                </a:lnTo>
                <a:lnTo>
                  <a:pt x="111" y="160"/>
                </a:lnTo>
                <a:lnTo>
                  <a:pt x="111" y="159"/>
                </a:lnTo>
                <a:lnTo>
                  <a:pt x="110" y="157"/>
                </a:lnTo>
                <a:lnTo>
                  <a:pt x="106" y="155"/>
                </a:lnTo>
                <a:lnTo>
                  <a:pt x="106" y="154"/>
                </a:lnTo>
                <a:lnTo>
                  <a:pt x="106" y="150"/>
                </a:lnTo>
                <a:lnTo>
                  <a:pt x="105" y="147"/>
                </a:lnTo>
                <a:lnTo>
                  <a:pt x="103" y="143"/>
                </a:lnTo>
                <a:lnTo>
                  <a:pt x="101" y="140"/>
                </a:lnTo>
                <a:lnTo>
                  <a:pt x="101" y="138"/>
                </a:lnTo>
                <a:lnTo>
                  <a:pt x="99" y="133"/>
                </a:lnTo>
                <a:lnTo>
                  <a:pt x="101" y="126"/>
                </a:lnTo>
                <a:lnTo>
                  <a:pt x="101" y="123"/>
                </a:lnTo>
                <a:lnTo>
                  <a:pt x="103" y="121"/>
                </a:lnTo>
                <a:lnTo>
                  <a:pt x="105" y="119"/>
                </a:lnTo>
                <a:lnTo>
                  <a:pt x="106" y="117"/>
                </a:lnTo>
                <a:lnTo>
                  <a:pt x="108" y="116"/>
                </a:lnTo>
                <a:lnTo>
                  <a:pt x="111" y="116"/>
                </a:lnTo>
                <a:lnTo>
                  <a:pt x="113" y="116"/>
                </a:lnTo>
                <a:lnTo>
                  <a:pt x="115" y="116"/>
                </a:lnTo>
                <a:lnTo>
                  <a:pt x="115" y="114"/>
                </a:lnTo>
                <a:lnTo>
                  <a:pt x="113" y="112"/>
                </a:lnTo>
                <a:lnTo>
                  <a:pt x="111" y="109"/>
                </a:lnTo>
                <a:lnTo>
                  <a:pt x="113" y="107"/>
                </a:lnTo>
                <a:lnTo>
                  <a:pt x="117" y="104"/>
                </a:lnTo>
                <a:lnTo>
                  <a:pt x="122" y="99"/>
                </a:lnTo>
                <a:lnTo>
                  <a:pt x="125" y="95"/>
                </a:lnTo>
                <a:lnTo>
                  <a:pt x="127" y="95"/>
                </a:lnTo>
                <a:lnTo>
                  <a:pt x="130" y="93"/>
                </a:lnTo>
                <a:lnTo>
                  <a:pt x="134" y="92"/>
                </a:lnTo>
                <a:lnTo>
                  <a:pt x="135" y="92"/>
                </a:lnTo>
                <a:lnTo>
                  <a:pt x="142" y="90"/>
                </a:lnTo>
                <a:lnTo>
                  <a:pt x="146" y="88"/>
                </a:lnTo>
                <a:lnTo>
                  <a:pt x="148" y="88"/>
                </a:lnTo>
                <a:lnTo>
                  <a:pt x="149" y="88"/>
                </a:lnTo>
                <a:lnTo>
                  <a:pt x="151" y="86"/>
                </a:lnTo>
                <a:lnTo>
                  <a:pt x="158" y="80"/>
                </a:lnTo>
                <a:lnTo>
                  <a:pt x="161" y="76"/>
                </a:lnTo>
                <a:lnTo>
                  <a:pt x="165" y="73"/>
                </a:lnTo>
                <a:lnTo>
                  <a:pt x="168" y="69"/>
                </a:lnTo>
                <a:lnTo>
                  <a:pt x="170" y="68"/>
                </a:lnTo>
                <a:lnTo>
                  <a:pt x="172" y="66"/>
                </a:lnTo>
                <a:lnTo>
                  <a:pt x="173" y="66"/>
                </a:lnTo>
                <a:lnTo>
                  <a:pt x="178" y="61"/>
                </a:lnTo>
                <a:lnTo>
                  <a:pt x="180" y="59"/>
                </a:lnTo>
                <a:lnTo>
                  <a:pt x="180" y="57"/>
                </a:lnTo>
                <a:lnTo>
                  <a:pt x="180" y="55"/>
                </a:lnTo>
                <a:lnTo>
                  <a:pt x="182" y="52"/>
                </a:lnTo>
                <a:lnTo>
                  <a:pt x="184" y="50"/>
                </a:lnTo>
                <a:lnTo>
                  <a:pt x="184" y="49"/>
                </a:lnTo>
                <a:lnTo>
                  <a:pt x="185" y="47"/>
                </a:lnTo>
                <a:lnTo>
                  <a:pt x="187" y="45"/>
                </a:lnTo>
                <a:lnTo>
                  <a:pt x="187" y="43"/>
                </a:lnTo>
                <a:lnTo>
                  <a:pt x="189" y="42"/>
                </a:lnTo>
                <a:lnTo>
                  <a:pt x="189" y="40"/>
                </a:lnTo>
                <a:lnTo>
                  <a:pt x="191" y="40"/>
                </a:lnTo>
                <a:lnTo>
                  <a:pt x="191" y="38"/>
                </a:lnTo>
                <a:lnTo>
                  <a:pt x="192" y="38"/>
                </a:lnTo>
                <a:lnTo>
                  <a:pt x="196" y="35"/>
                </a:lnTo>
                <a:lnTo>
                  <a:pt x="196" y="35"/>
                </a:lnTo>
                <a:lnTo>
                  <a:pt x="197" y="33"/>
                </a:lnTo>
                <a:lnTo>
                  <a:pt x="199" y="33"/>
                </a:lnTo>
                <a:lnTo>
                  <a:pt x="204" y="30"/>
                </a:lnTo>
                <a:lnTo>
                  <a:pt x="209" y="28"/>
                </a:lnTo>
                <a:lnTo>
                  <a:pt x="211" y="28"/>
                </a:lnTo>
                <a:lnTo>
                  <a:pt x="213" y="26"/>
                </a:lnTo>
                <a:lnTo>
                  <a:pt x="215" y="26"/>
                </a:lnTo>
                <a:lnTo>
                  <a:pt x="216" y="25"/>
                </a:lnTo>
                <a:lnTo>
                  <a:pt x="223" y="21"/>
                </a:lnTo>
                <a:lnTo>
                  <a:pt x="230" y="19"/>
                </a:lnTo>
                <a:lnTo>
                  <a:pt x="234" y="19"/>
                </a:lnTo>
                <a:lnTo>
                  <a:pt x="237" y="19"/>
                </a:lnTo>
                <a:lnTo>
                  <a:pt x="240" y="19"/>
                </a:lnTo>
                <a:lnTo>
                  <a:pt x="242" y="19"/>
                </a:lnTo>
                <a:lnTo>
                  <a:pt x="247" y="19"/>
                </a:lnTo>
                <a:lnTo>
                  <a:pt x="249" y="19"/>
                </a:lnTo>
                <a:lnTo>
                  <a:pt x="252" y="19"/>
                </a:lnTo>
                <a:lnTo>
                  <a:pt x="256" y="19"/>
                </a:lnTo>
                <a:lnTo>
                  <a:pt x="258" y="19"/>
                </a:lnTo>
                <a:lnTo>
                  <a:pt x="259" y="19"/>
                </a:lnTo>
                <a:lnTo>
                  <a:pt x="259" y="18"/>
                </a:lnTo>
                <a:lnTo>
                  <a:pt x="261" y="18"/>
                </a:lnTo>
                <a:lnTo>
                  <a:pt x="263" y="16"/>
                </a:lnTo>
                <a:lnTo>
                  <a:pt x="264" y="14"/>
                </a:lnTo>
                <a:lnTo>
                  <a:pt x="266" y="12"/>
                </a:lnTo>
                <a:lnTo>
                  <a:pt x="271" y="6"/>
                </a:lnTo>
                <a:lnTo>
                  <a:pt x="273" y="6"/>
                </a:lnTo>
                <a:lnTo>
                  <a:pt x="277" y="4"/>
                </a:lnTo>
                <a:lnTo>
                  <a:pt x="277" y="2"/>
                </a:lnTo>
                <a:lnTo>
                  <a:pt x="280" y="2"/>
                </a:lnTo>
                <a:lnTo>
                  <a:pt x="282" y="2"/>
                </a:lnTo>
                <a:lnTo>
                  <a:pt x="283" y="0"/>
                </a:lnTo>
                <a:lnTo>
                  <a:pt x="287" y="0"/>
                </a:lnTo>
                <a:lnTo>
                  <a:pt x="289" y="0"/>
                </a:lnTo>
                <a:lnTo>
                  <a:pt x="297" y="0"/>
                </a:lnTo>
                <a:lnTo>
                  <a:pt x="299" y="0"/>
                </a:lnTo>
                <a:lnTo>
                  <a:pt x="302" y="0"/>
                </a:lnTo>
                <a:lnTo>
                  <a:pt x="302" y="2"/>
                </a:lnTo>
                <a:lnTo>
                  <a:pt x="304" y="2"/>
                </a:lnTo>
                <a:lnTo>
                  <a:pt x="306" y="2"/>
                </a:lnTo>
                <a:lnTo>
                  <a:pt x="309" y="4"/>
                </a:lnTo>
                <a:lnTo>
                  <a:pt x="311" y="4"/>
                </a:lnTo>
                <a:lnTo>
                  <a:pt x="313" y="4"/>
                </a:lnTo>
                <a:lnTo>
                  <a:pt x="316" y="6"/>
                </a:lnTo>
                <a:lnTo>
                  <a:pt x="321" y="6"/>
                </a:lnTo>
                <a:lnTo>
                  <a:pt x="323" y="6"/>
                </a:lnTo>
                <a:lnTo>
                  <a:pt x="325" y="4"/>
                </a:lnTo>
                <a:lnTo>
                  <a:pt x="326" y="4"/>
                </a:lnTo>
                <a:lnTo>
                  <a:pt x="328" y="4"/>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7" name="Freeform 195"/>
          <p:cNvSpPr>
            <a:spLocks/>
          </p:cNvSpPr>
          <p:nvPr/>
        </p:nvSpPr>
        <p:spPr bwMode="auto">
          <a:xfrm>
            <a:off x="7222333" y="3344467"/>
            <a:ext cx="384572" cy="460772"/>
          </a:xfrm>
          <a:custGeom>
            <a:avLst/>
            <a:gdLst/>
            <a:ahLst/>
            <a:cxnLst>
              <a:cxn ang="0">
                <a:pos x="31" y="22"/>
              </a:cxn>
              <a:cxn ang="0">
                <a:pos x="31" y="29"/>
              </a:cxn>
              <a:cxn ang="0">
                <a:pos x="51" y="36"/>
              </a:cxn>
              <a:cxn ang="0">
                <a:pos x="55" y="37"/>
              </a:cxn>
              <a:cxn ang="0">
                <a:pos x="51" y="44"/>
              </a:cxn>
              <a:cxn ang="0">
                <a:pos x="63" y="44"/>
              </a:cxn>
              <a:cxn ang="0">
                <a:pos x="70" y="36"/>
              </a:cxn>
              <a:cxn ang="0">
                <a:pos x="82" y="15"/>
              </a:cxn>
              <a:cxn ang="0">
                <a:pos x="94" y="27"/>
              </a:cxn>
              <a:cxn ang="0">
                <a:pos x="106" y="5"/>
              </a:cxn>
              <a:cxn ang="0">
                <a:pos x="142" y="1"/>
              </a:cxn>
              <a:cxn ang="0">
                <a:pos x="161" y="1"/>
              </a:cxn>
              <a:cxn ang="0">
                <a:pos x="178" y="1"/>
              </a:cxn>
              <a:cxn ang="0">
                <a:pos x="194" y="0"/>
              </a:cxn>
              <a:cxn ang="0">
                <a:pos x="216" y="0"/>
              </a:cxn>
              <a:cxn ang="0">
                <a:pos x="215" y="15"/>
              </a:cxn>
              <a:cxn ang="0">
                <a:pos x="220" y="37"/>
              </a:cxn>
              <a:cxn ang="0">
                <a:pos x="246" y="34"/>
              </a:cxn>
              <a:cxn ang="0">
                <a:pos x="261" y="44"/>
              </a:cxn>
              <a:cxn ang="0">
                <a:pos x="259" y="82"/>
              </a:cxn>
              <a:cxn ang="0">
                <a:pos x="254" y="104"/>
              </a:cxn>
              <a:cxn ang="0">
                <a:pos x="244" y="161"/>
              </a:cxn>
              <a:cxn ang="0">
                <a:pos x="246" y="178"/>
              </a:cxn>
              <a:cxn ang="0">
                <a:pos x="249" y="194"/>
              </a:cxn>
              <a:cxn ang="0">
                <a:pos x="266" y="233"/>
              </a:cxn>
              <a:cxn ang="0">
                <a:pos x="301" y="256"/>
              </a:cxn>
              <a:cxn ang="0">
                <a:pos x="321" y="290"/>
              </a:cxn>
              <a:cxn ang="0">
                <a:pos x="316" y="295"/>
              </a:cxn>
              <a:cxn ang="0">
                <a:pos x="313" y="301"/>
              </a:cxn>
              <a:cxn ang="0">
                <a:pos x="306" y="302"/>
              </a:cxn>
              <a:cxn ang="0">
                <a:pos x="301" y="311"/>
              </a:cxn>
              <a:cxn ang="0">
                <a:pos x="297" y="314"/>
              </a:cxn>
              <a:cxn ang="0">
                <a:pos x="285" y="314"/>
              </a:cxn>
              <a:cxn ang="0">
                <a:pos x="275" y="313"/>
              </a:cxn>
              <a:cxn ang="0">
                <a:pos x="251" y="330"/>
              </a:cxn>
              <a:cxn ang="0">
                <a:pos x="225" y="352"/>
              </a:cxn>
              <a:cxn ang="0">
                <a:pos x="201" y="361"/>
              </a:cxn>
              <a:cxn ang="0">
                <a:pos x="165" y="373"/>
              </a:cxn>
              <a:cxn ang="0">
                <a:pos x="129" y="383"/>
              </a:cxn>
              <a:cxn ang="0">
                <a:pos x="98" y="383"/>
              </a:cxn>
              <a:cxn ang="0">
                <a:pos x="105" y="378"/>
              </a:cxn>
              <a:cxn ang="0">
                <a:pos x="103" y="369"/>
              </a:cxn>
              <a:cxn ang="0">
                <a:pos x="99" y="357"/>
              </a:cxn>
              <a:cxn ang="0">
                <a:pos x="101" y="345"/>
              </a:cxn>
              <a:cxn ang="0">
                <a:pos x="105" y="333"/>
              </a:cxn>
              <a:cxn ang="0">
                <a:pos x="98" y="330"/>
              </a:cxn>
              <a:cxn ang="0">
                <a:pos x="86" y="330"/>
              </a:cxn>
              <a:cxn ang="0">
                <a:pos x="74" y="325"/>
              </a:cxn>
              <a:cxn ang="0">
                <a:pos x="79" y="316"/>
              </a:cxn>
              <a:cxn ang="0">
                <a:pos x="75" y="318"/>
              </a:cxn>
              <a:cxn ang="0">
                <a:pos x="65" y="323"/>
              </a:cxn>
              <a:cxn ang="0">
                <a:pos x="60" y="318"/>
              </a:cxn>
              <a:cxn ang="0">
                <a:pos x="60" y="311"/>
              </a:cxn>
              <a:cxn ang="0">
                <a:pos x="43" y="285"/>
              </a:cxn>
              <a:cxn ang="0">
                <a:pos x="27" y="268"/>
              </a:cxn>
              <a:cxn ang="0">
                <a:pos x="8" y="246"/>
              </a:cxn>
              <a:cxn ang="0">
                <a:pos x="3" y="208"/>
              </a:cxn>
              <a:cxn ang="0">
                <a:pos x="8" y="168"/>
              </a:cxn>
              <a:cxn ang="0">
                <a:pos x="13" y="137"/>
              </a:cxn>
              <a:cxn ang="0">
                <a:pos x="15" y="118"/>
              </a:cxn>
              <a:cxn ang="0">
                <a:pos x="17" y="96"/>
              </a:cxn>
              <a:cxn ang="0">
                <a:pos x="22" y="67"/>
              </a:cxn>
              <a:cxn ang="0">
                <a:pos x="20" y="44"/>
              </a:cxn>
            </a:cxnLst>
            <a:rect l="0" t="0" r="r" b="b"/>
            <a:pathLst>
              <a:path w="323" h="387">
                <a:moveTo>
                  <a:pt x="20" y="32"/>
                </a:moveTo>
                <a:lnTo>
                  <a:pt x="22" y="30"/>
                </a:lnTo>
                <a:lnTo>
                  <a:pt x="22" y="25"/>
                </a:lnTo>
                <a:lnTo>
                  <a:pt x="24" y="20"/>
                </a:lnTo>
                <a:lnTo>
                  <a:pt x="25" y="20"/>
                </a:lnTo>
                <a:lnTo>
                  <a:pt x="27" y="20"/>
                </a:lnTo>
                <a:lnTo>
                  <a:pt x="29" y="20"/>
                </a:lnTo>
                <a:lnTo>
                  <a:pt x="31" y="22"/>
                </a:lnTo>
                <a:lnTo>
                  <a:pt x="32" y="24"/>
                </a:lnTo>
                <a:lnTo>
                  <a:pt x="32" y="25"/>
                </a:lnTo>
                <a:lnTo>
                  <a:pt x="34" y="25"/>
                </a:lnTo>
                <a:lnTo>
                  <a:pt x="34" y="27"/>
                </a:lnTo>
                <a:lnTo>
                  <a:pt x="32" y="27"/>
                </a:lnTo>
                <a:lnTo>
                  <a:pt x="32" y="29"/>
                </a:lnTo>
                <a:lnTo>
                  <a:pt x="32" y="29"/>
                </a:lnTo>
                <a:lnTo>
                  <a:pt x="31" y="29"/>
                </a:lnTo>
                <a:lnTo>
                  <a:pt x="32" y="29"/>
                </a:lnTo>
                <a:lnTo>
                  <a:pt x="36" y="29"/>
                </a:lnTo>
                <a:lnTo>
                  <a:pt x="37" y="29"/>
                </a:lnTo>
                <a:lnTo>
                  <a:pt x="43" y="27"/>
                </a:lnTo>
                <a:lnTo>
                  <a:pt x="44" y="29"/>
                </a:lnTo>
                <a:lnTo>
                  <a:pt x="46" y="32"/>
                </a:lnTo>
                <a:lnTo>
                  <a:pt x="48" y="34"/>
                </a:lnTo>
                <a:lnTo>
                  <a:pt x="51" y="36"/>
                </a:lnTo>
                <a:lnTo>
                  <a:pt x="51" y="39"/>
                </a:lnTo>
                <a:lnTo>
                  <a:pt x="49" y="39"/>
                </a:lnTo>
                <a:lnTo>
                  <a:pt x="49" y="41"/>
                </a:lnTo>
                <a:lnTo>
                  <a:pt x="49" y="43"/>
                </a:lnTo>
                <a:lnTo>
                  <a:pt x="51" y="43"/>
                </a:lnTo>
                <a:lnTo>
                  <a:pt x="53" y="41"/>
                </a:lnTo>
                <a:lnTo>
                  <a:pt x="53" y="39"/>
                </a:lnTo>
                <a:lnTo>
                  <a:pt x="55" y="37"/>
                </a:lnTo>
                <a:lnTo>
                  <a:pt x="56" y="37"/>
                </a:lnTo>
                <a:lnTo>
                  <a:pt x="56" y="39"/>
                </a:lnTo>
                <a:lnTo>
                  <a:pt x="58" y="41"/>
                </a:lnTo>
                <a:lnTo>
                  <a:pt x="56" y="44"/>
                </a:lnTo>
                <a:lnTo>
                  <a:pt x="55" y="44"/>
                </a:lnTo>
                <a:lnTo>
                  <a:pt x="53" y="44"/>
                </a:lnTo>
                <a:lnTo>
                  <a:pt x="53" y="44"/>
                </a:lnTo>
                <a:lnTo>
                  <a:pt x="51" y="44"/>
                </a:lnTo>
                <a:lnTo>
                  <a:pt x="51" y="46"/>
                </a:lnTo>
                <a:lnTo>
                  <a:pt x="53" y="46"/>
                </a:lnTo>
                <a:lnTo>
                  <a:pt x="53" y="44"/>
                </a:lnTo>
                <a:lnTo>
                  <a:pt x="55" y="44"/>
                </a:lnTo>
                <a:lnTo>
                  <a:pt x="56" y="46"/>
                </a:lnTo>
                <a:lnTo>
                  <a:pt x="60" y="46"/>
                </a:lnTo>
                <a:lnTo>
                  <a:pt x="62" y="44"/>
                </a:lnTo>
                <a:lnTo>
                  <a:pt x="63" y="44"/>
                </a:lnTo>
                <a:lnTo>
                  <a:pt x="65" y="44"/>
                </a:lnTo>
                <a:lnTo>
                  <a:pt x="68" y="43"/>
                </a:lnTo>
                <a:lnTo>
                  <a:pt x="70" y="41"/>
                </a:lnTo>
                <a:lnTo>
                  <a:pt x="70" y="39"/>
                </a:lnTo>
                <a:lnTo>
                  <a:pt x="72" y="39"/>
                </a:lnTo>
                <a:lnTo>
                  <a:pt x="72" y="37"/>
                </a:lnTo>
                <a:lnTo>
                  <a:pt x="72" y="36"/>
                </a:lnTo>
                <a:lnTo>
                  <a:pt x="70" y="36"/>
                </a:lnTo>
                <a:lnTo>
                  <a:pt x="70" y="34"/>
                </a:lnTo>
                <a:lnTo>
                  <a:pt x="68" y="27"/>
                </a:lnTo>
                <a:lnTo>
                  <a:pt x="67" y="22"/>
                </a:lnTo>
                <a:lnTo>
                  <a:pt x="70" y="13"/>
                </a:lnTo>
                <a:lnTo>
                  <a:pt x="75" y="13"/>
                </a:lnTo>
                <a:lnTo>
                  <a:pt x="75" y="13"/>
                </a:lnTo>
                <a:lnTo>
                  <a:pt x="79" y="13"/>
                </a:lnTo>
                <a:lnTo>
                  <a:pt x="82" y="15"/>
                </a:lnTo>
                <a:lnTo>
                  <a:pt x="86" y="18"/>
                </a:lnTo>
                <a:lnTo>
                  <a:pt x="86" y="20"/>
                </a:lnTo>
                <a:lnTo>
                  <a:pt x="87" y="22"/>
                </a:lnTo>
                <a:lnTo>
                  <a:pt x="87" y="24"/>
                </a:lnTo>
                <a:lnTo>
                  <a:pt x="89" y="24"/>
                </a:lnTo>
                <a:lnTo>
                  <a:pt x="89" y="25"/>
                </a:lnTo>
                <a:lnTo>
                  <a:pt x="92" y="27"/>
                </a:lnTo>
                <a:lnTo>
                  <a:pt x="94" y="27"/>
                </a:lnTo>
                <a:lnTo>
                  <a:pt x="99" y="22"/>
                </a:lnTo>
                <a:lnTo>
                  <a:pt x="101" y="22"/>
                </a:lnTo>
                <a:lnTo>
                  <a:pt x="101" y="20"/>
                </a:lnTo>
                <a:lnTo>
                  <a:pt x="101" y="18"/>
                </a:lnTo>
                <a:lnTo>
                  <a:pt x="105" y="13"/>
                </a:lnTo>
                <a:lnTo>
                  <a:pt x="105" y="10"/>
                </a:lnTo>
                <a:lnTo>
                  <a:pt x="105" y="8"/>
                </a:lnTo>
                <a:lnTo>
                  <a:pt x="106" y="5"/>
                </a:lnTo>
                <a:lnTo>
                  <a:pt x="108" y="3"/>
                </a:lnTo>
                <a:lnTo>
                  <a:pt x="110" y="3"/>
                </a:lnTo>
                <a:lnTo>
                  <a:pt x="111" y="3"/>
                </a:lnTo>
                <a:lnTo>
                  <a:pt x="125" y="1"/>
                </a:lnTo>
                <a:lnTo>
                  <a:pt x="127" y="1"/>
                </a:lnTo>
                <a:lnTo>
                  <a:pt x="134" y="1"/>
                </a:lnTo>
                <a:lnTo>
                  <a:pt x="135" y="1"/>
                </a:lnTo>
                <a:lnTo>
                  <a:pt x="142" y="1"/>
                </a:lnTo>
                <a:lnTo>
                  <a:pt x="144" y="1"/>
                </a:lnTo>
                <a:lnTo>
                  <a:pt x="146" y="1"/>
                </a:lnTo>
                <a:lnTo>
                  <a:pt x="148" y="1"/>
                </a:lnTo>
                <a:lnTo>
                  <a:pt x="149" y="1"/>
                </a:lnTo>
                <a:lnTo>
                  <a:pt x="153" y="1"/>
                </a:lnTo>
                <a:lnTo>
                  <a:pt x="154" y="1"/>
                </a:lnTo>
                <a:lnTo>
                  <a:pt x="156" y="1"/>
                </a:lnTo>
                <a:lnTo>
                  <a:pt x="161" y="1"/>
                </a:lnTo>
                <a:lnTo>
                  <a:pt x="163" y="1"/>
                </a:lnTo>
                <a:lnTo>
                  <a:pt x="165" y="1"/>
                </a:lnTo>
                <a:lnTo>
                  <a:pt x="166" y="1"/>
                </a:lnTo>
                <a:lnTo>
                  <a:pt x="170" y="1"/>
                </a:lnTo>
                <a:lnTo>
                  <a:pt x="172" y="1"/>
                </a:lnTo>
                <a:lnTo>
                  <a:pt x="173" y="1"/>
                </a:lnTo>
                <a:lnTo>
                  <a:pt x="177" y="1"/>
                </a:lnTo>
                <a:lnTo>
                  <a:pt x="178" y="1"/>
                </a:lnTo>
                <a:lnTo>
                  <a:pt x="180" y="0"/>
                </a:lnTo>
                <a:lnTo>
                  <a:pt x="182" y="0"/>
                </a:lnTo>
                <a:lnTo>
                  <a:pt x="184" y="0"/>
                </a:lnTo>
                <a:lnTo>
                  <a:pt x="185" y="0"/>
                </a:lnTo>
                <a:lnTo>
                  <a:pt x="187" y="0"/>
                </a:lnTo>
                <a:lnTo>
                  <a:pt x="191" y="0"/>
                </a:lnTo>
                <a:lnTo>
                  <a:pt x="192" y="0"/>
                </a:lnTo>
                <a:lnTo>
                  <a:pt x="194" y="0"/>
                </a:lnTo>
                <a:lnTo>
                  <a:pt x="196" y="0"/>
                </a:lnTo>
                <a:lnTo>
                  <a:pt x="196" y="0"/>
                </a:lnTo>
                <a:lnTo>
                  <a:pt x="197" y="0"/>
                </a:lnTo>
                <a:lnTo>
                  <a:pt x="204" y="0"/>
                </a:lnTo>
                <a:lnTo>
                  <a:pt x="208" y="0"/>
                </a:lnTo>
                <a:lnTo>
                  <a:pt x="211" y="0"/>
                </a:lnTo>
                <a:lnTo>
                  <a:pt x="211" y="0"/>
                </a:lnTo>
                <a:lnTo>
                  <a:pt x="216" y="0"/>
                </a:lnTo>
                <a:lnTo>
                  <a:pt x="220" y="0"/>
                </a:lnTo>
                <a:lnTo>
                  <a:pt x="220" y="1"/>
                </a:lnTo>
                <a:lnTo>
                  <a:pt x="220" y="3"/>
                </a:lnTo>
                <a:lnTo>
                  <a:pt x="220" y="8"/>
                </a:lnTo>
                <a:lnTo>
                  <a:pt x="220" y="10"/>
                </a:lnTo>
                <a:lnTo>
                  <a:pt x="218" y="13"/>
                </a:lnTo>
                <a:lnTo>
                  <a:pt x="216" y="15"/>
                </a:lnTo>
                <a:lnTo>
                  <a:pt x="215" y="15"/>
                </a:lnTo>
                <a:lnTo>
                  <a:pt x="211" y="13"/>
                </a:lnTo>
                <a:lnTo>
                  <a:pt x="211" y="13"/>
                </a:lnTo>
                <a:lnTo>
                  <a:pt x="211" y="18"/>
                </a:lnTo>
                <a:lnTo>
                  <a:pt x="211" y="20"/>
                </a:lnTo>
                <a:lnTo>
                  <a:pt x="215" y="29"/>
                </a:lnTo>
                <a:lnTo>
                  <a:pt x="215" y="34"/>
                </a:lnTo>
                <a:lnTo>
                  <a:pt x="218" y="37"/>
                </a:lnTo>
                <a:lnTo>
                  <a:pt x="220" y="37"/>
                </a:lnTo>
                <a:lnTo>
                  <a:pt x="223" y="36"/>
                </a:lnTo>
                <a:lnTo>
                  <a:pt x="227" y="32"/>
                </a:lnTo>
                <a:lnTo>
                  <a:pt x="228" y="34"/>
                </a:lnTo>
                <a:lnTo>
                  <a:pt x="228" y="36"/>
                </a:lnTo>
                <a:lnTo>
                  <a:pt x="228" y="39"/>
                </a:lnTo>
                <a:lnTo>
                  <a:pt x="235" y="37"/>
                </a:lnTo>
                <a:lnTo>
                  <a:pt x="239" y="36"/>
                </a:lnTo>
                <a:lnTo>
                  <a:pt x="246" y="34"/>
                </a:lnTo>
                <a:lnTo>
                  <a:pt x="247" y="34"/>
                </a:lnTo>
                <a:lnTo>
                  <a:pt x="251" y="32"/>
                </a:lnTo>
                <a:lnTo>
                  <a:pt x="254" y="32"/>
                </a:lnTo>
                <a:lnTo>
                  <a:pt x="261" y="34"/>
                </a:lnTo>
                <a:lnTo>
                  <a:pt x="263" y="36"/>
                </a:lnTo>
                <a:lnTo>
                  <a:pt x="263" y="37"/>
                </a:lnTo>
                <a:lnTo>
                  <a:pt x="263" y="41"/>
                </a:lnTo>
                <a:lnTo>
                  <a:pt x="261" y="44"/>
                </a:lnTo>
                <a:lnTo>
                  <a:pt x="259" y="46"/>
                </a:lnTo>
                <a:lnTo>
                  <a:pt x="258" y="48"/>
                </a:lnTo>
                <a:lnTo>
                  <a:pt x="256" y="49"/>
                </a:lnTo>
                <a:lnTo>
                  <a:pt x="256" y="61"/>
                </a:lnTo>
                <a:lnTo>
                  <a:pt x="258" y="63"/>
                </a:lnTo>
                <a:lnTo>
                  <a:pt x="256" y="72"/>
                </a:lnTo>
                <a:lnTo>
                  <a:pt x="259" y="79"/>
                </a:lnTo>
                <a:lnTo>
                  <a:pt x="259" y="82"/>
                </a:lnTo>
                <a:lnTo>
                  <a:pt x="259" y="89"/>
                </a:lnTo>
                <a:lnTo>
                  <a:pt x="259" y="89"/>
                </a:lnTo>
                <a:lnTo>
                  <a:pt x="258" y="91"/>
                </a:lnTo>
                <a:lnTo>
                  <a:pt x="258" y="92"/>
                </a:lnTo>
                <a:lnTo>
                  <a:pt x="256" y="92"/>
                </a:lnTo>
                <a:lnTo>
                  <a:pt x="256" y="94"/>
                </a:lnTo>
                <a:lnTo>
                  <a:pt x="256" y="96"/>
                </a:lnTo>
                <a:lnTo>
                  <a:pt x="254" y="104"/>
                </a:lnTo>
                <a:lnTo>
                  <a:pt x="254" y="108"/>
                </a:lnTo>
                <a:lnTo>
                  <a:pt x="246" y="123"/>
                </a:lnTo>
                <a:lnTo>
                  <a:pt x="244" y="129"/>
                </a:lnTo>
                <a:lnTo>
                  <a:pt x="244" y="135"/>
                </a:lnTo>
                <a:lnTo>
                  <a:pt x="244" y="146"/>
                </a:lnTo>
                <a:lnTo>
                  <a:pt x="244" y="151"/>
                </a:lnTo>
                <a:lnTo>
                  <a:pt x="244" y="160"/>
                </a:lnTo>
                <a:lnTo>
                  <a:pt x="244" y="161"/>
                </a:lnTo>
                <a:lnTo>
                  <a:pt x="244" y="163"/>
                </a:lnTo>
                <a:lnTo>
                  <a:pt x="244" y="165"/>
                </a:lnTo>
                <a:lnTo>
                  <a:pt x="244" y="168"/>
                </a:lnTo>
                <a:lnTo>
                  <a:pt x="244" y="170"/>
                </a:lnTo>
                <a:lnTo>
                  <a:pt x="244" y="172"/>
                </a:lnTo>
                <a:lnTo>
                  <a:pt x="246" y="175"/>
                </a:lnTo>
                <a:lnTo>
                  <a:pt x="246" y="177"/>
                </a:lnTo>
                <a:lnTo>
                  <a:pt x="246" y="178"/>
                </a:lnTo>
                <a:lnTo>
                  <a:pt x="246" y="180"/>
                </a:lnTo>
                <a:lnTo>
                  <a:pt x="246" y="182"/>
                </a:lnTo>
                <a:lnTo>
                  <a:pt x="247" y="184"/>
                </a:lnTo>
                <a:lnTo>
                  <a:pt x="247" y="185"/>
                </a:lnTo>
                <a:lnTo>
                  <a:pt x="247" y="187"/>
                </a:lnTo>
                <a:lnTo>
                  <a:pt x="249" y="189"/>
                </a:lnTo>
                <a:lnTo>
                  <a:pt x="249" y="190"/>
                </a:lnTo>
                <a:lnTo>
                  <a:pt x="249" y="194"/>
                </a:lnTo>
                <a:lnTo>
                  <a:pt x="251" y="203"/>
                </a:lnTo>
                <a:lnTo>
                  <a:pt x="254" y="211"/>
                </a:lnTo>
                <a:lnTo>
                  <a:pt x="256" y="218"/>
                </a:lnTo>
                <a:lnTo>
                  <a:pt x="258" y="220"/>
                </a:lnTo>
                <a:lnTo>
                  <a:pt x="258" y="221"/>
                </a:lnTo>
                <a:lnTo>
                  <a:pt x="261" y="225"/>
                </a:lnTo>
                <a:lnTo>
                  <a:pt x="264" y="230"/>
                </a:lnTo>
                <a:lnTo>
                  <a:pt x="266" y="233"/>
                </a:lnTo>
                <a:lnTo>
                  <a:pt x="271" y="239"/>
                </a:lnTo>
                <a:lnTo>
                  <a:pt x="271" y="239"/>
                </a:lnTo>
                <a:lnTo>
                  <a:pt x="277" y="244"/>
                </a:lnTo>
                <a:lnTo>
                  <a:pt x="282" y="246"/>
                </a:lnTo>
                <a:lnTo>
                  <a:pt x="285" y="247"/>
                </a:lnTo>
                <a:lnTo>
                  <a:pt x="290" y="249"/>
                </a:lnTo>
                <a:lnTo>
                  <a:pt x="297" y="252"/>
                </a:lnTo>
                <a:lnTo>
                  <a:pt x="301" y="256"/>
                </a:lnTo>
                <a:lnTo>
                  <a:pt x="306" y="263"/>
                </a:lnTo>
                <a:lnTo>
                  <a:pt x="313" y="270"/>
                </a:lnTo>
                <a:lnTo>
                  <a:pt x="316" y="280"/>
                </a:lnTo>
                <a:lnTo>
                  <a:pt x="318" y="282"/>
                </a:lnTo>
                <a:lnTo>
                  <a:pt x="321" y="285"/>
                </a:lnTo>
                <a:lnTo>
                  <a:pt x="318" y="285"/>
                </a:lnTo>
                <a:lnTo>
                  <a:pt x="320" y="287"/>
                </a:lnTo>
                <a:lnTo>
                  <a:pt x="321" y="290"/>
                </a:lnTo>
                <a:lnTo>
                  <a:pt x="321" y="292"/>
                </a:lnTo>
                <a:lnTo>
                  <a:pt x="323" y="294"/>
                </a:lnTo>
                <a:lnTo>
                  <a:pt x="323" y="295"/>
                </a:lnTo>
                <a:lnTo>
                  <a:pt x="321" y="295"/>
                </a:lnTo>
                <a:lnTo>
                  <a:pt x="320" y="294"/>
                </a:lnTo>
                <a:lnTo>
                  <a:pt x="318" y="294"/>
                </a:lnTo>
                <a:lnTo>
                  <a:pt x="318" y="295"/>
                </a:lnTo>
                <a:lnTo>
                  <a:pt x="316" y="295"/>
                </a:lnTo>
                <a:lnTo>
                  <a:pt x="316" y="297"/>
                </a:lnTo>
                <a:lnTo>
                  <a:pt x="316" y="299"/>
                </a:lnTo>
                <a:lnTo>
                  <a:pt x="316" y="301"/>
                </a:lnTo>
                <a:lnTo>
                  <a:pt x="314" y="301"/>
                </a:lnTo>
                <a:lnTo>
                  <a:pt x="314" y="301"/>
                </a:lnTo>
                <a:lnTo>
                  <a:pt x="313" y="301"/>
                </a:lnTo>
                <a:lnTo>
                  <a:pt x="313" y="301"/>
                </a:lnTo>
                <a:lnTo>
                  <a:pt x="313" y="301"/>
                </a:lnTo>
                <a:lnTo>
                  <a:pt x="311" y="301"/>
                </a:lnTo>
                <a:lnTo>
                  <a:pt x="311" y="301"/>
                </a:lnTo>
                <a:lnTo>
                  <a:pt x="309" y="301"/>
                </a:lnTo>
                <a:lnTo>
                  <a:pt x="309" y="302"/>
                </a:lnTo>
                <a:lnTo>
                  <a:pt x="307" y="302"/>
                </a:lnTo>
                <a:lnTo>
                  <a:pt x="307" y="301"/>
                </a:lnTo>
                <a:lnTo>
                  <a:pt x="307" y="302"/>
                </a:lnTo>
                <a:lnTo>
                  <a:pt x="306" y="302"/>
                </a:lnTo>
                <a:lnTo>
                  <a:pt x="304" y="302"/>
                </a:lnTo>
                <a:lnTo>
                  <a:pt x="304" y="304"/>
                </a:lnTo>
                <a:lnTo>
                  <a:pt x="304" y="306"/>
                </a:lnTo>
                <a:lnTo>
                  <a:pt x="304" y="307"/>
                </a:lnTo>
                <a:lnTo>
                  <a:pt x="302" y="307"/>
                </a:lnTo>
                <a:lnTo>
                  <a:pt x="302" y="309"/>
                </a:lnTo>
                <a:lnTo>
                  <a:pt x="301" y="309"/>
                </a:lnTo>
                <a:lnTo>
                  <a:pt x="301" y="311"/>
                </a:lnTo>
                <a:lnTo>
                  <a:pt x="301" y="313"/>
                </a:lnTo>
                <a:lnTo>
                  <a:pt x="301" y="313"/>
                </a:lnTo>
                <a:lnTo>
                  <a:pt x="301" y="314"/>
                </a:lnTo>
                <a:lnTo>
                  <a:pt x="301" y="313"/>
                </a:lnTo>
                <a:lnTo>
                  <a:pt x="299" y="313"/>
                </a:lnTo>
                <a:lnTo>
                  <a:pt x="299" y="314"/>
                </a:lnTo>
                <a:lnTo>
                  <a:pt x="297" y="314"/>
                </a:lnTo>
                <a:lnTo>
                  <a:pt x="297" y="314"/>
                </a:lnTo>
                <a:lnTo>
                  <a:pt x="295" y="314"/>
                </a:lnTo>
                <a:lnTo>
                  <a:pt x="294" y="314"/>
                </a:lnTo>
                <a:lnTo>
                  <a:pt x="292" y="314"/>
                </a:lnTo>
                <a:lnTo>
                  <a:pt x="290" y="314"/>
                </a:lnTo>
                <a:lnTo>
                  <a:pt x="290" y="314"/>
                </a:lnTo>
                <a:lnTo>
                  <a:pt x="289" y="314"/>
                </a:lnTo>
                <a:lnTo>
                  <a:pt x="287" y="314"/>
                </a:lnTo>
                <a:lnTo>
                  <a:pt x="285" y="314"/>
                </a:lnTo>
                <a:lnTo>
                  <a:pt x="285" y="314"/>
                </a:lnTo>
                <a:lnTo>
                  <a:pt x="283" y="313"/>
                </a:lnTo>
                <a:lnTo>
                  <a:pt x="282" y="311"/>
                </a:lnTo>
                <a:lnTo>
                  <a:pt x="280" y="311"/>
                </a:lnTo>
                <a:lnTo>
                  <a:pt x="280" y="313"/>
                </a:lnTo>
                <a:lnTo>
                  <a:pt x="278" y="313"/>
                </a:lnTo>
                <a:lnTo>
                  <a:pt x="277" y="313"/>
                </a:lnTo>
                <a:lnTo>
                  <a:pt x="275" y="313"/>
                </a:lnTo>
                <a:lnTo>
                  <a:pt x="268" y="316"/>
                </a:lnTo>
                <a:lnTo>
                  <a:pt x="263" y="321"/>
                </a:lnTo>
                <a:lnTo>
                  <a:pt x="259" y="325"/>
                </a:lnTo>
                <a:lnTo>
                  <a:pt x="258" y="325"/>
                </a:lnTo>
                <a:lnTo>
                  <a:pt x="256" y="328"/>
                </a:lnTo>
                <a:lnTo>
                  <a:pt x="254" y="330"/>
                </a:lnTo>
                <a:lnTo>
                  <a:pt x="252" y="330"/>
                </a:lnTo>
                <a:lnTo>
                  <a:pt x="251" y="330"/>
                </a:lnTo>
                <a:lnTo>
                  <a:pt x="247" y="333"/>
                </a:lnTo>
                <a:lnTo>
                  <a:pt x="246" y="335"/>
                </a:lnTo>
                <a:lnTo>
                  <a:pt x="244" y="337"/>
                </a:lnTo>
                <a:lnTo>
                  <a:pt x="240" y="340"/>
                </a:lnTo>
                <a:lnTo>
                  <a:pt x="235" y="345"/>
                </a:lnTo>
                <a:lnTo>
                  <a:pt x="232" y="347"/>
                </a:lnTo>
                <a:lnTo>
                  <a:pt x="230" y="347"/>
                </a:lnTo>
                <a:lnTo>
                  <a:pt x="225" y="352"/>
                </a:lnTo>
                <a:lnTo>
                  <a:pt x="225" y="354"/>
                </a:lnTo>
                <a:lnTo>
                  <a:pt x="223" y="352"/>
                </a:lnTo>
                <a:lnTo>
                  <a:pt x="221" y="354"/>
                </a:lnTo>
                <a:lnTo>
                  <a:pt x="220" y="354"/>
                </a:lnTo>
                <a:lnTo>
                  <a:pt x="218" y="354"/>
                </a:lnTo>
                <a:lnTo>
                  <a:pt x="213" y="356"/>
                </a:lnTo>
                <a:lnTo>
                  <a:pt x="203" y="361"/>
                </a:lnTo>
                <a:lnTo>
                  <a:pt x="201" y="361"/>
                </a:lnTo>
                <a:lnTo>
                  <a:pt x="196" y="361"/>
                </a:lnTo>
                <a:lnTo>
                  <a:pt x="191" y="362"/>
                </a:lnTo>
                <a:lnTo>
                  <a:pt x="185" y="364"/>
                </a:lnTo>
                <a:lnTo>
                  <a:pt x="180" y="366"/>
                </a:lnTo>
                <a:lnTo>
                  <a:pt x="178" y="368"/>
                </a:lnTo>
                <a:lnTo>
                  <a:pt x="173" y="369"/>
                </a:lnTo>
                <a:lnTo>
                  <a:pt x="172" y="369"/>
                </a:lnTo>
                <a:lnTo>
                  <a:pt x="165" y="373"/>
                </a:lnTo>
                <a:lnTo>
                  <a:pt x="163" y="373"/>
                </a:lnTo>
                <a:lnTo>
                  <a:pt x="161" y="375"/>
                </a:lnTo>
                <a:lnTo>
                  <a:pt x="156" y="375"/>
                </a:lnTo>
                <a:lnTo>
                  <a:pt x="149" y="376"/>
                </a:lnTo>
                <a:lnTo>
                  <a:pt x="149" y="376"/>
                </a:lnTo>
                <a:lnTo>
                  <a:pt x="135" y="381"/>
                </a:lnTo>
                <a:lnTo>
                  <a:pt x="132" y="383"/>
                </a:lnTo>
                <a:lnTo>
                  <a:pt x="129" y="383"/>
                </a:lnTo>
                <a:lnTo>
                  <a:pt x="123" y="385"/>
                </a:lnTo>
                <a:lnTo>
                  <a:pt x="122" y="387"/>
                </a:lnTo>
                <a:lnTo>
                  <a:pt x="120" y="385"/>
                </a:lnTo>
                <a:lnTo>
                  <a:pt x="118" y="385"/>
                </a:lnTo>
                <a:lnTo>
                  <a:pt x="111" y="385"/>
                </a:lnTo>
                <a:lnTo>
                  <a:pt x="103" y="383"/>
                </a:lnTo>
                <a:lnTo>
                  <a:pt x="99" y="383"/>
                </a:lnTo>
                <a:lnTo>
                  <a:pt x="98" y="383"/>
                </a:lnTo>
                <a:lnTo>
                  <a:pt x="96" y="383"/>
                </a:lnTo>
                <a:lnTo>
                  <a:pt x="94" y="381"/>
                </a:lnTo>
                <a:lnTo>
                  <a:pt x="96" y="380"/>
                </a:lnTo>
                <a:lnTo>
                  <a:pt x="98" y="380"/>
                </a:lnTo>
                <a:lnTo>
                  <a:pt x="98" y="378"/>
                </a:lnTo>
                <a:lnTo>
                  <a:pt x="99" y="378"/>
                </a:lnTo>
                <a:lnTo>
                  <a:pt x="103" y="378"/>
                </a:lnTo>
                <a:lnTo>
                  <a:pt x="105" y="378"/>
                </a:lnTo>
                <a:lnTo>
                  <a:pt x="105" y="376"/>
                </a:lnTo>
                <a:lnTo>
                  <a:pt x="105" y="376"/>
                </a:lnTo>
                <a:lnTo>
                  <a:pt x="105" y="375"/>
                </a:lnTo>
                <a:lnTo>
                  <a:pt x="105" y="375"/>
                </a:lnTo>
                <a:lnTo>
                  <a:pt x="103" y="375"/>
                </a:lnTo>
                <a:lnTo>
                  <a:pt x="103" y="373"/>
                </a:lnTo>
                <a:lnTo>
                  <a:pt x="103" y="371"/>
                </a:lnTo>
                <a:lnTo>
                  <a:pt x="103" y="369"/>
                </a:lnTo>
                <a:lnTo>
                  <a:pt x="103" y="368"/>
                </a:lnTo>
                <a:lnTo>
                  <a:pt x="103" y="366"/>
                </a:lnTo>
                <a:lnTo>
                  <a:pt x="101" y="364"/>
                </a:lnTo>
                <a:lnTo>
                  <a:pt x="101" y="362"/>
                </a:lnTo>
                <a:lnTo>
                  <a:pt x="101" y="361"/>
                </a:lnTo>
                <a:lnTo>
                  <a:pt x="99" y="361"/>
                </a:lnTo>
                <a:lnTo>
                  <a:pt x="99" y="359"/>
                </a:lnTo>
                <a:lnTo>
                  <a:pt x="99" y="357"/>
                </a:lnTo>
                <a:lnTo>
                  <a:pt x="99" y="356"/>
                </a:lnTo>
                <a:lnTo>
                  <a:pt x="99" y="354"/>
                </a:lnTo>
                <a:lnTo>
                  <a:pt x="99" y="352"/>
                </a:lnTo>
                <a:lnTo>
                  <a:pt x="99" y="350"/>
                </a:lnTo>
                <a:lnTo>
                  <a:pt x="99" y="349"/>
                </a:lnTo>
                <a:lnTo>
                  <a:pt x="99" y="347"/>
                </a:lnTo>
                <a:lnTo>
                  <a:pt x="99" y="345"/>
                </a:lnTo>
                <a:lnTo>
                  <a:pt x="101" y="345"/>
                </a:lnTo>
                <a:lnTo>
                  <a:pt x="101" y="344"/>
                </a:lnTo>
                <a:lnTo>
                  <a:pt x="103" y="344"/>
                </a:lnTo>
                <a:lnTo>
                  <a:pt x="103" y="342"/>
                </a:lnTo>
                <a:lnTo>
                  <a:pt x="105" y="342"/>
                </a:lnTo>
                <a:lnTo>
                  <a:pt x="105" y="340"/>
                </a:lnTo>
                <a:lnTo>
                  <a:pt x="105" y="338"/>
                </a:lnTo>
                <a:lnTo>
                  <a:pt x="105" y="335"/>
                </a:lnTo>
                <a:lnTo>
                  <a:pt x="105" y="333"/>
                </a:lnTo>
                <a:lnTo>
                  <a:pt x="103" y="333"/>
                </a:lnTo>
                <a:lnTo>
                  <a:pt x="103" y="332"/>
                </a:lnTo>
                <a:lnTo>
                  <a:pt x="101" y="332"/>
                </a:lnTo>
                <a:lnTo>
                  <a:pt x="99" y="332"/>
                </a:lnTo>
                <a:lnTo>
                  <a:pt x="99" y="333"/>
                </a:lnTo>
                <a:lnTo>
                  <a:pt x="99" y="332"/>
                </a:lnTo>
                <a:lnTo>
                  <a:pt x="98" y="332"/>
                </a:lnTo>
                <a:lnTo>
                  <a:pt x="98" y="330"/>
                </a:lnTo>
                <a:lnTo>
                  <a:pt x="96" y="330"/>
                </a:lnTo>
                <a:lnTo>
                  <a:pt x="94" y="330"/>
                </a:lnTo>
                <a:lnTo>
                  <a:pt x="92" y="332"/>
                </a:lnTo>
                <a:lnTo>
                  <a:pt x="91" y="332"/>
                </a:lnTo>
                <a:lnTo>
                  <a:pt x="89" y="332"/>
                </a:lnTo>
                <a:lnTo>
                  <a:pt x="89" y="330"/>
                </a:lnTo>
                <a:lnTo>
                  <a:pt x="87" y="330"/>
                </a:lnTo>
                <a:lnTo>
                  <a:pt x="86" y="330"/>
                </a:lnTo>
                <a:lnTo>
                  <a:pt x="86" y="330"/>
                </a:lnTo>
                <a:lnTo>
                  <a:pt x="84" y="330"/>
                </a:lnTo>
                <a:lnTo>
                  <a:pt x="80" y="328"/>
                </a:lnTo>
                <a:lnTo>
                  <a:pt x="79" y="328"/>
                </a:lnTo>
                <a:lnTo>
                  <a:pt x="77" y="328"/>
                </a:lnTo>
                <a:lnTo>
                  <a:pt x="75" y="328"/>
                </a:lnTo>
                <a:lnTo>
                  <a:pt x="75" y="326"/>
                </a:lnTo>
                <a:lnTo>
                  <a:pt x="74" y="325"/>
                </a:lnTo>
                <a:lnTo>
                  <a:pt x="74" y="323"/>
                </a:lnTo>
                <a:lnTo>
                  <a:pt x="75" y="323"/>
                </a:lnTo>
                <a:lnTo>
                  <a:pt x="75" y="323"/>
                </a:lnTo>
                <a:lnTo>
                  <a:pt x="75" y="321"/>
                </a:lnTo>
                <a:lnTo>
                  <a:pt x="77" y="321"/>
                </a:lnTo>
                <a:lnTo>
                  <a:pt x="79" y="319"/>
                </a:lnTo>
                <a:lnTo>
                  <a:pt x="79" y="318"/>
                </a:lnTo>
                <a:lnTo>
                  <a:pt x="79" y="316"/>
                </a:lnTo>
                <a:lnTo>
                  <a:pt x="77" y="316"/>
                </a:lnTo>
                <a:lnTo>
                  <a:pt x="77" y="314"/>
                </a:lnTo>
                <a:lnTo>
                  <a:pt x="75" y="314"/>
                </a:lnTo>
                <a:lnTo>
                  <a:pt x="75" y="314"/>
                </a:lnTo>
                <a:lnTo>
                  <a:pt x="75" y="316"/>
                </a:lnTo>
                <a:lnTo>
                  <a:pt x="74" y="316"/>
                </a:lnTo>
                <a:lnTo>
                  <a:pt x="75" y="316"/>
                </a:lnTo>
                <a:lnTo>
                  <a:pt x="75" y="318"/>
                </a:lnTo>
                <a:lnTo>
                  <a:pt x="74" y="319"/>
                </a:lnTo>
                <a:lnTo>
                  <a:pt x="74" y="321"/>
                </a:lnTo>
                <a:lnTo>
                  <a:pt x="72" y="323"/>
                </a:lnTo>
                <a:lnTo>
                  <a:pt x="70" y="323"/>
                </a:lnTo>
                <a:lnTo>
                  <a:pt x="70" y="321"/>
                </a:lnTo>
                <a:lnTo>
                  <a:pt x="68" y="321"/>
                </a:lnTo>
                <a:lnTo>
                  <a:pt x="67" y="321"/>
                </a:lnTo>
                <a:lnTo>
                  <a:pt x="65" y="323"/>
                </a:lnTo>
                <a:lnTo>
                  <a:pt x="63" y="323"/>
                </a:lnTo>
                <a:lnTo>
                  <a:pt x="62" y="323"/>
                </a:lnTo>
                <a:lnTo>
                  <a:pt x="60" y="323"/>
                </a:lnTo>
                <a:lnTo>
                  <a:pt x="60" y="323"/>
                </a:lnTo>
                <a:lnTo>
                  <a:pt x="60" y="321"/>
                </a:lnTo>
                <a:lnTo>
                  <a:pt x="60" y="319"/>
                </a:lnTo>
                <a:lnTo>
                  <a:pt x="60" y="319"/>
                </a:lnTo>
                <a:lnTo>
                  <a:pt x="60" y="318"/>
                </a:lnTo>
                <a:lnTo>
                  <a:pt x="62" y="319"/>
                </a:lnTo>
                <a:lnTo>
                  <a:pt x="63" y="318"/>
                </a:lnTo>
                <a:lnTo>
                  <a:pt x="65" y="316"/>
                </a:lnTo>
                <a:lnTo>
                  <a:pt x="63" y="316"/>
                </a:lnTo>
                <a:lnTo>
                  <a:pt x="63" y="314"/>
                </a:lnTo>
                <a:lnTo>
                  <a:pt x="62" y="314"/>
                </a:lnTo>
                <a:lnTo>
                  <a:pt x="62" y="313"/>
                </a:lnTo>
                <a:lnTo>
                  <a:pt x="60" y="311"/>
                </a:lnTo>
                <a:lnTo>
                  <a:pt x="56" y="304"/>
                </a:lnTo>
                <a:lnTo>
                  <a:pt x="55" y="302"/>
                </a:lnTo>
                <a:lnTo>
                  <a:pt x="53" y="301"/>
                </a:lnTo>
                <a:lnTo>
                  <a:pt x="51" y="301"/>
                </a:lnTo>
                <a:lnTo>
                  <a:pt x="48" y="297"/>
                </a:lnTo>
                <a:lnTo>
                  <a:pt x="48" y="294"/>
                </a:lnTo>
                <a:lnTo>
                  <a:pt x="44" y="290"/>
                </a:lnTo>
                <a:lnTo>
                  <a:pt x="43" y="285"/>
                </a:lnTo>
                <a:lnTo>
                  <a:pt x="41" y="285"/>
                </a:lnTo>
                <a:lnTo>
                  <a:pt x="41" y="285"/>
                </a:lnTo>
                <a:lnTo>
                  <a:pt x="39" y="283"/>
                </a:lnTo>
                <a:lnTo>
                  <a:pt x="37" y="283"/>
                </a:lnTo>
                <a:lnTo>
                  <a:pt x="36" y="280"/>
                </a:lnTo>
                <a:lnTo>
                  <a:pt x="34" y="278"/>
                </a:lnTo>
                <a:lnTo>
                  <a:pt x="32" y="276"/>
                </a:lnTo>
                <a:lnTo>
                  <a:pt x="27" y="268"/>
                </a:lnTo>
                <a:lnTo>
                  <a:pt x="25" y="266"/>
                </a:lnTo>
                <a:lnTo>
                  <a:pt x="24" y="264"/>
                </a:lnTo>
                <a:lnTo>
                  <a:pt x="22" y="261"/>
                </a:lnTo>
                <a:lnTo>
                  <a:pt x="19" y="258"/>
                </a:lnTo>
                <a:lnTo>
                  <a:pt x="17" y="256"/>
                </a:lnTo>
                <a:lnTo>
                  <a:pt x="15" y="254"/>
                </a:lnTo>
                <a:lnTo>
                  <a:pt x="13" y="251"/>
                </a:lnTo>
                <a:lnTo>
                  <a:pt x="8" y="246"/>
                </a:lnTo>
                <a:lnTo>
                  <a:pt x="6" y="244"/>
                </a:lnTo>
                <a:lnTo>
                  <a:pt x="0" y="235"/>
                </a:lnTo>
                <a:lnTo>
                  <a:pt x="0" y="230"/>
                </a:lnTo>
                <a:lnTo>
                  <a:pt x="0" y="223"/>
                </a:lnTo>
                <a:lnTo>
                  <a:pt x="1" y="216"/>
                </a:lnTo>
                <a:lnTo>
                  <a:pt x="1" y="211"/>
                </a:lnTo>
                <a:lnTo>
                  <a:pt x="1" y="208"/>
                </a:lnTo>
                <a:lnTo>
                  <a:pt x="3" y="208"/>
                </a:lnTo>
                <a:lnTo>
                  <a:pt x="3" y="206"/>
                </a:lnTo>
                <a:lnTo>
                  <a:pt x="3" y="203"/>
                </a:lnTo>
                <a:lnTo>
                  <a:pt x="3" y="199"/>
                </a:lnTo>
                <a:lnTo>
                  <a:pt x="3" y="194"/>
                </a:lnTo>
                <a:lnTo>
                  <a:pt x="5" y="182"/>
                </a:lnTo>
                <a:lnTo>
                  <a:pt x="6" y="178"/>
                </a:lnTo>
                <a:lnTo>
                  <a:pt x="6" y="177"/>
                </a:lnTo>
                <a:lnTo>
                  <a:pt x="8" y="168"/>
                </a:lnTo>
                <a:lnTo>
                  <a:pt x="8" y="165"/>
                </a:lnTo>
                <a:lnTo>
                  <a:pt x="8" y="163"/>
                </a:lnTo>
                <a:lnTo>
                  <a:pt x="10" y="156"/>
                </a:lnTo>
                <a:lnTo>
                  <a:pt x="10" y="149"/>
                </a:lnTo>
                <a:lnTo>
                  <a:pt x="12" y="142"/>
                </a:lnTo>
                <a:lnTo>
                  <a:pt x="12" y="141"/>
                </a:lnTo>
                <a:lnTo>
                  <a:pt x="12" y="139"/>
                </a:lnTo>
                <a:lnTo>
                  <a:pt x="13" y="137"/>
                </a:lnTo>
                <a:lnTo>
                  <a:pt x="13" y="135"/>
                </a:lnTo>
                <a:lnTo>
                  <a:pt x="13" y="134"/>
                </a:lnTo>
                <a:lnTo>
                  <a:pt x="13" y="134"/>
                </a:lnTo>
                <a:lnTo>
                  <a:pt x="13" y="132"/>
                </a:lnTo>
                <a:lnTo>
                  <a:pt x="13" y="129"/>
                </a:lnTo>
                <a:lnTo>
                  <a:pt x="15" y="125"/>
                </a:lnTo>
                <a:lnTo>
                  <a:pt x="15" y="122"/>
                </a:lnTo>
                <a:lnTo>
                  <a:pt x="15" y="118"/>
                </a:lnTo>
                <a:lnTo>
                  <a:pt x="15" y="116"/>
                </a:lnTo>
                <a:lnTo>
                  <a:pt x="15" y="115"/>
                </a:lnTo>
                <a:lnTo>
                  <a:pt x="15" y="113"/>
                </a:lnTo>
                <a:lnTo>
                  <a:pt x="15" y="111"/>
                </a:lnTo>
                <a:lnTo>
                  <a:pt x="15" y="108"/>
                </a:lnTo>
                <a:lnTo>
                  <a:pt x="17" y="104"/>
                </a:lnTo>
                <a:lnTo>
                  <a:pt x="17" y="103"/>
                </a:lnTo>
                <a:lnTo>
                  <a:pt x="17" y="96"/>
                </a:lnTo>
                <a:lnTo>
                  <a:pt x="19" y="94"/>
                </a:lnTo>
                <a:lnTo>
                  <a:pt x="19" y="87"/>
                </a:lnTo>
                <a:lnTo>
                  <a:pt x="19" y="86"/>
                </a:lnTo>
                <a:lnTo>
                  <a:pt x="20" y="80"/>
                </a:lnTo>
                <a:lnTo>
                  <a:pt x="20" y="77"/>
                </a:lnTo>
                <a:lnTo>
                  <a:pt x="22" y="72"/>
                </a:lnTo>
                <a:lnTo>
                  <a:pt x="22" y="70"/>
                </a:lnTo>
                <a:lnTo>
                  <a:pt x="22" y="67"/>
                </a:lnTo>
                <a:lnTo>
                  <a:pt x="22" y="61"/>
                </a:lnTo>
                <a:lnTo>
                  <a:pt x="22" y="58"/>
                </a:lnTo>
                <a:lnTo>
                  <a:pt x="22" y="56"/>
                </a:lnTo>
                <a:lnTo>
                  <a:pt x="22" y="55"/>
                </a:lnTo>
                <a:lnTo>
                  <a:pt x="20" y="53"/>
                </a:lnTo>
                <a:lnTo>
                  <a:pt x="20" y="48"/>
                </a:lnTo>
                <a:lnTo>
                  <a:pt x="20" y="46"/>
                </a:lnTo>
                <a:lnTo>
                  <a:pt x="20" y="44"/>
                </a:lnTo>
                <a:lnTo>
                  <a:pt x="20" y="43"/>
                </a:lnTo>
                <a:lnTo>
                  <a:pt x="20" y="37"/>
                </a:lnTo>
                <a:lnTo>
                  <a:pt x="20" y="36"/>
                </a:lnTo>
                <a:lnTo>
                  <a:pt x="20" y="34"/>
                </a:lnTo>
                <a:lnTo>
                  <a:pt x="20" y="32"/>
                </a:lnTo>
              </a:path>
            </a:pathLst>
          </a:custGeom>
          <a:solidFill>
            <a:schemeClr val="accent3">
              <a:lumMod val="75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70" name="Freeform 198"/>
          <p:cNvSpPr>
            <a:spLocks/>
          </p:cNvSpPr>
          <p:nvPr/>
        </p:nvSpPr>
        <p:spPr bwMode="auto">
          <a:xfrm>
            <a:off x="6198395" y="3556398"/>
            <a:ext cx="410766" cy="260747"/>
          </a:xfrm>
          <a:custGeom>
            <a:avLst/>
            <a:gdLst/>
            <a:ahLst/>
            <a:cxnLst>
              <a:cxn ang="0">
                <a:pos x="333" y="14"/>
              </a:cxn>
              <a:cxn ang="0">
                <a:pos x="333" y="31"/>
              </a:cxn>
              <a:cxn ang="0">
                <a:pos x="335" y="47"/>
              </a:cxn>
              <a:cxn ang="0">
                <a:pos x="335" y="74"/>
              </a:cxn>
              <a:cxn ang="0">
                <a:pos x="335" y="102"/>
              </a:cxn>
              <a:cxn ang="0">
                <a:pos x="345" y="107"/>
              </a:cxn>
              <a:cxn ang="0">
                <a:pos x="345" y="138"/>
              </a:cxn>
              <a:cxn ang="0">
                <a:pos x="345" y="162"/>
              </a:cxn>
              <a:cxn ang="0">
                <a:pos x="345" y="183"/>
              </a:cxn>
              <a:cxn ang="0">
                <a:pos x="323" y="183"/>
              </a:cxn>
              <a:cxn ang="0">
                <a:pos x="295" y="183"/>
              </a:cxn>
              <a:cxn ang="0">
                <a:pos x="271" y="183"/>
              </a:cxn>
              <a:cxn ang="0">
                <a:pos x="263" y="183"/>
              </a:cxn>
              <a:cxn ang="0">
                <a:pos x="252" y="183"/>
              </a:cxn>
              <a:cxn ang="0">
                <a:pos x="237" y="184"/>
              </a:cxn>
              <a:cxn ang="0">
                <a:pos x="223" y="184"/>
              </a:cxn>
              <a:cxn ang="0">
                <a:pos x="185" y="186"/>
              </a:cxn>
              <a:cxn ang="0">
                <a:pos x="180" y="190"/>
              </a:cxn>
              <a:cxn ang="0">
                <a:pos x="172" y="193"/>
              </a:cxn>
              <a:cxn ang="0">
                <a:pos x="166" y="198"/>
              </a:cxn>
              <a:cxn ang="0">
                <a:pos x="160" y="202"/>
              </a:cxn>
              <a:cxn ang="0">
                <a:pos x="158" y="195"/>
              </a:cxn>
              <a:cxn ang="0">
                <a:pos x="151" y="195"/>
              </a:cxn>
              <a:cxn ang="0">
                <a:pos x="146" y="200"/>
              </a:cxn>
              <a:cxn ang="0">
                <a:pos x="144" y="209"/>
              </a:cxn>
              <a:cxn ang="0">
                <a:pos x="142" y="217"/>
              </a:cxn>
              <a:cxn ang="0">
                <a:pos x="120" y="219"/>
              </a:cxn>
              <a:cxn ang="0">
                <a:pos x="91" y="217"/>
              </a:cxn>
              <a:cxn ang="0">
                <a:pos x="74" y="217"/>
              </a:cxn>
              <a:cxn ang="0">
                <a:pos x="58" y="217"/>
              </a:cxn>
              <a:cxn ang="0">
                <a:pos x="44" y="215"/>
              </a:cxn>
              <a:cxn ang="0">
                <a:pos x="25" y="215"/>
              </a:cxn>
              <a:cxn ang="0">
                <a:pos x="8" y="210"/>
              </a:cxn>
              <a:cxn ang="0">
                <a:pos x="10" y="202"/>
              </a:cxn>
              <a:cxn ang="0">
                <a:pos x="10" y="171"/>
              </a:cxn>
              <a:cxn ang="0">
                <a:pos x="10" y="126"/>
              </a:cxn>
              <a:cxn ang="0">
                <a:pos x="10" y="111"/>
              </a:cxn>
              <a:cxn ang="0">
                <a:pos x="0" y="85"/>
              </a:cxn>
              <a:cxn ang="0">
                <a:pos x="0" y="40"/>
              </a:cxn>
              <a:cxn ang="0">
                <a:pos x="0" y="26"/>
              </a:cxn>
              <a:cxn ang="0">
                <a:pos x="0" y="2"/>
              </a:cxn>
              <a:cxn ang="0">
                <a:pos x="36" y="2"/>
              </a:cxn>
              <a:cxn ang="0">
                <a:pos x="105" y="4"/>
              </a:cxn>
              <a:cxn ang="0">
                <a:pos x="117" y="4"/>
              </a:cxn>
              <a:cxn ang="0">
                <a:pos x="135" y="2"/>
              </a:cxn>
              <a:cxn ang="0">
                <a:pos x="160" y="2"/>
              </a:cxn>
              <a:cxn ang="0">
                <a:pos x="184" y="2"/>
              </a:cxn>
              <a:cxn ang="0">
                <a:pos x="209" y="0"/>
              </a:cxn>
              <a:cxn ang="0">
                <a:pos x="240" y="0"/>
              </a:cxn>
              <a:cxn ang="0">
                <a:pos x="259" y="0"/>
              </a:cxn>
              <a:cxn ang="0">
                <a:pos x="287" y="0"/>
              </a:cxn>
              <a:cxn ang="0">
                <a:pos x="297" y="0"/>
              </a:cxn>
              <a:cxn ang="0">
                <a:pos x="313" y="0"/>
              </a:cxn>
              <a:cxn ang="0">
                <a:pos x="332" y="0"/>
              </a:cxn>
            </a:cxnLst>
            <a:rect l="0" t="0" r="r" b="b"/>
            <a:pathLst>
              <a:path w="345" h="219">
                <a:moveTo>
                  <a:pt x="333" y="0"/>
                </a:moveTo>
                <a:lnTo>
                  <a:pt x="333" y="2"/>
                </a:lnTo>
                <a:lnTo>
                  <a:pt x="333" y="4"/>
                </a:lnTo>
                <a:lnTo>
                  <a:pt x="333" y="7"/>
                </a:lnTo>
                <a:lnTo>
                  <a:pt x="333" y="9"/>
                </a:lnTo>
                <a:lnTo>
                  <a:pt x="333" y="14"/>
                </a:lnTo>
                <a:lnTo>
                  <a:pt x="333" y="16"/>
                </a:lnTo>
                <a:lnTo>
                  <a:pt x="333" y="18"/>
                </a:lnTo>
                <a:lnTo>
                  <a:pt x="333" y="19"/>
                </a:lnTo>
                <a:lnTo>
                  <a:pt x="333" y="21"/>
                </a:lnTo>
                <a:lnTo>
                  <a:pt x="333" y="23"/>
                </a:lnTo>
                <a:lnTo>
                  <a:pt x="333" y="31"/>
                </a:lnTo>
                <a:lnTo>
                  <a:pt x="335" y="31"/>
                </a:lnTo>
                <a:lnTo>
                  <a:pt x="335" y="31"/>
                </a:lnTo>
                <a:lnTo>
                  <a:pt x="335" y="37"/>
                </a:lnTo>
                <a:lnTo>
                  <a:pt x="335" y="40"/>
                </a:lnTo>
                <a:lnTo>
                  <a:pt x="335" y="47"/>
                </a:lnTo>
                <a:lnTo>
                  <a:pt x="335" y="47"/>
                </a:lnTo>
                <a:lnTo>
                  <a:pt x="335" y="52"/>
                </a:lnTo>
                <a:lnTo>
                  <a:pt x="335" y="61"/>
                </a:lnTo>
                <a:lnTo>
                  <a:pt x="335" y="64"/>
                </a:lnTo>
                <a:lnTo>
                  <a:pt x="335" y="66"/>
                </a:lnTo>
                <a:lnTo>
                  <a:pt x="335" y="71"/>
                </a:lnTo>
                <a:lnTo>
                  <a:pt x="335" y="74"/>
                </a:lnTo>
                <a:lnTo>
                  <a:pt x="335" y="80"/>
                </a:lnTo>
                <a:lnTo>
                  <a:pt x="335" y="81"/>
                </a:lnTo>
                <a:lnTo>
                  <a:pt x="335" y="83"/>
                </a:lnTo>
                <a:lnTo>
                  <a:pt x="335" y="85"/>
                </a:lnTo>
                <a:lnTo>
                  <a:pt x="335" y="97"/>
                </a:lnTo>
                <a:lnTo>
                  <a:pt x="335" y="102"/>
                </a:lnTo>
                <a:lnTo>
                  <a:pt x="335" y="104"/>
                </a:lnTo>
                <a:lnTo>
                  <a:pt x="335" y="105"/>
                </a:lnTo>
                <a:lnTo>
                  <a:pt x="337" y="105"/>
                </a:lnTo>
                <a:lnTo>
                  <a:pt x="344" y="105"/>
                </a:lnTo>
                <a:lnTo>
                  <a:pt x="345" y="105"/>
                </a:lnTo>
                <a:lnTo>
                  <a:pt x="345" y="107"/>
                </a:lnTo>
                <a:lnTo>
                  <a:pt x="345" y="111"/>
                </a:lnTo>
                <a:lnTo>
                  <a:pt x="345" y="114"/>
                </a:lnTo>
                <a:lnTo>
                  <a:pt x="345" y="119"/>
                </a:lnTo>
                <a:lnTo>
                  <a:pt x="345" y="123"/>
                </a:lnTo>
                <a:lnTo>
                  <a:pt x="345" y="128"/>
                </a:lnTo>
                <a:lnTo>
                  <a:pt x="345" y="138"/>
                </a:lnTo>
                <a:lnTo>
                  <a:pt x="345" y="140"/>
                </a:lnTo>
                <a:lnTo>
                  <a:pt x="345" y="141"/>
                </a:lnTo>
                <a:lnTo>
                  <a:pt x="345" y="145"/>
                </a:lnTo>
                <a:lnTo>
                  <a:pt x="345" y="150"/>
                </a:lnTo>
                <a:lnTo>
                  <a:pt x="345" y="160"/>
                </a:lnTo>
                <a:lnTo>
                  <a:pt x="345" y="162"/>
                </a:lnTo>
                <a:lnTo>
                  <a:pt x="345" y="166"/>
                </a:lnTo>
                <a:lnTo>
                  <a:pt x="345" y="167"/>
                </a:lnTo>
                <a:lnTo>
                  <a:pt x="345" y="171"/>
                </a:lnTo>
                <a:lnTo>
                  <a:pt x="345" y="174"/>
                </a:lnTo>
                <a:lnTo>
                  <a:pt x="345" y="181"/>
                </a:lnTo>
                <a:lnTo>
                  <a:pt x="345" y="183"/>
                </a:lnTo>
                <a:lnTo>
                  <a:pt x="338" y="183"/>
                </a:lnTo>
                <a:lnTo>
                  <a:pt x="333" y="183"/>
                </a:lnTo>
                <a:lnTo>
                  <a:pt x="332" y="183"/>
                </a:lnTo>
                <a:lnTo>
                  <a:pt x="330" y="183"/>
                </a:lnTo>
                <a:lnTo>
                  <a:pt x="325" y="183"/>
                </a:lnTo>
                <a:lnTo>
                  <a:pt x="323" y="183"/>
                </a:lnTo>
                <a:lnTo>
                  <a:pt x="320" y="183"/>
                </a:lnTo>
                <a:lnTo>
                  <a:pt x="316" y="183"/>
                </a:lnTo>
                <a:lnTo>
                  <a:pt x="311" y="183"/>
                </a:lnTo>
                <a:lnTo>
                  <a:pt x="309" y="183"/>
                </a:lnTo>
                <a:lnTo>
                  <a:pt x="307" y="183"/>
                </a:lnTo>
                <a:lnTo>
                  <a:pt x="295" y="183"/>
                </a:lnTo>
                <a:lnTo>
                  <a:pt x="289" y="183"/>
                </a:lnTo>
                <a:lnTo>
                  <a:pt x="287" y="183"/>
                </a:lnTo>
                <a:lnTo>
                  <a:pt x="280" y="183"/>
                </a:lnTo>
                <a:lnTo>
                  <a:pt x="278" y="183"/>
                </a:lnTo>
                <a:lnTo>
                  <a:pt x="275" y="183"/>
                </a:lnTo>
                <a:lnTo>
                  <a:pt x="271" y="183"/>
                </a:lnTo>
                <a:lnTo>
                  <a:pt x="271" y="183"/>
                </a:lnTo>
                <a:lnTo>
                  <a:pt x="270" y="183"/>
                </a:lnTo>
                <a:lnTo>
                  <a:pt x="268" y="183"/>
                </a:lnTo>
                <a:lnTo>
                  <a:pt x="266" y="183"/>
                </a:lnTo>
                <a:lnTo>
                  <a:pt x="264" y="183"/>
                </a:lnTo>
                <a:lnTo>
                  <a:pt x="263" y="183"/>
                </a:lnTo>
                <a:lnTo>
                  <a:pt x="261" y="183"/>
                </a:lnTo>
                <a:lnTo>
                  <a:pt x="259" y="183"/>
                </a:lnTo>
                <a:lnTo>
                  <a:pt x="258" y="183"/>
                </a:lnTo>
                <a:lnTo>
                  <a:pt x="256" y="183"/>
                </a:lnTo>
                <a:lnTo>
                  <a:pt x="254" y="183"/>
                </a:lnTo>
                <a:lnTo>
                  <a:pt x="252" y="183"/>
                </a:lnTo>
                <a:lnTo>
                  <a:pt x="246" y="184"/>
                </a:lnTo>
                <a:lnTo>
                  <a:pt x="244" y="184"/>
                </a:lnTo>
                <a:lnTo>
                  <a:pt x="242" y="184"/>
                </a:lnTo>
                <a:lnTo>
                  <a:pt x="240" y="184"/>
                </a:lnTo>
                <a:lnTo>
                  <a:pt x="239" y="184"/>
                </a:lnTo>
                <a:lnTo>
                  <a:pt x="237" y="184"/>
                </a:lnTo>
                <a:lnTo>
                  <a:pt x="235" y="184"/>
                </a:lnTo>
                <a:lnTo>
                  <a:pt x="228" y="184"/>
                </a:lnTo>
                <a:lnTo>
                  <a:pt x="227" y="184"/>
                </a:lnTo>
                <a:lnTo>
                  <a:pt x="227" y="184"/>
                </a:lnTo>
                <a:lnTo>
                  <a:pt x="225" y="184"/>
                </a:lnTo>
                <a:lnTo>
                  <a:pt x="223" y="184"/>
                </a:lnTo>
                <a:lnTo>
                  <a:pt x="218" y="184"/>
                </a:lnTo>
                <a:lnTo>
                  <a:pt x="216" y="184"/>
                </a:lnTo>
                <a:lnTo>
                  <a:pt x="204" y="184"/>
                </a:lnTo>
                <a:lnTo>
                  <a:pt x="201" y="184"/>
                </a:lnTo>
                <a:lnTo>
                  <a:pt x="196" y="186"/>
                </a:lnTo>
                <a:lnTo>
                  <a:pt x="185" y="186"/>
                </a:lnTo>
                <a:lnTo>
                  <a:pt x="184" y="186"/>
                </a:lnTo>
                <a:lnTo>
                  <a:pt x="184" y="188"/>
                </a:lnTo>
                <a:lnTo>
                  <a:pt x="182" y="188"/>
                </a:lnTo>
                <a:lnTo>
                  <a:pt x="182" y="190"/>
                </a:lnTo>
                <a:lnTo>
                  <a:pt x="180" y="190"/>
                </a:lnTo>
                <a:lnTo>
                  <a:pt x="180" y="190"/>
                </a:lnTo>
                <a:lnTo>
                  <a:pt x="178" y="190"/>
                </a:lnTo>
                <a:lnTo>
                  <a:pt x="178" y="191"/>
                </a:lnTo>
                <a:lnTo>
                  <a:pt x="177" y="191"/>
                </a:lnTo>
                <a:lnTo>
                  <a:pt x="175" y="191"/>
                </a:lnTo>
                <a:lnTo>
                  <a:pt x="173" y="193"/>
                </a:lnTo>
                <a:lnTo>
                  <a:pt x="172" y="193"/>
                </a:lnTo>
                <a:lnTo>
                  <a:pt x="172" y="195"/>
                </a:lnTo>
                <a:lnTo>
                  <a:pt x="170" y="195"/>
                </a:lnTo>
                <a:lnTo>
                  <a:pt x="170" y="197"/>
                </a:lnTo>
                <a:lnTo>
                  <a:pt x="168" y="197"/>
                </a:lnTo>
                <a:lnTo>
                  <a:pt x="166" y="197"/>
                </a:lnTo>
                <a:lnTo>
                  <a:pt x="166" y="198"/>
                </a:lnTo>
                <a:lnTo>
                  <a:pt x="166" y="198"/>
                </a:lnTo>
                <a:lnTo>
                  <a:pt x="165" y="200"/>
                </a:lnTo>
                <a:lnTo>
                  <a:pt x="163" y="200"/>
                </a:lnTo>
                <a:lnTo>
                  <a:pt x="161" y="200"/>
                </a:lnTo>
                <a:lnTo>
                  <a:pt x="161" y="202"/>
                </a:lnTo>
                <a:lnTo>
                  <a:pt x="160" y="202"/>
                </a:lnTo>
                <a:lnTo>
                  <a:pt x="160" y="200"/>
                </a:lnTo>
                <a:lnTo>
                  <a:pt x="160" y="198"/>
                </a:lnTo>
                <a:lnTo>
                  <a:pt x="160" y="197"/>
                </a:lnTo>
                <a:lnTo>
                  <a:pt x="158" y="197"/>
                </a:lnTo>
                <a:lnTo>
                  <a:pt x="158" y="197"/>
                </a:lnTo>
                <a:lnTo>
                  <a:pt x="158" y="195"/>
                </a:lnTo>
                <a:lnTo>
                  <a:pt x="156" y="195"/>
                </a:lnTo>
                <a:lnTo>
                  <a:pt x="156" y="193"/>
                </a:lnTo>
                <a:lnTo>
                  <a:pt x="154" y="193"/>
                </a:lnTo>
                <a:lnTo>
                  <a:pt x="153" y="193"/>
                </a:lnTo>
                <a:lnTo>
                  <a:pt x="151" y="195"/>
                </a:lnTo>
                <a:lnTo>
                  <a:pt x="151" y="195"/>
                </a:lnTo>
                <a:lnTo>
                  <a:pt x="149" y="195"/>
                </a:lnTo>
                <a:lnTo>
                  <a:pt x="149" y="197"/>
                </a:lnTo>
                <a:lnTo>
                  <a:pt x="148" y="197"/>
                </a:lnTo>
                <a:lnTo>
                  <a:pt x="148" y="198"/>
                </a:lnTo>
                <a:lnTo>
                  <a:pt x="146" y="198"/>
                </a:lnTo>
                <a:lnTo>
                  <a:pt x="146" y="200"/>
                </a:lnTo>
                <a:lnTo>
                  <a:pt x="146" y="202"/>
                </a:lnTo>
                <a:lnTo>
                  <a:pt x="146" y="203"/>
                </a:lnTo>
                <a:lnTo>
                  <a:pt x="146" y="205"/>
                </a:lnTo>
                <a:lnTo>
                  <a:pt x="144" y="205"/>
                </a:lnTo>
                <a:lnTo>
                  <a:pt x="144" y="207"/>
                </a:lnTo>
                <a:lnTo>
                  <a:pt x="144" y="209"/>
                </a:lnTo>
                <a:lnTo>
                  <a:pt x="144" y="210"/>
                </a:lnTo>
                <a:lnTo>
                  <a:pt x="144" y="212"/>
                </a:lnTo>
                <a:lnTo>
                  <a:pt x="144" y="212"/>
                </a:lnTo>
                <a:lnTo>
                  <a:pt x="144" y="214"/>
                </a:lnTo>
                <a:lnTo>
                  <a:pt x="142" y="215"/>
                </a:lnTo>
                <a:lnTo>
                  <a:pt x="142" y="217"/>
                </a:lnTo>
                <a:lnTo>
                  <a:pt x="142" y="219"/>
                </a:lnTo>
                <a:lnTo>
                  <a:pt x="137" y="219"/>
                </a:lnTo>
                <a:lnTo>
                  <a:pt x="130" y="219"/>
                </a:lnTo>
                <a:lnTo>
                  <a:pt x="123" y="219"/>
                </a:lnTo>
                <a:lnTo>
                  <a:pt x="120" y="217"/>
                </a:lnTo>
                <a:lnTo>
                  <a:pt x="120" y="219"/>
                </a:lnTo>
                <a:lnTo>
                  <a:pt x="120" y="219"/>
                </a:lnTo>
                <a:lnTo>
                  <a:pt x="108" y="217"/>
                </a:lnTo>
                <a:lnTo>
                  <a:pt x="106" y="217"/>
                </a:lnTo>
                <a:lnTo>
                  <a:pt x="99" y="217"/>
                </a:lnTo>
                <a:lnTo>
                  <a:pt x="92" y="217"/>
                </a:lnTo>
                <a:lnTo>
                  <a:pt x="91" y="217"/>
                </a:lnTo>
                <a:lnTo>
                  <a:pt x="87" y="217"/>
                </a:lnTo>
                <a:lnTo>
                  <a:pt x="86" y="217"/>
                </a:lnTo>
                <a:lnTo>
                  <a:pt x="84" y="217"/>
                </a:lnTo>
                <a:lnTo>
                  <a:pt x="75" y="217"/>
                </a:lnTo>
                <a:lnTo>
                  <a:pt x="75" y="217"/>
                </a:lnTo>
                <a:lnTo>
                  <a:pt x="74" y="217"/>
                </a:lnTo>
                <a:lnTo>
                  <a:pt x="70" y="217"/>
                </a:lnTo>
                <a:lnTo>
                  <a:pt x="68" y="217"/>
                </a:lnTo>
                <a:lnTo>
                  <a:pt x="65" y="217"/>
                </a:lnTo>
                <a:lnTo>
                  <a:pt x="63" y="217"/>
                </a:lnTo>
                <a:lnTo>
                  <a:pt x="60" y="217"/>
                </a:lnTo>
                <a:lnTo>
                  <a:pt x="58" y="217"/>
                </a:lnTo>
                <a:lnTo>
                  <a:pt x="55" y="217"/>
                </a:lnTo>
                <a:lnTo>
                  <a:pt x="53" y="217"/>
                </a:lnTo>
                <a:lnTo>
                  <a:pt x="51" y="217"/>
                </a:lnTo>
                <a:lnTo>
                  <a:pt x="48" y="217"/>
                </a:lnTo>
                <a:lnTo>
                  <a:pt x="44" y="215"/>
                </a:lnTo>
                <a:lnTo>
                  <a:pt x="44" y="215"/>
                </a:lnTo>
                <a:lnTo>
                  <a:pt x="43" y="215"/>
                </a:lnTo>
                <a:lnTo>
                  <a:pt x="37" y="215"/>
                </a:lnTo>
                <a:lnTo>
                  <a:pt x="34" y="215"/>
                </a:lnTo>
                <a:lnTo>
                  <a:pt x="31" y="215"/>
                </a:lnTo>
                <a:lnTo>
                  <a:pt x="27" y="215"/>
                </a:lnTo>
                <a:lnTo>
                  <a:pt x="25" y="215"/>
                </a:lnTo>
                <a:lnTo>
                  <a:pt x="22" y="215"/>
                </a:lnTo>
                <a:lnTo>
                  <a:pt x="17" y="215"/>
                </a:lnTo>
                <a:lnTo>
                  <a:pt x="8" y="215"/>
                </a:lnTo>
                <a:lnTo>
                  <a:pt x="8" y="214"/>
                </a:lnTo>
                <a:lnTo>
                  <a:pt x="8" y="212"/>
                </a:lnTo>
                <a:lnTo>
                  <a:pt x="8" y="210"/>
                </a:lnTo>
                <a:lnTo>
                  <a:pt x="8" y="207"/>
                </a:lnTo>
                <a:lnTo>
                  <a:pt x="8" y="205"/>
                </a:lnTo>
                <a:lnTo>
                  <a:pt x="10" y="203"/>
                </a:lnTo>
                <a:lnTo>
                  <a:pt x="8" y="203"/>
                </a:lnTo>
                <a:lnTo>
                  <a:pt x="10" y="203"/>
                </a:lnTo>
                <a:lnTo>
                  <a:pt x="10" y="202"/>
                </a:lnTo>
                <a:lnTo>
                  <a:pt x="10" y="197"/>
                </a:lnTo>
                <a:lnTo>
                  <a:pt x="10" y="181"/>
                </a:lnTo>
                <a:lnTo>
                  <a:pt x="10" y="179"/>
                </a:lnTo>
                <a:lnTo>
                  <a:pt x="10" y="176"/>
                </a:lnTo>
                <a:lnTo>
                  <a:pt x="10" y="174"/>
                </a:lnTo>
                <a:lnTo>
                  <a:pt x="10" y="171"/>
                </a:lnTo>
                <a:lnTo>
                  <a:pt x="10" y="155"/>
                </a:lnTo>
                <a:lnTo>
                  <a:pt x="10" y="147"/>
                </a:lnTo>
                <a:lnTo>
                  <a:pt x="10" y="145"/>
                </a:lnTo>
                <a:lnTo>
                  <a:pt x="10" y="133"/>
                </a:lnTo>
                <a:lnTo>
                  <a:pt x="10" y="131"/>
                </a:lnTo>
                <a:lnTo>
                  <a:pt x="10" y="126"/>
                </a:lnTo>
                <a:lnTo>
                  <a:pt x="10" y="124"/>
                </a:lnTo>
                <a:lnTo>
                  <a:pt x="10" y="121"/>
                </a:lnTo>
                <a:lnTo>
                  <a:pt x="10" y="119"/>
                </a:lnTo>
                <a:lnTo>
                  <a:pt x="10" y="114"/>
                </a:lnTo>
                <a:lnTo>
                  <a:pt x="10" y="112"/>
                </a:lnTo>
                <a:lnTo>
                  <a:pt x="10" y="111"/>
                </a:lnTo>
                <a:lnTo>
                  <a:pt x="10" y="104"/>
                </a:lnTo>
                <a:lnTo>
                  <a:pt x="0" y="104"/>
                </a:lnTo>
                <a:lnTo>
                  <a:pt x="0" y="95"/>
                </a:lnTo>
                <a:lnTo>
                  <a:pt x="0" y="93"/>
                </a:lnTo>
                <a:lnTo>
                  <a:pt x="0" y="86"/>
                </a:lnTo>
                <a:lnTo>
                  <a:pt x="0" y="85"/>
                </a:lnTo>
                <a:lnTo>
                  <a:pt x="0" y="76"/>
                </a:lnTo>
                <a:lnTo>
                  <a:pt x="0" y="69"/>
                </a:lnTo>
                <a:lnTo>
                  <a:pt x="0" y="66"/>
                </a:lnTo>
                <a:lnTo>
                  <a:pt x="0" y="57"/>
                </a:lnTo>
                <a:lnTo>
                  <a:pt x="0" y="55"/>
                </a:lnTo>
                <a:lnTo>
                  <a:pt x="0" y="40"/>
                </a:lnTo>
                <a:lnTo>
                  <a:pt x="0" y="38"/>
                </a:lnTo>
                <a:lnTo>
                  <a:pt x="0" y="37"/>
                </a:lnTo>
                <a:lnTo>
                  <a:pt x="0" y="35"/>
                </a:lnTo>
                <a:lnTo>
                  <a:pt x="0" y="33"/>
                </a:lnTo>
                <a:lnTo>
                  <a:pt x="0" y="31"/>
                </a:lnTo>
                <a:lnTo>
                  <a:pt x="0" y="26"/>
                </a:lnTo>
                <a:lnTo>
                  <a:pt x="0" y="19"/>
                </a:lnTo>
                <a:lnTo>
                  <a:pt x="0" y="16"/>
                </a:lnTo>
                <a:lnTo>
                  <a:pt x="0" y="11"/>
                </a:lnTo>
                <a:lnTo>
                  <a:pt x="0" y="7"/>
                </a:lnTo>
                <a:lnTo>
                  <a:pt x="0" y="6"/>
                </a:lnTo>
                <a:lnTo>
                  <a:pt x="0" y="2"/>
                </a:lnTo>
                <a:lnTo>
                  <a:pt x="12" y="2"/>
                </a:lnTo>
                <a:lnTo>
                  <a:pt x="13" y="2"/>
                </a:lnTo>
                <a:lnTo>
                  <a:pt x="15" y="2"/>
                </a:lnTo>
                <a:lnTo>
                  <a:pt x="24" y="2"/>
                </a:lnTo>
                <a:lnTo>
                  <a:pt x="32" y="2"/>
                </a:lnTo>
                <a:lnTo>
                  <a:pt x="36" y="2"/>
                </a:lnTo>
                <a:lnTo>
                  <a:pt x="44" y="2"/>
                </a:lnTo>
                <a:lnTo>
                  <a:pt x="60" y="4"/>
                </a:lnTo>
                <a:lnTo>
                  <a:pt x="74" y="4"/>
                </a:lnTo>
                <a:lnTo>
                  <a:pt x="75" y="4"/>
                </a:lnTo>
                <a:lnTo>
                  <a:pt x="103" y="4"/>
                </a:lnTo>
                <a:lnTo>
                  <a:pt x="105" y="4"/>
                </a:lnTo>
                <a:lnTo>
                  <a:pt x="106" y="4"/>
                </a:lnTo>
                <a:lnTo>
                  <a:pt x="106" y="4"/>
                </a:lnTo>
                <a:lnTo>
                  <a:pt x="108" y="4"/>
                </a:lnTo>
                <a:lnTo>
                  <a:pt x="111" y="4"/>
                </a:lnTo>
                <a:lnTo>
                  <a:pt x="113" y="4"/>
                </a:lnTo>
                <a:lnTo>
                  <a:pt x="117" y="4"/>
                </a:lnTo>
                <a:lnTo>
                  <a:pt x="120" y="4"/>
                </a:lnTo>
                <a:lnTo>
                  <a:pt x="123" y="4"/>
                </a:lnTo>
                <a:lnTo>
                  <a:pt x="125" y="4"/>
                </a:lnTo>
                <a:lnTo>
                  <a:pt x="127" y="4"/>
                </a:lnTo>
                <a:lnTo>
                  <a:pt x="135" y="4"/>
                </a:lnTo>
                <a:lnTo>
                  <a:pt x="135" y="2"/>
                </a:lnTo>
                <a:lnTo>
                  <a:pt x="139" y="2"/>
                </a:lnTo>
                <a:lnTo>
                  <a:pt x="142" y="2"/>
                </a:lnTo>
                <a:lnTo>
                  <a:pt x="144" y="2"/>
                </a:lnTo>
                <a:lnTo>
                  <a:pt x="148" y="2"/>
                </a:lnTo>
                <a:lnTo>
                  <a:pt x="151" y="2"/>
                </a:lnTo>
                <a:lnTo>
                  <a:pt x="160" y="2"/>
                </a:lnTo>
                <a:lnTo>
                  <a:pt x="161" y="2"/>
                </a:lnTo>
                <a:lnTo>
                  <a:pt x="163" y="2"/>
                </a:lnTo>
                <a:lnTo>
                  <a:pt x="175" y="2"/>
                </a:lnTo>
                <a:lnTo>
                  <a:pt x="177" y="2"/>
                </a:lnTo>
                <a:lnTo>
                  <a:pt x="178" y="2"/>
                </a:lnTo>
                <a:lnTo>
                  <a:pt x="184" y="2"/>
                </a:lnTo>
                <a:lnTo>
                  <a:pt x="185" y="2"/>
                </a:lnTo>
                <a:lnTo>
                  <a:pt x="189" y="2"/>
                </a:lnTo>
                <a:lnTo>
                  <a:pt x="196" y="0"/>
                </a:lnTo>
                <a:lnTo>
                  <a:pt x="201" y="0"/>
                </a:lnTo>
                <a:lnTo>
                  <a:pt x="203" y="0"/>
                </a:lnTo>
                <a:lnTo>
                  <a:pt x="209" y="0"/>
                </a:lnTo>
                <a:lnTo>
                  <a:pt x="216" y="0"/>
                </a:lnTo>
                <a:lnTo>
                  <a:pt x="218" y="0"/>
                </a:lnTo>
                <a:lnTo>
                  <a:pt x="230" y="0"/>
                </a:lnTo>
                <a:lnTo>
                  <a:pt x="237" y="0"/>
                </a:lnTo>
                <a:lnTo>
                  <a:pt x="239" y="0"/>
                </a:lnTo>
                <a:lnTo>
                  <a:pt x="240" y="0"/>
                </a:lnTo>
                <a:lnTo>
                  <a:pt x="247" y="0"/>
                </a:lnTo>
                <a:lnTo>
                  <a:pt x="252" y="0"/>
                </a:lnTo>
                <a:lnTo>
                  <a:pt x="254" y="0"/>
                </a:lnTo>
                <a:lnTo>
                  <a:pt x="256" y="0"/>
                </a:lnTo>
                <a:lnTo>
                  <a:pt x="256" y="0"/>
                </a:lnTo>
                <a:lnTo>
                  <a:pt x="259" y="0"/>
                </a:lnTo>
                <a:lnTo>
                  <a:pt x="261" y="0"/>
                </a:lnTo>
                <a:lnTo>
                  <a:pt x="266" y="0"/>
                </a:lnTo>
                <a:lnTo>
                  <a:pt x="266" y="2"/>
                </a:lnTo>
                <a:lnTo>
                  <a:pt x="271" y="2"/>
                </a:lnTo>
                <a:lnTo>
                  <a:pt x="283" y="0"/>
                </a:lnTo>
                <a:lnTo>
                  <a:pt x="287" y="0"/>
                </a:lnTo>
                <a:lnTo>
                  <a:pt x="287" y="0"/>
                </a:lnTo>
                <a:lnTo>
                  <a:pt x="289" y="0"/>
                </a:lnTo>
                <a:lnTo>
                  <a:pt x="290" y="0"/>
                </a:lnTo>
                <a:lnTo>
                  <a:pt x="294" y="0"/>
                </a:lnTo>
                <a:lnTo>
                  <a:pt x="295" y="0"/>
                </a:lnTo>
                <a:lnTo>
                  <a:pt x="297" y="0"/>
                </a:lnTo>
                <a:lnTo>
                  <a:pt x="301" y="0"/>
                </a:lnTo>
                <a:lnTo>
                  <a:pt x="302" y="0"/>
                </a:lnTo>
                <a:lnTo>
                  <a:pt x="306" y="0"/>
                </a:lnTo>
                <a:lnTo>
                  <a:pt x="307" y="0"/>
                </a:lnTo>
                <a:lnTo>
                  <a:pt x="311" y="0"/>
                </a:lnTo>
                <a:lnTo>
                  <a:pt x="313" y="0"/>
                </a:lnTo>
                <a:lnTo>
                  <a:pt x="316" y="0"/>
                </a:lnTo>
                <a:lnTo>
                  <a:pt x="316" y="0"/>
                </a:lnTo>
                <a:lnTo>
                  <a:pt x="318" y="0"/>
                </a:lnTo>
                <a:lnTo>
                  <a:pt x="326" y="0"/>
                </a:lnTo>
                <a:lnTo>
                  <a:pt x="328" y="0"/>
                </a:lnTo>
                <a:lnTo>
                  <a:pt x="332" y="0"/>
                </a:lnTo>
                <a:lnTo>
                  <a:pt x="332" y="0"/>
                </a:lnTo>
                <a:lnTo>
                  <a:pt x="333" y="0"/>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73" name="Freeform 201"/>
          <p:cNvSpPr>
            <a:spLocks/>
          </p:cNvSpPr>
          <p:nvPr/>
        </p:nvSpPr>
        <p:spPr bwMode="auto">
          <a:xfrm>
            <a:off x="6677026" y="3626644"/>
            <a:ext cx="323850" cy="466725"/>
          </a:xfrm>
          <a:custGeom>
            <a:avLst/>
            <a:gdLst/>
            <a:ahLst/>
            <a:cxnLst>
              <a:cxn ang="0">
                <a:pos x="267" y="21"/>
              </a:cxn>
              <a:cxn ang="0">
                <a:pos x="267" y="36"/>
              </a:cxn>
              <a:cxn ang="0">
                <a:pos x="267" y="67"/>
              </a:cxn>
              <a:cxn ang="0">
                <a:pos x="268" y="95"/>
              </a:cxn>
              <a:cxn ang="0">
                <a:pos x="270" y="138"/>
              </a:cxn>
              <a:cxn ang="0">
                <a:pos x="270" y="174"/>
              </a:cxn>
              <a:cxn ang="0">
                <a:pos x="270" y="189"/>
              </a:cxn>
              <a:cxn ang="0">
                <a:pos x="270" y="199"/>
              </a:cxn>
              <a:cxn ang="0">
                <a:pos x="270" y="222"/>
              </a:cxn>
              <a:cxn ang="0">
                <a:pos x="272" y="241"/>
              </a:cxn>
              <a:cxn ang="0">
                <a:pos x="272" y="268"/>
              </a:cxn>
              <a:cxn ang="0">
                <a:pos x="270" y="308"/>
              </a:cxn>
              <a:cxn ang="0">
                <a:pos x="270" y="328"/>
              </a:cxn>
              <a:cxn ang="0">
                <a:pos x="270" y="344"/>
              </a:cxn>
              <a:cxn ang="0">
                <a:pos x="265" y="358"/>
              </a:cxn>
              <a:cxn ang="0">
                <a:pos x="243" y="358"/>
              </a:cxn>
              <a:cxn ang="0">
                <a:pos x="243" y="385"/>
              </a:cxn>
              <a:cxn ang="0">
                <a:pos x="229" y="392"/>
              </a:cxn>
              <a:cxn ang="0">
                <a:pos x="203" y="392"/>
              </a:cxn>
              <a:cxn ang="0">
                <a:pos x="186" y="392"/>
              </a:cxn>
              <a:cxn ang="0">
                <a:pos x="158" y="392"/>
              </a:cxn>
              <a:cxn ang="0">
                <a:pos x="143" y="375"/>
              </a:cxn>
              <a:cxn ang="0">
                <a:pos x="143" y="347"/>
              </a:cxn>
              <a:cxn ang="0">
                <a:pos x="117" y="325"/>
              </a:cxn>
              <a:cxn ang="0">
                <a:pos x="84" y="325"/>
              </a:cxn>
              <a:cxn ang="0">
                <a:pos x="60" y="325"/>
              </a:cxn>
              <a:cxn ang="0">
                <a:pos x="26" y="325"/>
              </a:cxn>
              <a:cxn ang="0">
                <a:pos x="9" y="304"/>
              </a:cxn>
              <a:cxn ang="0">
                <a:pos x="9" y="282"/>
              </a:cxn>
              <a:cxn ang="0">
                <a:pos x="9" y="255"/>
              </a:cxn>
              <a:cxn ang="0">
                <a:pos x="7" y="225"/>
              </a:cxn>
              <a:cxn ang="0">
                <a:pos x="7" y="193"/>
              </a:cxn>
              <a:cxn ang="0">
                <a:pos x="7" y="158"/>
              </a:cxn>
              <a:cxn ang="0">
                <a:pos x="7" y="139"/>
              </a:cxn>
              <a:cxn ang="0">
                <a:pos x="7" y="125"/>
              </a:cxn>
              <a:cxn ang="0">
                <a:pos x="7" y="112"/>
              </a:cxn>
              <a:cxn ang="0">
                <a:pos x="7" y="69"/>
              </a:cxn>
              <a:cxn ang="0">
                <a:pos x="5" y="48"/>
              </a:cxn>
              <a:cxn ang="0">
                <a:pos x="0" y="33"/>
              </a:cxn>
              <a:cxn ang="0">
                <a:pos x="0" y="3"/>
              </a:cxn>
              <a:cxn ang="0">
                <a:pos x="21" y="2"/>
              </a:cxn>
              <a:cxn ang="0">
                <a:pos x="34" y="2"/>
              </a:cxn>
              <a:cxn ang="0">
                <a:pos x="52" y="2"/>
              </a:cxn>
              <a:cxn ang="0">
                <a:pos x="64" y="0"/>
              </a:cxn>
              <a:cxn ang="0">
                <a:pos x="79" y="2"/>
              </a:cxn>
              <a:cxn ang="0">
                <a:pos x="95" y="2"/>
              </a:cxn>
              <a:cxn ang="0">
                <a:pos x="102" y="5"/>
              </a:cxn>
              <a:cxn ang="0">
                <a:pos x="119" y="3"/>
              </a:cxn>
              <a:cxn ang="0">
                <a:pos x="157" y="3"/>
              </a:cxn>
              <a:cxn ang="0">
                <a:pos x="184" y="3"/>
              </a:cxn>
              <a:cxn ang="0">
                <a:pos x="203" y="2"/>
              </a:cxn>
              <a:cxn ang="0">
                <a:pos x="220" y="2"/>
              </a:cxn>
              <a:cxn ang="0">
                <a:pos x="234" y="2"/>
              </a:cxn>
              <a:cxn ang="0">
                <a:pos x="260" y="2"/>
              </a:cxn>
            </a:cxnLst>
            <a:rect l="0" t="0" r="r" b="b"/>
            <a:pathLst>
              <a:path w="272" h="392">
                <a:moveTo>
                  <a:pt x="265" y="2"/>
                </a:moveTo>
                <a:lnTo>
                  <a:pt x="265" y="3"/>
                </a:lnTo>
                <a:lnTo>
                  <a:pt x="267" y="9"/>
                </a:lnTo>
                <a:lnTo>
                  <a:pt x="267" y="15"/>
                </a:lnTo>
                <a:lnTo>
                  <a:pt x="267" y="19"/>
                </a:lnTo>
                <a:lnTo>
                  <a:pt x="267" y="21"/>
                </a:lnTo>
                <a:lnTo>
                  <a:pt x="267" y="22"/>
                </a:lnTo>
                <a:lnTo>
                  <a:pt x="267" y="24"/>
                </a:lnTo>
                <a:lnTo>
                  <a:pt x="267" y="26"/>
                </a:lnTo>
                <a:lnTo>
                  <a:pt x="267" y="27"/>
                </a:lnTo>
                <a:lnTo>
                  <a:pt x="267" y="31"/>
                </a:lnTo>
                <a:lnTo>
                  <a:pt x="267" y="36"/>
                </a:lnTo>
                <a:lnTo>
                  <a:pt x="267" y="38"/>
                </a:lnTo>
                <a:lnTo>
                  <a:pt x="267" y="41"/>
                </a:lnTo>
                <a:lnTo>
                  <a:pt x="267" y="43"/>
                </a:lnTo>
                <a:lnTo>
                  <a:pt x="267" y="50"/>
                </a:lnTo>
                <a:lnTo>
                  <a:pt x="267" y="64"/>
                </a:lnTo>
                <a:lnTo>
                  <a:pt x="267" y="67"/>
                </a:lnTo>
                <a:lnTo>
                  <a:pt x="268" y="69"/>
                </a:lnTo>
                <a:lnTo>
                  <a:pt x="268" y="72"/>
                </a:lnTo>
                <a:lnTo>
                  <a:pt x="268" y="82"/>
                </a:lnTo>
                <a:lnTo>
                  <a:pt x="268" y="91"/>
                </a:lnTo>
                <a:lnTo>
                  <a:pt x="268" y="93"/>
                </a:lnTo>
                <a:lnTo>
                  <a:pt x="268" y="95"/>
                </a:lnTo>
                <a:lnTo>
                  <a:pt x="270" y="119"/>
                </a:lnTo>
                <a:lnTo>
                  <a:pt x="270" y="120"/>
                </a:lnTo>
                <a:lnTo>
                  <a:pt x="268" y="120"/>
                </a:lnTo>
                <a:lnTo>
                  <a:pt x="270" y="124"/>
                </a:lnTo>
                <a:lnTo>
                  <a:pt x="270" y="129"/>
                </a:lnTo>
                <a:lnTo>
                  <a:pt x="270" y="138"/>
                </a:lnTo>
                <a:lnTo>
                  <a:pt x="270" y="144"/>
                </a:lnTo>
                <a:lnTo>
                  <a:pt x="270" y="146"/>
                </a:lnTo>
                <a:lnTo>
                  <a:pt x="270" y="156"/>
                </a:lnTo>
                <a:lnTo>
                  <a:pt x="270" y="158"/>
                </a:lnTo>
                <a:lnTo>
                  <a:pt x="270" y="160"/>
                </a:lnTo>
                <a:lnTo>
                  <a:pt x="270" y="174"/>
                </a:lnTo>
                <a:lnTo>
                  <a:pt x="270" y="177"/>
                </a:lnTo>
                <a:lnTo>
                  <a:pt x="270" y="179"/>
                </a:lnTo>
                <a:lnTo>
                  <a:pt x="270" y="181"/>
                </a:lnTo>
                <a:lnTo>
                  <a:pt x="270" y="182"/>
                </a:lnTo>
                <a:lnTo>
                  <a:pt x="270" y="186"/>
                </a:lnTo>
                <a:lnTo>
                  <a:pt x="270" y="189"/>
                </a:lnTo>
                <a:lnTo>
                  <a:pt x="270" y="191"/>
                </a:lnTo>
                <a:lnTo>
                  <a:pt x="270" y="194"/>
                </a:lnTo>
                <a:lnTo>
                  <a:pt x="270" y="196"/>
                </a:lnTo>
                <a:lnTo>
                  <a:pt x="270" y="198"/>
                </a:lnTo>
                <a:lnTo>
                  <a:pt x="270" y="198"/>
                </a:lnTo>
                <a:lnTo>
                  <a:pt x="270" y="199"/>
                </a:lnTo>
                <a:lnTo>
                  <a:pt x="270" y="205"/>
                </a:lnTo>
                <a:lnTo>
                  <a:pt x="270" y="206"/>
                </a:lnTo>
                <a:lnTo>
                  <a:pt x="270" y="208"/>
                </a:lnTo>
                <a:lnTo>
                  <a:pt x="270" y="213"/>
                </a:lnTo>
                <a:lnTo>
                  <a:pt x="270" y="220"/>
                </a:lnTo>
                <a:lnTo>
                  <a:pt x="270" y="222"/>
                </a:lnTo>
                <a:lnTo>
                  <a:pt x="270" y="225"/>
                </a:lnTo>
                <a:lnTo>
                  <a:pt x="270" y="227"/>
                </a:lnTo>
                <a:lnTo>
                  <a:pt x="270" y="229"/>
                </a:lnTo>
                <a:lnTo>
                  <a:pt x="272" y="230"/>
                </a:lnTo>
                <a:lnTo>
                  <a:pt x="272" y="232"/>
                </a:lnTo>
                <a:lnTo>
                  <a:pt x="272" y="241"/>
                </a:lnTo>
                <a:lnTo>
                  <a:pt x="272" y="244"/>
                </a:lnTo>
                <a:lnTo>
                  <a:pt x="272" y="255"/>
                </a:lnTo>
                <a:lnTo>
                  <a:pt x="272" y="256"/>
                </a:lnTo>
                <a:lnTo>
                  <a:pt x="272" y="258"/>
                </a:lnTo>
                <a:lnTo>
                  <a:pt x="272" y="261"/>
                </a:lnTo>
                <a:lnTo>
                  <a:pt x="272" y="268"/>
                </a:lnTo>
                <a:lnTo>
                  <a:pt x="270" y="273"/>
                </a:lnTo>
                <a:lnTo>
                  <a:pt x="270" y="280"/>
                </a:lnTo>
                <a:lnTo>
                  <a:pt x="270" y="284"/>
                </a:lnTo>
                <a:lnTo>
                  <a:pt x="270" y="292"/>
                </a:lnTo>
                <a:lnTo>
                  <a:pt x="270" y="298"/>
                </a:lnTo>
                <a:lnTo>
                  <a:pt x="270" y="308"/>
                </a:lnTo>
                <a:lnTo>
                  <a:pt x="270" y="310"/>
                </a:lnTo>
                <a:lnTo>
                  <a:pt x="270" y="318"/>
                </a:lnTo>
                <a:lnTo>
                  <a:pt x="270" y="323"/>
                </a:lnTo>
                <a:lnTo>
                  <a:pt x="270" y="325"/>
                </a:lnTo>
                <a:lnTo>
                  <a:pt x="270" y="327"/>
                </a:lnTo>
                <a:lnTo>
                  <a:pt x="270" y="328"/>
                </a:lnTo>
                <a:lnTo>
                  <a:pt x="270" y="334"/>
                </a:lnTo>
                <a:lnTo>
                  <a:pt x="270" y="334"/>
                </a:lnTo>
                <a:lnTo>
                  <a:pt x="270" y="335"/>
                </a:lnTo>
                <a:lnTo>
                  <a:pt x="270" y="339"/>
                </a:lnTo>
                <a:lnTo>
                  <a:pt x="270" y="342"/>
                </a:lnTo>
                <a:lnTo>
                  <a:pt x="270" y="344"/>
                </a:lnTo>
                <a:lnTo>
                  <a:pt x="270" y="349"/>
                </a:lnTo>
                <a:lnTo>
                  <a:pt x="272" y="349"/>
                </a:lnTo>
                <a:lnTo>
                  <a:pt x="272" y="353"/>
                </a:lnTo>
                <a:lnTo>
                  <a:pt x="270" y="358"/>
                </a:lnTo>
                <a:lnTo>
                  <a:pt x="267" y="358"/>
                </a:lnTo>
                <a:lnTo>
                  <a:pt x="265" y="358"/>
                </a:lnTo>
                <a:lnTo>
                  <a:pt x="262" y="358"/>
                </a:lnTo>
                <a:lnTo>
                  <a:pt x="262" y="358"/>
                </a:lnTo>
                <a:lnTo>
                  <a:pt x="260" y="358"/>
                </a:lnTo>
                <a:lnTo>
                  <a:pt x="256" y="358"/>
                </a:lnTo>
                <a:lnTo>
                  <a:pt x="244" y="358"/>
                </a:lnTo>
                <a:lnTo>
                  <a:pt x="243" y="358"/>
                </a:lnTo>
                <a:lnTo>
                  <a:pt x="243" y="359"/>
                </a:lnTo>
                <a:lnTo>
                  <a:pt x="243" y="366"/>
                </a:lnTo>
                <a:lnTo>
                  <a:pt x="243" y="373"/>
                </a:lnTo>
                <a:lnTo>
                  <a:pt x="243" y="380"/>
                </a:lnTo>
                <a:lnTo>
                  <a:pt x="243" y="382"/>
                </a:lnTo>
                <a:lnTo>
                  <a:pt x="243" y="385"/>
                </a:lnTo>
                <a:lnTo>
                  <a:pt x="243" y="390"/>
                </a:lnTo>
                <a:lnTo>
                  <a:pt x="243" y="392"/>
                </a:lnTo>
                <a:lnTo>
                  <a:pt x="241" y="392"/>
                </a:lnTo>
                <a:lnTo>
                  <a:pt x="239" y="392"/>
                </a:lnTo>
                <a:lnTo>
                  <a:pt x="234" y="392"/>
                </a:lnTo>
                <a:lnTo>
                  <a:pt x="229" y="392"/>
                </a:lnTo>
                <a:lnTo>
                  <a:pt x="225" y="392"/>
                </a:lnTo>
                <a:lnTo>
                  <a:pt x="217" y="392"/>
                </a:lnTo>
                <a:lnTo>
                  <a:pt x="210" y="392"/>
                </a:lnTo>
                <a:lnTo>
                  <a:pt x="206" y="392"/>
                </a:lnTo>
                <a:lnTo>
                  <a:pt x="205" y="392"/>
                </a:lnTo>
                <a:lnTo>
                  <a:pt x="203" y="392"/>
                </a:lnTo>
                <a:lnTo>
                  <a:pt x="201" y="392"/>
                </a:lnTo>
                <a:lnTo>
                  <a:pt x="201" y="392"/>
                </a:lnTo>
                <a:lnTo>
                  <a:pt x="200" y="392"/>
                </a:lnTo>
                <a:lnTo>
                  <a:pt x="196" y="392"/>
                </a:lnTo>
                <a:lnTo>
                  <a:pt x="194" y="392"/>
                </a:lnTo>
                <a:lnTo>
                  <a:pt x="186" y="392"/>
                </a:lnTo>
                <a:lnTo>
                  <a:pt x="184" y="392"/>
                </a:lnTo>
                <a:lnTo>
                  <a:pt x="181" y="392"/>
                </a:lnTo>
                <a:lnTo>
                  <a:pt x="179" y="392"/>
                </a:lnTo>
                <a:lnTo>
                  <a:pt x="165" y="392"/>
                </a:lnTo>
                <a:lnTo>
                  <a:pt x="163" y="392"/>
                </a:lnTo>
                <a:lnTo>
                  <a:pt x="158" y="392"/>
                </a:lnTo>
                <a:lnTo>
                  <a:pt x="155" y="392"/>
                </a:lnTo>
                <a:lnTo>
                  <a:pt x="150" y="392"/>
                </a:lnTo>
                <a:lnTo>
                  <a:pt x="143" y="392"/>
                </a:lnTo>
                <a:lnTo>
                  <a:pt x="143" y="384"/>
                </a:lnTo>
                <a:lnTo>
                  <a:pt x="143" y="382"/>
                </a:lnTo>
                <a:lnTo>
                  <a:pt x="143" y="375"/>
                </a:lnTo>
                <a:lnTo>
                  <a:pt x="143" y="365"/>
                </a:lnTo>
                <a:lnTo>
                  <a:pt x="143" y="365"/>
                </a:lnTo>
                <a:lnTo>
                  <a:pt x="143" y="363"/>
                </a:lnTo>
                <a:lnTo>
                  <a:pt x="143" y="359"/>
                </a:lnTo>
                <a:lnTo>
                  <a:pt x="143" y="353"/>
                </a:lnTo>
                <a:lnTo>
                  <a:pt x="143" y="347"/>
                </a:lnTo>
                <a:lnTo>
                  <a:pt x="143" y="342"/>
                </a:lnTo>
                <a:lnTo>
                  <a:pt x="143" y="341"/>
                </a:lnTo>
                <a:lnTo>
                  <a:pt x="143" y="330"/>
                </a:lnTo>
                <a:lnTo>
                  <a:pt x="143" y="325"/>
                </a:lnTo>
                <a:lnTo>
                  <a:pt x="126" y="325"/>
                </a:lnTo>
                <a:lnTo>
                  <a:pt x="117" y="325"/>
                </a:lnTo>
                <a:lnTo>
                  <a:pt x="107" y="325"/>
                </a:lnTo>
                <a:lnTo>
                  <a:pt x="105" y="325"/>
                </a:lnTo>
                <a:lnTo>
                  <a:pt x="102" y="325"/>
                </a:lnTo>
                <a:lnTo>
                  <a:pt x="98" y="325"/>
                </a:lnTo>
                <a:lnTo>
                  <a:pt x="88" y="325"/>
                </a:lnTo>
                <a:lnTo>
                  <a:pt x="84" y="325"/>
                </a:lnTo>
                <a:lnTo>
                  <a:pt x="77" y="325"/>
                </a:lnTo>
                <a:lnTo>
                  <a:pt x="76" y="325"/>
                </a:lnTo>
                <a:lnTo>
                  <a:pt x="67" y="325"/>
                </a:lnTo>
                <a:lnTo>
                  <a:pt x="65" y="325"/>
                </a:lnTo>
                <a:lnTo>
                  <a:pt x="65" y="325"/>
                </a:lnTo>
                <a:lnTo>
                  <a:pt x="60" y="325"/>
                </a:lnTo>
                <a:lnTo>
                  <a:pt x="55" y="325"/>
                </a:lnTo>
                <a:lnTo>
                  <a:pt x="50" y="325"/>
                </a:lnTo>
                <a:lnTo>
                  <a:pt x="43" y="325"/>
                </a:lnTo>
                <a:lnTo>
                  <a:pt x="34" y="325"/>
                </a:lnTo>
                <a:lnTo>
                  <a:pt x="31" y="325"/>
                </a:lnTo>
                <a:lnTo>
                  <a:pt x="26" y="325"/>
                </a:lnTo>
                <a:lnTo>
                  <a:pt x="17" y="325"/>
                </a:lnTo>
                <a:lnTo>
                  <a:pt x="16" y="325"/>
                </a:lnTo>
                <a:lnTo>
                  <a:pt x="9" y="325"/>
                </a:lnTo>
                <a:lnTo>
                  <a:pt x="9" y="316"/>
                </a:lnTo>
                <a:lnTo>
                  <a:pt x="9" y="304"/>
                </a:lnTo>
                <a:lnTo>
                  <a:pt x="9" y="304"/>
                </a:lnTo>
                <a:lnTo>
                  <a:pt x="9" y="303"/>
                </a:lnTo>
                <a:lnTo>
                  <a:pt x="9" y="301"/>
                </a:lnTo>
                <a:lnTo>
                  <a:pt x="9" y="299"/>
                </a:lnTo>
                <a:lnTo>
                  <a:pt x="9" y="292"/>
                </a:lnTo>
                <a:lnTo>
                  <a:pt x="9" y="289"/>
                </a:lnTo>
                <a:lnTo>
                  <a:pt x="9" y="282"/>
                </a:lnTo>
                <a:lnTo>
                  <a:pt x="9" y="277"/>
                </a:lnTo>
                <a:lnTo>
                  <a:pt x="9" y="273"/>
                </a:lnTo>
                <a:lnTo>
                  <a:pt x="9" y="267"/>
                </a:lnTo>
                <a:lnTo>
                  <a:pt x="9" y="260"/>
                </a:lnTo>
                <a:lnTo>
                  <a:pt x="9" y="258"/>
                </a:lnTo>
                <a:lnTo>
                  <a:pt x="9" y="255"/>
                </a:lnTo>
                <a:lnTo>
                  <a:pt x="9" y="246"/>
                </a:lnTo>
                <a:lnTo>
                  <a:pt x="9" y="244"/>
                </a:lnTo>
                <a:lnTo>
                  <a:pt x="7" y="239"/>
                </a:lnTo>
                <a:lnTo>
                  <a:pt x="7" y="237"/>
                </a:lnTo>
                <a:lnTo>
                  <a:pt x="7" y="236"/>
                </a:lnTo>
                <a:lnTo>
                  <a:pt x="7" y="225"/>
                </a:lnTo>
                <a:lnTo>
                  <a:pt x="7" y="224"/>
                </a:lnTo>
                <a:lnTo>
                  <a:pt x="7" y="213"/>
                </a:lnTo>
                <a:lnTo>
                  <a:pt x="7" y="208"/>
                </a:lnTo>
                <a:lnTo>
                  <a:pt x="7" y="198"/>
                </a:lnTo>
                <a:lnTo>
                  <a:pt x="7" y="196"/>
                </a:lnTo>
                <a:lnTo>
                  <a:pt x="7" y="193"/>
                </a:lnTo>
                <a:lnTo>
                  <a:pt x="7" y="187"/>
                </a:lnTo>
                <a:lnTo>
                  <a:pt x="7" y="186"/>
                </a:lnTo>
                <a:lnTo>
                  <a:pt x="7" y="170"/>
                </a:lnTo>
                <a:lnTo>
                  <a:pt x="7" y="167"/>
                </a:lnTo>
                <a:lnTo>
                  <a:pt x="7" y="163"/>
                </a:lnTo>
                <a:lnTo>
                  <a:pt x="7" y="158"/>
                </a:lnTo>
                <a:lnTo>
                  <a:pt x="7" y="155"/>
                </a:lnTo>
                <a:lnTo>
                  <a:pt x="7" y="150"/>
                </a:lnTo>
                <a:lnTo>
                  <a:pt x="7" y="148"/>
                </a:lnTo>
                <a:lnTo>
                  <a:pt x="7" y="143"/>
                </a:lnTo>
                <a:lnTo>
                  <a:pt x="7" y="141"/>
                </a:lnTo>
                <a:lnTo>
                  <a:pt x="7" y="139"/>
                </a:lnTo>
                <a:lnTo>
                  <a:pt x="7" y="138"/>
                </a:lnTo>
                <a:lnTo>
                  <a:pt x="7" y="138"/>
                </a:lnTo>
                <a:lnTo>
                  <a:pt x="7" y="134"/>
                </a:lnTo>
                <a:lnTo>
                  <a:pt x="7" y="129"/>
                </a:lnTo>
                <a:lnTo>
                  <a:pt x="7" y="127"/>
                </a:lnTo>
                <a:lnTo>
                  <a:pt x="7" y="125"/>
                </a:lnTo>
                <a:lnTo>
                  <a:pt x="7" y="124"/>
                </a:lnTo>
                <a:lnTo>
                  <a:pt x="7" y="122"/>
                </a:lnTo>
                <a:lnTo>
                  <a:pt x="7" y="120"/>
                </a:lnTo>
                <a:lnTo>
                  <a:pt x="7" y="115"/>
                </a:lnTo>
                <a:lnTo>
                  <a:pt x="7" y="113"/>
                </a:lnTo>
                <a:lnTo>
                  <a:pt x="7" y="112"/>
                </a:lnTo>
                <a:lnTo>
                  <a:pt x="7" y="110"/>
                </a:lnTo>
                <a:lnTo>
                  <a:pt x="7" y="108"/>
                </a:lnTo>
                <a:lnTo>
                  <a:pt x="7" y="103"/>
                </a:lnTo>
                <a:lnTo>
                  <a:pt x="7" y="86"/>
                </a:lnTo>
                <a:lnTo>
                  <a:pt x="7" y="79"/>
                </a:lnTo>
                <a:lnTo>
                  <a:pt x="7" y="69"/>
                </a:lnTo>
                <a:lnTo>
                  <a:pt x="5" y="67"/>
                </a:lnTo>
                <a:lnTo>
                  <a:pt x="5" y="60"/>
                </a:lnTo>
                <a:lnTo>
                  <a:pt x="5" y="55"/>
                </a:lnTo>
                <a:lnTo>
                  <a:pt x="5" y="53"/>
                </a:lnTo>
                <a:lnTo>
                  <a:pt x="5" y="50"/>
                </a:lnTo>
                <a:lnTo>
                  <a:pt x="5" y="48"/>
                </a:lnTo>
                <a:lnTo>
                  <a:pt x="5" y="46"/>
                </a:lnTo>
                <a:lnTo>
                  <a:pt x="2" y="46"/>
                </a:lnTo>
                <a:lnTo>
                  <a:pt x="2" y="43"/>
                </a:lnTo>
                <a:lnTo>
                  <a:pt x="0" y="39"/>
                </a:lnTo>
                <a:lnTo>
                  <a:pt x="0" y="34"/>
                </a:lnTo>
                <a:lnTo>
                  <a:pt x="0" y="33"/>
                </a:lnTo>
                <a:lnTo>
                  <a:pt x="0" y="33"/>
                </a:lnTo>
                <a:lnTo>
                  <a:pt x="0" y="29"/>
                </a:lnTo>
                <a:lnTo>
                  <a:pt x="0" y="19"/>
                </a:lnTo>
                <a:lnTo>
                  <a:pt x="0" y="15"/>
                </a:lnTo>
                <a:lnTo>
                  <a:pt x="0" y="12"/>
                </a:lnTo>
                <a:lnTo>
                  <a:pt x="0" y="3"/>
                </a:lnTo>
                <a:lnTo>
                  <a:pt x="0" y="2"/>
                </a:lnTo>
                <a:lnTo>
                  <a:pt x="5" y="2"/>
                </a:lnTo>
                <a:lnTo>
                  <a:pt x="9" y="2"/>
                </a:lnTo>
                <a:lnTo>
                  <a:pt x="10" y="2"/>
                </a:lnTo>
                <a:lnTo>
                  <a:pt x="19" y="2"/>
                </a:lnTo>
                <a:lnTo>
                  <a:pt x="21" y="2"/>
                </a:lnTo>
                <a:lnTo>
                  <a:pt x="21" y="2"/>
                </a:lnTo>
                <a:lnTo>
                  <a:pt x="24" y="2"/>
                </a:lnTo>
                <a:lnTo>
                  <a:pt x="26" y="2"/>
                </a:lnTo>
                <a:lnTo>
                  <a:pt x="28" y="2"/>
                </a:lnTo>
                <a:lnTo>
                  <a:pt x="33" y="2"/>
                </a:lnTo>
                <a:lnTo>
                  <a:pt x="34" y="2"/>
                </a:lnTo>
                <a:lnTo>
                  <a:pt x="38" y="2"/>
                </a:lnTo>
                <a:lnTo>
                  <a:pt x="40" y="2"/>
                </a:lnTo>
                <a:lnTo>
                  <a:pt x="43" y="2"/>
                </a:lnTo>
                <a:lnTo>
                  <a:pt x="45" y="2"/>
                </a:lnTo>
                <a:lnTo>
                  <a:pt x="50" y="2"/>
                </a:lnTo>
                <a:lnTo>
                  <a:pt x="52" y="2"/>
                </a:lnTo>
                <a:lnTo>
                  <a:pt x="57" y="2"/>
                </a:lnTo>
                <a:lnTo>
                  <a:pt x="59" y="2"/>
                </a:lnTo>
                <a:lnTo>
                  <a:pt x="60" y="2"/>
                </a:lnTo>
                <a:lnTo>
                  <a:pt x="62" y="2"/>
                </a:lnTo>
                <a:lnTo>
                  <a:pt x="62" y="0"/>
                </a:lnTo>
                <a:lnTo>
                  <a:pt x="64" y="0"/>
                </a:lnTo>
                <a:lnTo>
                  <a:pt x="65" y="0"/>
                </a:lnTo>
                <a:lnTo>
                  <a:pt x="65" y="2"/>
                </a:lnTo>
                <a:lnTo>
                  <a:pt x="67" y="2"/>
                </a:lnTo>
                <a:lnTo>
                  <a:pt x="69" y="2"/>
                </a:lnTo>
                <a:lnTo>
                  <a:pt x="74" y="2"/>
                </a:lnTo>
                <a:lnTo>
                  <a:pt x="79" y="2"/>
                </a:lnTo>
                <a:lnTo>
                  <a:pt x="81" y="2"/>
                </a:lnTo>
                <a:lnTo>
                  <a:pt x="84" y="2"/>
                </a:lnTo>
                <a:lnTo>
                  <a:pt x="86" y="2"/>
                </a:lnTo>
                <a:lnTo>
                  <a:pt x="88" y="2"/>
                </a:lnTo>
                <a:lnTo>
                  <a:pt x="93" y="2"/>
                </a:lnTo>
                <a:lnTo>
                  <a:pt x="95" y="2"/>
                </a:lnTo>
                <a:lnTo>
                  <a:pt x="96" y="2"/>
                </a:lnTo>
                <a:lnTo>
                  <a:pt x="98" y="2"/>
                </a:lnTo>
                <a:lnTo>
                  <a:pt x="102" y="2"/>
                </a:lnTo>
                <a:lnTo>
                  <a:pt x="102" y="2"/>
                </a:lnTo>
                <a:lnTo>
                  <a:pt x="102" y="3"/>
                </a:lnTo>
                <a:lnTo>
                  <a:pt x="102" y="5"/>
                </a:lnTo>
                <a:lnTo>
                  <a:pt x="107" y="3"/>
                </a:lnTo>
                <a:lnTo>
                  <a:pt x="110" y="3"/>
                </a:lnTo>
                <a:lnTo>
                  <a:pt x="112" y="3"/>
                </a:lnTo>
                <a:lnTo>
                  <a:pt x="114" y="3"/>
                </a:lnTo>
                <a:lnTo>
                  <a:pt x="117" y="3"/>
                </a:lnTo>
                <a:lnTo>
                  <a:pt x="119" y="3"/>
                </a:lnTo>
                <a:lnTo>
                  <a:pt x="129" y="3"/>
                </a:lnTo>
                <a:lnTo>
                  <a:pt x="133" y="3"/>
                </a:lnTo>
                <a:lnTo>
                  <a:pt x="136" y="3"/>
                </a:lnTo>
                <a:lnTo>
                  <a:pt x="141" y="3"/>
                </a:lnTo>
                <a:lnTo>
                  <a:pt x="148" y="3"/>
                </a:lnTo>
                <a:lnTo>
                  <a:pt x="157" y="3"/>
                </a:lnTo>
                <a:lnTo>
                  <a:pt x="160" y="3"/>
                </a:lnTo>
                <a:lnTo>
                  <a:pt x="170" y="3"/>
                </a:lnTo>
                <a:lnTo>
                  <a:pt x="170" y="3"/>
                </a:lnTo>
                <a:lnTo>
                  <a:pt x="172" y="3"/>
                </a:lnTo>
                <a:lnTo>
                  <a:pt x="177" y="3"/>
                </a:lnTo>
                <a:lnTo>
                  <a:pt x="184" y="3"/>
                </a:lnTo>
                <a:lnTo>
                  <a:pt x="186" y="2"/>
                </a:lnTo>
                <a:lnTo>
                  <a:pt x="188" y="2"/>
                </a:lnTo>
                <a:lnTo>
                  <a:pt x="189" y="2"/>
                </a:lnTo>
                <a:lnTo>
                  <a:pt x="191" y="2"/>
                </a:lnTo>
                <a:lnTo>
                  <a:pt x="198" y="2"/>
                </a:lnTo>
                <a:lnTo>
                  <a:pt x="203" y="2"/>
                </a:lnTo>
                <a:lnTo>
                  <a:pt x="212" y="2"/>
                </a:lnTo>
                <a:lnTo>
                  <a:pt x="213" y="2"/>
                </a:lnTo>
                <a:lnTo>
                  <a:pt x="217" y="2"/>
                </a:lnTo>
                <a:lnTo>
                  <a:pt x="217" y="2"/>
                </a:lnTo>
                <a:lnTo>
                  <a:pt x="219" y="2"/>
                </a:lnTo>
                <a:lnTo>
                  <a:pt x="220" y="2"/>
                </a:lnTo>
                <a:lnTo>
                  <a:pt x="222" y="2"/>
                </a:lnTo>
                <a:lnTo>
                  <a:pt x="224" y="2"/>
                </a:lnTo>
                <a:lnTo>
                  <a:pt x="225" y="2"/>
                </a:lnTo>
                <a:lnTo>
                  <a:pt x="227" y="2"/>
                </a:lnTo>
                <a:lnTo>
                  <a:pt x="229" y="2"/>
                </a:lnTo>
                <a:lnTo>
                  <a:pt x="234" y="2"/>
                </a:lnTo>
                <a:lnTo>
                  <a:pt x="236" y="2"/>
                </a:lnTo>
                <a:lnTo>
                  <a:pt x="239" y="2"/>
                </a:lnTo>
                <a:lnTo>
                  <a:pt x="248" y="2"/>
                </a:lnTo>
                <a:lnTo>
                  <a:pt x="251" y="2"/>
                </a:lnTo>
                <a:lnTo>
                  <a:pt x="258" y="2"/>
                </a:lnTo>
                <a:lnTo>
                  <a:pt x="260" y="2"/>
                </a:lnTo>
                <a:lnTo>
                  <a:pt x="263" y="2"/>
                </a:lnTo>
                <a:lnTo>
                  <a:pt x="265" y="2"/>
                </a:lnTo>
                <a:lnTo>
                  <a:pt x="265" y="2"/>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75" name="Freeform 203"/>
          <p:cNvSpPr>
            <a:spLocks/>
          </p:cNvSpPr>
          <p:nvPr/>
        </p:nvSpPr>
        <p:spPr bwMode="auto">
          <a:xfrm>
            <a:off x="6324601" y="3681412"/>
            <a:ext cx="363141" cy="510779"/>
          </a:xfrm>
          <a:custGeom>
            <a:avLst/>
            <a:gdLst/>
            <a:ahLst/>
            <a:cxnLst>
              <a:cxn ang="0">
                <a:pos x="267" y="0"/>
              </a:cxn>
              <a:cxn ang="0">
                <a:pos x="301" y="2"/>
              </a:cxn>
              <a:cxn ang="0">
                <a:pos x="303" y="33"/>
              </a:cxn>
              <a:cxn ang="0">
                <a:pos x="303" y="69"/>
              </a:cxn>
              <a:cxn ang="0">
                <a:pos x="303" y="88"/>
              </a:cxn>
              <a:cxn ang="0">
                <a:pos x="303" y="104"/>
              </a:cxn>
              <a:cxn ang="0">
                <a:pos x="303" y="141"/>
              </a:cxn>
              <a:cxn ang="0">
                <a:pos x="303" y="179"/>
              </a:cxn>
              <a:cxn ang="0">
                <a:pos x="305" y="212"/>
              </a:cxn>
              <a:cxn ang="0">
                <a:pos x="305" y="246"/>
              </a:cxn>
              <a:cxn ang="0">
                <a:pos x="305" y="279"/>
              </a:cxn>
              <a:cxn ang="0">
                <a:pos x="270" y="279"/>
              </a:cxn>
              <a:cxn ang="0">
                <a:pos x="238" y="279"/>
              </a:cxn>
              <a:cxn ang="0">
                <a:pos x="210" y="279"/>
              </a:cxn>
              <a:cxn ang="0">
                <a:pos x="181" y="279"/>
              </a:cxn>
              <a:cxn ang="0">
                <a:pos x="158" y="279"/>
              </a:cxn>
              <a:cxn ang="0">
                <a:pos x="134" y="291"/>
              </a:cxn>
              <a:cxn ang="0">
                <a:pos x="134" y="322"/>
              </a:cxn>
              <a:cxn ang="0">
                <a:pos x="134" y="348"/>
              </a:cxn>
              <a:cxn ang="0">
                <a:pos x="134" y="391"/>
              </a:cxn>
              <a:cxn ang="0">
                <a:pos x="134" y="427"/>
              </a:cxn>
              <a:cxn ang="0">
                <a:pos x="100" y="427"/>
              </a:cxn>
              <a:cxn ang="0">
                <a:pos x="78" y="427"/>
              </a:cxn>
              <a:cxn ang="0">
                <a:pos x="55" y="427"/>
              </a:cxn>
              <a:cxn ang="0">
                <a:pos x="28" y="427"/>
              </a:cxn>
              <a:cxn ang="0">
                <a:pos x="0" y="424"/>
              </a:cxn>
              <a:cxn ang="0">
                <a:pos x="0" y="408"/>
              </a:cxn>
              <a:cxn ang="0">
                <a:pos x="0" y="381"/>
              </a:cxn>
              <a:cxn ang="0">
                <a:pos x="0" y="353"/>
              </a:cxn>
              <a:cxn ang="0">
                <a:pos x="2" y="324"/>
              </a:cxn>
              <a:cxn ang="0">
                <a:pos x="2" y="289"/>
              </a:cxn>
              <a:cxn ang="0">
                <a:pos x="2" y="248"/>
              </a:cxn>
              <a:cxn ang="0">
                <a:pos x="2" y="219"/>
              </a:cxn>
              <a:cxn ang="0">
                <a:pos x="2" y="190"/>
              </a:cxn>
              <a:cxn ang="0">
                <a:pos x="2" y="160"/>
              </a:cxn>
              <a:cxn ang="0">
                <a:pos x="2" y="136"/>
              </a:cxn>
              <a:cxn ang="0">
                <a:pos x="14" y="114"/>
              </a:cxn>
              <a:cxn ang="0">
                <a:pos x="36" y="112"/>
              </a:cxn>
              <a:cxn ang="0">
                <a:pos x="38" y="102"/>
              </a:cxn>
              <a:cxn ang="0">
                <a:pos x="42" y="93"/>
              </a:cxn>
              <a:cxn ang="0">
                <a:pos x="48" y="88"/>
              </a:cxn>
              <a:cxn ang="0">
                <a:pos x="54" y="93"/>
              </a:cxn>
              <a:cxn ang="0">
                <a:pos x="60" y="93"/>
              </a:cxn>
              <a:cxn ang="0">
                <a:pos x="66" y="88"/>
              </a:cxn>
              <a:cxn ang="0">
                <a:pos x="74" y="85"/>
              </a:cxn>
              <a:cxn ang="0">
                <a:pos x="95" y="79"/>
              </a:cxn>
              <a:cxn ang="0">
                <a:pos x="121" y="79"/>
              </a:cxn>
              <a:cxn ang="0">
                <a:pos x="138" y="79"/>
              </a:cxn>
              <a:cxn ang="0">
                <a:pos x="155" y="78"/>
              </a:cxn>
              <a:cxn ang="0">
                <a:pos x="165" y="78"/>
              </a:cxn>
              <a:cxn ang="0">
                <a:pos x="201" y="78"/>
              </a:cxn>
              <a:cxn ang="0">
                <a:pos x="224" y="78"/>
              </a:cxn>
              <a:cxn ang="0">
                <a:pos x="239" y="66"/>
              </a:cxn>
              <a:cxn ang="0">
                <a:pos x="239" y="36"/>
              </a:cxn>
              <a:cxn ang="0">
                <a:pos x="239" y="6"/>
              </a:cxn>
            </a:cxnLst>
            <a:rect l="0" t="0" r="r" b="b"/>
            <a:pathLst>
              <a:path w="305" h="429">
                <a:moveTo>
                  <a:pt x="239" y="0"/>
                </a:moveTo>
                <a:lnTo>
                  <a:pt x="241" y="0"/>
                </a:lnTo>
                <a:lnTo>
                  <a:pt x="246" y="0"/>
                </a:lnTo>
                <a:lnTo>
                  <a:pt x="251" y="0"/>
                </a:lnTo>
                <a:lnTo>
                  <a:pt x="253" y="0"/>
                </a:lnTo>
                <a:lnTo>
                  <a:pt x="263" y="0"/>
                </a:lnTo>
                <a:lnTo>
                  <a:pt x="267" y="0"/>
                </a:lnTo>
                <a:lnTo>
                  <a:pt x="270" y="0"/>
                </a:lnTo>
                <a:lnTo>
                  <a:pt x="277" y="0"/>
                </a:lnTo>
                <a:lnTo>
                  <a:pt x="291" y="0"/>
                </a:lnTo>
                <a:lnTo>
                  <a:pt x="294" y="0"/>
                </a:lnTo>
                <a:lnTo>
                  <a:pt x="298" y="0"/>
                </a:lnTo>
                <a:lnTo>
                  <a:pt x="301" y="0"/>
                </a:lnTo>
                <a:lnTo>
                  <a:pt x="301" y="2"/>
                </a:lnTo>
                <a:lnTo>
                  <a:pt x="301" y="4"/>
                </a:lnTo>
                <a:lnTo>
                  <a:pt x="301" y="7"/>
                </a:lnTo>
                <a:lnTo>
                  <a:pt x="301" y="9"/>
                </a:lnTo>
                <a:lnTo>
                  <a:pt x="301" y="14"/>
                </a:lnTo>
                <a:lnTo>
                  <a:pt x="301" y="21"/>
                </a:lnTo>
                <a:lnTo>
                  <a:pt x="303" y="23"/>
                </a:lnTo>
                <a:lnTo>
                  <a:pt x="303" y="33"/>
                </a:lnTo>
                <a:lnTo>
                  <a:pt x="303" y="40"/>
                </a:lnTo>
                <a:lnTo>
                  <a:pt x="303" y="57"/>
                </a:lnTo>
                <a:lnTo>
                  <a:pt x="303" y="62"/>
                </a:lnTo>
                <a:lnTo>
                  <a:pt x="303" y="64"/>
                </a:lnTo>
                <a:lnTo>
                  <a:pt x="303" y="66"/>
                </a:lnTo>
                <a:lnTo>
                  <a:pt x="303" y="67"/>
                </a:lnTo>
                <a:lnTo>
                  <a:pt x="303" y="69"/>
                </a:lnTo>
                <a:lnTo>
                  <a:pt x="303" y="74"/>
                </a:lnTo>
                <a:lnTo>
                  <a:pt x="303" y="76"/>
                </a:lnTo>
                <a:lnTo>
                  <a:pt x="303" y="78"/>
                </a:lnTo>
                <a:lnTo>
                  <a:pt x="303" y="79"/>
                </a:lnTo>
                <a:lnTo>
                  <a:pt x="303" y="81"/>
                </a:lnTo>
                <a:lnTo>
                  <a:pt x="303" y="83"/>
                </a:lnTo>
                <a:lnTo>
                  <a:pt x="303" y="88"/>
                </a:lnTo>
                <a:lnTo>
                  <a:pt x="303" y="92"/>
                </a:lnTo>
                <a:lnTo>
                  <a:pt x="303" y="92"/>
                </a:lnTo>
                <a:lnTo>
                  <a:pt x="303" y="93"/>
                </a:lnTo>
                <a:lnTo>
                  <a:pt x="303" y="95"/>
                </a:lnTo>
                <a:lnTo>
                  <a:pt x="303" y="97"/>
                </a:lnTo>
                <a:lnTo>
                  <a:pt x="303" y="102"/>
                </a:lnTo>
                <a:lnTo>
                  <a:pt x="303" y="104"/>
                </a:lnTo>
                <a:lnTo>
                  <a:pt x="303" y="109"/>
                </a:lnTo>
                <a:lnTo>
                  <a:pt x="303" y="112"/>
                </a:lnTo>
                <a:lnTo>
                  <a:pt x="303" y="117"/>
                </a:lnTo>
                <a:lnTo>
                  <a:pt x="303" y="121"/>
                </a:lnTo>
                <a:lnTo>
                  <a:pt x="303" y="124"/>
                </a:lnTo>
                <a:lnTo>
                  <a:pt x="303" y="140"/>
                </a:lnTo>
                <a:lnTo>
                  <a:pt x="303" y="141"/>
                </a:lnTo>
                <a:lnTo>
                  <a:pt x="303" y="147"/>
                </a:lnTo>
                <a:lnTo>
                  <a:pt x="303" y="150"/>
                </a:lnTo>
                <a:lnTo>
                  <a:pt x="303" y="152"/>
                </a:lnTo>
                <a:lnTo>
                  <a:pt x="303" y="162"/>
                </a:lnTo>
                <a:lnTo>
                  <a:pt x="303" y="167"/>
                </a:lnTo>
                <a:lnTo>
                  <a:pt x="303" y="178"/>
                </a:lnTo>
                <a:lnTo>
                  <a:pt x="303" y="179"/>
                </a:lnTo>
                <a:lnTo>
                  <a:pt x="303" y="190"/>
                </a:lnTo>
                <a:lnTo>
                  <a:pt x="303" y="191"/>
                </a:lnTo>
                <a:lnTo>
                  <a:pt x="303" y="193"/>
                </a:lnTo>
                <a:lnTo>
                  <a:pt x="305" y="198"/>
                </a:lnTo>
                <a:lnTo>
                  <a:pt x="305" y="200"/>
                </a:lnTo>
                <a:lnTo>
                  <a:pt x="305" y="209"/>
                </a:lnTo>
                <a:lnTo>
                  <a:pt x="305" y="212"/>
                </a:lnTo>
                <a:lnTo>
                  <a:pt x="305" y="214"/>
                </a:lnTo>
                <a:lnTo>
                  <a:pt x="305" y="221"/>
                </a:lnTo>
                <a:lnTo>
                  <a:pt x="305" y="227"/>
                </a:lnTo>
                <a:lnTo>
                  <a:pt x="305" y="231"/>
                </a:lnTo>
                <a:lnTo>
                  <a:pt x="305" y="236"/>
                </a:lnTo>
                <a:lnTo>
                  <a:pt x="305" y="243"/>
                </a:lnTo>
                <a:lnTo>
                  <a:pt x="305" y="246"/>
                </a:lnTo>
                <a:lnTo>
                  <a:pt x="305" y="253"/>
                </a:lnTo>
                <a:lnTo>
                  <a:pt x="305" y="255"/>
                </a:lnTo>
                <a:lnTo>
                  <a:pt x="305" y="257"/>
                </a:lnTo>
                <a:lnTo>
                  <a:pt x="305" y="258"/>
                </a:lnTo>
                <a:lnTo>
                  <a:pt x="305" y="258"/>
                </a:lnTo>
                <a:lnTo>
                  <a:pt x="305" y="270"/>
                </a:lnTo>
                <a:lnTo>
                  <a:pt x="305" y="279"/>
                </a:lnTo>
                <a:lnTo>
                  <a:pt x="301" y="279"/>
                </a:lnTo>
                <a:lnTo>
                  <a:pt x="294" y="279"/>
                </a:lnTo>
                <a:lnTo>
                  <a:pt x="289" y="279"/>
                </a:lnTo>
                <a:lnTo>
                  <a:pt x="286" y="279"/>
                </a:lnTo>
                <a:lnTo>
                  <a:pt x="282" y="279"/>
                </a:lnTo>
                <a:lnTo>
                  <a:pt x="281" y="279"/>
                </a:lnTo>
                <a:lnTo>
                  <a:pt x="270" y="279"/>
                </a:lnTo>
                <a:lnTo>
                  <a:pt x="263" y="279"/>
                </a:lnTo>
                <a:lnTo>
                  <a:pt x="262" y="279"/>
                </a:lnTo>
                <a:lnTo>
                  <a:pt x="260" y="279"/>
                </a:lnTo>
                <a:lnTo>
                  <a:pt x="255" y="279"/>
                </a:lnTo>
                <a:lnTo>
                  <a:pt x="250" y="279"/>
                </a:lnTo>
                <a:lnTo>
                  <a:pt x="246" y="279"/>
                </a:lnTo>
                <a:lnTo>
                  <a:pt x="238" y="279"/>
                </a:lnTo>
                <a:lnTo>
                  <a:pt x="226" y="279"/>
                </a:lnTo>
                <a:lnTo>
                  <a:pt x="226" y="279"/>
                </a:lnTo>
                <a:lnTo>
                  <a:pt x="224" y="279"/>
                </a:lnTo>
                <a:lnTo>
                  <a:pt x="222" y="279"/>
                </a:lnTo>
                <a:lnTo>
                  <a:pt x="217" y="279"/>
                </a:lnTo>
                <a:lnTo>
                  <a:pt x="212" y="279"/>
                </a:lnTo>
                <a:lnTo>
                  <a:pt x="210" y="279"/>
                </a:lnTo>
                <a:lnTo>
                  <a:pt x="205" y="279"/>
                </a:lnTo>
                <a:lnTo>
                  <a:pt x="196" y="279"/>
                </a:lnTo>
                <a:lnTo>
                  <a:pt x="193" y="279"/>
                </a:lnTo>
                <a:lnTo>
                  <a:pt x="184" y="279"/>
                </a:lnTo>
                <a:lnTo>
                  <a:pt x="183" y="279"/>
                </a:lnTo>
                <a:lnTo>
                  <a:pt x="181" y="279"/>
                </a:lnTo>
                <a:lnTo>
                  <a:pt x="181" y="279"/>
                </a:lnTo>
                <a:lnTo>
                  <a:pt x="176" y="279"/>
                </a:lnTo>
                <a:lnTo>
                  <a:pt x="169" y="279"/>
                </a:lnTo>
                <a:lnTo>
                  <a:pt x="165" y="279"/>
                </a:lnTo>
                <a:lnTo>
                  <a:pt x="165" y="279"/>
                </a:lnTo>
                <a:lnTo>
                  <a:pt x="162" y="279"/>
                </a:lnTo>
                <a:lnTo>
                  <a:pt x="160" y="279"/>
                </a:lnTo>
                <a:lnTo>
                  <a:pt x="158" y="279"/>
                </a:lnTo>
                <a:lnTo>
                  <a:pt x="157" y="279"/>
                </a:lnTo>
                <a:lnTo>
                  <a:pt x="150" y="279"/>
                </a:lnTo>
                <a:lnTo>
                  <a:pt x="143" y="279"/>
                </a:lnTo>
                <a:lnTo>
                  <a:pt x="134" y="281"/>
                </a:lnTo>
                <a:lnTo>
                  <a:pt x="134" y="288"/>
                </a:lnTo>
                <a:lnTo>
                  <a:pt x="134" y="288"/>
                </a:lnTo>
                <a:lnTo>
                  <a:pt x="134" y="291"/>
                </a:lnTo>
                <a:lnTo>
                  <a:pt x="134" y="303"/>
                </a:lnTo>
                <a:lnTo>
                  <a:pt x="134" y="303"/>
                </a:lnTo>
                <a:lnTo>
                  <a:pt x="134" y="305"/>
                </a:lnTo>
                <a:lnTo>
                  <a:pt x="134" y="312"/>
                </a:lnTo>
                <a:lnTo>
                  <a:pt x="134" y="317"/>
                </a:lnTo>
                <a:lnTo>
                  <a:pt x="134" y="319"/>
                </a:lnTo>
                <a:lnTo>
                  <a:pt x="134" y="322"/>
                </a:lnTo>
                <a:lnTo>
                  <a:pt x="134" y="329"/>
                </a:lnTo>
                <a:lnTo>
                  <a:pt x="134" y="331"/>
                </a:lnTo>
                <a:lnTo>
                  <a:pt x="134" y="334"/>
                </a:lnTo>
                <a:lnTo>
                  <a:pt x="134" y="334"/>
                </a:lnTo>
                <a:lnTo>
                  <a:pt x="134" y="336"/>
                </a:lnTo>
                <a:lnTo>
                  <a:pt x="134" y="348"/>
                </a:lnTo>
                <a:lnTo>
                  <a:pt x="134" y="348"/>
                </a:lnTo>
                <a:lnTo>
                  <a:pt x="134" y="355"/>
                </a:lnTo>
                <a:lnTo>
                  <a:pt x="134" y="367"/>
                </a:lnTo>
                <a:lnTo>
                  <a:pt x="134" y="369"/>
                </a:lnTo>
                <a:lnTo>
                  <a:pt x="134" y="370"/>
                </a:lnTo>
                <a:lnTo>
                  <a:pt x="134" y="384"/>
                </a:lnTo>
                <a:lnTo>
                  <a:pt x="134" y="387"/>
                </a:lnTo>
                <a:lnTo>
                  <a:pt x="134" y="391"/>
                </a:lnTo>
                <a:lnTo>
                  <a:pt x="134" y="394"/>
                </a:lnTo>
                <a:lnTo>
                  <a:pt x="134" y="403"/>
                </a:lnTo>
                <a:lnTo>
                  <a:pt x="134" y="408"/>
                </a:lnTo>
                <a:lnTo>
                  <a:pt x="134" y="415"/>
                </a:lnTo>
                <a:lnTo>
                  <a:pt x="134" y="422"/>
                </a:lnTo>
                <a:lnTo>
                  <a:pt x="134" y="425"/>
                </a:lnTo>
                <a:lnTo>
                  <a:pt x="134" y="427"/>
                </a:lnTo>
                <a:lnTo>
                  <a:pt x="131" y="427"/>
                </a:lnTo>
                <a:lnTo>
                  <a:pt x="126" y="427"/>
                </a:lnTo>
                <a:lnTo>
                  <a:pt x="121" y="427"/>
                </a:lnTo>
                <a:lnTo>
                  <a:pt x="115" y="427"/>
                </a:lnTo>
                <a:lnTo>
                  <a:pt x="107" y="429"/>
                </a:lnTo>
                <a:lnTo>
                  <a:pt x="103" y="429"/>
                </a:lnTo>
                <a:lnTo>
                  <a:pt x="100" y="427"/>
                </a:lnTo>
                <a:lnTo>
                  <a:pt x="98" y="427"/>
                </a:lnTo>
                <a:lnTo>
                  <a:pt x="95" y="427"/>
                </a:lnTo>
                <a:lnTo>
                  <a:pt x="91" y="427"/>
                </a:lnTo>
                <a:lnTo>
                  <a:pt x="90" y="427"/>
                </a:lnTo>
                <a:lnTo>
                  <a:pt x="86" y="427"/>
                </a:lnTo>
                <a:lnTo>
                  <a:pt x="85" y="427"/>
                </a:lnTo>
                <a:lnTo>
                  <a:pt x="78" y="427"/>
                </a:lnTo>
                <a:lnTo>
                  <a:pt x="76" y="427"/>
                </a:lnTo>
                <a:lnTo>
                  <a:pt x="74" y="427"/>
                </a:lnTo>
                <a:lnTo>
                  <a:pt x="71" y="427"/>
                </a:lnTo>
                <a:lnTo>
                  <a:pt x="60" y="427"/>
                </a:lnTo>
                <a:lnTo>
                  <a:pt x="59" y="427"/>
                </a:lnTo>
                <a:lnTo>
                  <a:pt x="57" y="427"/>
                </a:lnTo>
                <a:lnTo>
                  <a:pt x="55" y="427"/>
                </a:lnTo>
                <a:lnTo>
                  <a:pt x="47" y="427"/>
                </a:lnTo>
                <a:lnTo>
                  <a:pt x="45" y="427"/>
                </a:lnTo>
                <a:lnTo>
                  <a:pt x="42" y="427"/>
                </a:lnTo>
                <a:lnTo>
                  <a:pt x="40" y="427"/>
                </a:lnTo>
                <a:lnTo>
                  <a:pt x="33" y="427"/>
                </a:lnTo>
                <a:lnTo>
                  <a:pt x="31" y="427"/>
                </a:lnTo>
                <a:lnTo>
                  <a:pt x="28" y="427"/>
                </a:lnTo>
                <a:lnTo>
                  <a:pt x="24" y="425"/>
                </a:lnTo>
                <a:lnTo>
                  <a:pt x="21" y="425"/>
                </a:lnTo>
                <a:lnTo>
                  <a:pt x="19" y="427"/>
                </a:lnTo>
                <a:lnTo>
                  <a:pt x="14" y="427"/>
                </a:lnTo>
                <a:lnTo>
                  <a:pt x="12" y="427"/>
                </a:lnTo>
                <a:lnTo>
                  <a:pt x="0" y="425"/>
                </a:lnTo>
                <a:lnTo>
                  <a:pt x="0" y="424"/>
                </a:lnTo>
                <a:lnTo>
                  <a:pt x="0" y="424"/>
                </a:lnTo>
                <a:lnTo>
                  <a:pt x="0" y="422"/>
                </a:lnTo>
                <a:lnTo>
                  <a:pt x="0" y="418"/>
                </a:lnTo>
                <a:lnTo>
                  <a:pt x="0" y="415"/>
                </a:lnTo>
                <a:lnTo>
                  <a:pt x="0" y="412"/>
                </a:lnTo>
                <a:lnTo>
                  <a:pt x="0" y="408"/>
                </a:lnTo>
                <a:lnTo>
                  <a:pt x="0" y="408"/>
                </a:lnTo>
                <a:lnTo>
                  <a:pt x="0" y="405"/>
                </a:lnTo>
                <a:lnTo>
                  <a:pt x="0" y="394"/>
                </a:lnTo>
                <a:lnTo>
                  <a:pt x="0" y="391"/>
                </a:lnTo>
                <a:lnTo>
                  <a:pt x="0" y="389"/>
                </a:lnTo>
                <a:lnTo>
                  <a:pt x="0" y="387"/>
                </a:lnTo>
                <a:lnTo>
                  <a:pt x="0" y="384"/>
                </a:lnTo>
                <a:lnTo>
                  <a:pt x="0" y="381"/>
                </a:lnTo>
                <a:lnTo>
                  <a:pt x="0" y="369"/>
                </a:lnTo>
                <a:lnTo>
                  <a:pt x="0" y="367"/>
                </a:lnTo>
                <a:lnTo>
                  <a:pt x="0" y="365"/>
                </a:lnTo>
                <a:lnTo>
                  <a:pt x="0" y="363"/>
                </a:lnTo>
                <a:lnTo>
                  <a:pt x="0" y="358"/>
                </a:lnTo>
                <a:lnTo>
                  <a:pt x="0" y="356"/>
                </a:lnTo>
                <a:lnTo>
                  <a:pt x="0" y="353"/>
                </a:lnTo>
                <a:lnTo>
                  <a:pt x="0" y="348"/>
                </a:lnTo>
                <a:lnTo>
                  <a:pt x="0" y="346"/>
                </a:lnTo>
                <a:lnTo>
                  <a:pt x="2" y="338"/>
                </a:lnTo>
                <a:lnTo>
                  <a:pt x="2" y="334"/>
                </a:lnTo>
                <a:lnTo>
                  <a:pt x="2" y="331"/>
                </a:lnTo>
                <a:lnTo>
                  <a:pt x="2" y="327"/>
                </a:lnTo>
                <a:lnTo>
                  <a:pt x="2" y="324"/>
                </a:lnTo>
                <a:lnTo>
                  <a:pt x="2" y="322"/>
                </a:lnTo>
                <a:lnTo>
                  <a:pt x="2" y="313"/>
                </a:lnTo>
                <a:lnTo>
                  <a:pt x="2" y="303"/>
                </a:lnTo>
                <a:lnTo>
                  <a:pt x="2" y="300"/>
                </a:lnTo>
                <a:lnTo>
                  <a:pt x="2" y="298"/>
                </a:lnTo>
                <a:lnTo>
                  <a:pt x="2" y="296"/>
                </a:lnTo>
                <a:lnTo>
                  <a:pt x="2" y="289"/>
                </a:lnTo>
                <a:lnTo>
                  <a:pt x="2" y="281"/>
                </a:lnTo>
                <a:lnTo>
                  <a:pt x="2" y="279"/>
                </a:lnTo>
                <a:lnTo>
                  <a:pt x="2" y="265"/>
                </a:lnTo>
                <a:lnTo>
                  <a:pt x="2" y="258"/>
                </a:lnTo>
                <a:lnTo>
                  <a:pt x="2" y="253"/>
                </a:lnTo>
                <a:lnTo>
                  <a:pt x="2" y="252"/>
                </a:lnTo>
                <a:lnTo>
                  <a:pt x="2" y="248"/>
                </a:lnTo>
                <a:lnTo>
                  <a:pt x="2" y="246"/>
                </a:lnTo>
                <a:lnTo>
                  <a:pt x="2" y="239"/>
                </a:lnTo>
                <a:lnTo>
                  <a:pt x="2" y="234"/>
                </a:lnTo>
                <a:lnTo>
                  <a:pt x="2" y="227"/>
                </a:lnTo>
                <a:lnTo>
                  <a:pt x="2" y="224"/>
                </a:lnTo>
                <a:lnTo>
                  <a:pt x="2" y="222"/>
                </a:lnTo>
                <a:lnTo>
                  <a:pt x="2" y="219"/>
                </a:lnTo>
                <a:lnTo>
                  <a:pt x="2" y="217"/>
                </a:lnTo>
                <a:lnTo>
                  <a:pt x="2" y="212"/>
                </a:lnTo>
                <a:lnTo>
                  <a:pt x="2" y="202"/>
                </a:lnTo>
                <a:lnTo>
                  <a:pt x="2" y="200"/>
                </a:lnTo>
                <a:lnTo>
                  <a:pt x="2" y="196"/>
                </a:lnTo>
                <a:lnTo>
                  <a:pt x="2" y="193"/>
                </a:lnTo>
                <a:lnTo>
                  <a:pt x="2" y="190"/>
                </a:lnTo>
                <a:lnTo>
                  <a:pt x="2" y="178"/>
                </a:lnTo>
                <a:lnTo>
                  <a:pt x="2" y="176"/>
                </a:lnTo>
                <a:lnTo>
                  <a:pt x="2" y="171"/>
                </a:lnTo>
                <a:lnTo>
                  <a:pt x="2" y="167"/>
                </a:lnTo>
                <a:lnTo>
                  <a:pt x="2" y="167"/>
                </a:lnTo>
                <a:lnTo>
                  <a:pt x="2" y="162"/>
                </a:lnTo>
                <a:lnTo>
                  <a:pt x="2" y="160"/>
                </a:lnTo>
                <a:lnTo>
                  <a:pt x="2" y="155"/>
                </a:lnTo>
                <a:lnTo>
                  <a:pt x="2" y="152"/>
                </a:lnTo>
                <a:lnTo>
                  <a:pt x="2" y="150"/>
                </a:lnTo>
                <a:lnTo>
                  <a:pt x="2" y="147"/>
                </a:lnTo>
                <a:lnTo>
                  <a:pt x="2" y="140"/>
                </a:lnTo>
                <a:lnTo>
                  <a:pt x="2" y="138"/>
                </a:lnTo>
                <a:lnTo>
                  <a:pt x="2" y="136"/>
                </a:lnTo>
                <a:lnTo>
                  <a:pt x="2" y="135"/>
                </a:lnTo>
                <a:lnTo>
                  <a:pt x="2" y="129"/>
                </a:lnTo>
                <a:lnTo>
                  <a:pt x="2" y="124"/>
                </a:lnTo>
                <a:lnTo>
                  <a:pt x="2" y="123"/>
                </a:lnTo>
                <a:lnTo>
                  <a:pt x="2" y="119"/>
                </a:lnTo>
                <a:lnTo>
                  <a:pt x="2" y="112"/>
                </a:lnTo>
                <a:lnTo>
                  <a:pt x="14" y="114"/>
                </a:lnTo>
                <a:lnTo>
                  <a:pt x="14" y="114"/>
                </a:lnTo>
                <a:lnTo>
                  <a:pt x="14" y="112"/>
                </a:lnTo>
                <a:lnTo>
                  <a:pt x="17" y="114"/>
                </a:lnTo>
                <a:lnTo>
                  <a:pt x="24" y="114"/>
                </a:lnTo>
                <a:lnTo>
                  <a:pt x="31" y="114"/>
                </a:lnTo>
                <a:lnTo>
                  <a:pt x="36" y="114"/>
                </a:lnTo>
                <a:lnTo>
                  <a:pt x="36" y="112"/>
                </a:lnTo>
                <a:lnTo>
                  <a:pt x="36" y="110"/>
                </a:lnTo>
                <a:lnTo>
                  <a:pt x="38" y="109"/>
                </a:lnTo>
                <a:lnTo>
                  <a:pt x="38" y="107"/>
                </a:lnTo>
                <a:lnTo>
                  <a:pt x="38" y="107"/>
                </a:lnTo>
                <a:lnTo>
                  <a:pt x="38" y="105"/>
                </a:lnTo>
                <a:lnTo>
                  <a:pt x="38" y="104"/>
                </a:lnTo>
                <a:lnTo>
                  <a:pt x="38" y="102"/>
                </a:lnTo>
                <a:lnTo>
                  <a:pt x="38" y="100"/>
                </a:lnTo>
                <a:lnTo>
                  <a:pt x="40" y="100"/>
                </a:lnTo>
                <a:lnTo>
                  <a:pt x="40" y="98"/>
                </a:lnTo>
                <a:lnTo>
                  <a:pt x="40" y="97"/>
                </a:lnTo>
                <a:lnTo>
                  <a:pt x="40" y="95"/>
                </a:lnTo>
                <a:lnTo>
                  <a:pt x="40" y="93"/>
                </a:lnTo>
                <a:lnTo>
                  <a:pt x="42" y="93"/>
                </a:lnTo>
                <a:lnTo>
                  <a:pt x="42" y="92"/>
                </a:lnTo>
                <a:lnTo>
                  <a:pt x="43" y="92"/>
                </a:lnTo>
                <a:lnTo>
                  <a:pt x="43" y="90"/>
                </a:lnTo>
                <a:lnTo>
                  <a:pt x="45" y="90"/>
                </a:lnTo>
                <a:lnTo>
                  <a:pt x="45" y="90"/>
                </a:lnTo>
                <a:lnTo>
                  <a:pt x="47" y="88"/>
                </a:lnTo>
                <a:lnTo>
                  <a:pt x="48" y="88"/>
                </a:lnTo>
                <a:lnTo>
                  <a:pt x="50" y="88"/>
                </a:lnTo>
                <a:lnTo>
                  <a:pt x="50" y="90"/>
                </a:lnTo>
                <a:lnTo>
                  <a:pt x="52" y="90"/>
                </a:lnTo>
                <a:lnTo>
                  <a:pt x="52" y="92"/>
                </a:lnTo>
                <a:lnTo>
                  <a:pt x="52" y="92"/>
                </a:lnTo>
                <a:lnTo>
                  <a:pt x="54" y="92"/>
                </a:lnTo>
                <a:lnTo>
                  <a:pt x="54" y="93"/>
                </a:lnTo>
                <a:lnTo>
                  <a:pt x="54" y="95"/>
                </a:lnTo>
                <a:lnTo>
                  <a:pt x="54" y="97"/>
                </a:lnTo>
                <a:lnTo>
                  <a:pt x="55" y="97"/>
                </a:lnTo>
                <a:lnTo>
                  <a:pt x="55" y="95"/>
                </a:lnTo>
                <a:lnTo>
                  <a:pt x="57" y="95"/>
                </a:lnTo>
                <a:lnTo>
                  <a:pt x="59" y="95"/>
                </a:lnTo>
                <a:lnTo>
                  <a:pt x="60" y="93"/>
                </a:lnTo>
                <a:lnTo>
                  <a:pt x="60" y="93"/>
                </a:lnTo>
                <a:lnTo>
                  <a:pt x="60" y="92"/>
                </a:lnTo>
                <a:lnTo>
                  <a:pt x="62" y="92"/>
                </a:lnTo>
                <a:lnTo>
                  <a:pt x="64" y="92"/>
                </a:lnTo>
                <a:lnTo>
                  <a:pt x="64" y="90"/>
                </a:lnTo>
                <a:lnTo>
                  <a:pt x="66" y="90"/>
                </a:lnTo>
                <a:lnTo>
                  <a:pt x="66" y="88"/>
                </a:lnTo>
                <a:lnTo>
                  <a:pt x="67" y="88"/>
                </a:lnTo>
                <a:lnTo>
                  <a:pt x="69" y="86"/>
                </a:lnTo>
                <a:lnTo>
                  <a:pt x="71" y="86"/>
                </a:lnTo>
                <a:lnTo>
                  <a:pt x="72" y="86"/>
                </a:lnTo>
                <a:lnTo>
                  <a:pt x="72" y="85"/>
                </a:lnTo>
                <a:lnTo>
                  <a:pt x="74" y="85"/>
                </a:lnTo>
                <a:lnTo>
                  <a:pt x="74" y="85"/>
                </a:lnTo>
                <a:lnTo>
                  <a:pt x="76" y="85"/>
                </a:lnTo>
                <a:lnTo>
                  <a:pt x="76" y="83"/>
                </a:lnTo>
                <a:lnTo>
                  <a:pt x="78" y="83"/>
                </a:lnTo>
                <a:lnTo>
                  <a:pt x="78" y="81"/>
                </a:lnTo>
                <a:lnTo>
                  <a:pt x="79" y="81"/>
                </a:lnTo>
                <a:lnTo>
                  <a:pt x="90" y="81"/>
                </a:lnTo>
                <a:lnTo>
                  <a:pt x="95" y="79"/>
                </a:lnTo>
                <a:lnTo>
                  <a:pt x="98" y="79"/>
                </a:lnTo>
                <a:lnTo>
                  <a:pt x="110" y="79"/>
                </a:lnTo>
                <a:lnTo>
                  <a:pt x="112" y="79"/>
                </a:lnTo>
                <a:lnTo>
                  <a:pt x="117" y="79"/>
                </a:lnTo>
                <a:lnTo>
                  <a:pt x="119" y="79"/>
                </a:lnTo>
                <a:lnTo>
                  <a:pt x="121" y="79"/>
                </a:lnTo>
                <a:lnTo>
                  <a:pt x="121" y="79"/>
                </a:lnTo>
                <a:lnTo>
                  <a:pt x="122" y="79"/>
                </a:lnTo>
                <a:lnTo>
                  <a:pt x="129" y="79"/>
                </a:lnTo>
                <a:lnTo>
                  <a:pt x="131" y="79"/>
                </a:lnTo>
                <a:lnTo>
                  <a:pt x="133" y="79"/>
                </a:lnTo>
                <a:lnTo>
                  <a:pt x="134" y="79"/>
                </a:lnTo>
                <a:lnTo>
                  <a:pt x="136" y="79"/>
                </a:lnTo>
                <a:lnTo>
                  <a:pt x="138" y="79"/>
                </a:lnTo>
                <a:lnTo>
                  <a:pt x="140" y="79"/>
                </a:lnTo>
                <a:lnTo>
                  <a:pt x="146" y="78"/>
                </a:lnTo>
                <a:lnTo>
                  <a:pt x="148" y="78"/>
                </a:lnTo>
                <a:lnTo>
                  <a:pt x="150" y="78"/>
                </a:lnTo>
                <a:lnTo>
                  <a:pt x="152" y="78"/>
                </a:lnTo>
                <a:lnTo>
                  <a:pt x="153" y="78"/>
                </a:lnTo>
                <a:lnTo>
                  <a:pt x="155" y="78"/>
                </a:lnTo>
                <a:lnTo>
                  <a:pt x="157" y="78"/>
                </a:lnTo>
                <a:lnTo>
                  <a:pt x="158" y="78"/>
                </a:lnTo>
                <a:lnTo>
                  <a:pt x="160" y="78"/>
                </a:lnTo>
                <a:lnTo>
                  <a:pt x="162" y="78"/>
                </a:lnTo>
                <a:lnTo>
                  <a:pt x="164" y="78"/>
                </a:lnTo>
                <a:lnTo>
                  <a:pt x="165" y="78"/>
                </a:lnTo>
                <a:lnTo>
                  <a:pt x="165" y="78"/>
                </a:lnTo>
                <a:lnTo>
                  <a:pt x="169" y="78"/>
                </a:lnTo>
                <a:lnTo>
                  <a:pt x="172" y="78"/>
                </a:lnTo>
                <a:lnTo>
                  <a:pt x="174" y="78"/>
                </a:lnTo>
                <a:lnTo>
                  <a:pt x="181" y="78"/>
                </a:lnTo>
                <a:lnTo>
                  <a:pt x="183" y="78"/>
                </a:lnTo>
                <a:lnTo>
                  <a:pt x="189" y="78"/>
                </a:lnTo>
                <a:lnTo>
                  <a:pt x="201" y="78"/>
                </a:lnTo>
                <a:lnTo>
                  <a:pt x="203" y="78"/>
                </a:lnTo>
                <a:lnTo>
                  <a:pt x="205" y="78"/>
                </a:lnTo>
                <a:lnTo>
                  <a:pt x="210" y="78"/>
                </a:lnTo>
                <a:lnTo>
                  <a:pt x="214" y="78"/>
                </a:lnTo>
                <a:lnTo>
                  <a:pt x="217" y="78"/>
                </a:lnTo>
                <a:lnTo>
                  <a:pt x="219" y="78"/>
                </a:lnTo>
                <a:lnTo>
                  <a:pt x="224" y="78"/>
                </a:lnTo>
                <a:lnTo>
                  <a:pt x="226" y="78"/>
                </a:lnTo>
                <a:lnTo>
                  <a:pt x="227" y="78"/>
                </a:lnTo>
                <a:lnTo>
                  <a:pt x="232" y="78"/>
                </a:lnTo>
                <a:lnTo>
                  <a:pt x="239" y="78"/>
                </a:lnTo>
                <a:lnTo>
                  <a:pt x="239" y="76"/>
                </a:lnTo>
                <a:lnTo>
                  <a:pt x="239" y="69"/>
                </a:lnTo>
                <a:lnTo>
                  <a:pt x="239" y="66"/>
                </a:lnTo>
                <a:lnTo>
                  <a:pt x="239" y="62"/>
                </a:lnTo>
                <a:lnTo>
                  <a:pt x="239" y="61"/>
                </a:lnTo>
                <a:lnTo>
                  <a:pt x="239" y="57"/>
                </a:lnTo>
                <a:lnTo>
                  <a:pt x="239" y="55"/>
                </a:lnTo>
                <a:lnTo>
                  <a:pt x="239" y="45"/>
                </a:lnTo>
                <a:lnTo>
                  <a:pt x="239" y="40"/>
                </a:lnTo>
                <a:lnTo>
                  <a:pt x="239" y="36"/>
                </a:lnTo>
                <a:lnTo>
                  <a:pt x="239" y="35"/>
                </a:lnTo>
                <a:lnTo>
                  <a:pt x="239" y="33"/>
                </a:lnTo>
                <a:lnTo>
                  <a:pt x="239" y="23"/>
                </a:lnTo>
                <a:lnTo>
                  <a:pt x="239" y="18"/>
                </a:lnTo>
                <a:lnTo>
                  <a:pt x="239" y="14"/>
                </a:lnTo>
                <a:lnTo>
                  <a:pt x="239" y="9"/>
                </a:lnTo>
                <a:lnTo>
                  <a:pt x="239" y="6"/>
                </a:lnTo>
                <a:lnTo>
                  <a:pt x="239" y="2"/>
                </a:lnTo>
                <a:lnTo>
                  <a:pt x="239" y="0"/>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78" name="Freeform 206"/>
          <p:cNvSpPr>
            <a:spLocks/>
          </p:cNvSpPr>
          <p:nvPr/>
        </p:nvSpPr>
        <p:spPr bwMode="auto">
          <a:xfrm>
            <a:off x="7325916" y="3737373"/>
            <a:ext cx="395288" cy="397669"/>
          </a:xfrm>
          <a:custGeom>
            <a:avLst/>
            <a:gdLst/>
            <a:ahLst/>
            <a:cxnLst>
              <a:cxn ang="0">
                <a:pos x="155" y="38"/>
              </a:cxn>
              <a:cxn ang="0">
                <a:pos x="169" y="48"/>
              </a:cxn>
              <a:cxn ang="0">
                <a:pos x="190" y="63"/>
              </a:cxn>
              <a:cxn ang="0">
                <a:pos x="186" y="76"/>
              </a:cxn>
              <a:cxn ang="0">
                <a:pos x="165" y="98"/>
              </a:cxn>
              <a:cxn ang="0">
                <a:pos x="150" y="113"/>
              </a:cxn>
              <a:cxn ang="0">
                <a:pos x="133" y="131"/>
              </a:cxn>
              <a:cxn ang="0">
                <a:pos x="119" y="144"/>
              </a:cxn>
              <a:cxn ang="0">
                <a:pos x="124" y="160"/>
              </a:cxn>
              <a:cxn ang="0">
                <a:pos x="148" y="182"/>
              </a:cxn>
              <a:cxn ang="0">
                <a:pos x="157" y="192"/>
              </a:cxn>
              <a:cxn ang="0">
                <a:pos x="167" y="199"/>
              </a:cxn>
              <a:cxn ang="0">
                <a:pos x="195" y="227"/>
              </a:cxn>
              <a:cxn ang="0">
                <a:pos x="214" y="246"/>
              </a:cxn>
              <a:cxn ang="0">
                <a:pos x="227" y="258"/>
              </a:cxn>
              <a:cxn ang="0">
                <a:pos x="253" y="284"/>
              </a:cxn>
              <a:cxn ang="0">
                <a:pos x="284" y="301"/>
              </a:cxn>
              <a:cxn ang="0">
                <a:pos x="305" y="282"/>
              </a:cxn>
              <a:cxn ang="0">
                <a:pos x="329" y="306"/>
              </a:cxn>
              <a:cxn ang="0">
                <a:pos x="274" y="328"/>
              </a:cxn>
              <a:cxn ang="0">
                <a:pos x="246" y="328"/>
              </a:cxn>
              <a:cxn ang="0">
                <a:pos x="224" y="328"/>
              </a:cxn>
              <a:cxn ang="0">
                <a:pos x="198" y="330"/>
              </a:cxn>
              <a:cxn ang="0">
                <a:pos x="183" y="330"/>
              </a:cxn>
              <a:cxn ang="0">
                <a:pos x="159" y="330"/>
              </a:cxn>
              <a:cxn ang="0">
                <a:pos x="143" y="330"/>
              </a:cxn>
              <a:cxn ang="0">
                <a:pos x="102" y="332"/>
              </a:cxn>
              <a:cxn ang="0">
                <a:pos x="74" y="332"/>
              </a:cxn>
              <a:cxn ang="0">
                <a:pos x="38" y="332"/>
              </a:cxn>
              <a:cxn ang="0">
                <a:pos x="11" y="334"/>
              </a:cxn>
              <a:cxn ang="0">
                <a:pos x="2" y="322"/>
              </a:cxn>
              <a:cxn ang="0">
                <a:pos x="2" y="309"/>
              </a:cxn>
              <a:cxn ang="0">
                <a:pos x="2" y="272"/>
              </a:cxn>
              <a:cxn ang="0">
                <a:pos x="2" y="241"/>
              </a:cxn>
              <a:cxn ang="0">
                <a:pos x="2" y="220"/>
              </a:cxn>
              <a:cxn ang="0">
                <a:pos x="2" y="196"/>
              </a:cxn>
              <a:cxn ang="0">
                <a:pos x="2" y="174"/>
              </a:cxn>
              <a:cxn ang="0">
                <a:pos x="2" y="155"/>
              </a:cxn>
              <a:cxn ang="0">
                <a:pos x="2" y="127"/>
              </a:cxn>
              <a:cxn ang="0">
                <a:pos x="2" y="98"/>
              </a:cxn>
              <a:cxn ang="0">
                <a:pos x="2" y="81"/>
              </a:cxn>
              <a:cxn ang="0">
                <a:pos x="2" y="60"/>
              </a:cxn>
              <a:cxn ang="0">
                <a:pos x="0" y="45"/>
              </a:cxn>
              <a:cxn ang="0">
                <a:pos x="0" y="20"/>
              </a:cxn>
              <a:cxn ang="0">
                <a:pos x="2" y="0"/>
              </a:cxn>
              <a:cxn ang="0">
                <a:pos x="11" y="2"/>
              </a:cxn>
              <a:cxn ang="0">
                <a:pos x="18" y="3"/>
              </a:cxn>
              <a:cxn ang="0">
                <a:pos x="14" y="14"/>
              </a:cxn>
              <a:cxn ang="0">
                <a:pos x="12" y="24"/>
              </a:cxn>
              <a:cxn ang="0">
                <a:pos x="14" y="34"/>
              </a:cxn>
              <a:cxn ang="0">
                <a:pos x="18" y="45"/>
              </a:cxn>
              <a:cxn ang="0">
                <a:pos x="11" y="48"/>
              </a:cxn>
              <a:cxn ang="0">
                <a:pos x="16" y="53"/>
              </a:cxn>
              <a:cxn ang="0">
                <a:pos x="45" y="53"/>
              </a:cxn>
              <a:cxn ang="0">
                <a:pos x="78" y="43"/>
              </a:cxn>
              <a:cxn ang="0">
                <a:pos x="109" y="31"/>
              </a:cxn>
              <a:cxn ang="0">
                <a:pos x="136" y="22"/>
              </a:cxn>
            </a:cxnLst>
            <a:rect l="0" t="0" r="r" b="b"/>
            <a:pathLst>
              <a:path w="332" h="334">
                <a:moveTo>
                  <a:pt x="138" y="24"/>
                </a:moveTo>
                <a:lnTo>
                  <a:pt x="138" y="26"/>
                </a:lnTo>
                <a:lnTo>
                  <a:pt x="143" y="29"/>
                </a:lnTo>
                <a:lnTo>
                  <a:pt x="147" y="31"/>
                </a:lnTo>
                <a:lnTo>
                  <a:pt x="153" y="36"/>
                </a:lnTo>
                <a:lnTo>
                  <a:pt x="153" y="36"/>
                </a:lnTo>
                <a:lnTo>
                  <a:pt x="155" y="38"/>
                </a:lnTo>
                <a:lnTo>
                  <a:pt x="157" y="39"/>
                </a:lnTo>
                <a:lnTo>
                  <a:pt x="160" y="41"/>
                </a:lnTo>
                <a:lnTo>
                  <a:pt x="162" y="43"/>
                </a:lnTo>
                <a:lnTo>
                  <a:pt x="164" y="45"/>
                </a:lnTo>
                <a:lnTo>
                  <a:pt x="165" y="45"/>
                </a:lnTo>
                <a:lnTo>
                  <a:pt x="167" y="46"/>
                </a:lnTo>
                <a:lnTo>
                  <a:pt x="169" y="48"/>
                </a:lnTo>
                <a:lnTo>
                  <a:pt x="176" y="53"/>
                </a:lnTo>
                <a:lnTo>
                  <a:pt x="177" y="55"/>
                </a:lnTo>
                <a:lnTo>
                  <a:pt x="184" y="60"/>
                </a:lnTo>
                <a:lnTo>
                  <a:pt x="184" y="60"/>
                </a:lnTo>
                <a:lnTo>
                  <a:pt x="186" y="62"/>
                </a:lnTo>
                <a:lnTo>
                  <a:pt x="188" y="63"/>
                </a:lnTo>
                <a:lnTo>
                  <a:pt x="190" y="63"/>
                </a:lnTo>
                <a:lnTo>
                  <a:pt x="191" y="65"/>
                </a:lnTo>
                <a:lnTo>
                  <a:pt x="195" y="69"/>
                </a:lnTo>
                <a:lnTo>
                  <a:pt x="191" y="72"/>
                </a:lnTo>
                <a:lnTo>
                  <a:pt x="190" y="72"/>
                </a:lnTo>
                <a:lnTo>
                  <a:pt x="190" y="74"/>
                </a:lnTo>
                <a:lnTo>
                  <a:pt x="188" y="76"/>
                </a:lnTo>
                <a:lnTo>
                  <a:pt x="186" y="76"/>
                </a:lnTo>
                <a:lnTo>
                  <a:pt x="186" y="76"/>
                </a:lnTo>
                <a:lnTo>
                  <a:pt x="184" y="77"/>
                </a:lnTo>
                <a:lnTo>
                  <a:pt x="184" y="79"/>
                </a:lnTo>
                <a:lnTo>
                  <a:pt x="171" y="91"/>
                </a:lnTo>
                <a:lnTo>
                  <a:pt x="169" y="91"/>
                </a:lnTo>
                <a:lnTo>
                  <a:pt x="169" y="94"/>
                </a:lnTo>
                <a:lnTo>
                  <a:pt x="165" y="98"/>
                </a:lnTo>
                <a:lnTo>
                  <a:pt x="164" y="100"/>
                </a:lnTo>
                <a:lnTo>
                  <a:pt x="162" y="101"/>
                </a:lnTo>
                <a:lnTo>
                  <a:pt x="160" y="103"/>
                </a:lnTo>
                <a:lnTo>
                  <a:pt x="159" y="105"/>
                </a:lnTo>
                <a:lnTo>
                  <a:pt x="157" y="105"/>
                </a:lnTo>
                <a:lnTo>
                  <a:pt x="155" y="106"/>
                </a:lnTo>
                <a:lnTo>
                  <a:pt x="150" y="113"/>
                </a:lnTo>
                <a:lnTo>
                  <a:pt x="147" y="117"/>
                </a:lnTo>
                <a:lnTo>
                  <a:pt x="145" y="119"/>
                </a:lnTo>
                <a:lnTo>
                  <a:pt x="143" y="120"/>
                </a:lnTo>
                <a:lnTo>
                  <a:pt x="140" y="122"/>
                </a:lnTo>
                <a:lnTo>
                  <a:pt x="138" y="125"/>
                </a:lnTo>
                <a:lnTo>
                  <a:pt x="134" y="129"/>
                </a:lnTo>
                <a:lnTo>
                  <a:pt x="133" y="131"/>
                </a:lnTo>
                <a:lnTo>
                  <a:pt x="131" y="132"/>
                </a:lnTo>
                <a:lnTo>
                  <a:pt x="129" y="134"/>
                </a:lnTo>
                <a:lnTo>
                  <a:pt x="126" y="136"/>
                </a:lnTo>
                <a:lnTo>
                  <a:pt x="124" y="139"/>
                </a:lnTo>
                <a:lnTo>
                  <a:pt x="122" y="141"/>
                </a:lnTo>
                <a:lnTo>
                  <a:pt x="121" y="143"/>
                </a:lnTo>
                <a:lnTo>
                  <a:pt x="119" y="144"/>
                </a:lnTo>
                <a:lnTo>
                  <a:pt x="116" y="148"/>
                </a:lnTo>
                <a:lnTo>
                  <a:pt x="116" y="149"/>
                </a:lnTo>
                <a:lnTo>
                  <a:pt x="114" y="149"/>
                </a:lnTo>
                <a:lnTo>
                  <a:pt x="116" y="151"/>
                </a:lnTo>
                <a:lnTo>
                  <a:pt x="116" y="151"/>
                </a:lnTo>
                <a:lnTo>
                  <a:pt x="117" y="151"/>
                </a:lnTo>
                <a:lnTo>
                  <a:pt x="124" y="160"/>
                </a:lnTo>
                <a:lnTo>
                  <a:pt x="133" y="167"/>
                </a:lnTo>
                <a:lnTo>
                  <a:pt x="136" y="168"/>
                </a:lnTo>
                <a:lnTo>
                  <a:pt x="138" y="172"/>
                </a:lnTo>
                <a:lnTo>
                  <a:pt x="141" y="177"/>
                </a:lnTo>
                <a:lnTo>
                  <a:pt x="143" y="179"/>
                </a:lnTo>
                <a:lnTo>
                  <a:pt x="145" y="180"/>
                </a:lnTo>
                <a:lnTo>
                  <a:pt x="148" y="182"/>
                </a:lnTo>
                <a:lnTo>
                  <a:pt x="150" y="184"/>
                </a:lnTo>
                <a:lnTo>
                  <a:pt x="153" y="186"/>
                </a:lnTo>
                <a:lnTo>
                  <a:pt x="153" y="187"/>
                </a:lnTo>
                <a:lnTo>
                  <a:pt x="153" y="187"/>
                </a:lnTo>
                <a:lnTo>
                  <a:pt x="155" y="189"/>
                </a:lnTo>
                <a:lnTo>
                  <a:pt x="155" y="191"/>
                </a:lnTo>
                <a:lnTo>
                  <a:pt x="157" y="192"/>
                </a:lnTo>
                <a:lnTo>
                  <a:pt x="157" y="194"/>
                </a:lnTo>
                <a:lnTo>
                  <a:pt x="159" y="194"/>
                </a:lnTo>
                <a:lnTo>
                  <a:pt x="160" y="196"/>
                </a:lnTo>
                <a:lnTo>
                  <a:pt x="162" y="198"/>
                </a:lnTo>
                <a:lnTo>
                  <a:pt x="164" y="198"/>
                </a:lnTo>
                <a:lnTo>
                  <a:pt x="165" y="199"/>
                </a:lnTo>
                <a:lnTo>
                  <a:pt x="167" y="199"/>
                </a:lnTo>
                <a:lnTo>
                  <a:pt x="169" y="201"/>
                </a:lnTo>
                <a:lnTo>
                  <a:pt x="174" y="208"/>
                </a:lnTo>
                <a:lnTo>
                  <a:pt x="176" y="210"/>
                </a:lnTo>
                <a:lnTo>
                  <a:pt x="181" y="213"/>
                </a:lnTo>
                <a:lnTo>
                  <a:pt x="184" y="218"/>
                </a:lnTo>
                <a:lnTo>
                  <a:pt x="190" y="223"/>
                </a:lnTo>
                <a:lnTo>
                  <a:pt x="195" y="227"/>
                </a:lnTo>
                <a:lnTo>
                  <a:pt x="198" y="232"/>
                </a:lnTo>
                <a:lnTo>
                  <a:pt x="202" y="234"/>
                </a:lnTo>
                <a:lnTo>
                  <a:pt x="202" y="235"/>
                </a:lnTo>
                <a:lnTo>
                  <a:pt x="203" y="235"/>
                </a:lnTo>
                <a:lnTo>
                  <a:pt x="205" y="237"/>
                </a:lnTo>
                <a:lnTo>
                  <a:pt x="208" y="241"/>
                </a:lnTo>
                <a:lnTo>
                  <a:pt x="214" y="246"/>
                </a:lnTo>
                <a:lnTo>
                  <a:pt x="215" y="246"/>
                </a:lnTo>
                <a:lnTo>
                  <a:pt x="217" y="249"/>
                </a:lnTo>
                <a:lnTo>
                  <a:pt x="220" y="251"/>
                </a:lnTo>
                <a:lnTo>
                  <a:pt x="220" y="253"/>
                </a:lnTo>
                <a:lnTo>
                  <a:pt x="222" y="253"/>
                </a:lnTo>
                <a:lnTo>
                  <a:pt x="227" y="256"/>
                </a:lnTo>
                <a:lnTo>
                  <a:pt x="227" y="258"/>
                </a:lnTo>
                <a:lnTo>
                  <a:pt x="229" y="258"/>
                </a:lnTo>
                <a:lnTo>
                  <a:pt x="229" y="261"/>
                </a:lnTo>
                <a:lnTo>
                  <a:pt x="233" y="265"/>
                </a:lnTo>
                <a:lnTo>
                  <a:pt x="234" y="266"/>
                </a:lnTo>
                <a:lnTo>
                  <a:pt x="241" y="272"/>
                </a:lnTo>
                <a:lnTo>
                  <a:pt x="245" y="275"/>
                </a:lnTo>
                <a:lnTo>
                  <a:pt x="253" y="284"/>
                </a:lnTo>
                <a:lnTo>
                  <a:pt x="253" y="285"/>
                </a:lnTo>
                <a:lnTo>
                  <a:pt x="267" y="297"/>
                </a:lnTo>
                <a:lnTo>
                  <a:pt x="270" y="299"/>
                </a:lnTo>
                <a:lnTo>
                  <a:pt x="270" y="301"/>
                </a:lnTo>
                <a:lnTo>
                  <a:pt x="276" y="306"/>
                </a:lnTo>
                <a:lnTo>
                  <a:pt x="279" y="303"/>
                </a:lnTo>
                <a:lnTo>
                  <a:pt x="284" y="301"/>
                </a:lnTo>
                <a:lnTo>
                  <a:pt x="286" y="299"/>
                </a:lnTo>
                <a:lnTo>
                  <a:pt x="289" y="294"/>
                </a:lnTo>
                <a:lnTo>
                  <a:pt x="289" y="294"/>
                </a:lnTo>
                <a:lnTo>
                  <a:pt x="293" y="291"/>
                </a:lnTo>
                <a:lnTo>
                  <a:pt x="294" y="289"/>
                </a:lnTo>
                <a:lnTo>
                  <a:pt x="296" y="289"/>
                </a:lnTo>
                <a:lnTo>
                  <a:pt x="305" y="282"/>
                </a:lnTo>
                <a:lnTo>
                  <a:pt x="305" y="284"/>
                </a:lnTo>
                <a:lnTo>
                  <a:pt x="312" y="287"/>
                </a:lnTo>
                <a:lnTo>
                  <a:pt x="315" y="289"/>
                </a:lnTo>
                <a:lnTo>
                  <a:pt x="322" y="296"/>
                </a:lnTo>
                <a:lnTo>
                  <a:pt x="331" y="301"/>
                </a:lnTo>
                <a:lnTo>
                  <a:pt x="332" y="303"/>
                </a:lnTo>
                <a:lnTo>
                  <a:pt x="329" y="306"/>
                </a:lnTo>
                <a:lnTo>
                  <a:pt x="322" y="313"/>
                </a:lnTo>
                <a:lnTo>
                  <a:pt x="315" y="320"/>
                </a:lnTo>
                <a:lnTo>
                  <a:pt x="310" y="327"/>
                </a:lnTo>
                <a:lnTo>
                  <a:pt x="298" y="327"/>
                </a:lnTo>
                <a:lnTo>
                  <a:pt x="281" y="328"/>
                </a:lnTo>
                <a:lnTo>
                  <a:pt x="277" y="328"/>
                </a:lnTo>
                <a:lnTo>
                  <a:pt x="274" y="328"/>
                </a:lnTo>
                <a:lnTo>
                  <a:pt x="272" y="328"/>
                </a:lnTo>
                <a:lnTo>
                  <a:pt x="265" y="328"/>
                </a:lnTo>
                <a:lnTo>
                  <a:pt x="263" y="328"/>
                </a:lnTo>
                <a:lnTo>
                  <a:pt x="258" y="328"/>
                </a:lnTo>
                <a:lnTo>
                  <a:pt x="255" y="328"/>
                </a:lnTo>
                <a:lnTo>
                  <a:pt x="253" y="328"/>
                </a:lnTo>
                <a:lnTo>
                  <a:pt x="246" y="328"/>
                </a:lnTo>
                <a:lnTo>
                  <a:pt x="245" y="328"/>
                </a:lnTo>
                <a:lnTo>
                  <a:pt x="234" y="328"/>
                </a:lnTo>
                <a:lnTo>
                  <a:pt x="231" y="328"/>
                </a:lnTo>
                <a:lnTo>
                  <a:pt x="229" y="328"/>
                </a:lnTo>
                <a:lnTo>
                  <a:pt x="227" y="328"/>
                </a:lnTo>
                <a:lnTo>
                  <a:pt x="226" y="328"/>
                </a:lnTo>
                <a:lnTo>
                  <a:pt x="224" y="328"/>
                </a:lnTo>
                <a:lnTo>
                  <a:pt x="217" y="330"/>
                </a:lnTo>
                <a:lnTo>
                  <a:pt x="215" y="330"/>
                </a:lnTo>
                <a:lnTo>
                  <a:pt x="212" y="330"/>
                </a:lnTo>
                <a:lnTo>
                  <a:pt x="210" y="330"/>
                </a:lnTo>
                <a:lnTo>
                  <a:pt x="203" y="330"/>
                </a:lnTo>
                <a:lnTo>
                  <a:pt x="202" y="330"/>
                </a:lnTo>
                <a:lnTo>
                  <a:pt x="198" y="330"/>
                </a:lnTo>
                <a:lnTo>
                  <a:pt x="196" y="330"/>
                </a:lnTo>
                <a:lnTo>
                  <a:pt x="195" y="330"/>
                </a:lnTo>
                <a:lnTo>
                  <a:pt x="191" y="330"/>
                </a:lnTo>
                <a:lnTo>
                  <a:pt x="186" y="330"/>
                </a:lnTo>
                <a:lnTo>
                  <a:pt x="184" y="330"/>
                </a:lnTo>
                <a:lnTo>
                  <a:pt x="184" y="330"/>
                </a:lnTo>
                <a:lnTo>
                  <a:pt x="183" y="330"/>
                </a:lnTo>
                <a:lnTo>
                  <a:pt x="179" y="330"/>
                </a:lnTo>
                <a:lnTo>
                  <a:pt x="169" y="330"/>
                </a:lnTo>
                <a:lnTo>
                  <a:pt x="169" y="330"/>
                </a:lnTo>
                <a:lnTo>
                  <a:pt x="165" y="330"/>
                </a:lnTo>
                <a:lnTo>
                  <a:pt x="164" y="330"/>
                </a:lnTo>
                <a:lnTo>
                  <a:pt x="160" y="330"/>
                </a:lnTo>
                <a:lnTo>
                  <a:pt x="159" y="330"/>
                </a:lnTo>
                <a:lnTo>
                  <a:pt x="157" y="330"/>
                </a:lnTo>
                <a:lnTo>
                  <a:pt x="155" y="330"/>
                </a:lnTo>
                <a:lnTo>
                  <a:pt x="153" y="330"/>
                </a:lnTo>
                <a:lnTo>
                  <a:pt x="150" y="330"/>
                </a:lnTo>
                <a:lnTo>
                  <a:pt x="148" y="330"/>
                </a:lnTo>
                <a:lnTo>
                  <a:pt x="147" y="330"/>
                </a:lnTo>
                <a:lnTo>
                  <a:pt x="143" y="330"/>
                </a:lnTo>
                <a:lnTo>
                  <a:pt x="141" y="330"/>
                </a:lnTo>
                <a:lnTo>
                  <a:pt x="133" y="332"/>
                </a:lnTo>
                <a:lnTo>
                  <a:pt x="131" y="332"/>
                </a:lnTo>
                <a:lnTo>
                  <a:pt x="129" y="332"/>
                </a:lnTo>
                <a:lnTo>
                  <a:pt x="122" y="332"/>
                </a:lnTo>
                <a:lnTo>
                  <a:pt x="116" y="332"/>
                </a:lnTo>
                <a:lnTo>
                  <a:pt x="102" y="332"/>
                </a:lnTo>
                <a:lnTo>
                  <a:pt x="100" y="332"/>
                </a:lnTo>
                <a:lnTo>
                  <a:pt x="93" y="332"/>
                </a:lnTo>
                <a:lnTo>
                  <a:pt x="93" y="332"/>
                </a:lnTo>
                <a:lnTo>
                  <a:pt x="85" y="332"/>
                </a:lnTo>
                <a:lnTo>
                  <a:pt x="83" y="332"/>
                </a:lnTo>
                <a:lnTo>
                  <a:pt x="76" y="332"/>
                </a:lnTo>
                <a:lnTo>
                  <a:pt x="74" y="332"/>
                </a:lnTo>
                <a:lnTo>
                  <a:pt x="73" y="332"/>
                </a:lnTo>
                <a:lnTo>
                  <a:pt x="66" y="332"/>
                </a:lnTo>
                <a:lnTo>
                  <a:pt x="64" y="332"/>
                </a:lnTo>
                <a:lnTo>
                  <a:pt x="62" y="332"/>
                </a:lnTo>
                <a:lnTo>
                  <a:pt x="55" y="332"/>
                </a:lnTo>
                <a:lnTo>
                  <a:pt x="45" y="332"/>
                </a:lnTo>
                <a:lnTo>
                  <a:pt x="38" y="332"/>
                </a:lnTo>
                <a:lnTo>
                  <a:pt x="35" y="332"/>
                </a:lnTo>
                <a:lnTo>
                  <a:pt x="33" y="332"/>
                </a:lnTo>
                <a:lnTo>
                  <a:pt x="30" y="332"/>
                </a:lnTo>
                <a:lnTo>
                  <a:pt x="28" y="332"/>
                </a:lnTo>
                <a:lnTo>
                  <a:pt x="23" y="334"/>
                </a:lnTo>
                <a:lnTo>
                  <a:pt x="18" y="334"/>
                </a:lnTo>
                <a:lnTo>
                  <a:pt x="11" y="334"/>
                </a:lnTo>
                <a:lnTo>
                  <a:pt x="5" y="334"/>
                </a:lnTo>
                <a:lnTo>
                  <a:pt x="4" y="334"/>
                </a:lnTo>
                <a:lnTo>
                  <a:pt x="2" y="334"/>
                </a:lnTo>
                <a:lnTo>
                  <a:pt x="2" y="332"/>
                </a:lnTo>
                <a:lnTo>
                  <a:pt x="2" y="330"/>
                </a:lnTo>
                <a:lnTo>
                  <a:pt x="2" y="327"/>
                </a:lnTo>
                <a:lnTo>
                  <a:pt x="2" y="322"/>
                </a:lnTo>
                <a:lnTo>
                  <a:pt x="2" y="320"/>
                </a:lnTo>
                <a:lnTo>
                  <a:pt x="2" y="318"/>
                </a:lnTo>
                <a:lnTo>
                  <a:pt x="2" y="316"/>
                </a:lnTo>
                <a:lnTo>
                  <a:pt x="2" y="316"/>
                </a:lnTo>
                <a:lnTo>
                  <a:pt x="2" y="315"/>
                </a:lnTo>
                <a:lnTo>
                  <a:pt x="2" y="313"/>
                </a:lnTo>
                <a:lnTo>
                  <a:pt x="2" y="309"/>
                </a:lnTo>
                <a:lnTo>
                  <a:pt x="2" y="308"/>
                </a:lnTo>
                <a:lnTo>
                  <a:pt x="2" y="297"/>
                </a:lnTo>
                <a:lnTo>
                  <a:pt x="2" y="294"/>
                </a:lnTo>
                <a:lnTo>
                  <a:pt x="2" y="287"/>
                </a:lnTo>
                <a:lnTo>
                  <a:pt x="2" y="285"/>
                </a:lnTo>
                <a:lnTo>
                  <a:pt x="2" y="284"/>
                </a:lnTo>
                <a:lnTo>
                  <a:pt x="2" y="272"/>
                </a:lnTo>
                <a:lnTo>
                  <a:pt x="2" y="268"/>
                </a:lnTo>
                <a:lnTo>
                  <a:pt x="2" y="266"/>
                </a:lnTo>
                <a:lnTo>
                  <a:pt x="2" y="263"/>
                </a:lnTo>
                <a:lnTo>
                  <a:pt x="2" y="254"/>
                </a:lnTo>
                <a:lnTo>
                  <a:pt x="2" y="251"/>
                </a:lnTo>
                <a:lnTo>
                  <a:pt x="2" y="244"/>
                </a:lnTo>
                <a:lnTo>
                  <a:pt x="2" y="241"/>
                </a:lnTo>
                <a:lnTo>
                  <a:pt x="2" y="241"/>
                </a:lnTo>
                <a:lnTo>
                  <a:pt x="2" y="237"/>
                </a:lnTo>
                <a:lnTo>
                  <a:pt x="2" y="234"/>
                </a:lnTo>
                <a:lnTo>
                  <a:pt x="2" y="230"/>
                </a:lnTo>
                <a:lnTo>
                  <a:pt x="2" y="225"/>
                </a:lnTo>
                <a:lnTo>
                  <a:pt x="2" y="223"/>
                </a:lnTo>
                <a:lnTo>
                  <a:pt x="2" y="220"/>
                </a:lnTo>
                <a:lnTo>
                  <a:pt x="2" y="218"/>
                </a:lnTo>
                <a:lnTo>
                  <a:pt x="2" y="217"/>
                </a:lnTo>
                <a:lnTo>
                  <a:pt x="2" y="211"/>
                </a:lnTo>
                <a:lnTo>
                  <a:pt x="2" y="208"/>
                </a:lnTo>
                <a:lnTo>
                  <a:pt x="2" y="206"/>
                </a:lnTo>
                <a:lnTo>
                  <a:pt x="2" y="198"/>
                </a:lnTo>
                <a:lnTo>
                  <a:pt x="2" y="196"/>
                </a:lnTo>
                <a:lnTo>
                  <a:pt x="2" y="194"/>
                </a:lnTo>
                <a:lnTo>
                  <a:pt x="2" y="192"/>
                </a:lnTo>
                <a:lnTo>
                  <a:pt x="2" y="180"/>
                </a:lnTo>
                <a:lnTo>
                  <a:pt x="2" y="179"/>
                </a:lnTo>
                <a:lnTo>
                  <a:pt x="2" y="177"/>
                </a:lnTo>
                <a:lnTo>
                  <a:pt x="2" y="175"/>
                </a:lnTo>
                <a:lnTo>
                  <a:pt x="2" y="174"/>
                </a:lnTo>
                <a:lnTo>
                  <a:pt x="2" y="172"/>
                </a:lnTo>
                <a:lnTo>
                  <a:pt x="2" y="167"/>
                </a:lnTo>
                <a:lnTo>
                  <a:pt x="2" y="163"/>
                </a:lnTo>
                <a:lnTo>
                  <a:pt x="2" y="160"/>
                </a:lnTo>
                <a:lnTo>
                  <a:pt x="2" y="158"/>
                </a:lnTo>
                <a:lnTo>
                  <a:pt x="2" y="156"/>
                </a:lnTo>
                <a:lnTo>
                  <a:pt x="2" y="155"/>
                </a:lnTo>
                <a:lnTo>
                  <a:pt x="2" y="148"/>
                </a:lnTo>
                <a:lnTo>
                  <a:pt x="2" y="146"/>
                </a:lnTo>
                <a:lnTo>
                  <a:pt x="2" y="137"/>
                </a:lnTo>
                <a:lnTo>
                  <a:pt x="2" y="136"/>
                </a:lnTo>
                <a:lnTo>
                  <a:pt x="2" y="134"/>
                </a:lnTo>
                <a:lnTo>
                  <a:pt x="2" y="132"/>
                </a:lnTo>
                <a:lnTo>
                  <a:pt x="2" y="127"/>
                </a:lnTo>
                <a:lnTo>
                  <a:pt x="2" y="122"/>
                </a:lnTo>
                <a:lnTo>
                  <a:pt x="2" y="108"/>
                </a:lnTo>
                <a:lnTo>
                  <a:pt x="2" y="105"/>
                </a:lnTo>
                <a:lnTo>
                  <a:pt x="2" y="103"/>
                </a:lnTo>
                <a:lnTo>
                  <a:pt x="2" y="101"/>
                </a:lnTo>
                <a:lnTo>
                  <a:pt x="2" y="100"/>
                </a:lnTo>
                <a:lnTo>
                  <a:pt x="2" y="98"/>
                </a:lnTo>
                <a:lnTo>
                  <a:pt x="2" y="96"/>
                </a:lnTo>
                <a:lnTo>
                  <a:pt x="2" y="93"/>
                </a:lnTo>
                <a:lnTo>
                  <a:pt x="2" y="89"/>
                </a:lnTo>
                <a:lnTo>
                  <a:pt x="2" y="88"/>
                </a:lnTo>
                <a:lnTo>
                  <a:pt x="2" y="86"/>
                </a:lnTo>
                <a:lnTo>
                  <a:pt x="2" y="82"/>
                </a:lnTo>
                <a:lnTo>
                  <a:pt x="2" y="81"/>
                </a:lnTo>
                <a:lnTo>
                  <a:pt x="2" y="79"/>
                </a:lnTo>
                <a:lnTo>
                  <a:pt x="2" y="76"/>
                </a:lnTo>
                <a:lnTo>
                  <a:pt x="2" y="74"/>
                </a:lnTo>
                <a:lnTo>
                  <a:pt x="2" y="70"/>
                </a:lnTo>
                <a:lnTo>
                  <a:pt x="2" y="67"/>
                </a:lnTo>
                <a:lnTo>
                  <a:pt x="2" y="65"/>
                </a:lnTo>
                <a:lnTo>
                  <a:pt x="2" y="60"/>
                </a:lnTo>
                <a:lnTo>
                  <a:pt x="2" y="60"/>
                </a:lnTo>
                <a:lnTo>
                  <a:pt x="2" y="55"/>
                </a:lnTo>
                <a:lnTo>
                  <a:pt x="2" y="53"/>
                </a:lnTo>
                <a:lnTo>
                  <a:pt x="0" y="50"/>
                </a:lnTo>
                <a:lnTo>
                  <a:pt x="0" y="48"/>
                </a:lnTo>
                <a:lnTo>
                  <a:pt x="0" y="45"/>
                </a:lnTo>
                <a:lnTo>
                  <a:pt x="0" y="45"/>
                </a:lnTo>
                <a:lnTo>
                  <a:pt x="0" y="43"/>
                </a:lnTo>
                <a:lnTo>
                  <a:pt x="0" y="38"/>
                </a:lnTo>
                <a:lnTo>
                  <a:pt x="0" y="36"/>
                </a:lnTo>
                <a:lnTo>
                  <a:pt x="0" y="34"/>
                </a:lnTo>
                <a:lnTo>
                  <a:pt x="0" y="32"/>
                </a:lnTo>
                <a:lnTo>
                  <a:pt x="0" y="31"/>
                </a:lnTo>
                <a:lnTo>
                  <a:pt x="0" y="20"/>
                </a:lnTo>
                <a:lnTo>
                  <a:pt x="0" y="19"/>
                </a:lnTo>
                <a:lnTo>
                  <a:pt x="0" y="15"/>
                </a:lnTo>
                <a:lnTo>
                  <a:pt x="0" y="12"/>
                </a:lnTo>
                <a:lnTo>
                  <a:pt x="0" y="10"/>
                </a:lnTo>
                <a:lnTo>
                  <a:pt x="0" y="8"/>
                </a:lnTo>
                <a:lnTo>
                  <a:pt x="0" y="0"/>
                </a:lnTo>
                <a:lnTo>
                  <a:pt x="2" y="0"/>
                </a:lnTo>
                <a:lnTo>
                  <a:pt x="2" y="2"/>
                </a:lnTo>
                <a:lnTo>
                  <a:pt x="4" y="2"/>
                </a:lnTo>
                <a:lnTo>
                  <a:pt x="5" y="2"/>
                </a:lnTo>
                <a:lnTo>
                  <a:pt x="7" y="0"/>
                </a:lnTo>
                <a:lnTo>
                  <a:pt x="9" y="0"/>
                </a:lnTo>
                <a:lnTo>
                  <a:pt x="11" y="0"/>
                </a:lnTo>
                <a:lnTo>
                  <a:pt x="11" y="2"/>
                </a:lnTo>
                <a:lnTo>
                  <a:pt x="12" y="2"/>
                </a:lnTo>
                <a:lnTo>
                  <a:pt x="12" y="3"/>
                </a:lnTo>
                <a:lnTo>
                  <a:pt x="12" y="2"/>
                </a:lnTo>
                <a:lnTo>
                  <a:pt x="14" y="2"/>
                </a:lnTo>
                <a:lnTo>
                  <a:pt x="16" y="2"/>
                </a:lnTo>
                <a:lnTo>
                  <a:pt x="16" y="3"/>
                </a:lnTo>
                <a:lnTo>
                  <a:pt x="18" y="3"/>
                </a:lnTo>
                <a:lnTo>
                  <a:pt x="18" y="5"/>
                </a:lnTo>
                <a:lnTo>
                  <a:pt x="18" y="8"/>
                </a:lnTo>
                <a:lnTo>
                  <a:pt x="18" y="10"/>
                </a:lnTo>
                <a:lnTo>
                  <a:pt x="18" y="12"/>
                </a:lnTo>
                <a:lnTo>
                  <a:pt x="16" y="12"/>
                </a:lnTo>
                <a:lnTo>
                  <a:pt x="16" y="14"/>
                </a:lnTo>
                <a:lnTo>
                  <a:pt x="14" y="14"/>
                </a:lnTo>
                <a:lnTo>
                  <a:pt x="14" y="15"/>
                </a:lnTo>
                <a:lnTo>
                  <a:pt x="12" y="15"/>
                </a:lnTo>
                <a:lnTo>
                  <a:pt x="12" y="17"/>
                </a:lnTo>
                <a:lnTo>
                  <a:pt x="12" y="19"/>
                </a:lnTo>
                <a:lnTo>
                  <a:pt x="12" y="20"/>
                </a:lnTo>
                <a:lnTo>
                  <a:pt x="12" y="22"/>
                </a:lnTo>
                <a:lnTo>
                  <a:pt x="12" y="24"/>
                </a:lnTo>
                <a:lnTo>
                  <a:pt x="12" y="26"/>
                </a:lnTo>
                <a:lnTo>
                  <a:pt x="12" y="27"/>
                </a:lnTo>
                <a:lnTo>
                  <a:pt x="12" y="29"/>
                </a:lnTo>
                <a:lnTo>
                  <a:pt x="12" y="31"/>
                </a:lnTo>
                <a:lnTo>
                  <a:pt x="14" y="31"/>
                </a:lnTo>
                <a:lnTo>
                  <a:pt x="14" y="32"/>
                </a:lnTo>
                <a:lnTo>
                  <a:pt x="14" y="34"/>
                </a:lnTo>
                <a:lnTo>
                  <a:pt x="16" y="36"/>
                </a:lnTo>
                <a:lnTo>
                  <a:pt x="16" y="38"/>
                </a:lnTo>
                <a:lnTo>
                  <a:pt x="16" y="39"/>
                </a:lnTo>
                <a:lnTo>
                  <a:pt x="16" y="41"/>
                </a:lnTo>
                <a:lnTo>
                  <a:pt x="16" y="43"/>
                </a:lnTo>
                <a:lnTo>
                  <a:pt x="16" y="45"/>
                </a:lnTo>
                <a:lnTo>
                  <a:pt x="18" y="45"/>
                </a:lnTo>
                <a:lnTo>
                  <a:pt x="18" y="45"/>
                </a:lnTo>
                <a:lnTo>
                  <a:pt x="18" y="46"/>
                </a:lnTo>
                <a:lnTo>
                  <a:pt x="18" y="46"/>
                </a:lnTo>
                <a:lnTo>
                  <a:pt x="18" y="48"/>
                </a:lnTo>
                <a:lnTo>
                  <a:pt x="16" y="48"/>
                </a:lnTo>
                <a:lnTo>
                  <a:pt x="12" y="48"/>
                </a:lnTo>
                <a:lnTo>
                  <a:pt x="11" y="48"/>
                </a:lnTo>
                <a:lnTo>
                  <a:pt x="11" y="50"/>
                </a:lnTo>
                <a:lnTo>
                  <a:pt x="9" y="50"/>
                </a:lnTo>
                <a:lnTo>
                  <a:pt x="7" y="51"/>
                </a:lnTo>
                <a:lnTo>
                  <a:pt x="9" y="53"/>
                </a:lnTo>
                <a:lnTo>
                  <a:pt x="11" y="53"/>
                </a:lnTo>
                <a:lnTo>
                  <a:pt x="12" y="53"/>
                </a:lnTo>
                <a:lnTo>
                  <a:pt x="16" y="53"/>
                </a:lnTo>
                <a:lnTo>
                  <a:pt x="24" y="55"/>
                </a:lnTo>
                <a:lnTo>
                  <a:pt x="31" y="55"/>
                </a:lnTo>
                <a:lnTo>
                  <a:pt x="33" y="55"/>
                </a:lnTo>
                <a:lnTo>
                  <a:pt x="35" y="57"/>
                </a:lnTo>
                <a:lnTo>
                  <a:pt x="36" y="55"/>
                </a:lnTo>
                <a:lnTo>
                  <a:pt x="42" y="53"/>
                </a:lnTo>
                <a:lnTo>
                  <a:pt x="45" y="53"/>
                </a:lnTo>
                <a:lnTo>
                  <a:pt x="48" y="51"/>
                </a:lnTo>
                <a:lnTo>
                  <a:pt x="62" y="46"/>
                </a:lnTo>
                <a:lnTo>
                  <a:pt x="62" y="46"/>
                </a:lnTo>
                <a:lnTo>
                  <a:pt x="69" y="45"/>
                </a:lnTo>
                <a:lnTo>
                  <a:pt x="74" y="45"/>
                </a:lnTo>
                <a:lnTo>
                  <a:pt x="76" y="43"/>
                </a:lnTo>
                <a:lnTo>
                  <a:pt x="78" y="43"/>
                </a:lnTo>
                <a:lnTo>
                  <a:pt x="85" y="39"/>
                </a:lnTo>
                <a:lnTo>
                  <a:pt x="86" y="39"/>
                </a:lnTo>
                <a:lnTo>
                  <a:pt x="91" y="38"/>
                </a:lnTo>
                <a:lnTo>
                  <a:pt x="93" y="36"/>
                </a:lnTo>
                <a:lnTo>
                  <a:pt x="98" y="34"/>
                </a:lnTo>
                <a:lnTo>
                  <a:pt x="104" y="32"/>
                </a:lnTo>
                <a:lnTo>
                  <a:pt x="109" y="31"/>
                </a:lnTo>
                <a:lnTo>
                  <a:pt x="114" y="31"/>
                </a:lnTo>
                <a:lnTo>
                  <a:pt x="116" y="31"/>
                </a:lnTo>
                <a:lnTo>
                  <a:pt x="126" y="26"/>
                </a:lnTo>
                <a:lnTo>
                  <a:pt x="131" y="24"/>
                </a:lnTo>
                <a:lnTo>
                  <a:pt x="133" y="24"/>
                </a:lnTo>
                <a:lnTo>
                  <a:pt x="134" y="24"/>
                </a:lnTo>
                <a:lnTo>
                  <a:pt x="136" y="22"/>
                </a:lnTo>
                <a:lnTo>
                  <a:pt x="138" y="24"/>
                </a:lnTo>
              </a:path>
            </a:pathLst>
          </a:custGeom>
          <a:solidFill>
            <a:schemeClr val="accent3">
              <a:lumMod val="75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8" name="Freeform 216"/>
          <p:cNvSpPr>
            <a:spLocks/>
          </p:cNvSpPr>
          <p:nvPr/>
        </p:nvSpPr>
        <p:spPr bwMode="auto">
          <a:xfrm>
            <a:off x="6961585" y="4048125"/>
            <a:ext cx="452438" cy="428625"/>
          </a:xfrm>
          <a:custGeom>
            <a:avLst/>
            <a:gdLst/>
            <a:ahLst/>
            <a:cxnLst>
              <a:cxn ang="0">
                <a:pos x="40" y="5"/>
              </a:cxn>
              <a:cxn ang="0">
                <a:pos x="57" y="4"/>
              </a:cxn>
              <a:cxn ang="0">
                <a:pos x="79" y="4"/>
              </a:cxn>
              <a:cxn ang="0">
                <a:pos x="103" y="2"/>
              </a:cxn>
              <a:cxn ang="0">
                <a:pos x="126" y="4"/>
              </a:cxn>
              <a:cxn ang="0">
                <a:pos x="153" y="5"/>
              </a:cxn>
              <a:cxn ang="0">
                <a:pos x="170" y="5"/>
              </a:cxn>
              <a:cxn ang="0">
                <a:pos x="203" y="4"/>
              </a:cxn>
              <a:cxn ang="0">
                <a:pos x="219" y="4"/>
              </a:cxn>
              <a:cxn ang="0">
                <a:pos x="238" y="0"/>
              </a:cxn>
              <a:cxn ang="0">
                <a:pos x="250" y="2"/>
              </a:cxn>
              <a:cxn ang="0">
                <a:pos x="289" y="2"/>
              </a:cxn>
              <a:cxn ang="0">
                <a:pos x="308" y="11"/>
              </a:cxn>
              <a:cxn ang="0">
                <a:pos x="308" y="47"/>
              </a:cxn>
              <a:cxn ang="0">
                <a:pos x="308" y="57"/>
              </a:cxn>
              <a:cxn ang="0">
                <a:pos x="308" y="73"/>
              </a:cxn>
              <a:cxn ang="0">
                <a:pos x="334" y="71"/>
              </a:cxn>
              <a:cxn ang="0">
                <a:pos x="361" y="71"/>
              </a:cxn>
              <a:cxn ang="0">
                <a:pos x="379" y="81"/>
              </a:cxn>
              <a:cxn ang="0">
                <a:pos x="379" y="102"/>
              </a:cxn>
              <a:cxn ang="0">
                <a:pos x="372" y="128"/>
              </a:cxn>
              <a:cxn ang="0">
                <a:pos x="373" y="145"/>
              </a:cxn>
              <a:cxn ang="0">
                <a:pos x="373" y="172"/>
              </a:cxn>
              <a:cxn ang="0">
                <a:pos x="375" y="248"/>
              </a:cxn>
              <a:cxn ang="0">
                <a:pos x="375" y="276"/>
              </a:cxn>
              <a:cxn ang="0">
                <a:pos x="375" y="298"/>
              </a:cxn>
              <a:cxn ang="0">
                <a:pos x="375" y="327"/>
              </a:cxn>
              <a:cxn ang="0">
                <a:pos x="370" y="356"/>
              </a:cxn>
              <a:cxn ang="0">
                <a:pos x="330" y="356"/>
              </a:cxn>
              <a:cxn ang="0">
                <a:pos x="310" y="356"/>
              </a:cxn>
              <a:cxn ang="0">
                <a:pos x="284" y="358"/>
              </a:cxn>
              <a:cxn ang="0">
                <a:pos x="251" y="360"/>
              </a:cxn>
              <a:cxn ang="0">
                <a:pos x="251" y="327"/>
              </a:cxn>
              <a:cxn ang="0">
                <a:pos x="251" y="294"/>
              </a:cxn>
              <a:cxn ang="0">
                <a:pos x="238" y="281"/>
              </a:cxn>
              <a:cxn ang="0">
                <a:pos x="238" y="250"/>
              </a:cxn>
              <a:cxn ang="0">
                <a:pos x="238" y="212"/>
              </a:cxn>
              <a:cxn ang="0">
                <a:pos x="236" y="179"/>
              </a:cxn>
              <a:cxn ang="0">
                <a:pos x="236" y="121"/>
              </a:cxn>
              <a:cxn ang="0">
                <a:pos x="222" y="105"/>
              </a:cxn>
              <a:cxn ang="0">
                <a:pos x="174" y="107"/>
              </a:cxn>
              <a:cxn ang="0">
                <a:pos x="141" y="107"/>
              </a:cxn>
              <a:cxn ang="0">
                <a:pos x="115" y="107"/>
              </a:cxn>
              <a:cxn ang="0">
                <a:pos x="98" y="109"/>
              </a:cxn>
              <a:cxn ang="0">
                <a:pos x="67" y="116"/>
              </a:cxn>
              <a:cxn ang="0">
                <a:pos x="36" y="121"/>
              </a:cxn>
              <a:cxn ang="0">
                <a:pos x="19" y="121"/>
              </a:cxn>
              <a:cxn ang="0">
                <a:pos x="2" y="121"/>
              </a:cxn>
              <a:cxn ang="0">
                <a:pos x="0" y="107"/>
              </a:cxn>
              <a:cxn ang="0">
                <a:pos x="0" y="86"/>
              </a:cxn>
              <a:cxn ang="0">
                <a:pos x="0" y="69"/>
              </a:cxn>
              <a:cxn ang="0">
                <a:pos x="0" y="40"/>
              </a:cxn>
              <a:cxn ang="0">
                <a:pos x="4" y="28"/>
              </a:cxn>
              <a:cxn ang="0">
                <a:pos x="5" y="4"/>
              </a:cxn>
              <a:cxn ang="0">
                <a:pos x="28" y="4"/>
              </a:cxn>
            </a:cxnLst>
            <a:rect l="0" t="0" r="r" b="b"/>
            <a:pathLst>
              <a:path w="380" h="360">
                <a:moveTo>
                  <a:pt x="31" y="4"/>
                </a:moveTo>
                <a:lnTo>
                  <a:pt x="33" y="4"/>
                </a:lnTo>
                <a:lnTo>
                  <a:pt x="35" y="4"/>
                </a:lnTo>
                <a:lnTo>
                  <a:pt x="38" y="5"/>
                </a:lnTo>
                <a:lnTo>
                  <a:pt x="40" y="4"/>
                </a:lnTo>
                <a:lnTo>
                  <a:pt x="40" y="5"/>
                </a:lnTo>
                <a:lnTo>
                  <a:pt x="41" y="4"/>
                </a:lnTo>
                <a:lnTo>
                  <a:pt x="47" y="4"/>
                </a:lnTo>
                <a:lnTo>
                  <a:pt x="50" y="4"/>
                </a:lnTo>
                <a:lnTo>
                  <a:pt x="52" y="4"/>
                </a:lnTo>
                <a:lnTo>
                  <a:pt x="55" y="4"/>
                </a:lnTo>
                <a:lnTo>
                  <a:pt x="57" y="4"/>
                </a:lnTo>
                <a:lnTo>
                  <a:pt x="59" y="4"/>
                </a:lnTo>
                <a:lnTo>
                  <a:pt x="67" y="4"/>
                </a:lnTo>
                <a:lnTo>
                  <a:pt x="71" y="4"/>
                </a:lnTo>
                <a:lnTo>
                  <a:pt x="74" y="4"/>
                </a:lnTo>
                <a:lnTo>
                  <a:pt x="78" y="4"/>
                </a:lnTo>
                <a:lnTo>
                  <a:pt x="79" y="4"/>
                </a:lnTo>
                <a:lnTo>
                  <a:pt x="83" y="4"/>
                </a:lnTo>
                <a:lnTo>
                  <a:pt x="83" y="4"/>
                </a:lnTo>
                <a:lnTo>
                  <a:pt x="84" y="4"/>
                </a:lnTo>
                <a:lnTo>
                  <a:pt x="93" y="4"/>
                </a:lnTo>
                <a:lnTo>
                  <a:pt x="95" y="4"/>
                </a:lnTo>
                <a:lnTo>
                  <a:pt x="103" y="2"/>
                </a:lnTo>
                <a:lnTo>
                  <a:pt x="103" y="4"/>
                </a:lnTo>
                <a:lnTo>
                  <a:pt x="109" y="4"/>
                </a:lnTo>
                <a:lnTo>
                  <a:pt x="114" y="4"/>
                </a:lnTo>
                <a:lnTo>
                  <a:pt x="115" y="4"/>
                </a:lnTo>
                <a:lnTo>
                  <a:pt x="121" y="4"/>
                </a:lnTo>
                <a:lnTo>
                  <a:pt x="126" y="4"/>
                </a:lnTo>
                <a:lnTo>
                  <a:pt x="127" y="4"/>
                </a:lnTo>
                <a:lnTo>
                  <a:pt x="133" y="4"/>
                </a:lnTo>
                <a:lnTo>
                  <a:pt x="146" y="5"/>
                </a:lnTo>
                <a:lnTo>
                  <a:pt x="148" y="5"/>
                </a:lnTo>
                <a:lnTo>
                  <a:pt x="150" y="5"/>
                </a:lnTo>
                <a:lnTo>
                  <a:pt x="153" y="5"/>
                </a:lnTo>
                <a:lnTo>
                  <a:pt x="158" y="5"/>
                </a:lnTo>
                <a:lnTo>
                  <a:pt x="160" y="5"/>
                </a:lnTo>
                <a:lnTo>
                  <a:pt x="167" y="5"/>
                </a:lnTo>
                <a:lnTo>
                  <a:pt x="169" y="4"/>
                </a:lnTo>
                <a:lnTo>
                  <a:pt x="170" y="4"/>
                </a:lnTo>
                <a:lnTo>
                  <a:pt x="170" y="5"/>
                </a:lnTo>
                <a:lnTo>
                  <a:pt x="182" y="5"/>
                </a:lnTo>
                <a:lnTo>
                  <a:pt x="184" y="5"/>
                </a:lnTo>
                <a:lnTo>
                  <a:pt x="189" y="5"/>
                </a:lnTo>
                <a:lnTo>
                  <a:pt x="191" y="5"/>
                </a:lnTo>
                <a:lnTo>
                  <a:pt x="200" y="4"/>
                </a:lnTo>
                <a:lnTo>
                  <a:pt x="203" y="4"/>
                </a:lnTo>
                <a:lnTo>
                  <a:pt x="203" y="4"/>
                </a:lnTo>
                <a:lnTo>
                  <a:pt x="207" y="4"/>
                </a:lnTo>
                <a:lnTo>
                  <a:pt x="210" y="4"/>
                </a:lnTo>
                <a:lnTo>
                  <a:pt x="215" y="4"/>
                </a:lnTo>
                <a:lnTo>
                  <a:pt x="217" y="4"/>
                </a:lnTo>
                <a:lnTo>
                  <a:pt x="219" y="4"/>
                </a:lnTo>
                <a:lnTo>
                  <a:pt x="220" y="4"/>
                </a:lnTo>
                <a:lnTo>
                  <a:pt x="224" y="2"/>
                </a:lnTo>
                <a:lnTo>
                  <a:pt x="225" y="2"/>
                </a:lnTo>
                <a:lnTo>
                  <a:pt x="227" y="2"/>
                </a:lnTo>
                <a:lnTo>
                  <a:pt x="231" y="2"/>
                </a:lnTo>
                <a:lnTo>
                  <a:pt x="238" y="0"/>
                </a:lnTo>
                <a:lnTo>
                  <a:pt x="238" y="2"/>
                </a:lnTo>
                <a:lnTo>
                  <a:pt x="239" y="2"/>
                </a:lnTo>
                <a:lnTo>
                  <a:pt x="244" y="2"/>
                </a:lnTo>
                <a:lnTo>
                  <a:pt x="246" y="2"/>
                </a:lnTo>
                <a:lnTo>
                  <a:pt x="248" y="2"/>
                </a:lnTo>
                <a:lnTo>
                  <a:pt x="250" y="2"/>
                </a:lnTo>
                <a:lnTo>
                  <a:pt x="260" y="2"/>
                </a:lnTo>
                <a:lnTo>
                  <a:pt x="267" y="2"/>
                </a:lnTo>
                <a:lnTo>
                  <a:pt x="275" y="2"/>
                </a:lnTo>
                <a:lnTo>
                  <a:pt x="277" y="2"/>
                </a:lnTo>
                <a:lnTo>
                  <a:pt x="286" y="2"/>
                </a:lnTo>
                <a:lnTo>
                  <a:pt x="289" y="2"/>
                </a:lnTo>
                <a:lnTo>
                  <a:pt x="299" y="2"/>
                </a:lnTo>
                <a:lnTo>
                  <a:pt x="301" y="2"/>
                </a:lnTo>
                <a:lnTo>
                  <a:pt x="308" y="2"/>
                </a:lnTo>
                <a:lnTo>
                  <a:pt x="308" y="5"/>
                </a:lnTo>
                <a:lnTo>
                  <a:pt x="308" y="7"/>
                </a:lnTo>
                <a:lnTo>
                  <a:pt x="308" y="11"/>
                </a:lnTo>
                <a:lnTo>
                  <a:pt x="308" y="23"/>
                </a:lnTo>
                <a:lnTo>
                  <a:pt x="308" y="24"/>
                </a:lnTo>
                <a:lnTo>
                  <a:pt x="308" y="26"/>
                </a:lnTo>
                <a:lnTo>
                  <a:pt x="308" y="33"/>
                </a:lnTo>
                <a:lnTo>
                  <a:pt x="308" y="36"/>
                </a:lnTo>
                <a:lnTo>
                  <a:pt x="308" y="47"/>
                </a:lnTo>
                <a:lnTo>
                  <a:pt x="308" y="48"/>
                </a:lnTo>
                <a:lnTo>
                  <a:pt x="308" y="52"/>
                </a:lnTo>
                <a:lnTo>
                  <a:pt x="308" y="54"/>
                </a:lnTo>
                <a:lnTo>
                  <a:pt x="308" y="55"/>
                </a:lnTo>
                <a:lnTo>
                  <a:pt x="308" y="55"/>
                </a:lnTo>
                <a:lnTo>
                  <a:pt x="308" y="57"/>
                </a:lnTo>
                <a:lnTo>
                  <a:pt x="308" y="59"/>
                </a:lnTo>
                <a:lnTo>
                  <a:pt x="308" y="61"/>
                </a:lnTo>
                <a:lnTo>
                  <a:pt x="308" y="66"/>
                </a:lnTo>
                <a:lnTo>
                  <a:pt x="308" y="69"/>
                </a:lnTo>
                <a:lnTo>
                  <a:pt x="308" y="71"/>
                </a:lnTo>
                <a:lnTo>
                  <a:pt x="308" y="73"/>
                </a:lnTo>
                <a:lnTo>
                  <a:pt x="310" y="73"/>
                </a:lnTo>
                <a:lnTo>
                  <a:pt x="311" y="73"/>
                </a:lnTo>
                <a:lnTo>
                  <a:pt x="317" y="73"/>
                </a:lnTo>
                <a:lnTo>
                  <a:pt x="324" y="73"/>
                </a:lnTo>
                <a:lnTo>
                  <a:pt x="329" y="73"/>
                </a:lnTo>
                <a:lnTo>
                  <a:pt x="334" y="71"/>
                </a:lnTo>
                <a:lnTo>
                  <a:pt x="336" y="71"/>
                </a:lnTo>
                <a:lnTo>
                  <a:pt x="339" y="71"/>
                </a:lnTo>
                <a:lnTo>
                  <a:pt x="341" y="71"/>
                </a:lnTo>
                <a:lnTo>
                  <a:pt x="344" y="71"/>
                </a:lnTo>
                <a:lnTo>
                  <a:pt x="351" y="71"/>
                </a:lnTo>
                <a:lnTo>
                  <a:pt x="361" y="71"/>
                </a:lnTo>
                <a:lnTo>
                  <a:pt x="368" y="71"/>
                </a:lnTo>
                <a:lnTo>
                  <a:pt x="370" y="71"/>
                </a:lnTo>
                <a:lnTo>
                  <a:pt x="372" y="71"/>
                </a:lnTo>
                <a:lnTo>
                  <a:pt x="379" y="71"/>
                </a:lnTo>
                <a:lnTo>
                  <a:pt x="379" y="79"/>
                </a:lnTo>
                <a:lnTo>
                  <a:pt x="379" y="81"/>
                </a:lnTo>
                <a:lnTo>
                  <a:pt x="379" y="83"/>
                </a:lnTo>
                <a:lnTo>
                  <a:pt x="379" y="85"/>
                </a:lnTo>
                <a:lnTo>
                  <a:pt x="379" y="86"/>
                </a:lnTo>
                <a:lnTo>
                  <a:pt x="379" y="88"/>
                </a:lnTo>
                <a:lnTo>
                  <a:pt x="379" y="98"/>
                </a:lnTo>
                <a:lnTo>
                  <a:pt x="379" y="102"/>
                </a:lnTo>
                <a:lnTo>
                  <a:pt x="380" y="104"/>
                </a:lnTo>
                <a:lnTo>
                  <a:pt x="380" y="105"/>
                </a:lnTo>
                <a:lnTo>
                  <a:pt x="379" y="105"/>
                </a:lnTo>
                <a:lnTo>
                  <a:pt x="372" y="105"/>
                </a:lnTo>
                <a:lnTo>
                  <a:pt x="372" y="107"/>
                </a:lnTo>
                <a:lnTo>
                  <a:pt x="372" y="128"/>
                </a:lnTo>
                <a:lnTo>
                  <a:pt x="372" y="129"/>
                </a:lnTo>
                <a:lnTo>
                  <a:pt x="372" y="136"/>
                </a:lnTo>
                <a:lnTo>
                  <a:pt x="373" y="138"/>
                </a:lnTo>
                <a:lnTo>
                  <a:pt x="373" y="140"/>
                </a:lnTo>
                <a:lnTo>
                  <a:pt x="373" y="143"/>
                </a:lnTo>
                <a:lnTo>
                  <a:pt x="373" y="145"/>
                </a:lnTo>
                <a:lnTo>
                  <a:pt x="373" y="148"/>
                </a:lnTo>
                <a:lnTo>
                  <a:pt x="373" y="150"/>
                </a:lnTo>
                <a:lnTo>
                  <a:pt x="373" y="153"/>
                </a:lnTo>
                <a:lnTo>
                  <a:pt x="373" y="160"/>
                </a:lnTo>
                <a:lnTo>
                  <a:pt x="373" y="162"/>
                </a:lnTo>
                <a:lnTo>
                  <a:pt x="373" y="172"/>
                </a:lnTo>
                <a:lnTo>
                  <a:pt x="373" y="174"/>
                </a:lnTo>
                <a:lnTo>
                  <a:pt x="373" y="181"/>
                </a:lnTo>
                <a:lnTo>
                  <a:pt x="375" y="215"/>
                </a:lnTo>
                <a:lnTo>
                  <a:pt x="375" y="222"/>
                </a:lnTo>
                <a:lnTo>
                  <a:pt x="375" y="236"/>
                </a:lnTo>
                <a:lnTo>
                  <a:pt x="375" y="248"/>
                </a:lnTo>
                <a:lnTo>
                  <a:pt x="375" y="251"/>
                </a:lnTo>
                <a:lnTo>
                  <a:pt x="375" y="253"/>
                </a:lnTo>
                <a:lnTo>
                  <a:pt x="375" y="260"/>
                </a:lnTo>
                <a:lnTo>
                  <a:pt x="375" y="270"/>
                </a:lnTo>
                <a:lnTo>
                  <a:pt x="375" y="272"/>
                </a:lnTo>
                <a:lnTo>
                  <a:pt x="375" y="276"/>
                </a:lnTo>
                <a:lnTo>
                  <a:pt x="375" y="277"/>
                </a:lnTo>
                <a:lnTo>
                  <a:pt x="375" y="288"/>
                </a:lnTo>
                <a:lnTo>
                  <a:pt x="375" y="293"/>
                </a:lnTo>
                <a:lnTo>
                  <a:pt x="375" y="294"/>
                </a:lnTo>
                <a:lnTo>
                  <a:pt x="375" y="296"/>
                </a:lnTo>
                <a:lnTo>
                  <a:pt x="375" y="298"/>
                </a:lnTo>
                <a:lnTo>
                  <a:pt x="375" y="300"/>
                </a:lnTo>
                <a:lnTo>
                  <a:pt x="375" y="308"/>
                </a:lnTo>
                <a:lnTo>
                  <a:pt x="375" y="312"/>
                </a:lnTo>
                <a:lnTo>
                  <a:pt x="375" y="322"/>
                </a:lnTo>
                <a:lnTo>
                  <a:pt x="375" y="325"/>
                </a:lnTo>
                <a:lnTo>
                  <a:pt x="375" y="327"/>
                </a:lnTo>
                <a:lnTo>
                  <a:pt x="375" y="327"/>
                </a:lnTo>
                <a:lnTo>
                  <a:pt x="377" y="339"/>
                </a:lnTo>
                <a:lnTo>
                  <a:pt x="377" y="343"/>
                </a:lnTo>
                <a:lnTo>
                  <a:pt x="377" y="344"/>
                </a:lnTo>
                <a:lnTo>
                  <a:pt x="377" y="356"/>
                </a:lnTo>
                <a:lnTo>
                  <a:pt x="370" y="356"/>
                </a:lnTo>
                <a:lnTo>
                  <a:pt x="365" y="356"/>
                </a:lnTo>
                <a:lnTo>
                  <a:pt x="354" y="356"/>
                </a:lnTo>
                <a:lnTo>
                  <a:pt x="348" y="356"/>
                </a:lnTo>
                <a:lnTo>
                  <a:pt x="342" y="356"/>
                </a:lnTo>
                <a:lnTo>
                  <a:pt x="334" y="356"/>
                </a:lnTo>
                <a:lnTo>
                  <a:pt x="330" y="356"/>
                </a:lnTo>
                <a:lnTo>
                  <a:pt x="327" y="356"/>
                </a:lnTo>
                <a:lnTo>
                  <a:pt x="325" y="356"/>
                </a:lnTo>
                <a:lnTo>
                  <a:pt x="324" y="356"/>
                </a:lnTo>
                <a:lnTo>
                  <a:pt x="320" y="356"/>
                </a:lnTo>
                <a:lnTo>
                  <a:pt x="317" y="356"/>
                </a:lnTo>
                <a:lnTo>
                  <a:pt x="310" y="356"/>
                </a:lnTo>
                <a:lnTo>
                  <a:pt x="308" y="356"/>
                </a:lnTo>
                <a:lnTo>
                  <a:pt x="308" y="356"/>
                </a:lnTo>
                <a:lnTo>
                  <a:pt x="305" y="356"/>
                </a:lnTo>
                <a:lnTo>
                  <a:pt x="298" y="356"/>
                </a:lnTo>
                <a:lnTo>
                  <a:pt x="293" y="356"/>
                </a:lnTo>
                <a:lnTo>
                  <a:pt x="284" y="358"/>
                </a:lnTo>
                <a:lnTo>
                  <a:pt x="281" y="358"/>
                </a:lnTo>
                <a:lnTo>
                  <a:pt x="275" y="358"/>
                </a:lnTo>
                <a:lnTo>
                  <a:pt x="274" y="358"/>
                </a:lnTo>
                <a:lnTo>
                  <a:pt x="263" y="360"/>
                </a:lnTo>
                <a:lnTo>
                  <a:pt x="253" y="360"/>
                </a:lnTo>
                <a:lnTo>
                  <a:pt x="251" y="360"/>
                </a:lnTo>
                <a:lnTo>
                  <a:pt x="251" y="358"/>
                </a:lnTo>
                <a:lnTo>
                  <a:pt x="251" y="355"/>
                </a:lnTo>
                <a:lnTo>
                  <a:pt x="251" y="350"/>
                </a:lnTo>
                <a:lnTo>
                  <a:pt x="251" y="344"/>
                </a:lnTo>
                <a:lnTo>
                  <a:pt x="251" y="332"/>
                </a:lnTo>
                <a:lnTo>
                  <a:pt x="251" y="327"/>
                </a:lnTo>
                <a:lnTo>
                  <a:pt x="251" y="313"/>
                </a:lnTo>
                <a:lnTo>
                  <a:pt x="251" y="301"/>
                </a:lnTo>
                <a:lnTo>
                  <a:pt x="251" y="300"/>
                </a:lnTo>
                <a:lnTo>
                  <a:pt x="251" y="298"/>
                </a:lnTo>
                <a:lnTo>
                  <a:pt x="251" y="296"/>
                </a:lnTo>
                <a:lnTo>
                  <a:pt x="251" y="294"/>
                </a:lnTo>
                <a:lnTo>
                  <a:pt x="251" y="289"/>
                </a:lnTo>
                <a:lnTo>
                  <a:pt x="251" y="281"/>
                </a:lnTo>
                <a:lnTo>
                  <a:pt x="246" y="281"/>
                </a:lnTo>
                <a:lnTo>
                  <a:pt x="241" y="281"/>
                </a:lnTo>
                <a:lnTo>
                  <a:pt x="238" y="281"/>
                </a:lnTo>
                <a:lnTo>
                  <a:pt x="238" y="281"/>
                </a:lnTo>
                <a:lnTo>
                  <a:pt x="238" y="272"/>
                </a:lnTo>
                <a:lnTo>
                  <a:pt x="238" y="267"/>
                </a:lnTo>
                <a:lnTo>
                  <a:pt x="238" y="260"/>
                </a:lnTo>
                <a:lnTo>
                  <a:pt x="238" y="257"/>
                </a:lnTo>
                <a:lnTo>
                  <a:pt x="238" y="251"/>
                </a:lnTo>
                <a:lnTo>
                  <a:pt x="238" y="250"/>
                </a:lnTo>
                <a:lnTo>
                  <a:pt x="238" y="239"/>
                </a:lnTo>
                <a:lnTo>
                  <a:pt x="238" y="238"/>
                </a:lnTo>
                <a:lnTo>
                  <a:pt x="238" y="236"/>
                </a:lnTo>
                <a:lnTo>
                  <a:pt x="238" y="227"/>
                </a:lnTo>
                <a:lnTo>
                  <a:pt x="238" y="214"/>
                </a:lnTo>
                <a:lnTo>
                  <a:pt x="238" y="212"/>
                </a:lnTo>
                <a:lnTo>
                  <a:pt x="238" y="207"/>
                </a:lnTo>
                <a:lnTo>
                  <a:pt x="238" y="203"/>
                </a:lnTo>
                <a:lnTo>
                  <a:pt x="236" y="186"/>
                </a:lnTo>
                <a:lnTo>
                  <a:pt x="236" y="184"/>
                </a:lnTo>
                <a:lnTo>
                  <a:pt x="236" y="181"/>
                </a:lnTo>
                <a:lnTo>
                  <a:pt x="236" y="179"/>
                </a:lnTo>
                <a:lnTo>
                  <a:pt x="236" y="176"/>
                </a:lnTo>
                <a:lnTo>
                  <a:pt x="236" y="174"/>
                </a:lnTo>
                <a:lnTo>
                  <a:pt x="236" y="169"/>
                </a:lnTo>
                <a:lnTo>
                  <a:pt x="236" y="147"/>
                </a:lnTo>
                <a:lnTo>
                  <a:pt x="236" y="147"/>
                </a:lnTo>
                <a:lnTo>
                  <a:pt x="236" y="121"/>
                </a:lnTo>
                <a:lnTo>
                  <a:pt x="236" y="119"/>
                </a:lnTo>
                <a:lnTo>
                  <a:pt x="236" y="116"/>
                </a:lnTo>
                <a:lnTo>
                  <a:pt x="236" y="105"/>
                </a:lnTo>
                <a:lnTo>
                  <a:pt x="227" y="105"/>
                </a:lnTo>
                <a:lnTo>
                  <a:pt x="224" y="105"/>
                </a:lnTo>
                <a:lnTo>
                  <a:pt x="222" y="105"/>
                </a:lnTo>
                <a:lnTo>
                  <a:pt x="217" y="105"/>
                </a:lnTo>
                <a:lnTo>
                  <a:pt x="215" y="105"/>
                </a:lnTo>
                <a:lnTo>
                  <a:pt x="210" y="105"/>
                </a:lnTo>
                <a:lnTo>
                  <a:pt x="196" y="105"/>
                </a:lnTo>
                <a:lnTo>
                  <a:pt x="195" y="105"/>
                </a:lnTo>
                <a:lnTo>
                  <a:pt x="174" y="107"/>
                </a:lnTo>
                <a:lnTo>
                  <a:pt x="172" y="107"/>
                </a:lnTo>
                <a:lnTo>
                  <a:pt x="169" y="107"/>
                </a:lnTo>
                <a:lnTo>
                  <a:pt x="164" y="107"/>
                </a:lnTo>
                <a:lnTo>
                  <a:pt x="143" y="107"/>
                </a:lnTo>
                <a:lnTo>
                  <a:pt x="143" y="107"/>
                </a:lnTo>
                <a:lnTo>
                  <a:pt x="141" y="107"/>
                </a:lnTo>
                <a:lnTo>
                  <a:pt x="134" y="107"/>
                </a:lnTo>
                <a:lnTo>
                  <a:pt x="131" y="107"/>
                </a:lnTo>
                <a:lnTo>
                  <a:pt x="126" y="107"/>
                </a:lnTo>
                <a:lnTo>
                  <a:pt x="124" y="107"/>
                </a:lnTo>
                <a:lnTo>
                  <a:pt x="121" y="107"/>
                </a:lnTo>
                <a:lnTo>
                  <a:pt x="115" y="107"/>
                </a:lnTo>
                <a:lnTo>
                  <a:pt x="114" y="107"/>
                </a:lnTo>
                <a:lnTo>
                  <a:pt x="112" y="107"/>
                </a:lnTo>
                <a:lnTo>
                  <a:pt x="103" y="107"/>
                </a:lnTo>
                <a:lnTo>
                  <a:pt x="102" y="107"/>
                </a:lnTo>
                <a:lnTo>
                  <a:pt x="100" y="109"/>
                </a:lnTo>
                <a:lnTo>
                  <a:pt x="98" y="109"/>
                </a:lnTo>
                <a:lnTo>
                  <a:pt x="98" y="109"/>
                </a:lnTo>
                <a:lnTo>
                  <a:pt x="95" y="109"/>
                </a:lnTo>
                <a:lnTo>
                  <a:pt x="79" y="114"/>
                </a:lnTo>
                <a:lnTo>
                  <a:pt x="74" y="114"/>
                </a:lnTo>
                <a:lnTo>
                  <a:pt x="67" y="116"/>
                </a:lnTo>
                <a:lnTo>
                  <a:pt x="67" y="116"/>
                </a:lnTo>
                <a:lnTo>
                  <a:pt x="55" y="117"/>
                </a:lnTo>
                <a:lnTo>
                  <a:pt x="53" y="117"/>
                </a:lnTo>
                <a:lnTo>
                  <a:pt x="48" y="119"/>
                </a:lnTo>
                <a:lnTo>
                  <a:pt x="47" y="119"/>
                </a:lnTo>
                <a:lnTo>
                  <a:pt x="45" y="119"/>
                </a:lnTo>
                <a:lnTo>
                  <a:pt x="36" y="121"/>
                </a:lnTo>
                <a:lnTo>
                  <a:pt x="35" y="121"/>
                </a:lnTo>
                <a:lnTo>
                  <a:pt x="33" y="121"/>
                </a:lnTo>
                <a:lnTo>
                  <a:pt x="31" y="121"/>
                </a:lnTo>
                <a:lnTo>
                  <a:pt x="23" y="121"/>
                </a:lnTo>
                <a:lnTo>
                  <a:pt x="23" y="121"/>
                </a:lnTo>
                <a:lnTo>
                  <a:pt x="19" y="121"/>
                </a:lnTo>
                <a:lnTo>
                  <a:pt x="16" y="121"/>
                </a:lnTo>
                <a:lnTo>
                  <a:pt x="14" y="121"/>
                </a:lnTo>
                <a:lnTo>
                  <a:pt x="10" y="121"/>
                </a:lnTo>
                <a:lnTo>
                  <a:pt x="7" y="121"/>
                </a:lnTo>
                <a:lnTo>
                  <a:pt x="4" y="121"/>
                </a:lnTo>
                <a:lnTo>
                  <a:pt x="2" y="121"/>
                </a:lnTo>
                <a:lnTo>
                  <a:pt x="0" y="121"/>
                </a:lnTo>
                <a:lnTo>
                  <a:pt x="0" y="119"/>
                </a:lnTo>
                <a:lnTo>
                  <a:pt x="0" y="117"/>
                </a:lnTo>
                <a:lnTo>
                  <a:pt x="0" y="116"/>
                </a:lnTo>
                <a:lnTo>
                  <a:pt x="0" y="109"/>
                </a:lnTo>
                <a:lnTo>
                  <a:pt x="0" y="107"/>
                </a:lnTo>
                <a:lnTo>
                  <a:pt x="0" y="105"/>
                </a:lnTo>
                <a:lnTo>
                  <a:pt x="0" y="102"/>
                </a:lnTo>
                <a:lnTo>
                  <a:pt x="0" y="100"/>
                </a:lnTo>
                <a:lnTo>
                  <a:pt x="0" y="93"/>
                </a:lnTo>
                <a:lnTo>
                  <a:pt x="0" y="90"/>
                </a:lnTo>
                <a:lnTo>
                  <a:pt x="0" y="86"/>
                </a:lnTo>
                <a:lnTo>
                  <a:pt x="0" y="86"/>
                </a:lnTo>
                <a:lnTo>
                  <a:pt x="0" y="81"/>
                </a:lnTo>
                <a:lnTo>
                  <a:pt x="0" y="78"/>
                </a:lnTo>
                <a:lnTo>
                  <a:pt x="0" y="76"/>
                </a:lnTo>
                <a:lnTo>
                  <a:pt x="0" y="74"/>
                </a:lnTo>
                <a:lnTo>
                  <a:pt x="0" y="69"/>
                </a:lnTo>
                <a:lnTo>
                  <a:pt x="0" y="61"/>
                </a:lnTo>
                <a:lnTo>
                  <a:pt x="0" y="55"/>
                </a:lnTo>
                <a:lnTo>
                  <a:pt x="0" y="47"/>
                </a:lnTo>
                <a:lnTo>
                  <a:pt x="0" y="43"/>
                </a:lnTo>
                <a:lnTo>
                  <a:pt x="0" y="42"/>
                </a:lnTo>
                <a:lnTo>
                  <a:pt x="0" y="40"/>
                </a:lnTo>
                <a:lnTo>
                  <a:pt x="0" y="38"/>
                </a:lnTo>
                <a:lnTo>
                  <a:pt x="2" y="38"/>
                </a:lnTo>
                <a:lnTo>
                  <a:pt x="4" y="38"/>
                </a:lnTo>
                <a:lnTo>
                  <a:pt x="4" y="36"/>
                </a:lnTo>
                <a:lnTo>
                  <a:pt x="4" y="31"/>
                </a:lnTo>
                <a:lnTo>
                  <a:pt x="4" y="28"/>
                </a:lnTo>
                <a:lnTo>
                  <a:pt x="4" y="26"/>
                </a:lnTo>
                <a:lnTo>
                  <a:pt x="4" y="19"/>
                </a:lnTo>
                <a:lnTo>
                  <a:pt x="4" y="12"/>
                </a:lnTo>
                <a:lnTo>
                  <a:pt x="4" y="5"/>
                </a:lnTo>
                <a:lnTo>
                  <a:pt x="4" y="4"/>
                </a:lnTo>
                <a:lnTo>
                  <a:pt x="5" y="4"/>
                </a:lnTo>
                <a:lnTo>
                  <a:pt x="17" y="4"/>
                </a:lnTo>
                <a:lnTo>
                  <a:pt x="21" y="4"/>
                </a:lnTo>
                <a:lnTo>
                  <a:pt x="23" y="4"/>
                </a:lnTo>
                <a:lnTo>
                  <a:pt x="23" y="4"/>
                </a:lnTo>
                <a:lnTo>
                  <a:pt x="26" y="4"/>
                </a:lnTo>
                <a:lnTo>
                  <a:pt x="28" y="4"/>
                </a:lnTo>
                <a:lnTo>
                  <a:pt x="31" y="4"/>
                </a:lnTo>
              </a:path>
            </a:pathLst>
          </a:custGeom>
          <a:solidFill>
            <a:schemeClr val="accent1">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3" name="Freeform 161"/>
          <p:cNvSpPr>
            <a:spLocks/>
          </p:cNvSpPr>
          <p:nvPr/>
        </p:nvSpPr>
        <p:spPr bwMode="auto">
          <a:xfrm>
            <a:off x="5416153" y="2266950"/>
            <a:ext cx="423863" cy="446485"/>
          </a:xfrm>
          <a:custGeom>
            <a:avLst/>
            <a:gdLst/>
            <a:ahLst/>
            <a:cxnLst>
              <a:cxn ang="0">
                <a:pos x="37" y="3"/>
              </a:cxn>
              <a:cxn ang="0">
                <a:pos x="87" y="1"/>
              </a:cxn>
              <a:cxn ang="0">
                <a:pos x="130" y="1"/>
              </a:cxn>
              <a:cxn ang="0">
                <a:pos x="165" y="3"/>
              </a:cxn>
              <a:cxn ang="0">
                <a:pos x="197" y="5"/>
              </a:cxn>
              <a:cxn ang="0">
                <a:pos x="235" y="5"/>
              </a:cxn>
              <a:cxn ang="0">
                <a:pos x="268" y="6"/>
              </a:cxn>
              <a:cxn ang="0">
                <a:pos x="314" y="6"/>
              </a:cxn>
              <a:cxn ang="0">
                <a:pos x="356" y="12"/>
              </a:cxn>
              <a:cxn ang="0">
                <a:pos x="356" y="44"/>
              </a:cxn>
              <a:cxn ang="0">
                <a:pos x="354" y="72"/>
              </a:cxn>
              <a:cxn ang="0">
                <a:pos x="350" y="113"/>
              </a:cxn>
              <a:cxn ang="0">
                <a:pos x="350" y="149"/>
              </a:cxn>
              <a:cxn ang="0">
                <a:pos x="349" y="180"/>
              </a:cxn>
              <a:cxn ang="0">
                <a:pos x="347" y="235"/>
              </a:cxn>
              <a:cxn ang="0">
                <a:pos x="345" y="282"/>
              </a:cxn>
              <a:cxn ang="0">
                <a:pos x="307" y="283"/>
              </a:cxn>
              <a:cxn ang="0">
                <a:pos x="273" y="342"/>
              </a:cxn>
              <a:cxn ang="0">
                <a:pos x="263" y="368"/>
              </a:cxn>
              <a:cxn ang="0">
                <a:pos x="252" y="361"/>
              </a:cxn>
              <a:cxn ang="0">
                <a:pos x="232" y="375"/>
              </a:cxn>
              <a:cxn ang="0">
                <a:pos x="211" y="368"/>
              </a:cxn>
              <a:cxn ang="0">
                <a:pos x="215" y="356"/>
              </a:cxn>
              <a:cxn ang="0">
                <a:pos x="218" y="342"/>
              </a:cxn>
              <a:cxn ang="0">
                <a:pos x="196" y="328"/>
              </a:cxn>
              <a:cxn ang="0">
                <a:pos x="194" y="302"/>
              </a:cxn>
              <a:cxn ang="0">
                <a:pos x="159" y="302"/>
              </a:cxn>
              <a:cxn ang="0">
                <a:pos x="130" y="292"/>
              </a:cxn>
              <a:cxn ang="0">
                <a:pos x="125" y="268"/>
              </a:cxn>
              <a:cxn ang="0">
                <a:pos x="115" y="251"/>
              </a:cxn>
              <a:cxn ang="0">
                <a:pos x="99" y="235"/>
              </a:cxn>
              <a:cxn ang="0">
                <a:pos x="98" y="222"/>
              </a:cxn>
              <a:cxn ang="0">
                <a:pos x="77" y="215"/>
              </a:cxn>
              <a:cxn ang="0">
                <a:pos x="58" y="209"/>
              </a:cxn>
              <a:cxn ang="0">
                <a:pos x="51" y="211"/>
              </a:cxn>
              <a:cxn ang="0">
                <a:pos x="44" y="204"/>
              </a:cxn>
              <a:cxn ang="0">
                <a:pos x="41" y="213"/>
              </a:cxn>
              <a:cxn ang="0">
                <a:pos x="36" y="199"/>
              </a:cxn>
              <a:cxn ang="0">
                <a:pos x="39" y="184"/>
              </a:cxn>
              <a:cxn ang="0">
                <a:pos x="29" y="185"/>
              </a:cxn>
              <a:cxn ang="0">
                <a:pos x="24" y="197"/>
              </a:cxn>
              <a:cxn ang="0">
                <a:pos x="22" y="196"/>
              </a:cxn>
              <a:cxn ang="0">
                <a:pos x="12" y="192"/>
              </a:cxn>
              <a:cxn ang="0">
                <a:pos x="10" y="191"/>
              </a:cxn>
              <a:cxn ang="0">
                <a:pos x="8" y="173"/>
              </a:cxn>
              <a:cxn ang="0">
                <a:pos x="8" y="161"/>
              </a:cxn>
              <a:cxn ang="0">
                <a:pos x="8" y="151"/>
              </a:cxn>
              <a:cxn ang="0">
                <a:pos x="6" y="141"/>
              </a:cxn>
              <a:cxn ang="0">
                <a:pos x="6" y="129"/>
              </a:cxn>
              <a:cxn ang="0">
                <a:pos x="15" y="127"/>
              </a:cxn>
              <a:cxn ang="0">
                <a:pos x="12" y="120"/>
              </a:cxn>
              <a:cxn ang="0">
                <a:pos x="10" y="113"/>
              </a:cxn>
              <a:cxn ang="0">
                <a:pos x="8" y="99"/>
              </a:cxn>
              <a:cxn ang="0">
                <a:pos x="10" y="84"/>
              </a:cxn>
              <a:cxn ang="0">
                <a:pos x="5" y="67"/>
              </a:cxn>
              <a:cxn ang="0">
                <a:pos x="15" y="62"/>
              </a:cxn>
              <a:cxn ang="0">
                <a:pos x="8" y="51"/>
              </a:cxn>
              <a:cxn ang="0">
                <a:pos x="3" y="39"/>
              </a:cxn>
              <a:cxn ang="0">
                <a:pos x="5" y="37"/>
              </a:cxn>
              <a:cxn ang="0">
                <a:pos x="1" y="25"/>
              </a:cxn>
              <a:cxn ang="0">
                <a:pos x="1" y="19"/>
              </a:cxn>
              <a:cxn ang="0">
                <a:pos x="8" y="13"/>
              </a:cxn>
              <a:cxn ang="0">
                <a:pos x="13" y="6"/>
              </a:cxn>
            </a:cxnLst>
            <a:rect l="0" t="0" r="r" b="b"/>
            <a:pathLst>
              <a:path w="356" h="375">
                <a:moveTo>
                  <a:pt x="12" y="3"/>
                </a:moveTo>
                <a:lnTo>
                  <a:pt x="15" y="3"/>
                </a:lnTo>
                <a:lnTo>
                  <a:pt x="17" y="3"/>
                </a:lnTo>
                <a:lnTo>
                  <a:pt x="18" y="3"/>
                </a:lnTo>
                <a:lnTo>
                  <a:pt x="20" y="3"/>
                </a:lnTo>
                <a:lnTo>
                  <a:pt x="22" y="3"/>
                </a:lnTo>
                <a:lnTo>
                  <a:pt x="24" y="3"/>
                </a:lnTo>
                <a:lnTo>
                  <a:pt x="27" y="3"/>
                </a:lnTo>
                <a:lnTo>
                  <a:pt x="30" y="3"/>
                </a:lnTo>
                <a:lnTo>
                  <a:pt x="32" y="3"/>
                </a:lnTo>
                <a:lnTo>
                  <a:pt x="34" y="3"/>
                </a:lnTo>
                <a:lnTo>
                  <a:pt x="37" y="3"/>
                </a:lnTo>
                <a:lnTo>
                  <a:pt x="43" y="1"/>
                </a:lnTo>
                <a:lnTo>
                  <a:pt x="48" y="1"/>
                </a:lnTo>
                <a:lnTo>
                  <a:pt x="49" y="1"/>
                </a:lnTo>
                <a:lnTo>
                  <a:pt x="55" y="1"/>
                </a:lnTo>
                <a:lnTo>
                  <a:pt x="56" y="1"/>
                </a:lnTo>
                <a:lnTo>
                  <a:pt x="58" y="1"/>
                </a:lnTo>
                <a:lnTo>
                  <a:pt x="63" y="1"/>
                </a:lnTo>
                <a:lnTo>
                  <a:pt x="65" y="1"/>
                </a:lnTo>
                <a:lnTo>
                  <a:pt x="70" y="1"/>
                </a:lnTo>
                <a:lnTo>
                  <a:pt x="77" y="1"/>
                </a:lnTo>
                <a:lnTo>
                  <a:pt x="82" y="1"/>
                </a:lnTo>
                <a:lnTo>
                  <a:pt x="87" y="1"/>
                </a:lnTo>
                <a:lnTo>
                  <a:pt x="91" y="1"/>
                </a:lnTo>
                <a:lnTo>
                  <a:pt x="94" y="1"/>
                </a:lnTo>
                <a:lnTo>
                  <a:pt x="98" y="1"/>
                </a:lnTo>
                <a:lnTo>
                  <a:pt x="99" y="1"/>
                </a:lnTo>
                <a:lnTo>
                  <a:pt x="103" y="1"/>
                </a:lnTo>
                <a:lnTo>
                  <a:pt x="111" y="1"/>
                </a:lnTo>
                <a:lnTo>
                  <a:pt x="118" y="0"/>
                </a:lnTo>
                <a:lnTo>
                  <a:pt x="120" y="0"/>
                </a:lnTo>
                <a:lnTo>
                  <a:pt x="122" y="0"/>
                </a:lnTo>
                <a:lnTo>
                  <a:pt x="123" y="0"/>
                </a:lnTo>
                <a:lnTo>
                  <a:pt x="125" y="0"/>
                </a:lnTo>
                <a:lnTo>
                  <a:pt x="130" y="1"/>
                </a:lnTo>
                <a:lnTo>
                  <a:pt x="137" y="1"/>
                </a:lnTo>
                <a:lnTo>
                  <a:pt x="144" y="1"/>
                </a:lnTo>
                <a:lnTo>
                  <a:pt x="144" y="1"/>
                </a:lnTo>
                <a:lnTo>
                  <a:pt x="146" y="1"/>
                </a:lnTo>
                <a:lnTo>
                  <a:pt x="147" y="1"/>
                </a:lnTo>
                <a:lnTo>
                  <a:pt x="151" y="1"/>
                </a:lnTo>
                <a:lnTo>
                  <a:pt x="154" y="1"/>
                </a:lnTo>
                <a:lnTo>
                  <a:pt x="156" y="1"/>
                </a:lnTo>
                <a:lnTo>
                  <a:pt x="159" y="3"/>
                </a:lnTo>
                <a:lnTo>
                  <a:pt x="161" y="3"/>
                </a:lnTo>
                <a:lnTo>
                  <a:pt x="163" y="3"/>
                </a:lnTo>
                <a:lnTo>
                  <a:pt x="165" y="3"/>
                </a:lnTo>
                <a:lnTo>
                  <a:pt x="166" y="3"/>
                </a:lnTo>
                <a:lnTo>
                  <a:pt x="168" y="3"/>
                </a:lnTo>
                <a:lnTo>
                  <a:pt x="170" y="3"/>
                </a:lnTo>
                <a:lnTo>
                  <a:pt x="172" y="3"/>
                </a:lnTo>
                <a:lnTo>
                  <a:pt x="175" y="3"/>
                </a:lnTo>
                <a:lnTo>
                  <a:pt x="177" y="3"/>
                </a:lnTo>
                <a:lnTo>
                  <a:pt x="185" y="5"/>
                </a:lnTo>
                <a:lnTo>
                  <a:pt x="189" y="5"/>
                </a:lnTo>
                <a:lnTo>
                  <a:pt x="189" y="5"/>
                </a:lnTo>
                <a:lnTo>
                  <a:pt x="194" y="5"/>
                </a:lnTo>
                <a:lnTo>
                  <a:pt x="196" y="5"/>
                </a:lnTo>
                <a:lnTo>
                  <a:pt x="197" y="5"/>
                </a:lnTo>
                <a:lnTo>
                  <a:pt x="199" y="5"/>
                </a:lnTo>
                <a:lnTo>
                  <a:pt x="202" y="5"/>
                </a:lnTo>
                <a:lnTo>
                  <a:pt x="204" y="5"/>
                </a:lnTo>
                <a:lnTo>
                  <a:pt x="208" y="5"/>
                </a:lnTo>
                <a:lnTo>
                  <a:pt x="209" y="5"/>
                </a:lnTo>
                <a:lnTo>
                  <a:pt x="211" y="5"/>
                </a:lnTo>
                <a:lnTo>
                  <a:pt x="216" y="5"/>
                </a:lnTo>
                <a:lnTo>
                  <a:pt x="218" y="5"/>
                </a:lnTo>
                <a:lnTo>
                  <a:pt x="220" y="5"/>
                </a:lnTo>
                <a:lnTo>
                  <a:pt x="221" y="5"/>
                </a:lnTo>
                <a:lnTo>
                  <a:pt x="227" y="5"/>
                </a:lnTo>
                <a:lnTo>
                  <a:pt x="235" y="5"/>
                </a:lnTo>
                <a:lnTo>
                  <a:pt x="235" y="5"/>
                </a:lnTo>
                <a:lnTo>
                  <a:pt x="239" y="5"/>
                </a:lnTo>
                <a:lnTo>
                  <a:pt x="240" y="5"/>
                </a:lnTo>
                <a:lnTo>
                  <a:pt x="242" y="5"/>
                </a:lnTo>
                <a:lnTo>
                  <a:pt x="245" y="5"/>
                </a:lnTo>
                <a:lnTo>
                  <a:pt x="247" y="6"/>
                </a:lnTo>
                <a:lnTo>
                  <a:pt x="252" y="6"/>
                </a:lnTo>
                <a:lnTo>
                  <a:pt x="254" y="6"/>
                </a:lnTo>
                <a:lnTo>
                  <a:pt x="259" y="6"/>
                </a:lnTo>
                <a:lnTo>
                  <a:pt x="264" y="6"/>
                </a:lnTo>
                <a:lnTo>
                  <a:pt x="266" y="6"/>
                </a:lnTo>
                <a:lnTo>
                  <a:pt x="268" y="6"/>
                </a:lnTo>
                <a:lnTo>
                  <a:pt x="276" y="6"/>
                </a:lnTo>
                <a:lnTo>
                  <a:pt x="278" y="6"/>
                </a:lnTo>
                <a:lnTo>
                  <a:pt x="282" y="6"/>
                </a:lnTo>
                <a:lnTo>
                  <a:pt x="285" y="6"/>
                </a:lnTo>
                <a:lnTo>
                  <a:pt x="288" y="6"/>
                </a:lnTo>
                <a:lnTo>
                  <a:pt x="295" y="6"/>
                </a:lnTo>
                <a:lnTo>
                  <a:pt x="295" y="6"/>
                </a:lnTo>
                <a:lnTo>
                  <a:pt x="297" y="6"/>
                </a:lnTo>
                <a:lnTo>
                  <a:pt x="299" y="6"/>
                </a:lnTo>
                <a:lnTo>
                  <a:pt x="307" y="6"/>
                </a:lnTo>
                <a:lnTo>
                  <a:pt x="311" y="6"/>
                </a:lnTo>
                <a:lnTo>
                  <a:pt x="314" y="6"/>
                </a:lnTo>
                <a:lnTo>
                  <a:pt x="319" y="6"/>
                </a:lnTo>
                <a:lnTo>
                  <a:pt x="323" y="6"/>
                </a:lnTo>
                <a:lnTo>
                  <a:pt x="325" y="6"/>
                </a:lnTo>
                <a:lnTo>
                  <a:pt x="330" y="6"/>
                </a:lnTo>
                <a:lnTo>
                  <a:pt x="331" y="6"/>
                </a:lnTo>
                <a:lnTo>
                  <a:pt x="340" y="6"/>
                </a:lnTo>
                <a:lnTo>
                  <a:pt x="344" y="6"/>
                </a:lnTo>
                <a:lnTo>
                  <a:pt x="350" y="6"/>
                </a:lnTo>
                <a:lnTo>
                  <a:pt x="356" y="6"/>
                </a:lnTo>
                <a:lnTo>
                  <a:pt x="356" y="8"/>
                </a:lnTo>
                <a:lnTo>
                  <a:pt x="356" y="10"/>
                </a:lnTo>
                <a:lnTo>
                  <a:pt x="356" y="12"/>
                </a:lnTo>
                <a:lnTo>
                  <a:pt x="356" y="15"/>
                </a:lnTo>
                <a:lnTo>
                  <a:pt x="356" y="19"/>
                </a:lnTo>
                <a:lnTo>
                  <a:pt x="356" y="22"/>
                </a:lnTo>
                <a:lnTo>
                  <a:pt x="356" y="27"/>
                </a:lnTo>
                <a:lnTo>
                  <a:pt x="356" y="29"/>
                </a:lnTo>
                <a:lnTo>
                  <a:pt x="356" y="31"/>
                </a:lnTo>
                <a:lnTo>
                  <a:pt x="356" y="32"/>
                </a:lnTo>
                <a:lnTo>
                  <a:pt x="356" y="36"/>
                </a:lnTo>
                <a:lnTo>
                  <a:pt x="356" y="37"/>
                </a:lnTo>
                <a:lnTo>
                  <a:pt x="356" y="41"/>
                </a:lnTo>
                <a:lnTo>
                  <a:pt x="356" y="43"/>
                </a:lnTo>
                <a:lnTo>
                  <a:pt x="356" y="44"/>
                </a:lnTo>
                <a:lnTo>
                  <a:pt x="356" y="44"/>
                </a:lnTo>
                <a:lnTo>
                  <a:pt x="356" y="46"/>
                </a:lnTo>
                <a:lnTo>
                  <a:pt x="356" y="48"/>
                </a:lnTo>
                <a:lnTo>
                  <a:pt x="356" y="50"/>
                </a:lnTo>
                <a:lnTo>
                  <a:pt x="356" y="51"/>
                </a:lnTo>
                <a:lnTo>
                  <a:pt x="356" y="53"/>
                </a:lnTo>
                <a:lnTo>
                  <a:pt x="356" y="56"/>
                </a:lnTo>
                <a:lnTo>
                  <a:pt x="356" y="58"/>
                </a:lnTo>
                <a:lnTo>
                  <a:pt x="354" y="60"/>
                </a:lnTo>
                <a:lnTo>
                  <a:pt x="354" y="63"/>
                </a:lnTo>
                <a:lnTo>
                  <a:pt x="354" y="67"/>
                </a:lnTo>
                <a:lnTo>
                  <a:pt x="354" y="72"/>
                </a:lnTo>
                <a:lnTo>
                  <a:pt x="354" y="75"/>
                </a:lnTo>
                <a:lnTo>
                  <a:pt x="352" y="75"/>
                </a:lnTo>
                <a:lnTo>
                  <a:pt x="350" y="75"/>
                </a:lnTo>
                <a:lnTo>
                  <a:pt x="350" y="84"/>
                </a:lnTo>
                <a:lnTo>
                  <a:pt x="350" y="89"/>
                </a:lnTo>
                <a:lnTo>
                  <a:pt x="350" y="94"/>
                </a:lnTo>
                <a:lnTo>
                  <a:pt x="350" y="101"/>
                </a:lnTo>
                <a:lnTo>
                  <a:pt x="350" y="105"/>
                </a:lnTo>
                <a:lnTo>
                  <a:pt x="350" y="106"/>
                </a:lnTo>
                <a:lnTo>
                  <a:pt x="350" y="110"/>
                </a:lnTo>
                <a:lnTo>
                  <a:pt x="350" y="111"/>
                </a:lnTo>
                <a:lnTo>
                  <a:pt x="350" y="113"/>
                </a:lnTo>
                <a:lnTo>
                  <a:pt x="350" y="115"/>
                </a:lnTo>
                <a:lnTo>
                  <a:pt x="350" y="120"/>
                </a:lnTo>
                <a:lnTo>
                  <a:pt x="350" y="120"/>
                </a:lnTo>
                <a:lnTo>
                  <a:pt x="350" y="123"/>
                </a:lnTo>
                <a:lnTo>
                  <a:pt x="350" y="125"/>
                </a:lnTo>
                <a:lnTo>
                  <a:pt x="349" y="127"/>
                </a:lnTo>
                <a:lnTo>
                  <a:pt x="349" y="129"/>
                </a:lnTo>
                <a:lnTo>
                  <a:pt x="349" y="134"/>
                </a:lnTo>
                <a:lnTo>
                  <a:pt x="349" y="141"/>
                </a:lnTo>
                <a:lnTo>
                  <a:pt x="349" y="146"/>
                </a:lnTo>
                <a:lnTo>
                  <a:pt x="349" y="148"/>
                </a:lnTo>
                <a:lnTo>
                  <a:pt x="350" y="149"/>
                </a:lnTo>
                <a:lnTo>
                  <a:pt x="349" y="149"/>
                </a:lnTo>
                <a:lnTo>
                  <a:pt x="349" y="151"/>
                </a:lnTo>
                <a:lnTo>
                  <a:pt x="349" y="153"/>
                </a:lnTo>
                <a:lnTo>
                  <a:pt x="349" y="158"/>
                </a:lnTo>
                <a:lnTo>
                  <a:pt x="349" y="160"/>
                </a:lnTo>
                <a:lnTo>
                  <a:pt x="349" y="166"/>
                </a:lnTo>
                <a:lnTo>
                  <a:pt x="349" y="168"/>
                </a:lnTo>
                <a:lnTo>
                  <a:pt x="349" y="170"/>
                </a:lnTo>
                <a:lnTo>
                  <a:pt x="349" y="172"/>
                </a:lnTo>
                <a:lnTo>
                  <a:pt x="349" y="173"/>
                </a:lnTo>
                <a:lnTo>
                  <a:pt x="349" y="175"/>
                </a:lnTo>
                <a:lnTo>
                  <a:pt x="349" y="180"/>
                </a:lnTo>
                <a:lnTo>
                  <a:pt x="349" y="182"/>
                </a:lnTo>
                <a:lnTo>
                  <a:pt x="349" y="187"/>
                </a:lnTo>
                <a:lnTo>
                  <a:pt x="349" y="192"/>
                </a:lnTo>
                <a:lnTo>
                  <a:pt x="347" y="201"/>
                </a:lnTo>
                <a:lnTo>
                  <a:pt x="347" y="208"/>
                </a:lnTo>
                <a:lnTo>
                  <a:pt x="347" y="213"/>
                </a:lnTo>
                <a:lnTo>
                  <a:pt x="347" y="222"/>
                </a:lnTo>
                <a:lnTo>
                  <a:pt x="347" y="223"/>
                </a:lnTo>
                <a:lnTo>
                  <a:pt x="347" y="225"/>
                </a:lnTo>
                <a:lnTo>
                  <a:pt x="347" y="227"/>
                </a:lnTo>
                <a:lnTo>
                  <a:pt x="347" y="230"/>
                </a:lnTo>
                <a:lnTo>
                  <a:pt x="347" y="235"/>
                </a:lnTo>
                <a:lnTo>
                  <a:pt x="347" y="240"/>
                </a:lnTo>
                <a:lnTo>
                  <a:pt x="347" y="244"/>
                </a:lnTo>
                <a:lnTo>
                  <a:pt x="347" y="256"/>
                </a:lnTo>
                <a:lnTo>
                  <a:pt x="347" y="258"/>
                </a:lnTo>
                <a:lnTo>
                  <a:pt x="347" y="261"/>
                </a:lnTo>
                <a:lnTo>
                  <a:pt x="347" y="263"/>
                </a:lnTo>
                <a:lnTo>
                  <a:pt x="347" y="265"/>
                </a:lnTo>
                <a:lnTo>
                  <a:pt x="345" y="270"/>
                </a:lnTo>
                <a:lnTo>
                  <a:pt x="345" y="273"/>
                </a:lnTo>
                <a:lnTo>
                  <a:pt x="345" y="278"/>
                </a:lnTo>
                <a:lnTo>
                  <a:pt x="345" y="280"/>
                </a:lnTo>
                <a:lnTo>
                  <a:pt x="345" y="282"/>
                </a:lnTo>
                <a:lnTo>
                  <a:pt x="345" y="283"/>
                </a:lnTo>
                <a:lnTo>
                  <a:pt x="345" y="289"/>
                </a:lnTo>
                <a:lnTo>
                  <a:pt x="345" y="297"/>
                </a:lnTo>
                <a:lnTo>
                  <a:pt x="340" y="296"/>
                </a:lnTo>
                <a:lnTo>
                  <a:pt x="331" y="292"/>
                </a:lnTo>
                <a:lnTo>
                  <a:pt x="325" y="290"/>
                </a:lnTo>
                <a:lnTo>
                  <a:pt x="319" y="287"/>
                </a:lnTo>
                <a:lnTo>
                  <a:pt x="318" y="287"/>
                </a:lnTo>
                <a:lnTo>
                  <a:pt x="311" y="285"/>
                </a:lnTo>
                <a:lnTo>
                  <a:pt x="311" y="285"/>
                </a:lnTo>
                <a:lnTo>
                  <a:pt x="307" y="285"/>
                </a:lnTo>
                <a:lnTo>
                  <a:pt x="307" y="283"/>
                </a:lnTo>
                <a:lnTo>
                  <a:pt x="301" y="282"/>
                </a:lnTo>
                <a:lnTo>
                  <a:pt x="297" y="280"/>
                </a:lnTo>
                <a:lnTo>
                  <a:pt x="295" y="280"/>
                </a:lnTo>
                <a:lnTo>
                  <a:pt x="295" y="283"/>
                </a:lnTo>
                <a:lnTo>
                  <a:pt x="294" y="287"/>
                </a:lnTo>
                <a:lnTo>
                  <a:pt x="287" y="301"/>
                </a:lnTo>
                <a:lnTo>
                  <a:pt x="283" y="313"/>
                </a:lnTo>
                <a:lnTo>
                  <a:pt x="280" y="318"/>
                </a:lnTo>
                <a:lnTo>
                  <a:pt x="280" y="321"/>
                </a:lnTo>
                <a:lnTo>
                  <a:pt x="278" y="330"/>
                </a:lnTo>
                <a:lnTo>
                  <a:pt x="273" y="339"/>
                </a:lnTo>
                <a:lnTo>
                  <a:pt x="273" y="342"/>
                </a:lnTo>
                <a:lnTo>
                  <a:pt x="271" y="344"/>
                </a:lnTo>
                <a:lnTo>
                  <a:pt x="271" y="345"/>
                </a:lnTo>
                <a:lnTo>
                  <a:pt x="268" y="351"/>
                </a:lnTo>
                <a:lnTo>
                  <a:pt x="268" y="352"/>
                </a:lnTo>
                <a:lnTo>
                  <a:pt x="264" y="359"/>
                </a:lnTo>
                <a:lnTo>
                  <a:pt x="264" y="361"/>
                </a:lnTo>
                <a:lnTo>
                  <a:pt x="264" y="361"/>
                </a:lnTo>
                <a:lnTo>
                  <a:pt x="264" y="363"/>
                </a:lnTo>
                <a:lnTo>
                  <a:pt x="264" y="364"/>
                </a:lnTo>
                <a:lnTo>
                  <a:pt x="263" y="364"/>
                </a:lnTo>
                <a:lnTo>
                  <a:pt x="263" y="366"/>
                </a:lnTo>
                <a:lnTo>
                  <a:pt x="263" y="368"/>
                </a:lnTo>
                <a:lnTo>
                  <a:pt x="261" y="369"/>
                </a:lnTo>
                <a:lnTo>
                  <a:pt x="261" y="371"/>
                </a:lnTo>
                <a:lnTo>
                  <a:pt x="261" y="369"/>
                </a:lnTo>
                <a:lnTo>
                  <a:pt x="261" y="368"/>
                </a:lnTo>
                <a:lnTo>
                  <a:pt x="261" y="366"/>
                </a:lnTo>
                <a:lnTo>
                  <a:pt x="261" y="364"/>
                </a:lnTo>
                <a:lnTo>
                  <a:pt x="259" y="364"/>
                </a:lnTo>
                <a:lnTo>
                  <a:pt x="259" y="363"/>
                </a:lnTo>
                <a:lnTo>
                  <a:pt x="258" y="363"/>
                </a:lnTo>
                <a:lnTo>
                  <a:pt x="256" y="363"/>
                </a:lnTo>
                <a:lnTo>
                  <a:pt x="254" y="361"/>
                </a:lnTo>
                <a:lnTo>
                  <a:pt x="252" y="361"/>
                </a:lnTo>
                <a:lnTo>
                  <a:pt x="251" y="363"/>
                </a:lnTo>
                <a:lnTo>
                  <a:pt x="249" y="363"/>
                </a:lnTo>
                <a:lnTo>
                  <a:pt x="249" y="363"/>
                </a:lnTo>
                <a:lnTo>
                  <a:pt x="247" y="364"/>
                </a:lnTo>
                <a:lnTo>
                  <a:pt x="245" y="366"/>
                </a:lnTo>
                <a:lnTo>
                  <a:pt x="244" y="368"/>
                </a:lnTo>
                <a:lnTo>
                  <a:pt x="240" y="371"/>
                </a:lnTo>
                <a:lnTo>
                  <a:pt x="239" y="371"/>
                </a:lnTo>
                <a:lnTo>
                  <a:pt x="237" y="373"/>
                </a:lnTo>
                <a:lnTo>
                  <a:pt x="235" y="373"/>
                </a:lnTo>
                <a:lnTo>
                  <a:pt x="233" y="375"/>
                </a:lnTo>
                <a:lnTo>
                  <a:pt x="232" y="375"/>
                </a:lnTo>
                <a:lnTo>
                  <a:pt x="230" y="375"/>
                </a:lnTo>
                <a:lnTo>
                  <a:pt x="228" y="373"/>
                </a:lnTo>
                <a:lnTo>
                  <a:pt x="227" y="373"/>
                </a:lnTo>
                <a:lnTo>
                  <a:pt x="225" y="373"/>
                </a:lnTo>
                <a:lnTo>
                  <a:pt x="221" y="373"/>
                </a:lnTo>
                <a:lnTo>
                  <a:pt x="220" y="373"/>
                </a:lnTo>
                <a:lnTo>
                  <a:pt x="220" y="371"/>
                </a:lnTo>
                <a:lnTo>
                  <a:pt x="218" y="371"/>
                </a:lnTo>
                <a:lnTo>
                  <a:pt x="216" y="371"/>
                </a:lnTo>
                <a:lnTo>
                  <a:pt x="215" y="369"/>
                </a:lnTo>
                <a:lnTo>
                  <a:pt x="213" y="369"/>
                </a:lnTo>
                <a:lnTo>
                  <a:pt x="211" y="368"/>
                </a:lnTo>
                <a:lnTo>
                  <a:pt x="209" y="368"/>
                </a:lnTo>
                <a:lnTo>
                  <a:pt x="209" y="366"/>
                </a:lnTo>
                <a:lnTo>
                  <a:pt x="208" y="364"/>
                </a:lnTo>
                <a:lnTo>
                  <a:pt x="208" y="363"/>
                </a:lnTo>
                <a:lnTo>
                  <a:pt x="208" y="361"/>
                </a:lnTo>
                <a:lnTo>
                  <a:pt x="208" y="361"/>
                </a:lnTo>
                <a:lnTo>
                  <a:pt x="208" y="359"/>
                </a:lnTo>
                <a:lnTo>
                  <a:pt x="209" y="359"/>
                </a:lnTo>
                <a:lnTo>
                  <a:pt x="209" y="357"/>
                </a:lnTo>
                <a:lnTo>
                  <a:pt x="211" y="357"/>
                </a:lnTo>
                <a:lnTo>
                  <a:pt x="213" y="356"/>
                </a:lnTo>
                <a:lnTo>
                  <a:pt x="215" y="356"/>
                </a:lnTo>
                <a:lnTo>
                  <a:pt x="215" y="354"/>
                </a:lnTo>
                <a:lnTo>
                  <a:pt x="216" y="354"/>
                </a:lnTo>
                <a:lnTo>
                  <a:pt x="218" y="352"/>
                </a:lnTo>
                <a:lnTo>
                  <a:pt x="220" y="352"/>
                </a:lnTo>
                <a:lnTo>
                  <a:pt x="220" y="351"/>
                </a:lnTo>
                <a:lnTo>
                  <a:pt x="220" y="351"/>
                </a:lnTo>
                <a:lnTo>
                  <a:pt x="220" y="349"/>
                </a:lnTo>
                <a:lnTo>
                  <a:pt x="220" y="347"/>
                </a:lnTo>
                <a:lnTo>
                  <a:pt x="220" y="345"/>
                </a:lnTo>
                <a:lnTo>
                  <a:pt x="220" y="345"/>
                </a:lnTo>
                <a:lnTo>
                  <a:pt x="220" y="344"/>
                </a:lnTo>
                <a:lnTo>
                  <a:pt x="218" y="342"/>
                </a:lnTo>
                <a:lnTo>
                  <a:pt x="215" y="342"/>
                </a:lnTo>
                <a:lnTo>
                  <a:pt x="211" y="340"/>
                </a:lnTo>
                <a:lnTo>
                  <a:pt x="209" y="340"/>
                </a:lnTo>
                <a:lnTo>
                  <a:pt x="206" y="339"/>
                </a:lnTo>
                <a:lnTo>
                  <a:pt x="204" y="337"/>
                </a:lnTo>
                <a:lnTo>
                  <a:pt x="202" y="337"/>
                </a:lnTo>
                <a:lnTo>
                  <a:pt x="201" y="335"/>
                </a:lnTo>
                <a:lnTo>
                  <a:pt x="199" y="333"/>
                </a:lnTo>
                <a:lnTo>
                  <a:pt x="197" y="332"/>
                </a:lnTo>
                <a:lnTo>
                  <a:pt x="196" y="330"/>
                </a:lnTo>
                <a:lnTo>
                  <a:pt x="196" y="330"/>
                </a:lnTo>
                <a:lnTo>
                  <a:pt x="196" y="328"/>
                </a:lnTo>
                <a:lnTo>
                  <a:pt x="196" y="325"/>
                </a:lnTo>
                <a:lnTo>
                  <a:pt x="196" y="321"/>
                </a:lnTo>
                <a:lnTo>
                  <a:pt x="196" y="320"/>
                </a:lnTo>
                <a:lnTo>
                  <a:pt x="197" y="318"/>
                </a:lnTo>
                <a:lnTo>
                  <a:pt x="199" y="316"/>
                </a:lnTo>
                <a:lnTo>
                  <a:pt x="199" y="314"/>
                </a:lnTo>
                <a:lnTo>
                  <a:pt x="199" y="311"/>
                </a:lnTo>
                <a:lnTo>
                  <a:pt x="197" y="308"/>
                </a:lnTo>
                <a:lnTo>
                  <a:pt x="196" y="306"/>
                </a:lnTo>
                <a:lnTo>
                  <a:pt x="196" y="304"/>
                </a:lnTo>
                <a:lnTo>
                  <a:pt x="194" y="304"/>
                </a:lnTo>
                <a:lnTo>
                  <a:pt x="194" y="302"/>
                </a:lnTo>
                <a:lnTo>
                  <a:pt x="192" y="302"/>
                </a:lnTo>
                <a:lnTo>
                  <a:pt x="189" y="301"/>
                </a:lnTo>
                <a:lnTo>
                  <a:pt x="189" y="301"/>
                </a:lnTo>
                <a:lnTo>
                  <a:pt x="185" y="301"/>
                </a:lnTo>
                <a:lnTo>
                  <a:pt x="173" y="302"/>
                </a:lnTo>
                <a:lnTo>
                  <a:pt x="172" y="302"/>
                </a:lnTo>
                <a:lnTo>
                  <a:pt x="168" y="302"/>
                </a:lnTo>
                <a:lnTo>
                  <a:pt x="166" y="302"/>
                </a:lnTo>
                <a:lnTo>
                  <a:pt x="165" y="302"/>
                </a:lnTo>
                <a:lnTo>
                  <a:pt x="163" y="302"/>
                </a:lnTo>
                <a:lnTo>
                  <a:pt x="161" y="302"/>
                </a:lnTo>
                <a:lnTo>
                  <a:pt x="159" y="302"/>
                </a:lnTo>
                <a:lnTo>
                  <a:pt x="156" y="302"/>
                </a:lnTo>
                <a:lnTo>
                  <a:pt x="154" y="302"/>
                </a:lnTo>
                <a:lnTo>
                  <a:pt x="153" y="302"/>
                </a:lnTo>
                <a:lnTo>
                  <a:pt x="151" y="301"/>
                </a:lnTo>
                <a:lnTo>
                  <a:pt x="147" y="301"/>
                </a:lnTo>
                <a:lnTo>
                  <a:pt x="144" y="301"/>
                </a:lnTo>
                <a:lnTo>
                  <a:pt x="144" y="301"/>
                </a:lnTo>
                <a:lnTo>
                  <a:pt x="142" y="299"/>
                </a:lnTo>
                <a:lnTo>
                  <a:pt x="141" y="297"/>
                </a:lnTo>
                <a:lnTo>
                  <a:pt x="137" y="296"/>
                </a:lnTo>
                <a:lnTo>
                  <a:pt x="134" y="294"/>
                </a:lnTo>
                <a:lnTo>
                  <a:pt x="130" y="292"/>
                </a:lnTo>
                <a:lnTo>
                  <a:pt x="129" y="289"/>
                </a:lnTo>
                <a:lnTo>
                  <a:pt x="129" y="287"/>
                </a:lnTo>
                <a:lnTo>
                  <a:pt x="127" y="285"/>
                </a:lnTo>
                <a:lnTo>
                  <a:pt x="127" y="285"/>
                </a:lnTo>
                <a:lnTo>
                  <a:pt x="125" y="283"/>
                </a:lnTo>
                <a:lnTo>
                  <a:pt x="125" y="282"/>
                </a:lnTo>
                <a:lnTo>
                  <a:pt x="125" y="280"/>
                </a:lnTo>
                <a:lnTo>
                  <a:pt x="125" y="277"/>
                </a:lnTo>
                <a:lnTo>
                  <a:pt x="125" y="275"/>
                </a:lnTo>
                <a:lnTo>
                  <a:pt x="125" y="271"/>
                </a:lnTo>
                <a:lnTo>
                  <a:pt x="125" y="270"/>
                </a:lnTo>
                <a:lnTo>
                  <a:pt x="125" y="268"/>
                </a:lnTo>
                <a:lnTo>
                  <a:pt x="125" y="266"/>
                </a:lnTo>
                <a:lnTo>
                  <a:pt x="125" y="263"/>
                </a:lnTo>
                <a:lnTo>
                  <a:pt x="123" y="261"/>
                </a:lnTo>
                <a:lnTo>
                  <a:pt x="123" y="259"/>
                </a:lnTo>
                <a:lnTo>
                  <a:pt x="122" y="258"/>
                </a:lnTo>
                <a:lnTo>
                  <a:pt x="122" y="256"/>
                </a:lnTo>
                <a:lnTo>
                  <a:pt x="120" y="256"/>
                </a:lnTo>
                <a:lnTo>
                  <a:pt x="120" y="254"/>
                </a:lnTo>
                <a:lnTo>
                  <a:pt x="118" y="253"/>
                </a:lnTo>
                <a:lnTo>
                  <a:pt x="116" y="253"/>
                </a:lnTo>
                <a:lnTo>
                  <a:pt x="115" y="251"/>
                </a:lnTo>
                <a:lnTo>
                  <a:pt x="115" y="251"/>
                </a:lnTo>
                <a:lnTo>
                  <a:pt x="113" y="249"/>
                </a:lnTo>
                <a:lnTo>
                  <a:pt x="110" y="249"/>
                </a:lnTo>
                <a:lnTo>
                  <a:pt x="108" y="249"/>
                </a:lnTo>
                <a:lnTo>
                  <a:pt x="106" y="249"/>
                </a:lnTo>
                <a:lnTo>
                  <a:pt x="104" y="247"/>
                </a:lnTo>
                <a:lnTo>
                  <a:pt x="103" y="247"/>
                </a:lnTo>
                <a:lnTo>
                  <a:pt x="103" y="246"/>
                </a:lnTo>
                <a:lnTo>
                  <a:pt x="101" y="246"/>
                </a:lnTo>
                <a:lnTo>
                  <a:pt x="101" y="244"/>
                </a:lnTo>
                <a:lnTo>
                  <a:pt x="101" y="240"/>
                </a:lnTo>
                <a:lnTo>
                  <a:pt x="99" y="237"/>
                </a:lnTo>
                <a:lnTo>
                  <a:pt x="99" y="235"/>
                </a:lnTo>
                <a:lnTo>
                  <a:pt x="99" y="234"/>
                </a:lnTo>
                <a:lnTo>
                  <a:pt x="99" y="232"/>
                </a:lnTo>
                <a:lnTo>
                  <a:pt x="99" y="230"/>
                </a:lnTo>
                <a:lnTo>
                  <a:pt x="101" y="230"/>
                </a:lnTo>
                <a:lnTo>
                  <a:pt x="101" y="228"/>
                </a:lnTo>
                <a:lnTo>
                  <a:pt x="101" y="227"/>
                </a:lnTo>
                <a:lnTo>
                  <a:pt x="101" y="225"/>
                </a:lnTo>
                <a:lnTo>
                  <a:pt x="99" y="225"/>
                </a:lnTo>
                <a:lnTo>
                  <a:pt x="99" y="223"/>
                </a:lnTo>
                <a:lnTo>
                  <a:pt x="99" y="223"/>
                </a:lnTo>
                <a:lnTo>
                  <a:pt x="98" y="223"/>
                </a:lnTo>
                <a:lnTo>
                  <a:pt x="98" y="222"/>
                </a:lnTo>
                <a:lnTo>
                  <a:pt x="96" y="222"/>
                </a:lnTo>
                <a:lnTo>
                  <a:pt x="92" y="222"/>
                </a:lnTo>
                <a:lnTo>
                  <a:pt x="87" y="218"/>
                </a:lnTo>
                <a:lnTo>
                  <a:pt x="86" y="218"/>
                </a:lnTo>
                <a:lnTo>
                  <a:pt x="84" y="220"/>
                </a:lnTo>
                <a:lnTo>
                  <a:pt x="84" y="220"/>
                </a:lnTo>
                <a:lnTo>
                  <a:pt x="82" y="222"/>
                </a:lnTo>
                <a:lnTo>
                  <a:pt x="80" y="222"/>
                </a:lnTo>
                <a:lnTo>
                  <a:pt x="79" y="220"/>
                </a:lnTo>
                <a:lnTo>
                  <a:pt x="77" y="218"/>
                </a:lnTo>
                <a:lnTo>
                  <a:pt x="77" y="216"/>
                </a:lnTo>
                <a:lnTo>
                  <a:pt x="77" y="215"/>
                </a:lnTo>
                <a:lnTo>
                  <a:pt x="75" y="215"/>
                </a:lnTo>
                <a:lnTo>
                  <a:pt x="75" y="213"/>
                </a:lnTo>
                <a:lnTo>
                  <a:pt x="75" y="211"/>
                </a:lnTo>
                <a:lnTo>
                  <a:pt x="73" y="211"/>
                </a:lnTo>
                <a:lnTo>
                  <a:pt x="73" y="209"/>
                </a:lnTo>
                <a:lnTo>
                  <a:pt x="72" y="209"/>
                </a:lnTo>
                <a:lnTo>
                  <a:pt x="70" y="209"/>
                </a:lnTo>
                <a:lnTo>
                  <a:pt x="68" y="209"/>
                </a:lnTo>
                <a:lnTo>
                  <a:pt x="68" y="211"/>
                </a:lnTo>
                <a:lnTo>
                  <a:pt x="65" y="211"/>
                </a:lnTo>
                <a:lnTo>
                  <a:pt x="60" y="211"/>
                </a:lnTo>
                <a:lnTo>
                  <a:pt x="58" y="209"/>
                </a:lnTo>
                <a:lnTo>
                  <a:pt x="56" y="209"/>
                </a:lnTo>
                <a:lnTo>
                  <a:pt x="55" y="209"/>
                </a:lnTo>
                <a:lnTo>
                  <a:pt x="53" y="209"/>
                </a:lnTo>
                <a:lnTo>
                  <a:pt x="53" y="208"/>
                </a:lnTo>
                <a:lnTo>
                  <a:pt x="51" y="206"/>
                </a:lnTo>
                <a:lnTo>
                  <a:pt x="49" y="206"/>
                </a:lnTo>
                <a:lnTo>
                  <a:pt x="48" y="206"/>
                </a:lnTo>
                <a:lnTo>
                  <a:pt x="48" y="208"/>
                </a:lnTo>
                <a:lnTo>
                  <a:pt x="49" y="208"/>
                </a:lnTo>
                <a:lnTo>
                  <a:pt x="53" y="209"/>
                </a:lnTo>
                <a:lnTo>
                  <a:pt x="53" y="209"/>
                </a:lnTo>
                <a:lnTo>
                  <a:pt x="51" y="211"/>
                </a:lnTo>
                <a:lnTo>
                  <a:pt x="49" y="213"/>
                </a:lnTo>
                <a:lnTo>
                  <a:pt x="48" y="213"/>
                </a:lnTo>
                <a:lnTo>
                  <a:pt x="46" y="213"/>
                </a:lnTo>
                <a:lnTo>
                  <a:pt x="44" y="213"/>
                </a:lnTo>
                <a:lnTo>
                  <a:pt x="43" y="213"/>
                </a:lnTo>
                <a:lnTo>
                  <a:pt x="43" y="211"/>
                </a:lnTo>
                <a:lnTo>
                  <a:pt x="44" y="211"/>
                </a:lnTo>
                <a:lnTo>
                  <a:pt x="44" y="209"/>
                </a:lnTo>
                <a:lnTo>
                  <a:pt x="44" y="209"/>
                </a:lnTo>
                <a:lnTo>
                  <a:pt x="44" y="208"/>
                </a:lnTo>
                <a:lnTo>
                  <a:pt x="44" y="206"/>
                </a:lnTo>
                <a:lnTo>
                  <a:pt x="44" y="204"/>
                </a:lnTo>
                <a:lnTo>
                  <a:pt x="43" y="204"/>
                </a:lnTo>
                <a:lnTo>
                  <a:pt x="41" y="203"/>
                </a:lnTo>
                <a:lnTo>
                  <a:pt x="39" y="203"/>
                </a:lnTo>
                <a:lnTo>
                  <a:pt x="39" y="204"/>
                </a:lnTo>
                <a:lnTo>
                  <a:pt x="39" y="204"/>
                </a:lnTo>
                <a:lnTo>
                  <a:pt x="39" y="206"/>
                </a:lnTo>
                <a:lnTo>
                  <a:pt x="39" y="208"/>
                </a:lnTo>
                <a:lnTo>
                  <a:pt x="39" y="208"/>
                </a:lnTo>
                <a:lnTo>
                  <a:pt x="41" y="209"/>
                </a:lnTo>
                <a:lnTo>
                  <a:pt x="41" y="209"/>
                </a:lnTo>
                <a:lnTo>
                  <a:pt x="41" y="211"/>
                </a:lnTo>
                <a:lnTo>
                  <a:pt x="41" y="213"/>
                </a:lnTo>
                <a:lnTo>
                  <a:pt x="39" y="213"/>
                </a:lnTo>
                <a:lnTo>
                  <a:pt x="39" y="211"/>
                </a:lnTo>
                <a:lnTo>
                  <a:pt x="37" y="209"/>
                </a:lnTo>
                <a:lnTo>
                  <a:pt x="36" y="209"/>
                </a:lnTo>
                <a:lnTo>
                  <a:pt x="34" y="209"/>
                </a:lnTo>
                <a:lnTo>
                  <a:pt x="34" y="208"/>
                </a:lnTo>
                <a:lnTo>
                  <a:pt x="34" y="206"/>
                </a:lnTo>
                <a:lnTo>
                  <a:pt x="34" y="204"/>
                </a:lnTo>
                <a:lnTo>
                  <a:pt x="36" y="203"/>
                </a:lnTo>
                <a:lnTo>
                  <a:pt x="34" y="201"/>
                </a:lnTo>
                <a:lnTo>
                  <a:pt x="34" y="199"/>
                </a:lnTo>
                <a:lnTo>
                  <a:pt x="36" y="199"/>
                </a:lnTo>
                <a:lnTo>
                  <a:pt x="37" y="199"/>
                </a:lnTo>
                <a:lnTo>
                  <a:pt x="39" y="199"/>
                </a:lnTo>
                <a:lnTo>
                  <a:pt x="39" y="197"/>
                </a:lnTo>
                <a:lnTo>
                  <a:pt x="39" y="196"/>
                </a:lnTo>
                <a:lnTo>
                  <a:pt x="39" y="196"/>
                </a:lnTo>
                <a:lnTo>
                  <a:pt x="39" y="194"/>
                </a:lnTo>
                <a:lnTo>
                  <a:pt x="37" y="192"/>
                </a:lnTo>
                <a:lnTo>
                  <a:pt x="37" y="191"/>
                </a:lnTo>
                <a:lnTo>
                  <a:pt x="37" y="189"/>
                </a:lnTo>
                <a:lnTo>
                  <a:pt x="39" y="187"/>
                </a:lnTo>
                <a:lnTo>
                  <a:pt x="39" y="185"/>
                </a:lnTo>
                <a:lnTo>
                  <a:pt x="39" y="184"/>
                </a:lnTo>
                <a:lnTo>
                  <a:pt x="39" y="182"/>
                </a:lnTo>
                <a:lnTo>
                  <a:pt x="37" y="180"/>
                </a:lnTo>
                <a:lnTo>
                  <a:pt x="36" y="180"/>
                </a:lnTo>
                <a:lnTo>
                  <a:pt x="36" y="180"/>
                </a:lnTo>
                <a:lnTo>
                  <a:pt x="34" y="180"/>
                </a:lnTo>
                <a:lnTo>
                  <a:pt x="32" y="180"/>
                </a:lnTo>
                <a:lnTo>
                  <a:pt x="30" y="180"/>
                </a:lnTo>
                <a:lnTo>
                  <a:pt x="29" y="180"/>
                </a:lnTo>
                <a:lnTo>
                  <a:pt x="27" y="182"/>
                </a:lnTo>
                <a:lnTo>
                  <a:pt x="27" y="184"/>
                </a:lnTo>
                <a:lnTo>
                  <a:pt x="29" y="184"/>
                </a:lnTo>
                <a:lnTo>
                  <a:pt x="29" y="185"/>
                </a:lnTo>
                <a:lnTo>
                  <a:pt x="29" y="187"/>
                </a:lnTo>
                <a:lnTo>
                  <a:pt x="27" y="187"/>
                </a:lnTo>
                <a:lnTo>
                  <a:pt x="25" y="187"/>
                </a:lnTo>
                <a:lnTo>
                  <a:pt x="25" y="189"/>
                </a:lnTo>
                <a:lnTo>
                  <a:pt x="25" y="191"/>
                </a:lnTo>
                <a:lnTo>
                  <a:pt x="24" y="192"/>
                </a:lnTo>
                <a:lnTo>
                  <a:pt x="24" y="192"/>
                </a:lnTo>
                <a:lnTo>
                  <a:pt x="24" y="194"/>
                </a:lnTo>
                <a:lnTo>
                  <a:pt x="24" y="194"/>
                </a:lnTo>
                <a:lnTo>
                  <a:pt x="24" y="196"/>
                </a:lnTo>
                <a:lnTo>
                  <a:pt x="24" y="196"/>
                </a:lnTo>
                <a:lnTo>
                  <a:pt x="24" y="197"/>
                </a:lnTo>
                <a:lnTo>
                  <a:pt x="24" y="199"/>
                </a:lnTo>
                <a:lnTo>
                  <a:pt x="24" y="201"/>
                </a:lnTo>
                <a:lnTo>
                  <a:pt x="24" y="203"/>
                </a:lnTo>
                <a:lnTo>
                  <a:pt x="24" y="203"/>
                </a:lnTo>
                <a:lnTo>
                  <a:pt x="24" y="204"/>
                </a:lnTo>
                <a:lnTo>
                  <a:pt x="22" y="204"/>
                </a:lnTo>
                <a:lnTo>
                  <a:pt x="20" y="203"/>
                </a:lnTo>
                <a:lnTo>
                  <a:pt x="18" y="201"/>
                </a:lnTo>
                <a:lnTo>
                  <a:pt x="20" y="199"/>
                </a:lnTo>
                <a:lnTo>
                  <a:pt x="22" y="197"/>
                </a:lnTo>
                <a:lnTo>
                  <a:pt x="22" y="196"/>
                </a:lnTo>
                <a:lnTo>
                  <a:pt x="22" y="196"/>
                </a:lnTo>
                <a:lnTo>
                  <a:pt x="22" y="194"/>
                </a:lnTo>
                <a:lnTo>
                  <a:pt x="22" y="192"/>
                </a:lnTo>
                <a:lnTo>
                  <a:pt x="22" y="191"/>
                </a:lnTo>
                <a:lnTo>
                  <a:pt x="20" y="191"/>
                </a:lnTo>
                <a:lnTo>
                  <a:pt x="20" y="189"/>
                </a:lnTo>
                <a:lnTo>
                  <a:pt x="18" y="189"/>
                </a:lnTo>
                <a:lnTo>
                  <a:pt x="17" y="189"/>
                </a:lnTo>
                <a:lnTo>
                  <a:pt x="15" y="189"/>
                </a:lnTo>
                <a:lnTo>
                  <a:pt x="15" y="191"/>
                </a:lnTo>
                <a:lnTo>
                  <a:pt x="13" y="191"/>
                </a:lnTo>
                <a:lnTo>
                  <a:pt x="13" y="192"/>
                </a:lnTo>
                <a:lnTo>
                  <a:pt x="12" y="192"/>
                </a:lnTo>
                <a:lnTo>
                  <a:pt x="10" y="192"/>
                </a:lnTo>
                <a:lnTo>
                  <a:pt x="8" y="194"/>
                </a:lnTo>
                <a:lnTo>
                  <a:pt x="8" y="192"/>
                </a:lnTo>
                <a:lnTo>
                  <a:pt x="6" y="192"/>
                </a:lnTo>
                <a:lnTo>
                  <a:pt x="6" y="191"/>
                </a:lnTo>
                <a:lnTo>
                  <a:pt x="6" y="189"/>
                </a:lnTo>
                <a:lnTo>
                  <a:pt x="6" y="187"/>
                </a:lnTo>
                <a:lnTo>
                  <a:pt x="8" y="185"/>
                </a:lnTo>
                <a:lnTo>
                  <a:pt x="8" y="187"/>
                </a:lnTo>
                <a:lnTo>
                  <a:pt x="8" y="189"/>
                </a:lnTo>
                <a:lnTo>
                  <a:pt x="10" y="189"/>
                </a:lnTo>
                <a:lnTo>
                  <a:pt x="10" y="191"/>
                </a:lnTo>
                <a:lnTo>
                  <a:pt x="12" y="189"/>
                </a:lnTo>
                <a:lnTo>
                  <a:pt x="13" y="189"/>
                </a:lnTo>
                <a:lnTo>
                  <a:pt x="13" y="187"/>
                </a:lnTo>
                <a:lnTo>
                  <a:pt x="15" y="185"/>
                </a:lnTo>
                <a:lnTo>
                  <a:pt x="15" y="182"/>
                </a:lnTo>
                <a:lnTo>
                  <a:pt x="13" y="180"/>
                </a:lnTo>
                <a:lnTo>
                  <a:pt x="13" y="179"/>
                </a:lnTo>
                <a:lnTo>
                  <a:pt x="12" y="179"/>
                </a:lnTo>
                <a:lnTo>
                  <a:pt x="12" y="177"/>
                </a:lnTo>
                <a:lnTo>
                  <a:pt x="10" y="175"/>
                </a:lnTo>
                <a:lnTo>
                  <a:pt x="10" y="173"/>
                </a:lnTo>
                <a:lnTo>
                  <a:pt x="8" y="173"/>
                </a:lnTo>
                <a:lnTo>
                  <a:pt x="8" y="173"/>
                </a:lnTo>
                <a:lnTo>
                  <a:pt x="8" y="172"/>
                </a:lnTo>
                <a:lnTo>
                  <a:pt x="6" y="172"/>
                </a:lnTo>
                <a:lnTo>
                  <a:pt x="6" y="170"/>
                </a:lnTo>
                <a:lnTo>
                  <a:pt x="6" y="168"/>
                </a:lnTo>
                <a:lnTo>
                  <a:pt x="6" y="166"/>
                </a:lnTo>
                <a:lnTo>
                  <a:pt x="6" y="165"/>
                </a:lnTo>
                <a:lnTo>
                  <a:pt x="6" y="165"/>
                </a:lnTo>
                <a:lnTo>
                  <a:pt x="6" y="163"/>
                </a:lnTo>
                <a:lnTo>
                  <a:pt x="6" y="161"/>
                </a:lnTo>
                <a:lnTo>
                  <a:pt x="8" y="161"/>
                </a:lnTo>
                <a:lnTo>
                  <a:pt x="8" y="161"/>
                </a:lnTo>
                <a:lnTo>
                  <a:pt x="8" y="163"/>
                </a:lnTo>
                <a:lnTo>
                  <a:pt x="10" y="163"/>
                </a:lnTo>
                <a:lnTo>
                  <a:pt x="12" y="163"/>
                </a:lnTo>
                <a:lnTo>
                  <a:pt x="12" y="161"/>
                </a:lnTo>
                <a:lnTo>
                  <a:pt x="12" y="160"/>
                </a:lnTo>
                <a:lnTo>
                  <a:pt x="12" y="158"/>
                </a:lnTo>
                <a:lnTo>
                  <a:pt x="12" y="156"/>
                </a:lnTo>
                <a:lnTo>
                  <a:pt x="10" y="156"/>
                </a:lnTo>
                <a:lnTo>
                  <a:pt x="8" y="154"/>
                </a:lnTo>
                <a:lnTo>
                  <a:pt x="8" y="154"/>
                </a:lnTo>
                <a:lnTo>
                  <a:pt x="8" y="153"/>
                </a:lnTo>
                <a:lnTo>
                  <a:pt x="8" y="151"/>
                </a:lnTo>
                <a:lnTo>
                  <a:pt x="6" y="149"/>
                </a:lnTo>
                <a:lnTo>
                  <a:pt x="6" y="149"/>
                </a:lnTo>
                <a:lnTo>
                  <a:pt x="6" y="148"/>
                </a:lnTo>
                <a:lnTo>
                  <a:pt x="5" y="148"/>
                </a:lnTo>
                <a:lnTo>
                  <a:pt x="3" y="146"/>
                </a:lnTo>
                <a:lnTo>
                  <a:pt x="3" y="144"/>
                </a:lnTo>
                <a:lnTo>
                  <a:pt x="1" y="144"/>
                </a:lnTo>
                <a:lnTo>
                  <a:pt x="1" y="142"/>
                </a:lnTo>
                <a:lnTo>
                  <a:pt x="3" y="142"/>
                </a:lnTo>
                <a:lnTo>
                  <a:pt x="5" y="142"/>
                </a:lnTo>
                <a:lnTo>
                  <a:pt x="5" y="141"/>
                </a:lnTo>
                <a:lnTo>
                  <a:pt x="6" y="141"/>
                </a:lnTo>
                <a:lnTo>
                  <a:pt x="6" y="139"/>
                </a:lnTo>
                <a:lnTo>
                  <a:pt x="6" y="137"/>
                </a:lnTo>
                <a:lnTo>
                  <a:pt x="6" y="136"/>
                </a:lnTo>
                <a:lnTo>
                  <a:pt x="6" y="136"/>
                </a:lnTo>
                <a:lnTo>
                  <a:pt x="5" y="136"/>
                </a:lnTo>
                <a:lnTo>
                  <a:pt x="3" y="136"/>
                </a:lnTo>
                <a:lnTo>
                  <a:pt x="1" y="134"/>
                </a:lnTo>
                <a:lnTo>
                  <a:pt x="1" y="132"/>
                </a:lnTo>
                <a:lnTo>
                  <a:pt x="1" y="130"/>
                </a:lnTo>
                <a:lnTo>
                  <a:pt x="3" y="129"/>
                </a:lnTo>
                <a:lnTo>
                  <a:pt x="5" y="129"/>
                </a:lnTo>
                <a:lnTo>
                  <a:pt x="6" y="129"/>
                </a:lnTo>
                <a:lnTo>
                  <a:pt x="6" y="130"/>
                </a:lnTo>
                <a:lnTo>
                  <a:pt x="8" y="130"/>
                </a:lnTo>
                <a:lnTo>
                  <a:pt x="8" y="132"/>
                </a:lnTo>
                <a:lnTo>
                  <a:pt x="8" y="134"/>
                </a:lnTo>
                <a:lnTo>
                  <a:pt x="8" y="134"/>
                </a:lnTo>
                <a:lnTo>
                  <a:pt x="8" y="132"/>
                </a:lnTo>
                <a:lnTo>
                  <a:pt x="10" y="130"/>
                </a:lnTo>
                <a:lnTo>
                  <a:pt x="10" y="129"/>
                </a:lnTo>
                <a:lnTo>
                  <a:pt x="12" y="129"/>
                </a:lnTo>
                <a:lnTo>
                  <a:pt x="12" y="127"/>
                </a:lnTo>
                <a:lnTo>
                  <a:pt x="13" y="127"/>
                </a:lnTo>
                <a:lnTo>
                  <a:pt x="15" y="127"/>
                </a:lnTo>
                <a:lnTo>
                  <a:pt x="17" y="127"/>
                </a:lnTo>
                <a:lnTo>
                  <a:pt x="18" y="127"/>
                </a:lnTo>
                <a:lnTo>
                  <a:pt x="20" y="127"/>
                </a:lnTo>
                <a:lnTo>
                  <a:pt x="20" y="125"/>
                </a:lnTo>
                <a:lnTo>
                  <a:pt x="18" y="125"/>
                </a:lnTo>
                <a:lnTo>
                  <a:pt x="18" y="123"/>
                </a:lnTo>
                <a:lnTo>
                  <a:pt x="17" y="123"/>
                </a:lnTo>
                <a:lnTo>
                  <a:pt x="15" y="125"/>
                </a:lnTo>
                <a:lnTo>
                  <a:pt x="13" y="125"/>
                </a:lnTo>
                <a:lnTo>
                  <a:pt x="12" y="123"/>
                </a:lnTo>
                <a:lnTo>
                  <a:pt x="12" y="122"/>
                </a:lnTo>
                <a:lnTo>
                  <a:pt x="12" y="120"/>
                </a:lnTo>
                <a:lnTo>
                  <a:pt x="13" y="120"/>
                </a:lnTo>
                <a:lnTo>
                  <a:pt x="15" y="120"/>
                </a:lnTo>
                <a:lnTo>
                  <a:pt x="15" y="120"/>
                </a:lnTo>
                <a:lnTo>
                  <a:pt x="17" y="120"/>
                </a:lnTo>
                <a:lnTo>
                  <a:pt x="17" y="118"/>
                </a:lnTo>
                <a:lnTo>
                  <a:pt x="17" y="117"/>
                </a:lnTo>
                <a:lnTo>
                  <a:pt x="15" y="117"/>
                </a:lnTo>
                <a:lnTo>
                  <a:pt x="15" y="115"/>
                </a:lnTo>
                <a:lnTo>
                  <a:pt x="13" y="115"/>
                </a:lnTo>
                <a:lnTo>
                  <a:pt x="12" y="115"/>
                </a:lnTo>
                <a:lnTo>
                  <a:pt x="10" y="115"/>
                </a:lnTo>
                <a:lnTo>
                  <a:pt x="10" y="113"/>
                </a:lnTo>
                <a:lnTo>
                  <a:pt x="8" y="111"/>
                </a:lnTo>
                <a:lnTo>
                  <a:pt x="8" y="110"/>
                </a:lnTo>
                <a:lnTo>
                  <a:pt x="10" y="108"/>
                </a:lnTo>
                <a:lnTo>
                  <a:pt x="10" y="106"/>
                </a:lnTo>
                <a:lnTo>
                  <a:pt x="10" y="105"/>
                </a:lnTo>
                <a:lnTo>
                  <a:pt x="12" y="105"/>
                </a:lnTo>
                <a:lnTo>
                  <a:pt x="12" y="105"/>
                </a:lnTo>
                <a:lnTo>
                  <a:pt x="12" y="103"/>
                </a:lnTo>
                <a:lnTo>
                  <a:pt x="10" y="103"/>
                </a:lnTo>
                <a:lnTo>
                  <a:pt x="10" y="101"/>
                </a:lnTo>
                <a:lnTo>
                  <a:pt x="8" y="101"/>
                </a:lnTo>
                <a:lnTo>
                  <a:pt x="8" y="99"/>
                </a:lnTo>
                <a:lnTo>
                  <a:pt x="8" y="98"/>
                </a:lnTo>
                <a:lnTo>
                  <a:pt x="10" y="98"/>
                </a:lnTo>
                <a:lnTo>
                  <a:pt x="10" y="96"/>
                </a:lnTo>
                <a:lnTo>
                  <a:pt x="10" y="94"/>
                </a:lnTo>
                <a:lnTo>
                  <a:pt x="8" y="93"/>
                </a:lnTo>
                <a:lnTo>
                  <a:pt x="8" y="91"/>
                </a:lnTo>
                <a:lnTo>
                  <a:pt x="8" y="89"/>
                </a:lnTo>
                <a:lnTo>
                  <a:pt x="8" y="89"/>
                </a:lnTo>
                <a:lnTo>
                  <a:pt x="8" y="87"/>
                </a:lnTo>
                <a:lnTo>
                  <a:pt x="8" y="86"/>
                </a:lnTo>
                <a:lnTo>
                  <a:pt x="10" y="86"/>
                </a:lnTo>
                <a:lnTo>
                  <a:pt x="10" y="84"/>
                </a:lnTo>
                <a:lnTo>
                  <a:pt x="10" y="82"/>
                </a:lnTo>
                <a:lnTo>
                  <a:pt x="8" y="80"/>
                </a:lnTo>
                <a:lnTo>
                  <a:pt x="8" y="79"/>
                </a:lnTo>
                <a:lnTo>
                  <a:pt x="8" y="77"/>
                </a:lnTo>
                <a:lnTo>
                  <a:pt x="8" y="75"/>
                </a:lnTo>
                <a:lnTo>
                  <a:pt x="6" y="75"/>
                </a:lnTo>
                <a:lnTo>
                  <a:pt x="6" y="74"/>
                </a:lnTo>
                <a:lnTo>
                  <a:pt x="6" y="72"/>
                </a:lnTo>
                <a:lnTo>
                  <a:pt x="6" y="70"/>
                </a:lnTo>
                <a:lnTo>
                  <a:pt x="5" y="70"/>
                </a:lnTo>
                <a:lnTo>
                  <a:pt x="5" y="68"/>
                </a:lnTo>
                <a:lnTo>
                  <a:pt x="5" y="67"/>
                </a:lnTo>
                <a:lnTo>
                  <a:pt x="5" y="65"/>
                </a:lnTo>
                <a:lnTo>
                  <a:pt x="6" y="65"/>
                </a:lnTo>
                <a:lnTo>
                  <a:pt x="8" y="67"/>
                </a:lnTo>
                <a:lnTo>
                  <a:pt x="8" y="67"/>
                </a:lnTo>
                <a:lnTo>
                  <a:pt x="10" y="67"/>
                </a:lnTo>
                <a:lnTo>
                  <a:pt x="10" y="68"/>
                </a:lnTo>
                <a:lnTo>
                  <a:pt x="12" y="68"/>
                </a:lnTo>
                <a:lnTo>
                  <a:pt x="12" y="67"/>
                </a:lnTo>
                <a:lnTo>
                  <a:pt x="13" y="67"/>
                </a:lnTo>
                <a:lnTo>
                  <a:pt x="15" y="65"/>
                </a:lnTo>
                <a:lnTo>
                  <a:pt x="15" y="63"/>
                </a:lnTo>
                <a:lnTo>
                  <a:pt x="15" y="62"/>
                </a:lnTo>
                <a:lnTo>
                  <a:pt x="15" y="60"/>
                </a:lnTo>
                <a:lnTo>
                  <a:pt x="15" y="60"/>
                </a:lnTo>
                <a:lnTo>
                  <a:pt x="13" y="60"/>
                </a:lnTo>
                <a:lnTo>
                  <a:pt x="12" y="60"/>
                </a:lnTo>
                <a:lnTo>
                  <a:pt x="12" y="58"/>
                </a:lnTo>
                <a:lnTo>
                  <a:pt x="10" y="58"/>
                </a:lnTo>
                <a:lnTo>
                  <a:pt x="10" y="56"/>
                </a:lnTo>
                <a:lnTo>
                  <a:pt x="10" y="55"/>
                </a:lnTo>
                <a:lnTo>
                  <a:pt x="8" y="55"/>
                </a:lnTo>
                <a:lnTo>
                  <a:pt x="8" y="53"/>
                </a:lnTo>
                <a:lnTo>
                  <a:pt x="8" y="51"/>
                </a:lnTo>
                <a:lnTo>
                  <a:pt x="8" y="51"/>
                </a:lnTo>
                <a:lnTo>
                  <a:pt x="8" y="50"/>
                </a:lnTo>
                <a:lnTo>
                  <a:pt x="6" y="50"/>
                </a:lnTo>
                <a:lnTo>
                  <a:pt x="6" y="48"/>
                </a:lnTo>
                <a:lnTo>
                  <a:pt x="5" y="46"/>
                </a:lnTo>
                <a:lnTo>
                  <a:pt x="5" y="44"/>
                </a:lnTo>
                <a:lnTo>
                  <a:pt x="3" y="44"/>
                </a:lnTo>
                <a:lnTo>
                  <a:pt x="3" y="44"/>
                </a:lnTo>
                <a:lnTo>
                  <a:pt x="3" y="43"/>
                </a:lnTo>
                <a:lnTo>
                  <a:pt x="1" y="43"/>
                </a:lnTo>
                <a:lnTo>
                  <a:pt x="1" y="41"/>
                </a:lnTo>
                <a:lnTo>
                  <a:pt x="1" y="39"/>
                </a:lnTo>
                <a:lnTo>
                  <a:pt x="3" y="39"/>
                </a:lnTo>
                <a:lnTo>
                  <a:pt x="3" y="41"/>
                </a:lnTo>
                <a:lnTo>
                  <a:pt x="5" y="41"/>
                </a:lnTo>
                <a:lnTo>
                  <a:pt x="5" y="43"/>
                </a:lnTo>
                <a:lnTo>
                  <a:pt x="6" y="43"/>
                </a:lnTo>
                <a:lnTo>
                  <a:pt x="6" y="44"/>
                </a:lnTo>
                <a:lnTo>
                  <a:pt x="8" y="43"/>
                </a:lnTo>
                <a:lnTo>
                  <a:pt x="8" y="43"/>
                </a:lnTo>
                <a:lnTo>
                  <a:pt x="8" y="41"/>
                </a:lnTo>
                <a:lnTo>
                  <a:pt x="8" y="41"/>
                </a:lnTo>
                <a:lnTo>
                  <a:pt x="8" y="39"/>
                </a:lnTo>
                <a:lnTo>
                  <a:pt x="6" y="37"/>
                </a:lnTo>
                <a:lnTo>
                  <a:pt x="5" y="37"/>
                </a:lnTo>
                <a:lnTo>
                  <a:pt x="5" y="36"/>
                </a:lnTo>
                <a:lnTo>
                  <a:pt x="3" y="36"/>
                </a:lnTo>
                <a:lnTo>
                  <a:pt x="3" y="34"/>
                </a:lnTo>
                <a:lnTo>
                  <a:pt x="1" y="34"/>
                </a:lnTo>
                <a:lnTo>
                  <a:pt x="1" y="32"/>
                </a:lnTo>
                <a:lnTo>
                  <a:pt x="1" y="31"/>
                </a:lnTo>
                <a:lnTo>
                  <a:pt x="1" y="29"/>
                </a:lnTo>
                <a:lnTo>
                  <a:pt x="3" y="29"/>
                </a:lnTo>
                <a:lnTo>
                  <a:pt x="3" y="29"/>
                </a:lnTo>
                <a:lnTo>
                  <a:pt x="3" y="27"/>
                </a:lnTo>
                <a:lnTo>
                  <a:pt x="1" y="27"/>
                </a:lnTo>
                <a:lnTo>
                  <a:pt x="1" y="25"/>
                </a:lnTo>
                <a:lnTo>
                  <a:pt x="3" y="25"/>
                </a:lnTo>
                <a:lnTo>
                  <a:pt x="3" y="24"/>
                </a:lnTo>
                <a:lnTo>
                  <a:pt x="5" y="24"/>
                </a:lnTo>
                <a:lnTo>
                  <a:pt x="5" y="22"/>
                </a:lnTo>
                <a:lnTo>
                  <a:pt x="3" y="22"/>
                </a:lnTo>
                <a:lnTo>
                  <a:pt x="3" y="20"/>
                </a:lnTo>
                <a:lnTo>
                  <a:pt x="3" y="22"/>
                </a:lnTo>
                <a:lnTo>
                  <a:pt x="5" y="22"/>
                </a:lnTo>
                <a:lnTo>
                  <a:pt x="5" y="20"/>
                </a:lnTo>
                <a:lnTo>
                  <a:pt x="3" y="20"/>
                </a:lnTo>
                <a:lnTo>
                  <a:pt x="3" y="19"/>
                </a:lnTo>
                <a:lnTo>
                  <a:pt x="1" y="19"/>
                </a:lnTo>
                <a:lnTo>
                  <a:pt x="0" y="19"/>
                </a:lnTo>
                <a:lnTo>
                  <a:pt x="0" y="17"/>
                </a:lnTo>
                <a:lnTo>
                  <a:pt x="1" y="19"/>
                </a:lnTo>
                <a:lnTo>
                  <a:pt x="3" y="19"/>
                </a:lnTo>
                <a:lnTo>
                  <a:pt x="1" y="19"/>
                </a:lnTo>
                <a:lnTo>
                  <a:pt x="1" y="17"/>
                </a:lnTo>
                <a:lnTo>
                  <a:pt x="3" y="17"/>
                </a:lnTo>
                <a:lnTo>
                  <a:pt x="3" y="15"/>
                </a:lnTo>
                <a:lnTo>
                  <a:pt x="5" y="15"/>
                </a:lnTo>
                <a:lnTo>
                  <a:pt x="5" y="15"/>
                </a:lnTo>
                <a:lnTo>
                  <a:pt x="6" y="13"/>
                </a:lnTo>
                <a:lnTo>
                  <a:pt x="8" y="13"/>
                </a:lnTo>
                <a:lnTo>
                  <a:pt x="8" y="12"/>
                </a:lnTo>
                <a:lnTo>
                  <a:pt x="8" y="13"/>
                </a:lnTo>
                <a:lnTo>
                  <a:pt x="8" y="12"/>
                </a:lnTo>
                <a:lnTo>
                  <a:pt x="8" y="12"/>
                </a:lnTo>
                <a:lnTo>
                  <a:pt x="8" y="10"/>
                </a:lnTo>
                <a:lnTo>
                  <a:pt x="8" y="8"/>
                </a:lnTo>
                <a:lnTo>
                  <a:pt x="10" y="8"/>
                </a:lnTo>
                <a:lnTo>
                  <a:pt x="10" y="10"/>
                </a:lnTo>
                <a:lnTo>
                  <a:pt x="10" y="8"/>
                </a:lnTo>
                <a:lnTo>
                  <a:pt x="12" y="8"/>
                </a:lnTo>
                <a:lnTo>
                  <a:pt x="13" y="8"/>
                </a:lnTo>
                <a:lnTo>
                  <a:pt x="13" y="6"/>
                </a:lnTo>
                <a:lnTo>
                  <a:pt x="13" y="5"/>
                </a:lnTo>
                <a:lnTo>
                  <a:pt x="13" y="6"/>
                </a:lnTo>
                <a:lnTo>
                  <a:pt x="12" y="6"/>
                </a:lnTo>
                <a:lnTo>
                  <a:pt x="12" y="5"/>
                </a:lnTo>
                <a:lnTo>
                  <a:pt x="12" y="3"/>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42" name="Freeform 170"/>
          <p:cNvSpPr>
            <a:spLocks/>
          </p:cNvSpPr>
          <p:nvPr/>
        </p:nvSpPr>
        <p:spPr bwMode="auto">
          <a:xfrm>
            <a:off x="5263753" y="2537222"/>
            <a:ext cx="463154" cy="444104"/>
          </a:xfrm>
          <a:custGeom>
            <a:avLst/>
            <a:gdLst/>
            <a:ahLst/>
            <a:cxnLst>
              <a:cxn ang="0">
                <a:pos x="248" y="29"/>
              </a:cxn>
              <a:cxn ang="0">
                <a:pos x="253" y="44"/>
              </a:cxn>
              <a:cxn ang="0">
                <a:pos x="257" y="62"/>
              </a:cxn>
              <a:cxn ang="0">
                <a:pos x="279" y="74"/>
              </a:cxn>
              <a:cxn ang="0">
                <a:pos x="296" y="75"/>
              </a:cxn>
              <a:cxn ang="0">
                <a:pos x="324" y="77"/>
              </a:cxn>
              <a:cxn ang="0">
                <a:pos x="324" y="98"/>
              </a:cxn>
              <a:cxn ang="0">
                <a:pos x="334" y="112"/>
              </a:cxn>
              <a:cxn ang="0">
                <a:pos x="348" y="122"/>
              </a:cxn>
              <a:cxn ang="0">
                <a:pos x="339" y="130"/>
              </a:cxn>
              <a:cxn ang="0">
                <a:pos x="337" y="141"/>
              </a:cxn>
              <a:cxn ang="0">
                <a:pos x="353" y="146"/>
              </a:cxn>
              <a:cxn ang="0">
                <a:pos x="368" y="144"/>
              </a:cxn>
              <a:cxn ang="0">
                <a:pos x="384" y="136"/>
              </a:cxn>
              <a:cxn ang="0">
                <a:pos x="389" y="146"/>
              </a:cxn>
              <a:cxn ang="0">
                <a:pos x="384" y="160"/>
              </a:cxn>
              <a:cxn ang="0">
                <a:pos x="373" y="173"/>
              </a:cxn>
              <a:cxn ang="0">
                <a:pos x="358" y="185"/>
              </a:cxn>
              <a:cxn ang="0">
                <a:pos x="355" y="203"/>
              </a:cxn>
              <a:cxn ang="0">
                <a:pos x="339" y="218"/>
              </a:cxn>
              <a:cxn ang="0">
                <a:pos x="332" y="232"/>
              </a:cxn>
              <a:cxn ang="0">
                <a:pos x="353" y="244"/>
              </a:cxn>
              <a:cxn ang="0">
                <a:pos x="343" y="263"/>
              </a:cxn>
              <a:cxn ang="0">
                <a:pos x="325" y="280"/>
              </a:cxn>
              <a:cxn ang="0">
                <a:pos x="300" y="308"/>
              </a:cxn>
              <a:cxn ang="0">
                <a:pos x="270" y="339"/>
              </a:cxn>
              <a:cxn ang="0">
                <a:pos x="269" y="368"/>
              </a:cxn>
              <a:cxn ang="0">
                <a:pos x="243" y="371"/>
              </a:cxn>
              <a:cxn ang="0">
                <a:pos x="212" y="370"/>
              </a:cxn>
              <a:cxn ang="0">
                <a:pos x="172" y="368"/>
              </a:cxn>
              <a:cxn ang="0">
                <a:pos x="138" y="366"/>
              </a:cxn>
              <a:cxn ang="0">
                <a:pos x="103" y="364"/>
              </a:cxn>
              <a:cxn ang="0">
                <a:pos x="74" y="363"/>
              </a:cxn>
              <a:cxn ang="0">
                <a:pos x="40" y="361"/>
              </a:cxn>
              <a:cxn ang="0">
                <a:pos x="0" y="347"/>
              </a:cxn>
              <a:cxn ang="0">
                <a:pos x="2" y="330"/>
              </a:cxn>
              <a:cxn ang="0">
                <a:pos x="4" y="294"/>
              </a:cxn>
              <a:cxn ang="0">
                <a:pos x="5" y="239"/>
              </a:cxn>
              <a:cxn ang="0">
                <a:pos x="7" y="222"/>
              </a:cxn>
              <a:cxn ang="0">
                <a:pos x="9" y="196"/>
              </a:cxn>
              <a:cxn ang="0">
                <a:pos x="11" y="148"/>
              </a:cxn>
              <a:cxn ang="0">
                <a:pos x="16" y="91"/>
              </a:cxn>
              <a:cxn ang="0">
                <a:pos x="28" y="99"/>
              </a:cxn>
              <a:cxn ang="0">
                <a:pos x="31" y="110"/>
              </a:cxn>
              <a:cxn ang="0">
                <a:pos x="47" y="110"/>
              </a:cxn>
              <a:cxn ang="0">
                <a:pos x="59" y="118"/>
              </a:cxn>
              <a:cxn ang="0">
                <a:pos x="52" y="137"/>
              </a:cxn>
              <a:cxn ang="0">
                <a:pos x="76" y="137"/>
              </a:cxn>
              <a:cxn ang="0">
                <a:pos x="91" y="134"/>
              </a:cxn>
              <a:cxn ang="0">
                <a:pos x="98" y="125"/>
              </a:cxn>
              <a:cxn ang="0">
                <a:pos x="102" y="113"/>
              </a:cxn>
              <a:cxn ang="0">
                <a:pos x="91" y="91"/>
              </a:cxn>
              <a:cxn ang="0">
                <a:pos x="105" y="77"/>
              </a:cxn>
              <a:cxn ang="0">
                <a:pos x="121" y="79"/>
              </a:cxn>
              <a:cxn ang="0">
                <a:pos x="136" y="74"/>
              </a:cxn>
              <a:cxn ang="0">
                <a:pos x="141" y="63"/>
              </a:cxn>
              <a:cxn ang="0">
                <a:pos x="155" y="58"/>
              </a:cxn>
              <a:cxn ang="0">
                <a:pos x="169" y="58"/>
              </a:cxn>
              <a:cxn ang="0">
                <a:pos x="186" y="29"/>
              </a:cxn>
              <a:cxn ang="0">
                <a:pos x="179" y="13"/>
              </a:cxn>
              <a:cxn ang="0">
                <a:pos x="193" y="0"/>
              </a:cxn>
              <a:cxn ang="0">
                <a:pos x="205" y="13"/>
              </a:cxn>
              <a:cxn ang="0">
                <a:pos x="220" y="27"/>
              </a:cxn>
            </a:cxnLst>
            <a:rect l="0" t="0" r="r" b="b"/>
            <a:pathLst>
              <a:path w="389" h="373">
                <a:moveTo>
                  <a:pt x="236" y="22"/>
                </a:moveTo>
                <a:lnTo>
                  <a:pt x="238" y="22"/>
                </a:lnTo>
                <a:lnTo>
                  <a:pt x="241" y="22"/>
                </a:lnTo>
                <a:lnTo>
                  <a:pt x="243" y="24"/>
                </a:lnTo>
                <a:lnTo>
                  <a:pt x="243" y="24"/>
                </a:lnTo>
                <a:lnTo>
                  <a:pt x="244" y="26"/>
                </a:lnTo>
                <a:lnTo>
                  <a:pt x="246" y="26"/>
                </a:lnTo>
                <a:lnTo>
                  <a:pt x="248" y="27"/>
                </a:lnTo>
                <a:lnTo>
                  <a:pt x="248" y="29"/>
                </a:lnTo>
                <a:lnTo>
                  <a:pt x="250" y="29"/>
                </a:lnTo>
                <a:lnTo>
                  <a:pt x="250" y="31"/>
                </a:lnTo>
                <a:lnTo>
                  <a:pt x="251" y="32"/>
                </a:lnTo>
                <a:lnTo>
                  <a:pt x="251" y="34"/>
                </a:lnTo>
                <a:lnTo>
                  <a:pt x="253" y="36"/>
                </a:lnTo>
                <a:lnTo>
                  <a:pt x="253" y="39"/>
                </a:lnTo>
                <a:lnTo>
                  <a:pt x="253" y="41"/>
                </a:lnTo>
                <a:lnTo>
                  <a:pt x="253" y="43"/>
                </a:lnTo>
                <a:lnTo>
                  <a:pt x="253" y="44"/>
                </a:lnTo>
                <a:lnTo>
                  <a:pt x="253" y="48"/>
                </a:lnTo>
                <a:lnTo>
                  <a:pt x="253" y="50"/>
                </a:lnTo>
                <a:lnTo>
                  <a:pt x="253" y="53"/>
                </a:lnTo>
                <a:lnTo>
                  <a:pt x="253" y="55"/>
                </a:lnTo>
                <a:lnTo>
                  <a:pt x="253" y="56"/>
                </a:lnTo>
                <a:lnTo>
                  <a:pt x="255" y="58"/>
                </a:lnTo>
                <a:lnTo>
                  <a:pt x="255" y="58"/>
                </a:lnTo>
                <a:lnTo>
                  <a:pt x="257" y="60"/>
                </a:lnTo>
                <a:lnTo>
                  <a:pt x="257" y="62"/>
                </a:lnTo>
                <a:lnTo>
                  <a:pt x="258" y="65"/>
                </a:lnTo>
                <a:lnTo>
                  <a:pt x="262" y="67"/>
                </a:lnTo>
                <a:lnTo>
                  <a:pt x="265" y="69"/>
                </a:lnTo>
                <a:lnTo>
                  <a:pt x="269" y="70"/>
                </a:lnTo>
                <a:lnTo>
                  <a:pt x="270" y="72"/>
                </a:lnTo>
                <a:lnTo>
                  <a:pt x="272" y="74"/>
                </a:lnTo>
                <a:lnTo>
                  <a:pt x="272" y="74"/>
                </a:lnTo>
                <a:lnTo>
                  <a:pt x="275" y="74"/>
                </a:lnTo>
                <a:lnTo>
                  <a:pt x="279" y="74"/>
                </a:lnTo>
                <a:lnTo>
                  <a:pt x="281" y="75"/>
                </a:lnTo>
                <a:lnTo>
                  <a:pt x="282" y="75"/>
                </a:lnTo>
                <a:lnTo>
                  <a:pt x="284" y="75"/>
                </a:lnTo>
                <a:lnTo>
                  <a:pt x="287" y="75"/>
                </a:lnTo>
                <a:lnTo>
                  <a:pt x="289" y="75"/>
                </a:lnTo>
                <a:lnTo>
                  <a:pt x="291" y="75"/>
                </a:lnTo>
                <a:lnTo>
                  <a:pt x="293" y="75"/>
                </a:lnTo>
                <a:lnTo>
                  <a:pt x="294" y="75"/>
                </a:lnTo>
                <a:lnTo>
                  <a:pt x="296" y="75"/>
                </a:lnTo>
                <a:lnTo>
                  <a:pt x="300" y="75"/>
                </a:lnTo>
                <a:lnTo>
                  <a:pt x="301" y="75"/>
                </a:lnTo>
                <a:lnTo>
                  <a:pt x="313" y="74"/>
                </a:lnTo>
                <a:lnTo>
                  <a:pt x="317" y="74"/>
                </a:lnTo>
                <a:lnTo>
                  <a:pt x="317" y="74"/>
                </a:lnTo>
                <a:lnTo>
                  <a:pt x="320" y="75"/>
                </a:lnTo>
                <a:lnTo>
                  <a:pt x="322" y="75"/>
                </a:lnTo>
                <a:lnTo>
                  <a:pt x="322" y="77"/>
                </a:lnTo>
                <a:lnTo>
                  <a:pt x="324" y="77"/>
                </a:lnTo>
                <a:lnTo>
                  <a:pt x="324" y="79"/>
                </a:lnTo>
                <a:lnTo>
                  <a:pt x="325" y="81"/>
                </a:lnTo>
                <a:lnTo>
                  <a:pt x="327" y="84"/>
                </a:lnTo>
                <a:lnTo>
                  <a:pt x="327" y="87"/>
                </a:lnTo>
                <a:lnTo>
                  <a:pt x="327" y="89"/>
                </a:lnTo>
                <a:lnTo>
                  <a:pt x="325" y="91"/>
                </a:lnTo>
                <a:lnTo>
                  <a:pt x="324" y="93"/>
                </a:lnTo>
                <a:lnTo>
                  <a:pt x="324" y="94"/>
                </a:lnTo>
                <a:lnTo>
                  <a:pt x="324" y="98"/>
                </a:lnTo>
                <a:lnTo>
                  <a:pt x="324" y="101"/>
                </a:lnTo>
                <a:lnTo>
                  <a:pt x="324" y="103"/>
                </a:lnTo>
                <a:lnTo>
                  <a:pt x="324" y="103"/>
                </a:lnTo>
                <a:lnTo>
                  <a:pt x="325" y="105"/>
                </a:lnTo>
                <a:lnTo>
                  <a:pt x="327" y="106"/>
                </a:lnTo>
                <a:lnTo>
                  <a:pt x="329" y="108"/>
                </a:lnTo>
                <a:lnTo>
                  <a:pt x="330" y="110"/>
                </a:lnTo>
                <a:lnTo>
                  <a:pt x="332" y="110"/>
                </a:lnTo>
                <a:lnTo>
                  <a:pt x="334" y="112"/>
                </a:lnTo>
                <a:lnTo>
                  <a:pt x="337" y="113"/>
                </a:lnTo>
                <a:lnTo>
                  <a:pt x="339" y="113"/>
                </a:lnTo>
                <a:lnTo>
                  <a:pt x="343" y="115"/>
                </a:lnTo>
                <a:lnTo>
                  <a:pt x="346" y="115"/>
                </a:lnTo>
                <a:lnTo>
                  <a:pt x="348" y="117"/>
                </a:lnTo>
                <a:lnTo>
                  <a:pt x="348" y="118"/>
                </a:lnTo>
                <a:lnTo>
                  <a:pt x="348" y="118"/>
                </a:lnTo>
                <a:lnTo>
                  <a:pt x="348" y="120"/>
                </a:lnTo>
                <a:lnTo>
                  <a:pt x="348" y="122"/>
                </a:lnTo>
                <a:lnTo>
                  <a:pt x="348" y="124"/>
                </a:lnTo>
                <a:lnTo>
                  <a:pt x="348" y="124"/>
                </a:lnTo>
                <a:lnTo>
                  <a:pt x="348" y="125"/>
                </a:lnTo>
                <a:lnTo>
                  <a:pt x="346" y="125"/>
                </a:lnTo>
                <a:lnTo>
                  <a:pt x="344" y="127"/>
                </a:lnTo>
                <a:lnTo>
                  <a:pt x="343" y="127"/>
                </a:lnTo>
                <a:lnTo>
                  <a:pt x="343" y="129"/>
                </a:lnTo>
                <a:lnTo>
                  <a:pt x="341" y="129"/>
                </a:lnTo>
                <a:lnTo>
                  <a:pt x="339" y="130"/>
                </a:lnTo>
                <a:lnTo>
                  <a:pt x="337" y="130"/>
                </a:lnTo>
                <a:lnTo>
                  <a:pt x="337" y="132"/>
                </a:lnTo>
                <a:lnTo>
                  <a:pt x="336" y="132"/>
                </a:lnTo>
                <a:lnTo>
                  <a:pt x="336" y="134"/>
                </a:lnTo>
                <a:lnTo>
                  <a:pt x="336" y="134"/>
                </a:lnTo>
                <a:lnTo>
                  <a:pt x="336" y="136"/>
                </a:lnTo>
                <a:lnTo>
                  <a:pt x="336" y="137"/>
                </a:lnTo>
                <a:lnTo>
                  <a:pt x="337" y="139"/>
                </a:lnTo>
                <a:lnTo>
                  <a:pt x="337" y="141"/>
                </a:lnTo>
                <a:lnTo>
                  <a:pt x="339" y="141"/>
                </a:lnTo>
                <a:lnTo>
                  <a:pt x="341" y="142"/>
                </a:lnTo>
                <a:lnTo>
                  <a:pt x="343" y="142"/>
                </a:lnTo>
                <a:lnTo>
                  <a:pt x="344" y="144"/>
                </a:lnTo>
                <a:lnTo>
                  <a:pt x="346" y="144"/>
                </a:lnTo>
                <a:lnTo>
                  <a:pt x="348" y="144"/>
                </a:lnTo>
                <a:lnTo>
                  <a:pt x="348" y="146"/>
                </a:lnTo>
                <a:lnTo>
                  <a:pt x="349" y="146"/>
                </a:lnTo>
                <a:lnTo>
                  <a:pt x="353" y="146"/>
                </a:lnTo>
                <a:lnTo>
                  <a:pt x="355" y="146"/>
                </a:lnTo>
                <a:lnTo>
                  <a:pt x="356" y="146"/>
                </a:lnTo>
                <a:lnTo>
                  <a:pt x="358" y="148"/>
                </a:lnTo>
                <a:lnTo>
                  <a:pt x="360" y="148"/>
                </a:lnTo>
                <a:lnTo>
                  <a:pt x="361" y="148"/>
                </a:lnTo>
                <a:lnTo>
                  <a:pt x="363" y="146"/>
                </a:lnTo>
                <a:lnTo>
                  <a:pt x="365" y="146"/>
                </a:lnTo>
                <a:lnTo>
                  <a:pt x="367" y="144"/>
                </a:lnTo>
                <a:lnTo>
                  <a:pt x="368" y="144"/>
                </a:lnTo>
                <a:lnTo>
                  <a:pt x="372" y="141"/>
                </a:lnTo>
                <a:lnTo>
                  <a:pt x="373" y="139"/>
                </a:lnTo>
                <a:lnTo>
                  <a:pt x="375" y="137"/>
                </a:lnTo>
                <a:lnTo>
                  <a:pt x="377" y="136"/>
                </a:lnTo>
                <a:lnTo>
                  <a:pt x="377" y="136"/>
                </a:lnTo>
                <a:lnTo>
                  <a:pt x="379" y="136"/>
                </a:lnTo>
                <a:lnTo>
                  <a:pt x="380" y="134"/>
                </a:lnTo>
                <a:lnTo>
                  <a:pt x="382" y="134"/>
                </a:lnTo>
                <a:lnTo>
                  <a:pt x="384" y="136"/>
                </a:lnTo>
                <a:lnTo>
                  <a:pt x="386" y="136"/>
                </a:lnTo>
                <a:lnTo>
                  <a:pt x="387" y="136"/>
                </a:lnTo>
                <a:lnTo>
                  <a:pt x="387" y="137"/>
                </a:lnTo>
                <a:lnTo>
                  <a:pt x="389" y="137"/>
                </a:lnTo>
                <a:lnTo>
                  <a:pt x="389" y="139"/>
                </a:lnTo>
                <a:lnTo>
                  <a:pt x="389" y="141"/>
                </a:lnTo>
                <a:lnTo>
                  <a:pt x="389" y="142"/>
                </a:lnTo>
                <a:lnTo>
                  <a:pt x="389" y="144"/>
                </a:lnTo>
                <a:lnTo>
                  <a:pt x="389" y="146"/>
                </a:lnTo>
                <a:lnTo>
                  <a:pt x="389" y="148"/>
                </a:lnTo>
                <a:lnTo>
                  <a:pt x="387" y="149"/>
                </a:lnTo>
                <a:lnTo>
                  <a:pt x="387" y="151"/>
                </a:lnTo>
                <a:lnTo>
                  <a:pt x="387" y="153"/>
                </a:lnTo>
                <a:lnTo>
                  <a:pt x="386" y="153"/>
                </a:lnTo>
                <a:lnTo>
                  <a:pt x="386" y="155"/>
                </a:lnTo>
                <a:lnTo>
                  <a:pt x="386" y="156"/>
                </a:lnTo>
                <a:lnTo>
                  <a:pt x="384" y="158"/>
                </a:lnTo>
                <a:lnTo>
                  <a:pt x="384" y="160"/>
                </a:lnTo>
                <a:lnTo>
                  <a:pt x="382" y="161"/>
                </a:lnTo>
                <a:lnTo>
                  <a:pt x="382" y="163"/>
                </a:lnTo>
                <a:lnTo>
                  <a:pt x="380" y="165"/>
                </a:lnTo>
                <a:lnTo>
                  <a:pt x="379" y="165"/>
                </a:lnTo>
                <a:lnTo>
                  <a:pt x="379" y="167"/>
                </a:lnTo>
                <a:lnTo>
                  <a:pt x="377" y="168"/>
                </a:lnTo>
                <a:lnTo>
                  <a:pt x="377" y="170"/>
                </a:lnTo>
                <a:lnTo>
                  <a:pt x="375" y="172"/>
                </a:lnTo>
                <a:lnTo>
                  <a:pt x="373" y="173"/>
                </a:lnTo>
                <a:lnTo>
                  <a:pt x="372" y="175"/>
                </a:lnTo>
                <a:lnTo>
                  <a:pt x="370" y="175"/>
                </a:lnTo>
                <a:lnTo>
                  <a:pt x="367" y="177"/>
                </a:lnTo>
                <a:lnTo>
                  <a:pt x="363" y="179"/>
                </a:lnTo>
                <a:lnTo>
                  <a:pt x="363" y="179"/>
                </a:lnTo>
                <a:lnTo>
                  <a:pt x="363" y="180"/>
                </a:lnTo>
                <a:lnTo>
                  <a:pt x="361" y="182"/>
                </a:lnTo>
                <a:lnTo>
                  <a:pt x="360" y="182"/>
                </a:lnTo>
                <a:lnTo>
                  <a:pt x="358" y="185"/>
                </a:lnTo>
                <a:lnTo>
                  <a:pt x="356" y="187"/>
                </a:lnTo>
                <a:lnTo>
                  <a:pt x="356" y="189"/>
                </a:lnTo>
                <a:lnTo>
                  <a:pt x="355" y="191"/>
                </a:lnTo>
                <a:lnTo>
                  <a:pt x="355" y="192"/>
                </a:lnTo>
                <a:lnTo>
                  <a:pt x="355" y="194"/>
                </a:lnTo>
                <a:lnTo>
                  <a:pt x="355" y="194"/>
                </a:lnTo>
                <a:lnTo>
                  <a:pt x="355" y="198"/>
                </a:lnTo>
                <a:lnTo>
                  <a:pt x="355" y="201"/>
                </a:lnTo>
                <a:lnTo>
                  <a:pt x="355" y="203"/>
                </a:lnTo>
                <a:lnTo>
                  <a:pt x="355" y="204"/>
                </a:lnTo>
                <a:lnTo>
                  <a:pt x="355" y="206"/>
                </a:lnTo>
                <a:lnTo>
                  <a:pt x="353" y="210"/>
                </a:lnTo>
                <a:lnTo>
                  <a:pt x="351" y="210"/>
                </a:lnTo>
                <a:lnTo>
                  <a:pt x="349" y="211"/>
                </a:lnTo>
                <a:lnTo>
                  <a:pt x="348" y="215"/>
                </a:lnTo>
                <a:lnTo>
                  <a:pt x="346" y="216"/>
                </a:lnTo>
                <a:lnTo>
                  <a:pt x="343" y="218"/>
                </a:lnTo>
                <a:lnTo>
                  <a:pt x="339" y="218"/>
                </a:lnTo>
                <a:lnTo>
                  <a:pt x="336" y="218"/>
                </a:lnTo>
                <a:lnTo>
                  <a:pt x="334" y="220"/>
                </a:lnTo>
                <a:lnTo>
                  <a:pt x="332" y="220"/>
                </a:lnTo>
                <a:lnTo>
                  <a:pt x="332" y="222"/>
                </a:lnTo>
                <a:lnTo>
                  <a:pt x="332" y="222"/>
                </a:lnTo>
                <a:lnTo>
                  <a:pt x="332" y="223"/>
                </a:lnTo>
                <a:lnTo>
                  <a:pt x="332" y="225"/>
                </a:lnTo>
                <a:lnTo>
                  <a:pt x="332" y="230"/>
                </a:lnTo>
                <a:lnTo>
                  <a:pt x="332" y="232"/>
                </a:lnTo>
                <a:lnTo>
                  <a:pt x="332" y="235"/>
                </a:lnTo>
                <a:lnTo>
                  <a:pt x="332" y="239"/>
                </a:lnTo>
                <a:lnTo>
                  <a:pt x="336" y="239"/>
                </a:lnTo>
                <a:lnTo>
                  <a:pt x="337" y="241"/>
                </a:lnTo>
                <a:lnTo>
                  <a:pt x="343" y="241"/>
                </a:lnTo>
                <a:lnTo>
                  <a:pt x="344" y="241"/>
                </a:lnTo>
                <a:lnTo>
                  <a:pt x="348" y="241"/>
                </a:lnTo>
                <a:lnTo>
                  <a:pt x="351" y="242"/>
                </a:lnTo>
                <a:lnTo>
                  <a:pt x="353" y="244"/>
                </a:lnTo>
                <a:lnTo>
                  <a:pt x="355" y="246"/>
                </a:lnTo>
                <a:lnTo>
                  <a:pt x="355" y="249"/>
                </a:lnTo>
                <a:lnTo>
                  <a:pt x="355" y="253"/>
                </a:lnTo>
                <a:lnTo>
                  <a:pt x="351" y="254"/>
                </a:lnTo>
                <a:lnTo>
                  <a:pt x="349" y="258"/>
                </a:lnTo>
                <a:lnTo>
                  <a:pt x="348" y="259"/>
                </a:lnTo>
                <a:lnTo>
                  <a:pt x="346" y="261"/>
                </a:lnTo>
                <a:lnTo>
                  <a:pt x="344" y="263"/>
                </a:lnTo>
                <a:lnTo>
                  <a:pt x="343" y="263"/>
                </a:lnTo>
                <a:lnTo>
                  <a:pt x="341" y="265"/>
                </a:lnTo>
                <a:lnTo>
                  <a:pt x="339" y="266"/>
                </a:lnTo>
                <a:lnTo>
                  <a:pt x="337" y="268"/>
                </a:lnTo>
                <a:lnTo>
                  <a:pt x="336" y="270"/>
                </a:lnTo>
                <a:lnTo>
                  <a:pt x="334" y="270"/>
                </a:lnTo>
                <a:lnTo>
                  <a:pt x="332" y="272"/>
                </a:lnTo>
                <a:lnTo>
                  <a:pt x="330" y="275"/>
                </a:lnTo>
                <a:lnTo>
                  <a:pt x="327" y="278"/>
                </a:lnTo>
                <a:lnTo>
                  <a:pt x="325" y="280"/>
                </a:lnTo>
                <a:lnTo>
                  <a:pt x="324" y="282"/>
                </a:lnTo>
                <a:lnTo>
                  <a:pt x="315" y="292"/>
                </a:lnTo>
                <a:lnTo>
                  <a:pt x="313" y="292"/>
                </a:lnTo>
                <a:lnTo>
                  <a:pt x="310" y="297"/>
                </a:lnTo>
                <a:lnTo>
                  <a:pt x="308" y="297"/>
                </a:lnTo>
                <a:lnTo>
                  <a:pt x="308" y="299"/>
                </a:lnTo>
                <a:lnTo>
                  <a:pt x="306" y="299"/>
                </a:lnTo>
                <a:lnTo>
                  <a:pt x="303" y="301"/>
                </a:lnTo>
                <a:lnTo>
                  <a:pt x="300" y="308"/>
                </a:lnTo>
                <a:lnTo>
                  <a:pt x="298" y="309"/>
                </a:lnTo>
                <a:lnTo>
                  <a:pt x="289" y="316"/>
                </a:lnTo>
                <a:lnTo>
                  <a:pt x="286" y="323"/>
                </a:lnTo>
                <a:lnTo>
                  <a:pt x="284" y="325"/>
                </a:lnTo>
                <a:lnTo>
                  <a:pt x="275" y="330"/>
                </a:lnTo>
                <a:lnTo>
                  <a:pt x="275" y="332"/>
                </a:lnTo>
                <a:lnTo>
                  <a:pt x="274" y="332"/>
                </a:lnTo>
                <a:lnTo>
                  <a:pt x="274" y="333"/>
                </a:lnTo>
                <a:lnTo>
                  <a:pt x="270" y="339"/>
                </a:lnTo>
                <a:lnTo>
                  <a:pt x="270" y="342"/>
                </a:lnTo>
                <a:lnTo>
                  <a:pt x="270" y="344"/>
                </a:lnTo>
                <a:lnTo>
                  <a:pt x="270" y="347"/>
                </a:lnTo>
                <a:lnTo>
                  <a:pt x="270" y="352"/>
                </a:lnTo>
                <a:lnTo>
                  <a:pt x="269" y="356"/>
                </a:lnTo>
                <a:lnTo>
                  <a:pt x="269" y="359"/>
                </a:lnTo>
                <a:lnTo>
                  <a:pt x="269" y="364"/>
                </a:lnTo>
                <a:lnTo>
                  <a:pt x="269" y="366"/>
                </a:lnTo>
                <a:lnTo>
                  <a:pt x="269" y="368"/>
                </a:lnTo>
                <a:lnTo>
                  <a:pt x="269" y="371"/>
                </a:lnTo>
                <a:lnTo>
                  <a:pt x="269" y="373"/>
                </a:lnTo>
                <a:lnTo>
                  <a:pt x="263" y="371"/>
                </a:lnTo>
                <a:lnTo>
                  <a:pt x="257" y="371"/>
                </a:lnTo>
                <a:lnTo>
                  <a:pt x="255" y="371"/>
                </a:lnTo>
                <a:lnTo>
                  <a:pt x="250" y="371"/>
                </a:lnTo>
                <a:lnTo>
                  <a:pt x="248" y="371"/>
                </a:lnTo>
                <a:lnTo>
                  <a:pt x="244" y="371"/>
                </a:lnTo>
                <a:lnTo>
                  <a:pt x="243" y="371"/>
                </a:lnTo>
                <a:lnTo>
                  <a:pt x="243" y="370"/>
                </a:lnTo>
                <a:lnTo>
                  <a:pt x="241" y="370"/>
                </a:lnTo>
                <a:lnTo>
                  <a:pt x="238" y="370"/>
                </a:lnTo>
                <a:lnTo>
                  <a:pt x="234" y="370"/>
                </a:lnTo>
                <a:lnTo>
                  <a:pt x="229" y="370"/>
                </a:lnTo>
                <a:lnTo>
                  <a:pt x="227" y="370"/>
                </a:lnTo>
                <a:lnTo>
                  <a:pt x="224" y="370"/>
                </a:lnTo>
                <a:lnTo>
                  <a:pt x="219" y="370"/>
                </a:lnTo>
                <a:lnTo>
                  <a:pt x="212" y="370"/>
                </a:lnTo>
                <a:lnTo>
                  <a:pt x="203" y="370"/>
                </a:lnTo>
                <a:lnTo>
                  <a:pt x="200" y="370"/>
                </a:lnTo>
                <a:lnTo>
                  <a:pt x="193" y="370"/>
                </a:lnTo>
                <a:lnTo>
                  <a:pt x="191" y="370"/>
                </a:lnTo>
                <a:lnTo>
                  <a:pt x="189" y="370"/>
                </a:lnTo>
                <a:lnTo>
                  <a:pt x="188" y="370"/>
                </a:lnTo>
                <a:lnTo>
                  <a:pt x="184" y="368"/>
                </a:lnTo>
                <a:lnTo>
                  <a:pt x="181" y="368"/>
                </a:lnTo>
                <a:lnTo>
                  <a:pt x="172" y="368"/>
                </a:lnTo>
                <a:lnTo>
                  <a:pt x="171" y="368"/>
                </a:lnTo>
                <a:lnTo>
                  <a:pt x="160" y="368"/>
                </a:lnTo>
                <a:lnTo>
                  <a:pt x="157" y="368"/>
                </a:lnTo>
                <a:lnTo>
                  <a:pt x="155" y="366"/>
                </a:lnTo>
                <a:lnTo>
                  <a:pt x="153" y="366"/>
                </a:lnTo>
                <a:lnTo>
                  <a:pt x="152" y="366"/>
                </a:lnTo>
                <a:lnTo>
                  <a:pt x="148" y="366"/>
                </a:lnTo>
                <a:lnTo>
                  <a:pt x="140" y="366"/>
                </a:lnTo>
                <a:lnTo>
                  <a:pt x="138" y="366"/>
                </a:lnTo>
                <a:lnTo>
                  <a:pt x="134" y="366"/>
                </a:lnTo>
                <a:lnTo>
                  <a:pt x="129" y="366"/>
                </a:lnTo>
                <a:lnTo>
                  <a:pt x="126" y="366"/>
                </a:lnTo>
                <a:lnTo>
                  <a:pt x="122" y="366"/>
                </a:lnTo>
                <a:lnTo>
                  <a:pt x="121" y="366"/>
                </a:lnTo>
                <a:lnTo>
                  <a:pt x="117" y="366"/>
                </a:lnTo>
                <a:lnTo>
                  <a:pt x="112" y="366"/>
                </a:lnTo>
                <a:lnTo>
                  <a:pt x="110" y="366"/>
                </a:lnTo>
                <a:lnTo>
                  <a:pt x="103" y="364"/>
                </a:lnTo>
                <a:lnTo>
                  <a:pt x="100" y="364"/>
                </a:lnTo>
                <a:lnTo>
                  <a:pt x="97" y="364"/>
                </a:lnTo>
                <a:lnTo>
                  <a:pt x="91" y="364"/>
                </a:lnTo>
                <a:lnTo>
                  <a:pt x="90" y="364"/>
                </a:lnTo>
                <a:lnTo>
                  <a:pt x="88" y="364"/>
                </a:lnTo>
                <a:lnTo>
                  <a:pt x="79" y="364"/>
                </a:lnTo>
                <a:lnTo>
                  <a:pt x="78" y="364"/>
                </a:lnTo>
                <a:lnTo>
                  <a:pt x="76" y="363"/>
                </a:lnTo>
                <a:lnTo>
                  <a:pt x="74" y="363"/>
                </a:lnTo>
                <a:lnTo>
                  <a:pt x="71" y="363"/>
                </a:lnTo>
                <a:lnTo>
                  <a:pt x="67" y="363"/>
                </a:lnTo>
                <a:lnTo>
                  <a:pt x="62" y="363"/>
                </a:lnTo>
                <a:lnTo>
                  <a:pt x="60" y="363"/>
                </a:lnTo>
                <a:lnTo>
                  <a:pt x="57" y="363"/>
                </a:lnTo>
                <a:lnTo>
                  <a:pt x="55" y="363"/>
                </a:lnTo>
                <a:lnTo>
                  <a:pt x="54" y="363"/>
                </a:lnTo>
                <a:lnTo>
                  <a:pt x="47" y="363"/>
                </a:lnTo>
                <a:lnTo>
                  <a:pt x="40" y="361"/>
                </a:lnTo>
                <a:lnTo>
                  <a:pt x="31" y="361"/>
                </a:lnTo>
                <a:lnTo>
                  <a:pt x="29" y="361"/>
                </a:lnTo>
                <a:lnTo>
                  <a:pt x="12" y="359"/>
                </a:lnTo>
                <a:lnTo>
                  <a:pt x="11" y="359"/>
                </a:lnTo>
                <a:lnTo>
                  <a:pt x="0" y="359"/>
                </a:lnTo>
                <a:lnTo>
                  <a:pt x="0" y="354"/>
                </a:lnTo>
                <a:lnTo>
                  <a:pt x="0" y="352"/>
                </a:lnTo>
                <a:lnTo>
                  <a:pt x="0" y="351"/>
                </a:lnTo>
                <a:lnTo>
                  <a:pt x="0" y="347"/>
                </a:lnTo>
                <a:lnTo>
                  <a:pt x="0" y="345"/>
                </a:lnTo>
                <a:lnTo>
                  <a:pt x="0" y="344"/>
                </a:lnTo>
                <a:lnTo>
                  <a:pt x="0" y="342"/>
                </a:lnTo>
                <a:lnTo>
                  <a:pt x="0" y="339"/>
                </a:lnTo>
                <a:lnTo>
                  <a:pt x="0" y="337"/>
                </a:lnTo>
                <a:lnTo>
                  <a:pt x="2" y="333"/>
                </a:lnTo>
                <a:lnTo>
                  <a:pt x="2" y="332"/>
                </a:lnTo>
                <a:lnTo>
                  <a:pt x="2" y="330"/>
                </a:lnTo>
                <a:lnTo>
                  <a:pt x="2" y="330"/>
                </a:lnTo>
                <a:lnTo>
                  <a:pt x="2" y="328"/>
                </a:lnTo>
                <a:lnTo>
                  <a:pt x="2" y="327"/>
                </a:lnTo>
                <a:lnTo>
                  <a:pt x="2" y="325"/>
                </a:lnTo>
                <a:lnTo>
                  <a:pt x="2" y="318"/>
                </a:lnTo>
                <a:lnTo>
                  <a:pt x="2" y="316"/>
                </a:lnTo>
                <a:lnTo>
                  <a:pt x="2" y="315"/>
                </a:lnTo>
                <a:lnTo>
                  <a:pt x="2" y="313"/>
                </a:lnTo>
                <a:lnTo>
                  <a:pt x="4" y="299"/>
                </a:lnTo>
                <a:lnTo>
                  <a:pt x="4" y="294"/>
                </a:lnTo>
                <a:lnTo>
                  <a:pt x="4" y="285"/>
                </a:lnTo>
                <a:lnTo>
                  <a:pt x="4" y="282"/>
                </a:lnTo>
                <a:lnTo>
                  <a:pt x="5" y="273"/>
                </a:lnTo>
                <a:lnTo>
                  <a:pt x="5" y="272"/>
                </a:lnTo>
                <a:lnTo>
                  <a:pt x="5" y="265"/>
                </a:lnTo>
                <a:lnTo>
                  <a:pt x="5" y="259"/>
                </a:lnTo>
                <a:lnTo>
                  <a:pt x="5" y="253"/>
                </a:lnTo>
                <a:lnTo>
                  <a:pt x="5" y="251"/>
                </a:lnTo>
                <a:lnTo>
                  <a:pt x="5" y="239"/>
                </a:lnTo>
                <a:lnTo>
                  <a:pt x="7" y="239"/>
                </a:lnTo>
                <a:lnTo>
                  <a:pt x="7" y="237"/>
                </a:lnTo>
                <a:lnTo>
                  <a:pt x="7" y="235"/>
                </a:lnTo>
                <a:lnTo>
                  <a:pt x="7" y="234"/>
                </a:lnTo>
                <a:lnTo>
                  <a:pt x="7" y="230"/>
                </a:lnTo>
                <a:lnTo>
                  <a:pt x="7" y="225"/>
                </a:lnTo>
                <a:lnTo>
                  <a:pt x="7" y="225"/>
                </a:lnTo>
                <a:lnTo>
                  <a:pt x="7" y="223"/>
                </a:lnTo>
                <a:lnTo>
                  <a:pt x="7" y="222"/>
                </a:lnTo>
                <a:lnTo>
                  <a:pt x="7" y="220"/>
                </a:lnTo>
                <a:lnTo>
                  <a:pt x="7" y="218"/>
                </a:lnTo>
                <a:lnTo>
                  <a:pt x="7" y="216"/>
                </a:lnTo>
                <a:lnTo>
                  <a:pt x="7" y="215"/>
                </a:lnTo>
                <a:lnTo>
                  <a:pt x="9" y="206"/>
                </a:lnTo>
                <a:lnTo>
                  <a:pt x="9" y="204"/>
                </a:lnTo>
                <a:lnTo>
                  <a:pt x="9" y="201"/>
                </a:lnTo>
                <a:lnTo>
                  <a:pt x="9" y="198"/>
                </a:lnTo>
                <a:lnTo>
                  <a:pt x="9" y="196"/>
                </a:lnTo>
                <a:lnTo>
                  <a:pt x="9" y="192"/>
                </a:lnTo>
                <a:lnTo>
                  <a:pt x="9" y="179"/>
                </a:lnTo>
                <a:lnTo>
                  <a:pt x="9" y="175"/>
                </a:lnTo>
                <a:lnTo>
                  <a:pt x="9" y="173"/>
                </a:lnTo>
                <a:lnTo>
                  <a:pt x="11" y="170"/>
                </a:lnTo>
                <a:lnTo>
                  <a:pt x="11" y="168"/>
                </a:lnTo>
                <a:lnTo>
                  <a:pt x="11" y="161"/>
                </a:lnTo>
                <a:lnTo>
                  <a:pt x="11" y="160"/>
                </a:lnTo>
                <a:lnTo>
                  <a:pt x="11" y="148"/>
                </a:lnTo>
                <a:lnTo>
                  <a:pt x="11" y="146"/>
                </a:lnTo>
                <a:lnTo>
                  <a:pt x="12" y="136"/>
                </a:lnTo>
                <a:lnTo>
                  <a:pt x="12" y="130"/>
                </a:lnTo>
                <a:lnTo>
                  <a:pt x="12" y="129"/>
                </a:lnTo>
                <a:lnTo>
                  <a:pt x="12" y="124"/>
                </a:lnTo>
                <a:lnTo>
                  <a:pt x="12" y="118"/>
                </a:lnTo>
                <a:lnTo>
                  <a:pt x="14" y="103"/>
                </a:lnTo>
                <a:lnTo>
                  <a:pt x="14" y="91"/>
                </a:lnTo>
                <a:lnTo>
                  <a:pt x="16" y="91"/>
                </a:lnTo>
                <a:lnTo>
                  <a:pt x="17" y="91"/>
                </a:lnTo>
                <a:lnTo>
                  <a:pt x="19" y="91"/>
                </a:lnTo>
                <a:lnTo>
                  <a:pt x="21" y="91"/>
                </a:lnTo>
                <a:lnTo>
                  <a:pt x="23" y="93"/>
                </a:lnTo>
                <a:lnTo>
                  <a:pt x="24" y="94"/>
                </a:lnTo>
                <a:lnTo>
                  <a:pt x="26" y="96"/>
                </a:lnTo>
                <a:lnTo>
                  <a:pt x="26" y="98"/>
                </a:lnTo>
                <a:lnTo>
                  <a:pt x="28" y="98"/>
                </a:lnTo>
                <a:lnTo>
                  <a:pt x="28" y="99"/>
                </a:lnTo>
                <a:lnTo>
                  <a:pt x="28" y="101"/>
                </a:lnTo>
                <a:lnTo>
                  <a:pt x="28" y="103"/>
                </a:lnTo>
                <a:lnTo>
                  <a:pt x="29" y="103"/>
                </a:lnTo>
                <a:lnTo>
                  <a:pt x="29" y="105"/>
                </a:lnTo>
                <a:lnTo>
                  <a:pt x="29" y="106"/>
                </a:lnTo>
                <a:lnTo>
                  <a:pt x="31" y="106"/>
                </a:lnTo>
                <a:lnTo>
                  <a:pt x="31" y="108"/>
                </a:lnTo>
                <a:lnTo>
                  <a:pt x="31" y="108"/>
                </a:lnTo>
                <a:lnTo>
                  <a:pt x="31" y="110"/>
                </a:lnTo>
                <a:lnTo>
                  <a:pt x="33" y="110"/>
                </a:lnTo>
                <a:lnTo>
                  <a:pt x="35" y="110"/>
                </a:lnTo>
                <a:lnTo>
                  <a:pt x="36" y="110"/>
                </a:lnTo>
                <a:lnTo>
                  <a:pt x="38" y="112"/>
                </a:lnTo>
                <a:lnTo>
                  <a:pt x="40" y="112"/>
                </a:lnTo>
                <a:lnTo>
                  <a:pt x="42" y="112"/>
                </a:lnTo>
                <a:lnTo>
                  <a:pt x="45" y="112"/>
                </a:lnTo>
                <a:lnTo>
                  <a:pt x="47" y="112"/>
                </a:lnTo>
                <a:lnTo>
                  <a:pt x="47" y="110"/>
                </a:lnTo>
                <a:lnTo>
                  <a:pt x="48" y="110"/>
                </a:lnTo>
                <a:lnTo>
                  <a:pt x="50" y="110"/>
                </a:lnTo>
                <a:lnTo>
                  <a:pt x="52" y="110"/>
                </a:lnTo>
                <a:lnTo>
                  <a:pt x="54" y="112"/>
                </a:lnTo>
                <a:lnTo>
                  <a:pt x="55" y="113"/>
                </a:lnTo>
                <a:lnTo>
                  <a:pt x="57" y="113"/>
                </a:lnTo>
                <a:lnTo>
                  <a:pt x="57" y="115"/>
                </a:lnTo>
                <a:lnTo>
                  <a:pt x="59" y="117"/>
                </a:lnTo>
                <a:lnTo>
                  <a:pt x="59" y="118"/>
                </a:lnTo>
                <a:lnTo>
                  <a:pt x="59" y="118"/>
                </a:lnTo>
                <a:lnTo>
                  <a:pt x="57" y="120"/>
                </a:lnTo>
                <a:lnTo>
                  <a:pt x="57" y="122"/>
                </a:lnTo>
                <a:lnTo>
                  <a:pt x="55" y="124"/>
                </a:lnTo>
                <a:lnTo>
                  <a:pt x="54" y="125"/>
                </a:lnTo>
                <a:lnTo>
                  <a:pt x="52" y="129"/>
                </a:lnTo>
                <a:lnTo>
                  <a:pt x="50" y="130"/>
                </a:lnTo>
                <a:lnTo>
                  <a:pt x="50" y="134"/>
                </a:lnTo>
                <a:lnTo>
                  <a:pt x="52" y="137"/>
                </a:lnTo>
                <a:lnTo>
                  <a:pt x="52" y="139"/>
                </a:lnTo>
                <a:lnTo>
                  <a:pt x="55" y="141"/>
                </a:lnTo>
                <a:lnTo>
                  <a:pt x="57" y="141"/>
                </a:lnTo>
                <a:lnTo>
                  <a:pt x="60" y="142"/>
                </a:lnTo>
                <a:lnTo>
                  <a:pt x="62" y="142"/>
                </a:lnTo>
                <a:lnTo>
                  <a:pt x="67" y="141"/>
                </a:lnTo>
                <a:lnTo>
                  <a:pt x="74" y="139"/>
                </a:lnTo>
                <a:lnTo>
                  <a:pt x="76" y="139"/>
                </a:lnTo>
                <a:lnTo>
                  <a:pt x="76" y="137"/>
                </a:lnTo>
                <a:lnTo>
                  <a:pt x="78" y="137"/>
                </a:lnTo>
                <a:lnTo>
                  <a:pt x="79" y="137"/>
                </a:lnTo>
                <a:lnTo>
                  <a:pt x="81" y="139"/>
                </a:lnTo>
                <a:lnTo>
                  <a:pt x="83" y="137"/>
                </a:lnTo>
                <a:lnTo>
                  <a:pt x="85" y="137"/>
                </a:lnTo>
                <a:lnTo>
                  <a:pt x="86" y="137"/>
                </a:lnTo>
                <a:lnTo>
                  <a:pt x="88" y="137"/>
                </a:lnTo>
                <a:lnTo>
                  <a:pt x="90" y="136"/>
                </a:lnTo>
                <a:lnTo>
                  <a:pt x="91" y="134"/>
                </a:lnTo>
                <a:lnTo>
                  <a:pt x="91" y="134"/>
                </a:lnTo>
                <a:lnTo>
                  <a:pt x="93" y="134"/>
                </a:lnTo>
                <a:lnTo>
                  <a:pt x="93" y="134"/>
                </a:lnTo>
                <a:lnTo>
                  <a:pt x="95" y="132"/>
                </a:lnTo>
                <a:lnTo>
                  <a:pt x="95" y="130"/>
                </a:lnTo>
                <a:lnTo>
                  <a:pt x="97" y="129"/>
                </a:lnTo>
                <a:lnTo>
                  <a:pt x="97" y="127"/>
                </a:lnTo>
                <a:lnTo>
                  <a:pt x="98" y="127"/>
                </a:lnTo>
                <a:lnTo>
                  <a:pt x="98" y="125"/>
                </a:lnTo>
                <a:lnTo>
                  <a:pt x="100" y="125"/>
                </a:lnTo>
                <a:lnTo>
                  <a:pt x="100" y="124"/>
                </a:lnTo>
                <a:lnTo>
                  <a:pt x="102" y="122"/>
                </a:lnTo>
                <a:lnTo>
                  <a:pt x="102" y="120"/>
                </a:lnTo>
                <a:lnTo>
                  <a:pt x="103" y="120"/>
                </a:lnTo>
                <a:lnTo>
                  <a:pt x="103" y="118"/>
                </a:lnTo>
                <a:lnTo>
                  <a:pt x="103" y="118"/>
                </a:lnTo>
                <a:lnTo>
                  <a:pt x="103" y="117"/>
                </a:lnTo>
                <a:lnTo>
                  <a:pt x="102" y="113"/>
                </a:lnTo>
                <a:lnTo>
                  <a:pt x="100" y="110"/>
                </a:lnTo>
                <a:lnTo>
                  <a:pt x="100" y="108"/>
                </a:lnTo>
                <a:lnTo>
                  <a:pt x="98" y="106"/>
                </a:lnTo>
                <a:lnTo>
                  <a:pt x="97" y="105"/>
                </a:lnTo>
                <a:lnTo>
                  <a:pt x="95" y="103"/>
                </a:lnTo>
                <a:lnTo>
                  <a:pt x="93" y="98"/>
                </a:lnTo>
                <a:lnTo>
                  <a:pt x="91" y="96"/>
                </a:lnTo>
                <a:lnTo>
                  <a:pt x="91" y="94"/>
                </a:lnTo>
                <a:lnTo>
                  <a:pt x="91" y="91"/>
                </a:lnTo>
                <a:lnTo>
                  <a:pt x="91" y="89"/>
                </a:lnTo>
                <a:lnTo>
                  <a:pt x="93" y="87"/>
                </a:lnTo>
                <a:lnTo>
                  <a:pt x="95" y="86"/>
                </a:lnTo>
                <a:lnTo>
                  <a:pt x="95" y="84"/>
                </a:lnTo>
                <a:lnTo>
                  <a:pt x="97" y="81"/>
                </a:lnTo>
                <a:lnTo>
                  <a:pt x="98" y="79"/>
                </a:lnTo>
                <a:lnTo>
                  <a:pt x="102" y="79"/>
                </a:lnTo>
                <a:lnTo>
                  <a:pt x="103" y="77"/>
                </a:lnTo>
                <a:lnTo>
                  <a:pt x="105" y="77"/>
                </a:lnTo>
                <a:lnTo>
                  <a:pt x="107" y="77"/>
                </a:lnTo>
                <a:lnTo>
                  <a:pt x="107" y="77"/>
                </a:lnTo>
                <a:lnTo>
                  <a:pt x="109" y="77"/>
                </a:lnTo>
                <a:lnTo>
                  <a:pt x="112" y="77"/>
                </a:lnTo>
                <a:lnTo>
                  <a:pt x="114" y="77"/>
                </a:lnTo>
                <a:lnTo>
                  <a:pt x="115" y="77"/>
                </a:lnTo>
                <a:lnTo>
                  <a:pt x="117" y="79"/>
                </a:lnTo>
                <a:lnTo>
                  <a:pt x="119" y="79"/>
                </a:lnTo>
                <a:lnTo>
                  <a:pt x="121" y="79"/>
                </a:lnTo>
                <a:lnTo>
                  <a:pt x="122" y="79"/>
                </a:lnTo>
                <a:lnTo>
                  <a:pt x="124" y="79"/>
                </a:lnTo>
                <a:lnTo>
                  <a:pt x="126" y="79"/>
                </a:lnTo>
                <a:lnTo>
                  <a:pt x="129" y="79"/>
                </a:lnTo>
                <a:lnTo>
                  <a:pt x="131" y="77"/>
                </a:lnTo>
                <a:lnTo>
                  <a:pt x="133" y="77"/>
                </a:lnTo>
                <a:lnTo>
                  <a:pt x="134" y="75"/>
                </a:lnTo>
                <a:lnTo>
                  <a:pt x="136" y="75"/>
                </a:lnTo>
                <a:lnTo>
                  <a:pt x="136" y="74"/>
                </a:lnTo>
                <a:lnTo>
                  <a:pt x="136" y="74"/>
                </a:lnTo>
                <a:lnTo>
                  <a:pt x="138" y="74"/>
                </a:lnTo>
                <a:lnTo>
                  <a:pt x="140" y="72"/>
                </a:lnTo>
                <a:lnTo>
                  <a:pt x="140" y="70"/>
                </a:lnTo>
                <a:lnTo>
                  <a:pt x="138" y="69"/>
                </a:lnTo>
                <a:lnTo>
                  <a:pt x="138" y="67"/>
                </a:lnTo>
                <a:lnTo>
                  <a:pt x="140" y="65"/>
                </a:lnTo>
                <a:lnTo>
                  <a:pt x="140" y="63"/>
                </a:lnTo>
                <a:lnTo>
                  <a:pt x="141" y="63"/>
                </a:lnTo>
                <a:lnTo>
                  <a:pt x="141" y="62"/>
                </a:lnTo>
                <a:lnTo>
                  <a:pt x="146" y="58"/>
                </a:lnTo>
                <a:lnTo>
                  <a:pt x="148" y="58"/>
                </a:lnTo>
                <a:lnTo>
                  <a:pt x="148" y="56"/>
                </a:lnTo>
                <a:lnTo>
                  <a:pt x="150" y="56"/>
                </a:lnTo>
                <a:lnTo>
                  <a:pt x="152" y="56"/>
                </a:lnTo>
                <a:lnTo>
                  <a:pt x="152" y="58"/>
                </a:lnTo>
                <a:lnTo>
                  <a:pt x="153" y="58"/>
                </a:lnTo>
                <a:lnTo>
                  <a:pt x="155" y="58"/>
                </a:lnTo>
                <a:lnTo>
                  <a:pt x="157" y="60"/>
                </a:lnTo>
                <a:lnTo>
                  <a:pt x="158" y="60"/>
                </a:lnTo>
                <a:lnTo>
                  <a:pt x="158" y="62"/>
                </a:lnTo>
                <a:lnTo>
                  <a:pt x="160" y="63"/>
                </a:lnTo>
                <a:lnTo>
                  <a:pt x="162" y="65"/>
                </a:lnTo>
                <a:lnTo>
                  <a:pt x="164" y="63"/>
                </a:lnTo>
                <a:lnTo>
                  <a:pt x="165" y="63"/>
                </a:lnTo>
                <a:lnTo>
                  <a:pt x="167" y="62"/>
                </a:lnTo>
                <a:lnTo>
                  <a:pt x="169" y="58"/>
                </a:lnTo>
                <a:lnTo>
                  <a:pt x="172" y="53"/>
                </a:lnTo>
                <a:lnTo>
                  <a:pt x="174" y="50"/>
                </a:lnTo>
                <a:lnTo>
                  <a:pt x="176" y="46"/>
                </a:lnTo>
                <a:lnTo>
                  <a:pt x="177" y="43"/>
                </a:lnTo>
                <a:lnTo>
                  <a:pt x="181" y="41"/>
                </a:lnTo>
                <a:lnTo>
                  <a:pt x="181" y="39"/>
                </a:lnTo>
                <a:lnTo>
                  <a:pt x="184" y="36"/>
                </a:lnTo>
                <a:lnTo>
                  <a:pt x="184" y="32"/>
                </a:lnTo>
                <a:lnTo>
                  <a:pt x="186" y="29"/>
                </a:lnTo>
                <a:lnTo>
                  <a:pt x="186" y="27"/>
                </a:lnTo>
                <a:lnTo>
                  <a:pt x="186" y="26"/>
                </a:lnTo>
                <a:lnTo>
                  <a:pt x="184" y="24"/>
                </a:lnTo>
                <a:lnTo>
                  <a:pt x="184" y="22"/>
                </a:lnTo>
                <a:lnTo>
                  <a:pt x="183" y="20"/>
                </a:lnTo>
                <a:lnTo>
                  <a:pt x="181" y="19"/>
                </a:lnTo>
                <a:lnTo>
                  <a:pt x="181" y="17"/>
                </a:lnTo>
                <a:lnTo>
                  <a:pt x="181" y="13"/>
                </a:lnTo>
                <a:lnTo>
                  <a:pt x="179" y="13"/>
                </a:lnTo>
                <a:lnTo>
                  <a:pt x="179" y="10"/>
                </a:lnTo>
                <a:lnTo>
                  <a:pt x="179" y="8"/>
                </a:lnTo>
                <a:lnTo>
                  <a:pt x="181" y="7"/>
                </a:lnTo>
                <a:lnTo>
                  <a:pt x="181" y="5"/>
                </a:lnTo>
                <a:lnTo>
                  <a:pt x="183" y="1"/>
                </a:lnTo>
                <a:lnTo>
                  <a:pt x="186" y="1"/>
                </a:lnTo>
                <a:lnTo>
                  <a:pt x="188" y="0"/>
                </a:lnTo>
                <a:lnTo>
                  <a:pt x="191" y="0"/>
                </a:lnTo>
                <a:lnTo>
                  <a:pt x="193" y="0"/>
                </a:lnTo>
                <a:lnTo>
                  <a:pt x="195" y="0"/>
                </a:lnTo>
                <a:lnTo>
                  <a:pt x="196" y="1"/>
                </a:lnTo>
                <a:lnTo>
                  <a:pt x="196" y="3"/>
                </a:lnTo>
                <a:lnTo>
                  <a:pt x="198" y="3"/>
                </a:lnTo>
                <a:lnTo>
                  <a:pt x="200" y="5"/>
                </a:lnTo>
                <a:lnTo>
                  <a:pt x="201" y="8"/>
                </a:lnTo>
                <a:lnTo>
                  <a:pt x="203" y="10"/>
                </a:lnTo>
                <a:lnTo>
                  <a:pt x="205" y="12"/>
                </a:lnTo>
                <a:lnTo>
                  <a:pt x="205" y="13"/>
                </a:lnTo>
                <a:lnTo>
                  <a:pt x="205" y="13"/>
                </a:lnTo>
                <a:lnTo>
                  <a:pt x="207" y="17"/>
                </a:lnTo>
                <a:lnTo>
                  <a:pt x="208" y="19"/>
                </a:lnTo>
                <a:lnTo>
                  <a:pt x="210" y="22"/>
                </a:lnTo>
                <a:lnTo>
                  <a:pt x="212" y="24"/>
                </a:lnTo>
                <a:lnTo>
                  <a:pt x="214" y="26"/>
                </a:lnTo>
                <a:lnTo>
                  <a:pt x="215" y="27"/>
                </a:lnTo>
                <a:lnTo>
                  <a:pt x="217" y="27"/>
                </a:lnTo>
                <a:lnTo>
                  <a:pt x="220" y="27"/>
                </a:lnTo>
                <a:lnTo>
                  <a:pt x="224" y="27"/>
                </a:lnTo>
                <a:lnTo>
                  <a:pt x="234" y="22"/>
                </a:lnTo>
                <a:lnTo>
                  <a:pt x="236" y="22"/>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5" name="Freeform 163"/>
          <p:cNvSpPr>
            <a:spLocks/>
          </p:cNvSpPr>
          <p:nvPr/>
        </p:nvSpPr>
        <p:spPr bwMode="auto">
          <a:xfrm>
            <a:off x="6107907" y="2305050"/>
            <a:ext cx="423863" cy="295275"/>
          </a:xfrm>
          <a:custGeom>
            <a:avLst/>
            <a:gdLst/>
            <a:ahLst/>
            <a:cxnLst>
              <a:cxn ang="0">
                <a:pos x="17" y="45"/>
              </a:cxn>
              <a:cxn ang="0">
                <a:pos x="34" y="45"/>
              </a:cxn>
              <a:cxn ang="0">
                <a:pos x="64" y="45"/>
              </a:cxn>
              <a:cxn ang="0">
                <a:pos x="74" y="38"/>
              </a:cxn>
              <a:cxn ang="0">
                <a:pos x="74" y="14"/>
              </a:cxn>
              <a:cxn ang="0">
                <a:pos x="76" y="0"/>
              </a:cxn>
              <a:cxn ang="0">
                <a:pos x="96" y="0"/>
              </a:cxn>
              <a:cxn ang="0">
                <a:pos x="119" y="0"/>
              </a:cxn>
              <a:cxn ang="0">
                <a:pos x="138" y="0"/>
              </a:cxn>
              <a:cxn ang="0">
                <a:pos x="156" y="0"/>
              </a:cxn>
              <a:cxn ang="0">
                <a:pos x="181" y="0"/>
              </a:cxn>
              <a:cxn ang="0">
                <a:pos x="187" y="0"/>
              </a:cxn>
              <a:cxn ang="0">
                <a:pos x="213" y="2"/>
              </a:cxn>
              <a:cxn ang="0">
                <a:pos x="242" y="0"/>
              </a:cxn>
              <a:cxn ang="0">
                <a:pos x="263" y="0"/>
              </a:cxn>
              <a:cxn ang="0">
                <a:pos x="289" y="0"/>
              </a:cxn>
              <a:cxn ang="0">
                <a:pos x="316" y="0"/>
              </a:cxn>
              <a:cxn ang="0">
                <a:pos x="332" y="0"/>
              </a:cxn>
              <a:cxn ang="0">
                <a:pos x="339" y="0"/>
              </a:cxn>
              <a:cxn ang="0">
                <a:pos x="347" y="0"/>
              </a:cxn>
              <a:cxn ang="0">
                <a:pos x="353" y="4"/>
              </a:cxn>
              <a:cxn ang="0">
                <a:pos x="353" y="16"/>
              </a:cxn>
              <a:cxn ang="0">
                <a:pos x="353" y="35"/>
              </a:cxn>
              <a:cxn ang="0">
                <a:pos x="356" y="55"/>
              </a:cxn>
              <a:cxn ang="0">
                <a:pos x="356" y="69"/>
              </a:cxn>
              <a:cxn ang="0">
                <a:pos x="356" y="90"/>
              </a:cxn>
              <a:cxn ang="0">
                <a:pos x="356" y="104"/>
              </a:cxn>
              <a:cxn ang="0">
                <a:pos x="356" y="119"/>
              </a:cxn>
              <a:cxn ang="0">
                <a:pos x="356" y="134"/>
              </a:cxn>
              <a:cxn ang="0">
                <a:pos x="354" y="164"/>
              </a:cxn>
              <a:cxn ang="0">
                <a:pos x="354" y="190"/>
              </a:cxn>
              <a:cxn ang="0">
                <a:pos x="354" y="212"/>
              </a:cxn>
              <a:cxn ang="0">
                <a:pos x="354" y="229"/>
              </a:cxn>
              <a:cxn ang="0">
                <a:pos x="346" y="246"/>
              </a:cxn>
              <a:cxn ang="0">
                <a:pos x="335" y="246"/>
              </a:cxn>
              <a:cxn ang="0">
                <a:pos x="306" y="248"/>
              </a:cxn>
              <a:cxn ang="0">
                <a:pos x="287" y="248"/>
              </a:cxn>
              <a:cxn ang="0">
                <a:pos x="261" y="248"/>
              </a:cxn>
              <a:cxn ang="0">
                <a:pos x="242" y="248"/>
              </a:cxn>
              <a:cxn ang="0">
                <a:pos x="217" y="248"/>
              </a:cxn>
              <a:cxn ang="0">
                <a:pos x="205" y="248"/>
              </a:cxn>
              <a:cxn ang="0">
                <a:pos x="191" y="248"/>
              </a:cxn>
              <a:cxn ang="0">
                <a:pos x="179" y="248"/>
              </a:cxn>
              <a:cxn ang="0">
                <a:pos x="153" y="248"/>
              </a:cxn>
              <a:cxn ang="0">
                <a:pos x="132" y="248"/>
              </a:cxn>
              <a:cxn ang="0">
                <a:pos x="103" y="246"/>
              </a:cxn>
              <a:cxn ang="0">
                <a:pos x="88" y="246"/>
              </a:cxn>
              <a:cxn ang="0">
                <a:pos x="76" y="246"/>
              </a:cxn>
              <a:cxn ang="0">
                <a:pos x="41" y="245"/>
              </a:cxn>
              <a:cxn ang="0">
                <a:pos x="33" y="245"/>
              </a:cxn>
              <a:cxn ang="0">
                <a:pos x="0" y="243"/>
              </a:cxn>
              <a:cxn ang="0">
                <a:pos x="2" y="231"/>
              </a:cxn>
              <a:cxn ang="0">
                <a:pos x="2" y="221"/>
              </a:cxn>
              <a:cxn ang="0">
                <a:pos x="2" y="198"/>
              </a:cxn>
              <a:cxn ang="0">
                <a:pos x="2" y="181"/>
              </a:cxn>
              <a:cxn ang="0">
                <a:pos x="2" y="164"/>
              </a:cxn>
              <a:cxn ang="0">
                <a:pos x="3" y="134"/>
              </a:cxn>
              <a:cxn ang="0">
                <a:pos x="3" y="119"/>
              </a:cxn>
              <a:cxn ang="0">
                <a:pos x="3" y="86"/>
              </a:cxn>
              <a:cxn ang="0">
                <a:pos x="5" y="61"/>
              </a:cxn>
              <a:cxn ang="0">
                <a:pos x="5" y="45"/>
              </a:cxn>
            </a:cxnLst>
            <a:rect l="0" t="0" r="r" b="b"/>
            <a:pathLst>
              <a:path w="356" h="248">
                <a:moveTo>
                  <a:pt x="5" y="45"/>
                </a:moveTo>
                <a:lnTo>
                  <a:pt x="10" y="45"/>
                </a:lnTo>
                <a:lnTo>
                  <a:pt x="12" y="45"/>
                </a:lnTo>
                <a:lnTo>
                  <a:pt x="15" y="45"/>
                </a:lnTo>
                <a:lnTo>
                  <a:pt x="17" y="45"/>
                </a:lnTo>
                <a:lnTo>
                  <a:pt x="19" y="45"/>
                </a:lnTo>
                <a:lnTo>
                  <a:pt x="22" y="45"/>
                </a:lnTo>
                <a:lnTo>
                  <a:pt x="24" y="45"/>
                </a:lnTo>
                <a:lnTo>
                  <a:pt x="29" y="45"/>
                </a:lnTo>
                <a:lnTo>
                  <a:pt x="34" y="45"/>
                </a:lnTo>
                <a:lnTo>
                  <a:pt x="36" y="45"/>
                </a:lnTo>
                <a:lnTo>
                  <a:pt x="46" y="45"/>
                </a:lnTo>
                <a:lnTo>
                  <a:pt x="48" y="45"/>
                </a:lnTo>
                <a:lnTo>
                  <a:pt x="50" y="45"/>
                </a:lnTo>
                <a:lnTo>
                  <a:pt x="64" y="45"/>
                </a:lnTo>
                <a:lnTo>
                  <a:pt x="69" y="45"/>
                </a:lnTo>
                <a:lnTo>
                  <a:pt x="74" y="45"/>
                </a:lnTo>
                <a:lnTo>
                  <a:pt x="74" y="43"/>
                </a:lnTo>
                <a:lnTo>
                  <a:pt x="74" y="40"/>
                </a:lnTo>
                <a:lnTo>
                  <a:pt x="74" y="38"/>
                </a:lnTo>
                <a:lnTo>
                  <a:pt x="74" y="35"/>
                </a:lnTo>
                <a:lnTo>
                  <a:pt x="74" y="30"/>
                </a:lnTo>
                <a:lnTo>
                  <a:pt x="74" y="26"/>
                </a:lnTo>
                <a:lnTo>
                  <a:pt x="74" y="23"/>
                </a:lnTo>
                <a:lnTo>
                  <a:pt x="74" y="14"/>
                </a:lnTo>
                <a:lnTo>
                  <a:pt x="74" y="12"/>
                </a:lnTo>
                <a:lnTo>
                  <a:pt x="74" y="7"/>
                </a:lnTo>
                <a:lnTo>
                  <a:pt x="74" y="2"/>
                </a:lnTo>
                <a:lnTo>
                  <a:pt x="74" y="0"/>
                </a:lnTo>
                <a:lnTo>
                  <a:pt x="76" y="0"/>
                </a:lnTo>
                <a:lnTo>
                  <a:pt x="82" y="0"/>
                </a:lnTo>
                <a:lnTo>
                  <a:pt x="84" y="0"/>
                </a:lnTo>
                <a:lnTo>
                  <a:pt x="91" y="0"/>
                </a:lnTo>
                <a:lnTo>
                  <a:pt x="95" y="0"/>
                </a:lnTo>
                <a:lnTo>
                  <a:pt x="96" y="0"/>
                </a:lnTo>
                <a:lnTo>
                  <a:pt x="98" y="0"/>
                </a:lnTo>
                <a:lnTo>
                  <a:pt x="105" y="0"/>
                </a:lnTo>
                <a:lnTo>
                  <a:pt x="107" y="0"/>
                </a:lnTo>
                <a:lnTo>
                  <a:pt x="108" y="0"/>
                </a:lnTo>
                <a:lnTo>
                  <a:pt x="119" y="0"/>
                </a:lnTo>
                <a:lnTo>
                  <a:pt x="120" y="0"/>
                </a:lnTo>
                <a:lnTo>
                  <a:pt x="122" y="0"/>
                </a:lnTo>
                <a:lnTo>
                  <a:pt x="129" y="0"/>
                </a:lnTo>
                <a:lnTo>
                  <a:pt x="134" y="0"/>
                </a:lnTo>
                <a:lnTo>
                  <a:pt x="138" y="0"/>
                </a:lnTo>
                <a:lnTo>
                  <a:pt x="139" y="0"/>
                </a:lnTo>
                <a:lnTo>
                  <a:pt x="146" y="0"/>
                </a:lnTo>
                <a:lnTo>
                  <a:pt x="151" y="0"/>
                </a:lnTo>
                <a:lnTo>
                  <a:pt x="153" y="0"/>
                </a:lnTo>
                <a:lnTo>
                  <a:pt x="156" y="0"/>
                </a:lnTo>
                <a:lnTo>
                  <a:pt x="163" y="0"/>
                </a:lnTo>
                <a:lnTo>
                  <a:pt x="167" y="0"/>
                </a:lnTo>
                <a:lnTo>
                  <a:pt x="167" y="0"/>
                </a:lnTo>
                <a:lnTo>
                  <a:pt x="170" y="0"/>
                </a:lnTo>
                <a:lnTo>
                  <a:pt x="181" y="0"/>
                </a:lnTo>
                <a:lnTo>
                  <a:pt x="182" y="0"/>
                </a:lnTo>
                <a:lnTo>
                  <a:pt x="182" y="2"/>
                </a:lnTo>
                <a:lnTo>
                  <a:pt x="184" y="0"/>
                </a:lnTo>
                <a:lnTo>
                  <a:pt x="186" y="0"/>
                </a:lnTo>
                <a:lnTo>
                  <a:pt x="187" y="0"/>
                </a:lnTo>
                <a:lnTo>
                  <a:pt x="189" y="0"/>
                </a:lnTo>
                <a:lnTo>
                  <a:pt x="203" y="2"/>
                </a:lnTo>
                <a:lnTo>
                  <a:pt x="205" y="2"/>
                </a:lnTo>
                <a:lnTo>
                  <a:pt x="208" y="2"/>
                </a:lnTo>
                <a:lnTo>
                  <a:pt x="213" y="2"/>
                </a:lnTo>
                <a:lnTo>
                  <a:pt x="234" y="0"/>
                </a:lnTo>
                <a:lnTo>
                  <a:pt x="237" y="0"/>
                </a:lnTo>
                <a:lnTo>
                  <a:pt x="241" y="0"/>
                </a:lnTo>
                <a:lnTo>
                  <a:pt x="242" y="0"/>
                </a:lnTo>
                <a:lnTo>
                  <a:pt x="242" y="0"/>
                </a:lnTo>
                <a:lnTo>
                  <a:pt x="244" y="0"/>
                </a:lnTo>
                <a:lnTo>
                  <a:pt x="254" y="0"/>
                </a:lnTo>
                <a:lnTo>
                  <a:pt x="256" y="0"/>
                </a:lnTo>
                <a:lnTo>
                  <a:pt x="256" y="0"/>
                </a:lnTo>
                <a:lnTo>
                  <a:pt x="263" y="0"/>
                </a:lnTo>
                <a:lnTo>
                  <a:pt x="267" y="0"/>
                </a:lnTo>
                <a:lnTo>
                  <a:pt x="273" y="0"/>
                </a:lnTo>
                <a:lnTo>
                  <a:pt x="277" y="0"/>
                </a:lnTo>
                <a:lnTo>
                  <a:pt x="287" y="0"/>
                </a:lnTo>
                <a:lnTo>
                  <a:pt x="289" y="0"/>
                </a:lnTo>
                <a:lnTo>
                  <a:pt x="297" y="0"/>
                </a:lnTo>
                <a:lnTo>
                  <a:pt x="299" y="0"/>
                </a:lnTo>
                <a:lnTo>
                  <a:pt x="303" y="0"/>
                </a:lnTo>
                <a:lnTo>
                  <a:pt x="308" y="0"/>
                </a:lnTo>
                <a:lnTo>
                  <a:pt x="316" y="0"/>
                </a:lnTo>
                <a:lnTo>
                  <a:pt x="318" y="0"/>
                </a:lnTo>
                <a:lnTo>
                  <a:pt x="323" y="0"/>
                </a:lnTo>
                <a:lnTo>
                  <a:pt x="325" y="0"/>
                </a:lnTo>
                <a:lnTo>
                  <a:pt x="330" y="0"/>
                </a:lnTo>
                <a:lnTo>
                  <a:pt x="332" y="0"/>
                </a:lnTo>
                <a:lnTo>
                  <a:pt x="332" y="0"/>
                </a:lnTo>
                <a:lnTo>
                  <a:pt x="334" y="0"/>
                </a:lnTo>
                <a:lnTo>
                  <a:pt x="335" y="0"/>
                </a:lnTo>
                <a:lnTo>
                  <a:pt x="337" y="0"/>
                </a:lnTo>
                <a:lnTo>
                  <a:pt x="339" y="0"/>
                </a:lnTo>
                <a:lnTo>
                  <a:pt x="340" y="0"/>
                </a:lnTo>
                <a:lnTo>
                  <a:pt x="342" y="0"/>
                </a:lnTo>
                <a:lnTo>
                  <a:pt x="344" y="0"/>
                </a:lnTo>
                <a:lnTo>
                  <a:pt x="346" y="0"/>
                </a:lnTo>
                <a:lnTo>
                  <a:pt x="347" y="0"/>
                </a:lnTo>
                <a:lnTo>
                  <a:pt x="347" y="0"/>
                </a:lnTo>
                <a:lnTo>
                  <a:pt x="349" y="0"/>
                </a:lnTo>
                <a:lnTo>
                  <a:pt x="353" y="0"/>
                </a:lnTo>
                <a:lnTo>
                  <a:pt x="353" y="2"/>
                </a:lnTo>
                <a:lnTo>
                  <a:pt x="353" y="4"/>
                </a:lnTo>
                <a:lnTo>
                  <a:pt x="353" y="5"/>
                </a:lnTo>
                <a:lnTo>
                  <a:pt x="353" y="7"/>
                </a:lnTo>
                <a:lnTo>
                  <a:pt x="353" y="12"/>
                </a:lnTo>
                <a:lnTo>
                  <a:pt x="353" y="14"/>
                </a:lnTo>
                <a:lnTo>
                  <a:pt x="353" y="16"/>
                </a:lnTo>
                <a:lnTo>
                  <a:pt x="353" y="19"/>
                </a:lnTo>
                <a:lnTo>
                  <a:pt x="353" y="26"/>
                </a:lnTo>
                <a:lnTo>
                  <a:pt x="353" y="28"/>
                </a:lnTo>
                <a:lnTo>
                  <a:pt x="353" y="33"/>
                </a:lnTo>
                <a:lnTo>
                  <a:pt x="353" y="35"/>
                </a:lnTo>
                <a:lnTo>
                  <a:pt x="353" y="42"/>
                </a:lnTo>
                <a:lnTo>
                  <a:pt x="353" y="45"/>
                </a:lnTo>
                <a:lnTo>
                  <a:pt x="356" y="45"/>
                </a:lnTo>
                <a:lnTo>
                  <a:pt x="356" y="50"/>
                </a:lnTo>
                <a:lnTo>
                  <a:pt x="356" y="55"/>
                </a:lnTo>
                <a:lnTo>
                  <a:pt x="356" y="57"/>
                </a:lnTo>
                <a:lnTo>
                  <a:pt x="356" y="59"/>
                </a:lnTo>
                <a:lnTo>
                  <a:pt x="356" y="61"/>
                </a:lnTo>
                <a:lnTo>
                  <a:pt x="356" y="67"/>
                </a:lnTo>
                <a:lnTo>
                  <a:pt x="356" y="69"/>
                </a:lnTo>
                <a:lnTo>
                  <a:pt x="356" y="73"/>
                </a:lnTo>
                <a:lnTo>
                  <a:pt x="356" y="74"/>
                </a:lnTo>
                <a:lnTo>
                  <a:pt x="356" y="76"/>
                </a:lnTo>
                <a:lnTo>
                  <a:pt x="356" y="88"/>
                </a:lnTo>
                <a:lnTo>
                  <a:pt x="356" y="90"/>
                </a:lnTo>
                <a:lnTo>
                  <a:pt x="356" y="95"/>
                </a:lnTo>
                <a:lnTo>
                  <a:pt x="356" y="97"/>
                </a:lnTo>
                <a:lnTo>
                  <a:pt x="356" y="98"/>
                </a:lnTo>
                <a:lnTo>
                  <a:pt x="356" y="102"/>
                </a:lnTo>
                <a:lnTo>
                  <a:pt x="356" y="104"/>
                </a:lnTo>
                <a:lnTo>
                  <a:pt x="356" y="107"/>
                </a:lnTo>
                <a:lnTo>
                  <a:pt x="356" y="109"/>
                </a:lnTo>
                <a:lnTo>
                  <a:pt x="356" y="112"/>
                </a:lnTo>
                <a:lnTo>
                  <a:pt x="356" y="114"/>
                </a:lnTo>
                <a:lnTo>
                  <a:pt x="356" y="119"/>
                </a:lnTo>
                <a:lnTo>
                  <a:pt x="356" y="122"/>
                </a:lnTo>
                <a:lnTo>
                  <a:pt x="356" y="128"/>
                </a:lnTo>
                <a:lnTo>
                  <a:pt x="356" y="133"/>
                </a:lnTo>
                <a:lnTo>
                  <a:pt x="356" y="133"/>
                </a:lnTo>
                <a:lnTo>
                  <a:pt x="356" y="134"/>
                </a:lnTo>
                <a:lnTo>
                  <a:pt x="356" y="140"/>
                </a:lnTo>
                <a:lnTo>
                  <a:pt x="356" y="145"/>
                </a:lnTo>
                <a:lnTo>
                  <a:pt x="356" y="150"/>
                </a:lnTo>
                <a:lnTo>
                  <a:pt x="356" y="155"/>
                </a:lnTo>
                <a:lnTo>
                  <a:pt x="354" y="164"/>
                </a:lnTo>
                <a:lnTo>
                  <a:pt x="354" y="174"/>
                </a:lnTo>
                <a:lnTo>
                  <a:pt x="354" y="176"/>
                </a:lnTo>
                <a:lnTo>
                  <a:pt x="354" y="177"/>
                </a:lnTo>
                <a:lnTo>
                  <a:pt x="354" y="177"/>
                </a:lnTo>
                <a:lnTo>
                  <a:pt x="354" y="190"/>
                </a:lnTo>
                <a:lnTo>
                  <a:pt x="354" y="191"/>
                </a:lnTo>
                <a:lnTo>
                  <a:pt x="354" y="195"/>
                </a:lnTo>
                <a:lnTo>
                  <a:pt x="354" y="208"/>
                </a:lnTo>
                <a:lnTo>
                  <a:pt x="354" y="210"/>
                </a:lnTo>
                <a:lnTo>
                  <a:pt x="354" y="212"/>
                </a:lnTo>
                <a:lnTo>
                  <a:pt x="356" y="212"/>
                </a:lnTo>
                <a:lnTo>
                  <a:pt x="354" y="215"/>
                </a:lnTo>
                <a:lnTo>
                  <a:pt x="354" y="219"/>
                </a:lnTo>
                <a:lnTo>
                  <a:pt x="354" y="227"/>
                </a:lnTo>
                <a:lnTo>
                  <a:pt x="354" y="229"/>
                </a:lnTo>
                <a:lnTo>
                  <a:pt x="354" y="234"/>
                </a:lnTo>
                <a:lnTo>
                  <a:pt x="354" y="239"/>
                </a:lnTo>
                <a:lnTo>
                  <a:pt x="354" y="246"/>
                </a:lnTo>
                <a:lnTo>
                  <a:pt x="351" y="246"/>
                </a:lnTo>
                <a:lnTo>
                  <a:pt x="346" y="246"/>
                </a:lnTo>
                <a:lnTo>
                  <a:pt x="344" y="246"/>
                </a:lnTo>
                <a:lnTo>
                  <a:pt x="342" y="246"/>
                </a:lnTo>
                <a:lnTo>
                  <a:pt x="340" y="246"/>
                </a:lnTo>
                <a:lnTo>
                  <a:pt x="339" y="246"/>
                </a:lnTo>
                <a:lnTo>
                  <a:pt x="335" y="246"/>
                </a:lnTo>
                <a:lnTo>
                  <a:pt x="332" y="246"/>
                </a:lnTo>
                <a:lnTo>
                  <a:pt x="332" y="246"/>
                </a:lnTo>
                <a:lnTo>
                  <a:pt x="323" y="246"/>
                </a:lnTo>
                <a:lnTo>
                  <a:pt x="310" y="248"/>
                </a:lnTo>
                <a:lnTo>
                  <a:pt x="306" y="248"/>
                </a:lnTo>
                <a:lnTo>
                  <a:pt x="299" y="248"/>
                </a:lnTo>
                <a:lnTo>
                  <a:pt x="297" y="248"/>
                </a:lnTo>
                <a:lnTo>
                  <a:pt x="296" y="248"/>
                </a:lnTo>
                <a:lnTo>
                  <a:pt x="291" y="248"/>
                </a:lnTo>
                <a:lnTo>
                  <a:pt x="287" y="248"/>
                </a:lnTo>
                <a:lnTo>
                  <a:pt x="280" y="248"/>
                </a:lnTo>
                <a:lnTo>
                  <a:pt x="272" y="248"/>
                </a:lnTo>
                <a:lnTo>
                  <a:pt x="267" y="248"/>
                </a:lnTo>
                <a:lnTo>
                  <a:pt x="263" y="248"/>
                </a:lnTo>
                <a:lnTo>
                  <a:pt x="261" y="248"/>
                </a:lnTo>
                <a:lnTo>
                  <a:pt x="260" y="248"/>
                </a:lnTo>
                <a:lnTo>
                  <a:pt x="251" y="248"/>
                </a:lnTo>
                <a:lnTo>
                  <a:pt x="249" y="248"/>
                </a:lnTo>
                <a:lnTo>
                  <a:pt x="248" y="248"/>
                </a:lnTo>
                <a:lnTo>
                  <a:pt x="242" y="248"/>
                </a:lnTo>
                <a:lnTo>
                  <a:pt x="242" y="248"/>
                </a:lnTo>
                <a:lnTo>
                  <a:pt x="239" y="248"/>
                </a:lnTo>
                <a:lnTo>
                  <a:pt x="230" y="248"/>
                </a:lnTo>
                <a:lnTo>
                  <a:pt x="227" y="248"/>
                </a:lnTo>
                <a:lnTo>
                  <a:pt x="217" y="248"/>
                </a:lnTo>
                <a:lnTo>
                  <a:pt x="215" y="248"/>
                </a:lnTo>
                <a:lnTo>
                  <a:pt x="210" y="248"/>
                </a:lnTo>
                <a:lnTo>
                  <a:pt x="208" y="248"/>
                </a:lnTo>
                <a:lnTo>
                  <a:pt x="206" y="248"/>
                </a:lnTo>
                <a:lnTo>
                  <a:pt x="205" y="248"/>
                </a:lnTo>
                <a:lnTo>
                  <a:pt x="203" y="248"/>
                </a:lnTo>
                <a:lnTo>
                  <a:pt x="196" y="248"/>
                </a:lnTo>
                <a:lnTo>
                  <a:pt x="194" y="248"/>
                </a:lnTo>
                <a:lnTo>
                  <a:pt x="193" y="248"/>
                </a:lnTo>
                <a:lnTo>
                  <a:pt x="191" y="248"/>
                </a:lnTo>
                <a:lnTo>
                  <a:pt x="189" y="248"/>
                </a:lnTo>
                <a:lnTo>
                  <a:pt x="186" y="248"/>
                </a:lnTo>
                <a:lnTo>
                  <a:pt x="182" y="248"/>
                </a:lnTo>
                <a:lnTo>
                  <a:pt x="181" y="248"/>
                </a:lnTo>
                <a:lnTo>
                  <a:pt x="179" y="248"/>
                </a:lnTo>
                <a:lnTo>
                  <a:pt x="172" y="248"/>
                </a:lnTo>
                <a:lnTo>
                  <a:pt x="170" y="248"/>
                </a:lnTo>
                <a:lnTo>
                  <a:pt x="160" y="248"/>
                </a:lnTo>
                <a:lnTo>
                  <a:pt x="158" y="248"/>
                </a:lnTo>
                <a:lnTo>
                  <a:pt x="153" y="248"/>
                </a:lnTo>
                <a:lnTo>
                  <a:pt x="150" y="248"/>
                </a:lnTo>
                <a:lnTo>
                  <a:pt x="138" y="248"/>
                </a:lnTo>
                <a:lnTo>
                  <a:pt x="136" y="248"/>
                </a:lnTo>
                <a:lnTo>
                  <a:pt x="134" y="248"/>
                </a:lnTo>
                <a:lnTo>
                  <a:pt x="132" y="248"/>
                </a:lnTo>
                <a:lnTo>
                  <a:pt x="129" y="248"/>
                </a:lnTo>
                <a:lnTo>
                  <a:pt x="125" y="248"/>
                </a:lnTo>
                <a:lnTo>
                  <a:pt x="115" y="246"/>
                </a:lnTo>
                <a:lnTo>
                  <a:pt x="112" y="246"/>
                </a:lnTo>
                <a:lnTo>
                  <a:pt x="103" y="246"/>
                </a:lnTo>
                <a:lnTo>
                  <a:pt x="101" y="246"/>
                </a:lnTo>
                <a:lnTo>
                  <a:pt x="98" y="246"/>
                </a:lnTo>
                <a:lnTo>
                  <a:pt x="93" y="246"/>
                </a:lnTo>
                <a:lnTo>
                  <a:pt x="91" y="246"/>
                </a:lnTo>
                <a:lnTo>
                  <a:pt x="88" y="246"/>
                </a:lnTo>
                <a:lnTo>
                  <a:pt x="81" y="246"/>
                </a:lnTo>
                <a:lnTo>
                  <a:pt x="79" y="246"/>
                </a:lnTo>
                <a:lnTo>
                  <a:pt x="77" y="246"/>
                </a:lnTo>
                <a:lnTo>
                  <a:pt x="76" y="246"/>
                </a:lnTo>
                <a:lnTo>
                  <a:pt x="76" y="246"/>
                </a:lnTo>
                <a:lnTo>
                  <a:pt x="70" y="246"/>
                </a:lnTo>
                <a:lnTo>
                  <a:pt x="65" y="245"/>
                </a:lnTo>
                <a:lnTo>
                  <a:pt x="64" y="245"/>
                </a:lnTo>
                <a:lnTo>
                  <a:pt x="50" y="245"/>
                </a:lnTo>
                <a:lnTo>
                  <a:pt x="41" y="245"/>
                </a:lnTo>
                <a:lnTo>
                  <a:pt x="39" y="245"/>
                </a:lnTo>
                <a:lnTo>
                  <a:pt x="38" y="245"/>
                </a:lnTo>
                <a:lnTo>
                  <a:pt x="36" y="245"/>
                </a:lnTo>
                <a:lnTo>
                  <a:pt x="34" y="245"/>
                </a:lnTo>
                <a:lnTo>
                  <a:pt x="33" y="245"/>
                </a:lnTo>
                <a:lnTo>
                  <a:pt x="31" y="245"/>
                </a:lnTo>
                <a:lnTo>
                  <a:pt x="26" y="243"/>
                </a:lnTo>
                <a:lnTo>
                  <a:pt x="19" y="243"/>
                </a:lnTo>
                <a:lnTo>
                  <a:pt x="9" y="243"/>
                </a:lnTo>
                <a:lnTo>
                  <a:pt x="0" y="243"/>
                </a:lnTo>
                <a:lnTo>
                  <a:pt x="0" y="241"/>
                </a:lnTo>
                <a:lnTo>
                  <a:pt x="0" y="239"/>
                </a:lnTo>
                <a:lnTo>
                  <a:pt x="0" y="234"/>
                </a:lnTo>
                <a:lnTo>
                  <a:pt x="2" y="233"/>
                </a:lnTo>
                <a:lnTo>
                  <a:pt x="2" y="231"/>
                </a:lnTo>
                <a:lnTo>
                  <a:pt x="2" y="227"/>
                </a:lnTo>
                <a:lnTo>
                  <a:pt x="2" y="226"/>
                </a:lnTo>
                <a:lnTo>
                  <a:pt x="2" y="224"/>
                </a:lnTo>
                <a:lnTo>
                  <a:pt x="2" y="222"/>
                </a:lnTo>
                <a:lnTo>
                  <a:pt x="2" y="221"/>
                </a:lnTo>
                <a:lnTo>
                  <a:pt x="2" y="215"/>
                </a:lnTo>
                <a:lnTo>
                  <a:pt x="2" y="214"/>
                </a:lnTo>
                <a:lnTo>
                  <a:pt x="2" y="212"/>
                </a:lnTo>
                <a:lnTo>
                  <a:pt x="2" y="208"/>
                </a:lnTo>
                <a:lnTo>
                  <a:pt x="2" y="198"/>
                </a:lnTo>
                <a:lnTo>
                  <a:pt x="2" y="195"/>
                </a:lnTo>
                <a:lnTo>
                  <a:pt x="2" y="193"/>
                </a:lnTo>
                <a:lnTo>
                  <a:pt x="2" y="186"/>
                </a:lnTo>
                <a:lnTo>
                  <a:pt x="2" y="183"/>
                </a:lnTo>
                <a:lnTo>
                  <a:pt x="2" y="181"/>
                </a:lnTo>
                <a:lnTo>
                  <a:pt x="2" y="179"/>
                </a:lnTo>
                <a:lnTo>
                  <a:pt x="2" y="171"/>
                </a:lnTo>
                <a:lnTo>
                  <a:pt x="2" y="169"/>
                </a:lnTo>
                <a:lnTo>
                  <a:pt x="2" y="167"/>
                </a:lnTo>
                <a:lnTo>
                  <a:pt x="2" y="164"/>
                </a:lnTo>
                <a:lnTo>
                  <a:pt x="2" y="159"/>
                </a:lnTo>
                <a:lnTo>
                  <a:pt x="3" y="152"/>
                </a:lnTo>
                <a:lnTo>
                  <a:pt x="3" y="148"/>
                </a:lnTo>
                <a:lnTo>
                  <a:pt x="3" y="136"/>
                </a:lnTo>
                <a:lnTo>
                  <a:pt x="3" y="134"/>
                </a:lnTo>
                <a:lnTo>
                  <a:pt x="3" y="133"/>
                </a:lnTo>
                <a:lnTo>
                  <a:pt x="3" y="131"/>
                </a:lnTo>
                <a:lnTo>
                  <a:pt x="3" y="128"/>
                </a:lnTo>
                <a:lnTo>
                  <a:pt x="3" y="126"/>
                </a:lnTo>
                <a:lnTo>
                  <a:pt x="3" y="119"/>
                </a:lnTo>
                <a:lnTo>
                  <a:pt x="3" y="114"/>
                </a:lnTo>
                <a:lnTo>
                  <a:pt x="3" y="104"/>
                </a:lnTo>
                <a:lnTo>
                  <a:pt x="3" y="97"/>
                </a:lnTo>
                <a:lnTo>
                  <a:pt x="3" y="91"/>
                </a:lnTo>
                <a:lnTo>
                  <a:pt x="3" y="86"/>
                </a:lnTo>
                <a:lnTo>
                  <a:pt x="3" y="78"/>
                </a:lnTo>
                <a:lnTo>
                  <a:pt x="5" y="74"/>
                </a:lnTo>
                <a:lnTo>
                  <a:pt x="3" y="73"/>
                </a:lnTo>
                <a:lnTo>
                  <a:pt x="5" y="66"/>
                </a:lnTo>
                <a:lnTo>
                  <a:pt x="5" y="61"/>
                </a:lnTo>
                <a:lnTo>
                  <a:pt x="5" y="57"/>
                </a:lnTo>
                <a:lnTo>
                  <a:pt x="5" y="57"/>
                </a:lnTo>
                <a:lnTo>
                  <a:pt x="5" y="52"/>
                </a:lnTo>
                <a:lnTo>
                  <a:pt x="5" y="45"/>
                </a:lnTo>
                <a:lnTo>
                  <a:pt x="5" y="45"/>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5" name="Freeform 153"/>
          <p:cNvSpPr>
            <a:spLocks/>
          </p:cNvSpPr>
          <p:nvPr/>
        </p:nvSpPr>
        <p:spPr bwMode="auto">
          <a:xfrm>
            <a:off x="5718573" y="1963341"/>
            <a:ext cx="403622" cy="395288"/>
          </a:xfrm>
          <a:custGeom>
            <a:avLst/>
            <a:gdLst/>
            <a:ahLst/>
            <a:cxnLst>
              <a:cxn ang="0">
                <a:pos x="28" y="2"/>
              </a:cxn>
              <a:cxn ang="0">
                <a:pos x="57" y="0"/>
              </a:cxn>
              <a:cxn ang="0">
                <a:pos x="74" y="0"/>
              </a:cxn>
              <a:cxn ang="0">
                <a:pos x="102" y="0"/>
              </a:cxn>
              <a:cxn ang="0">
                <a:pos x="117" y="0"/>
              </a:cxn>
              <a:cxn ang="0">
                <a:pos x="138" y="0"/>
              </a:cxn>
              <a:cxn ang="0">
                <a:pos x="157" y="0"/>
              </a:cxn>
              <a:cxn ang="0">
                <a:pos x="174" y="0"/>
              </a:cxn>
              <a:cxn ang="0">
                <a:pos x="203" y="0"/>
              </a:cxn>
              <a:cxn ang="0">
                <a:pos x="219" y="0"/>
              </a:cxn>
              <a:cxn ang="0">
                <a:pos x="236" y="0"/>
              </a:cxn>
              <a:cxn ang="0">
                <a:pos x="256" y="0"/>
              </a:cxn>
              <a:cxn ang="0">
                <a:pos x="280" y="0"/>
              </a:cxn>
              <a:cxn ang="0">
                <a:pos x="305" y="0"/>
              </a:cxn>
              <a:cxn ang="0">
                <a:pos x="305" y="28"/>
              </a:cxn>
              <a:cxn ang="0">
                <a:pos x="305" y="48"/>
              </a:cxn>
              <a:cxn ang="0">
                <a:pos x="327" y="65"/>
              </a:cxn>
              <a:cxn ang="0">
                <a:pos x="337" y="79"/>
              </a:cxn>
              <a:cxn ang="0">
                <a:pos x="337" y="102"/>
              </a:cxn>
              <a:cxn ang="0">
                <a:pos x="337" y="126"/>
              </a:cxn>
              <a:cxn ang="0">
                <a:pos x="337" y="151"/>
              </a:cxn>
              <a:cxn ang="0">
                <a:pos x="337" y="174"/>
              </a:cxn>
              <a:cxn ang="0">
                <a:pos x="336" y="193"/>
              </a:cxn>
              <a:cxn ang="0">
                <a:pos x="336" y="225"/>
              </a:cxn>
              <a:cxn ang="0">
                <a:pos x="334" y="282"/>
              </a:cxn>
              <a:cxn ang="0">
                <a:pos x="334" y="310"/>
              </a:cxn>
              <a:cxn ang="0">
                <a:pos x="332" y="332"/>
              </a:cxn>
              <a:cxn ang="0">
                <a:pos x="303" y="332"/>
              </a:cxn>
              <a:cxn ang="0">
                <a:pos x="280" y="330"/>
              </a:cxn>
              <a:cxn ang="0">
                <a:pos x="263" y="330"/>
              </a:cxn>
              <a:cxn ang="0">
                <a:pos x="246" y="330"/>
              </a:cxn>
              <a:cxn ang="0">
                <a:pos x="222" y="330"/>
              </a:cxn>
              <a:cxn ang="0">
                <a:pos x="201" y="330"/>
              </a:cxn>
              <a:cxn ang="0">
                <a:pos x="176" y="330"/>
              </a:cxn>
              <a:cxn ang="0">
                <a:pos x="148" y="330"/>
              </a:cxn>
              <a:cxn ang="0">
                <a:pos x="131" y="330"/>
              </a:cxn>
              <a:cxn ang="0">
                <a:pos x="117" y="330"/>
              </a:cxn>
              <a:cxn ang="0">
                <a:pos x="100" y="327"/>
              </a:cxn>
              <a:cxn ang="0">
                <a:pos x="102" y="308"/>
              </a:cxn>
              <a:cxn ang="0">
                <a:pos x="102" y="299"/>
              </a:cxn>
              <a:cxn ang="0">
                <a:pos x="102" y="286"/>
              </a:cxn>
              <a:cxn ang="0">
                <a:pos x="102" y="267"/>
              </a:cxn>
              <a:cxn ang="0">
                <a:pos x="86" y="261"/>
              </a:cxn>
              <a:cxn ang="0">
                <a:pos x="60" y="261"/>
              </a:cxn>
              <a:cxn ang="0">
                <a:pos x="41" y="261"/>
              </a:cxn>
              <a:cxn ang="0">
                <a:pos x="14" y="261"/>
              </a:cxn>
              <a:cxn ang="0">
                <a:pos x="0" y="253"/>
              </a:cxn>
              <a:cxn ang="0">
                <a:pos x="2" y="239"/>
              </a:cxn>
              <a:cxn ang="0">
                <a:pos x="2" y="225"/>
              </a:cxn>
              <a:cxn ang="0">
                <a:pos x="2" y="206"/>
              </a:cxn>
              <a:cxn ang="0">
                <a:pos x="2" y="170"/>
              </a:cxn>
              <a:cxn ang="0">
                <a:pos x="4" y="150"/>
              </a:cxn>
              <a:cxn ang="0">
                <a:pos x="4" y="115"/>
              </a:cxn>
              <a:cxn ang="0">
                <a:pos x="5" y="93"/>
              </a:cxn>
              <a:cxn ang="0">
                <a:pos x="5" y="62"/>
              </a:cxn>
              <a:cxn ang="0">
                <a:pos x="7" y="29"/>
              </a:cxn>
            </a:cxnLst>
            <a:rect l="0" t="0" r="r" b="b"/>
            <a:pathLst>
              <a:path w="339" h="332">
                <a:moveTo>
                  <a:pt x="7" y="2"/>
                </a:moveTo>
                <a:lnTo>
                  <a:pt x="10" y="2"/>
                </a:lnTo>
                <a:lnTo>
                  <a:pt x="14" y="2"/>
                </a:lnTo>
                <a:lnTo>
                  <a:pt x="17" y="2"/>
                </a:lnTo>
                <a:lnTo>
                  <a:pt x="26" y="2"/>
                </a:lnTo>
                <a:lnTo>
                  <a:pt x="28" y="2"/>
                </a:lnTo>
                <a:lnTo>
                  <a:pt x="41" y="2"/>
                </a:lnTo>
                <a:lnTo>
                  <a:pt x="43" y="2"/>
                </a:lnTo>
                <a:lnTo>
                  <a:pt x="45" y="2"/>
                </a:lnTo>
                <a:lnTo>
                  <a:pt x="48" y="0"/>
                </a:lnTo>
                <a:lnTo>
                  <a:pt x="50" y="0"/>
                </a:lnTo>
                <a:lnTo>
                  <a:pt x="57" y="0"/>
                </a:lnTo>
                <a:lnTo>
                  <a:pt x="59" y="0"/>
                </a:lnTo>
                <a:lnTo>
                  <a:pt x="62" y="0"/>
                </a:lnTo>
                <a:lnTo>
                  <a:pt x="64" y="0"/>
                </a:lnTo>
                <a:lnTo>
                  <a:pt x="65" y="0"/>
                </a:lnTo>
                <a:lnTo>
                  <a:pt x="69" y="0"/>
                </a:lnTo>
                <a:lnTo>
                  <a:pt x="74" y="0"/>
                </a:lnTo>
                <a:lnTo>
                  <a:pt x="76" y="0"/>
                </a:lnTo>
                <a:lnTo>
                  <a:pt x="77" y="0"/>
                </a:lnTo>
                <a:lnTo>
                  <a:pt x="86" y="0"/>
                </a:lnTo>
                <a:lnTo>
                  <a:pt x="93" y="0"/>
                </a:lnTo>
                <a:lnTo>
                  <a:pt x="100" y="0"/>
                </a:lnTo>
                <a:lnTo>
                  <a:pt x="102" y="0"/>
                </a:lnTo>
                <a:lnTo>
                  <a:pt x="105" y="0"/>
                </a:lnTo>
                <a:lnTo>
                  <a:pt x="107" y="0"/>
                </a:lnTo>
                <a:lnTo>
                  <a:pt x="108" y="0"/>
                </a:lnTo>
                <a:lnTo>
                  <a:pt x="110" y="0"/>
                </a:lnTo>
                <a:lnTo>
                  <a:pt x="115" y="0"/>
                </a:lnTo>
                <a:lnTo>
                  <a:pt x="117" y="0"/>
                </a:lnTo>
                <a:lnTo>
                  <a:pt x="121" y="0"/>
                </a:lnTo>
                <a:lnTo>
                  <a:pt x="126" y="0"/>
                </a:lnTo>
                <a:lnTo>
                  <a:pt x="133" y="0"/>
                </a:lnTo>
                <a:lnTo>
                  <a:pt x="134" y="0"/>
                </a:lnTo>
                <a:lnTo>
                  <a:pt x="136" y="0"/>
                </a:lnTo>
                <a:lnTo>
                  <a:pt x="138" y="0"/>
                </a:lnTo>
                <a:lnTo>
                  <a:pt x="139" y="0"/>
                </a:lnTo>
                <a:lnTo>
                  <a:pt x="143" y="0"/>
                </a:lnTo>
                <a:lnTo>
                  <a:pt x="146" y="0"/>
                </a:lnTo>
                <a:lnTo>
                  <a:pt x="150" y="0"/>
                </a:lnTo>
                <a:lnTo>
                  <a:pt x="151" y="0"/>
                </a:lnTo>
                <a:lnTo>
                  <a:pt x="157" y="0"/>
                </a:lnTo>
                <a:lnTo>
                  <a:pt x="158" y="0"/>
                </a:lnTo>
                <a:lnTo>
                  <a:pt x="162" y="0"/>
                </a:lnTo>
                <a:lnTo>
                  <a:pt x="162" y="0"/>
                </a:lnTo>
                <a:lnTo>
                  <a:pt x="170" y="0"/>
                </a:lnTo>
                <a:lnTo>
                  <a:pt x="172" y="0"/>
                </a:lnTo>
                <a:lnTo>
                  <a:pt x="174" y="0"/>
                </a:lnTo>
                <a:lnTo>
                  <a:pt x="181" y="0"/>
                </a:lnTo>
                <a:lnTo>
                  <a:pt x="184" y="0"/>
                </a:lnTo>
                <a:lnTo>
                  <a:pt x="189" y="0"/>
                </a:lnTo>
                <a:lnTo>
                  <a:pt x="191" y="0"/>
                </a:lnTo>
                <a:lnTo>
                  <a:pt x="194" y="0"/>
                </a:lnTo>
                <a:lnTo>
                  <a:pt x="203" y="0"/>
                </a:lnTo>
                <a:lnTo>
                  <a:pt x="207" y="0"/>
                </a:lnTo>
                <a:lnTo>
                  <a:pt x="207" y="0"/>
                </a:lnTo>
                <a:lnTo>
                  <a:pt x="210" y="0"/>
                </a:lnTo>
                <a:lnTo>
                  <a:pt x="212" y="0"/>
                </a:lnTo>
                <a:lnTo>
                  <a:pt x="217" y="0"/>
                </a:lnTo>
                <a:lnTo>
                  <a:pt x="219" y="0"/>
                </a:lnTo>
                <a:lnTo>
                  <a:pt x="220" y="0"/>
                </a:lnTo>
                <a:lnTo>
                  <a:pt x="224" y="0"/>
                </a:lnTo>
                <a:lnTo>
                  <a:pt x="225" y="0"/>
                </a:lnTo>
                <a:lnTo>
                  <a:pt x="227" y="0"/>
                </a:lnTo>
                <a:lnTo>
                  <a:pt x="231" y="0"/>
                </a:lnTo>
                <a:lnTo>
                  <a:pt x="236" y="0"/>
                </a:lnTo>
                <a:lnTo>
                  <a:pt x="237" y="0"/>
                </a:lnTo>
                <a:lnTo>
                  <a:pt x="237" y="0"/>
                </a:lnTo>
                <a:lnTo>
                  <a:pt x="243" y="0"/>
                </a:lnTo>
                <a:lnTo>
                  <a:pt x="244" y="0"/>
                </a:lnTo>
                <a:lnTo>
                  <a:pt x="251" y="0"/>
                </a:lnTo>
                <a:lnTo>
                  <a:pt x="256" y="0"/>
                </a:lnTo>
                <a:lnTo>
                  <a:pt x="258" y="0"/>
                </a:lnTo>
                <a:lnTo>
                  <a:pt x="262" y="0"/>
                </a:lnTo>
                <a:lnTo>
                  <a:pt x="268" y="0"/>
                </a:lnTo>
                <a:lnTo>
                  <a:pt x="272" y="0"/>
                </a:lnTo>
                <a:lnTo>
                  <a:pt x="275" y="0"/>
                </a:lnTo>
                <a:lnTo>
                  <a:pt x="280" y="0"/>
                </a:lnTo>
                <a:lnTo>
                  <a:pt x="282" y="0"/>
                </a:lnTo>
                <a:lnTo>
                  <a:pt x="286" y="0"/>
                </a:lnTo>
                <a:lnTo>
                  <a:pt x="293" y="0"/>
                </a:lnTo>
                <a:lnTo>
                  <a:pt x="299" y="0"/>
                </a:lnTo>
                <a:lnTo>
                  <a:pt x="303" y="0"/>
                </a:lnTo>
                <a:lnTo>
                  <a:pt x="305" y="0"/>
                </a:lnTo>
                <a:lnTo>
                  <a:pt x="305" y="3"/>
                </a:lnTo>
                <a:lnTo>
                  <a:pt x="305" y="5"/>
                </a:lnTo>
                <a:lnTo>
                  <a:pt x="305" y="7"/>
                </a:lnTo>
                <a:lnTo>
                  <a:pt x="305" y="9"/>
                </a:lnTo>
                <a:lnTo>
                  <a:pt x="305" y="21"/>
                </a:lnTo>
                <a:lnTo>
                  <a:pt x="305" y="28"/>
                </a:lnTo>
                <a:lnTo>
                  <a:pt x="305" y="28"/>
                </a:lnTo>
                <a:lnTo>
                  <a:pt x="305" y="33"/>
                </a:lnTo>
                <a:lnTo>
                  <a:pt x="305" y="34"/>
                </a:lnTo>
                <a:lnTo>
                  <a:pt x="305" y="43"/>
                </a:lnTo>
                <a:lnTo>
                  <a:pt x="305" y="43"/>
                </a:lnTo>
                <a:lnTo>
                  <a:pt x="305" y="48"/>
                </a:lnTo>
                <a:lnTo>
                  <a:pt x="305" y="53"/>
                </a:lnTo>
                <a:lnTo>
                  <a:pt x="305" y="55"/>
                </a:lnTo>
                <a:lnTo>
                  <a:pt x="305" y="65"/>
                </a:lnTo>
                <a:lnTo>
                  <a:pt x="315" y="65"/>
                </a:lnTo>
                <a:lnTo>
                  <a:pt x="323" y="65"/>
                </a:lnTo>
                <a:lnTo>
                  <a:pt x="327" y="65"/>
                </a:lnTo>
                <a:lnTo>
                  <a:pt x="329" y="65"/>
                </a:lnTo>
                <a:lnTo>
                  <a:pt x="334" y="65"/>
                </a:lnTo>
                <a:lnTo>
                  <a:pt x="337" y="65"/>
                </a:lnTo>
                <a:lnTo>
                  <a:pt x="339" y="65"/>
                </a:lnTo>
                <a:lnTo>
                  <a:pt x="337" y="77"/>
                </a:lnTo>
                <a:lnTo>
                  <a:pt x="337" y="79"/>
                </a:lnTo>
                <a:lnTo>
                  <a:pt x="337" y="83"/>
                </a:lnTo>
                <a:lnTo>
                  <a:pt x="337" y="88"/>
                </a:lnTo>
                <a:lnTo>
                  <a:pt x="337" y="91"/>
                </a:lnTo>
                <a:lnTo>
                  <a:pt x="337" y="95"/>
                </a:lnTo>
                <a:lnTo>
                  <a:pt x="337" y="100"/>
                </a:lnTo>
                <a:lnTo>
                  <a:pt x="337" y="102"/>
                </a:lnTo>
                <a:lnTo>
                  <a:pt x="337" y="103"/>
                </a:lnTo>
                <a:lnTo>
                  <a:pt x="337" y="110"/>
                </a:lnTo>
                <a:lnTo>
                  <a:pt x="337" y="117"/>
                </a:lnTo>
                <a:lnTo>
                  <a:pt x="337" y="120"/>
                </a:lnTo>
                <a:lnTo>
                  <a:pt x="337" y="124"/>
                </a:lnTo>
                <a:lnTo>
                  <a:pt x="337" y="126"/>
                </a:lnTo>
                <a:lnTo>
                  <a:pt x="337" y="127"/>
                </a:lnTo>
                <a:lnTo>
                  <a:pt x="337" y="132"/>
                </a:lnTo>
                <a:lnTo>
                  <a:pt x="337" y="134"/>
                </a:lnTo>
                <a:lnTo>
                  <a:pt x="337" y="138"/>
                </a:lnTo>
                <a:lnTo>
                  <a:pt x="337" y="148"/>
                </a:lnTo>
                <a:lnTo>
                  <a:pt x="337" y="151"/>
                </a:lnTo>
                <a:lnTo>
                  <a:pt x="337" y="153"/>
                </a:lnTo>
                <a:lnTo>
                  <a:pt x="337" y="157"/>
                </a:lnTo>
                <a:lnTo>
                  <a:pt x="337" y="160"/>
                </a:lnTo>
                <a:lnTo>
                  <a:pt x="337" y="162"/>
                </a:lnTo>
                <a:lnTo>
                  <a:pt x="337" y="165"/>
                </a:lnTo>
                <a:lnTo>
                  <a:pt x="337" y="174"/>
                </a:lnTo>
                <a:lnTo>
                  <a:pt x="337" y="177"/>
                </a:lnTo>
                <a:lnTo>
                  <a:pt x="336" y="182"/>
                </a:lnTo>
                <a:lnTo>
                  <a:pt x="336" y="184"/>
                </a:lnTo>
                <a:lnTo>
                  <a:pt x="336" y="188"/>
                </a:lnTo>
                <a:lnTo>
                  <a:pt x="336" y="189"/>
                </a:lnTo>
                <a:lnTo>
                  <a:pt x="336" y="193"/>
                </a:lnTo>
                <a:lnTo>
                  <a:pt x="336" y="198"/>
                </a:lnTo>
                <a:lnTo>
                  <a:pt x="336" y="203"/>
                </a:lnTo>
                <a:lnTo>
                  <a:pt x="336" y="208"/>
                </a:lnTo>
                <a:lnTo>
                  <a:pt x="336" y="210"/>
                </a:lnTo>
                <a:lnTo>
                  <a:pt x="336" y="222"/>
                </a:lnTo>
                <a:lnTo>
                  <a:pt x="336" y="225"/>
                </a:lnTo>
                <a:lnTo>
                  <a:pt x="336" y="232"/>
                </a:lnTo>
                <a:lnTo>
                  <a:pt x="334" y="239"/>
                </a:lnTo>
                <a:lnTo>
                  <a:pt x="334" y="243"/>
                </a:lnTo>
                <a:lnTo>
                  <a:pt x="334" y="255"/>
                </a:lnTo>
                <a:lnTo>
                  <a:pt x="334" y="267"/>
                </a:lnTo>
                <a:lnTo>
                  <a:pt x="334" y="282"/>
                </a:lnTo>
                <a:lnTo>
                  <a:pt x="334" y="287"/>
                </a:lnTo>
                <a:lnTo>
                  <a:pt x="334" y="294"/>
                </a:lnTo>
                <a:lnTo>
                  <a:pt x="334" y="299"/>
                </a:lnTo>
                <a:lnTo>
                  <a:pt x="334" y="301"/>
                </a:lnTo>
                <a:lnTo>
                  <a:pt x="334" y="305"/>
                </a:lnTo>
                <a:lnTo>
                  <a:pt x="334" y="310"/>
                </a:lnTo>
                <a:lnTo>
                  <a:pt x="334" y="317"/>
                </a:lnTo>
                <a:lnTo>
                  <a:pt x="334" y="318"/>
                </a:lnTo>
                <a:lnTo>
                  <a:pt x="334" y="322"/>
                </a:lnTo>
                <a:lnTo>
                  <a:pt x="334" y="323"/>
                </a:lnTo>
                <a:lnTo>
                  <a:pt x="332" y="330"/>
                </a:lnTo>
                <a:lnTo>
                  <a:pt x="332" y="332"/>
                </a:lnTo>
                <a:lnTo>
                  <a:pt x="327" y="332"/>
                </a:lnTo>
                <a:lnTo>
                  <a:pt x="325" y="332"/>
                </a:lnTo>
                <a:lnTo>
                  <a:pt x="320" y="332"/>
                </a:lnTo>
                <a:lnTo>
                  <a:pt x="311" y="332"/>
                </a:lnTo>
                <a:lnTo>
                  <a:pt x="310" y="332"/>
                </a:lnTo>
                <a:lnTo>
                  <a:pt x="303" y="332"/>
                </a:lnTo>
                <a:lnTo>
                  <a:pt x="299" y="332"/>
                </a:lnTo>
                <a:lnTo>
                  <a:pt x="293" y="332"/>
                </a:lnTo>
                <a:lnTo>
                  <a:pt x="287" y="330"/>
                </a:lnTo>
                <a:lnTo>
                  <a:pt x="282" y="330"/>
                </a:lnTo>
                <a:lnTo>
                  <a:pt x="282" y="330"/>
                </a:lnTo>
                <a:lnTo>
                  <a:pt x="280" y="330"/>
                </a:lnTo>
                <a:lnTo>
                  <a:pt x="275" y="330"/>
                </a:lnTo>
                <a:lnTo>
                  <a:pt x="270" y="330"/>
                </a:lnTo>
                <a:lnTo>
                  <a:pt x="268" y="330"/>
                </a:lnTo>
                <a:lnTo>
                  <a:pt x="267" y="330"/>
                </a:lnTo>
                <a:lnTo>
                  <a:pt x="267" y="330"/>
                </a:lnTo>
                <a:lnTo>
                  <a:pt x="263" y="330"/>
                </a:lnTo>
                <a:lnTo>
                  <a:pt x="258" y="330"/>
                </a:lnTo>
                <a:lnTo>
                  <a:pt x="256" y="330"/>
                </a:lnTo>
                <a:lnTo>
                  <a:pt x="255" y="330"/>
                </a:lnTo>
                <a:lnTo>
                  <a:pt x="250" y="330"/>
                </a:lnTo>
                <a:lnTo>
                  <a:pt x="248" y="330"/>
                </a:lnTo>
                <a:lnTo>
                  <a:pt x="246" y="330"/>
                </a:lnTo>
                <a:lnTo>
                  <a:pt x="244" y="330"/>
                </a:lnTo>
                <a:lnTo>
                  <a:pt x="241" y="330"/>
                </a:lnTo>
                <a:lnTo>
                  <a:pt x="239" y="330"/>
                </a:lnTo>
                <a:lnTo>
                  <a:pt x="231" y="330"/>
                </a:lnTo>
                <a:lnTo>
                  <a:pt x="224" y="330"/>
                </a:lnTo>
                <a:lnTo>
                  <a:pt x="222" y="330"/>
                </a:lnTo>
                <a:lnTo>
                  <a:pt x="217" y="330"/>
                </a:lnTo>
                <a:lnTo>
                  <a:pt x="213" y="330"/>
                </a:lnTo>
                <a:lnTo>
                  <a:pt x="208" y="330"/>
                </a:lnTo>
                <a:lnTo>
                  <a:pt x="207" y="330"/>
                </a:lnTo>
                <a:lnTo>
                  <a:pt x="205" y="330"/>
                </a:lnTo>
                <a:lnTo>
                  <a:pt x="201" y="330"/>
                </a:lnTo>
                <a:lnTo>
                  <a:pt x="200" y="330"/>
                </a:lnTo>
                <a:lnTo>
                  <a:pt x="198" y="330"/>
                </a:lnTo>
                <a:lnTo>
                  <a:pt x="196" y="330"/>
                </a:lnTo>
                <a:lnTo>
                  <a:pt x="194" y="330"/>
                </a:lnTo>
                <a:lnTo>
                  <a:pt x="188" y="330"/>
                </a:lnTo>
                <a:lnTo>
                  <a:pt x="176" y="330"/>
                </a:lnTo>
                <a:lnTo>
                  <a:pt x="170" y="330"/>
                </a:lnTo>
                <a:lnTo>
                  <a:pt x="169" y="330"/>
                </a:lnTo>
                <a:lnTo>
                  <a:pt x="162" y="330"/>
                </a:lnTo>
                <a:lnTo>
                  <a:pt x="153" y="330"/>
                </a:lnTo>
                <a:lnTo>
                  <a:pt x="151" y="330"/>
                </a:lnTo>
                <a:lnTo>
                  <a:pt x="148" y="330"/>
                </a:lnTo>
                <a:lnTo>
                  <a:pt x="145" y="330"/>
                </a:lnTo>
                <a:lnTo>
                  <a:pt x="143" y="330"/>
                </a:lnTo>
                <a:lnTo>
                  <a:pt x="139" y="330"/>
                </a:lnTo>
                <a:lnTo>
                  <a:pt x="133" y="330"/>
                </a:lnTo>
                <a:lnTo>
                  <a:pt x="131" y="330"/>
                </a:lnTo>
                <a:lnTo>
                  <a:pt x="131" y="330"/>
                </a:lnTo>
                <a:lnTo>
                  <a:pt x="129" y="330"/>
                </a:lnTo>
                <a:lnTo>
                  <a:pt x="127" y="330"/>
                </a:lnTo>
                <a:lnTo>
                  <a:pt x="126" y="330"/>
                </a:lnTo>
                <a:lnTo>
                  <a:pt x="122" y="330"/>
                </a:lnTo>
                <a:lnTo>
                  <a:pt x="119" y="330"/>
                </a:lnTo>
                <a:lnTo>
                  <a:pt x="117" y="330"/>
                </a:lnTo>
                <a:lnTo>
                  <a:pt x="112" y="330"/>
                </a:lnTo>
                <a:lnTo>
                  <a:pt x="110" y="330"/>
                </a:lnTo>
                <a:lnTo>
                  <a:pt x="102" y="330"/>
                </a:lnTo>
                <a:lnTo>
                  <a:pt x="102" y="330"/>
                </a:lnTo>
                <a:lnTo>
                  <a:pt x="100" y="330"/>
                </a:lnTo>
                <a:lnTo>
                  <a:pt x="100" y="327"/>
                </a:lnTo>
                <a:lnTo>
                  <a:pt x="100" y="322"/>
                </a:lnTo>
                <a:lnTo>
                  <a:pt x="100" y="318"/>
                </a:lnTo>
                <a:lnTo>
                  <a:pt x="100" y="315"/>
                </a:lnTo>
                <a:lnTo>
                  <a:pt x="102" y="313"/>
                </a:lnTo>
                <a:lnTo>
                  <a:pt x="102" y="311"/>
                </a:lnTo>
                <a:lnTo>
                  <a:pt x="102" y="308"/>
                </a:lnTo>
                <a:lnTo>
                  <a:pt x="102" y="306"/>
                </a:lnTo>
                <a:lnTo>
                  <a:pt x="102" y="305"/>
                </a:lnTo>
                <a:lnTo>
                  <a:pt x="102" y="303"/>
                </a:lnTo>
                <a:lnTo>
                  <a:pt x="102" y="301"/>
                </a:lnTo>
                <a:lnTo>
                  <a:pt x="102" y="299"/>
                </a:lnTo>
                <a:lnTo>
                  <a:pt x="102" y="299"/>
                </a:lnTo>
                <a:lnTo>
                  <a:pt x="102" y="298"/>
                </a:lnTo>
                <a:lnTo>
                  <a:pt x="102" y="296"/>
                </a:lnTo>
                <a:lnTo>
                  <a:pt x="102" y="292"/>
                </a:lnTo>
                <a:lnTo>
                  <a:pt x="102" y="291"/>
                </a:lnTo>
                <a:lnTo>
                  <a:pt x="102" y="287"/>
                </a:lnTo>
                <a:lnTo>
                  <a:pt x="102" y="286"/>
                </a:lnTo>
                <a:lnTo>
                  <a:pt x="102" y="284"/>
                </a:lnTo>
                <a:lnTo>
                  <a:pt x="102" y="282"/>
                </a:lnTo>
                <a:lnTo>
                  <a:pt x="102" y="277"/>
                </a:lnTo>
                <a:lnTo>
                  <a:pt x="102" y="274"/>
                </a:lnTo>
                <a:lnTo>
                  <a:pt x="102" y="270"/>
                </a:lnTo>
                <a:lnTo>
                  <a:pt x="102" y="267"/>
                </a:lnTo>
                <a:lnTo>
                  <a:pt x="102" y="265"/>
                </a:lnTo>
                <a:lnTo>
                  <a:pt x="102" y="263"/>
                </a:lnTo>
                <a:lnTo>
                  <a:pt x="102" y="261"/>
                </a:lnTo>
                <a:lnTo>
                  <a:pt x="96" y="261"/>
                </a:lnTo>
                <a:lnTo>
                  <a:pt x="90" y="261"/>
                </a:lnTo>
                <a:lnTo>
                  <a:pt x="86" y="261"/>
                </a:lnTo>
                <a:lnTo>
                  <a:pt x="77" y="261"/>
                </a:lnTo>
                <a:lnTo>
                  <a:pt x="76" y="261"/>
                </a:lnTo>
                <a:lnTo>
                  <a:pt x="71" y="261"/>
                </a:lnTo>
                <a:lnTo>
                  <a:pt x="69" y="261"/>
                </a:lnTo>
                <a:lnTo>
                  <a:pt x="65" y="261"/>
                </a:lnTo>
                <a:lnTo>
                  <a:pt x="60" y="261"/>
                </a:lnTo>
                <a:lnTo>
                  <a:pt x="57" y="261"/>
                </a:lnTo>
                <a:lnTo>
                  <a:pt x="53" y="261"/>
                </a:lnTo>
                <a:lnTo>
                  <a:pt x="45" y="261"/>
                </a:lnTo>
                <a:lnTo>
                  <a:pt x="43" y="261"/>
                </a:lnTo>
                <a:lnTo>
                  <a:pt x="41" y="261"/>
                </a:lnTo>
                <a:lnTo>
                  <a:pt x="41" y="261"/>
                </a:lnTo>
                <a:lnTo>
                  <a:pt x="34" y="261"/>
                </a:lnTo>
                <a:lnTo>
                  <a:pt x="31" y="261"/>
                </a:lnTo>
                <a:lnTo>
                  <a:pt x="28" y="261"/>
                </a:lnTo>
                <a:lnTo>
                  <a:pt x="24" y="261"/>
                </a:lnTo>
                <a:lnTo>
                  <a:pt x="22" y="261"/>
                </a:lnTo>
                <a:lnTo>
                  <a:pt x="14" y="261"/>
                </a:lnTo>
                <a:lnTo>
                  <a:pt x="12" y="261"/>
                </a:lnTo>
                <a:lnTo>
                  <a:pt x="10" y="261"/>
                </a:lnTo>
                <a:lnTo>
                  <a:pt x="5" y="261"/>
                </a:lnTo>
                <a:lnTo>
                  <a:pt x="0" y="261"/>
                </a:lnTo>
                <a:lnTo>
                  <a:pt x="0" y="256"/>
                </a:lnTo>
                <a:lnTo>
                  <a:pt x="0" y="253"/>
                </a:lnTo>
                <a:lnTo>
                  <a:pt x="0" y="251"/>
                </a:lnTo>
                <a:lnTo>
                  <a:pt x="0" y="248"/>
                </a:lnTo>
                <a:lnTo>
                  <a:pt x="2" y="248"/>
                </a:lnTo>
                <a:lnTo>
                  <a:pt x="2" y="246"/>
                </a:lnTo>
                <a:lnTo>
                  <a:pt x="2" y="243"/>
                </a:lnTo>
                <a:lnTo>
                  <a:pt x="2" y="239"/>
                </a:lnTo>
                <a:lnTo>
                  <a:pt x="2" y="239"/>
                </a:lnTo>
                <a:lnTo>
                  <a:pt x="2" y="237"/>
                </a:lnTo>
                <a:lnTo>
                  <a:pt x="2" y="236"/>
                </a:lnTo>
                <a:lnTo>
                  <a:pt x="2" y="229"/>
                </a:lnTo>
                <a:lnTo>
                  <a:pt x="2" y="227"/>
                </a:lnTo>
                <a:lnTo>
                  <a:pt x="2" y="225"/>
                </a:lnTo>
                <a:lnTo>
                  <a:pt x="2" y="224"/>
                </a:lnTo>
                <a:lnTo>
                  <a:pt x="2" y="217"/>
                </a:lnTo>
                <a:lnTo>
                  <a:pt x="2" y="215"/>
                </a:lnTo>
                <a:lnTo>
                  <a:pt x="2" y="210"/>
                </a:lnTo>
                <a:lnTo>
                  <a:pt x="2" y="208"/>
                </a:lnTo>
                <a:lnTo>
                  <a:pt x="2" y="206"/>
                </a:lnTo>
                <a:lnTo>
                  <a:pt x="2" y="205"/>
                </a:lnTo>
                <a:lnTo>
                  <a:pt x="2" y="194"/>
                </a:lnTo>
                <a:lnTo>
                  <a:pt x="2" y="189"/>
                </a:lnTo>
                <a:lnTo>
                  <a:pt x="2" y="179"/>
                </a:lnTo>
                <a:lnTo>
                  <a:pt x="2" y="174"/>
                </a:lnTo>
                <a:lnTo>
                  <a:pt x="2" y="170"/>
                </a:lnTo>
                <a:lnTo>
                  <a:pt x="2" y="167"/>
                </a:lnTo>
                <a:lnTo>
                  <a:pt x="2" y="165"/>
                </a:lnTo>
                <a:lnTo>
                  <a:pt x="4" y="162"/>
                </a:lnTo>
                <a:lnTo>
                  <a:pt x="4" y="160"/>
                </a:lnTo>
                <a:lnTo>
                  <a:pt x="4" y="153"/>
                </a:lnTo>
                <a:lnTo>
                  <a:pt x="4" y="150"/>
                </a:lnTo>
                <a:lnTo>
                  <a:pt x="4" y="148"/>
                </a:lnTo>
                <a:lnTo>
                  <a:pt x="4" y="138"/>
                </a:lnTo>
                <a:lnTo>
                  <a:pt x="4" y="127"/>
                </a:lnTo>
                <a:lnTo>
                  <a:pt x="4" y="126"/>
                </a:lnTo>
                <a:lnTo>
                  <a:pt x="4" y="119"/>
                </a:lnTo>
                <a:lnTo>
                  <a:pt x="4" y="115"/>
                </a:lnTo>
                <a:lnTo>
                  <a:pt x="4" y="110"/>
                </a:lnTo>
                <a:lnTo>
                  <a:pt x="4" y="108"/>
                </a:lnTo>
                <a:lnTo>
                  <a:pt x="4" y="103"/>
                </a:lnTo>
                <a:lnTo>
                  <a:pt x="5" y="96"/>
                </a:lnTo>
                <a:lnTo>
                  <a:pt x="5" y="95"/>
                </a:lnTo>
                <a:lnTo>
                  <a:pt x="5" y="93"/>
                </a:lnTo>
                <a:lnTo>
                  <a:pt x="5" y="91"/>
                </a:lnTo>
                <a:lnTo>
                  <a:pt x="5" y="79"/>
                </a:lnTo>
                <a:lnTo>
                  <a:pt x="5" y="74"/>
                </a:lnTo>
                <a:lnTo>
                  <a:pt x="5" y="72"/>
                </a:lnTo>
                <a:lnTo>
                  <a:pt x="5" y="71"/>
                </a:lnTo>
                <a:lnTo>
                  <a:pt x="5" y="62"/>
                </a:lnTo>
                <a:lnTo>
                  <a:pt x="5" y="58"/>
                </a:lnTo>
                <a:lnTo>
                  <a:pt x="5" y="58"/>
                </a:lnTo>
                <a:lnTo>
                  <a:pt x="5" y="53"/>
                </a:lnTo>
                <a:lnTo>
                  <a:pt x="7" y="43"/>
                </a:lnTo>
                <a:lnTo>
                  <a:pt x="7" y="36"/>
                </a:lnTo>
                <a:lnTo>
                  <a:pt x="7" y="29"/>
                </a:lnTo>
                <a:lnTo>
                  <a:pt x="7" y="26"/>
                </a:lnTo>
                <a:lnTo>
                  <a:pt x="7" y="14"/>
                </a:lnTo>
                <a:lnTo>
                  <a:pt x="7" y="12"/>
                </a:lnTo>
                <a:lnTo>
                  <a:pt x="7" y="5"/>
                </a:lnTo>
                <a:lnTo>
                  <a:pt x="7" y="2"/>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8" name="Freeform 156"/>
          <p:cNvSpPr>
            <a:spLocks/>
          </p:cNvSpPr>
          <p:nvPr/>
        </p:nvSpPr>
        <p:spPr bwMode="auto">
          <a:xfrm>
            <a:off x="6113860" y="2039541"/>
            <a:ext cx="321469" cy="319088"/>
          </a:xfrm>
          <a:custGeom>
            <a:avLst/>
            <a:gdLst/>
            <a:ahLst/>
            <a:cxnLst>
              <a:cxn ang="0">
                <a:pos x="22" y="1"/>
              </a:cxn>
              <a:cxn ang="0">
                <a:pos x="38" y="0"/>
              </a:cxn>
              <a:cxn ang="0">
                <a:pos x="60" y="0"/>
              </a:cxn>
              <a:cxn ang="0">
                <a:pos x="81" y="0"/>
              </a:cxn>
              <a:cxn ang="0">
                <a:pos x="102" y="0"/>
              </a:cxn>
              <a:cxn ang="0">
                <a:pos x="133" y="1"/>
              </a:cxn>
              <a:cxn ang="0">
                <a:pos x="153" y="1"/>
              </a:cxn>
              <a:cxn ang="0">
                <a:pos x="163" y="1"/>
              </a:cxn>
              <a:cxn ang="0">
                <a:pos x="179" y="1"/>
              </a:cxn>
              <a:cxn ang="0">
                <a:pos x="194" y="1"/>
              </a:cxn>
              <a:cxn ang="0">
                <a:pos x="206" y="1"/>
              </a:cxn>
              <a:cxn ang="0">
                <a:pos x="222" y="1"/>
              </a:cxn>
              <a:cxn ang="0">
                <a:pos x="236" y="1"/>
              </a:cxn>
              <a:cxn ang="0">
                <a:pos x="251" y="1"/>
              </a:cxn>
              <a:cxn ang="0">
                <a:pos x="265" y="1"/>
              </a:cxn>
              <a:cxn ang="0">
                <a:pos x="270" y="10"/>
              </a:cxn>
              <a:cxn ang="0">
                <a:pos x="270" y="24"/>
              </a:cxn>
              <a:cxn ang="0">
                <a:pos x="270" y="39"/>
              </a:cxn>
              <a:cxn ang="0">
                <a:pos x="270" y="58"/>
              </a:cxn>
              <a:cxn ang="0">
                <a:pos x="270" y="77"/>
              </a:cxn>
              <a:cxn ang="0">
                <a:pos x="270" y="87"/>
              </a:cxn>
              <a:cxn ang="0">
                <a:pos x="270" y="99"/>
              </a:cxn>
              <a:cxn ang="0">
                <a:pos x="270" y="111"/>
              </a:cxn>
              <a:cxn ang="0">
                <a:pos x="270" y="136"/>
              </a:cxn>
              <a:cxn ang="0">
                <a:pos x="268" y="146"/>
              </a:cxn>
              <a:cxn ang="0">
                <a:pos x="268" y="163"/>
              </a:cxn>
              <a:cxn ang="0">
                <a:pos x="268" y="175"/>
              </a:cxn>
              <a:cxn ang="0">
                <a:pos x="268" y="185"/>
              </a:cxn>
              <a:cxn ang="0">
                <a:pos x="268" y="203"/>
              </a:cxn>
              <a:cxn ang="0">
                <a:pos x="268" y="220"/>
              </a:cxn>
              <a:cxn ang="0">
                <a:pos x="258" y="223"/>
              </a:cxn>
              <a:cxn ang="0">
                <a:pos x="239" y="223"/>
              </a:cxn>
              <a:cxn ang="0">
                <a:pos x="232" y="223"/>
              </a:cxn>
              <a:cxn ang="0">
                <a:pos x="200" y="225"/>
              </a:cxn>
              <a:cxn ang="0">
                <a:pos x="181" y="223"/>
              </a:cxn>
              <a:cxn ang="0">
                <a:pos x="176" y="223"/>
              </a:cxn>
              <a:cxn ang="0">
                <a:pos x="158" y="223"/>
              </a:cxn>
              <a:cxn ang="0">
                <a:pos x="141" y="223"/>
              </a:cxn>
              <a:cxn ang="0">
                <a:pos x="124" y="223"/>
              </a:cxn>
              <a:cxn ang="0">
                <a:pos x="103" y="223"/>
              </a:cxn>
              <a:cxn ang="0">
                <a:pos x="91" y="223"/>
              </a:cxn>
              <a:cxn ang="0">
                <a:pos x="77" y="223"/>
              </a:cxn>
              <a:cxn ang="0">
                <a:pos x="69" y="230"/>
              </a:cxn>
              <a:cxn ang="0">
                <a:pos x="69" y="249"/>
              </a:cxn>
              <a:cxn ang="0">
                <a:pos x="69" y="263"/>
              </a:cxn>
              <a:cxn ang="0">
                <a:pos x="59" y="268"/>
              </a:cxn>
              <a:cxn ang="0">
                <a:pos x="31" y="268"/>
              </a:cxn>
              <a:cxn ang="0">
                <a:pos x="17" y="268"/>
              </a:cxn>
              <a:cxn ang="0">
                <a:pos x="7" y="268"/>
              </a:cxn>
              <a:cxn ang="0">
                <a:pos x="2" y="259"/>
              </a:cxn>
              <a:cxn ang="0">
                <a:pos x="2" y="246"/>
              </a:cxn>
              <a:cxn ang="0">
                <a:pos x="2" y="230"/>
              </a:cxn>
              <a:cxn ang="0">
                <a:pos x="2" y="191"/>
              </a:cxn>
              <a:cxn ang="0">
                <a:pos x="4" y="161"/>
              </a:cxn>
              <a:cxn ang="0">
                <a:pos x="4" y="139"/>
              </a:cxn>
              <a:cxn ang="0">
                <a:pos x="4" y="124"/>
              </a:cxn>
              <a:cxn ang="0">
                <a:pos x="5" y="110"/>
              </a:cxn>
              <a:cxn ang="0">
                <a:pos x="5" y="93"/>
              </a:cxn>
              <a:cxn ang="0">
                <a:pos x="5" y="74"/>
              </a:cxn>
              <a:cxn ang="0">
                <a:pos x="5" y="62"/>
              </a:cxn>
              <a:cxn ang="0">
                <a:pos x="5" y="46"/>
              </a:cxn>
              <a:cxn ang="0">
                <a:pos x="5" y="31"/>
              </a:cxn>
              <a:cxn ang="0">
                <a:pos x="5" y="15"/>
              </a:cxn>
            </a:cxnLst>
            <a:rect l="0" t="0" r="r" b="b"/>
            <a:pathLst>
              <a:path w="270" h="268">
                <a:moveTo>
                  <a:pt x="7" y="1"/>
                </a:moveTo>
                <a:lnTo>
                  <a:pt x="16" y="1"/>
                </a:lnTo>
                <a:lnTo>
                  <a:pt x="17" y="1"/>
                </a:lnTo>
                <a:lnTo>
                  <a:pt x="22" y="1"/>
                </a:lnTo>
                <a:lnTo>
                  <a:pt x="28" y="0"/>
                </a:lnTo>
                <a:lnTo>
                  <a:pt x="29" y="0"/>
                </a:lnTo>
                <a:lnTo>
                  <a:pt x="36" y="0"/>
                </a:lnTo>
                <a:lnTo>
                  <a:pt x="38" y="0"/>
                </a:lnTo>
                <a:lnTo>
                  <a:pt x="47" y="0"/>
                </a:lnTo>
                <a:lnTo>
                  <a:pt x="48" y="0"/>
                </a:lnTo>
                <a:lnTo>
                  <a:pt x="55" y="0"/>
                </a:lnTo>
                <a:lnTo>
                  <a:pt x="60" y="0"/>
                </a:lnTo>
                <a:lnTo>
                  <a:pt x="71" y="0"/>
                </a:lnTo>
                <a:lnTo>
                  <a:pt x="71" y="0"/>
                </a:lnTo>
                <a:lnTo>
                  <a:pt x="79" y="0"/>
                </a:lnTo>
                <a:lnTo>
                  <a:pt x="81" y="0"/>
                </a:lnTo>
                <a:lnTo>
                  <a:pt x="98" y="0"/>
                </a:lnTo>
                <a:lnTo>
                  <a:pt x="100" y="0"/>
                </a:lnTo>
                <a:lnTo>
                  <a:pt x="102" y="0"/>
                </a:lnTo>
                <a:lnTo>
                  <a:pt x="102" y="0"/>
                </a:lnTo>
                <a:lnTo>
                  <a:pt x="105" y="0"/>
                </a:lnTo>
                <a:lnTo>
                  <a:pt x="119" y="0"/>
                </a:lnTo>
                <a:lnTo>
                  <a:pt x="126" y="0"/>
                </a:lnTo>
                <a:lnTo>
                  <a:pt x="133" y="1"/>
                </a:lnTo>
                <a:lnTo>
                  <a:pt x="138" y="1"/>
                </a:lnTo>
                <a:lnTo>
                  <a:pt x="146" y="1"/>
                </a:lnTo>
                <a:lnTo>
                  <a:pt x="151" y="1"/>
                </a:lnTo>
                <a:lnTo>
                  <a:pt x="153" y="1"/>
                </a:lnTo>
                <a:lnTo>
                  <a:pt x="157" y="1"/>
                </a:lnTo>
                <a:lnTo>
                  <a:pt x="160" y="1"/>
                </a:lnTo>
                <a:lnTo>
                  <a:pt x="162" y="1"/>
                </a:lnTo>
                <a:lnTo>
                  <a:pt x="163" y="1"/>
                </a:lnTo>
                <a:lnTo>
                  <a:pt x="170" y="1"/>
                </a:lnTo>
                <a:lnTo>
                  <a:pt x="176" y="1"/>
                </a:lnTo>
                <a:lnTo>
                  <a:pt x="177" y="1"/>
                </a:lnTo>
                <a:lnTo>
                  <a:pt x="179" y="1"/>
                </a:lnTo>
                <a:lnTo>
                  <a:pt x="184" y="1"/>
                </a:lnTo>
                <a:lnTo>
                  <a:pt x="186" y="1"/>
                </a:lnTo>
                <a:lnTo>
                  <a:pt x="193" y="1"/>
                </a:lnTo>
                <a:lnTo>
                  <a:pt x="194" y="1"/>
                </a:lnTo>
                <a:lnTo>
                  <a:pt x="201" y="1"/>
                </a:lnTo>
                <a:lnTo>
                  <a:pt x="203" y="1"/>
                </a:lnTo>
                <a:lnTo>
                  <a:pt x="205" y="1"/>
                </a:lnTo>
                <a:lnTo>
                  <a:pt x="206" y="1"/>
                </a:lnTo>
                <a:lnTo>
                  <a:pt x="208" y="1"/>
                </a:lnTo>
                <a:lnTo>
                  <a:pt x="219" y="1"/>
                </a:lnTo>
                <a:lnTo>
                  <a:pt x="220" y="1"/>
                </a:lnTo>
                <a:lnTo>
                  <a:pt x="222" y="1"/>
                </a:lnTo>
                <a:lnTo>
                  <a:pt x="227" y="1"/>
                </a:lnTo>
                <a:lnTo>
                  <a:pt x="232" y="1"/>
                </a:lnTo>
                <a:lnTo>
                  <a:pt x="234" y="1"/>
                </a:lnTo>
                <a:lnTo>
                  <a:pt x="236" y="1"/>
                </a:lnTo>
                <a:lnTo>
                  <a:pt x="237" y="1"/>
                </a:lnTo>
                <a:lnTo>
                  <a:pt x="243" y="1"/>
                </a:lnTo>
                <a:lnTo>
                  <a:pt x="244" y="1"/>
                </a:lnTo>
                <a:lnTo>
                  <a:pt x="251" y="1"/>
                </a:lnTo>
                <a:lnTo>
                  <a:pt x="253" y="1"/>
                </a:lnTo>
                <a:lnTo>
                  <a:pt x="256" y="1"/>
                </a:lnTo>
                <a:lnTo>
                  <a:pt x="260" y="1"/>
                </a:lnTo>
                <a:lnTo>
                  <a:pt x="265" y="1"/>
                </a:lnTo>
                <a:lnTo>
                  <a:pt x="270" y="1"/>
                </a:lnTo>
                <a:lnTo>
                  <a:pt x="270" y="5"/>
                </a:lnTo>
                <a:lnTo>
                  <a:pt x="270" y="8"/>
                </a:lnTo>
                <a:lnTo>
                  <a:pt x="270" y="10"/>
                </a:lnTo>
                <a:lnTo>
                  <a:pt x="270" y="12"/>
                </a:lnTo>
                <a:lnTo>
                  <a:pt x="270" y="13"/>
                </a:lnTo>
                <a:lnTo>
                  <a:pt x="270" y="15"/>
                </a:lnTo>
                <a:lnTo>
                  <a:pt x="270" y="24"/>
                </a:lnTo>
                <a:lnTo>
                  <a:pt x="270" y="24"/>
                </a:lnTo>
                <a:lnTo>
                  <a:pt x="270" y="27"/>
                </a:lnTo>
                <a:lnTo>
                  <a:pt x="270" y="29"/>
                </a:lnTo>
                <a:lnTo>
                  <a:pt x="270" y="39"/>
                </a:lnTo>
                <a:lnTo>
                  <a:pt x="270" y="46"/>
                </a:lnTo>
                <a:lnTo>
                  <a:pt x="270" y="51"/>
                </a:lnTo>
                <a:lnTo>
                  <a:pt x="270" y="56"/>
                </a:lnTo>
                <a:lnTo>
                  <a:pt x="270" y="58"/>
                </a:lnTo>
                <a:lnTo>
                  <a:pt x="270" y="65"/>
                </a:lnTo>
                <a:lnTo>
                  <a:pt x="270" y="70"/>
                </a:lnTo>
                <a:lnTo>
                  <a:pt x="270" y="70"/>
                </a:lnTo>
                <a:lnTo>
                  <a:pt x="270" y="77"/>
                </a:lnTo>
                <a:lnTo>
                  <a:pt x="270" y="81"/>
                </a:lnTo>
                <a:lnTo>
                  <a:pt x="270" y="82"/>
                </a:lnTo>
                <a:lnTo>
                  <a:pt x="270" y="84"/>
                </a:lnTo>
                <a:lnTo>
                  <a:pt x="270" y="87"/>
                </a:lnTo>
                <a:lnTo>
                  <a:pt x="270" y="89"/>
                </a:lnTo>
                <a:lnTo>
                  <a:pt x="270" y="93"/>
                </a:lnTo>
                <a:lnTo>
                  <a:pt x="270" y="98"/>
                </a:lnTo>
                <a:lnTo>
                  <a:pt x="270" y="99"/>
                </a:lnTo>
                <a:lnTo>
                  <a:pt x="270" y="101"/>
                </a:lnTo>
                <a:lnTo>
                  <a:pt x="270" y="108"/>
                </a:lnTo>
                <a:lnTo>
                  <a:pt x="270" y="110"/>
                </a:lnTo>
                <a:lnTo>
                  <a:pt x="270" y="111"/>
                </a:lnTo>
                <a:lnTo>
                  <a:pt x="270" y="118"/>
                </a:lnTo>
                <a:lnTo>
                  <a:pt x="270" y="124"/>
                </a:lnTo>
                <a:lnTo>
                  <a:pt x="270" y="132"/>
                </a:lnTo>
                <a:lnTo>
                  <a:pt x="270" y="136"/>
                </a:lnTo>
                <a:lnTo>
                  <a:pt x="268" y="141"/>
                </a:lnTo>
                <a:lnTo>
                  <a:pt x="268" y="144"/>
                </a:lnTo>
                <a:lnTo>
                  <a:pt x="268" y="144"/>
                </a:lnTo>
                <a:lnTo>
                  <a:pt x="268" y="146"/>
                </a:lnTo>
                <a:lnTo>
                  <a:pt x="268" y="154"/>
                </a:lnTo>
                <a:lnTo>
                  <a:pt x="268" y="158"/>
                </a:lnTo>
                <a:lnTo>
                  <a:pt x="268" y="160"/>
                </a:lnTo>
                <a:lnTo>
                  <a:pt x="268" y="163"/>
                </a:lnTo>
                <a:lnTo>
                  <a:pt x="268" y="167"/>
                </a:lnTo>
                <a:lnTo>
                  <a:pt x="268" y="168"/>
                </a:lnTo>
                <a:lnTo>
                  <a:pt x="268" y="175"/>
                </a:lnTo>
                <a:lnTo>
                  <a:pt x="268" y="175"/>
                </a:lnTo>
                <a:lnTo>
                  <a:pt x="268" y="180"/>
                </a:lnTo>
                <a:lnTo>
                  <a:pt x="268" y="182"/>
                </a:lnTo>
                <a:lnTo>
                  <a:pt x="268" y="184"/>
                </a:lnTo>
                <a:lnTo>
                  <a:pt x="268" y="185"/>
                </a:lnTo>
                <a:lnTo>
                  <a:pt x="268" y="189"/>
                </a:lnTo>
                <a:lnTo>
                  <a:pt x="268" y="191"/>
                </a:lnTo>
                <a:lnTo>
                  <a:pt x="268" y="199"/>
                </a:lnTo>
                <a:lnTo>
                  <a:pt x="268" y="203"/>
                </a:lnTo>
                <a:lnTo>
                  <a:pt x="268" y="206"/>
                </a:lnTo>
                <a:lnTo>
                  <a:pt x="268" y="210"/>
                </a:lnTo>
                <a:lnTo>
                  <a:pt x="268" y="213"/>
                </a:lnTo>
                <a:lnTo>
                  <a:pt x="268" y="220"/>
                </a:lnTo>
                <a:lnTo>
                  <a:pt x="268" y="220"/>
                </a:lnTo>
                <a:lnTo>
                  <a:pt x="268" y="223"/>
                </a:lnTo>
                <a:lnTo>
                  <a:pt x="262" y="223"/>
                </a:lnTo>
                <a:lnTo>
                  <a:pt x="258" y="223"/>
                </a:lnTo>
                <a:lnTo>
                  <a:pt x="251" y="223"/>
                </a:lnTo>
                <a:lnTo>
                  <a:pt x="251" y="223"/>
                </a:lnTo>
                <a:lnTo>
                  <a:pt x="249" y="223"/>
                </a:lnTo>
                <a:lnTo>
                  <a:pt x="239" y="223"/>
                </a:lnTo>
                <a:lnTo>
                  <a:pt x="237" y="223"/>
                </a:lnTo>
                <a:lnTo>
                  <a:pt x="237" y="223"/>
                </a:lnTo>
                <a:lnTo>
                  <a:pt x="236" y="223"/>
                </a:lnTo>
                <a:lnTo>
                  <a:pt x="232" y="223"/>
                </a:lnTo>
                <a:lnTo>
                  <a:pt x="229" y="223"/>
                </a:lnTo>
                <a:lnTo>
                  <a:pt x="208" y="225"/>
                </a:lnTo>
                <a:lnTo>
                  <a:pt x="203" y="225"/>
                </a:lnTo>
                <a:lnTo>
                  <a:pt x="200" y="225"/>
                </a:lnTo>
                <a:lnTo>
                  <a:pt x="198" y="225"/>
                </a:lnTo>
                <a:lnTo>
                  <a:pt x="184" y="223"/>
                </a:lnTo>
                <a:lnTo>
                  <a:pt x="182" y="223"/>
                </a:lnTo>
                <a:lnTo>
                  <a:pt x="181" y="223"/>
                </a:lnTo>
                <a:lnTo>
                  <a:pt x="179" y="223"/>
                </a:lnTo>
                <a:lnTo>
                  <a:pt x="177" y="225"/>
                </a:lnTo>
                <a:lnTo>
                  <a:pt x="177" y="223"/>
                </a:lnTo>
                <a:lnTo>
                  <a:pt x="176" y="223"/>
                </a:lnTo>
                <a:lnTo>
                  <a:pt x="165" y="223"/>
                </a:lnTo>
                <a:lnTo>
                  <a:pt x="162" y="223"/>
                </a:lnTo>
                <a:lnTo>
                  <a:pt x="162" y="223"/>
                </a:lnTo>
                <a:lnTo>
                  <a:pt x="158" y="223"/>
                </a:lnTo>
                <a:lnTo>
                  <a:pt x="151" y="223"/>
                </a:lnTo>
                <a:lnTo>
                  <a:pt x="148" y="223"/>
                </a:lnTo>
                <a:lnTo>
                  <a:pt x="146" y="223"/>
                </a:lnTo>
                <a:lnTo>
                  <a:pt x="141" y="223"/>
                </a:lnTo>
                <a:lnTo>
                  <a:pt x="134" y="223"/>
                </a:lnTo>
                <a:lnTo>
                  <a:pt x="133" y="223"/>
                </a:lnTo>
                <a:lnTo>
                  <a:pt x="129" y="223"/>
                </a:lnTo>
                <a:lnTo>
                  <a:pt x="124" y="223"/>
                </a:lnTo>
                <a:lnTo>
                  <a:pt x="117" y="223"/>
                </a:lnTo>
                <a:lnTo>
                  <a:pt x="115" y="223"/>
                </a:lnTo>
                <a:lnTo>
                  <a:pt x="114" y="223"/>
                </a:lnTo>
                <a:lnTo>
                  <a:pt x="103" y="223"/>
                </a:lnTo>
                <a:lnTo>
                  <a:pt x="102" y="223"/>
                </a:lnTo>
                <a:lnTo>
                  <a:pt x="100" y="223"/>
                </a:lnTo>
                <a:lnTo>
                  <a:pt x="93" y="223"/>
                </a:lnTo>
                <a:lnTo>
                  <a:pt x="91" y="223"/>
                </a:lnTo>
                <a:lnTo>
                  <a:pt x="90" y="223"/>
                </a:lnTo>
                <a:lnTo>
                  <a:pt x="86" y="223"/>
                </a:lnTo>
                <a:lnTo>
                  <a:pt x="79" y="223"/>
                </a:lnTo>
                <a:lnTo>
                  <a:pt x="77" y="223"/>
                </a:lnTo>
                <a:lnTo>
                  <a:pt x="71" y="223"/>
                </a:lnTo>
                <a:lnTo>
                  <a:pt x="69" y="223"/>
                </a:lnTo>
                <a:lnTo>
                  <a:pt x="69" y="225"/>
                </a:lnTo>
                <a:lnTo>
                  <a:pt x="69" y="230"/>
                </a:lnTo>
                <a:lnTo>
                  <a:pt x="69" y="235"/>
                </a:lnTo>
                <a:lnTo>
                  <a:pt x="69" y="237"/>
                </a:lnTo>
                <a:lnTo>
                  <a:pt x="69" y="246"/>
                </a:lnTo>
                <a:lnTo>
                  <a:pt x="69" y="249"/>
                </a:lnTo>
                <a:lnTo>
                  <a:pt x="69" y="253"/>
                </a:lnTo>
                <a:lnTo>
                  <a:pt x="69" y="258"/>
                </a:lnTo>
                <a:lnTo>
                  <a:pt x="69" y="261"/>
                </a:lnTo>
                <a:lnTo>
                  <a:pt x="69" y="263"/>
                </a:lnTo>
                <a:lnTo>
                  <a:pt x="69" y="266"/>
                </a:lnTo>
                <a:lnTo>
                  <a:pt x="69" y="268"/>
                </a:lnTo>
                <a:lnTo>
                  <a:pt x="64" y="268"/>
                </a:lnTo>
                <a:lnTo>
                  <a:pt x="59" y="268"/>
                </a:lnTo>
                <a:lnTo>
                  <a:pt x="45" y="268"/>
                </a:lnTo>
                <a:lnTo>
                  <a:pt x="43" y="268"/>
                </a:lnTo>
                <a:lnTo>
                  <a:pt x="41" y="268"/>
                </a:lnTo>
                <a:lnTo>
                  <a:pt x="31" y="268"/>
                </a:lnTo>
                <a:lnTo>
                  <a:pt x="29" y="268"/>
                </a:lnTo>
                <a:lnTo>
                  <a:pt x="24" y="268"/>
                </a:lnTo>
                <a:lnTo>
                  <a:pt x="19" y="268"/>
                </a:lnTo>
                <a:lnTo>
                  <a:pt x="17" y="268"/>
                </a:lnTo>
                <a:lnTo>
                  <a:pt x="14" y="268"/>
                </a:lnTo>
                <a:lnTo>
                  <a:pt x="12" y="268"/>
                </a:lnTo>
                <a:lnTo>
                  <a:pt x="10" y="268"/>
                </a:lnTo>
                <a:lnTo>
                  <a:pt x="7" y="268"/>
                </a:lnTo>
                <a:lnTo>
                  <a:pt x="5" y="268"/>
                </a:lnTo>
                <a:lnTo>
                  <a:pt x="0" y="268"/>
                </a:lnTo>
                <a:lnTo>
                  <a:pt x="0" y="266"/>
                </a:lnTo>
                <a:lnTo>
                  <a:pt x="2" y="259"/>
                </a:lnTo>
                <a:lnTo>
                  <a:pt x="2" y="258"/>
                </a:lnTo>
                <a:lnTo>
                  <a:pt x="2" y="254"/>
                </a:lnTo>
                <a:lnTo>
                  <a:pt x="2" y="253"/>
                </a:lnTo>
                <a:lnTo>
                  <a:pt x="2" y="246"/>
                </a:lnTo>
                <a:lnTo>
                  <a:pt x="2" y="241"/>
                </a:lnTo>
                <a:lnTo>
                  <a:pt x="2" y="237"/>
                </a:lnTo>
                <a:lnTo>
                  <a:pt x="2" y="235"/>
                </a:lnTo>
                <a:lnTo>
                  <a:pt x="2" y="230"/>
                </a:lnTo>
                <a:lnTo>
                  <a:pt x="2" y="223"/>
                </a:lnTo>
                <a:lnTo>
                  <a:pt x="2" y="218"/>
                </a:lnTo>
                <a:lnTo>
                  <a:pt x="2" y="203"/>
                </a:lnTo>
                <a:lnTo>
                  <a:pt x="2" y="191"/>
                </a:lnTo>
                <a:lnTo>
                  <a:pt x="2" y="179"/>
                </a:lnTo>
                <a:lnTo>
                  <a:pt x="2" y="175"/>
                </a:lnTo>
                <a:lnTo>
                  <a:pt x="4" y="168"/>
                </a:lnTo>
                <a:lnTo>
                  <a:pt x="4" y="161"/>
                </a:lnTo>
                <a:lnTo>
                  <a:pt x="4" y="158"/>
                </a:lnTo>
                <a:lnTo>
                  <a:pt x="4" y="146"/>
                </a:lnTo>
                <a:lnTo>
                  <a:pt x="4" y="144"/>
                </a:lnTo>
                <a:lnTo>
                  <a:pt x="4" y="139"/>
                </a:lnTo>
                <a:lnTo>
                  <a:pt x="4" y="134"/>
                </a:lnTo>
                <a:lnTo>
                  <a:pt x="4" y="129"/>
                </a:lnTo>
                <a:lnTo>
                  <a:pt x="4" y="125"/>
                </a:lnTo>
                <a:lnTo>
                  <a:pt x="4" y="124"/>
                </a:lnTo>
                <a:lnTo>
                  <a:pt x="4" y="120"/>
                </a:lnTo>
                <a:lnTo>
                  <a:pt x="4" y="118"/>
                </a:lnTo>
                <a:lnTo>
                  <a:pt x="5" y="113"/>
                </a:lnTo>
                <a:lnTo>
                  <a:pt x="5" y="110"/>
                </a:lnTo>
                <a:lnTo>
                  <a:pt x="5" y="101"/>
                </a:lnTo>
                <a:lnTo>
                  <a:pt x="5" y="98"/>
                </a:lnTo>
                <a:lnTo>
                  <a:pt x="5" y="96"/>
                </a:lnTo>
                <a:lnTo>
                  <a:pt x="5" y="93"/>
                </a:lnTo>
                <a:lnTo>
                  <a:pt x="5" y="89"/>
                </a:lnTo>
                <a:lnTo>
                  <a:pt x="5" y="87"/>
                </a:lnTo>
                <a:lnTo>
                  <a:pt x="5" y="84"/>
                </a:lnTo>
                <a:lnTo>
                  <a:pt x="5" y="74"/>
                </a:lnTo>
                <a:lnTo>
                  <a:pt x="5" y="70"/>
                </a:lnTo>
                <a:lnTo>
                  <a:pt x="5" y="68"/>
                </a:lnTo>
                <a:lnTo>
                  <a:pt x="5" y="63"/>
                </a:lnTo>
                <a:lnTo>
                  <a:pt x="5" y="62"/>
                </a:lnTo>
                <a:lnTo>
                  <a:pt x="5" y="60"/>
                </a:lnTo>
                <a:lnTo>
                  <a:pt x="5" y="56"/>
                </a:lnTo>
                <a:lnTo>
                  <a:pt x="5" y="53"/>
                </a:lnTo>
                <a:lnTo>
                  <a:pt x="5" y="46"/>
                </a:lnTo>
                <a:lnTo>
                  <a:pt x="5" y="39"/>
                </a:lnTo>
                <a:lnTo>
                  <a:pt x="5" y="38"/>
                </a:lnTo>
                <a:lnTo>
                  <a:pt x="5" y="36"/>
                </a:lnTo>
                <a:lnTo>
                  <a:pt x="5" y="31"/>
                </a:lnTo>
                <a:lnTo>
                  <a:pt x="5" y="27"/>
                </a:lnTo>
                <a:lnTo>
                  <a:pt x="5" y="24"/>
                </a:lnTo>
                <a:lnTo>
                  <a:pt x="5" y="19"/>
                </a:lnTo>
                <a:lnTo>
                  <a:pt x="5" y="15"/>
                </a:lnTo>
                <a:lnTo>
                  <a:pt x="5" y="13"/>
                </a:lnTo>
                <a:lnTo>
                  <a:pt x="7" y="1"/>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9" name="Freeform 157"/>
          <p:cNvSpPr>
            <a:spLocks/>
          </p:cNvSpPr>
          <p:nvPr/>
        </p:nvSpPr>
        <p:spPr bwMode="auto">
          <a:xfrm>
            <a:off x="6432948" y="2039541"/>
            <a:ext cx="383381" cy="265510"/>
          </a:xfrm>
          <a:custGeom>
            <a:avLst/>
            <a:gdLst/>
            <a:ahLst/>
            <a:cxnLst>
              <a:cxn ang="0">
                <a:pos x="248" y="8"/>
              </a:cxn>
              <a:cxn ang="0">
                <a:pos x="253" y="15"/>
              </a:cxn>
              <a:cxn ang="0">
                <a:pos x="252" y="24"/>
              </a:cxn>
              <a:cxn ang="0">
                <a:pos x="241" y="36"/>
              </a:cxn>
              <a:cxn ang="0">
                <a:pos x="236" y="53"/>
              </a:cxn>
              <a:cxn ang="0">
                <a:pos x="243" y="75"/>
              </a:cxn>
              <a:cxn ang="0">
                <a:pos x="255" y="89"/>
              </a:cxn>
              <a:cxn ang="0">
                <a:pos x="272" y="99"/>
              </a:cxn>
              <a:cxn ang="0">
                <a:pos x="284" y="110"/>
              </a:cxn>
              <a:cxn ang="0">
                <a:pos x="288" y="124"/>
              </a:cxn>
              <a:cxn ang="0">
                <a:pos x="286" y="134"/>
              </a:cxn>
              <a:cxn ang="0">
                <a:pos x="286" y="144"/>
              </a:cxn>
              <a:cxn ang="0">
                <a:pos x="284" y="154"/>
              </a:cxn>
              <a:cxn ang="0">
                <a:pos x="284" y="163"/>
              </a:cxn>
              <a:cxn ang="0">
                <a:pos x="293" y="175"/>
              </a:cxn>
              <a:cxn ang="0">
                <a:pos x="298" y="179"/>
              </a:cxn>
              <a:cxn ang="0">
                <a:pos x="303" y="185"/>
              </a:cxn>
              <a:cxn ang="0">
                <a:pos x="315" y="192"/>
              </a:cxn>
              <a:cxn ang="0">
                <a:pos x="307" y="199"/>
              </a:cxn>
              <a:cxn ang="0">
                <a:pos x="298" y="199"/>
              </a:cxn>
              <a:cxn ang="0">
                <a:pos x="277" y="199"/>
              </a:cxn>
              <a:cxn ang="0">
                <a:pos x="267" y="199"/>
              </a:cxn>
              <a:cxn ang="0">
                <a:pos x="257" y="201"/>
              </a:cxn>
              <a:cxn ang="0">
                <a:pos x="239" y="201"/>
              </a:cxn>
              <a:cxn ang="0">
                <a:pos x="221" y="201"/>
              </a:cxn>
              <a:cxn ang="0">
                <a:pos x="205" y="201"/>
              </a:cxn>
              <a:cxn ang="0">
                <a:pos x="191" y="201"/>
              </a:cxn>
              <a:cxn ang="0">
                <a:pos x="171" y="203"/>
              </a:cxn>
              <a:cxn ang="0">
                <a:pos x="153" y="203"/>
              </a:cxn>
              <a:cxn ang="0">
                <a:pos x="135" y="203"/>
              </a:cxn>
              <a:cxn ang="0">
                <a:pos x="121" y="203"/>
              </a:cxn>
              <a:cxn ang="0">
                <a:pos x="104" y="203"/>
              </a:cxn>
              <a:cxn ang="0">
                <a:pos x="80" y="203"/>
              </a:cxn>
              <a:cxn ang="0">
                <a:pos x="80" y="220"/>
              </a:cxn>
              <a:cxn ang="0">
                <a:pos x="71" y="223"/>
              </a:cxn>
              <a:cxn ang="0">
                <a:pos x="61" y="223"/>
              </a:cxn>
              <a:cxn ang="0">
                <a:pos x="45" y="223"/>
              </a:cxn>
              <a:cxn ang="0">
                <a:pos x="16" y="223"/>
              </a:cxn>
              <a:cxn ang="0">
                <a:pos x="0" y="213"/>
              </a:cxn>
              <a:cxn ang="0">
                <a:pos x="0" y="189"/>
              </a:cxn>
              <a:cxn ang="0">
                <a:pos x="0" y="175"/>
              </a:cxn>
              <a:cxn ang="0">
                <a:pos x="0" y="154"/>
              </a:cxn>
              <a:cxn ang="0">
                <a:pos x="2" y="132"/>
              </a:cxn>
              <a:cxn ang="0">
                <a:pos x="2" y="101"/>
              </a:cxn>
              <a:cxn ang="0">
                <a:pos x="2" y="84"/>
              </a:cxn>
              <a:cxn ang="0">
                <a:pos x="2" y="65"/>
              </a:cxn>
              <a:cxn ang="0">
                <a:pos x="2" y="29"/>
              </a:cxn>
              <a:cxn ang="0">
                <a:pos x="2" y="12"/>
              </a:cxn>
              <a:cxn ang="0">
                <a:pos x="18" y="1"/>
              </a:cxn>
              <a:cxn ang="0">
                <a:pos x="40" y="1"/>
              </a:cxn>
              <a:cxn ang="0">
                <a:pos x="61" y="1"/>
              </a:cxn>
              <a:cxn ang="0">
                <a:pos x="90" y="1"/>
              </a:cxn>
              <a:cxn ang="0">
                <a:pos x="114" y="1"/>
              </a:cxn>
              <a:cxn ang="0">
                <a:pos x="150" y="1"/>
              </a:cxn>
              <a:cxn ang="0">
                <a:pos x="162" y="1"/>
              </a:cxn>
              <a:cxn ang="0">
                <a:pos x="188" y="0"/>
              </a:cxn>
              <a:cxn ang="0">
                <a:pos x="229" y="0"/>
              </a:cxn>
            </a:cxnLst>
            <a:rect l="0" t="0" r="r" b="b"/>
            <a:pathLst>
              <a:path w="322" h="223">
                <a:moveTo>
                  <a:pt x="241" y="0"/>
                </a:moveTo>
                <a:lnTo>
                  <a:pt x="243" y="1"/>
                </a:lnTo>
                <a:lnTo>
                  <a:pt x="245" y="3"/>
                </a:lnTo>
                <a:lnTo>
                  <a:pt x="246" y="5"/>
                </a:lnTo>
                <a:lnTo>
                  <a:pt x="248" y="7"/>
                </a:lnTo>
                <a:lnTo>
                  <a:pt x="248" y="8"/>
                </a:lnTo>
                <a:lnTo>
                  <a:pt x="250" y="8"/>
                </a:lnTo>
                <a:lnTo>
                  <a:pt x="250" y="10"/>
                </a:lnTo>
                <a:lnTo>
                  <a:pt x="252" y="10"/>
                </a:lnTo>
                <a:lnTo>
                  <a:pt x="252" y="12"/>
                </a:lnTo>
                <a:lnTo>
                  <a:pt x="252" y="13"/>
                </a:lnTo>
                <a:lnTo>
                  <a:pt x="253" y="15"/>
                </a:lnTo>
                <a:lnTo>
                  <a:pt x="253" y="17"/>
                </a:lnTo>
                <a:lnTo>
                  <a:pt x="253" y="19"/>
                </a:lnTo>
                <a:lnTo>
                  <a:pt x="253" y="20"/>
                </a:lnTo>
                <a:lnTo>
                  <a:pt x="253" y="22"/>
                </a:lnTo>
                <a:lnTo>
                  <a:pt x="252" y="24"/>
                </a:lnTo>
                <a:lnTo>
                  <a:pt x="252" y="24"/>
                </a:lnTo>
                <a:lnTo>
                  <a:pt x="250" y="25"/>
                </a:lnTo>
                <a:lnTo>
                  <a:pt x="246" y="27"/>
                </a:lnTo>
                <a:lnTo>
                  <a:pt x="246" y="29"/>
                </a:lnTo>
                <a:lnTo>
                  <a:pt x="245" y="31"/>
                </a:lnTo>
                <a:lnTo>
                  <a:pt x="243" y="34"/>
                </a:lnTo>
                <a:lnTo>
                  <a:pt x="241" y="36"/>
                </a:lnTo>
                <a:lnTo>
                  <a:pt x="239" y="39"/>
                </a:lnTo>
                <a:lnTo>
                  <a:pt x="238" y="39"/>
                </a:lnTo>
                <a:lnTo>
                  <a:pt x="238" y="41"/>
                </a:lnTo>
                <a:lnTo>
                  <a:pt x="238" y="44"/>
                </a:lnTo>
                <a:lnTo>
                  <a:pt x="236" y="48"/>
                </a:lnTo>
                <a:lnTo>
                  <a:pt x="236" y="53"/>
                </a:lnTo>
                <a:lnTo>
                  <a:pt x="236" y="55"/>
                </a:lnTo>
                <a:lnTo>
                  <a:pt x="238" y="58"/>
                </a:lnTo>
                <a:lnTo>
                  <a:pt x="239" y="70"/>
                </a:lnTo>
                <a:lnTo>
                  <a:pt x="241" y="72"/>
                </a:lnTo>
                <a:lnTo>
                  <a:pt x="241" y="74"/>
                </a:lnTo>
                <a:lnTo>
                  <a:pt x="243" y="75"/>
                </a:lnTo>
                <a:lnTo>
                  <a:pt x="243" y="77"/>
                </a:lnTo>
                <a:lnTo>
                  <a:pt x="243" y="79"/>
                </a:lnTo>
                <a:lnTo>
                  <a:pt x="245" y="81"/>
                </a:lnTo>
                <a:lnTo>
                  <a:pt x="246" y="84"/>
                </a:lnTo>
                <a:lnTo>
                  <a:pt x="252" y="86"/>
                </a:lnTo>
                <a:lnTo>
                  <a:pt x="255" y="89"/>
                </a:lnTo>
                <a:lnTo>
                  <a:pt x="260" y="91"/>
                </a:lnTo>
                <a:lnTo>
                  <a:pt x="262" y="93"/>
                </a:lnTo>
                <a:lnTo>
                  <a:pt x="264" y="94"/>
                </a:lnTo>
                <a:lnTo>
                  <a:pt x="267" y="96"/>
                </a:lnTo>
                <a:lnTo>
                  <a:pt x="269" y="98"/>
                </a:lnTo>
                <a:lnTo>
                  <a:pt x="272" y="99"/>
                </a:lnTo>
                <a:lnTo>
                  <a:pt x="276" y="101"/>
                </a:lnTo>
                <a:lnTo>
                  <a:pt x="277" y="103"/>
                </a:lnTo>
                <a:lnTo>
                  <a:pt x="279" y="105"/>
                </a:lnTo>
                <a:lnTo>
                  <a:pt x="282" y="106"/>
                </a:lnTo>
                <a:lnTo>
                  <a:pt x="282" y="108"/>
                </a:lnTo>
                <a:lnTo>
                  <a:pt x="284" y="110"/>
                </a:lnTo>
                <a:lnTo>
                  <a:pt x="284" y="111"/>
                </a:lnTo>
                <a:lnTo>
                  <a:pt x="286" y="113"/>
                </a:lnTo>
                <a:lnTo>
                  <a:pt x="286" y="117"/>
                </a:lnTo>
                <a:lnTo>
                  <a:pt x="288" y="118"/>
                </a:lnTo>
                <a:lnTo>
                  <a:pt x="288" y="120"/>
                </a:lnTo>
                <a:lnTo>
                  <a:pt x="288" y="124"/>
                </a:lnTo>
                <a:lnTo>
                  <a:pt x="286" y="125"/>
                </a:lnTo>
                <a:lnTo>
                  <a:pt x="286" y="127"/>
                </a:lnTo>
                <a:lnTo>
                  <a:pt x="286" y="130"/>
                </a:lnTo>
                <a:lnTo>
                  <a:pt x="286" y="130"/>
                </a:lnTo>
                <a:lnTo>
                  <a:pt x="286" y="132"/>
                </a:lnTo>
                <a:lnTo>
                  <a:pt x="286" y="134"/>
                </a:lnTo>
                <a:lnTo>
                  <a:pt x="286" y="136"/>
                </a:lnTo>
                <a:lnTo>
                  <a:pt x="286" y="139"/>
                </a:lnTo>
                <a:lnTo>
                  <a:pt x="286" y="141"/>
                </a:lnTo>
                <a:lnTo>
                  <a:pt x="286" y="142"/>
                </a:lnTo>
                <a:lnTo>
                  <a:pt x="286" y="144"/>
                </a:lnTo>
                <a:lnTo>
                  <a:pt x="286" y="144"/>
                </a:lnTo>
                <a:lnTo>
                  <a:pt x="286" y="146"/>
                </a:lnTo>
                <a:lnTo>
                  <a:pt x="286" y="148"/>
                </a:lnTo>
                <a:lnTo>
                  <a:pt x="286" y="149"/>
                </a:lnTo>
                <a:lnTo>
                  <a:pt x="284" y="151"/>
                </a:lnTo>
                <a:lnTo>
                  <a:pt x="284" y="153"/>
                </a:lnTo>
                <a:lnTo>
                  <a:pt x="284" y="154"/>
                </a:lnTo>
                <a:lnTo>
                  <a:pt x="284" y="156"/>
                </a:lnTo>
                <a:lnTo>
                  <a:pt x="284" y="158"/>
                </a:lnTo>
                <a:lnTo>
                  <a:pt x="284" y="160"/>
                </a:lnTo>
                <a:lnTo>
                  <a:pt x="284" y="160"/>
                </a:lnTo>
                <a:lnTo>
                  <a:pt x="284" y="161"/>
                </a:lnTo>
                <a:lnTo>
                  <a:pt x="284" y="163"/>
                </a:lnTo>
                <a:lnTo>
                  <a:pt x="286" y="165"/>
                </a:lnTo>
                <a:lnTo>
                  <a:pt x="286" y="167"/>
                </a:lnTo>
                <a:lnTo>
                  <a:pt x="288" y="170"/>
                </a:lnTo>
                <a:lnTo>
                  <a:pt x="291" y="173"/>
                </a:lnTo>
                <a:lnTo>
                  <a:pt x="291" y="175"/>
                </a:lnTo>
                <a:lnTo>
                  <a:pt x="293" y="175"/>
                </a:lnTo>
                <a:lnTo>
                  <a:pt x="293" y="175"/>
                </a:lnTo>
                <a:lnTo>
                  <a:pt x="295" y="175"/>
                </a:lnTo>
                <a:lnTo>
                  <a:pt x="295" y="177"/>
                </a:lnTo>
                <a:lnTo>
                  <a:pt x="296" y="177"/>
                </a:lnTo>
                <a:lnTo>
                  <a:pt x="296" y="179"/>
                </a:lnTo>
                <a:lnTo>
                  <a:pt x="298" y="179"/>
                </a:lnTo>
                <a:lnTo>
                  <a:pt x="298" y="180"/>
                </a:lnTo>
                <a:lnTo>
                  <a:pt x="300" y="180"/>
                </a:lnTo>
                <a:lnTo>
                  <a:pt x="300" y="182"/>
                </a:lnTo>
                <a:lnTo>
                  <a:pt x="301" y="182"/>
                </a:lnTo>
                <a:lnTo>
                  <a:pt x="301" y="184"/>
                </a:lnTo>
                <a:lnTo>
                  <a:pt x="303" y="185"/>
                </a:lnTo>
                <a:lnTo>
                  <a:pt x="305" y="185"/>
                </a:lnTo>
                <a:lnTo>
                  <a:pt x="307" y="189"/>
                </a:lnTo>
                <a:lnTo>
                  <a:pt x="308" y="189"/>
                </a:lnTo>
                <a:lnTo>
                  <a:pt x="310" y="191"/>
                </a:lnTo>
                <a:lnTo>
                  <a:pt x="312" y="191"/>
                </a:lnTo>
                <a:lnTo>
                  <a:pt x="315" y="192"/>
                </a:lnTo>
                <a:lnTo>
                  <a:pt x="319" y="197"/>
                </a:lnTo>
                <a:lnTo>
                  <a:pt x="322" y="199"/>
                </a:lnTo>
                <a:lnTo>
                  <a:pt x="317" y="199"/>
                </a:lnTo>
                <a:lnTo>
                  <a:pt x="315" y="199"/>
                </a:lnTo>
                <a:lnTo>
                  <a:pt x="313" y="199"/>
                </a:lnTo>
                <a:lnTo>
                  <a:pt x="307" y="199"/>
                </a:lnTo>
                <a:lnTo>
                  <a:pt x="305" y="199"/>
                </a:lnTo>
                <a:lnTo>
                  <a:pt x="303" y="199"/>
                </a:lnTo>
                <a:lnTo>
                  <a:pt x="301" y="199"/>
                </a:lnTo>
                <a:lnTo>
                  <a:pt x="300" y="199"/>
                </a:lnTo>
                <a:lnTo>
                  <a:pt x="300" y="199"/>
                </a:lnTo>
                <a:lnTo>
                  <a:pt x="298" y="199"/>
                </a:lnTo>
                <a:lnTo>
                  <a:pt x="296" y="199"/>
                </a:lnTo>
                <a:lnTo>
                  <a:pt x="291" y="199"/>
                </a:lnTo>
                <a:lnTo>
                  <a:pt x="282" y="199"/>
                </a:lnTo>
                <a:lnTo>
                  <a:pt x="281" y="199"/>
                </a:lnTo>
                <a:lnTo>
                  <a:pt x="279" y="199"/>
                </a:lnTo>
                <a:lnTo>
                  <a:pt x="277" y="199"/>
                </a:lnTo>
                <a:lnTo>
                  <a:pt x="274" y="199"/>
                </a:lnTo>
                <a:lnTo>
                  <a:pt x="272" y="199"/>
                </a:lnTo>
                <a:lnTo>
                  <a:pt x="270" y="199"/>
                </a:lnTo>
                <a:lnTo>
                  <a:pt x="270" y="199"/>
                </a:lnTo>
                <a:lnTo>
                  <a:pt x="269" y="199"/>
                </a:lnTo>
                <a:lnTo>
                  <a:pt x="267" y="199"/>
                </a:lnTo>
                <a:lnTo>
                  <a:pt x="265" y="199"/>
                </a:lnTo>
                <a:lnTo>
                  <a:pt x="264" y="199"/>
                </a:lnTo>
                <a:lnTo>
                  <a:pt x="262" y="201"/>
                </a:lnTo>
                <a:lnTo>
                  <a:pt x="260" y="201"/>
                </a:lnTo>
                <a:lnTo>
                  <a:pt x="258" y="201"/>
                </a:lnTo>
                <a:lnTo>
                  <a:pt x="257" y="201"/>
                </a:lnTo>
                <a:lnTo>
                  <a:pt x="255" y="201"/>
                </a:lnTo>
                <a:lnTo>
                  <a:pt x="255" y="201"/>
                </a:lnTo>
                <a:lnTo>
                  <a:pt x="253" y="201"/>
                </a:lnTo>
                <a:lnTo>
                  <a:pt x="252" y="201"/>
                </a:lnTo>
                <a:lnTo>
                  <a:pt x="246" y="201"/>
                </a:lnTo>
                <a:lnTo>
                  <a:pt x="239" y="201"/>
                </a:lnTo>
                <a:lnTo>
                  <a:pt x="239" y="201"/>
                </a:lnTo>
                <a:lnTo>
                  <a:pt x="231" y="201"/>
                </a:lnTo>
                <a:lnTo>
                  <a:pt x="227" y="201"/>
                </a:lnTo>
                <a:lnTo>
                  <a:pt x="226" y="201"/>
                </a:lnTo>
                <a:lnTo>
                  <a:pt x="224" y="201"/>
                </a:lnTo>
                <a:lnTo>
                  <a:pt x="221" y="201"/>
                </a:lnTo>
                <a:lnTo>
                  <a:pt x="212" y="201"/>
                </a:lnTo>
                <a:lnTo>
                  <a:pt x="210" y="201"/>
                </a:lnTo>
                <a:lnTo>
                  <a:pt x="210" y="201"/>
                </a:lnTo>
                <a:lnTo>
                  <a:pt x="209" y="201"/>
                </a:lnTo>
                <a:lnTo>
                  <a:pt x="207" y="201"/>
                </a:lnTo>
                <a:lnTo>
                  <a:pt x="205" y="201"/>
                </a:lnTo>
                <a:lnTo>
                  <a:pt x="202" y="201"/>
                </a:lnTo>
                <a:lnTo>
                  <a:pt x="200" y="201"/>
                </a:lnTo>
                <a:lnTo>
                  <a:pt x="198" y="201"/>
                </a:lnTo>
                <a:lnTo>
                  <a:pt x="195" y="201"/>
                </a:lnTo>
                <a:lnTo>
                  <a:pt x="193" y="201"/>
                </a:lnTo>
                <a:lnTo>
                  <a:pt x="191" y="201"/>
                </a:lnTo>
                <a:lnTo>
                  <a:pt x="188" y="201"/>
                </a:lnTo>
                <a:lnTo>
                  <a:pt x="184" y="201"/>
                </a:lnTo>
                <a:lnTo>
                  <a:pt x="183" y="201"/>
                </a:lnTo>
                <a:lnTo>
                  <a:pt x="179" y="201"/>
                </a:lnTo>
                <a:lnTo>
                  <a:pt x="174" y="203"/>
                </a:lnTo>
                <a:lnTo>
                  <a:pt x="171" y="203"/>
                </a:lnTo>
                <a:lnTo>
                  <a:pt x="167" y="203"/>
                </a:lnTo>
                <a:lnTo>
                  <a:pt x="162" y="203"/>
                </a:lnTo>
                <a:lnTo>
                  <a:pt x="160" y="203"/>
                </a:lnTo>
                <a:lnTo>
                  <a:pt x="159" y="203"/>
                </a:lnTo>
                <a:lnTo>
                  <a:pt x="157" y="203"/>
                </a:lnTo>
                <a:lnTo>
                  <a:pt x="153" y="203"/>
                </a:lnTo>
                <a:lnTo>
                  <a:pt x="152" y="203"/>
                </a:lnTo>
                <a:lnTo>
                  <a:pt x="148" y="203"/>
                </a:lnTo>
                <a:lnTo>
                  <a:pt x="147" y="203"/>
                </a:lnTo>
                <a:lnTo>
                  <a:pt x="143" y="203"/>
                </a:lnTo>
                <a:lnTo>
                  <a:pt x="135" y="203"/>
                </a:lnTo>
                <a:lnTo>
                  <a:pt x="135" y="203"/>
                </a:lnTo>
                <a:lnTo>
                  <a:pt x="133" y="203"/>
                </a:lnTo>
                <a:lnTo>
                  <a:pt x="128" y="203"/>
                </a:lnTo>
                <a:lnTo>
                  <a:pt x="126" y="203"/>
                </a:lnTo>
                <a:lnTo>
                  <a:pt x="124" y="203"/>
                </a:lnTo>
                <a:lnTo>
                  <a:pt x="123" y="203"/>
                </a:lnTo>
                <a:lnTo>
                  <a:pt x="121" y="203"/>
                </a:lnTo>
                <a:lnTo>
                  <a:pt x="119" y="203"/>
                </a:lnTo>
                <a:lnTo>
                  <a:pt x="114" y="203"/>
                </a:lnTo>
                <a:lnTo>
                  <a:pt x="110" y="203"/>
                </a:lnTo>
                <a:lnTo>
                  <a:pt x="107" y="203"/>
                </a:lnTo>
                <a:lnTo>
                  <a:pt x="105" y="203"/>
                </a:lnTo>
                <a:lnTo>
                  <a:pt x="104" y="203"/>
                </a:lnTo>
                <a:lnTo>
                  <a:pt x="102" y="203"/>
                </a:lnTo>
                <a:lnTo>
                  <a:pt x="98" y="203"/>
                </a:lnTo>
                <a:lnTo>
                  <a:pt x="97" y="203"/>
                </a:lnTo>
                <a:lnTo>
                  <a:pt x="90" y="203"/>
                </a:lnTo>
                <a:lnTo>
                  <a:pt x="90" y="203"/>
                </a:lnTo>
                <a:lnTo>
                  <a:pt x="80" y="203"/>
                </a:lnTo>
                <a:lnTo>
                  <a:pt x="80" y="213"/>
                </a:lnTo>
                <a:lnTo>
                  <a:pt x="80" y="215"/>
                </a:lnTo>
                <a:lnTo>
                  <a:pt x="80" y="216"/>
                </a:lnTo>
                <a:lnTo>
                  <a:pt x="80" y="218"/>
                </a:lnTo>
                <a:lnTo>
                  <a:pt x="80" y="220"/>
                </a:lnTo>
                <a:lnTo>
                  <a:pt x="80" y="220"/>
                </a:lnTo>
                <a:lnTo>
                  <a:pt x="80" y="223"/>
                </a:lnTo>
                <a:lnTo>
                  <a:pt x="76" y="223"/>
                </a:lnTo>
                <a:lnTo>
                  <a:pt x="74" y="223"/>
                </a:lnTo>
                <a:lnTo>
                  <a:pt x="74" y="223"/>
                </a:lnTo>
                <a:lnTo>
                  <a:pt x="73" y="223"/>
                </a:lnTo>
                <a:lnTo>
                  <a:pt x="71" y="223"/>
                </a:lnTo>
                <a:lnTo>
                  <a:pt x="69" y="223"/>
                </a:lnTo>
                <a:lnTo>
                  <a:pt x="67" y="223"/>
                </a:lnTo>
                <a:lnTo>
                  <a:pt x="66" y="223"/>
                </a:lnTo>
                <a:lnTo>
                  <a:pt x="64" y="223"/>
                </a:lnTo>
                <a:lnTo>
                  <a:pt x="62" y="223"/>
                </a:lnTo>
                <a:lnTo>
                  <a:pt x="61" y="223"/>
                </a:lnTo>
                <a:lnTo>
                  <a:pt x="59" y="223"/>
                </a:lnTo>
                <a:lnTo>
                  <a:pt x="59" y="223"/>
                </a:lnTo>
                <a:lnTo>
                  <a:pt x="57" y="223"/>
                </a:lnTo>
                <a:lnTo>
                  <a:pt x="52" y="223"/>
                </a:lnTo>
                <a:lnTo>
                  <a:pt x="50" y="223"/>
                </a:lnTo>
                <a:lnTo>
                  <a:pt x="45" y="223"/>
                </a:lnTo>
                <a:lnTo>
                  <a:pt x="43" y="223"/>
                </a:lnTo>
                <a:lnTo>
                  <a:pt x="35" y="223"/>
                </a:lnTo>
                <a:lnTo>
                  <a:pt x="30" y="223"/>
                </a:lnTo>
                <a:lnTo>
                  <a:pt x="26" y="223"/>
                </a:lnTo>
                <a:lnTo>
                  <a:pt x="24" y="223"/>
                </a:lnTo>
                <a:lnTo>
                  <a:pt x="16" y="223"/>
                </a:lnTo>
                <a:lnTo>
                  <a:pt x="14" y="223"/>
                </a:lnTo>
                <a:lnTo>
                  <a:pt x="4" y="223"/>
                </a:lnTo>
                <a:lnTo>
                  <a:pt x="0" y="223"/>
                </a:lnTo>
                <a:lnTo>
                  <a:pt x="0" y="220"/>
                </a:lnTo>
                <a:lnTo>
                  <a:pt x="0" y="220"/>
                </a:lnTo>
                <a:lnTo>
                  <a:pt x="0" y="213"/>
                </a:lnTo>
                <a:lnTo>
                  <a:pt x="0" y="210"/>
                </a:lnTo>
                <a:lnTo>
                  <a:pt x="0" y="206"/>
                </a:lnTo>
                <a:lnTo>
                  <a:pt x="0" y="203"/>
                </a:lnTo>
                <a:lnTo>
                  <a:pt x="0" y="199"/>
                </a:lnTo>
                <a:lnTo>
                  <a:pt x="0" y="191"/>
                </a:lnTo>
                <a:lnTo>
                  <a:pt x="0" y="189"/>
                </a:lnTo>
                <a:lnTo>
                  <a:pt x="0" y="185"/>
                </a:lnTo>
                <a:lnTo>
                  <a:pt x="0" y="184"/>
                </a:lnTo>
                <a:lnTo>
                  <a:pt x="0" y="182"/>
                </a:lnTo>
                <a:lnTo>
                  <a:pt x="0" y="180"/>
                </a:lnTo>
                <a:lnTo>
                  <a:pt x="0" y="175"/>
                </a:lnTo>
                <a:lnTo>
                  <a:pt x="0" y="175"/>
                </a:lnTo>
                <a:lnTo>
                  <a:pt x="0" y="168"/>
                </a:lnTo>
                <a:lnTo>
                  <a:pt x="0" y="167"/>
                </a:lnTo>
                <a:lnTo>
                  <a:pt x="0" y="163"/>
                </a:lnTo>
                <a:lnTo>
                  <a:pt x="0" y="160"/>
                </a:lnTo>
                <a:lnTo>
                  <a:pt x="0" y="158"/>
                </a:lnTo>
                <a:lnTo>
                  <a:pt x="0" y="154"/>
                </a:lnTo>
                <a:lnTo>
                  <a:pt x="0" y="146"/>
                </a:lnTo>
                <a:lnTo>
                  <a:pt x="0" y="144"/>
                </a:lnTo>
                <a:lnTo>
                  <a:pt x="0" y="144"/>
                </a:lnTo>
                <a:lnTo>
                  <a:pt x="0" y="141"/>
                </a:lnTo>
                <a:lnTo>
                  <a:pt x="2" y="136"/>
                </a:lnTo>
                <a:lnTo>
                  <a:pt x="2" y="132"/>
                </a:lnTo>
                <a:lnTo>
                  <a:pt x="2" y="124"/>
                </a:lnTo>
                <a:lnTo>
                  <a:pt x="2" y="118"/>
                </a:lnTo>
                <a:lnTo>
                  <a:pt x="2" y="111"/>
                </a:lnTo>
                <a:lnTo>
                  <a:pt x="2" y="110"/>
                </a:lnTo>
                <a:lnTo>
                  <a:pt x="2" y="108"/>
                </a:lnTo>
                <a:lnTo>
                  <a:pt x="2" y="101"/>
                </a:lnTo>
                <a:lnTo>
                  <a:pt x="2" y="99"/>
                </a:lnTo>
                <a:lnTo>
                  <a:pt x="2" y="98"/>
                </a:lnTo>
                <a:lnTo>
                  <a:pt x="2" y="93"/>
                </a:lnTo>
                <a:lnTo>
                  <a:pt x="2" y="89"/>
                </a:lnTo>
                <a:lnTo>
                  <a:pt x="2" y="87"/>
                </a:lnTo>
                <a:lnTo>
                  <a:pt x="2" y="84"/>
                </a:lnTo>
                <a:lnTo>
                  <a:pt x="2" y="82"/>
                </a:lnTo>
                <a:lnTo>
                  <a:pt x="2" y="81"/>
                </a:lnTo>
                <a:lnTo>
                  <a:pt x="2" y="77"/>
                </a:lnTo>
                <a:lnTo>
                  <a:pt x="2" y="70"/>
                </a:lnTo>
                <a:lnTo>
                  <a:pt x="2" y="70"/>
                </a:lnTo>
                <a:lnTo>
                  <a:pt x="2" y="65"/>
                </a:lnTo>
                <a:lnTo>
                  <a:pt x="2" y="58"/>
                </a:lnTo>
                <a:lnTo>
                  <a:pt x="2" y="56"/>
                </a:lnTo>
                <a:lnTo>
                  <a:pt x="2" y="51"/>
                </a:lnTo>
                <a:lnTo>
                  <a:pt x="2" y="46"/>
                </a:lnTo>
                <a:lnTo>
                  <a:pt x="2" y="39"/>
                </a:lnTo>
                <a:lnTo>
                  <a:pt x="2" y="29"/>
                </a:lnTo>
                <a:lnTo>
                  <a:pt x="2" y="27"/>
                </a:lnTo>
                <a:lnTo>
                  <a:pt x="2" y="24"/>
                </a:lnTo>
                <a:lnTo>
                  <a:pt x="2" y="24"/>
                </a:lnTo>
                <a:lnTo>
                  <a:pt x="2" y="15"/>
                </a:lnTo>
                <a:lnTo>
                  <a:pt x="2" y="13"/>
                </a:lnTo>
                <a:lnTo>
                  <a:pt x="2" y="12"/>
                </a:lnTo>
                <a:lnTo>
                  <a:pt x="2" y="10"/>
                </a:lnTo>
                <a:lnTo>
                  <a:pt x="2" y="8"/>
                </a:lnTo>
                <a:lnTo>
                  <a:pt x="2" y="5"/>
                </a:lnTo>
                <a:lnTo>
                  <a:pt x="2" y="1"/>
                </a:lnTo>
                <a:lnTo>
                  <a:pt x="6" y="1"/>
                </a:lnTo>
                <a:lnTo>
                  <a:pt x="18" y="1"/>
                </a:lnTo>
                <a:lnTo>
                  <a:pt x="21" y="1"/>
                </a:lnTo>
                <a:lnTo>
                  <a:pt x="26" y="1"/>
                </a:lnTo>
                <a:lnTo>
                  <a:pt x="31" y="1"/>
                </a:lnTo>
                <a:lnTo>
                  <a:pt x="33" y="1"/>
                </a:lnTo>
                <a:lnTo>
                  <a:pt x="35" y="1"/>
                </a:lnTo>
                <a:lnTo>
                  <a:pt x="40" y="1"/>
                </a:lnTo>
                <a:lnTo>
                  <a:pt x="43" y="1"/>
                </a:lnTo>
                <a:lnTo>
                  <a:pt x="45" y="1"/>
                </a:lnTo>
                <a:lnTo>
                  <a:pt x="50" y="1"/>
                </a:lnTo>
                <a:lnTo>
                  <a:pt x="54" y="1"/>
                </a:lnTo>
                <a:lnTo>
                  <a:pt x="57" y="1"/>
                </a:lnTo>
                <a:lnTo>
                  <a:pt x="61" y="1"/>
                </a:lnTo>
                <a:lnTo>
                  <a:pt x="69" y="1"/>
                </a:lnTo>
                <a:lnTo>
                  <a:pt x="73" y="1"/>
                </a:lnTo>
                <a:lnTo>
                  <a:pt x="76" y="1"/>
                </a:lnTo>
                <a:lnTo>
                  <a:pt x="81" y="1"/>
                </a:lnTo>
                <a:lnTo>
                  <a:pt x="90" y="1"/>
                </a:lnTo>
                <a:lnTo>
                  <a:pt x="90" y="1"/>
                </a:lnTo>
                <a:lnTo>
                  <a:pt x="95" y="1"/>
                </a:lnTo>
                <a:lnTo>
                  <a:pt x="97" y="1"/>
                </a:lnTo>
                <a:lnTo>
                  <a:pt x="102" y="1"/>
                </a:lnTo>
                <a:lnTo>
                  <a:pt x="109" y="1"/>
                </a:lnTo>
                <a:lnTo>
                  <a:pt x="112" y="1"/>
                </a:lnTo>
                <a:lnTo>
                  <a:pt x="114" y="1"/>
                </a:lnTo>
                <a:lnTo>
                  <a:pt x="124" y="1"/>
                </a:lnTo>
                <a:lnTo>
                  <a:pt x="129" y="1"/>
                </a:lnTo>
                <a:lnTo>
                  <a:pt x="133" y="1"/>
                </a:lnTo>
                <a:lnTo>
                  <a:pt x="135" y="1"/>
                </a:lnTo>
                <a:lnTo>
                  <a:pt x="143" y="1"/>
                </a:lnTo>
                <a:lnTo>
                  <a:pt x="150" y="1"/>
                </a:lnTo>
                <a:lnTo>
                  <a:pt x="153" y="0"/>
                </a:lnTo>
                <a:lnTo>
                  <a:pt x="155" y="0"/>
                </a:lnTo>
                <a:lnTo>
                  <a:pt x="155" y="1"/>
                </a:lnTo>
                <a:lnTo>
                  <a:pt x="157" y="1"/>
                </a:lnTo>
                <a:lnTo>
                  <a:pt x="159" y="1"/>
                </a:lnTo>
                <a:lnTo>
                  <a:pt x="162" y="1"/>
                </a:lnTo>
                <a:lnTo>
                  <a:pt x="164" y="1"/>
                </a:lnTo>
                <a:lnTo>
                  <a:pt x="166" y="1"/>
                </a:lnTo>
                <a:lnTo>
                  <a:pt x="167" y="0"/>
                </a:lnTo>
                <a:lnTo>
                  <a:pt x="179" y="0"/>
                </a:lnTo>
                <a:lnTo>
                  <a:pt x="184" y="0"/>
                </a:lnTo>
                <a:lnTo>
                  <a:pt x="188" y="0"/>
                </a:lnTo>
                <a:lnTo>
                  <a:pt x="193" y="0"/>
                </a:lnTo>
                <a:lnTo>
                  <a:pt x="202" y="0"/>
                </a:lnTo>
                <a:lnTo>
                  <a:pt x="203" y="0"/>
                </a:lnTo>
                <a:lnTo>
                  <a:pt x="209" y="0"/>
                </a:lnTo>
                <a:lnTo>
                  <a:pt x="224" y="0"/>
                </a:lnTo>
                <a:lnTo>
                  <a:pt x="229" y="0"/>
                </a:lnTo>
                <a:lnTo>
                  <a:pt x="236" y="0"/>
                </a:lnTo>
                <a:lnTo>
                  <a:pt x="238" y="0"/>
                </a:lnTo>
                <a:lnTo>
                  <a:pt x="241" y="0"/>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4" name="Freeform 162"/>
          <p:cNvSpPr>
            <a:spLocks/>
          </p:cNvSpPr>
          <p:nvPr/>
        </p:nvSpPr>
        <p:spPr bwMode="auto">
          <a:xfrm>
            <a:off x="6528198" y="2276476"/>
            <a:ext cx="379810" cy="335756"/>
          </a:xfrm>
          <a:custGeom>
            <a:avLst/>
            <a:gdLst/>
            <a:ahLst/>
            <a:cxnLst>
              <a:cxn ang="0">
                <a:pos x="0" y="16"/>
              </a:cxn>
              <a:cxn ang="0">
                <a:pos x="18" y="4"/>
              </a:cxn>
              <a:cxn ang="0">
                <a:pos x="34" y="4"/>
              </a:cxn>
              <a:cxn ang="0">
                <a:pos x="48" y="4"/>
              </a:cxn>
              <a:cxn ang="0">
                <a:pos x="68" y="4"/>
              </a:cxn>
              <a:cxn ang="0">
                <a:pos x="82" y="4"/>
              </a:cxn>
              <a:cxn ang="0">
                <a:pos x="104" y="2"/>
              </a:cxn>
              <a:cxn ang="0">
                <a:pos x="120" y="2"/>
              </a:cxn>
              <a:cxn ang="0">
                <a:pos x="130" y="2"/>
              </a:cxn>
              <a:cxn ang="0">
                <a:pos x="151" y="2"/>
              </a:cxn>
              <a:cxn ang="0">
                <a:pos x="175" y="2"/>
              </a:cxn>
              <a:cxn ang="0">
                <a:pos x="184" y="0"/>
              </a:cxn>
              <a:cxn ang="0">
                <a:pos x="192" y="0"/>
              </a:cxn>
              <a:cxn ang="0">
                <a:pos x="211" y="0"/>
              </a:cxn>
              <a:cxn ang="0">
                <a:pos x="223" y="0"/>
              </a:cxn>
              <a:cxn ang="0">
                <a:pos x="242" y="0"/>
              </a:cxn>
              <a:cxn ang="0">
                <a:pos x="247" y="7"/>
              </a:cxn>
              <a:cxn ang="0">
                <a:pos x="258" y="12"/>
              </a:cxn>
              <a:cxn ang="0">
                <a:pos x="266" y="21"/>
              </a:cxn>
              <a:cxn ang="0">
                <a:pos x="271" y="29"/>
              </a:cxn>
              <a:cxn ang="0">
                <a:pos x="280" y="36"/>
              </a:cxn>
              <a:cxn ang="0">
                <a:pos x="285" y="45"/>
              </a:cxn>
              <a:cxn ang="0">
                <a:pos x="295" y="52"/>
              </a:cxn>
              <a:cxn ang="0">
                <a:pos x="302" y="55"/>
              </a:cxn>
              <a:cxn ang="0">
                <a:pos x="313" y="59"/>
              </a:cxn>
              <a:cxn ang="0">
                <a:pos x="319" y="66"/>
              </a:cxn>
              <a:cxn ang="0">
                <a:pos x="304" y="67"/>
              </a:cxn>
              <a:cxn ang="0">
                <a:pos x="290" y="76"/>
              </a:cxn>
              <a:cxn ang="0">
                <a:pos x="271" y="91"/>
              </a:cxn>
              <a:cxn ang="0">
                <a:pos x="256" y="103"/>
              </a:cxn>
              <a:cxn ang="0">
                <a:pos x="237" y="119"/>
              </a:cxn>
              <a:cxn ang="0">
                <a:pos x="220" y="131"/>
              </a:cxn>
              <a:cxn ang="0">
                <a:pos x="204" y="143"/>
              </a:cxn>
              <a:cxn ang="0">
                <a:pos x="194" y="150"/>
              </a:cxn>
              <a:cxn ang="0">
                <a:pos x="178" y="162"/>
              </a:cxn>
              <a:cxn ang="0">
                <a:pos x="159" y="177"/>
              </a:cxn>
              <a:cxn ang="0">
                <a:pos x="156" y="196"/>
              </a:cxn>
              <a:cxn ang="0">
                <a:pos x="159" y="226"/>
              </a:cxn>
              <a:cxn ang="0">
                <a:pos x="165" y="262"/>
              </a:cxn>
              <a:cxn ang="0">
                <a:pos x="163" y="282"/>
              </a:cxn>
              <a:cxn ang="0">
                <a:pos x="141" y="282"/>
              </a:cxn>
              <a:cxn ang="0">
                <a:pos x="129" y="281"/>
              </a:cxn>
              <a:cxn ang="0">
                <a:pos x="101" y="281"/>
              </a:cxn>
              <a:cxn ang="0">
                <a:pos x="77" y="281"/>
              </a:cxn>
              <a:cxn ang="0">
                <a:pos x="53" y="281"/>
              </a:cxn>
              <a:cxn ang="0">
                <a:pos x="12" y="281"/>
              </a:cxn>
              <a:cxn ang="0">
                <a:pos x="1" y="258"/>
              </a:cxn>
              <a:cxn ang="0">
                <a:pos x="1" y="236"/>
              </a:cxn>
              <a:cxn ang="0">
                <a:pos x="1" y="201"/>
              </a:cxn>
              <a:cxn ang="0">
                <a:pos x="3" y="174"/>
              </a:cxn>
              <a:cxn ang="0">
                <a:pos x="3" y="152"/>
              </a:cxn>
              <a:cxn ang="0">
                <a:pos x="3" y="131"/>
              </a:cxn>
              <a:cxn ang="0">
                <a:pos x="3" y="114"/>
              </a:cxn>
              <a:cxn ang="0">
                <a:pos x="3" y="91"/>
              </a:cxn>
              <a:cxn ang="0">
                <a:pos x="3" y="69"/>
              </a:cxn>
              <a:cxn ang="0">
                <a:pos x="0" y="50"/>
              </a:cxn>
              <a:cxn ang="0">
                <a:pos x="0" y="29"/>
              </a:cxn>
            </a:cxnLst>
            <a:rect l="0" t="0" r="r" b="b"/>
            <a:pathLst>
              <a:path w="319" h="282">
                <a:moveTo>
                  <a:pt x="0" y="24"/>
                </a:moveTo>
                <a:lnTo>
                  <a:pt x="0" y="21"/>
                </a:lnTo>
                <a:lnTo>
                  <a:pt x="0" y="21"/>
                </a:lnTo>
                <a:lnTo>
                  <a:pt x="0" y="19"/>
                </a:lnTo>
                <a:lnTo>
                  <a:pt x="0" y="17"/>
                </a:lnTo>
                <a:lnTo>
                  <a:pt x="0" y="16"/>
                </a:lnTo>
                <a:lnTo>
                  <a:pt x="0" y="14"/>
                </a:lnTo>
                <a:lnTo>
                  <a:pt x="0" y="4"/>
                </a:lnTo>
                <a:lnTo>
                  <a:pt x="10" y="4"/>
                </a:lnTo>
                <a:lnTo>
                  <a:pt x="10" y="4"/>
                </a:lnTo>
                <a:lnTo>
                  <a:pt x="17" y="4"/>
                </a:lnTo>
                <a:lnTo>
                  <a:pt x="18" y="4"/>
                </a:lnTo>
                <a:lnTo>
                  <a:pt x="22" y="4"/>
                </a:lnTo>
                <a:lnTo>
                  <a:pt x="24" y="4"/>
                </a:lnTo>
                <a:lnTo>
                  <a:pt x="25" y="4"/>
                </a:lnTo>
                <a:lnTo>
                  <a:pt x="27" y="4"/>
                </a:lnTo>
                <a:lnTo>
                  <a:pt x="30" y="4"/>
                </a:lnTo>
                <a:lnTo>
                  <a:pt x="34" y="4"/>
                </a:lnTo>
                <a:lnTo>
                  <a:pt x="39" y="4"/>
                </a:lnTo>
                <a:lnTo>
                  <a:pt x="41" y="4"/>
                </a:lnTo>
                <a:lnTo>
                  <a:pt x="43" y="4"/>
                </a:lnTo>
                <a:lnTo>
                  <a:pt x="44" y="4"/>
                </a:lnTo>
                <a:lnTo>
                  <a:pt x="46" y="4"/>
                </a:lnTo>
                <a:lnTo>
                  <a:pt x="48" y="4"/>
                </a:lnTo>
                <a:lnTo>
                  <a:pt x="53" y="4"/>
                </a:lnTo>
                <a:lnTo>
                  <a:pt x="55" y="4"/>
                </a:lnTo>
                <a:lnTo>
                  <a:pt x="55" y="4"/>
                </a:lnTo>
                <a:lnTo>
                  <a:pt x="63" y="4"/>
                </a:lnTo>
                <a:lnTo>
                  <a:pt x="67" y="4"/>
                </a:lnTo>
                <a:lnTo>
                  <a:pt x="68" y="4"/>
                </a:lnTo>
                <a:lnTo>
                  <a:pt x="72" y="4"/>
                </a:lnTo>
                <a:lnTo>
                  <a:pt x="73" y="4"/>
                </a:lnTo>
                <a:lnTo>
                  <a:pt x="77" y="4"/>
                </a:lnTo>
                <a:lnTo>
                  <a:pt x="79" y="4"/>
                </a:lnTo>
                <a:lnTo>
                  <a:pt x="80" y="4"/>
                </a:lnTo>
                <a:lnTo>
                  <a:pt x="82" y="4"/>
                </a:lnTo>
                <a:lnTo>
                  <a:pt x="87" y="4"/>
                </a:lnTo>
                <a:lnTo>
                  <a:pt x="91" y="4"/>
                </a:lnTo>
                <a:lnTo>
                  <a:pt x="94" y="4"/>
                </a:lnTo>
                <a:lnTo>
                  <a:pt x="99" y="2"/>
                </a:lnTo>
                <a:lnTo>
                  <a:pt x="103" y="2"/>
                </a:lnTo>
                <a:lnTo>
                  <a:pt x="104" y="2"/>
                </a:lnTo>
                <a:lnTo>
                  <a:pt x="108" y="2"/>
                </a:lnTo>
                <a:lnTo>
                  <a:pt x="111" y="2"/>
                </a:lnTo>
                <a:lnTo>
                  <a:pt x="113" y="2"/>
                </a:lnTo>
                <a:lnTo>
                  <a:pt x="115" y="2"/>
                </a:lnTo>
                <a:lnTo>
                  <a:pt x="118" y="2"/>
                </a:lnTo>
                <a:lnTo>
                  <a:pt x="120" y="2"/>
                </a:lnTo>
                <a:lnTo>
                  <a:pt x="122" y="2"/>
                </a:lnTo>
                <a:lnTo>
                  <a:pt x="125" y="2"/>
                </a:lnTo>
                <a:lnTo>
                  <a:pt x="127" y="2"/>
                </a:lnTo>
                <a:lnTo>
                  <a:pt x="129" y="2"/>
                </a:lnTo>
                <a:lnTo>
                  <a:pt x="130" y="2"/>
                </a:lnTo>
                <a:lnTo>
                  <a:pt x="130" y="2"/>
                </a:lnTo>
                <a:lnTo>
                  <a:pt x="132" y="2"/>
                </a:lnTo>
                <a:lnTo>
                  <a:pt x="141" y="2"/>
                </a:lnTo>
                <a:lnTo>
                  <a:pt x="144" y="2"/>
                </a:lnTo>
                <a:lnTo>
                  <a:pt x="146" y="2"/>
                </a:lnTo>
                <a:lnTo>
                  <a:pt x="147" y="2"/>
                </a:lnTo>
                <a:lnTo>
                  <a:pt x="151" y="2"/>
                </a:lnTo>
                <a:lnTo>
                  <a:pt x="159" y="2"/>
                </a:lnTo>
                <a:lnTo>
                  <a:pt x="159" y="2"/>
                </a:lnTo>
                <a:lnTo>
                  <a:pt x="166" y="2"/>
                </a:lnTo>
                <a:lnTo>
                  <a:pt x="172" y="2"/>
                </a:lnTo>
                <a:lnTo>
                  <a:pt x="173" y="2"/>
                </a:lnTo>
                <a:lnTo>
                  <a:pt x="175" y="2"/>
                </a:lnTo>
                <a:lnTo>
                  <a:pt x="175" y="2"/>
                </a:lnTo>
                <a:lnTo>
                  <a:pt x="177" y="2"/>
                </a:lnTo>
                <a:lnTo>
                  <a:pt x="178" y="2"/>
                </a:lnTo>
                <a:lnTo>
                  <a:pt x="180" y="2"/>
                </a:lnTo>
                <a:lnTo>
                  <a:pt x="182" y="2"/>
                </a:lnTo>
                <a:lnTo>
                  <a:pt x="184" y="0"/>
                </a:lnTo>
                <a:lnTo>
                  <a:pt x="185" y="0"/>
                </a:lnTo>
                <a:lnTo>
                  <a:pt x="187" y="0"/>
                </a:lnTo>
                <a:lnTo>
                  <a:pt x="189" y="0"/>
                </a:lnTo>
                <a:lnTo>
                  <a:pt x="190" y="0"/>
                </a:lnTo>
                <a:lnTo>
                  <a:pt x="190" y="0"/>
                </a:lnTo>
                <a:lnTo>
                  <a:pt x="192" y="0"/>
                </a:lnTo>
                <a:lnTo>
                  <a:pt x="194" y="0"/>
                </a:lnTo>
                <a:lnTo>
                  <a:pt x="197" y="0"/>
                </a:lnTo>
                <a:lnTo>
                  <a:pt x="199" y="0"/>
                </a:lnTo>
                <a:lnTo>
                  <a:pt x="201" y="0"/>
                </a:lnTo>
                <a:lnTo>
                  <a:pt x="202" y="0"/>
                </a:lnTo>
                <a:lnTo>
                  <a:pt x="211" y="0"/>
                </a:lnTo>
                <a:lnTo>
                  <a:pt x="216" y="0"/>
                </a:lnTo>
                <a:lnTo>
                  <a:pt x="218" y="0"/>
                </a:lnTo>
                <a:lnTo>
                  <a:pt x="220" y="0"/>
                </a:lnTo>
                <a:lnTo>
                  <a:pt x="220" y="0"/>
                </a:lnTo>
                <a:lnTo>
                  <a:pt x="221" y="0"/>
                </a:lnTo>
                <a:lnTo>
                  <a:pt x="223" y="0"/>
                </a:lnTo>
                <a:lnTo>
                  <a:pt x="225" y="0"/>
                </a:lnTo>
                <a:lnTo>
                  <a:pt x="227" y="0"/>
                </a:lnTo>
                <a:lnTo>
                  <a:pt x="233" y="0"/>
                </a:lnTo>
                <a:lnTo>
                  <a:pt x="235" y="0"/>
                </a:lnTo>
                <a:lnTo>
                  <a:pt x="237" y="0"/>
                </a:lnTo>
                <a:lnTo>
                  <a:pt x="242" y="0"/>
                </a:lnTo>
                <a:lnTo>
                  <a:pt x="242" y="2"/>
                </a:lnTo>
                <a:lnTo>
                  <a:pt x="244" y="2"/>
                </a:lnTo>
                <a:lnTo>
                  <a:pt x="244" y="4"/>
                </a:lnTo>
                <a:lnTo>
                  <a:pt x="245" y="5"/>
                </a:lnTo>
                <a:lnTo>
                  <a:pt x="247" y="5"/>
                </a:lnTo>
                <a:lnTo>
                  <a:pt x="247" y="7"/>
                </a:lnTo>
                <a:lnTo>
                  <a:pt x="249" y="7"/>
                </a:lnTo>
                <a:lnTo>
                  <a:pt x="251" y="7"/>
                </a:lnTo>
                <a:lnTo>
                  <a:pt x="252" y="9"/>
                </a:lnTo>
                <a:lnTo>
                  <a:pt x="254" y="11"/>
                </a:lnTo>
                <a:lnTo>
                  <a:pt x="256" y="11"/>
                </a:lnTo>
                <a:lnTo>
                  <a:pt x="258" y="12"/>
                </a:lnTo>
                <a:lnTo>
                  <a:pt x="259" y="14"/>
                </a:lnTo>
                <a:lnTo>
                  <a:pt x="261" y="14"/>
                </a:lnTo>
                <a:lnTo>
                  <a:pt x="261" y="16"/>
                </a:lnTo>
                <a:lnTo>
                  <a:pt x="263" y="16"/>
                </a:lnTo>
                <a:lnTo>
                  <a:pt x="264" y="19"/>
                </a:lnTo>
                <a:lnTo>
                  <a:pt x="266" y="21"/>
                </a:lnTo>
                <a:lnTo>
                  <a:pt x="268" y="23"/>
                </a:lnTo>
                <a:lnTo>
                  <a:pt x="268" y="24"/>
                </a:lnTo>
                <a:lnTo>
                  <a:pt x="270" y="26"/>
                </a:lnTo>
                <a:lnTo>
                  <a:pt x="270" y="28"/>
                </a:lnTo>
                <a:lnTo>
                  <a:pt x="271" y="28"/>
                </a:lnTo>
                <a:lnTo>
                  <a:pt x="271" y="29"/>
                </a:lnTo>
                <a:lnTo>
                  <a:pt x="273" y="29"/>
                </a:lnTo>
                <a:lnTo>
                  <a:pt x="273" y="31"/>
                </a:lnTo>
                <a:lnTo>
                  <a:pt x="275" y="31"/>
                </a:lnTo>
                <a:lnTo>
                  <a:pt x="276" y="33"/>
                </a:lnTo>
                <a:lnTo>
                  <a:pt x="278" y="35"/>
                </a:lnTo>
                <a:lnTo>
                  <a:pt x="280" y="36"/>
                </a:lnTo>
                <a:lnTo>
                  <a:pt x="280" y="36"/>
                </a:lnTo>
                <a:lnTo>
                  <a:pt x="280" y="38"/>
                </a:lnTo>
                <a:lnTo>
                  <a:pt x="280" y="40"/>
                </a:lnTo>
                <a:lnTo>
                  <a:pt x="282" y="42"/>
                </a:lnTo>
                <a:lnTo>
                  <a:pt x="282" y="43"/>
                </a:lnTo>
                <a:lnTo>
                  <a:pt x="285" y="45"/>
                </a:lnTo>
                <a:lnTo>
                  <a:pt x="287" y="47"/>
                </a:lnTo>
                <a:lnTo>
                  <a:pt x="288" y="48"/>
                </a:lnTo>
                <a:lnTo>
                  <a:pt x="290" y="50"/>
                </a:lnTo>
                <a:lnTo>
                  <a:pt x="292" y="50"/>
                </a:lnTo>
                <a:lnTo>
                  <a:pt x="294" y="52"/>
                </a:lnTo>
                <a:lnTo>
                  <a:pt x="295" y="52"/>
                </a:lnTo>
                <a:lnTo>
                  <a:pt x="295" y="52"/>
                </a:lnTo>
                <a:lnTo>
                  <a:pt x="295" y="52"/>
                </a:lnTo>
                <a:lnTo>
                  <a:pt x="297" y="52"/>
                </a:lnTo>
                <a:lnTo>
                  <a:pt x="299" y="54"/>
                </a:lnTo>
                <a:lnTo>
                  <a:pt x="301" y="54"/>
                </a:lnTo>
                <a:lnTo>
                  <a:pt x="302" y="55"/>
                </a:lnTo>
                <a:lnTo>
                  <a:pt x="304" y="55"/>
                </a:lnTo>
                <a:lnTo>
                  <a:pt x="306" y="57"/>
                </a:lnTo>
                <a:lnTo>
                  <a:pt x="307" y="57"/>
                </a:lnTo>
                <a:lnTo>
                  <a:pt x="309" y="57"/>
                </a:lnTo>
                <a:lnTo>
                  <a:pt x="311" y="59"/>
                </a:lnTo>
                <a:lnTo>
                  <a:pt x="313" y="59"/>
                </a:lnTo>
                <a:lnTo>
                  <a:pt x="314" y="60"/>
                </a:lnTo>
                <a:lnTo>
                  <a:pt x="316" y="60"/>
                </a:lnTo>
                <a:lnTo>
                  <a:pt x="318" y="62"/>
                </a:lnTo>
                <a:lnTo>
                  <a:pt x="318" y="64"/>
                </a:lnTo>
                <a:lnTo>
                  <a:pt x="319" y="64"/>
                </a:lnTo>
                <a:lnTo>
                  <a:pt x="319" y="66"/>
                </a:lnTo>
                <a:lnTo>
                  <a:pt x="318" y="66"/>
                </a:lnTo>
                <a:lnTo>
                  <a:pt x="309" y="66"/>
                </a:lnTo>
                <a:lnTo>
                  <a:pt x="307" y="66"/>
                </a:lnTo>
                <a:lnTo>
                  <a:pt x="306" y="66"/>
                </a:lnTo>
                <a:lnTo>
                  <a:pt x="304" y="66"/>
                </a:lnTo>
                <a:lnTo>
                  <a:pt x="304" y="67"/>
                </a:lnTo>
                <a:lnTo>
                  <a:pt x="302" y="67"/>
                </a:lnTo>
                <a:lnTo>
                  <a:pt x="299" y="69"/>
                </a:lnTo>
                <a:lnTo>
                  <a:pt x="297" y="71"/>
                </a:lnTo>
                <a:lnTo>
                  <a:pt x="295" y="72"/>
                </a:lnTo>
                <a:lnTo>
                  <a:pt x="292" y="76"/>
                </a:lnTo>
                <a:lnTo>
                  <a:pt x="290" y="76"/>
                </a:lnTo>
                <a:lnTo>
                  <a:pt x="288" y="78"/>
                </a:lnTo>
                <a:lnTo>
                  <a:pt x="288" y="79"/>
                </a:lnTo>
                <a:lnTo>
                  <a:pt x="280" y="85"/>
                </a:lnTo>
                <a:lnTo>
                  <a:pt x="278" y="86"/>
                </a:lnTo>
                <a:lnTo>
                  <a:pt x="275" y="88"/>
                </a:lnTo>
                <a:lnTo>
                  <a:pt x="271" y="91"/>
                </a:lnTo>
                <a:lnTo>
                  <a:pt x="266" y="97"/>
                </a:lnTo>
                <a:lnTo>
                  <a:pt x="264" y="97"/>
                </a:lnTo>
                <a:lnTo>
                  <a:pt x="263" y="98"/>
                </a:lnTo>
                <a:lnTo>
                  <a:pt x="259" y="100"/>
                </a:lnTo>
                <a:lnTo>
                  <a:pt x="259" y="102"/>
                </a:lnTo>
                <a:lnTo>
                  <a:pt x="256" y="103"/>
                </a:lnTo>
                <a:lnTo>
                  <a:pt x="254" y="105"/>
                </a:lnTo>
                <a:lnTo>
                  <a:pt x="252" y="107"/>
                </a:lnTo>
                <a:lnTo>
                  <a:pt x="247" y="112"/>
                </a:lnTo>
                <a:lnTo>
                  <a:pt x="245" y="112"/>
                </a:lnTo>
                <a:lnTo>
                  <a:pt x="239" y="115"/>
                </a:lnTo>
                <a:lnTo>
                  <a:pt x="237" y="119"/>
                </a:lnTo>
                <a:lnTo>
                  <a:pt x="235" y="121"/>
                </a:lnTo>
                <a:lnTo>
                  <a:pt x="232" y="124"/>
                </a:lnTo>
                <a:lnTo>
                  <a:pt x="228" y="126"/>
                </a:lnTo>
                <a:lnTo>
                  <a:pt x="227" y="128"/>
                </a:lnTo>
                <a:lnTo>
                  <a:pt x="225" y="128"/>
                </a:lnTo>
                <a:lnTo>
                  <a:pt x="220" y="131"/>
                </a:lnTo>
                <a:lnTo>
                  <a:pt x="215" y="136"/>
                </a:lnTo>
                <a:lnTo>
                  <a:pt x="209" y="141"/>
                </a:lnTo>
                <a:lnTo>
                  <a:pt x="208" y="141"/>
                </a:lnTo>
                <a:lnTo>
                  <a:pt x="206" y="141"/>
                </a:lnTo>
                <a:lnTo>
                  <a:pt x="206" y="143"/>
                </a:lnTo>
                <a:lnTo>
                  <a:pt x="204" y="143"/>
                </a:lnTo>
                <a:lnTo>
                  <a:pt x="202" y="145"/>
                </a:lnTo>
                <a:lnTo>
                  <a:pt x="201" y="145"/>
                </a:lnTo>
                <a:lnTo>
                  <a:pt x="199" y="148"/>
                </a:lnTo>
                <a:lnTo>
                  <a:pt x="197" y="148"/>
                </a:lnTo>
                <a:lnTo>
                  <a:pt x="196" y="148"/>
                </a:lnTo>
                <a:lnTo>
                  <a:pt x="194" y="150"/>
                </a:lnTo>
                <a:lnTo>
                  <a:pt x="190" y="155"/>
                </a:lnTo>
                <a:lnTo>
                  <a:pt x="189" y="157"/>
                </a:lnTo>
                <a:lnTo>
                  <a:pt x="185" y="157"/>
                </a:lnTo>
                <a:lnTo>
                  <a:pt x="184" y="158"/>
                </a:lnTo>
                <a:lnTo>
                  <a:pt x="182" y="160"/>
                </a:lnTo>
                <a:lnTo>
                  <a:pt x="178" y="162"/>
                </a:lnTo>
                <a:lnTo>
                  <a:pt x="178" y="164"/>
                </a:lnTo>
                <a:lnTo>
                  <a:pt x="175" y="164"/>
                </a:lnTo>
                <a:lnTo>
                  <a:pt x="175" y="165"/>
                </a:lnTo>
                <a:lnTo>
                  <a:pt x="173" y="167"/>
                </a:lnTo>
                <a:lnTo>
                  <a:pt x="163" y="174"/>
                </a:lnTo>
                <a:lnTo>
                  <a:pt x="159" y="177"/>
                </a:lnTo>
                <a:lnTo>
                  <a:pt x="156" y="181"/>
                </a:lnTo>
                <a:lnTo>
                  <a:pt x="154" y="183"/>
                </a:lnTo>
                <a:lnTo>
                  <a:pt x="154" y="188"/>
                </a:lnTo>
                <a:lnTo>
                  <a:pt x="156" y="189"/>
                </a:lnTo>
                <a:lnTo>
                  <a:pt x="156" y="191"/>
                </a:lnTo>
                <a:lnTo>
                  <a:pt x="156" y="196"/>
                </a:lnTo>
                <a:lnTo>
                  <a:pt x="156" y="200"/>
                </a:lnTo>
                <a:lnTo>
                  <a:pt x="158" y="203"/>
                </a:lnTo>
                <a:lnTo>
                  <a:pt x="158" y="205"/>
                </a:lnTo>
                <a:lnTo>
                  <a:pt x="159" y="215"/>
                </a:lnTo>
                <a:lnTo>
                  <a:pt x="159" y="217"/>
                </a:lnTo>
                <a:lnTo>
                  <a:pt x="159" y="226"/>
                </a:lnTo>
                <a:lnTo>
                  <a:pt x="159" y="227"/>
                </a:lnTo>
                <a:lnTo>
                  <a:pt x="161" y="238"/>
                </a:lnTo>
                <a:lnTo>
                  <a:pt x="161" y="239"/>
                </a:lnTo>
                <a:lnTo>
                  <a:pt x="163" y="243"/>
                </a:lnTo>
                <a:lnTo>
                  <a:pt x="163" y="248"/>
                </a:lnTo>
                <a:lnTo>
                  <a:pt x="165" y="262"/>
                </a:lnTo>
                <a:lnTo>
                  <a:pt x="166" y="262"/>
                </a:lnTo>
                <a:lnTo>
                  <a:pt x="166" y="272"/>
                </a:lnTo>
                <a:lnTo>
                  <a:pt x="168" y="275"/>
                </a:lnTo>
                <a:lnTo>
                  <a:pt x="168" y="277"/>
                </a:lnTo>
                <a:lnTo>
                  <a:pt x="168" y="282"/>
                </a:lnTo>
                <a:lnTo>
                  <a:pt x="163" y="282"/>
                </a:lnTo>
                <a:lnTo>
                  <a:pt x="154" y="282"/>
                </a:lnTo>
                <a:lnTo>
                  <a:pt x="153" y="282"/>
                </a:lnTo>
                <a:lnTo>
                  <a:pt x="149" y="282"/>
                </a:lnTo>
                <a:lnTo>
                  <a:pt x="144" y="282"/>
                </a:lnTo>
                <a:lnTo>
                  <a:pt x="142" y="282"/>
                </a:lnTo>
                <a:lnTo>
                  <a:pt x="141" y="282"/>
                </a:lnTo>
                <a:lnTo>
                  <a:pt x="139" y="282"/>
                </a:lnTo>
                <a:lnTo>
                  <a:pt x="135" y="282"/>
                </a:lnTo>
                <a:lnTo>
                  <a:pt x="132" y="282"/>
                </a:lnTo>
                <a:lnTo>
                  <a:pt x="130" y="281"/>
                </a:lnTo>
                <a:lnTo>
                  <a:pt x="130" y="281"/>
                </a:lnTo>
                <a:lnTo>
                  <a:pt x="129" y="281"/>
                </a:lnTo>
                <a:lnTo>
                  <a:pt x="127" y="281"/>
                </a:lnTo>
                <a:lnTo>
                  <a:pt x="122" y="281"/>
                </a:lnTo>
                <a:lnTo>
                  <a:pt x="113" y="281"/>
                </a:lnTo>
                <a:lnTo>
                  <a:pt x="111" y="281"/>
                </a:lnTo>
                <a:lnTo>
                  <a:pt x="110" y="281"/>
                </a:lnTo>
                <a:lnTo>
                  <a:pt x="101" y="281"/>
                </a:lnTo>
                <a:lnTo>
                  <a:pt x="99" y="281"/>
                </a:lnTo>
                <a:lnTo>
                  <a:pt x="94" y="281"/>
                </a:lnTo>
                <a:lnTo>
                  <a:pt x="92" y="281"/>
                </a:lnTo>
                <a:lnTo>
                  <a:pt x="89" y="281"/>
                </a:lnTo>
                <a:lnTo>
                  <a:pt x="79" y="281"/>
                </a:lnTo>
                <a:lnTo>
                  <a:pt x="77" y="281"/>
                </a:lnTo>
                <a:lnTo>
                  <a:pt x="68" y="281"/>
                </a:lnTo>
                <a:lnTo>
                  <a:pt x="60" y="281"/>
                </a:lnTo>
                <a:lnTo>
                  <a:pt x="58" y="281"/>
                </a:lnTo>
                <a:lnTo>
                  <a:pt x="56" y="281"/>
                </a:lnTo>
                <a:lnTo>
                  <a:pt x="55" y="281"/>
                </a:lnTo>
                <a:lnTo>
                  <a:pt x="53" y="281"/>
                </a:lnTo>
                <a:lnTo>
                  <a:pt x="46" y="281"/>
                </a:lnTo>
                <a:lnTo>
                  <a:pt x="41" y="281"/>
                </a:lnTo>
                <a:lnTo>
                  <a:pt x="39" y="281"/>
                </a:lnTo>
                <a:lnTo>
                  <a:pt x="36" y="281"/>
                </a:lnTo>
                <a:lnTo>
                  <a:pt x="24" y="281"/>
                </a:lnTo>
                <a:lnTo>
                  <a:pt x="12" y="281"/>
                </a:lnTo>
                <a:lnTo>
                  <a:pt x="10" y="281"/>
                </a:lnTo>
                <a:lnTo>
                  <a:pt x="3" y="281"/>
                </a:lnTo>
                <a:lnTo>
                  <a:pt x="1" y="281"/>
                </a:lnTo>
                <a:lnTo>
                  <a:pt x="1" y="270"/>
                </a:lnTo>
                <a:lnTo>
                  <a:pt x="1" y="263"/>
                </a:lnTo>
                <a:lnTo>
                  <a:pt x="1" y="258"/>
                </a:lnTo>
                <a:lnTo>
                  <a:pt x="1" y="253"/>
                </a:lnTo>
                <a:lnTo>
                  <a:pt x="1" y="251"/>
                </a:lnTo>
                <a:lnTo>
                  <a:pt x="1" y="243"/>
                </a:lnTo>
                <a:lnTo>
                  <a:pt x="1" y="239"/>
                </a:lnTo>
                <a:lnTo>
                  <a:pt x="3" y="236"/>
                </a:lnTo>
                <a:lnTo>
                  <a:pt x="1" y="236"/>
                </a:lnTo>
                <a:lnTo>
                  <a:pt x="1" y="234"/>
                </a:lnTo>
                <a:lnTo>
                  <a:pt x="1" y="232"/>
                </a:lnTo>
                <a:lnTo>
                  <a:pt x="1" y="219"/>
                </a:lnTo>
                <a:lnTo>
                  <a:pt x="1" y="215"/>
                </a:lnTo>
                <a:lnTo>
                  <a:pt x="1" y="214"/>
                </a:lnTo>
                <a:lnTo>
                  <a:pt x="1" y="201"/>
                </a:lnTo>
                <a:lnTo>
                  <a:pt x="1" y="201"/>
                </a:lnTo>
                <a:lnTo>
                  <a:pt x="1" y="200"/>
                </a:lnTo>
                <a:lnTo>
                  <a:pt x="1" y="198"/>
                </a:lnTo>
                <a:lnTo>
                  <a:pt x="1" y="188"/>
                </a:lnTo>
                <a:lnTo>
                  <a:pt x="3" y="179"/>
                </a:lnTo>
                <a:lnTo>
                  <a:pt x="3" y="174"/>
                </a:lnTo>
                <a:lnTo>
                  <a:pt x="3" y="169"/>
                </a:lnTo>
                <a:lnTo>
                  <a:pt x="3" y="164"/>
                </a:lnTo>
                <a:lnTo>
                  <a:pt x="3" y="158"/>
                </a:lnTo>
                <a:lnTo>
                  <a:pt x="3" y="157"/>
                </a:lnTo>
                <a:lnTo>
                  <a:pt x="3" y="157"/>
                </a:lnTo>
                <a:lnTo>
                  <a:pt x="3" y="152"/>
                </a:lnTo>
                <a:lnTo>
                  <a:pt x="3" y="146"/>
                </a:lnTo>
                <a:lnTo>
                  <a:pt x="3" y="143"/>
                </a:lnTo>
                <a:lnTo>
                  <a:pt x="3" y="138"/>
                </a:lnTo>
                <a:lnTo>
                  <a:pt x="3" y="136"/>
                </a:lnTo>
                <a:lnTo>
                  <a:pt x="3" y="133"/>
                </a:lnTo>
                <a:lnTo>
                  <a:pt x="3" y="131"/>
                </a:lnTo>
                <a:lnTo>
                  <a:pt x="3" y="128"/>
                </a:lnTo>
                <a:lnTo>
                  <a:pt x="3" y="126"/>
                </a:lnTo>
                <a:lnTo>
                  <a:pt x="3" y="122"/>
                </a:lnTo>
                <a:lnTo>
                  <a:pt x="3" y="121"/>
                </a:lnTo>
                <a:lnTo>
                  <a:pt x="3" y="119"/>
                </a:lnTo>
                <a:lnTo>
                  <a:pt x="3" y="114"/>
                </a:lnTo>
                <a:lnTo>
                  <a:pt x="3" y="112"/>
                </a:lnTo>
                <a:lnTo>
                  <a:pt x="3" y="100"/>
                </a:lnTo>
                <a:lnTo>
                  <a:pt x="3" y="98"/>
                </a:lnTo>
                <a:lnTo>
                  <a:pt x="3" y="97"/>
                </a:lnTo>
                <a:lnTo>
                  <a:pt x="3" y="93"/>
                </a:lnTo>
                <a:lnTo>
                  <a:pt x="3" y="91"/>
                </a:lnTo>
                <a:lnTo>
                  <a:pt x="3" y="85"/>
                </a:lnTo>
                <a:lnTo>
                  <a:pt x="3" y="83"/>
                </a:lnTo>
                <a:lnTo>
                  <a:pt x="3" y="81"/>
                </a:lnTo>
                <a:lnTo>
                  <a:pt x="3" y="79"/>
                </a:lnTo>
                <a:lnTo>
                  <a:pt x="3" y="74"/>
                </a:lnTo>
                <a:lnTo>
                  <a:pt x="3" y="69"/>
                </a:lnTo>
                <a:lnTo>
                  <a:pt x="0" y="69"/>
                </a:lnTo>
                <a:lnTo>
                  <a:pt x="0" y="66"/>
                </a:lnTo>
                <a:lnTo>
                  <a:pt x="0" y="59"/>
                </a:lnTo>
                <a:lnTo>
                  <a:pt x="0" y="57"/>
                </a:lnTo>
                <a:lnTo>
                  <a:pt x="0" y="52"/>
                </a:lnTo>
                <a:lnTo>
                  <a:pt x="0" y="50"/>
                </a:lnTo>
                <a:lnTo>
                  <a:pt x="0" y="43"/>
                </a:lnTo>
                <a:lnTo>
                  <a:pt x="0" y="40"/>
                </a:lnTo>
                <a:lnTo>
                  <a:pt x="0" y="38"/>
                </a:lnTo>
                <a:lnTo>
                  <a:pt x="0" y="36"/>
                </a:lnTo>
                <a:lnTo>
                  <a:pt x="0" y="31"/>
                </a:lnTo>
                <a:lnTo>
                  <a:pt x="0" y="29"/>
                </a:lnTo>
                <a:lnTo>
                  <a:pt x="0" y="28"/>
                </a:lnTo>
                <a:lnTo>
                  <a:pt x="0" y="26"/>
                </a:lnTo>
                <a:lnTo>
                  <a:pt x="0" y="24"/>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7" name="Freeform 165"/>
          <p:cNvSpPr>
            <a:spLocks/>
          </p:cNvSpPr>
          <p:nvPr/>
        </p:nvSpPr>
        <p:spPr bwMode="auto">
          <a:xfrm>
            <a:off x="6711553" y="2355056"/>
            <a:ext cx="528638" cy="419100"/>
          </a:xfrm>
          <a:custGeom>
            <a:avLst/>
            <a:gdLst/>
            <a:ahLst/>
            <a:cxnLst>
              <a:cxn ang="0">
                <a:pos x="9" y="182"/>
              </a:cxn>
              <a:cxn ang="0">
                <a:pos x="5" y="149"/>
              </a:cxn>
              <a:cxn ang="0">
                <a:pos x="0" y="122"/>
              </a:cxn>
              <a:cxn ang="0">
                <a:pos x="21" y="98"/>
              </a:cxn>
              <a:cxn ang="0">
                <a:pos x="36" y="89"/>
              </a:cxn>
              <a:cxn ang="0">
                <a:pos x="50" y="77"/>
              </a:cxn>
              <a:cxn ang="0">
                <a:pos x="71" y="62"/>
              </a:cxn>
              <a:cxn ang="0">
                <a:pos x="91" y="46"/>
              </a:cxn>
              <a:cxn ang="0">
                <a:pos x="109" y="32"/>
              </a:cxn>
              <a:cxn ang="0">
                <a:pos x="134" y="13"/>
              </a:cxn>
              <a:cxn ang="0">
                <a:pos x="148" y="1"/>
              </a:cxn>
              <a:cxn ang="0">
                <a:pos x="165" y="0"/>
              </a:cxn>
              <a:cxn ang="0">
                <a:pos x="171" y="17"/>
              </a:cxn>
              <a:cxn ang="0">
                <a:pos x="172" y="27"/>
              </a:cxn>
              <a:cxn ang="0">
                <a:pos x="183" y="37"/>
              </a:cxn>
              <a:cxn ang="0">
                <a:pos x="191" y="41"/>
              </a:cxn>
              <a:cxn ang="0">
                <a:pos x="203" y="43"/>
              </a:cxn>
              <a:cxn ang="0">
                <a:pos x="220" y="62"/>
              </a:cxn>
              <a:cxn ang="0">
                <a:pos x="233" y="75"/>
              </a:cxn>
              <a:cxn ang="0">
                <a:pos x="236" y="92"/>
              </a:cxn>
              <a:cxn ang="0">
                <a:pos x="246" y="106"/>
              </a:cxn>
              <a:cxn ang="0">
                <a:pos x="258" y="118"/>
              </a:cxn>
              <a:cxn ang="0">
                <a:pos x="276" y="129"/>
              </a:cxn>
              <a:cxn ang="0">
                <a:pos x="284" y="134"/>
              </a:cxn>
              <a:cxn ang="0">
                <a:pos x="293" y="139"/>
              </a:cxn>
              <a:cxn ang="0">
                <a:pos x="308" y="144"/>
              </a:cxn>
              <a:cxn ang="0">
                <a:pos x="313" y="153"/>
              </a:cxn>
              <a:cxn ang="0">
                <a:pos x="322" y="161"/>
              </a:cxn>
              <a:cxn ang="0">
                <a:pos x="332" y="165"/>
              </a:cxn>
              <a:cxn ang="0">
                <a:pos x="343" y="175"/>
              </a:cxn>
              <a:cxn ang="0">
                <a:pos x="355" y="182"/>
              </a:cxn>
              <a:cxn ang="0">
                <a:pos x="384" y="206"/>
              </a:cxn>
              <a:cxn ang="0">
                <a:pos x="401" y="220"/>
              </a:cxn>
              <a:cxn ang="0">
                <a:pos x="411" y="227"/>
              </a:cxn>
              <a:cxn ang="0">
                <a:pos x="420" y="242"/>
              </a:cxn>
              <a:cxn ang="0">
                <a:pos x="429" y="251"/>
              </a:cxn>
              <a:cxn ang="0">
                <a:pos x="437" y="256"/>
              </a:cxn>
              <a:cxn ang="0">
                <a:pos x="444" y="271"/>
              </a:cxn>
              <a:cxn ang="0">
                <a:pos x="442" y="280"/>
              </a:cxn>
              <a:cxn ang="0">
                <a:pos x="423" y="282"/>
              </a:cxn>
              <a:cxn ang="0">
                <a:pos x="389" y="282"/>
              </a:cxn>
              <a:cxn ang="0">
                <a:pos x="358" y="282"/>
              </a:cxn>
              <a:cxn ang="0">
                <a:pos x="331" y="283"/>
              </a:cxn>
              <a:cxn ang="0">
                <a:pos x="310" y="283"/>
              </a:cxn>
              <a:cxn ang="0">
                <a:pos x="288" y="285"/>
              </a:cxn>
              <a:cxn ang="0">
                <a:pos x="260" y="285"/>
              </a:cxn>
              <a:cxn ang="0">
                <a:pos x="231" y="285"/>
              </a:cxn>
              <a:cxn ang="0">
                <a:pos x="203" y="285"/>
              </a:cxn>
              <a:cxn ang="0">
                <a:pos x="177" y="285"/>
              </a:cxn>
              <a:cxn ang="0">
                <a:pos x="169" y="302"/>
              </a:cxn>
              <a:cxn ang="0">
                <a:pos x="169" y="333"/>
              </a:cxn>
              <a:cxn ang="0">
                <a:pos x="157" y="352"/>
              </a:cxn>
              <a:cxn ang="0">
                <a:pos x="129" y="352"/>
              </a:cxn>
              <a:cxn ang="0">
                <a:pos x="91" y="352"/>
              </a:cxn>
              <a:cxn ang="0">
                <a:pos x="61" y="352"/>
              </a:cxn>
              <a:cxn ang="0">
                <a:pos x="43" y="352"/>
              </a:cxn>
              <a:cxn ang="0">
                <a:pos x="31" y="326"/>
              </a:cxn>
              <a:cxn ang="0">
                <a:pos x="24" y="282"/>
              </a:cxn>
              <a:cxn ang="0">
                <a:pos x="21" y="256"/>
              </a:cxn>
              <a:cxn ang="0">
                <a:pos x="16" y="223"/>
              </a:cxn>
            </a:cxnLst>
            <a:rect l="0" t="0" r="r" b="b"/>
            <a:pathLst>
              <a:path w="444" h="352">
                <a:moveTo>
                  <a:pt x="14" y="216"/>
                </a:moveTo>
                <a:lnTo>
                  <a:pt x="14" y="211"/>
                </a:lnTo>
                <a:lnTo>
                  <a:pt x="14" y="209"/>
                </a:lnTo>
                <a:lnTo>
                  <a:pt x="12" y="206"/>
                </a:lnTo>
                <a:lnTo>
                  <a:pt x="12" y="196"/>
                </a:lnTo>
                <a:lnTo>
                  <a:pt x="11" y="196"/>
                </a:lnTo>
                <a:lnTo>
                  <a:pt x="9" y="182"/>
                </a:lnTo>
                <a:lnTo>
                  <a:pt x="9" y="177"/>
                </a:lnTo>
                <a:lnTo>
                  <a:pt x="7" y="173"/>
                </a:lnTo>
                <a:lnTo>
                  <a:pt x="7" y="172"/>
                </a:lnTo>
                <a:lnTo>
                  <a:pt x="5" y="161"/>
                </a:lnTo>
                <a:lnTo>
                  <a:pt x="5" y="160"/>
                </a:lnTo>
                <a:lnTo>
                  <a:pt x="5" y="151"/>
                </a:lnTo>
                <a:lnTo>
                  <a:pt x="5" y="149"/>
                </a:lnTo>
                <a:lnTo>
                  <a:pt x="4" y="139"/>
                </a:lnTo>
                <a:lnTo>
                  <a:pt x="4" y="137"/>
                </a:lnTo>
                <a:lnTo>
                  <a:pt x="2" y="134"/>
                </a:lnTo>
                <a:lnTo>
                  <a:pt x="2" y="130"/>
                </a:lnTo>
                <a:lnTo>
                  <a:pt x="2" y="125"/>
                </a:lnTo>
                <a:lnTo>
                  <a:pt x="2" y="123"/>
                </a:lnTo>
                <a:lnTo>
                  <a:pt x="0" y="122"/>
                </a:lnTo>
                <a:lnTo>
                  <a:pt x="0" y="117"/>
                </a:lnTo>
                <a:lnTo>
                  <a:pt x="2" y="115"/>
                </a:lnTo>
                <a:lnTo>
                  <a:pt x="5" y="111"/>
                </a:lnTo>
                <a:lnTo>
                  <a:pt x="9" y="108"/>
                </a:lnTo>
                <a:lnTo>
                  <a:pt x="19" y="101"/>
                </a:lnTo>
                <a:lnTo>
                  <a:pt x="21" y="99"/>
                </a:lnTo>
                <a:lnTo>
                  <a:pt x="21" y="98"/>
                </a:lnTo>
                <a:lnTo>
                  <a:pt x="24" y="98"/>
                </a:lnTo>
                <a:lnTo>
                  <a:pt x="24" y="96"/>
                </a:lnTo>
                <a:lnTo>
                  <a:pt x="28" y="94"/>
                </a:lnTo>
                <a:lnTo>
                  <a:pt x="30" y="92"/>
                </a:lnTo>
                <a:lnTo>
                  <a:pt x="31" y="91"/>
                </a:lnTo>
                <a:lnTo>
                  <a:pt x="35" y="91"/>
                </a:lnTo>
                <a:lnTo>
                  <a:pt x="36" y="89"/>
                </a:lnTo>
                <a:lnTo>
                  <a:pt x="40" y="84"/>
                </a:lnTo>
                <a:lnTo>
                  <a:pt x="42" y="82"/>
                </a:lnTo>
                <a:lnTo>
                  <a:pt x="43" y="82"/>
                </a:lnTo>
                <a:lnTo>
                  <a:pt x="45" y="82"/>
                </a:lnTo>
                <a:lnTo>
                  <a:pt x="47" y="79"/>
                </a:lnTo>
                <a:lnTo>
                  <a:pt x="48" y="79"/>
                </a:lnTo>
                <a:lnTo>
                  <a:pt x="50" y="77"/>
                </a:lnTo>
                <a:lnTo>
                  <a:pt x="52" y="77"/>
                </a:lnTo>
                <a:lnTo>
                  <a:pt x="52" y="75"/>
                </a:lnTo>
                <a:lnTo>
                  <a:pt x="54" y="75"/>
                </a:lnTo>
                <a:lnTo>
                  <a:pt x="55" y="75"/>
                </a:lnTo>
                <a:lnTo>
                  <a:pt x="61" y="70"/>
                </a:lnTo>
                <a:lnTo>
                  <a:pt x="66" y="65"/>
                </a:lnTo>
                <a:lnTo>
                  <a:pt x="71" y="62"/>
                </a:lnTo>
                <a:lnTo>
                  <a:pt x="73" y="62"/>
                </a:lnTo>
                <a:lnTo>
                  <a:pt x="74" y="60"/>
                </a:lnTo>
                <a:lnTo>
                  <a:pt x="78" y="58"/>
                </a:lnTo>
                <a:lnTo>
                  <a:pt x="81" y="55"/>
                </a:lnTo>
                <a:lnTo>
                  <a:pt x="83" y="53"/>
                </a:lnTo>
                <a:lnTo>
                  <a:pt x="85" y="49"/>
                </a:lnTo>
                <a:lnTo>
                  <a:pt x="91" y="46"/>
                </a:lnTo>
                <a:lnTo>
                  <a:pt x="93" y="46"/>
                </a:lnTo>
                <a:lnTo>
                  <a:pt x="98" y="41"/>
                </a:lnTo>
                <a:lnTo>
                  <a:pt x="100" y="39"/>
                </a:lnTo>
                <a:lnTo>
                  <a:pt x="102" y="37"/>
                </a:lnTo>
                <a:lnTo>
                  <a:pt x="105" y="36"/>
                </a:lnTo>
                <a:lnTo>
                  <a:pt x="105" y="34"/>
                </a:lnTo>
                <a:lnTo>
                  <a:pt x="109" y="32"/>
                </a:lnTo>
                <a:lnTo>
                  <a:pt x="110" y="31"/>
                </a:lnTo>
                <a:lnTo>
                  <a:pt x="112" y="31"/>
                </a:lnTo>
                <a:lnTo>
                  <a:pt x="117" y="25"/>
                </a:lnTo>
                <a:lnTo>
                  <a:pt x="121" y="22"/>
                </a:lnTo>
                <a:lnTo>
                  <a:pt x="124" y="20"/>
                </a:lnTo>
                <a:lnTo>
                  <a:pt x="126" y="19"/>
                </a:lnTo>
                <a:lnTo>
                  <a:pt x="134" y="13"/>
                </a:lnTo>
                <a:lnTo>
                  <a:pt x="134" y="12"/>
                </a:lnTo>
                <a:lnTo>
                  <a:pt x="136" y="10"/>
                </a:lnTo>
                <a:lnTo>
                  <a:pt x="138" y="10"/>
                </a:lnTo>
                <a:lnTo>
                  <a:pt x="141" y="6"/>
                </a:lnTo>
                <a:lnTo>
                  <a:pt x="143" y="5"/>
                </a:lnTo>
                <a:lnTo>
                  <a:pt x="145" y="3"/>
                </a:lnTo>
                <a:lnTo>
                  <a:pt x="148" y="1"/>
                </a:lnTo>
                <a:lnTo>
                  <a:pt x="150" y="1"/>
                </a:lnTo>
                <a:lnTo>
                  <a:pt x="150" y="0"/>
                </a:lnTo>
                <a:lnTo>
                  <a:pt x="152" y="0"/>
                </a:lnTo>
                <a:lnTo>
                  <a:pt x="153" y="0"/>
                </a:lnTo>
                <a:lnTo>
                  <a:pt x="155" y="0"/>
                </a:lnTo>
                <a:lnTo>
                  <a:pt x="164" y="0"/>
                </a:lnTo>
                <a:lnTo>
                  <a:pt x="165" y="0"/>
                </a:lnTo>
                <a:lnTo>
                  <a:pt x="167" y="1"/>
                </a:lnTo>
                <a:lnTo>
                  <a:pt x="167" y="1"/>
                </a:lnTo>
                <a:lnTo>
                  <a:pt x="169" y="3"/>
                </a:lnTo>
                <a:lnTo>
                  <a:pt x="169" y="6"/>
                </a:lnTo>
                <a:lnTo>
                  <a:pt x="171" y="12"/>
                </a:lnTo>
                <a:lnTo>
                  <a:pt x="171" y="15"/>
                </a:lnTo>
                <a:lnTo>
                  <a:pt x="171" y="17"/>
                </a:lnTo>
                <a:lnTo>
                  <a:pt x="172" y="19"/>
                </a:lnTo>
                <a:lnTo>
                  <a:pt x="172" y="20"/>
                </a:lnTo>
                <a:lnTo>
                  <a:pt x="172" y="22"/>
                </a:lnTo>
                <a:lnTo>
                  <a:pt x="172" y="24"/>
                </a:lnTo>
                <a:lnTo>
                  <a:pt x="172" y="25"/>
                </a:lnTo>
                <a:lnTo>
                  <a:pt x="172" y="25"/>
                </a:lnTo>
                <a:lnTo>
                  <a:pt x="172" y="27"/>
                </a:lnTo>
                <a:lnTo>
                  <a:pt x="174" y="31"/>
                </a:lnTo>
                <a:lnTo>
                  <a:pt x="176" y="31"/>
                </a:lnTo>
                <a:lnTo>
                  <a:pt x="176" y="31"/>
                </a:lnTo>
                <a:lnTo>
                  <a:pt x="177" y="34"/>
                </a:lnTo>
                <a:lnTo>
                  <a:pt x="179" y="36"/>
                </a:lnTo>
                <a:lnTo>
                  <a:pt x="181" y="37"/>
                </a:lnTo>
                <a:lnTo>
                  <a:pt x="183" y="37"/>
                </a:lnTo>
                <a:lnTo>
                  <a:pt x="183" y="39"/>
                </a:lnTo>
                <a:lnTo>
                  <a:pt x="184" y="39"/>
                </a:lnTo>
                <a:lnTo>
                  <a:pt x="186" y="39"/>
                </a:lnTo>
                <a:lnTo>
                  <a:pt x="188" y="39"/>
                </a:lnTo>
                <a:lnTo>
                  <a:pt x="188" y="41"/>
                </a:lnTo>
                <a:lnTo>
                  <a:pt x="190" y="41"/>
                </a:lnTo>
                <a:lnTo>
                  <a:pt x="191" y="41"/>
                </a:lnTo>
                <a:lnTo>
                  <a:pt x="193" y="41"/>
                </a:lnTo>
                <a:lnTo>
                  <a:pt x="195" y="41"/>
                </a:lnTo>
                <a:lnTo>
                  <a:pt x="196" y="43"/>
                </a:lnTo>
                <a:lnTo>
                  <a:pt x="198" y="43"/>
                </a:lnTo>
                <a:lnTo>
                  <a:pt x="200" y="43"/>
                </a:lnTo>
                <a:lnTo>
                  <a:pt x="202" y="43"/>
                </a:lnTo>
                <a:lnTo>
                  <a:pt x="203" y="43"/>
                </a:lnTo>
                <a:lnTo>
                  <a:pt x="207" y="44"/>
                </a:lnTo>
                <a:lnTo>
                  <a:pt x="212" y="44"/>
                </a:lnTo>
                <a:lnTo>
                  <a:pt x="214" y="44"/>
                </a:lnTo>
                <a:lnTo>
                  <a:pt x="215" y="46"/>
                </a:lnTo>
                <a:lnTo>
                  <a:pt x="217" y="51"/>
                </a:lnTo>
                <a:lnTo>
                  <a:pt x="219" y="56"/>
                </a:lnTo>
                <a:lnTo>
                  <a:pt x="220" y="62"/>
                </a:lnTo>
                <a:lnTo>
                  <a:pt x="224" y="65"/>
                </a:lnTo>
                <a:lnTo>
                  <a:pt x="226" y="67"/>
                </a:lnTo>
                <a:lnTo>
                  <a:pt x="227" y="68"/>
                </a:lnTo>
                <a:lnTo>
                  <a:pt x="229" y="72"/>
                </a:lnTo>
                <a:lnTo>
                  <a:pt x="231" y="74"/>
                </a:lnTo>
                <a:lnTo>
                  <a:pt x="233" y="75"/>
                </a:lnTo>
                <a:lnTo>
                  <a:pt x="233" y="75"/>
                </a:lnTo>
                <a:lnTo>
                  <a:pt x="234" y="77"/>
                </a:lnTo>
                <a:lnTo>
                  <a:pt x="234" y="79"/>
                </a:lnTo>
                <a:lnTo>
                  <a:pt x="236" y="86"/>
                </a:lnTo>
                <a:lnTo>
                  <a:pt x="236" y="87"/>
                </a:lnTo>
                <a:lnTo>
                  <a:pt x="236" y="89"/>
                </a:lnTo>
                <a:lnTo>
                  <a:pt x="236" y="91"/>
                </a:lnTo>
                <a:lnTo>
                  <a:pt x="236" y="92"/>
                </a:lnTo>
                <a:lnTo>
                  <a:pt x="238" y="94"/>
                </a:lnTo>
                <a:lnTo>
                  <a:pt x="238" y="98"/>
                </a:lnTo>
                <a:lnTo>
                  <a:pt x="239" y="99"/>
                </a:lnTo>
                <a:lnTo>
                  <a:pt x="243" y="103"/>
                </a:lnTo>
                <a:lnTo>
                  <a:pt x="245" y="105"/>
                </a:lnTo>
                <a:lnTo>
                  <a:pt x="245" y="106"/>
                </a:lnTo>
                <a:lnTo>
                  <a:pt x="246" y="106"/>
                </a:lnTo>
                <a:lnTo>
                  <a:pt x="248" y="110"/>
                </a:lnTo>
                <a:lnTo>
                  <a:pt x="251" y="113"/>
                </a:lnTo>
                <a:lnTo>
                  <a:pt x="253" y="115"/>
                </a:lnTo>
                <a:lnTo>
                  <a:pt x="255" y="115"/>
                </a:lnTo>
                <a:lnTo>
                  <a:pt x="257" y="117"/>
                </a:lnTo>
                <a:lnTo>
                  <a:pt x="257" y="118"/>
                </a:lnTo>
                <a:lnTo>
                  <a:pt x="258" y="118"/>
                </a:lnTo>
                <a:lnTo>
                  <a:pt x="260" y="120"/>
                </a:lnTo>
                <a:lnTo>
                  <a:pt x="263" y="122"/>
                </a:lnTo>
                <a:lnTo>
                  <a:pt x="267" y="123"/>
                </a:lnTo>
                <a:lnTo>
                  <a:pt x="270" y="127"/>
                </a:lnTo>
                <a:lnTo>
                  <a:pt x="272" y="129"/>
                </a:lnTo>
                <a:lnTo>
                  <a:pt x="274" y="129"/>
                </a:lnTo>
                <a:lnTo>
                  <a:pt x="276" y="129"/>
                </a:lnTo>
                <a:lnTo>
                  <a:pt x="276" y="130"/>
                </a:lnTo>
                <a:lnTo>
                  <a:pt x="277" y="130"/>
                </a:lnTo>
                <a:lnTo>
                  <a:pt x="277" y="132"/>
                </a:lnTo>
                <a:lnTo>
                  <a:pt x="279" y="132"/>
                </a:lnTo>
                <a:lnTo>
                  <a:pt x="281" y="132"/>
                </a:lnTo>
                <a:lnTo>
                  <a:pt x="282" y="134"/>
                </a:lnTo>
                <a:lnTo>
                  <a:pt x="284" y="134"/>
                </a:lnTo>
                <a:lnTo>
                  <a:pt x="286" y="134"/>
                </a:lnTo>
                <a:lnTo>
                  <a:pt x="288" y="135"/>
                </a:lnTo>
                <a:lnTo>
                  <a:pt x="289" y="135"/>
                </a:lnTo>
                <a:lnTo>
                  <a:pt x="289" y="135"/>
                </a:lnTo>
                <a:lnTo>
                  <a:pt x="291" y="135"/>
                </a:lnTo>
                <a:lnTo>
                  <a:pt x="291" y="137"/>
                </a:lnTo>
                <a:lnTo>
                  <a:pt x="293" y="139"/>
                </a:lnTo>
                <a:lnTo>
                  <a:pt x="294" y="141"/>
                </a:lnTo>
                <a:lnTo>
                  <a:pt x="296" y="141"/>
                </a:lnTo>
                <a:lnTo>
                  <a:pt x="300" y="142"/>
                </a:lnTo>
                <a:lnTo>
                  <a:pt x="303" y="142"/>
                </a:lnTo>
                <a:lnTo>
                  <a:pt x="305" y="142"/>
                </a:lnTo>
                <a:lnTo>
                  <a:pt x="306" y="142"/>
                </a:lnTo>
                <a:lnTo>
                  <a:pt x="308" y="144"/>
                </a:lnTo>
                <a:lnTo>
                  <a:pt x="308" y="144"/>
                </a:lnTo>
                <a:lnTo>
                  <a:pt x="310" y="146"/>
                </a:lnTo>
                <a:lnTo>
                  <a:pt x="312" y="148"/>
                </a:lnTo>
                <a:lnTo>
                  <a:pt x="312" y="149"/>
                </a:lnTo>
                <a:lnTo>
                  <a:pt x="313" y="151"/>
                </a:lnTo>
                <a:lnTo>
                  <a:pt x="313" y="151"/>
                </a:lnTo>
                <a:lnTo>
                  <a:pt x="313" y="153"/>
                </a:lnTo>
                <a:lnTo>
                  <a:pt x="315" y="154"/>
                </a:lnTo>
                <a:lnTo>
                  <a:pt x="315" y="156"/>
                </a:lnTo>
                <a:lnTo>
                  <a:pt x="317" y="156"/>
                </a:lnTo>
                <a:lnTo>
                  <a:pt x="319" y="158"/>
                </a:lnTo>
                <a:lnTo>
                  <a:pt x="319" y="160"/>
                </a:lnTo>
                <a:lnTo>
                  <a:pt x="320" y="160"/>
                </a:lnTo>
                <a:lnTo>
                  <a:pt x="322" y="161"/>
                </a:lnTo>
                <a:lnTo>
                  <a:pt x="322" y="161"/>
                </a:lnTo>
                <a:lnTo>
                  <a:pt x="324" y="161"/>
                </a:lnTo>
                <a:lnTo>
                  <a:pt x="325" y="163"/>
                </a:lnTo>
                <a:lnTo>
                  <a:pt x="327" y="163"/>
                </a:lnTo>
                <a:lnTo>
                  <a:pt x="329" y="163"/>
                </a:lnTo>
                <a:lnTo>
                  <a:pt x="331" y="163"/>
                </a:lnTo>
                <a:lnTo>
                  <a:pt x="332" y="165"/>
                </a:lnTo>
                <a:lnTo>
                  <a:pt x="334" y="166"/>
                </a:lnTo>
                <a:lnTo>
                  <a:pt x="334" y="166"/>
                </a:lnTo>
                <a:lnTo>
                  <a:pt x="336" y="168"/>
                </a:lnTo>
                <a:lnTo>
                  <a:pt x="337" y="172"/>
                </a:lnTo>
                <a:lnTo>
                  <a:pt x="337" y="173"/>
                </a:lnTo>
                <a:lnTo>
                  <a:pt x="341" y="175"/>
                </a:lnTo>
                <a:lnTo>
                  <a:pt x="343" y="175"/>
                </a:lnTo>
                <a:lnTo>
                  <a:pt x="346" y="177"/>
                </a:lnTo>
                <a:lnTo>
                  <a:pt x="348" y="179"/>
                </a:lnTo>
                <a:lnTo>
                  <a:pt x="349" y="180"/>
                </a:lnTo>
                <a:lnTo>
                  <a:pt x="351" y="180"/>
                </a:lnTo>
                <a:lnTo>
                  <a:pt x="353" y="182"/>
                </a:lnTo>
                <a:lnTo>
                  <a:pt x="353" y="182"/>
                </a:lnTo>
                <a:lnTo>
                  <a:pt x="355" y="182"/>
                </a:lnTo>
                <a:lnTo>
                  <a:pt x="360" y="184"/>
                </a:lnTo>
                <a:lnTo>
                  <a:pt x="365" y="187"/>
                </a:lnTo>
                <a:lnTo>
                  <a:pt x="368" y="189"/>
                </a:lnTo>
                <a:lnTo>
                  <a:pt x="370" y="192"/>
                </a:lnTo>
                <a:lnTo>
                  <a:pt x="370" y="194"/>
                </a:lnTo>
                <a:lnTo>
                  <a:pt x="375" y="196"/>
                </a:lnTo>
                <a:lnTo>
                  <a:pt x="384" y="206"/>
                </a:lnTo>
                <a:lnTo>
                  <a:pt x="386" y="208"/>
                </a:lnTo>
                <a:lnTo>
                  <a:pt x="387" y="209"/>
                </a:lnTo>
                <a:lnTo>
                  <a:pt x="391" y="211"/>
                </a:lnTo>
                <a:lnTo>
                  <a:pt x="398" y="213"/>
                </a:lnTo>
                <a:lnTo>
                  <a:pt x="399" y="216"/>
                </a:lnTo>
                <a:lnTo>
                  <a:pt x="401" y="218"/>
                </a:lnTo>
                <a:lnTo>
                  <a:pt x="401" y="220"/>
                </a:lnTo>
                <a:lnTo>
                  <a:pt x="401" y="222"/>
                </a:lnTo>
                <a:lnTo>
                  <a:pt x="403" y="223"/>
                </a:lnTo>
                <a:lnTo>
                  <a:pt x="405" y="225"/>
                </a:lnTo>
                <a:lnTo>
                  <a:pt x="406" y="227"/>
                </a:lnTo>
                <a:lnTo>
                  <a:pt x="408" y="227"/>
                </a:lnTo>
                <a:lnTo>
                  <a:pt x="410" y="227"/>
                </a:lnTo>
                <a:lnTo>
                  <a:pt x="411" y="227"/>
                </a:lnTo>
                <a:lnTo>
                  <a:pt x="411" y="228"/>
                </a:lnTo>
                <a:lnTo>
                  <a:pt x="413" y="230"/>
                </a:lnTo>
                <a:lnTo>
                  <a:pt x="413" y="234"/>
                </a:lnTo>
                <a:lnTo>
                  <a:pt x="415" y="237"/>
                </a:lnTo>
                <a:lnTo>
                  <a:pt x="415" y="239"/>
                </a:lnTo>
                <a:lnTo>
                  <a:pt x="417" y="240"/>
                </a:lnTo>
                <a:lnTo>
                  <a:pt x="420" y="242"/>
                </a:lnTo>
                <a:lnTo>
                  <a:pt x="422" y="244"/>
                </a:lnTo>
                <a:lnTo>
                  <a:pt x="423" y="246"/>
                </a:lnTo>
                <a:lnTo>
                  <a:pt x="423" y="247"/>
                </a:lnTo>
                <a:lnTo>
                  <a:pt x="425" y="249"/>
                </a:lnTo>
                <a:lnTo>
                  <a:pt x="427" y="249"/>
                </a:lnTo>
                <a:lnTo>
                  <a:pt x="427" y="251"/>
                </a:lnTo>
                <a:lnTo>
                  <a:pt x="429" y="251"/>
                </a:lnTo>
                <a:lnTo>
                  <a:pt x="429" y="251"/>
                </a:lnTo>
                <a:lnTo>
                  <a:pt x="430" y="251"/>
                </a:lnTo>
                <a:lnTo>
                  <a:pt x="432" y="252"/>
                </a:lnTo>
                <a:lnTo>
                  <a:pt x="434" y="252"/>
                </a:lnTo>
                <a:lnTo>
                  <a:pt x="435" y="254"/>
                </a:lnTo>
                <a:lnTo>
                  <a:pt x="437" y="254"/>
                </a:lnTo>
                <a:lnTo>
                  <a:pt x="437" y="256"/>
                </a:lnTo>
                <a:lnTo>
                  <a:pt x="439" y="256"/>
                </a:lnTo>
                <a:lnTo>
                  <a:pt x="441" y="258"/>
                </a:lnTo>
                <a:lnTo>
                  <a:pt x="441" y="259"/>
                </a:lnTo>
                <a:lnTo>
                  <a:pt x="441" y="261"/>
                </a:lnTo>
                <a:lnTo>
                  <a:pt x="442" y="263"/>
                </a:lnTo>
                <a:lnTo>
                  <a:pt x="444" y="270"/>
                </a:lnTo>
                <a:lnTo>
                  <a:pt x="444" y="271"/>
                </a:lnTo>
                <a:lnTo>
                  <a:pt x="444" y="273"/>
                </a:lnTo>
                <a:lnTo>
                  <a:pt x="444" y="275"/>
                </a:lnTo>
                <a:lnTo>
                  <a:pt x="444" y="277"/>
                </a:lnTo>
                <a:lnTo>
                  <a:pt x="444" y="278"/>
                </a:lnTo>
                <a:lnTo>
                  <a:pt x="444" y="280"/>
                </a:lnTo>
                <a:lnTo>
                  <a:pt x="444" y="280"/>
                </a:lnTo>
                <a:lnTo>
                  <a:pt x="442" y="280"/>
                </a:lnTo>
                <a:lnTo>
                  <a:pt x="442" y="282"/>
                </a:lnTo>
                <a:lnTo>
                  <a:pt x="437" y="282"/>
                </a:lnTo>
                <a:lnTo>
                  <a:pt x="435" y="282"/>
                </a:lnTo>
                <a:lnTo>
                  <a:pt x="432" y="282"/>
                </a:lnTo>
                <a:lnTo>
                  <a:pt x="430" y="282"/>
                </a:lnTo>
                <a:lnTo>
                  <a:pt x="429" y="282"/>
                </a:lnTo>
                <a:lnTo>
                  <a:pt x="423" y="282"/>
                </a:lnTo>
                <a:lnTo>
                  <a:pt x="422" y="282"/>
                </a:lnTo>
                <a:lnTo>
                  <a:pt x="415" y="282"/>
                </a:lnTo>
                <a:lnTo>
                  <a:pt x="413" y="282"/>
                </a:lnTo>
                <a:lnTo>
                  <a:pt x="410" y="282"/>
                </a:lnTo>
                <a:lnTo>
                  <a:pt x="405" y="282"/>
                </a:lnTo>
                <a:lnTo>
                  <a:pt x="396" y="282"/>
                </a:lnTo>
                <a:lnTo>
                  <a:pt x="389" y="282"/>
                </a:lnTo>
                <a:lnTo>
                  <a:pt x="384" y="282"/>
                </a:lnTo>
                <a:lnTo>
                  <a:pt x="379" y="282"/>
                </a:lnTo>
                <a:lnTo>
                  <a:pt x="375" y="282"/>
                </a:lnTo>
                <a:lnTo>
                  <a:pt x="372" y="282"/>
                </a:lnTo>
                <a:lnTo>
                  <a:pt x="370" y="282"/>
                </a:lnTo>
                <a:lnTo>
                  <a:pt x="365" y="282"/>
                </a:lnTo>
                <a:lnTo>
                  <a:pt x="358" y="282"/>
                </a:lnTo>
                <a:lnTo>
                  <a:pt x="353" y="283"/>
                </a:lnTo>
                <a:lnTo>
                  <a:pt x="346" y="283"/>
                </a:lnTo>
                <a:lnTo>
                  <a:pt x="343" y="283"/>
                </a:lnTo>
                <a:lnTo>
                  <a:pt x="339" y="283"/>
                </a:lnTo>
                <a:lnTo>
                  <a:pt x="337" y="283"/>
                </a:lnTo>
                <a:lnTo>
                  <a:pt x="336" y="283"/>
                </a:lnTo>
                <a:lnTo>
                  <a:pt x="331" y="283"/>
                </a:lnTo>
                <a:lnTo>
                  <a:pt x="327" y="283"/>
                </a:lnTo>
                <a:lnTo>
                  <a:pt x="324" y="283"/>
                </a:lnTo>
                <a:lnTo>
                  <a:pt x="322" y="283"/>
                </a:lnTo>
                <a:lnTo>
                  <a:pt x="320" y="283"/>
                </a:lnTo>
                <a:lnTo>
                  <a:pt x="319" y="283"/>
                </a:lnTo>
                <a:lnTo>
                  <a:pt x="313" y="283"/>
                </a:lnTo>
                <a:lnTo>
                  <a:pt x="310" y="283"/>
                </a:lnTo>
                <a:lnTo>
                  <a:pt x="308" y="283"/>
                </a:lnTo>
                <a:lnTo>
                  <a:pt x="308" y="283"/>
                </a:lnTo>
                <a:lnTo>
                  <a:pt x="306" y="283"/>
                </a:lnTo>
                <a:lnTo>
                  <a:pt x="301" y="283"/>
                </a:lnTo>
                <a:lnTo>
                  <a:pt x="294" y="283"/>
                </a:lnTo>
                <a:lnTo>
                  <a:pt x="293" y="283"/>
                </a:lnTo>
                <a:lnTo>
                  <a:pt x="288" y="285"/>
                </a:lnTo>
                <a:lnTo>
                  <a:pt x="281" y="285"/>
                </a:lnTo>
                <a:lnTo>
                  <a:pt x="277" y="285"/>
                </a:lnTo>
                <a:lnTo>
                  <a:pt x="276" y="285"/>
                </a:lnTo>
                <a:lnTo>
                  <a:pt x="272" y="285"/>
                </a:lnTo>
                <a:lnTo>
                  <a:pt x="269" y="285"/>
                </a:lnTo>
                <a:lnTo>
                  <a:pt x="265" y="285"/>
                </a:lnTo>
                <a:lnTo>
                  <a:pt x="260" y="285"/>
                </a:lnTo>
                <a:lnTo>
                  <a:pt x="255" y="285"/>
                </a:lnTo>
                <a:lnTo>
                  <a:pt x="248" y="285"/>
                </a:lnTo>
                <a:lnTo>
                  <a:pt x="245" y="285"/>
                </a:lnTo>
                <a:lnTo>
                  <a:pt x="239" y="285"/>
                </a:lnTo>
                <a:lnTo>
                  <a:pt x="238" y="285"/>
                </a:lnTo>
                <a:lnTo>
                  <a:pt x="234" y="285"/>
                </a:lnTo>
                <a:lnTo>
                  <a:pt x="231" y="285"/>
                </a:lnTo>
                <a:lnTo>
                  <a:pt x="229" y="285"/>
                </a:lnTo>
                <a:lnTo>
                  <a:pt x="227" y="285"/>
                </a:lnTo>
                <a:lnTo>
                  <a:pt x="217" y="285"/>
                </a:lnTo>
                <a:lnTo>
                  <a:pt x="215" y="285"/>
                </a:lnTo>
                <a:lnTo>
                  <a:pt x="214" y="285"/>
                </a:lnTo>
                <a:lnTo>
                  <a:pt x="208" y="285"/>
                </a:lnTo>
                <a:lnTo>
                  <a:pt x="203" y="285"/>
                </a:lnTo>
                <a:lnTo>
                  <a:pt x="202" y="285"/>
                </a:lnTo>
                <a:lnTo>
                  <a:pt x="200" y="285"/>
                </a:lnTo>
                <a:lnTo>
                  <a:pt x="196" y="285"/>
                </a:lnTo>
                <a:lnTo>
                  <a:pt x="193" y="285"/>
                </a:lnTo>
                <a:lnTo>
                  <a:pt x="188" y="285"/>
                </a:lnTo>
                <a:lnTo>
                  <a:pt x="188" y="285"/>
                </a:lnTo>
                <a:lnTo>
                  <a:pt x="177" y="285"/>
                </a:lnTo>
                <a:lnTo>
                  <a:pt x="176" y="285"/>
                </a:lnTo>
                <a:lnTo>
                  <a:pt x="174" y="285"/>
                </a:lnTo>
                <a:lnTo>
                  <a:pt x="169" y="285"/>
                </a:lnTo>
                <a:lnTo>
                  <a:pt x="169" y="292"/>
                </a:lnTo>
                <a:lnTo>
                  <a:pt x="169" y="295"/>
                </a:lnTo>
                <a:lnTo>
                  <a:pt x="169" y="302"/>
                </a:lnTo>
                <a:lnTo>
                  <a:pt x="169" y="302"/>
                </a:lnTo>
                <a:lnTo>
                  <a:pt x="169" y="306"/>
                </a:lnTo>
                <a:lnTo>
                  <a:pt x="169" y="314"/>
                </a:lnTo>
                <a:lnTo>
                  <a:pt x="169" y="316"/>
                </a:lnTo>
                <a:lnTo>
                  <a:pt x="169" y="318"/>
                </a:lnTo>
                <a:lnTo>
                  <a:pt x="169" y="330"/>
                </a:lnTo>
                <a:lnTo>
                  <a:pt x="169" y="332"/>
                </a:lnTo>
                <a:lnTo>
                  <a:pt x="169" y="333"/>
                </a:lnTo>
                <a:lnTo>
                  <a:pt x="169" y="335"/>
                </a:lnTo>
                <a:lnTo>
                  <a:pt x="169" y="342"/>
                </a:lnTo>
                <a:lnTo>
                  <a:pt x="169" y="347"/>
                </a:lnTo>
                <a:lnTo>
                  <a:pt x="169" y="352"/>
                </a:lnTo>
                <a:lnTo>
                  <a:pt x="162" y="352"/>
                </a:lnTo>
                <a:lnTo>
                  <a:pt x="159" y="352"/>
                </a:lnTo>
                <a:lnTo>
                  <a:pt x="157" y="352"/>
                </a:lnTo>
                <a:lnTo>
                  <a:pt x="147" y="352"/>
                </a:lnTo>
                <a:lnTo>
                  <a:pt x="141" y="352"/>
                </a:lnTo>
                <a:lnTo>
                  <a:pt x="140" y="352"/>
                </a:lnTo>
                <a:lnTo>
                  <a:pt x="138" y="352"/>
                </a:lnTo>
                <a:lnTo>
                  <a:pt x="136" y="352"/>
                </a:lnTo>
                <a:lnTo>
                  <a:pt x="134" y="352"/>
                </a:lnTo>
                <a:lnTo>
                  <a:pt x="129" y="352"/>
                </a:lnTo>
                <a:lnTo>
                  <a:pt x="126" y="352"/>
                </a:lnTo>
                <a:lnTo>
                  <a:pt x="124" y="352"/>
                </a:lnTo>
                <a:lnTo>
                  <a:pt x="121" y="352"/>
                </a:lnTo>
                <a:lnTo>
                  <a:pt x="112" y="352"/>
                </a:lnTo>
                <a:lnTo>
                  <a:pt x="112" y="352"/>
                </a:lnTo>
                <a:lnTo>
                  <a:pt x="98" y="352"/>
                </a:lnTo>
                <a:lnTo>
                  <a:pt x="91" y="352"/>
                </a:lnTo>
                <a:lnTo>
                  <a:pt x="81" y="352"/>
                </a:lnTo>
                <a:lnTo>
                  <a:pt x="74" y="352"/>
                </a:lnTo>
                <a:lnTo>
                  <a:pt x="71" y="352"/>
                </a:lnTo>
                <a:lnTo>
                  <a:pt x="69" y="352"/>
                </a:lnTo>
                <a:lnTo>
                  <a:pt x="66" y="352"/>
                </a:lnTo>
                <a:lnTo>
                  <a:pt x="62" y="352"/>
                </a:lnTo>
                <a:lnTo>
                  <a:pt x="61" y="352"/>
                </a:lnTo>
                <a:lnTo>
                  <a:pt x="55" y="352"/>
                </a:lnTo>
                <a:lnTo>
                  <a:pt x="54" y="352"/>
                </a:lnTo>
                <a:lnTo>
                  <a:pt x="52" y="352"/>
                </a:lnTo>
                <a:lnTo>
                  <a:pt x="50" y="352"/>
                </a:lnTo>
                <a:lnTo>
                  <a:pt x="47" y="352"/>
                </a:lnTo>
                <a:lnTo>
                  <a:pt x="45" y="352"/>
                </a:lnTo>
                <a:lnTo>
                  <a:pt x="43" y="352"/>
                </a:lnTo>
                <a:lnTo>
                  <a:pt x="36" y="352"/>
                </a:lnTo>
                <a:lnTo>
                  <a:pt x="36" y="352"/>
                </a:lnTo>
                <a:lnTo>
                  <a:pt x="35" y="352"/>
                </a:lnTo>
                <a:lnTo>
                  <a:pt x="35" y="345"/>
                </a:lnTo>
                <a:lnTo>
                  <a:pt x="33" y="340"/>
                </a:lnTo>
                <a:lnTo>
                  <a:pt x="31" y="330"/>
                </a:lnTo>
                <a:lnTo>
                  <a:pt x="31" y="326"/>
                </a:lnTo>
                <a:lnTo>
                  <a:pt x="30" y="318"/>
                </a:lnTo>
                <a:lnTo>
                  <a:pt x="30" y="314"/>
                </a:lnTo>
                <a:lnTo>
                  <a:pt x="28" y="304"/>
                </a:lnTo>
                <a:lnTo>
                  <a:pt x="28" y="302"/>
                </a:lnTo>
                <a:lnTo>
                  <a:pt x="28" y="302"/>
                </a:lnTo>
                <a:lnTo>
                  <a:pt x="24" y="285"/>
                </a:lnTo>
                <a:lnTo>
                  <a:pt x="24" y="282"/>
                </a:lnTo>
                <a:lnTo>
                  <a:pt x="23" y="271"/>
                </a:lnTo>
                <a:lnTo>
                  <a:pt x="23" y="270"/>
                </a:lnTo>
                <a:lnTo>
                  <a:pt x="21" y="270"/>
                </a:lnTo>
                <a:lnTo>
                  <a:pt x="21" y="268"/>
                </a:lnTo>
                <a:lnTo>
                  <a:pt x="21" y="263"/>
                </a:lnTo>
                <a:lnTo>
                  <a:pt x="21" y="261"/>
                </a:lnTo>
                <a:lnTo>
                  <a:pt x="21" y="256"/>
                </a:lnTo>
                <a:lnTo>
                  <a:pt x="21" y="251"/>
                </a:lnTo>
                <a:lnTo>
                  <a:pt x="19" y="242"/>
                </a:lnTo>
                <a:lnTo>
                  <a:pt x="19" y="240"/>
                </a:lnTo>
                <a:lnTo>
                  <a:pt x="18" y="232"/>
                </a:lnTo>
                <a:lnTo>
                  <a:pt x="18" y="230"/>
                </a:lnTo>
                <a:lnTo>
                  <a:pt x="18" y="227"/>
                </a:lnTo>
                <a:lnTo>
                  <a:pt x="16" y="223"/>
                </a:lnTo>
                <a:lnTo>
                  <a:pt x="14" y="216"/>
                </a:lnTo>
              </a:path>
            </a:pathLst>
          </a:custGeom>
          <a:solidFill>
            <a:schemeClr val="accent3">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8" name="Freeform 166"/>
          <p:cNvSpPr>
            <a:spLocks/>
          </p:cNvSpPr>
          <p:nvPr/>
        </p:nvSpPr>
        <p:spPr bwMode="auto">
          <a:xfrm>
            <a:off x="5826920" y="2356247"/>
            <a:ext cx="286941" cy="329804"/>
          </a:xfrm>
          <a:custGeom>
            <a:avLst/>
            <a:gdLst/>
            <a:ahLst/>
            <a:cxnLst>
              <a:cxn ang="0">
                <a:pos x="241" y="18"/>
              </a:cxn>
              <a:cxn ang="0">
                <a:pos x="239" y="43"/>
              </a:cxn>
              <a:cxn ang="0">
                <a:pos x="239" y="76"/>
              </a:cxn>
              <a:cxn ang="0">
                <a:pos x="239" y="91"/>
              </a:cxn>
              <a:cxn ang="0">
                <a:pos x="238" y="121"/>
              </a:cxn>
              <a:cxn ang="0">
                <a:pos x="238" y="138"/>
              </a:cxn>
              <a:cxn ang="0">
                <a:pos x="238" y="155"/>
              </a:cxn>
              <a:cxn ang="0">
                <a:pos x="238" y="178"/>
              </a:cxn>
              <a:cxn ang="0">
                <a:pos x="238" y="188"/>
              </a:cxn>
              <a:cxn ang="0">
                <a:pos x="236" y="200"/>
              </a:cxn>
              <a:cxn ang="0">
                <a:pos x="236" y="224"/>
              </a:cxn>
              <a:cxn ang="0">
                <a:pos x="236" y="246"/>
              </a:cxn>
              <a:cxn ang="0">
                <a:pos x="236" y="258"/>
              </a:cxn>
              <a:cxn ang="0">
                <a:pos x="236" y="276"/>
              </a:cxn>
              <a:cxn ang="0">
                <a:pos x="220" y="277"/>
              </a:cxn>
              <a:cxn ang="0">
                <a:pos x="202" y="277"/>
              </a:cxn>
              <a:cxn ang="0">
                <a:pos x="191" y="277"/>
              </a:cxn>
              <a:cxn ang="0">
                <a:pos x="181" y="277"/>
              </a:cxn>
              <a:cxn ang="0">
                <a:pos x="165" y="277"/>
              </a:cxn>
              <a:cxn ang="0">
                <a:pos x="146" y="270"/>
              </a:cxn>
              <a:cxn ang="0">
                <a:pos x="134" y="267"/>
              </a:cxn>
              <a:cxn ang="0">
                <a:pos x="114" y="258"/>
              </a:cxn>
              <a:cxn ang="0">
                <a:pos x="90" y="251"/>
              </a:cxn>
              <a:cxn ang="0">
                <a:pos x="76" y="246"/>
              </a:cxn>
              <a:cxn ang="0">
                <a:pos x="60" y="241"/>
              </a:cxn>
              <a:cxn ang="0">
                <a:pos x="36" y="233"/>
              </a:cxn>
              <a:cxn ang="0">
                <a:pos x="21" y="227"/>
              </a:cxn>
              <a:cxn ang="0">
                <a:pos x="0" y="222"/>
              </a:cxn>
              <a:cxn ang="0">
                <a:pos x="0" y="203"/>
              </a:cxn>
              <a:cxn ang="0">
                <a:pos x="2" y="186"/>
              </a:cxn>
              <a:cxn ang="0">
                <a:pos x="2" y="160"/>
              </a:cxn>
              <a:cxn ang="0">
                <a:pos x="2" y="147"/>
              </a:cxn>
              <a:cxn ang="0">
                <a:pos x="4" y="112"/>
              </a:cxn>
              <a:cxn ang="0">
                <a:pos x="4" y="97"/>
              </a:cxn>
              <a:cxn ang="0">
                <a:pos x="4" y="83"/>
              </a:cxn>
              <a:cxn ang="0">
                <a:pos x="4" y="73"/>
              </a:cxn>
              <a:cxn ang="0">
                <a:pos x="4" y="52"/>
              </a:cxn>
              <a:cxn ang="0">
                <a:pos x="5" y="40"/>
              </a:cxn>
              <a:cxn ang="0">
                <a:pos x="5" y="30"/>
              </a:cxn>
              <a:cxn ang="0">
                <a:pos x="5" y="0"/>
              </a:cxn>
              <a:cxn ang="0">
                <a:pos x="19" y="0"/>
              </a:cxn>
              <a:cxn ang="0">
                <a:pos x="35" y="0"/>
              </a:cxn>
              <a:cxn ang="0">
                <a:pos x="42" y="0"/>
              </a:cxn>
              <a:cxn ang="0">
                <a:pos x="60" y="0"/>
              </a:cxn>
              <a:cxn ang="0">
                <a:pos x="85" y="0"/>
              </a:cxn>
              <a:cxn ang="0">
                <a:pos x="109" y="0"/>
              </a:cxn>
              <a:cxn ang="0">
                <a:pos x="122" y="0"/>
              </a:cxn>
              <a:cxn ang="0">
                <a:pos x="148" y="0"/>
              </a:cxn>
              <a:cxn ang="0">
                <a:pos x="159" y="0"/>
              </a:cxn>
              <a:cxn ang="0">
                <a:pos x="176" y="0"/>
              </a:cxn>
              <a:cxn ang="0">
                <a:pos x="189" y="0"/>
              </a:cxn>
              <a:cxn ang="0">
                <a:pos x="208" y="2"/>
              </a:cxn>
              <a:cxn ang="0">
                <a:pos x="234" y="2"/>
              </a:cxn>
            </a:cxnLst>
            <a:rect l="0" t="0" r="r" b="b"/>
            <a:pathLst>
              <a:path w="241" h="277">
                <a:moveTo>
                  <a:pt x="241" y="2"/>
                </a:moveTo>
                <a:lnTo>
                  <a:pt x="241" y="9"/>
                </a:lnTo>
                <a:lnTo>
                  <a:pt x="241" y="14"/>
                </a:lnTo>
                <a:lnTo>
                  <a:pt x="241" y="14"/>
                </a:lnTo>
                <a:lnTo>
                  <a:pt x="241" y="18"/>
                </a:lnTo>
                <a:lnTo>
                  <a:pt x="241" y="23"/>
                </a:lnTo>
                <a:lnTo>
                  <a:pt x="239" y="30"/>
                </a:lnTo>
                <a:lnTo>
                  <a:pt x="241" y="31"/>
                </a:lnTo>
                <a:lnTo>
                  <a:pt x="239" y="35"/>
                </a:lnTo>
                <a:lnTo>
                  <a:pt x="239" y="43"/>
                </a:lnTo>
                <a:lnTo>
                  <a:pt x="239" y="48"/>
                </a:lnTo>
                <a:lnTo>
                  <a:pt x="239" y="54"/>
                </a:lnTo>
                <a:lnTo>
                  <a:pt x="239" y="61"/>
                </a:lnTo>
                <a:lnTo>
                  <a:pt x="239" y="71"/>
                </a:lnTo>
                <a:lnTo>
                  <a:pt x="239" y="76"/>
                </a:lnTo>
                <a:lnTo>
                  <a:pt x="239" y="83"/>
                </a:lnTo>
                <a:lnTo>
                  <a:pt x="239" y="85"/>
                </a:lnTo>
                <a:lnTo>
                  <a:pt x="239" y="88"/>
                </a:lnTo>
                <a:lnTo>
                  <a:pt x="239" y="90"/>
                </a:lnTo>
                <a:lnTo>
                  <a:pt x="239" y="91"/>
                </a:lnTo>
                <a:lnTo>
                  <a:pt x="239" y="93"/>
                </a:lnTo>
                <a:lnTo>
                  <a:pt x="239" y="105"/>
                </a:lnTo>
                <a:lnTo>
                  <a:pt x="239" y="109"/>
                </a:lnTo>
                <a:lnTo>
                  <a:pt x="238" y="116"/>
                </a:lnTo>
                <a:lnTo>
                  <a:pt x="238" y="121"/>
                </a:lnTo>
                <a:lnTo>
                  <a:pt x="238" y="124"/>
                </a:lnTo>
                <a:lnTo>
                  <a:pt x="238" y="126"/>
                </a:lnTo>
                <a:lnTo>
                  <a:pt x="238" y="128"/>
                </a:lnTo>
                <a:lnTo>
                  <a:pt x="238" y="136"/>
                </a:lnTo>
                <a:lnTo>
                  <a:pt x="238" y="138"/>
                </a:lnTo>
                <a:lnTo>
                  <a:pt x="238" y="140"/>
                </a:lnTo>
                <a:lnTo>
                  <a:pt x="238" y="143"/>
                </a:lnTo>
                <a:lnTo>
                  <a:pt x="238" y="150"/>
                </a:lnTo>
                <a:lnTo>
                  <a:pt x="238" y="152"/>
                </a:lnTo>
                <a:lnTo>
                  <a:pt x="238" y="155"/>
                </a:lnTo>
                <a:lnTo>
                  <a:pt x="238" y="165"/>
                </a:lnTo>
                <a:lnTo>
                  <a:pt x="238" y="169"/>
                </a:lnTo>
                <a:lnTo>
                  <a:pt x="238" y="171"/>
                </a:lnTo>
                <a:lnTo>
                  <a:pt x="238" y="172"/>
                </a:lnTo>
                <a:lnTo>
                  <a:pt x="238" y="178"/>
                </a:lnTo>
                <a:lnTo>
                  <a:pt x="238" y="179"/>
                </a:lnTo>
                <a:lnTo>
                  <a:pt x="238" y="181"/>
                </a:lnTo>
                <a:lnTo>
                  <a:pt x="238" y="183"/>
                </a:lnTo>
                <a:lnTo>
                  <a:pt x="238" y="184"/>
                </a:lnTo>
                <a:lnTo>
                  <a:pt x="238" y="188"/>
                </a:lnTo>
                <a:lnTo>
                  <a:pt x="238" y="190"/>
                </a:lnTo>
                <a:lnTo>
                  <a:pt x="236" y="191"/>
                </a:lnTo>
                <a:lnTo>
                  <a:pt x="236" y="196"/>
                </a:lnTo>
                <a:lnTo>
                  <a:pt x="236" y="198"/>
                </a:lnTo>
                <a:lnTo>
                  <a:pt x="236" y="200"/>
                </a:lnTo>
                <a:lnTo>
                  <a:pt x="236" y="205"/>
                </a:lnTo>
                <a:lnTo>
                  <a:pt x="236" y="210"/>
                </a:lnTo>
                <a:lnTo>
                  <a:pt x="236" y="215"/>
                </a:lnTo>
                <a:lnTo>
                  <a:pt x="236" y="222"/>
                </a:lnTo>
                <a:lnTo>
                  <a:pt x="236" y="224"/>
                </a:lnTo>
                <a:lnTo>
                  <a:pt x="236" y="226"/>
                </a:lnTo>
                <a:lnTo>
                  <a:pt x="236" y="236"/>
                </a:lnTo>
                <a:lnTo>
                  <a:pt x="236" y="238"/>
                </a:lnTo>
                <a:lnTo>
                  <a:pt x="236" y="239"/>
                </a:lnTo>
                <a:lnTo>
                  <a:pt x="236" y="246"/>
                </a:lnTo>
                <a:lnTo>
                  <a:pt x="236" y="251"/>
                </a:lnTo>
                <a:lnTo>
                  <a:pt x="236" y="253"/>
                </a:lnTo>
                <a:lnTo>
                  <a:pt x="236" y="255"/>
                </a:lnTo>
                <a:lnTo>
                  <a:pt x="236" y="257"/>
                </a:lnTo>
                <a:lnTo>
                  <a:pt x="236" y="258"/>
                </a:lnTo>
                <a:lnTo>
                  <a:pt x="236" y="260"/>
                </a:lnTo>
                <a:lnTo>
                  <a:pt x="236" y="264"/>
                </a:lnTo>
                <a:lnTo>
                  <a:pt x="236" y="270"/>
                </a:lnTo>
                <a:lnTo>
                  <a:pt x="236" y="272"/>
                </a:lnTo>
                <a:lnTo>
                  <a:pt x="236" y="276"/>
                </a:lnTo>
                <a:lnTo>
                  <a:pt x="236" y="277"/>
                </a:lnTo>
                <a:lnTo>
                  <a:pt x="231" y="277"/>
                </a:lnTo>
                <a:lnTo>
                  <a:pt x="229" y="277"/>
                </a:lnTo>
                <a:lnTo>
                  <a:pt x="222" y="277"/>
                </a:lnTo>
                <a:lnTo>
                  <a:pt x="220" y="277"/>
                </a:lnTo>
                <a:lnTo>
                  <a:pt x="219" y="277"/>
                </a:lnTo>
                <a:lnTo>
                  <a:pt x="214" y="277"/>
                </a:lnTo>
                <a:lnTo>
                  <a:pt x="205" y="277"/>
                </a:lnTo>
                <a:lnTo>
                  <a:pt x="203" y="277"/>
                </a:lnTo>
                <a:lnTo>
                  <a:pt x="202" y="277"/>
                </a:lnTo>
                <a:lnTo>
                  <a:pt x="200" y="277"/>
                </a:lnTo>
                <a:lnTo>
                  <a:pt x="198" y="277"/>
                </a:lnTo>
                <a:lnTo>
                  <a:pt x="196" y="277"/>
                </a:lnTo>
                <a:lnTo>
                  <a:pt x="193" y="277"/>
                </a:lnTo>
                <a:lnTo>
                  <a:pt x="191" y="277"/>
                </a:lnTo>
                <a:lnTo>
                  <a:pt x="189" y="277"/>
                </a:lnTo>
                <a:lnTo>
                  <a:pt x="188" y="277"/>
                </a:lnTo>
                <a:lnTo>
                  <a:pt x="186" y="277"/>
                </a:lnTo>
                <a:lnTo>
                  <a:pt x="183" y="277"/>
                </a:lnTo>
                <a:lnTo>
                  <a:pt x="181" y="277"/>
                </a:lnTo>
                <a:lnTo>
                  <a:pt x="177" y="277"/>
                </a:lnTo>
                <a:lnTo>
                  <a:pt x="176" y="277"/>
                </a:lnTo>
                <a:lnTo>
                  <a:pt x="174" y="277"/>
                </a:lnTo>
                <a:lnTo>
                  <a:pt x="169" y="277"/>
                </a:lnTo>
                <a:lnTo>
                  <a:pt x="165" y="277"/>
                </a:lnTo>
                <a:lnTo>
                  <a:pt x="162" y="276"/>
                </a:lnTo>
                <a:lnTo>
                  <a:pt x="160" y="274"/>
                </a:lnTo>
                <a:lnTo>
                  <a:pt x="155" y="272"/>
                </a:lnTo>
                <a:lnTo>
                  <a:pt x="153" y="272"/>
                </a:lnTo>
                <a:lnTo>
                  <a:pt x="146" y="270"/>
                </a:lnTo>
                <a:lnTo>
                  <a:pt x="145" y="270"/>
                </a:lnTo>
                <a:lnTo>
                  <a:pt x="143" y="270"/>
                </a:lnTo>
                <a:lnTo>
                  <a:pt x="138" y="269"/>
                </a:lnTo>
                <a:lnTo>
                  <a:pt x="136" y="267"/>
                </a:lnTo>
                <a:lnTo>
                  <a:pt x="134" y="267"/>
                </a:lnTo>
                <a:lnTo>
                  <a:pt x="133" y="265"/>
                </a:lnTo>
                <a:lnTo>
                  <a:pt x="128" y="264"/>
                </a:lnTo>
                <a:lnTo>
                  <a:pt x="124" y="262"/>
                </a:lnTo>
                <a:lnTo>
                  <a:pt x="121" y="262"/>
                </a:lnTo>
                <a:lnTo>
                  <a:pt x="114" y="258"/>
                </a:lnTo>
                <a:lnTo>
                  <a:pt x="110" y="257"/>
                </a:lnTo>
                <a:lnTo>
                  <a:pt x="107" y="257"/>
                </a:lnTo>
                <a:lnTo>
                  <a:pt x="105" y="255"/>
                </a:lnTo>
                <a:lnTo>
                  <a:pt x="100" y="255"/>
                </a:lnTo>
                <a:lnTo>
                  <a:pt x="90" y="251"/>
                </a:lnTo>
                <a:lnTo>
                  <a:pt x="88" y="251"/>
                </a:lnTo>
                <a:lnTo>
                  <a:pt x="86" y="250"/>
                </a:lnTo>
                <a:lnTo>
                  <a:pt x="85" y="250"/>
                </a:lnTo>
                <a:lnTo>
                  <a:pt x="81" y="248"/>
                </a:lnTo>
                <a:lnTo>
                  <a:pt x="76" y="246"/>
                </a:lnTo>
                <a:lnTo>
                  <a:pt x="73" y="245"/>
                </a:lnTo>
                <a:lnTo>
                  <a:pt x="71" y="245"/>
                </a:lnTo>
                <a:lnTo>
                  <a:pt x="71" y="245"/>
                </a:lnTo>
                <a:lnTo>
                  <a:pt x="62" y="241"/>
                </a:lnTo>
                <a:lnTo>
                  <a:pt x="60" y="241"/>
                </a:lnTo>
                <a:lnTo>
                  <a:pt x="54" y="239"/>
                </a:lnTo>
                <a:lnTo>
                  <a:pt x="52" y="239"/>
                </a:lnTo>
                <a:lnTo>
                  <a:pt x="50" y="238"/>
                </a:lnTo>
                <a:lnTo>
                  <a:pt x="45" y="236"/>
                </a:lnTo>
                <a:lnTo>
                  <a:pt x="36" y="233"/>
                </a:lnTo>
                <a:lnTo>
                  <a:pt x="33" y="233"/>
                </a:lnTo>
                <a:lnTo>
                  <a:pt x="30" y="231"/>
                </a:lnTo>
                <a:lnTo>
                  <a:pt x="28" y="231"/>
                </a:lnTo>
                <a:lnTo>
                  <a:pt x="23" y="229"/>
                </a:lnTo>
                <a:lnTo>
                  <a:pt x="21" y="227"/>
                </a:lnTo>
                <a:lnTo>
                  <a:pt x="14" y="226"/>
                </a:lnTo>
                <a:lnTo>
                  <a:pt x="11" y="226"/>
                </a:lnTo>
                <a:lnTo>
                  <a:pt x="11" y="226"/>
                </a:lnTo>
                <a:lnTo>
                  <a:pt x="2" y="222"/>
                </a:lnTo>
                <a:lnTo>
                  <a:pt x="0" y="222"/>
                </a:lnTo>
                <a:lnTo>
                  <a:pt x="0" y="214"/>
                </a:lnTo>
                <a:lnTo>
                  <a:pt x="0" y="208"/>
                </a:lnTo>
                <a:lnTo>
                  <a:pt x="0" y="207"/>
                </a:lnTo>
                <a:lnTo>
                  <a:pt x="0" y="205"/>
                </a:lnTo>
                <a:lnTo>
                  <a:pt x="0" y="203"/>
                </a:lnTo>
                <a:lnTo>
                  <a:pt x="0" y="198"/>
                </a:lnTo>
                <a:lnTo>
                  <a:pt x="0" y="195"/>
                </a:lnTo>
                <a:lnTo>
                  <a:pt x="2" y="190"/>
                </a:lnTo>
                <a:lnTo>
                  <a:pt x="2" y="188"/>
                </a:lnTo>
                <a:lnTo>
                  <a:pt x="2" y="186"/>
                </a:lnTo>
                <a:lnTo>
                  <a:pt x="2" y="183"/>
                </a:lnTo>
                <a:lnTo>
                  <a:pt x="2" y="181"/>
                </a:lnTo>
                <a:lnTo>
                  <a:pt x="2" y="169"/>
                </a:lnTo>
                <a:lnTo>
                  <a:pt x="2" y="165"/>
                </a:lnTo>
                <a:lnTo>
                  <a:pt x="2" y="160"/>
                </a:lnTo>
                <a:lnTo>
                  <a:pt x="2" y="155"/>
                </a:lnTo>
                <a:lnTo>
                  <a:pt x="2" y="152"/>
                </a:lnTo>
                <a:lnTo>
                  <a:pt x="2" y="150"/>
                </a:lnTo>
                <a:lnTo>
                  <a:pt x="2" y="148"/>
                </a:lnTo>
                <a:lnTo>
                  <a:pt x="2" y="147"/>
                </a:lnTo>
                <a:lnTo>
                  <a:pt x="2" y="138"/>
                </a:lnTo>
                <a:lnTo>
                  <a:pt x="2" y="133"/>
                </a:lnTo>
                <a:lnTo>
                  <a:pt x="2" y="126"/>
                </a:lnTo>
                <a:lnTo>
                  <a:pt x="4" y="117"/>
                </a:lnTo>
                <a:lnTo>
                  <a:pt x="4" y="112"/>
                </a:lnTo>
                <a:lnTo>
                  <a:pt x="4" y="107"/>
                </a:lnTo>
                <a:lnTo>
                  <a:pt x="4" y="105"/>
                </a:lnTo>
                <a:lnTo>
                  <a:pt x="4" y="100"/>
                </a:lnTo>
                <a:lnTo>
                  <a:pt x="4" y="98"/>
                </a:lnTo>
                <a:lnTo>
                  <a:pt x="4" y="97"/>
                </a:lnTo>
                <a:lnTo>
                  <a:pt x="4" y="95"/>
                </a:lnTo>
                <a:lnTo>
                  <a:pt x="4" y="93"/>
                </a:lnTo>
                <a:lnTo>
                  <a:pt x="4" y="91"/>
                </a:lnTo>
                <a:lnTo>
                  <a:pt x="4" y="85"/>
                </a:lnTo>
                <a:lnTo>
                  <a:pt x="4" y="83"/>
                </a:lnTo>
                <a:lnTo>
                  <a:pt x="4" y="78"/>
                </a:lnTo>
                <a:lnTo>
                  <a:pt x="4" y="76"/>
                </a:lnTo>
                <a:lnTo>
                  <a:pt x="4" y="74"/>
                </a:lnTo>
                <a:lnTo>
                  <a:pt x="5" y="74"/>
                </a:lnTo>
                <a:lnTo>
                  <a:pt x="4" y="73"/>
                </a:lnTo>
                <a:lnTo>
                  <a:pt x="4" y="71"/>
                </a:lnTo>
                <a:lnTo>
                  <a:pt x="4" y="66"/>
                </a:lnTo>
                <a:lnTo>
                  <a:pt x="4" y="59"/>
                </a:lnTo>
                <a:lnTo>
                  <a:pt x="4" y="54"/>
                </a:lnTo>
                <a:lnTo>
                  <a:pt x="4" y="52"/>
                </a:lnTo>
                <a:lnTo>
                  <a:pt x="5" y="50"/>
                </a:lnTo>
                <a:lnTo>
                  <a:pt x="5" y="48"/>
                </a:lnTo>
                <a:lnTo>
                  <a:pt x="5" y="45"/>
                </a:lnTo>
                <a:lnTo>
                  <a:pt x="5" y="45"/>
                </a:lnTo>
                <a:lnTo>
                  <a:pt x="5" y="40"/>
                </a:lnTo>
                <a:lnTo>
                  <a:pt x="5" y="38"/>
                </a:lnTo>
                <a:lnTo>
                  <a:pt x="5" y="36"/>
                </a:lnTo>
                <a:lnTo>
                  <a:pt x="5" y="35"/>
                </a:lnTo>
                <a:lnTo>
                  <a:pt x="5" y="31"/>
                </a:lnTo>
                <a:lnTo>
                  <a:pt x="5" y="30"/>
                </a:lnTo>
                <a:lnTo>
                  <a:pt x="5" y="26"/>
                </a:lnTo>
                <a:lnTo>
                  <a:pt x="5" y="19"/>
                </a:lnTo>
                <a:lnTo>
                  <a:pt x="5" y="14"/>
                </a:lnTo>
                <a:lnTo>
                  <a:pt x="5" y="9"/>
                </a:lnTo>
                <a:lnTo>
                  <a:pt x="5" y="0"/>
                </a:lnTo>
                <a:lnTo>
                  <a:pt x="7" y="0"/>
                </a:lnTo>
                <a:lnTo>
                  <a:pt x="9" y="0"/>
                </a:lnTo>
                <a:lnTo>
                  <a:pt x="11" y="0"/>
                </a:lnTo>
                <a:lnTo>
                  <a:pt x="11" y="0"/>
                </a:lnTo>
                <a:lnTo>
                  <a:pt x="19" y="0"/>
                </a:lnTo>
                <a:lnTo>
                  <a:pt x="21" y="0"/>
                </a:lnTo>
                <a:lnTo>
                  <a:pt x="26" y="0"/>
                </a:lnTo>
                <a:lnTo>
                  <a:pt x="28" y="0"/>
                </a:lnTo>
                <a:lnTo>
                  <a:pt x="31" y="0"/>
                </a:lnTo>
                <a:lnTo>
                  <a:pt x="35" y="0"/>
                </a:lnTo>
                <a:lnTo>
                  <a:pt x="36" y="0"/>
                </a:lnTo>
                <a:lnTo>
                  <a:pt x="38" y="0"/>
                </a:lnTo>
                <a:lnTo>
                  <a:pt x="40" y="0"/>
                </a:lnTo>
                <a:lnTo>
                  <a:pt x="40" y="0"/>
                </a:lnTo>
                <a:lnTo>
                  <a:pt x="42" y="0"/>
                </a:lnTo>
                <a:lnTo>
                  <a:pt x="48" y="0"/>
                </a:lnTo>
                <a:lnTo>
                  <a:pt x="52" y="0"/>
                </a:lnTo>
                <a:lnTo>
                  <a:pt x="54" y="0"/>
                </a:lnTo>
                <a:lnTo>
                  <a:pt x="57" y="0"/>
                </a:lnTo>
                <a:lnTo>
                  <a:pt x="60" y="0"/>
                </a:lnTo>
                <a:lnTo>
                  <a:pt x="62" y="0"/>
                </a:lnTo>
                <a:lnTo>
                  <a:pt x="71" y="0"/>
                </a:lnTo>
                <a:lnTo>
                  <a:pt x="78" y="0"/>
                </a:lnTo>
                <a:lnTo>
                  <a:pt x="79" y="0"/>
                </a:lnTo>
                <a:lnTo>
                  <a:pt x="85" y="0"/>
                </a:lnTo>
                <a:lnTo>
                  <a:pt x="97" y="0"/>
                </a:lnTo>
                <a:lnTo>
                  <a:pt x="103" y="0"/>
                </a:lnTo>
                <a:lnTo>
                  <a:pt x="105" y="0"/>
                </a:lnTo>
                <a:lnTo>
                  <a:pt x="107" y="0"/>
                </a:lnTo>
                <a:lnTo>
                  <a:pt x="109" y="0"/>
                </a:lnTo>
                <a:lnTo>
                  <a:pt x="110" y="0"/>
                </a:lnTo>
                <a:lnTo>
                  <a:pt x="114" y="0"/>
                </a:lnTo>
                <a:lnTo>
                  <a:pt x="116" y="0"/>
                </a:lnTo>
                <a:lnTo>
                  <a:pt x="117" y="0"/>
                </a:lnTo>
                <a:lnTo>
                  <a:pt x="122" y="0"/>
                </a:lnTo>
                <a:lnTo>
                  <a:pt x="126" y="0"/>
                </a:lnTo>
                <a:lnTo>
                  <a:pt x="131" y="0"/>
                </a:lnTo>
                <a:lnTo>
                  <a:pt x="133" y="0"/>
                </a:lnTo>
                <a:lnTo>
                  <a:pt x="140" y="0"/>
                </a:lnTo>
                <a:lnTo>
                  <a:pt x="148" y="0"/>
                </a:lnTo>
                <a:lnTo>
                  <a:pt x="150" y="0"/>
                </a:lnTo>
                <a:lnTo>
                  <a:pt x="153" y="0"/>
                </a:lnTo>
                <a:lnTo>
                  <a:pt x="155" y="0"/>
                </a:lnTo>
                <a:lnTo>
                  <a:pt x="157" y="0"/>
                </a:lnTo>
                <a:lnTo>
                  <a:pt x="159" y="0"/>
                </a:lnTo>
                <a:lnTo>
                  <a:pt x="164" y="0"/>
                </a:lnTo>
                <a:lnTo>
                  <a:pt x="165" y="0"/>
                </a:lnTo>
                <a:lnTo>
                  <a:pt x="167" y="0"/>
                </a:lnTo>
                <a:lnTo>
                  <a:pt x="172" y="0"/>
                </a:lnTo>
                <a:lnTo>
                  <a:pt x="176" y="0"/>
                </a:lnTo>
                <a:lnTo>
                  <a:pt x="176" y="0"/>
                </a:lnTo>
                <a:lnTo>
                  <a:pt x="177" y="0"/>
                </a:lnTo>
                <a:lnTo>
                  <a:pt x="179" y="0"/>
                </a:lnTo>
                <a:lnTo>
                  <a:pt x="184" y="0"/>
                </a:lnTo>
                <a:lnTo>
                  <a:pt x="189" y="0"/>
                </a:lnTo>
                <a:lnTo>
                  <a:pt x="191" y="0"/>
                </a:lnTo>
                <a:lnTo>
                  <a:pt x="191" y="0"/>
                </a:lnTo>
                <a:lnTo>
                  <a:pt x="196" y="0"/>
                </a:lnTo>
                <a:lnTo>
                  <a:pt x="202" y="2"/>
                </a:lnTo>
                <a:lnTo>
                  <a:pt x="208" y="2"/>
                </a:lnTo>
                <a:lnTo>
                  <a:pt x="212" y="2"/>
                </a:lnTo>
                <a:lnTo>
                  <a:pt x="219" y="2"/>
                </a:lnTo>
                <a:lnTo>
                  <a:pt x="220" y="2"/>
                </a:lnTo>
                <a:lnTo>
                  <a:pt x="229" y="2"/>
                </a:lnTo>
                <a:lnTo>
                  <a:pt x="234" y="2"/>
                </a:lnTo>
                <a:lnTo>
                  <a:pt x="236" y="2"/>
                </a:lnTo>
                <a:lnTo>
                  <a:pt x="241" y="2"/>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43" name="Freeform 171"/>
          <p:cNvSpPr>
            <a:spLocks/>
          </p:cNvSpPr>
          <p:nvPr/>
        </p:nvSpPr>
        <p:spPr bwMode="auto">
          <a:xfrm>
            <a:off x="6107907" y="2594373"/>
            <a:ext cx="645319" cy="259556"/>
          </a:xfrm>
          <a:custGeom>
            <a:avLst/>
            <a:gdLst/>
            <a:ahLst/>
            <a:cxnLst>
              <a:cxn ang="0">
                <a:pos x="34" y="2"/>
              </a:cxn>
              <a:cxn ang="0">
                <a:pos x="65" y="2"/>
              </a:cxn>
              <a:cxn ang="0">
                <a:pos x="88" y="3"/>
              </a:cxn>
              <a:cxn ang="0">
                <a:pos x="115" y="3"/>
              </a:cxn>
              <a:cxn ang="0">
                <a:pos x="150" y="5"/>
              </a:cxn>
              <a:cxn ang="0">
                <a:pos x="181" y="5"/>
              </a:cxn>
              <a:cxn ang="0">
                <a:pos x="196" y="5"/>
              </a:cxn>
              <a:cxn ang="0">
                <a:pos x="217" y="5"/>
              </a:cxn>
              <a:cxn ang="0">
                <a:pos x="249" y="5"/>
              </a:cxn>
              <a:cxn ang="0">
                <a:pos x="280" y="5"/>
              </a:cxn>
              <a:cxn ang="0">
                <a:pos x="310" y="5"/>
              </a:cxn>
              <a:cxn ang="0">
                <a:pos x="342" y="3"/>
              </a:cxn>
              <a:cxn ang="0">
                <a:pos x="363" y="14"/>
              </a:cxn>
              <a:cxn ang="0">
                <a:pos x="406" y="14"/>
              </a:cxn>
              <a:cxn ang="0">
                <a:pos x="432" y="14"/>
              </a:cxn>
              <a:cxn ang="0">
                <a:pos x="464" y="14"/>
              </a:cxn>
              <a:cxn ang="0">
                <a:pos x="485" y="15"/>
              </a:cxn>
              <a:cxn ang="0">
                <a:pos x="506" y="15"/>
              </a:cxn>
              <a:cxn ang="0">
                <a:pos x="525" y="31"/>
              </a:cxn>
              <a:cxn ang="0">
                <a:pos x="528" y="67"/>
              </a:cxn>
              <a:cxn ang="0">
                <a:pos x="535" y="101"/>
              </a:cxn>
              <a:cxn ang="0">
                <a:pos x="542" y="144"/>
              </a:cxn>
              <a:cxn ang="0">
                <a:pos x="511" y="150"/>
              </a:cxn>
              <a:cxn ang="0">
                <a:pos x="485" y="150"/>
              </a:cxn>
              <a:cxn ang="0">
                <a:pos x="454" y="150"/>
              </a:cxn>
              <a:cxn ang="0">
                <a:pos x="432" y="150"/>
              </a:cxn>
              <a:cxn ang="0">
                <a:pos x="409" y="162"/>
              </a:cxn>
              <a:cxn ang="0">
                <a:pos x="408" y="187"/>
              </a:cxn>
              <a:cxn ang="0">
                <a:pos x="408" y="211"/>
              </a:cxn>
              <a:cxn ang="0">
                <a:pos x="397" y="218"/>
              </a:cxn>
              <a:cxn ang="0">
                <a:pos x="373" y="218"/>
              </a:cxn>
              <a:cxn ang="0">
                <a:pos x="359" y="218"/>
              </a:cxn>
              <a:cxn ang="0">
                <a:pos x="342" y="218"/>
              </a:cxn>
              <a:cxn ang="0">
                <a:pos x="332" y="218"/>
              </a:cxn>
              <a:cxn ang="0">
                <a:pos x="306" y="218"/>
              </a:cxn>
              <a:cxn ang="0">
                <a:pos x="265" y="218"/>
              </a:cxn>
              <a:cxn ang="0">
                <a:pos x="242" y="218"/>
              </a:cxn>
              <a:cxn ang="0">
                <a:pos x="206" y="218"/>
              </a:cxn>
              <a:cxn ang="0">
                <a:pos x="189" y="218"/>
              </a:cxn>
              <a:cxn ang="0">
                <a:pos x="170" y="218"/>
              </a:cxn>
              <a:cxn ang="0">
                <a:pos x="150" y="217"/>
              </a:cxn>
              <a:cxn ang="0">
                <a:pos x="122" y="217"/>
              </a:cxn>
              <a:cxn ang="0">
                <a:pos x="122" y="186"/>
              </a:cxn>
              <a:cxn ang="0">
                <a:pos x="124" y="158"/>
              </a:cxn>
              <a:cxn ang="0">
                <a:pos x="124" y="144"/>
              </a:cxn>
              <a:cxn ang="0">
                <a:pos x="124" y="127"/>
              </a:cxn>
              <a:cxn ang="0">
                <a:pos x="124" y="101"/>
              </a:cxn>
              <a:cxn ang="0">
                <a:pos x="108" y="82"/>
              </a:cxn>
              <a:cxn ang="0">
                <a:pos x="86" y="81"/>
              </a:cxn>
              <a:cxn ang="0">
                <a:pos x="60" y="81"/>
              </a:cxn>
              <a:cxn ang="0">
                <a:pos x="48" y="81"/>
              </a:cxn>
              <a:cxn ang="0">
                <a:pos x="24" y="79"/>
              </a:cxn>
              <a:cxn ang="0">
                <a:pos x="0" y="77"/>
              </a:cxn>
              <a:cxn ang="0">
                <a:pos x="0" y="57"/>
              </a:cxn>
              <a:cxn ang="0">
                <a:pos x="0" y="36"/>
              </a:cxn>
              <a:cxn ang="0">
                <a:pos x="0" y="0"/>
              </a:cxn>
            </a:cxnLst>
            <a:rect l="0" t="0" r="r" b="b"/>
            <a:pathLst>
              <a:path w="542" h="218">
                <a:moveTo>
                  <a:pt x="0" y="0"/>
                </a:moveTo>
                <a:lnTo>
                  <a:pt x="9" y="0"/>
                </a:lnTo>
                <a:lnTo>
                  <a:pt x="19" y="0"/>
                </a:lnTo>
                <a:lnTo>
                  <a:pt x="26" y="0"/>
                </a:lnTo>
                <a:lnTo>
                  <a:pt x="31" y="2"/>
                </a:lnTo>
                <a:lnTo>
                  <a:pt x="33" y="2"/>
                </a:lnTo>
                <a:lnTo>
                  <a:pt x="34" y="2"/>
                </a:lnTo>
                <a:lnTo>
                  <a:pt x="36" y="2"/>
                </a:lnTo>
                <a:lnTo>
                  <a:pt x="38" y="2"/>
                </a:lnTo>
                <a:lnTo>
                  <a:pt x="39" y="2"/>
                </a:lnTo>
                <a:lnTo>
                  <a:pt x="41" y="2"/>
                </a:lnTo>
                <a:lnTo>
                  <a:pt x="50" y="2"/>
                </a:lnTo>
                <a:lnTo>
                  <a:pt x="64" y="2"/>
                </a:lnTo>
                <a:lnTo>
                  <a:pt x="65" y="2"/>
                </a:lnTo>
                <a:lnTo>
                  <a:pt x="70" y="3"/>
                </a:lnTo>
                <a:lnTo>
                  <a:pt x="76" y="3"/>
                </a:lnTo>
                <a:lnTo>
                  <a:pt x="76" y="3"/>
                </a:lnTo>
                <a:lnTo>
                  <a:pt x="77" y="3"/>
                </a:lnTo>
                <a:lnTo>
                  <a:pt x="79" y="3"/>
                </a:lnTo>
                <a:lnTo>
                  <a:pt x="81" y="3"/>
                </a:lnTo>
                <a:lnTo>
                  <a:pt x="88" y="3"/>
                </a:lnTo>
                <a:lnTo>
                  <a:pt x="91" y="3"/>
                </a:lnTo>
                <a:lnTo>
                  <a:pt x="93" y="3"/>
                </a:lnTo>
                <a:lnTo>
                  <a:pt x="98" y="3"/>
                </a:lnTo>
                <a:lnTo>
                  <a:pt x="101" y="3"/>
                </a:lnTo>
                <a:lnTo>
                  <a:pt x="103" y="3"/>
                </a:lnTo>
                <a:lnTo>
                  <a:pt x="112" y="3"/>
                </a:lnTo>
                <a:lnTo>
                  <a:pt x="115" y="3"/>
                </a:lnTo>
                <a:lnTo>
                  <a:pt x="125" y="5"/>
                </a:lnTo>
                <a:lnTo>
                  <a:pt x="129" y="5"/>
                </a:lnTo>
                <a:lnTo>
                  <a:pt x="132" y="5"/>
                </a:lnTo>
                <a:lnTo>
                  <a:pt x="134" y="5"/>
                </a:lnTo>
                <a:lnTo>
                  <a:pt x="136" y="5"/>
                </a:lnTo>
                <a:lnTo>
                  <a:pt x="138" y="5"/>
                </a:lnTo>
                <a:lnTo>
                  <a:pt x="150" y="5"/>
                </a:lnTo>
                <a:lnTo>
                  <a:pt x="153" y="5"/>
                </a:lnTo>
                <a:lnTo>
                  <a:pt x="158" y="5"/>
                </a:lnTo>
                <a:lnTo>
                  <a:pt x="160" y="5"/>
                </a:lnTo>
                <a:lnTo>
                  <a:pt x="170" y="5"/>
                </a:lnTo>
                <a:lnTo>
                  <a:pt x="172" y="5"/>
                </a:lnTo>
                <a:lnTo>
                  <a:pt x="179" y="5"/>
                </a:lnTo>
                <a:lnTo>
                  <a:pt x="181" y="5"/>
                </a:lnTo>
                <a:lnTo>
                  <a:pt x="182" y="5"/>
                </a:lnTo>
                <a:lnTo>
                  <a:pt x="186" y="5"/>
                </a:lnTo>
                <a:lnTo>
                  <a:pt x="189" y="5"/>
                </a:lnTo>
                <a:lnTo>
                  <a:pt x="191" y="5"/>
                </a:lnTo>
                <a:lnTo>
                  <a:pt x="193" y="5"/>
                </a:lnTo>
                <a:lnTo>
                  <a:pt x="194" y="5"/>
                </a:lnTo>
                <a:lnTo>
                  <a:pt x="196" y="5"/>
                </a:lnTo>
                <a:lnTo>
                  <a:pt x="203" y="5"/>
                </a:lnTo>
                <a:lnTo>
                  <a:pt x="205" y="5"/>
                </a:lnTo>
                <a:lnTo>
                  <a:pt x="206" y="5"/>
                </a:lnTo>
                <a:lnTo>
                  <a:pt x="208" y="5"/>
                </a:lnTo>
                <a:lnTo>
                  <a:pt x="210" y="5"/>
                </a:lnTo>
                <a:lnTo>
                  <a:pt x="215" y="5"/>
                </a:lnTo>
                <a:lnTo>
                  <a:pt x="217" y="5"/>
                </a:lnTo>
                <a:lnTo>
                  <a:pt x="227" y="5"/>
                </a:lnTo>
                <a:lnTo>
                  <a:pt x="230" y="5"/>
                </a:lnTo>
                <a:lnTo>
                  <a:pt x="239" y="5"/>
                </a:lnTo>
                <a:lnTo>
                  <a:pt x="242" y="5"/>
                </a:lnTo>
                <a:lnTo>
                  <a:pt x="242" y="5"/>
                </a:lnTo>
                <a:lnTo>
                  <a:pt x="248" y="5"/>
                </a:lnTo>
                <a:lnTo>
                  <a:pt x="249" y="5"/>
                </a:lnTo>
                <a:lnTo>
                  <a:pt x="251" y="5"/>
                </a:lnTo>
                <a:lnTo>
                  <a:pt x="260" y="5"/>
                </a:lnTo>
                <a:lnTo>
                  <a:pt x="261" y="5"/>
                </a:lnTo>
                <a:lnTo>
                  <a:pt x="263" y="5"/>
                </a:lnTo>
                <a:lnTo>
                  <a:pt x="267" y="5"/>
                </a:lnTo>
                <a:lnTo>
                  <a:pt x="272" y="5"/>
                </a:lnTo>
                <a:lnTo>
                  <a:pt x="280" y="5"/>
                </a:lnTo>
                <a:lnTo>
                  <a:pt x="287" y="5"/>
                </a:lnTo>
                <a:lnTo>
                  <a:pt x="291" y="5"/>
                </a:lnTo>
                <a:lnTo>
                  <a:pt x="296" y="5"/>
                </a:lnTo>
                <a:lnTo>
                  <a:pt x="297" y="5"/>
                </a:lnTo>
                <a:lnTo>
                  <a:pt x="299" y="5"/>
                </a:lnTo>
                <a:lnTo>
                  <a:pt x="306" y="5"/>
                </a:lnTo>
                <a:lnTo>
                  <a:pt x="310" y="5"/>
                </a:lnTo>
                <a:lnTo>
                  <a:pt x="323" y="3"/>
                </a:lnTo>
                <a:lnTo>
                  <a:pt x="332" y="3"/>
                </a:lnTo>
                <a:lnTo>
                  <a:pt x="332" y="3"/>
                </a:lnTo>
                <a:lnTo>
                  <a:pt x="335" y="3"/>
                </a:lnTo>
                <a:lnTo>
                  <a:pt x="339" y="3"/>
                </a:lnTo>
                <a:lnTo>
                  <a:pt x="340" y="3"/>
                </a:lnTo>
                <a:lnTo>
                  <a:pt x="342" y="3"/>
                </a:lnTo>
                <a:lnTo>
                  <a:pt x="344" y="3"/>
                </a:lnTo>
                <a:lnTo>
                  <a:pt x="346" y="3"/>
                </a:lnTo>
                <a:lnTo>
                  <a:pt x="351" y="3"/>
                </a:lnTo>
                <a:lnTo>
                  <a:pt x="354" y="3"/>
                </a:lnTo>
                <a:lnTo>
                  <a:pt x="354" y="14"/>
                </a:lnTo>
                <a:lnTo>
                  <a:pt x="356" y="14"/>
                </a:lnTo>
                <a:lnTo>
                  <a:pt x="363" y="14"/>
                </a:lnTo>
                <a:lnTo>
                  <a:pt x="365" y="14"/>
                </a:lnTo>
                <a:lnTo>
                  <a:pt x="377" y="14"/>
                </a:lnTo>
                <a:lnTo>
                  <a:pt x="389" y="14"/>
                </a:lnTo>
                <a:lnTo>
                  <a:pt x="392" y="14"/>
                </a:lnTo>
                <a:lnTo>
                  <a:pt x="394" y="14"/>
                </a:lnTo>
                <a:lnTo>
                  <a:pt x="399" y="14"/>
                </a:lnTo>
                <a:lnTo>
                  <a:pt x="406" y="14"/>
                </a:lnTo>
                <a:lnTo>
                  <a:pt x="408" y="14"/>
                </a:lnTo>
                <a:lnTo>
                  <a:pt x="409" y="14"/>
                </a:lnTo>
                <a:lnTo>
                  <a:pt x="411" y="14"/>
                </a:lnTo>
                <a:lnTo>
                  <a:pt x="413" y="14"/>
                </a:lnTo>
                <a:lnTo>
                  <a:pt x="421" y="14"/>
                </a:lnTo>
                <a:lnTo>
                  <a:pt x="430" y="14"/>
                </a:lnTo>
                <a:lnTo>
                  <a:pt x="432" y="14"/>
                </a:lnTo>
                <a:lnTo>
                  <a:pt x="442" y="14"/>
                </a:lnTo>
                <a:lnTo>
                  <a:pt x="445" y="14"/>
                </a:lnTo>
                <a:lnTo>
                  <a:pt x="447" y="14"/>
                </a:lnTo>
                <a:lnTo>
                  <a:pt x="452" y="14"/>
                </a:lnTo>
                <a:lnTo>
                  <a:pt x="454" y="14"/>
                </a:lnTo>
                <a:lnTo>
                  <a:pt x="463" y="14"/>
                </a:lnTo>
                <a:lnTo>
                  <a:pt x="464" y="14"/>
                </a:lnTo>
                <a:lnTo>
                  <a:pt x="466" y="14"/>
                </a:lnTo>
                <a:lnTo>
                  <a:pt x="475" y="14"/>
                </a:lnTo>
                <a:lnTo>
                  <a:pt x="480" y="14"/>
                </a:lnTo>
                <a:lnTo>
                  <a:pt x="482" y="14"/>
                </a:lnTo>
                <a:lnTo>
                  <a:pt x="483" y="14"/>
                </a:lnTo>
                <a:lnTo>
                  <a:pt x="483" y="14"/>
                </a:lnTo>
                <a:lnTo>
                  <a:pt x="485" y="15"/>
                </a:lnTo>
                <a:lnTo>
                  <a:pt x="488" y="15"/>
                </a:lnTo>
                <a:lnTo>
                  <a:pt x="492" y="15"/>
                </a:lnTo>
                <a:lnTo>
                  <a:pt x="494" y="15"/>
                </a:lnTo>
                <a:lnTo>
                  <a:pt x="495" y="15"/>
                </a:lnTo>
                <a:lnTo>
                  <a:pt x="497" y="15"/>
                </a:lnTo>
                <a:lnTo>
                  <a:pt x="502" y="15"/>
                </a:lnTo>
                <a:lnTo>
                  <a:pt x="506" y="15"/>
                </a:lnTo>
                <a:lnTo>
                  <a:pt x="507" y="15"/>
                </a:lnTo>
                <a:lnTo>
                  <a:pt x="516" y="15"/>
                </a:lnTo>
                <a:lnTo>
                  <a:pt x="521" y="15"/>
                </a:lnTo>
                <a:lnTo>
                  <a:pt x="523" y="22"/>
                </a:lnTo>
                <a:lnTo>
                  <a:pt x="525" y="26"/>
                </a:lnTo>
                <a:lnTo>
                  <a:pt x="525" y="29"/>
                </a:lnTo>
                <a:lnTo>
                  <a:pt x="525" y="31"/>
                </a:lnTo>
                <a:lnTo>
                  <a:pt x="526" y="39"/>
                </a:lnTo>
                <a:lnTo>
                  <a:pt x="526" y="41"/>
                </a:lnTo>
                <a:lnTo>
                  <a:pt x="528" y="50"/>
                </a:lnTo>
                <a:lnTo>
                  <a:pt x="528" y="55"/>
                </a:lnTo>
                <a:lnTo>
                  <a:pt x="528" y="60"/>
                </a:lnTo>
                <a:lnTo>
                  <a:pt x="528" y="62"/>
                </a:lnTo>
                <a:lnTo>
                  <a:pt x="528" y="67"/>
                </a:lnTo>
                <a:lnTo>
                  <a:pt x="528" y="69"/>
                </a:lnTo>
                <a:lnTo>
                  <a:pt x="530" y="69"/>
                </a:lnTo>
                <a:lnTo>
                  <a:pt x="530" y="70"/>
                </a:lnTo>
                <a:lnTo>
                  <a:pt x="531" y="81"/>
                </a:lnTo>
                <a:lnTo>
                  <a:pt x="531" y="84"/>
                </a:lnTo>
                <a:lnTo>
                  <a:pt x="535" y="101"/>
                </a:lnTo>
                <a:lnTo>
                  <a:pt x="535" y="101"/>
                </a:lnTo>
                <a:lnTo>
                  <a:pt x="535" y="103"/>
                </a:lnTo>
                <a:lnTo>
                  <a:pt x="537" y="113"/>
                </a:lnTo>
                <a:lnTo>
                  <a:pt x="537" y="117"/>
                </a:lnTo>
                <a:lnTo>
                  <a:pt x="538" y="125"/>
                </a:lnTo>
                <a:lnTo>
                  <a:pt x="538" y="129"/>
                </a:lnTo>
                <a:lnTo>
                  <a:pt x="540" y="139"/>
                </a:lnTo>
                <a:lnTo>
                  <a:pt x="542" y="144"/>
                </a:lnTo>
                <a:lnTo>
                  <a:pt x="542" y="151"/>
                </a:lnTo>
                <a:lnTo>
                  <a:pt x="535" y="151"/>
                </a:lnTo>
                <a:lnTo>
                  <a:pt x="533" y="151"/>
                </a:lnTo>
                <a:lnTo>
                  <a:pt x="531" y="151"/>
                </a:lnTo>
                <a:lnTo>
                  <a:pt x="516" y="150"/>
                </a:lnTo>
                <a:lnTo>
                  <a:pt x="512" y="150"/>
                </a:lnTo>
                <a:lnTo>
                  <a:pt x="511" y="150"/>
                </a:lnTo>
                <a:lnTo>
                  <a:pt x="509" y="150"/>
                </a:lnTo>
                <a:lnTo>
                  <a:pt x="507" y="150"/>
                </a:lnTo>
                <a:lnTo>
                  <a:pt x="506" y="150"/>
                </a:lnTo>
                <a:lnTo>
                  <a:pt x="504" y="150"/>
                </a:lnTo>
                <a:lnTo>
                  <a:pt x="497" y="150"/>
                </a:lnTo>
                <a:lnTo>
                  <a:pt x="487" y="150"/>
                </a:lnTo>
                <a:lnTo>
                  <a:pt x="485" y="150"/>
                </a:lnTo>
                <a:lnTo>
                  <a:pt x="482" y="150"/>
                </a:lnTo>
                <a:lnTo>
                  <a:pt x="475" y="150"/>
                </a:lnTo>
                <a:lnTo>
                  <a:pt x="471" y="150"/>
                </a:lnTo>
                <a:lnTo>
                  <a:pt x="469" y="150"/>
                </a:lnTo>
                <a:lnTo>
                  <a:pt x="468" y="150"/>
                </a:lnTo>
                <a:lnTo>
                  <a:pt x="464" y="150"/>
                </a:lnTo>
                <a:lnTo>
                  <a:pt x="454" y="150"/>
                </a:lnTo>
                <a:lnTo>
                  <a:pt x="452" y="150"/>
                </a:lnTo>
                <a:lnTo>
                  <a:pt x="452" y="150"/>
                </a:lnTo>
                <a:lnTo>
                  <a:pt x="449" y="150"/>
                </a:lnTo>
                <a:lnTo>
                  <a:pt x="447" y="150"/>
                </a:lnTo>
                <a:lnTo>
                  <a:pt x="442" y="150"/>
                </a:lnTo>
                <a:lnTo>
                  <a:pt x="437" y="150"/>
                </a:lnTo>
                <a:lnTo>
                  <a:pt x="432" y="150"/>
                </a:lnTo>
                <a:lnTo>
                  <a:pt x="426" y="150"/>
                </a:lnTo>
                <a:lnTo>
                  <a:pt x="421" y="150"/>
                </a:lnTo>
                <a:lnTo>
                  <a:pt x="420" y="150"/>
                </a:lnTo>
                <a:lnTo>
                  <a:pt x="413" y="150"/>
                </a:lnTo>
                <a:lnTo>
                  <a:pt x="409" y="150"/>
                </a:lnTo>
                <a:lnTo>
                  <a:pt x="409" y="151"/>
                </a:lnTo>
                <a:lnTo>
                  <a:pt x="409" y="162"/>
                </a:lnTo>
                <a:lnTo>
                  <a:pt x="408" y="165"/>
                </a:lnTo>
                <a:lnTo>
                  <a:pt x="408" y="167"/>
                </a:lnTo>
                <a:lnTo>
                  <a:pt x="408" y="174"/>
                </a:lnTo>
                <a:lnTo>
                  <a:pt x="408" y="181"/>
                </a:lnTo>
                <a:lnTo>
                  <a:pt x="408" y="182"/>
                </a:lnTo>
                <a:lnTo>
                  <a:pt x="408" y="184"/>
                </a:lnTo>
                <a:lnTo>
                  <a:pt x="408" y="187"/>
                </a:lnTo>
                <a:lnTo>
                  <a:pt x="408" y="189"/>
                </a:lnTo>
                <a:lnTo>
                  <a:pt x="408" y="199"/>
                </a:lnTo>
                <a:lnTo>
                  <a:pt x="408" y="203"/>
                </a:lnTo>
                <a:lnTo>
                  <a:pt x="408" y="206"/>
                </a:lnTo>
                <a:lnTo>
                  <a:pt x="408" y="206"/>
                </a:lnTo>
                <a:lnTo>
                  <a:pt x="408" y="208"/>
                </a:lnTo>
                <a:lnTo>
                  <a:pt x="408" y="211"/>
                </a:lnTo>
                <a:lnTo>
                  <a:pt x="408" y="218"/>
                </a:lnTo>
                <a:lnTo>
                  <a:pt x="406" y="218"/>
                </a:lnTo>
                <a:lnTo>
                  <a:pt x="404" y="218"/>
                </a:lnTo>
                <a:lnTo>
                  <a:pt x="402" y="218"/>
                </a:lnTo>
                <a:lnTo>
                  <a:pt x="401" y="218"/>
                </a:lnTo>
                <a:lnTo>
                  <a:pt x="399" y="218"/>
                </a:lnTo>
                <a:lnTo>
                  <a:pt x="397" y="218"/>
                </a:lnTo>
                <a:lnTo>
                  <a:pt x="394" y="218"/>
                </a:lnTo>
                <a:lnTo>
                  <a:pt x="392" y="218"/>
                </a:lnTo>
                <a:lnTo>
                  <a:pt x="387" y="218"/>
                </a:lnTo>
                <a:lnTo>
                  <a:pt x="385" y="218"/>
                </a:lnTo>
                <a:lnTo>
                  <a:pt x="383" y="218"/>
                </a:lnTo>
                <a:lnTo>
                  <a:pt x="378" y="218"/>
                </a:lnTo>
                <a:lnTo>
                  <a:pt x="373" y="218"/>
                </a:lnTo>
                <a:lnTo>
                  <a:pt x="368" y="218"/>
                </a:lnTo>
                <a:lnTo>
                  <a:pt x="366" y="218"/>
                </a:lnTo>
                <a:lnTo>
                  <a:pt x="365" y="218"/>
                </a:lnTo>
                <a:lnTo>
                  <a:pt x="363" y="218"/>
                </a:lnTo>
                <a:lnTo>
                  <a:pt x="363" y="218"/>
                </a:lnTo>
                <a:lnTo>
                  <a:pt x="361" y="218"/>
                </a:lnTo>
                <a:lnTo>
                  <a:pt x="359" y="218"/>
                </a:lnTo>
                <a:lnTo>
                  <a:pt x="358" y="218"/>
                </a:lnTo>
                <a:lnTo>
                  <a:pt x="356" y="218"/>
                </a:lnTo>
                <a:lnTo>
                  <a:pt x="354" y="218"/>
                </a:lnTo>
                <a:lnTo>
                  <a:pt x="351" y="218"/>
                </a:lnTo>
                <a:lnTo>
                  <a:pt x="347" y="218"/>
                </a:lnTo>
                <a:lnTo>
                  <a:pt x="344" y="218"/>
                </a:lnTo>
                <a:lnTo>
                  <a:pt x="342" y="218"/>
                </a:lnTo>
                <a:lnTo>
                  <a:pt x="340" y="218"/>
                </a:lnTo>
                <a:lnTo>
                  <a:pt x="339" y="218"/>
                </a:lnTo>
                <a:lnTo>
                  <a:pt x="337" y="218"/>
                </a:lnTo>
                <a:lnTo>
                  <a:pt x="335" y="218"/>
                </a:lnTo>
                <a:lnTo>
                  <a:pt x="334" y="218"/>
                </a:lnTo>
                <a:lnTo>
                  <a:pt x="332" y="218"/>
                </a:lnTo>
                <a:lnTo>
                  <a:pt x="332" y="218"/>
                </a:lnTo>
                <a:lnTo>
                  <a:pt x="330" y="218"/>
                </a:lnTo>
                <a:lnTo>
                  <a:pt x="328" y="218"/>
                </a:lnTo>
                <a:lnTo>
                  <a:pt x="323" y="218"/>
                </a:lnTo>
                <a:lnTo>
                  <a:pt x="322" y="218"/>
                </a:lnTo>
                <a:lnTo>
                  <a:pt x="320" y="218"/>
                </a:lnTo>
                <a:lnTo>
                  <a:pt x="313" y="218"/>
                </a:lnTo>
                <a:lnTo>
                  <a:pt x="306" y="218"/>
                </a:lnTo>
                <a:lnTo>
                  <a:pt x="301" y="218"/>
                </a:lnTo>
                <a:lnTo>
                  <a:pt x="287" y="218"/>
                </a:lnTo>
                <a:lnTo>
                  <a:pt x="287" y="218"/>
                </a:lnTo>
                <a:lnTo>
                  <a:pt x="282" y="218"/>
                </a:lnTo>
                <a:lnTo>
                  <a:pt x="279" y="218"/>
                </a:lnTo>
                <a:lnTo>
                  <a:pt x="272" y="218"/>
                </a:lnTo>
                <a:lnTo>
                  <a:pt x="265" y="218"/>
                </a:lnTo>
                <a:lnTo>
                  <a:pt x="263" y="218"/>
                </a:lnTo>
                <a:lnTo>
                  <a:pt x="260" y="218"/>
                </a:lnTo>
                <a:lnTo>
                  <a:pt x="256" y="218"/>
                </a:lnTo>
                <a:lnTo>
                  <a:pt x="251" y="218"/>
                </a:lnTo>
                <a:lnTo>
                  <a:pt x="249" y="218"/>
                </a:lnTo>
                <a:lnTo>
                  <a:pt x="248" y="218"/>
                </a:lnTo>
                <a:lnTo>
                  <a:pt x="242" y="218"/>
                </a:lnTo>
                <a:lnTo>
                  <a:pt x="241" y="218"/>
                </a:lnTo>
                <a:lnTo>
                  <a:pt x="234" y="218"/>
                </a:lnTo>
                <a:lnTo>
                  <a:pt x="230" y="218"/>
                </a:lnTo>
                <a:lnTo>
                  <a:pt x="227" y="218"/>
                </a:lnTo>
                <a:lnTo>
                  <a:pt x="211" y="218"/>
                </a:lnTo>
                <a:lnTo>
                  <a:pt x="210" y="218"/>
                </a:lnTo>
                <a:lnTo>
                  <a:pt x="206" y="218"/>
                </a:lnTo>
                <a:lnTo>
                  <a:pt x="203" y="218"/>
                </a:lnTo>
                <a:lnTo>
                  <a:pt x="201" y="218"/>
                </a:lnTo>
                <a:lnTo>
                  <a:pt x="196" y="218"/>
                </a:lnTo>
                <a:lnTo>
                  <a:pt x="194" y="218"/>
                </a:lnTo>
                <a:lnTo>
                  <a:pt x="193" y="218"/>
                </a:lnTo>
                <a:lnTo>
                  <a:pt x="191" y="218"/>
                </a:lnTo>
                <a:lnTo>
                  <a:pt x="189" y="218"/>
                </a:lnTo>
                <a:lnTo>
                  <a:pt x="187" y="218"/>
                </a:lnTo>
                <a:lnTo>
                  <a:pt x="184" y="218"/>
                </a:lnTo>
                <a:lnTo>
                  <a:pt x="182" y="218"/>
                </a:lnTo>
                <a:lnTo>
                  <a:pt x="181" y="218"/>
                </a:lnTo>
                <a:lnTo>
                  <a:pt x="179" y="218"/>
                </a:lnTo>
                <a:lnTo>
                  <a:pt x="177" y="218"/>
                </a:lnTo>
                <a:lnTo>
                  <a:pt x="170" y="218"/>
                </a:lnTo>
                <a:lnTo>
                  <a:pt x="168" y="218"/>
                </a:lnTo>
                <a:lnTo>
                  <a:pt x="167" y="218"/>
                </a:lnTo>
                <a:lnTo>
                  <a:pt x="160" y="218"/>
                </a:lnTo>
                <a:lnTo>
                  <a:pt x="158" y="218"/>
                </a:lnTo>
                <a:lnTo>
                  <a:pt x="155" y="218"/>
                </a:lnTo>
                <a:lnTo>
                  <a:pt x="151" y="218"/>
                </a:lnTo>
                <a:lnTo>
                  <a:pt x="150" y="217"/>
                </a:lnTo>
                <a:lnTo>
                  <a:pt x="146" y="217"/>
                </a:lnTo>
                <a:lnTo>
                  <a:pt x="143" y="217"/>
                </a:lnTo>
                <a:lnTo>
                  <a:pt x="138" y="217"/>
                </a:lnTo>
                <a:lnTo>
                  <a:pt x="136" y="217"/>
                </a:lnTo>
                <a:lnTo>
                  <a:pt x="134" y="217"/>
                </a:lnTo>
                <a:lnTo>
                  <a:pt x="132" y="217"/>
                </a:lnTo>
                <a:lnTo>
                  <a:pt x="122" y="217"/>
                </a:lnTo>
                <a:lnTo>
                  <a:pt x="122" y="213"/>
                </a:lnTo>
                <a:lnTo>
                  <a:pt x="122" y="211"/>
                </a:lnTo>
                <a:lnTo>
                  <a:pt x="122" y="208"/>
                </a:lnTo>
                <a:lnTo>
                  <a:pt x="122" y="203"/>
                </a:lnTo>
                <a:lnTo>
                  <a:pt x="122" y="199"/>
                </a:lnTo>
                <a:lnTo>
                  <a:pt x="122" y="194"/>
                </a:lnTo>
                <a:lnTo>
                  <a:pt x="122" y="186"/>
                </a:lnTo>
                <a:lnTo>
                  <a:pt x="122" y="181"/>
                </a:lnTo>
                <a:lnTo>
                  <a:pt x="122" y="175"/>
                </a:lnTo>
                <a:lnTo>
                  <a:pt x="122" y="170"/>
                </a:lnTo>
                <a:lnTo>
                  <a:pt x="122" y="168"/>
                </a:lnTo>
                <a:lnTo>
                  <a:pt x="122" y="167"/>
                </a:lnTo>
                <a:lnTo>
                  <a:pt x="122" y="165"/>
                </a:lnTo>
                <a:lnTo>
                  <a:pt x="124" y="158"/>
                </a:lnTo>
                <a:lnTo>
                  <a:pt x="124" y="155"/>
                </a:lnTo>
                <a:lnTo>
                  <a:pt x="124" y="151"/>
                </a:lnTo>
                <a:lnTo>
                  <a:pt x="124" y="150"/>
                </a:lnTo>
                <a:lnTo>
                  <a:pt x="124" y="148"/>
                </a:lnTo>
                <a:lnTo>
                  <a:pt x="124" y="146"/>
                </a:lnTo>
                <a:lnTo>
                  <a:pt x="124" y="146"/>
                </a:lnTo>
                <a:lnTo>
                  <a:pt x="124" y="144"/>
                </a:lnTo>
                <a:lnTo>
                  <a:pt x="124" y="141"/>
                </a:lnTo>
                <a:lnTo>
                  <a:pt x="124" y="137"/>
                </a:lnTo>
                <a:lnTo>
                  <a:pt x="124" y="136"/>
                </a:lnTo>
                <a:lnTo>
                  <a:pt x="124" y="134"/>
                </a:lnTo>
                <a:lnTo>
                  <a:pt x="124" y="132"/>
                </a:lnTo>
                <a:lnTo>
                  <a:pt x="124" y="131"/>
                </a:lnTo>
                <a:lnTo>
                  <a:pt x="124" y="127"/>
                </a:lnTo>
                <a:lnTo>
                  <a:pt x="124" y="124"/>
                </a:lnTo>
                <a:lnTo>
                  <a:pt x="124" y="120"/>
                </a:lnTo>
                <a:lnTo>
                  <a:pt x="124" y="117"/>
                </a:lnTo>
                <a:lnTo>
                  <a:pt x="124" y="117"/>
                </a:lnTo>
                <a:lnTo>
                  <a:pt x="124" y="113"/>
                </a:lnTo>
                <a:lnTo>
                  <a:pt x="124" y="107"/>
                </a:lnTo>
                <a:lnTo>
                  <a:pt x="124" y="101"/>
                </a:lnTo>
                <a:lnTo>
                  <a:pt x="124" y="100"/>
                </a:lnTo>
                <a:lnTo>
                  <a:pt x="124" y="93"/>
                </a:lnTo>
                <a:lnTo>
                  <a:pt x="124" y="86"/>
                </a:lnTo>
                <a:lnTo>
                  <a:pt x="124" y="82"/>
                </a:lnTo>
                <a:lnTo>
                  <a:pt x="115" y="82"/>
                </a:lnTo>
                <a:lnTo>
                  <a:pt x="112" y="82"/>
                </a:lnTo>
                <a:lnTo>
                  <a:pt x="108" y="82"/>
                </a:lnTo>
                <a:lnTo>
                  <a:pt x="107" y="82"/>
                </a:lnTo>
                <a:lnTo>
                  <a:pt x="107" y="82"/>
                </a:lnTo>
                <a:lnTo>
                  <a:pt x="103" y="82"/>
                </a:lnTo>
                <a:lnTo>
                  <a:pt x="101" y="82"/>
                </a:lnTo>
                <a:lnTo>
                  <a:pt x="96" y="81"/>
                </a:lnTo>
                <a:lnTo>
                  <a:pt x="91" y="81"/>
                </a:lnTo>
                <a:lnTo>
                  <a:pt x="86" y="81"/>
                </a:lnTo>
                <a:lnTo>
                  <a:pt x="79" y="81"/>
                </a:lnTo>
                <a:lnTo>
                  <a:pt x="76" y="81"/>
                </a:lnTo>
                <a:lnTo>
                  <a:pt x="69" y="81"/>
                </a:lnTo>
                <a:lnTo>
                  <a:pt x="65" y="81"/>
                </a:lnTo>
                <a:lnTo>
                  <a:pt x="64" y="81"/>
                </a:lnTo>
                <a:lnTo>
                  <a:pt x="62" y="81"/>
                </a:lnTo>
                <a:lnTo>
                  <a:pt x="60" y="81"/>
                </a:lnTo>
                <a:lnTo>
                  <a:pt x="60" y="81"/>
                </a:lnTo>
                <a:lnTo>
                  <a:pt x="58" y="81"/>
                </a:lnTo>
                <a:lnTo>
                  <a:pt x="55" y="81"/>
                </a:lnTo>
                <a:lnTo>
                  <a:pt x="53" y="81"/>
                </a:lnTo>
                <a:lnTo>
                  <a:pt x="52" y="81"/>
                </a:lnTo>
                <a:lnTo>
                  <a:pt x="50" y="81"/>
                </a:lnTo>
                <a:lnTo>
                  <a:pt x="48" y="81"/>
                </a:lnTo>
                <a:lnTo>
                  <a:pt x="46" y="79"/>
                </a:lnTo>
                <a:lnTo>
                  <a:pt x="46" y="79"/>
                </a:lnTo>
                <a:lnTo>
                  <a:pt x="45" y="79"/>
                </a:lnTo>
                <a:lnTo>
                  <a:pt x="43" y="79"/>
                </a:lnTo>
                <a:lnTo>
                  <a:pt x="38" y="79"/>
                </a:lnTo>
                <a:lnTo>
                  <a:pt x="34" y="79"/>
                </a:lnTo>
                <a:lnTo>
                  <a:pt x="24" y="79"/>
                </a:lnTo>
                <a:lnTo>
                  <a:pt x="22" y="79"/>
                </a:lnTo>
                <a:lnTo>
                  <a:pt x="15" y="79"/>
                </a:lnTo>
                <a:lnTo>
                  <a:pt x="12" y="79"/>
                </a:lnTo>
                <a:lnTo>
                  <a:pt x="9" y="79"/>
                </a:lnTo>
                <a:lnTo>
                  <a:pt x="7" y="77"/>
                </a:lnTo>
                <a:lnTo>
                  <a:pt x="5" y="77"/>
                </a:lnTo>
                <a:lnTo>
                  <a:pt x="0" y="77"/>
                </a:lnTo>
                <a:lnTo>
                  <a:pt x="0" y="76"/>
                </a:lnTo>
                <a:lnTo>
                  <a:pt x="0" y="72"/>
                </a:lnTo>
                <a:lnTo>
                  <a:pt x="0" y="70"/>
                </a:lnTo>
                <a:lnTo>
                  <a:pt x="0" y="64"/>
                </a:lnTo>
                <a:lnTo>
                  <a:pt x="0" y="60"/>
                </a:lnTo>
                <a:lnTo>
                  <a:pt x="0" y="58"/>
                </a:lnTo>
                <a:lnTo>
                  <a:pt x="0" y="57"/>
                </a:lnTo>
                <a:lnTo>
                  <a:pt x="0" y="55"/>
                </a:lnTo>
                <a:lnTo>
                  <a:pt x="0" y="53"/>
                </a:lnTo>
                <a:lnTo>
                  <a:pt x="0" y="51"/>
                </a:lnTo>
                <a:lnTo>
                  <a:pt x="0" y="46"/>
                </a:lnTo>
                <a:lnTo>
                  <a:pt x="0" y="39"/>
                </a:lnTo>
                <a:lnTo>
                  <a:pt x="0" y="38"/>
                </a:lnTo>
                <a:lnTo>
                  <a:pt x="0" y="36"/>
                </a:lnTo>
                <a:lnTo>
                  <a:pt x="0" y="26"/>
                </a:lnTo>
                <a:lnTo>
                  <a:pt x="0" y="24"/>
                </a:lnTo>
                <a:lnTo>
                  <a:pt x="0" y="22"/>
                </a:lnTo>
                <a:lnTo>
                  <a:pt x="0" y="15"/>
                </a:lnTo>
                <a:lnTo>
                  <a:pt x="0" y="10"/>
                </a:lnTo>
                <a:lnTo>
                  <a:pt x="0" y="5"/>
                </a:lnTo>
                <a:lnTo>
                  <a:pt x="0"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47" name="Freeform 175"/>
          <p:cNvSpPr>
            <a:spLocks/>
          </p:cNvSpPr>
          <p:nvPr/>
        </p:nvSpPr>
        <p:spPr bwMode="auto">
          <a:xfrm>
            <a:off x="6859191" y="2688431"/>
            <a:ext cx="428625" cy="329804"/>
          </a:xfrm>
          <a:custGeom>
            <a:avLst/>
            <a:gdLst/>
            <a:ahLst/>
            <a:cxnLst>
              <a:cxn ang="0">
                <a:pos x="324" y="17"/>
              </a:cxn>
              <a:cxn ang="0">
                <a:pos x="329" y="38"/>
              </a:cxn>
              <a:cxn ang="0">
                <a:pos x="332" y="64"/>
              </a:cxn>
              <a:cxn ang="0">
                <a:pos x="342" y="81"/>
              </a:cxn>
              <a:cxn ang="0">
                <a:pos x="336" y="117"/>
              </a:cxn>
              <a:cxn ang="0">
                <a:pos x="330" y="138"/>
              </a:cxn>
              <a:cxn ang="0">
                <a:pos x="346" y="169"/>
              </a:cxn>
              <a:cxn ang="0">
                <a:pos x="351" y="181"/>
              </a:cxn>
              <a:cxn ang="0">
                <a:pos x="351" y="193"/>
              </a:cxn>
              <a:cxn ang="0">
                <a:pos x="354" y="208"/>
              </a:cxn>
              <a:cxn ang="0">
                <a:pos x="348" y="222"/>
              </a:cxn>
              <a:cxn ang="0">
                <a:pos x="344" y="231"/>
              </a:cxn>
              <a:cxn ang="0">
                <a:pos x="346" y="236"/>
              </a:cxn>
              <a:cxn ang="0">
                <a:pos x="337" y="232"/>
              </a:cxn>
              <a:cxn ang="0">
                <a:pos x="330" y="241"/>
              </a:cxn>
              <a:cxn ang="0">
                <a:pos x="339" y="244"/>
              </a:cxn>
              <a:cxn ang="0">
                <a:pos x="334" y="243"/>
              </a:cxn>
              <a:cxn ang="0">
                <a:pos x="324" y="237"/>
              </a:cxn>
              <a:cxn ang="0">
                <a:pos x="320" y="234"/>
              </a:cxn>
              <a:cxn ang="0">
                <a:pos x="322" y="227"/>
              </a:cxn>
              <a:cxn ang="0">
                <a:pos x="310" y="232"/>
              </a:cxn>
              <a:cxn ang="0">
                <a:pos x="298" y="232"/>
              </a:cxn>
              <a:cxn ang="0">
                <a:pos x="287" y="236"/>
              </a:cxn>
              <a:cxn ang="0">
                <a:pos x="277" y="243"/>
              </a:cxn>
              <a:cxn ang="0">
                <a:pos x="275" y="249"/>
              </a:cxn>
              <a:cxn ang="0">
                <a:pos x="274" y="261"/>
              </a:cxn>
              <a:cxn ang="0">
                <a:pos x="274" y="267"/>
              </a:cxn>
              <a:cxn ang="0">
                <a:pos x="262" y="267"/>
              </a:cxn>
              <a:cxn ang="0">
                <a:pos x="260" y="267"/>
              </a:cxn>
              <a:cxn ang="0">
                <a:pos x="250" y="265"/>
              </a:cxn>
              <a:cxn ang="0">
                <a:pos x="244" y="263"/>
              </a:cxn>
              <a:cxn ang="0">
                <a:pos x="231" y="261"/>
              </a:cxn>
              <a:cxn ang="0">
                <a:pos x="219" y="261"/>
              </a:cxn>
              <a:cxn ang="0">
                <a:pos x="207" y="263"/>
              </a:cxn>
              <a:cxn ang="0">
                <a:pos x="198" y="263"/>
              </a:cxn>
              <a:cxn ang="0">
                <a:pos x="189" y="258"/>
              </a:cxn>
              <a:cxn ang="0">
                <a:pos x="184" y="272"/>
              </a:cxn>
              <a:cxn ang="0">
                <a:pos x="160" y="275"/>
              </a:cxn>
              <a:cxn ang="0">
                <a:pos x="129" y="275"/>
              </a:cxn>
              <a:cxn ang="0">
                <a:pos x="109" y="277"/>
              </a:cxn>
              <a:cxn ang="0">
                <a:pos x="93" y="253"/>
              </a:cxn>
              <a:cxn ang="0">
                <a:pos x="93" y="231"/>
              </a:cxn>
              <a:cxn ang="0">
                <a:pos x="64" y="232"/>
              </a:cxn>
              <a:cxn ang="0">
                <a:pos x="45" y="217"/>
              </a:cxn>
              <a:cxn ang="0">
                <a:pos x="45" y="191"/>
              </a:cxn>
              <a:cxn ang="0">
                <a:pos x="35" y="186"/>
              </a:cxn>
              <a:cxn ang="0">
                <a:pos x="2" y="186"/>
              </a:cxn>
              <a:cxn ang="0">
                <a:pos x="0" y="151"/>
              </a:cxn>
              <a:cxn ang="0">
                <a:pos x="0" y="98"/>
              </a:cxn>
              <a:cxn ang="0">
                <a:pos x="5" y="72"/>
              </a:cxn>
              <a:cxn ang="0">
                <a:pos x="38" y="72"/>
              </a:cxn>
              <a:cxn ang="0">
                <a:pos x="45" y="36"/>
              </a:cxn>
              <a:cxn ang="0">
                <a:pos x="52" y="5"/>
              </a:cxn>
              <a:cxn ang="0">
                <a:pos x="84" y="5"/>
              </a:cxn>
              <a:cxn ang="0">
                <a:pos x="115" y="5"/>
              </a:cxn>
              <a:cxn ang="0">
                <a:pos x="153" y="5"/>
              </a:cxn>
              <a:cxn ang="0">
                <a:pos x="186" y="3"/>
              </a:cxn>
              <a:cxn ang="0">
                <a:pos x="213" y="3"/>
              </a:cxn>
              <a:cxn ang="0">
                <a:pos x="251" y="2"/>
              </a:cxn>
              <a:cxn ang="0">
                <a:pos x="298" y="2"/>
              </a:cxn>
              <a:cxn ang="0">
                <a:pos x="320" y="0"/>
              </a:cxn>
            </a:cxnLst>
            <a:rect l="0" t="0" r="r" b="b"/>
            <a:pathLst>
              <a:path w="360" h="277">
                <a:moveTo>
                  <a:pt x="320" y="0"/>
                </a:moveTo>
                <a:lnTo>
                  <a:pt x="320" y="2"/>
                </a:lnTo>
                <a:lnTo>
                  <a:pt x="320" y="3"/>
                </a:lnTo>
                <a:lnTo>
                  <a:pt x="322" y="5"/>
                </a:lnTo>
                <a:lnTo>
                  <a:pt x="322" y="7"/>
                </a:lnTo>
                <a:lnTo>
                  <a:pt x="324" y="7"/>
                </a:lnTo>
                <a:lnTo>
                  <a:pt x="324" y="10"/>
                </a:lnTo>
                <a:lnTo>
                  <a:pt x="324" y="14"/>
                </a:lnTo>
                <a:lnTo>
                  <a:pt x="324" y="17"/>
                </a:lnTo>
                <a:lnTo>
                  <a:pt x="324" y="19"/>
                </a:lnTo>
                <a:lnTo>
                  <a:pt x="324" y="22"/>
                </a:lnTo>
                <a:lnTo>
                  <a:pt x="324" y="24"/>
                </a:lnTo>
                <a:lnTo>
                  <a:pt x="324" y="26"/>
                </a:lnTo>
                <a:lnTo>
                  <a:pt x="325" y="31"/>
                </a:lnTo>
                <a:lnTo>
                  <a:pt x="325" y="33"/>
                </a:lnTo>
                <a:lnTo>
                  <a:pt x="327" y="34"/>
                </a:lnTo>
                <a:lnTo>
                  <a:pt x="327" y="36"/>
                </a:lnTo>
                <a:lnTo>
                  <a:pt x="329" y="38"/>
                </a:lnTo>
                <a:lnTo>
                  <a:pt x="329" y="40"/>
                </a:lnTo>
                <a:lnTo>
                  <a:pt x="329" y="45"/>
                </a:lnTo>
                <a:lnTo>
                  <a:pt x="329" y="50"/>
                </a:lnTo>
                <a:lnTo>
                  <a:pt x="329" y="52"/>
                </a:lnTo>
                <a:lnTo>
                  <a:pt x="329" y="53"/>
                </a:lnTo>
                <a:lnTo>
                  <a:pt x="330" y="55"/>
                </a:lnTo>
                <a:lnTo>
                  <a:pt x="330" y="57"/>
                </a:lnTo>
                <a:lnTo>
                  <a:pt x="330" y="58"/>
                </a:lnTo>
                <a:lnTo>
                  <a:pt x="332" y="64"/>
                </a:lnTo>
                <a:lnTo>
                  <a:pt x="334" y="67"/>
                </a:lnTo>
                <a:lnTo>
                  <a:pt x="334" y="67"/>
                </a:lnTo>
                <a:lnTo>
                  <a:pt x="336" y="71"/>
                </a:lnTo>
                <a:lnTo>
                  <a:pt x="337" y="71"/>
                </a:lnTo>
                <a:lnTo>
                  <a:pt x="337" y="72"/>
                </a:lnTo>
                <a:lnTo>
                  <a:pt x="339" y="74"/>
                </a:lnTo>
                <a:lnTo>
                  <a:pt x="339" y="76"/>
                </a:lnTo>
                <a:lnTo>
                  <a:pt x="341" y="79"/>
                </a:lnTo>
                <a:lnTo>
                  <a:pt x="342" y="81"/>
                </a:lnTo>
                <a:lnTo>
                  <a:pt x="344" y="83"/>
                </a:lnTo>
                <a:lnTo>
                  <a:pt x="344" y="83"/>
                </a:lnTo>
                <a:lnTo>
                  <a:pt x="346" y="84"/>
                </a:lnTo>
                <a:lnTo>
                  <a:pt x="348" y="96"/>
                </a:lnTo>
                <a:lnTo>
                  <a:pt x="348" y="103"/>
                </a:lnTo>
                <a:lnTo>
                  <a:pt x="348" y="105"/>
                </a:lnTo>
                <a:lnTo>
                  <a:pt x="346" y="107"/>
                </a:lnTo>
                <a:lnTo>
                  <a:pt x="337" y="114"/>
                </a:lnTo>
                <a:lnTo>
                  <a:pt x="336" y="117"/>
                </a:lnTo>
                <a:lnTo>
                  <a:pt x="336" y="119"/>
                </a:lnTo>
                <a:lnTo>
                  <a:pt x="334" y="120"/>
                </a:lnTo>
                <a:lnTo>
                  <a:pt x="334" y="122"/>
                </a:lnTo>
                <a:lnTo>
                  <a:pt x="334" y="124"/>
                </a:lnTo>
                <a:lnTo>
                  <a:pt x="332" y="127"/>
                </a:lnTo>
                <a:lnTo>
                  <a:pt x="329" y="129"/>
                </a:lnTo>
                <a:lnTo>
                  <a:pt x="329" y="131"/>
                </a:lnTo>
                <a:lnTo>
                  <a:pt x="329" y="134"/>
                </a:lnTo>
                <a:lnTo>
                  <a:pt x="330" y="138"/>
                </a:lnTo>
                <a:lnTo>
                  <a:pt x="332" y="141"/>
                </a:lnTo>
                <a:lnTo>
                  <a:pt x="334" y="141"/>
                </a:lnTo>
                <a:lnTo>
                  <a:pt x="334" y="143"/>
                </a:lnTo>
                <a:lnTo>
                  <a:pt x="336" y="150"/>
                </a:lnTo>
                <a:lnTo>
                  <a:pt x="342" y="158"/>
                </a:lnTo>
                <a:lnTo>
                  <a:pt x="344" y="163"/>
                </a:lnTo>
                <a:lnTo>
                  <a:pt x="344" y="165"/>
                </a:lnTo>
                <a:lnTo>
                  <a:pt x="344" y="167"/>
                </a:lnTo>
                <a:lnTo>
                  <a:pt x="346" y="169"/>
                </a:lnTo>
                <a:lnTo>
                  <a:pt x="348" y="172"/>
                </a:lnTo>
                <a:lnTo>
                  <a:pt x="348" y="172"/>
                </a:lnTo>
                <a:lnTo>
                  <a:pt x="349" y="172"/>
                </a:lnTo>
                <a:lnTo>
                  <a:pt x="349" y="174"/>
                </a:lnTo>
                <a:lnTo>
                  <a:pt x="349" y="174"/>
                </a:lnTo>
                <a:lnTo>
                  <a:pt x="349" y="175"/>
                </a:lnTo>
                <a:lnTo>
                  <a:pt x="349" y="177"/>
                </a:lnTo>
                <a:lnTo>
                  <a:pt x="351" y="179"/>
                </a:lnTo>
                <a:lnTo>
                  <a:pt x="351" y="181"/>
                </a:lnTo>
                <a:lnTo>
                  <a:pt x="351" y="182"/>
                </a:lnTo>
                <a:lnTo>
                  <a:pt x="351" y="184"/>
                </a:lnTo>
                <a:lnTo>
                  <a:pt x="351" y="186"/>
                </a:lnTo>
                <a:lnTo>
                  <a:pt x="353" y="188"/>
                </a:lnTo>
                <a:lnTo>
                  <a:pt x="353" y="188"/>
                </a:lnTo>
                <a:lnTo>
                  <a:pt x="351" y="188"/>
                </a:lnTo>
                <a:lnTo>
                  <a:pt x="351" y="189"/>
                </a:lnTo>
                <a:lnTo>
                  <a:pt x="351" y="191"/>
                </a:lnTo>
                <a:lnTo>
                  <a:pt x="351" y="193"/>
                </a:lnTo>
                <a:lnTo>
                  <a:pt x="353" y="194"/>
                </a:lnTo>
                <a:lnTo>
                  <a:pt x="353" y="196"/>
                </a:lnTo>
                <a:lnTo>
                  <a:pt x="353" y="198"/>
                </a:lnTo>
                <a:lnTo>
                  <a:pt x="353" y="200"/>
                </a:lnTo>
                <a:lnTo>
                  <a:pt x="353" y="201"/>
                </a:lnTo>
                <a:lnTo>
                  <a:pt x="353" y="203"/>
                </a:lnTo>
                <a:lnTo>
                  <a:pt x="353" y="205"/>
                </a:lnTo>
                <a:lnTo>
                  <a:pt x="354" y="206"/>
                </a:lnTo>
                <a:lnTo>
                  <a:pt x="354" y="208"/>
                </a:lnTo>
                <a:lnTo>
                  <a:pt x="356" y="210"/>
                </a:lnTo>
                <a:lnTo>
                  <a:pt x="358" y="212"/>
                </a:lnTo>
                <a:lnTo>
                  <a:pt x="358" y="217"/>
                </a:lnTo>
                <a:lnTo>
                  <a:pt x="360" y="218"/>
                </a:lnTo>
                <a:lnTo>
                  <a:pt x="360" y="222"/>
                </a:lnTo>
                <a:lnTo>
                  <a:pt x="358" y="222"/>
                </a:lnTo>
                <a:lnTo>
                  <a:pt x="354" y="222"/>
                </a:lnTo>
                <a:lnTo>
                  <a:pt x="348" y="224"/>
                </a:lnTo>
                <a:lnTo>
                  <a:pt x="348" y="222"/>
                </a:lnTo>
                <a:lnTo>
                  <a:pt x="346" y="222"/>
                </a:lnTo>
                <a:lnTo>
                  <a:pt x="344" y="222"/>
                </a:lnTo>
                <a:lnTo>
                  <a:pt x="342" y="224"/>
                </a:lnTo>
                <a:lnTo>
                  <a:pt x="341" y="224"/>
                </a:lnTo>
                <a:lnTo>
                  <a:pt x="341" y="225"/>
                </a:lnTo>
                <a:lnTo>
                  <a:pt x="341" y="227"/>
                </a:lnTo>
                <a:lnTo>
                  <a:pt x="341" y="229"/>
                </a:lnTo>
                <a:lnTo>
                  <a:pt x="342" y="229"/>
                </a:lnTo>
                <a:lnTo>
                  <a:pt x="344" y="231"/>
                </a:lnTo>
                <a:lnTo>
                  <a:pt x="346" y="231"/>
                </a:lnTo>
                <a:lnTo>
                  <a:pt x="346" y="232"/>
                </a:lnTo>
                <a:lnTo>
                  <a:pt x="348" y="232"/>
                </a:lnTo>
                <a:lnTo>
                  <a:pt x="348" y="234"/>
                </a:lnTo>
                <a:lnTo>
                  <a:pt x="349" y="234"/>
                </a:lnTo>
                <a:lnTo>
                  <a:pt x="349" y="236"/>
                </a:lnTo>
                <a:lnTo>
                  <a:pt x="349" y="237"/>
                </a:lnTo>
                <a:lnTo>
                  <a:pt x="348" y="236"/>
                </a:lnTo>
                <a:lnTo>
                  <a:pt x="346" y="236"/>
                </a:lnTo>
                <a:lnTo>
                  <a:pt x="344" y="236"/>
                </a:lnTo>
                <a:lnTo>
                  <a:pt x="344" y="237"/>
                </a:lnTo>
                <a:lnTo>
                  <a:pt x="342" y="237"/>
                </a:lnTo>
                <a:lnTo>
                  <a:pt x="341" y="237"/>
                </a:lnTo>
                <a:lnTo>
                  <a:pt x="341" y="236"/>
                </a:lnTo>
                <a:lnTo>
                  <a:pt x="339" y="236"/>
                </a:lnTo>
                <a:lnTo>
                  <a:pt x="339" y="234"/>
                </a:lnTo>
                <a:lnTo>
                  <a:pt x="337" y="234"/>
                </a:lnTo>
                <a:lnTo>
                  <a:pt x="337" y="232"/>
                </a:lnTo>
                <a:lnTo>
                  <a:pt x="336" y="232"/>
                </a:lnTo>
                <a:lnTo>
                  <a:pt x="334" y="232"/>
                </a:lnTo>
                <a:lnTo>
                  <a:pt x="334" y="232"/>
                </a:lnTo>
                <a:lnTo>
                  <a:pt x="332" y="234"/>
                </a:lnTo>
                <a:lnTo>
                  <a:pt x="330" y="236"/>
                </a:lnTo>
                <a:lnTo>
                  <a:pt x="330" y="237"/>
                </a:lnTo>
                <a:lnTo>
                  <a:pt x="329" y="237"/>
                </a:lnTo>
                <a:lnTo>
                  <a:pt x="329" y="239"/>
                </a:lnTo>
                <a:lnTo>
                  <a:pt x="330" y="241"/>
                </a:lnTo>
                <a:lnTo>
                  <a:pt x="332" y="241"/>
                </a:lnTo>
                <a:lnTo>
                  <a:pt x="332" y="239"/>
                </a:lnTo>
                <a:lnTo>
                  <a:pt x="334" y="239"/>
                </a:lnTo>
                <a:lnTo>
                  <a:pt x="334" y="239"/>
                </a:lnTo>
                <a:lnTo>
                  <a:pt x="336" y="239"/>
                </a:lnTo>
                <a:lnTo>
                  <a:pt x="337" y="241"/>
                </a:lnTo>
                <a:lnTo>
                  <a:pt x="339" y="241"/>
                </a:lnTo>
                <a:lnTo>
                  <a:pt x="339" y="243"/>
                </a:lnTo>
                <a:lnTo>
                  <a:pt x="339" y="244"/>
                </a:lnTo>
                <a:lnTo>
                  <a:pt x="337" y="244"/>
                </a:lnTo>
                <a:lnTo>
                  <a:pt x="337" y="246"/>
                </a:lnTo>
                <a:lnTo>
                  <a:pt x="336" y="246"/>
                </a:lnTo>
                <a:lnTo>
                  <a:pt x="336" y="248"/>
                </a:lnTo>
                <a:lnTo>
                  <a:pt x="334" y="248"/>
                </a:lnTo>
                <a:lnTo>
                  <a:pt x="334" y="248"/>
                </a:lnTo>
                <a:lnTo>
                  <a:pt x="334" y="246"/>
                </a:lnTo>
                <a:lnTo>
                  <a:pt x="334" y="244"/>
                </a:lnTo>
                <a:lnTo>
                  <a:pt x="334" y="243"/>
                </a:lnTo>
                <a:lnTo>
                  <a:pt x="332" y="243"/>
                </a:lnTo>
                <a:lnTo>
                  <a:pt x="330" y="243"/>
                </a:lnTo>
                <a:lnTo>
                  <a:pt x="329" y="243"/>
                </a:lnTo>
                <a:lnTo>
                  <a:pt x="327" y="243"/>
                </a:lnTo>
                <a:lnTo>
                  <a:pt x="325" y="243"/>
                </a:lnTo>
                <a:lnTo>
                  <a:pt x="325" y="241"/>
                </a:lnTo>
                <a:lnTo>
                  <a:pt x="325" y="239"/>
                </a:lnTo>
                <a:lnTo>
                  <a:pt x="325" y="237"/>
                </a:lnTo>
                <a:lnTo>
                  <a:pt x="324" y="237"/>
                </a:lnTo>
                <a:lnTo>
                  <a:pt x="322" y="237"/>
                </a:lnTo>
                <a:lnTo>
                  <a:pt x="322" y="239"/>
                </a:lnTo>
                <a:lnTo>
                  <a:pt x="320" y="239"/>
                </a:lnTo>
                <a:lnTo>
                  <a:pt x="320" y="239"/>
                </a:lnTo>
                <a:lnTo>
                  <a:pt x="318" y="237"/>
                </a:lnTo>
                <a:lnTo>
                  <a:pt x="318" y="236"/>
                </a:lnTo>
                <a:lnTo>
                  <a:pt x="318" y="234"/>
                </a:lnTo>
                <a:lnTo>
                  <a:pt x="320" y="234"/>
                </a:lnTo>
                <a:lnTo>
                  <a:pt x="320" y="234"/>
                </a:lnTo>
                <a:lnTo>
                  <a:pt x="320" y="232"/>
                </a:lnTo>
                <a:lnTo>
                  <a:pt x="322" y="232"/>
                </a:lnTo>
                <a:lnTo>
                  <a:pt x="324" y="232"/>
                </a:lnTo>
                <a:lnTo>
                  <a:pt x="325" y="232"/>
                </a:lnTo>
                <a:lnTo>
                  <a:pt x="325" y="231"/>
                </a:lnTo>
                <a:lnTo>
                  <a:pt x="324" y="231"/>
                </a:lnTo>
                <a:lnTo>
                  <a:pt x="324" y="229"/>
                </a:lnTo>
                <a:lnTo>
                  <a:pt x="324" y="227"/>
                </a:lnTo>
                <a:lnTo>
                  <a:pt x="322" y="227"/>
                </a:lnTo>
                <a:lnTo>
                  <a:pt x="320" y="225"/>
                </a:lnTo>
                <a:lnTo>
                  <a:pt x="320" y="225"/>
                </a:lnTo>
                <a:lnTo>
                  <a:pt x="317" y="225"/>
                </a:lnTo>
                <a:lnTo>
                  <a:pt x="315" y="227"/>
                </a:lnTo>
                <a:lnTo>
                  <a:pt x="313" y="227"/>
                </a:lnTo>
                <a:lnTo>
                  <a:pt x="311" y="227"/>
                </a:lnTo>
                <a:lnTo>
                  <a:pt x="311" y="229"/>
                </a:lnTo>
                <a:lnTo>
                  <a:pt x="310" y="231"/>
                </a:lnTo>
                <a:lnTo>
                  <a:pt x="310" y="232"/>
                </a:lnTo>
                <a:lnTo>
                  <a:pt x="308" y="232"/>
                </a:lnTo>
                <a:lnTo>
                  <a:pt x="308" y="232"/>
                </a:lnTo>
                <a:lnTo>
                  <a:pt x="306" y="232"/>
                </a:lnTo>
                <a:lnTo>
                  <a:pt x="306" y="234"/>
                </a:lnTo>
                <a:lnTo>
                  <a:pt x="305" y="234"/>
                </a:lnTo>
                <a:lnTo>
                  <a:pt x="305" y="234"/>
                </a:lnTo>
                <a:lnTo>
                  <a:pt x="303" y="234"/>
                </a:lnTo>
                <a:lnTo>
                  <a:pt x="299" y="232"/>
                </a:lnTo>
                <a:lnTo>
                  <a:pt x="298" y="232"/>
                </a:lnTo>
                <a:lnTo>
                  <a:pt x="296" y="232"/>
                </a:lnTo>
                <a:lnTo>
                  <a:pt x="294" y="232"/>
                </a:lnTo>
                <a:lnTo>
                  <a:pt x="293" y="232"/>
                </a:lnTo>
                <a:lnTo>
                  <a:pt x="291" y="232"/>
                </a:lnTo>
                <a:lnTo>
                  <a:pt x="291" y="234"/>
                </a:lnTo>
                <a:lnTo>
                  <a:pt x="291" y="236"/>
                </a:lnTo>
                <a:lnTo>
                  <a:pt x="289" y="236"/>
                </a:lnTo>
                <a:lnTo>
                  <a:pt x="289" y="236"/>
                </a:lnTo>
                <a:lnTo>
                  <a:pt x="287" y="236"/>
                </a:lnTo>
                <a:lnTo>
                  <a:pt x="286" y="236"/>
                </a:lnTo>
                <a:lnTo>
                  <a:pt x="284" y="237"/>
                </a:lnTo>
                <a:lnTo>
                  <a:pt x="282" y="237"/>
                </a:lnTo>
                <a:lnTo>
                  <a:pt x="281" y="239"/>
                </a:lnTo>
                <a:lnTo>
                  <a:pt x="279" y="241"/>
                </a:lnTo>
                <a:lnTo>
                  <a:pt x="277" y="241"/>
                </a:lnTo>
                <a:lnTo>
                  <a:pt x="277" y="243"/>
                </a:lnTo>
                <a:lnTo>
                  <a:pt x="275" y="243"/>
                </a:lnTo>
                <a:lnTo>
                  <a:pt x="277" y="243"/>
                </a:lnTo>
                <a:lnTo>
                  <a:pt x="277" y="244"/>
                </a:lnTo>
                <a:lnTo>
                  <a:pt x="279" y="246"/>
                </a:lnTo>
                <a:lnTo>
                  <a:pt x="281" y="246"/>
                </a:lnTo>
                <a:lnTo>
                  <a:pt x="281" y="248"/>
                </a:lnTo>
                <a:lnTo>
                  <a:pt x="281" y="248"/>
                </a:lnTo>
                <a:lnTo>
                  <a:pt x="281" y="249"/>
                </a:lnTo>
                <a:lnTo>
                  <a:pt x="279" y="249"/>
                </a:lnTo>
                <a:lnTo>
                  <a:pt x="277" y="249"/>
                </a:lnTo>
                <a:lnTo>
                  <a:pt x="275" y="249"/>
                </a:lnTo>
                <a:lnTo>
                  <a:pt x="274" y="249"/>
                </a:lnTo>
                <a:lnTo>
                  <a:pt x="274" y="251"/>
                </a:lnTo>
                <a:lnTo>
                  <a:pt x="274" y="253"/>
                </a:lnTo>
                <a:lnTo>
                  <a:pt x="275" y="255"/>
                </a:lnTo>
                <a:lnTo>
                  <a:pt x="275" y="256"/>
                </a:lnTo>
                <a:lnTo>
                  <a:pt x="274" y="258"/>
                </a:lnTo>
                <a:lnTo>
                  <a:pt x="274" y="260"/>
                </a:lnTo>
                <a:lnTo>
                  <a:pt x="274" y="260"/>
                </a:lnTo>
                <a:lnTo>
                  <a:pt x="274" y="261"/>
                </a:lnTo>
                <a:lnTo>
                  <a:pt x="274" y="263"/>
                </a:lnTo>
                <a:lnTo>
                  <a:pt x="274" y="263"/>
                </a:lnTo>
                <a:lnTo>
                  <a:pt x="274" y="263"/>
                </a:lnTo>
                <a:lnTo>
                  <a:pt x="274" y="265"/>
                </a:lnTo>
                <a:lnTo>
                  <a:pt x="275" y="265"/>
                </a:lnTo>
                <a:lnTo>
                  <a:pt x="275" y="267"/>
                </a:lnTo>
                <a:lnTo>
                  <a:pt x="275" y="268"/>
                </a:lnTo>
                <a:lnTo>
                  <a:pt x="274" y="268"/>
                </a:lnTo>
                <a:lnTo>
                  <a:pt x="274" y="267"/>
                </a:lnTo>
                <a:lnTo>
                  <a:pt x="272" y="267"/>
                </a:lnTo>
                <a:lnTo>
                  <a:pt x="272" y="268"/>
                </a:lnTo>
                <a:lnTo>
                  <a:pt x="270" y="268"/>
                </a:lnTo>
                <a:lnTo>
                  <a:pt x="270" y="270"/>
                </a:lnTo>
                <a:lnTo>
                  <a:pt x="268" y="270"/>
                </a:lnTo>
                <a:lnTo>
                  <a:pt x="267" y="270"/>
                </a:lnTo>
                <a:lnTo>
                  <a:pt x="265" y="268"/>
                </a:lnTo>
                <a:lnTo>
                  <a:pt x="263" y="267"/>
                </a:lnTo>
                <a:lnTo>
                  <a:pt x="262" y="267"/>
                </a:lnTo>
                <a:lnTo>
                  <a:pt x="262" y="268"/>
                </a:lnTo>
                <a:lnTo>
                  <a:pt x="260" y="267"/>
                </a:lnTo>
                <a:lnTo>
                  <a:pt x="260" y="265"/>
                </a:lnTo>
                <a:lnTo>
                  <a:pt x="260" y="265"/>
                </a:lnTo>
                <a:lnTo>
                  <a:pt x="260" y="263"/>
                </a:lnTo>
                <a:lnTo>
                  <a:pt x="258" y="263"/>
                </a:lnTo>
                <a:lnTo>
                  <a:pt x="258" y="265"/>
                </a:lnTo>
                <a:lnTo>
                  <a:pt x="260" y="265"/>
                </a:lnTo>
                <a:lnTo>
                  <a:pt x="260" y="267"/>
                </a:lnTo>
                <a:lnTo>
                  <a:pt x="258" y="267"/>
                </a:lnTo>
                <a:lnTo>
                  <a:pt x="256" y="267"/>
                </a:lnTo>
                <a:lnTo>
                  <a:pt x="256" y="265"/>
                </a:lnTo>
                <a:lnTo>
                  <a:pt x="255" y="265"/>
                </a:lnTo>
                <a:lnTo>
                  <a:pt x="255" y="263"/>
                </a:lnTo>
                <a:lnTo>
                  <a:pt x="253" y="263"/>
                </a:lnTo>
                <a:lnTo>
                  <a:pt x="251" y="263"/>
                </a:lnTo>
                <a:lnTo>
                  <a:pt x="250" y="263"/>
                </a:lnTo>
                <a:lnTo>
                  <a:pt x="250" y="265"/>
                </a:lnTo>
                <a:lnTo>
                  <a:pt x="250" y="267"/>
                </a:lnTo>
                <a:lnTo>
                  <a:pt x="248" y="267"/>
                </a:lnTo>
                <a:lnTo>
                  <a:pt x="248" y="265"/>
                </a:lnTo>
                <a:lnTo>
                  <a:pt x="248" y="263"/>
                </a:lnTo>
                <a:lnTo>
                  <a:pt x="246" y="263"/>
                </a:lnTo>
                <a:lnTo>
                  <a:pt x="244" y="263"/>
                </a:lnTo>
                <a:lnTo>
                  <a:pt x="244" y="265"/>
                </a:lnTo>
                <a:lnTo>
                  <a:pt x="244" y="265"/>
                </a:lnTo>
                <a:lnTo>
                  <a:pt x="244" y="263"/>
                </a:lnTo>
                <a:lnTo>
                  <a:pt x="244" y="263"/>
                </a:lnTo>
                <a:lnTo>
                  <a:pt x="243" y="263"/>
                </a:lnTo>
                <a:lnTo>
                  <a:pt x="243" y="261"/>
                </a:lnTo>
                <a:lnTo>
                  <a:pt x="241" y="261"/>
                </a:lnTo>
                <a:lnTo>
                  <a:pt x="238" y="261"/>
                </a:lnTo>
                <a:lnTo>
                  <a:pt x="236" y="261"/>
                </a:lnTo>
                <a:lnTo>
                  <a:pt x="234" y="261"/>
                </a:lnTo>
                <a:lnTo>
                  <a:pt x="232" y="261"/>
                </a:lnTo>
                <a:lnTo>
                  <a:pt x="231" y="261"/>
                </a:lnTo>
                <a:lnTo>
                  <a:pt x="229" y="263"/>
                </a:lnTo>
                <a:lnTo>
                  <a:pt x="229" y="263"/>
                </a:lnTo>
                <a:lnTo>
                  <a:pt x="227" y="263"/>
                </a:lnTo>
                <a:lnTo>
                  <a:pt x="225" y="263"/>
                </a:lnTo>
                <a:lnTo>
                  <a:pt x="224" y="263"/>
                </a:lnTo>
                <a:lnTo>
                  <a:pt x="222" y="263"/>
                </a:lnTo>
                <a:lnTo>
                  <a:pt x="220" y="263"/>
                </a:lnTo>
                <a:lnTo>
                  <a:pt x="219" y="263"/>
                </a:lnTo>
                <a:lnTo>
                  <a:pt x="219" y="261"/>
                </a:lnTo>
                <a:lnTo>
                  <a:pt x="219" y="260"/>
                </a:lnTo>
                <a:lnTo>
                  <a:pt x="217" y="260"/>
                </a:lnTo>
                <a:lnTo>
                  <a:pt x="215" y="260"/>
                </a:lnTo>
                <a:lnTo>
                  <a:pt x="213" y="260"/>
                </a:lnTo>
                <a:lnTo>
                  <a:pt x="213" y="260"/>
                </a:lnTo>
                <a:lnTo>
                  <a:pt x="212" y="261"/>
                </a:lnTo>
                <a:lnTo>
                  <a:pt x="210" y="263"/>
                </a:lnTo>
                <a:lnTo>
                  <a:pt x="208" y="263"/>
                </a:lnTo>
                <a:lnTo>
                  <a:pt x="207" y="263"/>
                </a:lnTo>
                <a:lnTo>
                  <a:pt x="205" y="261"/>
                </a:lnTo>
                <a:lnTo>
                  <a:pt x="203" y="263"/>
                </a:lnTo>
                <a:lnTo>
                  <a:pt x="205" y="263"/>
                </a:lnTo>
                <a:lnTo>
                  <a:pt x="203" y="263"/>
                </a:lnTo>
                <a:lnTo>
                  <a:pt x="201" y="263"/>
                </a:lnTo>
                <a:lnTo>
                  <a:pt x="200" y="263"/>
                </a:lnTo>
                <a:lnTo>
                  <a:pt x="200" y="263"/>
                </a:lnTo>
                <a:lnTo>
                  <a:pt x="198" y="263"/>
                </a:lnTo>
                <a:lnTo>
                  <a:pt x="198" y="263"/>
                </a:lnTo>
                <a:lnTo>
                  <a:pt x="198" y="263"/>
                </a:lnTo>
                <a:lnTo>
                  <a:pt x="196" y="263"/>
                </a:lnTo>
                <a:lnTo>
                  <a:pt x="195" y="263"/>
                </a:lnTo>
                <a:lnTo>
                  <a:pt x="195" y="261"/>
                </a:lnTo>
                <a:lnTo>
                  <a:pt x="193" y="261"/>
                </a:lnTo>
                <a:lnTo>
                  <a:pt x="193" y="260"/>
                </a:lnTo>
                <a:lnTo>
                  <a:pt x="191" y="260"/>
                </a:lnTo>
                <a:lnTo>
                  <a:pt x="191" y="258"/>
                </a:lnTo>
                <a:lnTo>
                  <a:pt x="189" y="258"/>
                </a:lnTo>
                <a:lnTo>
                  <a:pt x="189" y="256"/>
                </a:lnTo>
                <a:lnTo>
                  <a:pt x="189" y="258"/>
                </a:lnTo>
                <a:lnTo>
                  <a:pt x="188" y="258"/>
                </a:lnTo>
                <a:lnTo>
                  <a:pt x="186" y="258"/>
                </a:lnTo>
                <a:lnTo>
                  <a:pt x="184" y="258"/>
                </a:lnTo>
                <a:lnTo>
                  <a:pt x="184" y="263"/>
                </a:lnTo>
                <a:lnTo>
                  <a:pt x="184" y="267"/>
                </a:lnTo>
                <a:lnTo>
                  <a:pt x="184" y="268"/>
                </a:lnTo>
                <a:lnTo>
                  <a:pt x="184" y="272"/>
                </a:lnTo>
                <a:lnTo>
                  <a:pt x="184" y="274"/>
                </a:lnTo>
                <a:lnTo>
                  <a:pt x="184" y="275"/>
                </a:lnTo>
                <a:lnTo>
                  <a:pt x="182" y="275"/>
                </a:lnTo>
                <a:lnTo>
                  <a:pt x="177" y="275"/>
                </a:lnTo>
                <a:lnTo>
                  <a:pt x="174" y="275"/>
                </a:lnTo>
                <a:lnTo>
                  <a:pt x="172" y="275"/>
                </a:lnTo>
                <a:lnTo>
                  <a:pt x="167" y="275"/>
                </a:lnTo>
                <a:lnTo>
                  <a:pt x="165" y="275"/>
                </a:lnTo>
                <a:lnTo>
                  <a:pt x="160" y="275"/>
                </a:lnTo>
                <a:lnTo>
                  <a:pt x="155" y="275"/>
                </a:lnTo>
                <a:lnTo>
                  <a:pt x="153" y="275"/>
                </a:lnTo>
                <a:lnTo>
                  <a:pt x="152" y="275"/>
                </a:lnTo>
                <a:lnTo>
                  <a:pt x="145" y="275"/>
                </a:lnTo>
                <a:lnTo>
                  <a:pt x="143" y="275"/>
                </a:lnTo>
                <a:lnTo>
                  <a:pt x="138" y="275"/>
                </a:lnTo>
                <a:lnTo>
                  <a:pt x="136" y="275"/>
                </a:lnTo>
                <a:lnTo>
                  <a:pt x="134" y="275"/>
                </a:lnTo>
                <a:lnTo>
                  <a:pt x="129" y="275"/>
                </a:lnTo>
                <a:lnTo>
                  <a:pt x="126" y="275"/>
                </a:lnTo>
                <a:lnTo>
                  <a:pt x="124" y="275"/>
                </a:lnTo>
                <a:lnTo>
                  <a:pt x="122" y="275"/>
                </a:lnTo>
                <a:lnTo>
                  <a:pt x="117" y="275"/>
                </a:lnTo>
                <a:lnTo>
                  <a:pt x="115" y="277"/>
                </a:lnTo>
                <a:lnTo>
                  <a:pt x="114" y="277"/>
                </a:lnTo>
                <a:lnTo>
                  <a:pt x="110" y="277"/>
                </a:lnTo>
                <a:lnTo>
                  <a:pt x="109" y="277"/>
                </a:lnTo>
                <a:lnTo>
                  <a:pt x="109" y="277"/>
                </a:lnTo>
                <a:lnTo>
                  <a:pt x="107" y="277"/>
                </a:lnTo>
                <a:lnTo>
                  <a:pt x="102" y="277"/>
                </a:lnTo>
                <a:lnTo>
                  <a:pt x="96" y="277"/>
                </a:lnTo>
                <a:lnTo>
                  <a:pt x="93" y="277"/>
                </a:lnTo>
                <a:lnTo>
                  <a:pt x="93" y="275"/>
                </a:lnTo>
                <a:lnTo>
                  <a:pt x="93" y="267"/>
                </a:lnTo>
                <a:lnTo>
                  <a:pt x="93" y="261"/>
                </a:lnTo>
                <a:lnTo>
                  <a:pt x="93" y="256"/>
                </a:lnTo>
                <a:lnTo>
                  <a:pt x="93" y="253"/>
                </a:lnTo>
                <a:lnTo>
                  <a:pt x="93" y="249"/>
                </a:lnTo>
                <a:lnTo>
                  <a:pt x="93" y="248"/>
                </a:lnTo>
                <a:lnTo>
                  <a:pt x="93" y="248"/>
                </a:lnTo>
                <a:lnTo>
                  <a:pt x="93" y="246"/>
                </a:lnTo>
                <a:lnTo>
                  <a:pt x="93" y="243"/>
                </a:lnTo>
                <a:lnTo>
                  <a:pt x="93" y="241"/>
                </a:lnTo>
                <a:lnTo>
                  <a:pt x="93" y="236"/>
                </a:lnTo>
                <a:lnTo>
                  <a:pt x="93" y="234"/>
                </a:lnTo>
                <a:lnTo>
                  <a:pt x="93" y="231"/>
                </a:lnTo>
                <a:lnTo>
                  <a:pt x="84" y="231"/>
                </a:lnTo>
                <a:lnTo>
                  <a:pt x="83" y="231"/>
                </a:lnTo>
                <a:lnTo>
                  <a:pt x="81" y="231"/>
                </a:lnTo>
                <a:lnTo>
                  <a:pt x="79" y="231"/>
                </a:lnTo>
                <a:lnTo>
                  <a:pt x="78" y="231"/>
                </a:lnTo>
                <a:lnTo>
                  <a:pt x="78" y="232"/>
                </a:lnTo>
                <a:lnTo>
                  <a:pt x="72" y="232"/>
                </a:lnTo>
                <a:lnTo>
                  <a:pt x="66" y="232"/>
                </a:lnTo>
                <a:lnTo>
                  <a:pt x="64" y="232"/>
                </a:lnTo>
                <a:lnTo>
                  <a:pt x="59" y="232"/>
                </a:lnTo>
                <a:lnTo>
                  <a:pt x="55" y="232"/>
                </a:lnTo>
                <a:lnTo>
                  <a:pt x="53" y="232"/>
                </a:lnTo>
                <a:lnTo>
                  <a:pt x="48" y="232"/>
                </a:lnTo>
                <a:lnTo>
                  <a:pt x="47" y="232"/>
                </a:lnTo>
                <a:lnTo>
                  <a:pt x="47" y="225"/>
                </a:lnTo>
                <a:lnTo>
                  <a:pt x="45" y="224"/>
                </a:lnTo>
                <a:lnTo>
                  <a:pt x="45" y="218"/>
                </a:lnTo>
                <a:lnTo>
                  <a:pt x="45" y="217"/>
                </a:lnTo>
                <a:lnTo>
                  <a:pt x="45" y="215"/>
                </a:lnTo>
                <a:lnTo>
                  <a:pt x="45" y="213"/>
                </a:lnTo>
                <a:lnTo>
                  <a:pt x="45" y="212"/>
                </a:lnTo>
                <a:lnTo>
                  <a:pt x="45" y="208"/>
                </a:lnTo>
                <a:lnTo>
                  <a:pt x="45" y="201"/>
                </a:lnTo>
                <a:lnTo>
                  <a:pt x="45" y="200"/>
                </a:lnTo>
                <a:lnTo>
                  <a:pt x="45" y="198"/>
                </a:lnTo>
                <a:lnTo>
                  <a:pt x="45" y="196"/>
                </a:lnTo>
                <a:lnTo>
                  <a:pt x="45" y="191"/>
                </a:lnTo>
                <a:lnTo>
                  <a:pt x="45" y="189"/>
                </a:lnTo>
                <a:lnTo>
                  <a:pt x="45" y="188"/>
                </a:lnTo>
                <a:lnTo>
                  <a:pt x="45" y="186"/>
                </a:lnTo>
                <a:lnTo>
                  <a:pt x="43" y="186"/>
                </a:lnTo>
                <a:lnTo>
                  <a:pt x="41" y="186"/>
                </a:lnTo>
                <a:lnTo>
                  <a:pt x="40" y="186"/>
                </a:lnTo>
                <a:lnTo>
                  <a:pt x="38" y="186"/>
                </a:lnTo>
                <a:lnTo>
                  <a:pt x="36" y="186"/>
                </a:lnTo>
                <a:lnTo>
                  <a:pt x="35" y="186"/>
                </a:lnTo>
                <a:lnTo>
                  <a:pt x="33" y="186"/>
                </a:lnTo>
                <a:lnTo>
                  <a:pt x="29" y="186"/>
                </a:lnTo>
                <a:lnTo>
                  <a:pt x="28" y="186"/>
                </a:lnTo>
                <a:lnTo>
                  <a:pt x="23" y="186"/>
                </a:lnTo>
                <a:lnTo>
                  <a:pt x="17" y="186"/>
                </a:lnTo>
                <a:lnTo>
                  <a:pt x="14" y="186"/>
                </a:lnTo>
                <a:lnTo>
                  <a:pt x="9" y="186"/>
                </a:lnTo>
                <a:lnTo>
                  <a:pt x="7" y="186"/>
                </a:lnTo>
                <a:lnTo>
                  <a:pt x="2" y="186"/>
                </a:lnTo>
                <a:lnTo>
                  <a:pt x="0" y="186"/>
                </a:lnTo>
                <a:lnTo>
                  <a:pt x="0" y="182"/>
                </a:lnTo>
                <a:lnTo>
                  <a:pt x="0" y="181"/>
                </a:lnTo>
                <a:lnTo>
                  <a:pt x="0" y="174"/>
                </a:lnTo>
                <a:lnTo>
                  <a:pt x="0" y="169"/>
                </a:lnTo>
                <a:lnTo>
                  <a:pt x="0" y="165"/>
                </a:lnTo>
                <a:lnTo>
                  <a:pt x="0" y="163"/>
                </a:lnTo>
                <a:lnTo>
                  <a:pt x="0" y="158"/>
                </a:lnTo>
                <a:lnTo>
                  <a:pt x="0" y="151"/>
                </a:lnTo>
                <a:lnTo>
                  <a:pt x="0" y="150"/>
                </a:lnTo>
                <a:lnTo>
                  <a:pt x="0" y="139"/>
                </a:lnTo>
                <a:lnTo>
                  <a:pt x="0" y="138"/>
                </a:lnTo>
                <a:lnTo>
                  <a:pt x="0" y="127"/>
                </a:lnTo>
                <a:lnTo>
                  <a:pt x="0" y="127"/>
                </a:lnTo>
                <a:lnTo>
                  <a:pt x="0" y="114"/>
                </a:lnTo>
                <a:lnTo>
                  <a:pt x="0" y="112"/>
                </a:lnTo>
                <a:lnTo>
                  <a:pt x="0" y="105"/>
                </a:lnTo>
                <a:lnTo>
                  <a:pt x="0" y="98"/>
                </a:lnTo>
                <a:lnTo>
                  <a:pt x="0" y="93"/>
                </a:lnTo>
                <a:lnTo>
                  <a:pt x="0" y="91"/>
                </a:lnTo>
                <a:lnTo>
                  <a:pt x="0" y="88"/>
                </a:lnTo>
                <a:lnTo>
                  <a:pt x="0" y="86"/>
                </a:lnTo>
                <a:lnTo>
                  <a:pt x="0" y="83"/>
                </a:lnTo>
                <a:lnTo>
                  <a:pt x="0" y="77"/>
                </a:lnTo>
                <a:lnTo>
                  <a:pt x="0" y="72"/>
                </a:lnTo>
                <a:lnTo>
                  <a:pt x="2" y="72"/>
                </a:lnTo>
                <a:lnTo>
                  <a:pt x="5" y="72"/>
                </a:lnTo>
                <a:lnTo>
                  <a:pt x="10" y="72"/>
                </a:lnTo>
                <a:lnTo>
                  <a:pt x="12" y="72"/>
                </a:lnTo>
                <a:lnTo>
                  <a:pt x="14" y="72"/>
                </a:lnTo>
                <a:lnTo>
                  <a:pt x="16" y="72"/>
                </a:lnTo>
                <a:lnTo>
                  <a:pt x="17" y="72"/>
                </a:lnTo>
                <a:lnTo>
                  <a:pt x="23" y="72"/>
                </a:lnTo>
                <a:lnTo>
                  <a:pt x="33" y="72"/>
                </a:lnTo>
                <a:lnTo>
                  <a:pt x="35" y="72"/>
                </a:lnTo>
                <a:lnTo>
                  <a:pt x="38" y="72"/>
                </a:lnTo>
                <a:lnTo>
                  <a:pt x="45" y="72"/>
                </a:lnTo>
                <a:lnTo>
                  <a:pt x="45" y="67"/>
                </a:lnTo>
                <a:lnTo>
                  <a:pt x="45" y="62"/>
                </a:lnTo>
                <a:lnTo>
                  <a:pt x="45" y="55"/>
                </a:lnTo>
                <a:lnTo>
                  <a:pt x="45" y="53"/>
                </a:lnTo>
                <a:lnTo>
                  <a:pt x="45" y="52"/>
                </a:lnTo>
                <a:lnTo>
                  <a:pt x="45" y="50"/>
                </a:lnTo>
                <a:lnTo>
                  <a:pt x="45" y="38"/>
                </a:lnTo>
                <a:lnTo>
                  <a:pt x="45" y="36"/>
                </a:lnTo>
                <a:lnTo>
                  <a:pt x="45" y="34"/>
                </a:lnTo>
                <a:lnTo>
                  <a:pt x="45" y="26"/>
                </a:lnTo>
                <a:lnTo>
                  <a:pt x="45" y="22"/>
                </a:lnTo>
                <a:lnTo>
                  <a:pt x="45" y="22"/>
                </a:lnTo>
                <a:lnTo>
                  <a:pt x="45" y="15"/>
                </a:lnTo>
                <a:lnTo>
                  <a:pt x="45" y="12"/>
                </a:lnTo>
                <a:lnTo>
                  <a:pt x="45" y="5"/>
                </a:lnTo>
                <a:lnTo>
                  <a:pt x="50" y="5"/>
                </a:lnTo>
                <a:lnTo>
                  <a:pt x="52" y="5"/>
                </a:lnTo>
                <a:lnTo>
                  <a:pt x="53" y="5"/>
                </a:lnTo>
                <a:lnTo>
                  <a:pt x="64" y="5"/>
                </a:lnTo>
                <a:lnTo>
                  <a:pt x="64" y="5"/>
                </a:lnTo>
                <a:lnTo>
                  <a:pt x="69" y="5"/>
                </a:lnTo>
                <a:lnTo>
                  <a:pt x="72" y="5"/>
                </a:lnTo>
                <a:lnTo>
                  <a:pt x="76" y="5"/>
                </a:lnTo>
                <a:lnTo>
                  <a:pt x="78" y="5"/>
                </a:lnTo>
                <a:lnTo>
                  <a:pt x="79" y="5"/>
                </a:lnTo>
                <a:lnTo>
                  <a:pt x="84" y="5"/>
                </a:lnTo>
                <a:lnTo>
                  <a:pt x="90" y="5"/>
                </a:lnTo>
                <a:lnTo>
                  <a:pt x="91" y="5"/>
                </a:lnTo>
                <a:lnTo>
                  <a:pt x="93" y="5"/>
                </a:lnTo>
                <a:lnTo>
                  <a:pt x="103" y="5"/>
                </a:lnTo>
                <a:lnTo>
                  <a:pt x="105" y="5"/>
                </a:lnTo>
                <a:lnTo>
                  <a:pt x="107" y="5"/>
                </a:lnTo>
                <a:lnTo>
                  <a:pt x="110" y="5"/>
                </a:lnTo>
                <a:lnTo>
                  <a:pt x="114" y="5"/>
                </a:lnTo>
                <a:lnTo>
                  <a:pt x="115" y="5"/>
                </a:lnTo>
                <a:lnTo>
                  <a:pt x="121" y="5"/>
                </a:lnTo>
                <a:lnTo>
                  <a:pt x="124" y="5"/>
                </a:lnTo>
                <a:lnTo>
                  <a:pt x="131" y="5"/>
                </a:lnTo>
                <a:lnTo>
                  <a:pt x="136" y="5"/>
                </a:lnTo>
                <a:lnTo>
                  <a:pt x="141" y="5"/>
                </a:lnTo>
                <a:lnTo>
                  <a:pt x="145" y="5"/>
                </a:lnTo>
                <a:lnTo>
                  <a:pt x="148" y="5"/>
                </a:lnTo>
                <a:lnTo>
                  <a:pt x="152" y="5"/>
                </a:lnTo>
                <a:lnTo>
                  <a:pt x="153" y="5"/>
                </a:lnTo>
                <a:lnTo>
                  <a:pt x="157" y="5"/>
                </a:lnTo>
                <a:lnTo>
                  <a:pt x="164" y="5"/>
                </a:lnTo>
                <a:lnTo>
                  <a:pt x="169" y="3"/>
                </a:lnTo>
                <a:lnTo>
                  <a:pt x="170" y="3"/>
                </a:lnTo>
                <a:lnTo>
                  <a:pt x="177" y="3"/>
                </a:lnTo>
                <a:lnTo>
                  <a:pt x="182" y="3"/>
                </a:lnTo>
                <a:lnTo>
                  <a:pt x="184" y="3"/>
                </a:lnTo>
                <a:lnTo>
                  <a:pt x="184" y="3"/>
                </a:lnTo>
                <a:lnTo>
                  <a:pt x="186" y="3"/>
                </a:lnTo>
                <a:lnTo>
                  <a:pt x="189" y="3"/>
                </a:lnTo>
                <a:lnTo>
                  <a:pt x="195" y="3"/>
                </a:lnTo>
                <a:lnTo>
                  <a:pt x="196" y="3"/>
                </a:lnTo>
                <a:lnTo>
                  <a:pt x="198" y="3"/>
                </a:lnTo>
                <a:lnTo>
                  <a:pt x="200" y="3"/>
                </a:lnTo>
                <a:lnTo>
                  <a:pt x="203" y="3"/>
                </a:lnTo>
                <a:lnTo>
                  <a:pt x="207" y="3"/>
                </a:lnTo>
                <a:lnTo>
                  <a:pt x="212" y="3"/>
                </a:lnTo>
                <a:lnTo>
                  <a:pt x="213" y="3"/>
                </a:lnTo>
                <a:lnTo>
                  <a:pt x="215" y="3"/>
                </a:lnTo>
                <a:lnTo>
                  <a:pt x="219" y="3"/>
                </a:lnTo>
                <a:lnTo>
                  <a:pt x="222" y="3"/>
                </a:lnTo>
                <a:lnTo>
                  <a:pt x="229" y="3"/>
                </a:lnTo>
                <a:lnTo>
                  <a:pt x="234" y="2"/>
                </a:lnTo>
                <a:lnTo>
                  <a:pt x="241" y="2"/>
                </a:lnTo>
                <a:lnTo>
                  <a:pt x="246" y="2"/>
                </a:lnTo>
                <a:lnTo>
                  <a:pt x="248" y="2"/>
                </a:lnTo>
                <a:lnTo>
                  <a:pt x="251" y="2"/>
                </a:lnTo>
                <a:lnTo>
                  <a:pt x="255" y="2"/>
                </a:lnTo>
                <a:lnTo>
                  <a:pt x="260" y="2"/>
                </a:lnTo>
                <a:lnTo>
                  <a:pt x="265" y="2"/>
                </a:lnTo>
                <a:lnTo>
                  <a:pt x="272" y="2"/>
                </a:lnTo>
                <a:lnTo>
                  <a:pt x="281" y="2"/>
                </a:lnTo>
                <a:lnTo>
                  <a:pt x="286" y="2"/>
                </a:lnTo>
                <a:lnTo>
                  <a:pt x="289" y="2"/>
                </a:lnTo>
                <a:lnTo>
                  <a:pt x="291" y="2"/>
                </a:lnTo>
                <a:lnTo>
                  <a:pt x="298" y="2"/>
                </a:lnTo>
                <a:lnTo>
                  <a:pt x="299" y="2"/>
                </a:lnTo>
                <a:lnTo>
                  <a:pt x="305" y="2"/>
                </a:lnTo>
                <a:lnTo>
                  <a:pt x="306" y="2"/>
                </a:lnTo>
                <a:lnTo>
                  <a:pt x="308" y="2"/>
                </a:lnTo>
                <a:lnTo>
                  <a:pt x="311" y="2"/>
                </a:lnTo>
                <a:lnTo>
                  <a:pt x="313" y="2"/>
                </a:lnTo>
                <a:lnTo>
                  <a:pt x="318" y="2"/>
                </a:lnTo>
                <a:lnTo>
                  <a:pt x="318" y="0"/>
                </a:lnTo>
                <a:lnTo>
                  <a:pt x="320" y="0"/>
                </a:lnTo>
                <a:lnTo>
                  <a:pt x="320" y="0"/>
                </a:lnTo>
              </a:path>
            </a:pathLst>
          </a:custGeom>
          <a:solidFill>
            <a:schemeClr val="accent3">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49" name="Freeform 177"/>
          <p:cNvSpPr>
            <a:spLocks/>
          </p:cNvSpPr>
          <p:nvPr/>
        </p:nvSpPr>
        <p:spPr bwMode="auto">
          <a:xfrm>
            <a:off x="6588919" y="2772966"/>
            <a:ext cx="272654" cy="429816"/>
          </a:xfrm>
          <a:custGeom>
            <a:avLst/>
            <a:gdLst/>
            <a:ahLst/>
            <a:cxnLst>
              <a:cxn ang="0">
                <a:pos x="227" y="20"/>
              </a:cxn>
              <a:cxn ang="0">
                <a:pos x="227" y="56"/>
              </a:cxn>
              <a:cxn ang="0">
                <a:pos x="227" y="87"/>
              </a:cxn>
              <a:cxn ang="0">
                <a:pos x="227" y="111"/>
              </a:cxn>
              <a:cxn ang="0">
                <a:pos x="227" y="129"/>
              </a:cxn>
              <a:cxn ang="0">
                <a:pos x="227" y="156"/>
              </a:cxn>
              <a:cxn ang="0">
                <a:pos x="227" y="185"/>
              </a:cxn>
              <a:cxn ang="0">
                <a:pos x="229" y="206"/>
              </a:cxn>
              <a:cxn ang="0">
                <a:pos x="217" y="230"/>
              </a:cxn>
              <a:cxn ang="0">
                <a:pos x="203" y="228"/>
              </a:cxn>
              <a:cxn ang="0">
                <a:pos x="189" y="228"/>
              </a:cxn>
              <a:cxn ang="0">
                <a:pos x="169" y="230"/>
              </a:cxn>
              <a:cxn ang="0">
                <a:pos x="143" y="230"/>
              </a:cxn>
              <a:cxn ang="0">
                <a:pos x="138" y="237"/>
              </a:cxn>
              <a:cxn ang="0">
                <a:pos x="138" y="247"/>
              </a:cxn>
              <a:cxn ang="0">
                <a:pos x="138" y="273"/>
              </a:cxn>
              <a:cxn ang="0">
                <a:pos x="138" y="302"/>
              </a:cxn>
              <a:cxn ang="0">
                <a:pos x="138" y="323"/>
              </a:cxn>
              <a:cxn ang="0">
                <a:pos x="136" y="333"/>
              </a:cxn>
              <a:cxn ang="0">
                <a:pos x="122" y="335"/>
              </a:cxn>
              <a:cxn ang="0">
                <a:pos x="114" y="333"/>
              </a:cxn>
              <a:cxn ang="0">
                <a:pos x="107" y="337"/>
              </a:cxn>
              <a:cxn ang="0">
                <a:pos x="100" y="333"/>
              </a:cxn>
              <a:cxn ang="0">
                <a:pos x="93" y="333"/>
              </a:cxn>
              <a:cxn ang="0">
                <a:pos x="88" y="342"/>
              </a:cxn>
              <a:cxn ang="0">
                <a:pos x="76" y="352"/>
              </a:cxn>
              <a:cxn ang="0">
                <a:pos x="59" y="361"/>
              </a:cxn>
              <a:cxn ang="0">
                <a:pos x="43" y="357"/>
              </a:cxn>
              <a:cxn ang="0">
                <a:pos x="22" y="349"/>
              </a:cxn>
              <a:cxn ang="0">
                <a:pos x="14" y="344"/>
              </a:cxn>
              <a:cxn ang="0">
                <a:pos x="4" y="342"/>
              </a:cxn>
              <a:cxn ang="0">
                <a:pos x="0" y="333"/>
              </a:cxn>
              <a:cxn ang="0">
                <a:pos x="0" y="320"/>
              </a:cxn>
              <a:cxn ang="0">
                <a:pos x="0" y="309"/>
              </a:cxn>
              <a:cxn ang="0">
                <a:pos x="2" y="292"/>
              </a:cxn>
              <a:cxn ang="0">
                <a:pos x="2" y="264"/>
              </a:cxn>
              <a:cxn ang="0">
                <a:pos x="2" y="240"/>
              </a:cxn>
              <a:cxn ang="0">
                <a:pos x="2" y="221"/>
              </a:cxn>
              <a:cxn ang="0">
                <a:pos x="2" y="197"/>
              </a:cxn>
              <a:cxn ang="0">
                <a:pos x="4" y="173"/>
              </a:cxn>
              <a:cxn ang="0">
                <a:pos x="4" y="154"/>
              </a:cxn>
              <a:cxn ang="0">
                <a:pos x="4" y="127"/>
              </a:cxn>
              <a:cxn ang="0">
                <a:pos x="4" y="104"/>
              </a:cxn>
              <a:cxn ang="0">
                <a:pos x="4" y="91"/>
              </a:cxn>
              <a:cxn ang="0">
                <a:pos x="4" y="77"/>
              </a:cxn>
              <a:cxn ang="0">
                <a:pos x="4" y="56"/>
              </a:cxn>
              <a:cxn ang="0">
                <a:pos x="4" y="32"/>
              </a:cxn>
              <a:cxn ang="0">
                <a:pos x="5" y="1"/>
              </a:cxn>
              <a:cxn ang="0">
                <a:pos x="28" y="0"/>
              </a:cxn>
              <a:cxn ang="0">
                <a:pos x="48" y="0"/>
              </a:cxn>
              <a:cxn ang="0">
                <a:pos x="71" y="0"/>
              </a:cxn>
              <a:cxn ang="0">
                <a:pos x="102" y="0"/>
              </a:cxn>
              <a:cxn ang="0">
                <a:pos x="127" y="1"/>
              </a:cxn>
              <a:cxn ang="0">
                <a:pos x="146" y="1"/>
              </a:cxn>
              <a:cxn ang="0">
                <a:pos x="158" y="1"/>
              </a:cxn>
              <a:cxn ang="0">
                <a:pos x="177" y="1"/>
              </a:cxn>
              <a:cxn ang="0">
                <a:pos x="224" y="1"/>
              </a:cxn>
            </a:cxnLst>
            <a:rect l="0" t="0" r="r" b="b"/>
            <a:pathLst>
              <a:path w="229" h="361">
                <a:moveTo>
                  <a:pt x="227" y="1"/>
                </a:moveTo>
                <a:lnTo>
                  <a:pt x="227" y="6"/>
                </a:lnTo>
                <a:lnTo>
                  <a:pt x="227" y="12"/>
                </a:lnTo>
                <a:lnTo>
                  <a:pt x="227" y="15"/>
                </a:lnTo>
                <a:lnTo>
                  <a:pt x="227" y="17"/>
                </a:lnTo>
                <a:lnTo>
                  <a:pt x="227" y="20"/>
                </a:lnTo>
                <a:lnTo>
                  <a:pt x="227" y="22"/>
                </a:lnTo>
                <a:lnTo>
                  <a:pt x="227" y="27"/>
                </a:lnTo>
                <a:lnTo>
                  <a:pt x="227" y="34"/>
                </a:lnTo>
                <a:lnTo>
                  <a:pt x="227" y="41"/>
                </a:lnTo>
                <a:lnTo>
                  <a:pt x="227" y="43"/>
                </a:lnTo>
                <a:lnTo>
                  <a:pt x="227" y="56"/>
                </a:lnTo>
                <a:lnTo>
                  <a:pt x="227" y="56"/>
                </a:lnTo>
                <a:lnTo>
                  <a:pt x="227" y="67"/>
                </a:lnTo>
                <a:lnTo>
                  <a:pt x="227" y="68"/>
                </a:lnTo>
                <a:lnTo>
                  <a:pt x="227" y="79"/>
                </a:lnTo>
                <a:lnTo>
                  <a:pt x="227" y="80"/>
                </a:lnTo>
                <a:lnTo>
                  <a:pt x="227" y="87"/>
                </a:lnTo>
                <a:lnTo>
                  <a:pt x="227" y="92"/>
                </a:lnTo>
                <a:lnTo>
                  <a:pt x="227" y="94"/>
                </a:lnTo>
                <a:lnTo>
                  <a:pt x="227" y="98"/>
                </a:lnTo>
                <a:lnTo>
                  <a:pt x="227" y="103"/>
                </a:lnTo>
                <a:lnTo>
                  <a:pt x="227" y="110"/>
                </a:lnTo>
                <a:lnTo>
                  <a:pt x="227" y="111"/>
                </a:lnTo>
                <a:lnTo>
                  <a:pt x="227" y="115"/>
                </a:lnTo>
                <a:lnTo>
                  <a:pt x="227" y="117"/>
                </a:lnTo>
                <a:lnTo>
                  <a:pt x="227" y="120"/>
                </a:lnTo>
                <a:lnTo>
                  <a:pt x="227" y="123"/>
                </a:lnTo>
                <a:lnTo>
                  <a:pt x="227" y="127"/>
                </a:lnTo>
                <a:lnTo>
                  <a:pt x="227" y="129"/>
                </a:lnTo>
                <a:lnTo>
                  <a:pt x="227" y="132"/>
                </a:lnTo>
                <a:lnTo>
                  <a:pt x="227" y="137"/>
                </a:lnTo>
                <a:lnTo>
                  <a:pt x="227" y="139"/>
                </a:lnTo>
                <a:lnTo>
                  <a:pt x="227" y="142"/>
                </a:lnTo>
                <a:lnTo>
                  <a:pt x="227" y="147"/>
                </a:lnTo>
                <a:lnTo>
                  <a:pt x="227" y="156"/>
                </a:lnTo>
                <a:lnTo>
                  <a:pt x="227" y="161"/>
                </a:lnTo>
                <a:lnTo>
                  <a:pt x="227" y="161"/>
                </a:lnTo>
                <a:lnTo>
                  <a:pt x="227" y="170"/>
                </a:lnTo>
                <a:lnTo>
                  <a:pt x="227" y="172"/>
                </a:lnTo>
                <a:lnTo>
                  <a:pt x="227" y="182"/>
                </a:lnTo>
                <a:lnTo>
                  <a:pt x="227" y="185"/>
                </a:lnTo>
                <a:lnTo>
                  <a:pt x="227" y="189"/>
                </a:lnTo>
                <a:lnTo>
                  <a:pt x="229" y="190"/>
                </a:lnTo>
                <a:lnTo>
                  <a:pt x="227" y="194"/>
                </a:lnTo>
                <a:lnTo>
                  <a:pt x="229" y="197"/>
                </a:lnTo>
                <a:lnTo>
                  <a:pt x="229" y="199"/>
                </a:lnTo>
                <a:lnTo>
                  <a:pt x="229" y="206"/>
                </a:lnTo>
                <a:lnTo>
                  <a:pt x="229" y="208"/>
                </a:lnTo>
                <a:lnTo>
                  <a:pt x="229" y="227"/>
                </a:lnTo>
                <a:lnTo>
                  <a:pt x="229" y="228"/>
                </a:lnTo>
                <a:lnTo>
                  <a:pt x="222" y="230"/>
                </a:lnTo>
                <a:lnTo>
                  <a:pt x="220" y="230"/>
                </a:lnTo>
                <a:lnTo>
                  <a:pt x="217" y="230"/>
                </a:lnTo>
                <a:lnTo>
                  <a:pt x="215" y="230"/>
                </a:lnTo>
                <a:lnTo>
                  <a:pt x="213" y="230"/>
                </a:lnTo>
                <a:lnTo>
                  <a:pt x="212" y="230"/>
                </a:lnTo>
                <a:lnTo>
                  <a:pt x="208" y="228"/>
                </a:lnTo>
                <a:lnTo>
                  <a:pt x="207" y="228"/>
                </a:lnTo>
                <a:lnTo>
                  <a:pt x="203" y="228"/>
                </a:lnTo>
                <a:lnTo>
                  <a:pt x="200" y="228"/>
                </a:lnTo>
                <a:lnTo>
                  <a:pt x="200" y="228"/>
                </a:lnTo>
                <a:lnTo>
                  <a:pt x="198" y="228"/>
                </a:lnTo>
                <a:lnTo>
                  <a:pt x="194" y="228"/>
                </a:lnTo>
                <a:lnTo>
                  <a:pt x="191" y="228"/>
                </a:lnTo>
                <a:lnTo>
                  <a:pt x="189" y="228"/>
                </a:lnTo>
                <a:lnTo>
                  <a:pt x="188" y="228"/>
                </a:lnTo>
                <a:lnTo>
                  <a:pt x="184" y="230"/>
                </a:lnTo>
                <a:lnTo>
                  <a:pt x="181" y="230"/>
                </a:lnTo>
                <a:lnTo>
                  <a:pt x="177" y="230"/>
                </a:lnTo>
                <a:lnTo>
                  <a:pt x="174" y="230"/>
                </a:lnTo>
                <a:lnTo>
                  <a:pt x="169" y="230"/>
                </a:lnTo>
                <a:lnTo>
                  <a:pt x="167" y="230"/>
                </a:lnTo>
                <a:lnTo>
                  <a:pt x="162" y="230"/>
                </a:lnTo>
                <a:lnTo>
                  <a:pt x="157" y="230"/>
                </a:lnTo>
                <a:lnTo>
                  <a:pt x="155" y="230"/>
                </a:lnTo>
                <a:lnTo>
                  <a:pt x="146" y="230"/>
                </a:lnTo>
                <a:lnTo>
                  <a:pt x="143" y="230"/>
                </a:lnTo>
                <a:lnTo>
                  <a:pt x="141" y="230"/>
                </a:lnTo>
                <a:lnTo>
                  <a:pt x="138" y="230"/>
                </a:lnTo>
                <a:lnTo>
                  <a:pt x="138" y="234"/>
                </a:lnTo>
                <a:lnTo>
                  <a:pt x="138" y="235"/>
                </a:lnTo>
                <a:lnTo>
                  <a:pt x="138" y="237"/>
                </a:lnTo>
                <a:lnTo>
                  <a:pt x="138" y="237"/>
                </a:lnTo>
                <a:lnTo>
                  <a:pt x="138" y="239"/>
                </a:lnTo>
                <a:lnTo>
                  <a:pt x="138" y="240"/>
                </a:lnTo>
                <a:lnTo>
                  <a:pt x="138" y="242"/>
                </a:lnTo>
                <a:lnTo>
                  <a:pt x="138" y="244"/>
                </a:lnTo>
                <a:lnTo>
                  <a:pt x="138" y="246"/>
                </a:lnTo>
                <a:lnTo>
                  <a:pt x="138" y="247"/>
                </a:lnTo>
                <a:lnTo>
                  <a:pt x="138" y="249"/>
                </a:lnTo>
                <a:lnTo>
                  <a:pt x="138" y="252"/>
                </a:lnTo>
                <a:lnTo>
                  <a:pt x="138" y="254"/>
                </a:lnTo>
                <a:lnTo>
                  <a:pt x="138" y="261"/>
                </a:lnTo>
                <a:lnTo>
                  <a:pt x="138" y="263"/>
                </a:lnTo>
                <a:lnTo>
                  <a:pt x="138" y="273"/>
                </a:lnTo>
                <a:lnTo>
                  <a:pt x="138" y="275"/>
                </a:lnTo>
                <a:lnTo>
                  <a:pt x="138" y="280"/>
                </a:lnTo>
                <a:lnTo>
                  <a:pt x="138" y="283"/>
                </a:lnTo>
                <a:lnTo>
                  <a:pt x="138" y="292"/>
                </a:lnTo>
                <a:lnTo>
                  <a:pt x="138" y="297"/>
                </a:lnTo>
                <a:lnTo>
                  <a:pt x="138" y="302"/>
                </a:lnTo>
                <a:lnTo>
                  <a:pt x="138" y="306"/>
                </a:lnTo>
                <a:lnTo>
                  <a:pt x="138" y="311"/>
                </a:lnTo>
                <a:lnTo>
                  <a:pt x="138" y="313"/>
                </a:lnTo>
                <a:lnTo>
                  <a:pt x="138" y="314"/>
                </a:lnTo>
                <a:lnTo>
                  <a:pt x="138" y="316"/>
                </a:lnTo>
                <a:lnTo>
                  <a:pt x="138" y="323"/>
                </a:lnTo>
                <a:lnTo>
                  <a:pt x="138" y="326"/>
                </a:lnTo>
                <a:lnTo>
                  <a:pt x="138" y="328"/>
                </a:lnTo>
                <a:lnTo>
                  <a:pt x="138" y="330"/>
                </a:lnTo>
                <a:lnTo>
                  <a:pt x="138" y="332"/>
                </a:lnTo>
                <a:lnTo>
                  <a:pt x="138" y="333"/>
                </a:lnTo>
                <a:lnTo>
                  <a:pt x="136" y="333"/>
                </a:lnTo>
                <a:lnTo>
                  <a:pt x="133" y="333"/>
                </a:lnTo>
                <a:lnTo>
                  <a:pt x="131" y="333"/>
                </a:lnTo>
                <a:lnTo>
                  <a:pt x="127" y="333"/>
                </a:lnTo>
                <a:lnTo>
                  <a:pt x="126" y="333"/>
                </a:lnTo>
                <a:lnTo>
                  <a:pt x="124" y="335"/>
                </a:lnTo>
                <a:lnTo>
                  <a:pt x="122" y="335"/>
                </a:lnTo>
                <a:lnTo>
                  <a:pt x="119" y="335"/>
                </a:lnTo>
                <a:lnTo>
                  <a:pt x="117" y="335"/>
                </a:lnTo>
                <a:lnTo>
                  <a:pt x="117" y="333"/>
                </a:lnTo>
                <a:lnTo>
                  <a:pt x="115" y="335"/>
                </a:lnTo>
                <a:lnTo>
                  <a:pt x="115" y="333"/>
                </a:lnTo>
                <a:lnTo>
                  <a:pt x="114" y="333"/>
                </a:lnTo>
                <a:lnTo>
                  <a:pt x="114" y="335"/>
                </a:lnTo>
                <a:lnTo>
                  <a:pt x="112" y="335"/>
                </a:lnTo>
                <a:lnTo>
                  <a:pt x="110" y="335"/>
                </a:lnTo>
                <a:lnTo>
                  <a:pt x="108" y="335"/>
                </a:lnTo>
                <a:lnTo>
                  <a:pt x="108" y="335"/>
                </a:lnTo>
                <a:lnTo>
                  <a:pt x="107" y="337"/>
                </a:lnTo>
                <a:lnTo>
                  <a:pt x="105" y="337"/>
                </a:lnTo>
                <a:lnTo>
                  <a:pt x="105" y="335"/>
                </a:lnTo>
                <a:lnTo>
                  <a:pt x="103" y="335"/>
                </a:lnTo>
                <a:lnTo>
                  <a:pt x="103" y="333"/>
                </a:lnTo>
                <a:lnTo>
                  <a:pt x="102" y="333"/>
                </a:lnTo>
                <a:lnTo>
                  <a:pt x="100" y="333"/>
                </a:lnTo>
                <a:lnTo>
                  <a:pt x="100" y="332"/>
                </a:lnTo>
                <a:lnTo>
                  <a:pt x="98" y="332"/>
                </a:lnTo>
                <a:lnTo>
                  <a:pt x="96" y="332"/>
                </a:lnTo>
                <a:lnTo>
                  <a:pt x="95" y="332"/>
                </a:lnTo>
                <a:lnTo>
                  <a:pt x="95" y="333"/>
                </a:lnTo>
                <a:lnTo>
                  <a:pt x="93" y="333"/>
                </a:lnTo>
                <a:lnTo>
                  <a:pt x="93" y="335"/>
                </a:lnTo>
                <a:lnTo>
                  <a:pt x="91" y="335"/>
                </a:lnTo>
                <a:lnTo>
                  <a:pt x="90" y="337"/>
                </a:lnTo>
                <a:lnTo>
                  <a:pt x="90" y="338"/>
                </a:lnTo>
                <a:lnTo>
                  <a:pt x="88" y="340"/>
                </a:lnTo>
                <a:lnTo>
                  <a:pt x="88" y="342"/>
                </a:lnTo>
                <a:lnTo>
                  <a:pt x="86" y="342"/>
                </a:lnTo>
                <a:lnTo>
                  <a:pt x="86" y="344"/>
                </a:lnTo>
                <a:lnTo>
                  <a:pt x="84" y="345"/>
                </a:lnTo>
                <a:lnTo>
                  <a:pt x="84" y="347"/>
                </a:lnTo>
                <a:lnTo>
                  <a:pt x="78" y="350"/>
                </a:lnTo>
                <a:lnTo>
                  <a:pt x="76" y="352"/>
                </a:lnTo>
                <a:lnTo>
                  <a:pt x="74" y="352"/>
                </a:lnTo>
                <a:lnTo>
                  <a:pt x="67" y="357"/>
                </a:lnTo>
                <a:lnTo>
                  <a:pt x="62" y="359"/>
                </a:lnTo>
                <a:lnTo>
                  <a:pt x="62" y="361"/>
                </a:lnTo>
                <a:lnTo>
                  <a:pt x="60" y="361"/>
                </a:lnTo>
                <a:lnTo>
                  <a:pt x="59" y="361"/>
                </a:lnTo>
                <a:lnTo>
                  <a:pt x="57" y="361"/>
                </a:lnTo>
                <a:lnTo>
                  <a:pt x="53" y="361"/>
                </a:lnTo>
                <a:lnTo>
                  <a:pt x="50" y="359"/>
                </a:lnTo>
                <a:lnTo>
                  <a:pt x="48" y="359"/>
                </a:lnTo>
                <a:lnTo>
                  <a:pt x="47" y="357"/>
                </a:lnTo>
                <a:lnTo>
                  <a:pt x="43" y="357"/>
                </a:lnTo>
                <a:lnTo>
                  <a:pt x="41" y="357"/>
                </a:lnTo>
                <a:lnTo>
                  <a:pt x="31" y="354"/>
                </a:lnTo>
                <a:lnTo>
                  <a:pt x="29" y="354"/>
                </a:lnTo>
                <a:lnTo>
                  <a:pt x="28" y="352"/>
                </a:lnTo>
                <a:lnTo>
                  <a:pt x="24" y="350"/>
                </a:lnTo>
                <a:lnTo>
                  <a:pt x="22" y="349"/>
                </a:lnTo>
                <a:lnTo>
                  <a:pt x="21" y="347"/>
                </a:lnTo>
                <a:lnTo>
                  <a:pt x="19" y="345"/>
                </a:lnTo>
                <a:lnTo>
                  <a:pt x="19" y="344"/>
                </a:lnTo>
                <a:lnTo>
                  <a:pt x="17" y="344"/>
                </a:lnTo>
                <a:lnTo>
                  <a:pt x="16" y="344"/>
                </a:lnTo>
                <a:lnTo>
                  <a:pt x="14" y="344"/>
                </a:lnTo>
                <a:lnTo>
                  <a:pt x="7" y="342"/>
                </a:lnTo>
                <a:lnTo>
                  <a:pt x="5" y="342"/>
                </a:lnTo>
                <a:lnTo>
                  <a:pt x="4" y="342"/>
                </a:lnTo>
                <a:lnTo>
                  <a:pt x="4" y="340"/>
                </a:lnTo>
                <a:lnTo>
                  <a:pt x="4" y="340"/>
                </a:lnTo>
                <a:lnTo>
                  <a:pt x="4" y="342"/>
                </a:lnTo>
                <a:lnTo>
                  <a:pt x="2" y="342"/>
                </a:lnTo>
                <a:lnTo>
                  <a:pt x="0" y="342"/>
                </a:lnTo>
                <a:lnTo>
                  <a:pt x="0" y="340"/>
                </a:lnTo>
                <a:lnTo>
                  <a:pt x="0" y="338"/>
                </a:lnTo>
                <a:lnTo>
                  <a:pt x="0" y="337"/>
                </a:lnTo>
                <a:lnTo>
                  <a:pt x="0" y="333"/>
                </a:lnTo>
                <a:lnTo>
                  <a:pt x="0" y="332"/>
                </a:lnTo>
                <a:lnTo>
                  <a:pt x="0" y="328"/>
                </a:lnTo>
                <a:lnTo>
                  <a:pt x="0" y="325"/>
                </a:lnTo>
                <a:lnTo>
                  <a:pt x="0" y="323"/>
                </a:lnTo>
                <a:lnTo>
                  <a:pt x="0" y="321"/>
                </a:lnTo>
                <a:lnTo>
                  <a:pt x="0" y="320"/>
                </a:lnTo>
                <a:lnTo>
                  <a:pt x="0" y="318"/>
                </a:lnTo>
                <a:lnTo>
                  <a:pt x="0" y="316"/>
                </a:lnTo>
                <a:lnTo>
                  <a:pt x="0" y="314"/>
                </a:lnTo>
                <a:lnTo>
                  <a:pt x="0" y="313"/>
                </a:lnTo>
                <a:lnTo>
                  <a:pt x="0" y="311"/>
                </a:lnTo>
                <a:lnTo>
                  <a:pt x="0" y="309"/>
                </a:lnTo>
                <a:lnTo>
                  <a:pt x="2" y="309"/>
                </a:lnTo>
                <a:lnTo>
                  <a:pt x="2" y="307"/>
                </a:lnTo>
                <a:lnTo>
                  <a:pt x="2" y="306"/>
                </a:lnTo>
                <a:lnTo>
                  <a:pt x="2" y="304"/>
                </a:lnTo>
                <a:lnTo>
                  <a:pt x="2" y="297"/>
                </a:lnTo>
                <a:lnTo>
                  <a:pt x="2" y="292"/>
                </a:lnTo>
                <a:lnTo>
                  <a:pt x="2" y="290"/>
                </a:lnTo>
                <a:lnTo>
                  <a:pt x="2" y="289"/>
                </a:lnTo>
                <a:lnTo>
                  <a:pt x="2" y="285"/>
                </a:lnTo>
                <a:lnTo>
                  <a:pt x="2" y="275"/>
                </a:lnTo>
                <a:lnTo>
                  <a:pt x="2" y="268"/>
                </a:lnTo>
                <a:lnTo>
                  <a:pt x="2" y="264"/>
                </a:lnTo>
                <a:lnTo>
                  <a:pt x="2" y="256"/>
                </a:lnTo>
                <a:lnTo>
                  <a:pt x="2" y="252"/>
                </a:lnTo>
                <a:lnTo>
                  <a:pt x="2" y="252"/>
                </a:lnTo>
                <a:lnTo>
                  <a:pt x="2" y="251"/>
                </a:lnTo>
                <a:lnTo>
                  <a:pt x="2" y="242"/>
                </a:lnTo>
                <a:lnTo>
                  <a:pt x="2" y="240"/>
                </a:lnTo>
                <a:lnTo>
                  <a:pt x="2" y="237"/>
                </a:lnTo>
                <a:lnTo>
                  <a:pt x="2" y="235"/>
                </a:lnTo>
                <a:lnTo>
                  <a:pt x="2" y="234"/>
                </a:lnTo>
                <a:lnTo>
                  <a:pt x="2" y="227"/>
                </a:lnTo>
                <a:lnTo>
                  <a:pt x="2" y="223"/>
                </a:lnTo>
                <a:lnTo>
                  <a:pt x="2" y="221"/>
                </a:lnTo>
                <a:lnTo>
                  <a:pt x="2" y="220"/>
                </a:lnTo>
                <a:lnTo>
                  <a:pt x="2" y="218"/>
                </a:lnTo>
                <a:lnTo>
                  <a:pt x="2" y="215"/>
                </a:lnTo>
                <a:lnTo>
                  <a:pt x="2" y="208"/>
                </a:lnTo>
                <a:lnTo>
                  <a:pt x="2" y="204"/>
                </a:lnTo>
                <a:lnTo>
                  <a:pt x="2" y="197"/>
                </a:lnTo>
                <a:lnTo>
                  <a:pt x="4" y="190"/>
                </a:lnTo>
                <a:lnTo>
                  <a:pt x="4" y="189"/>
                </a:lnTo>
                <a:lnTo>
                  <a:pt x="4" y="182"/>
                </a:lnTo>
                <a:lnTo>
                  <a:pt x="4" y="180"/>
                </a:lnTo>
                <a:lnTo>
                  <a:pt x="4" y="177"/>
                </a:lnTo>
                <a:lnTo>
                  <a:pt x="4" y="173"/>
                </a:lnTo>
                <a:lnTo>
                  <a:pt x="4" y="166"/>
                </a:lnTo>
                <a:lnTo>
                  <a:pt x="4" y="165"/>
                </a:lnTo>
                <a:lnTo>
                  <a:pt x="4" y="161"/>
                </a:lnTo>
                <a:lnTo>
                  <a:pt x="4" y="161"/>
                </a:lnTo>
                <a:lnTo>
                  <a:pt x="4" y="160"/>
                </a:lnTo>
                <a:lnTo>
                  <a:pt x="4" y="154"/>
                </a:lnTo>
                <a:lnTo>
                  <a:pt x="4" y="147"/>
                </a:lnTo>
                <a:lnTo>
                  <a:pt x="4" y="147"/>
                </a:lnTo>
                <a:lnTo>
                  <a:pt x="4" y="141"/>
                </a:lnTo>
                <a:lnTo>
                  <a:pt x="4" y="137"/>
                </a:lnTo>
                <a:lnTo>
                  <a:pt x="4" y="135"/>
                </a:lnTo>
                <a:lnTo>
                  <a:pt x="4" y="127"/>
                </a:lnTo>
                <a:lnTo>
                  <a:pt x="4" y="125"/>
                </a:lnTo>
                <a:lnTo>
                  <a:pt x="4" y="115"/>
                </a:lnTo>
                <a:lnTo>
                  <a:pt x="4" y="113"/>
                </a:lnTo>
                <a:lnTo>
                  <a:pt x="4" y="111"/>
                </a:lnTo>
                <a:lnTo>
                  <a:pt x="4" y="108"/>
                </a:lnTo>
                <a:lnTo>
                  <a:pt x="4" y="104"/>
                </a:lnTo>
                <a:lnTo>
                  <a:pt x="4" y="101"/>
                </a:lnTo>
                <a:lnTo>
                  <a:pt x="4" y="99"/>
                </a:lnTo>
                <a:lnTo>
                  <a:pt x="4" y="96"/>
                </a:lnTo>
                <a:lnTo>
                  <a:pt x="4" y="92"/>
                </a:lnTo>
                <a:lnTo>
                  <a:pt x="4" y="91"/>
                </a:lnTo>
                <a:lnTo>
                  <a:pt x="4" y="91"/>
                </a:lnTo>
                <a:lnTo>
                  <a:pt x="4" y="91"/>
                </a:lnTo>
                <a:lnTo>
                  <a:pt x="4" y="89"/>
                </a:lnTo>
                <a:lnTo>
                  <a:pt x="4" y="82"/>
                </a:lnTo>
                <a:lnTo>
                  <a:pt x="4" y="80"/>
                </a:lnTo>
                <a:lnTo>
                  <a:pt x="4" y="79"/>
                </a:lnTo>
                <a:lnTo>
                  <a:pt x="4" y="77"/>
                </a:lnTo>
                <a:lnTo>
                  <a:pt x="4" y="70"/>
                </a:lnTo>
                <a:lnTo>
                  <a:pt x="4" y="68"/>
                </a:lnTo>
                <a:lnTo>
                  <a:pt x="4" y="61"/>
                </a:lnTo>
                <a:lnTo>
                  <a:pt x="4" y="58"/>
                </a:lnTo>
                <a:lnTo>
                  <a:pt x="4" y="56"/>
                </a:lnTo>
                <a:lnTo>
                  <a:pt x="4" y="56"/>
                </a:lnTo>
                <a:lnTo>
                  <a:pt x="4" y="53"/>
                </a:lnTo>
                <a:lnTo>
                  <a:pt x="4" y="49"/>
                </a:lnTo>
                <a:lnTo>
                  <a:pt x="4" y="39"/>
                </a:lnTo>
                <a:lnTo>
                  <a:pt x="4" y="37"/>
                </a:lnTo>
                <a:lnTo>
                  <a:pt x="4" y="34"/>
                </a:lnTo>
                <a:lnTo>
                  <a:pt x="4" y="32"/>
                </a:lnTo>
                <a:lnTo>
                  <a:pt x="4" y="31"/>
                </a:lnTo>
                <a:lnTo>
                  <a:pt x="4" y="24"/>
                </a:lnTo>
                <a:lnTo>
                  <a:pt x="4" y="17"/>
                </a:lnTo>
                <a:lnTo>
                  <a:pt x="4" y="15"/>
                </a:lnTo>
                <a:lnTo>
                  <a:pt x="5" y="12"/>
                </a:lnTo>
                <a:lnTo>
                  <a:pt x="5" y="1"/>
                </a:lnTo>
                <a:lnTo>
                  <a:pt x="5" y="0"/>
                </a:lnTo>
                <a:lnTo>
                  <a:pt x="9" y="0"/>
                </a:lnTo>
                <a:lnTo>
                  <a:pt x="16" y="0"/>
                </a:lnTo>
                <a:lnTo>
                  <a:pt x="17" y="0"/>
                </a:lnTo>
                <a:lnTo>
                  <a:pt x="22" y="0"/>
                </a:lnTo>
                <a:lnTo>
                  <a:pt x="28" y="0"/>
                </a:lnTo>
                <a:lnTo>
                  <a:pt x="33" y="0"/>
                </a:lnTo>
                <a:lnTo>
                  <a:pt x="38" y="0"/>
                </a:lnTo>
                <a:lnTo>
                  <a:pt x="43" y="0"/>
                </a:lnTo>
                <a:lnTo>
                  <a:pt x="45" y="0"/>
                </a:lnTo>
                <a:lnTo>
                  <a:pt x="48" y="0"/>
                </a:lnTo>
                <a:lnTo>
                  <a:pt x="48" y="0"/>
                </a:lnTo>
                <a:lnTo>
                  <a:pt x="50" y="0"/>
                </a:lnTo>
                <a:lnTo>
                  <a:pt x="60" y="0"/>
                </a:lnTo>
                <a:lnTo>
                  <a:pt x="64" y="0"/>
                </a:lnTo>
                <a:lnTo>
                  <a:pt x="65" y="0"/>
                </a:lnTo>
                <a:lnTo>
                  <a:pt x="67" y="0"/>
                </a:lnTo>
                <a:lnTo>
                  <a:pt x="71" y="0"/>
                </a:lnTo>
                <a:lnTo>
                  <a:pt x="78" y="0"/>
                </a:lnTo>
                <a:lnTo>
                  <a:pt x="81" y="0"/>
                </a:lnTo>
                <a:lnTo>
                  <a:pt x="83" y="0"/>
                </a:lnTo>
                <a:lnTo>
                  <a:pt x="93" y="0"/>
                </a:lnTo>
                <a:lnTo>
                  <a:pt x="100" y="0"/>
                </a:lnTo>
                <a:lnTo>
                  <a:pt x="102" y="0"/>
                </a:lnTo>
                <a:lnTo>
                  <a:pt x="103" y="0"/>
                </a:lnTo>
                <a:lnTo>
                  <a:pt x="105" y="0"/>
                </a:lnTo>
                <a:lnTo>
                  <a:pt x="107" y="0"/>
                </a:lnTo>
                <a:lnTo>
                  <a:pt x="108" y="0"/>
                </a:lnTo>
                <a:lnTo>
                  <a:pt x="112" y="0"/>
                </a:lnTo>
                <a:lnTo>
                  <a:pt x="127" y="1"/>
                </a:lnTo>
                <a:lnTo>
                  <a:pt x="129" y="1"/>
                </a:lnTo>
                <a:lnTo>
                  <a:pt x="131" y="1"/>
                </a:lnTo>
                <a:lnTo>
                  <a:pt x="138" y="1"/>
                </a:lnTo>
                <a:lnTo>
                  <a:pt x="139" y="1"/>
                </a:lnTo>
                <a:lnTo>
                  <a:pt x="139" y="1"/>
                </a:lnTo>
                <a:lnTo>
                  <a:pt x="146" y="1"/>
                </a:lnTo>
                <a:lnTo>
                  <a:pt x="148" y="1"/>
                </a:lnTo>
                <a:lnTo>
                  <a:pt x="150" y="1"/>
                </a:lnTo>
                <a:lnTo>
                  <a:pt x="153" y="1"/>
                </a:lnTo>
                <a:lnTo>
                  <a:pt x="155" y="1"/>
                </a:lnTo>
                <a:lnTo>
                  <a:pt x="157" y="1"/>
                </a:lnTo>
                <a:lnTo>
                  <a:pt x="158" y="1"/>
                </a:lnTo>
                <a:lnTo>
                  <a:pt x="164" y="1"/>
                </a:lnTo>
                <a:lnTo>
                  <a:pt x="165" y="1"/>
                </a:lnTo>
                <a:lnTo>
                  <a:pt x="169" y="1"/>
                </a:lnTo>
                <a:lnTo>
                  <a:pt x="172" y="1"/>
                </a:lnTo>
                <a:lnTo>
                  <a:pt x="174" y="1"/>
                </a:lnTo>
                <a:lnTo>
                  <a:pt x="177" y="1"/>
                </a:lnTo>
                <a:lnTo>
                  <a:pt x="184" y="1"/>
                </a:lnTo>
                <a:lnTo>
                  <a:pt x="194" y="1"/>
                </a:lnTo>
                <a:lnTo>
                  <a:pt x="201" y="1"/>
                </a:lnTo>
                <a:lnTo>
                  <a:pt x="215" y="1"/>
                </a:lnTo>
                <a:lnTo>
                  <a:pt x="215" y="1"/>
                </a:lnTo>
                <a:lnTo>
                  <a:pt x="224" y="1"/>
                </a:lnTo>
                <a:lnTo>
                  <a:pt x="227" y="1"/>
                </a:lnTo>
              </a:path>
            </a:pathLst>
          </a:custGeom>
          <a:solidFill>
            <a:schemeClr val="accent2"/>
          </a:solidFill>
          <a:ln w="7938">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2" name="Freeform 180"/>
          <p:cNvSpPr>
            <a:spLocks/>
          </p:cNvSpPr>
          <p:nvPr/>
        </p:nvSpPr>
        <p:spPr bwMode="auto">
          <a:xfrm>
            <a:off x="6753226" y="2909888"/>
            <a:ext cx="327422" cy="401241"/>
          </a:xfrm>
          <a:custGeom>
            <a:avLst/>
            <a:gdLst/>
            <a:ahLst/>
            <a:cxnLst>
              <a:cxn ang="0">
                <a:pos x="106" y="0"/>
              </a:cxn>
              <a:cxn ang="0">
                <a:pos x="125" y="0"/>
              </a:cxn>
              <a:cxn ang="0">
                <a:pos x="134" y="2"/>
              </a:cxn>
              <a:cxn ang="0">
                <a:pos x="134" y="15"/>
              </a:cxn>
              <a:cxn ang="0">
                <a:pos x="134" y="32"/>
              </a:cxn>
              <a:cxn ang="0">
                <a:pos x="144" y="46"/>
              </a:cxn>
              <a:cxn ang="0">
                <a:pos x="167" y="45"/>
              </a:cxn>
              <a:cxn ang="0">
                <a:pos x="182" y="48"/>
              </a:cxn>
              <a:cxn ang="0">
                <a:pos x="182" y="62"/>
              </a:cxn>
              <a:cxn ang="0">
                <a:pos x="182" y="89"/>
              </a:cxn>
              <a:cxn ang="0">
                <a:pos x="198" y="91"/>
              </a:cxn>
              <a:cxn ang="0">
                <a:pos x="213" y="89"/>
              </a:cxn>
              <a:cxn ang="0">
                <a:pos x="232" y="89"/>
              </a:cxn>
              <a:cxn ang="0">
                <a:pos x="254" y="89"/>
              </a:cxn>
              <a:cxn ang="0">
                <a:pos x="273" y="89"/>
              </a:cxn>
              <a:cxn ang="0">
                <a:pos x="273" y="106"/>
              </a:cxn>
              <a:cxn ang="0">
                <a:pos x="273" y="127"/>
              </a:cxn>
              <a:cxn ang="0">
                <a:pos x="273" y="139"/>
              </a:cxn>
              <a:cxn ang="0">
                <a:pos x="273" y="167"/>
              </a:cxn>
              <a:cxn ang="0">
                <a:pos x="273" y="186"/>
              </a:cxn>
              <a:cxn ang="0">
                <a:pos x="273" y="203"/>
              </a:cxn>
              <a:cxn ang="0">
                <a:pos x="273" y="220"/>
              </a:cxn>
              <a:cxn ang="0">
                <a:pos x="273" y="239"/>
              </a:cxn>
              <a:cxn ang="0">
                <a:pos x="273" y="260"/>
              </a:cxn>
              <a:cxn ang="0">
                <a:pos x="275" y="272"/>
              </a:cxn>
              <a:cxn ang="0">
                <a:pos x="275" y="294"/>
              </a:cxn>
              <a:cxn ang="0">
                <a:pos x="275" y="313"/>
              </a:cxn>
              <a:cxn ang="0">
                <a:pos x="273" y="337"/>
              </a:cxn>
              <a:cxn ang="0">
                <a:pos x="265" y="334"/>
              </a:cxn>
              <a:cxn ang="0">
                <a:pos x="256" y="332"/>
              </a:cxn>
              <a:cxn ang="0">
                <a:pos x="242" y="320"/>
              </a:cxn>
              <a:cxn ang="0">
                <a:pos x="232" y="303"/>
              </a:cxn>
              <a:cxn ang="0">
                <a:pos x="215" y="291"/>
              </a:cxn>
              <a:cxn ang="0">
                <a:pos x="191" y="299"/>
              </a:cxn>
              <a:cxn ang="0">
                <a:pos x="173" y="303"/>
              </a:cxn>
              <a:cxn ang="0">
                <a:pos x="142" y="294"/>
              </a:cxn>
              <a:cxn ang="0">
                <a:pos x="122" y="289"/>
              </a:cxn>
              <a:cxn ang="0">
                <a:pos x="117" y="282"/>
              </a:cxn>
              <a:cxn ang="0">
                <a:pos x="117" y="272"/>
              </a:cxn>
              <a:cxn ang="0">
                <a:pos x="112" y="261"/>
              </a:cxn>
              <a:cxn ang="0">
                <a:pos x="106" y="258"/>
              </a:cxn>
              <a:cxn ang="0">
                <a:pos x="96" y="251"/>
              </a:cxn>
              <a:cxn ang="0">
                <a:pos x="87" y="241"/>
              </a:cxn>
              <a:cxn ang="0">
                <a:pos x="77" y="232"/>
              </a:cxn>
              <a:cxn ang="0">
                <a:pos x="63" y="220"/>
              </a:cxn>
              <a:cxn ang="0">
                <a:pos x="55" y="218"/>
              </a:cxn>
              <a:cxn ang="0">
                <a:pos x="39" y="229"/>
              </a:cxn>
              <a:cxn ang="0">
                <a:pos x="15" y="220"/>
              </a:cxn>
              <a:cxn ang="0">
                <a:pos x="1" y="218"/>
              </a:cxn>
              <a:cxn ang="0">
                <a:pos x="0" y="208"/>
              </a:cxn>
              <a:cxn ang="0">
                <a:pos x="0" y="187"/>
              </a:cxn>
              <a:cxn ang="0">
                <a:pos x="0" y="158"/>
              </a:cxn>
              <a:cxn ang="0">
                <a:pos x="0" y="132"/>
              </a:cxn>
              <a:cxn ang="0">
                <a:pos x="0" y="122"/>
              </a:cxn>
              <a:cxn ang="0">
                <a:pos x="5" y="115"/>
              </a:cxn>
              <a:cxn ang="0">
                <a:pos x="31" y="115"/>
              </a:cxn>
              <a:cxn ang="0">
                <a:pos x="51" y="113"/>
              </a:cxn>
              <a:cxn ang="0">
                <a:pos x="65" y="113"/>
              </a:cxn>
              <a:cxn ang="0">
                <a:pos x="79" y="115"/>
              </a:cxn>
              <a:cxn ang="0">
                <a:pos x="91" y="91"/>
              </a:cxn>
              <a:cxn ang="0">
                <a:pos x="89" y="70"/>
              </a:cxn>
              <a:cxn ang="0">
                <a:pos x="89" y="41"/>
              </a:cxn>
              <a:cxn ang="0">
                <a:pos x="89" y="14"/>
              </a:cxn>
            </a:cxnLst>
            <a:rect l="0" t="0" r="r" b="b"/>
            <a:pathLst>
              <a:path w="275" h="337">
                <a:moveTo>
                  <a:pt x="89" y="0"/>
                </a:moveTo>
                <a:lnTo>
                  <a:pt x="91" y="0"/>
                </a:lnTo>
                <a:lnTo>
                  <a:pt x="96" y="0"/>
                </a:lnTo>
                <a:lnTo>
                  <a:pt x="98" y="0"/>
                </a:lnTo>
                <a:lnTo>
                  <a:pt x="103" y="0"/>
                </a:lnTo>
                <a:lnTo>
                  <a:pt x="106" y="0"/>
                </a:lnTo>
                <a:lnTo>
                  <a:pt x="112" y="0"/>
                </a:lnTo>
                <a:lnTo>
                  <a:pt x="117" y="0"/>
                </a:lnTo>
                <a:lnTo>
                  <a:pt x="118" y="0"/>
                </a:lnTo>
                <a:lnTo>
                  <a:pt x="122" y="0"/>
                </a:lnTo>
                <a:lnTo>
                  <a:pt x="124" y="0"/>
                </a:lnTo>
                <a:lnTo>
                  <a:pt x="125" y="0"/>
                </a:lnTo>
                <a:lnTo>
                  <a:pt x="127" y="0"/>
                </a:lnTo>
                <a:lnTo>
                  <a:pt x="129" y="0"/>
                </a:lnTo>
                <a:lnTo>
                  <a:pt x="130" y="0"/>
                </a:lnTo>
                <a:lnTo>
                  <a:pt x="132" y="0"/>
                </a:lnTo>
                <a:lnTo>
                  <a:pt x="134" y="0"/>
                </a:lnTo>
                <a:lnTo>
                  <a:pt x="134" y="2"/>
                </a:lnTo>
                <a:lnTo>
                  <a:pt x="134" y="3"/>
                </a:lnTo>
                <a:lnTo>
                  <a:pt x="134" y="5"/>
                </a:lnTo>
                <a:lnTo>
                  <a:pt x="134" y="10"/>
                </a:lnTo>
                <a:lnTo>
                  <a:pt x="134" y="12"/>
                </a:lnTo>
                <a:lnTo>
                  <a:pt x="134" y="14"/>
                </a:lnTo>
                <a:lnTo>
                  <a:pt x="134" y="15"/>
                </a:lnTo>
                <a:lnTo>
                  <a:pt x="134" y="22"/>
                </a:lnTo>
                <a:lnTo>
                  <a:pt x="134" y="26"/>
                </a:lnTo>
                <a:lnTo>
                  <a:pt x="134" y="27"/>
                </a:lnTo>
                <a:lnTo>
                  <a:pt x="134" y="29"/>
                </a:lnTo>
                <a:lnTo>
                  <a:pt x="134" y="31"/>
                </a:lnTo>
                <a:lnTo>
                  <a:pt x="134" y="32"/>
                </a:lnTo>
                <a:lnTo>
                  <a:pt x="134" y="38"/>
                </a:lnTo>
                <a:lnTo>
                  <a:pt x="136" y="39"/>
                </a:lnTo>
                <a:lnTo>
                  <a:pt x="136" y="46"/>
                </a:lnTo>
                <a:lnTo>
                  <a:pt x="137" y="46"/>
                </a:lnTo>
                <a:lnTo>
                  <a:pt x="142" y="46"/>
                </a:lnTo>
                <a:lnTo>
                  <a:pt x="144" y="46"/>
                </a:lnTo>
                <a:lnTo>
                  <a:pt x="148" y="46"/>
                </a:lnTo>
                <a:lnTo>
                  <a:pt x="153" y="46"/>
                </a:lnTo>
                <a:lnTo>
                  <a:pt x="155" y="46"/>
                </a:lnTo>
                <a:lnTo>
                  <a:pt x="161" y="46"/>
                </a:lnTo>
                <a:lnTo>
                  <a:pt x="167" y="46"/>
                </a:lnTo>
                <a:lnTo>
                  <a:pt x="167" y="45"/>
                </a:lnTo>
                <a:lnTo>
                  <a:pt x="168" y="45"/>
                </a:lnTo>
                <a:lnTo>
                  <a:pt x="170" y="45"/>
                </a:lnTo>
                <a:lnTo>
                  <a:pt x="172" y="45"/>
                </a:lnTo>
                <a:lnTo>
                  <a:pt x="173" y="45"/>
                </a:lnTo>
                <a:lnTo>
                  <a:pt x="182" y="45"/>
                </a:lnTo>
                <a:lnTo>
                  <a:pt x="182" y="48"/>
                </a:lnTo>
                <a:lnTo>
                  <a:pt x="182" y="50"/>
                </a:lnTo>
                <a:lnTo>
                  <a:pt x="182" y="55"/>
                </a:lnTo>
                <a:lnTo>
                  <a:pt x="182" y="57"/>
                </a:lnTo>
                <a:lnTo>
                  <a:pt x="182" y="60"/>
                </a:lnTo>
                <a:lnTo>
                  <a:pt x="182" y="62"/>
                </a:lnTo>
                <a:lnTo>
                  <a:pt x="182" y="62"/>
                </a:lnTo>
                <a:lnTo>
                  <a:pt x="182" y="63"/>
                </a:lnTo>
                <a:lnTo>
                  <a:pt x="182" y="67"/>
                </a:lnTo>
                <a:lnTo>
                  <a:pt x="182" y="70"/>
                </a:lnTo>
                <a:lnTo>
                  <a:pt x="182" y="75"/>
                </a:lnTo>
                <a:lnTo>
                  <a:pt x="182" y="81"/>
                </a:lnTo>
                <a:lnTo>
                  <a:pt x="182" y="89"/>
                </a:lnTo>
                <a:lnTo>
                  <a:pt x="182" y="91"/>
                </a:lnTo>
                <a:lnTo>
                  <a:pt x="185" y="91"/>
                </a:lnTo>
                <a:lnTo>
                  <a:pt x="191" y="91"/>
                </a:lnTo>
                <a:lnTo>
                  <a:pt x="196" y="91"/>
                </a:lnTo>
                <a:lnTo>
                  <a:pt x="198" y="91"/>
                </a:lnTo>
                <a:lnTo>
                  <a:pt x="198" y="91"/>
                </a:lnTo>
                <a:lnTo>
                  <a:pt x="199" y="91"/>
                </a:lnTo>
                <a:lnTo>
                  <a:pt x="203" y="91"/>
                </a:lnTo>
                <a:lnTo>
                  <a:pt x="204" y="91"/>
                </a:lnTo>
                <a:lnTo>
                  <a:pt x="206" y="89"/>
                </a:lnTo>
                <a:lnTo>
                  <a:pt x="211" y="89"/>
                </a:lnTo>
                <a:lnTo>
                  <a:pt x="213" y="89"/>
                </a:lnTo>
                <a:lnTo>
                  <a:pt x="215" y="89"/>
                </a:lnTo>
                <a:lnTo>
                  <a:pt x="218" y="89"/>
                </a:lnTo>
                <a:lnTo>
                  <a:pt x="223" y="89"/>
                </a:lnTo>
                <a:lnTo>
                  <a:pt x="225" y="89"/>
                </a:lnTo>
                <a:lnTo>
                  <a:pt x="227" y="89"/>
                </a:lnTo>
                <a:lnTo>
                  <a:pt x="232" y="89"/>
                </a:lnTo>
                <a:lnTo>
                  <a:pt x="234" y="89"/>
                </a:lnTo>
                <a:lnTo>
                  <a:pt x="241" y="89"/>
                </a:lnTo>
                <a:lnTo>
                  <a:pt x="242" y="89"/>
                </a:lnTo>
                <a:lnTo>
                  <a:pt x="244" y="89"/>
                </a:lnTo>
                <a:lnTo>
                  <a:pt x="249" y="89"/>
                </a:lnTo>
                <a:lnTo>
                  <a:pt x="254" y="89"/>
                </a:lnTo>
                <a:lnTo>
                  <a:pt x="256" y="89"/>
                </a:lnTo>
                <a:lnTo>
                  <a:pt x="261" y="89"/>
                </a:lnTo>
                <a:lnTo>
                  <a:pt x="263" y="89"/>
                </a:lnTo>
                <a:lnTo>
                  <a:pt x="266" y="89"/>
                </a:lnTo>
                <a:lnTo>
                  <a:pt x="271" y="89"/>
                </a:lnTo>
                <a:lnTo>
                  <a:pt x="273" y="89"/>
                </a:lnTo>
                <a:lnTo>
                  <a:pt x="273" y="91"/>
                </a:lnTo>
                <a:lnTo>
                  <a:pt x="273" y="93"/>
                </a:lnTo>
                <a:lnTo>
                  <a:pt x="273" y="93"/>
                </a:lnTo>
                <a:lnTo>
                  <a:pt x="273" y="96"/>
                </a:lnTo>
                <a:lnTo>
                  <a:pt x="273" y="100"/>
                </a:lnTo>
                <a:lnTo>
                  <a:pt x="273" y="106"/>
                </a:lnTo>
                <a:lnTo>
                  <a:pt x="273" y="112"/>
                </a:lnTo>
                <a:lnTo>
                  <a:pt x="273" y="113"/>
                </a:lnTo>
                <a:lnTo>
                  <a:pt x="273" y="115"/>
                </a:lnTo>
                <a:lnTo>
                  <a:pt x="273" y="122"/>
                </a:lnTo>
                <a:lnTo>
                  <a:pt x="273" y="124"/>
                </a:lnTo>
                <a:lnTo>
                  <a:pt x="273" y="127"/>
                </a:lnTo>
                <a:lnTo>
                  <a:pt x="273" y="129"/>
                </a:lnTo>
                <a:lnTo>
                  <a:pt x="273" y="131"/>
                </a:lnTo>
                <a:lnTo>
                  <a:pt x="273" y="132"/>
                </a:lnTo>
                <a:lnTo>
                  <a:pt x="273" y="134"/>
                </a:lnTo>
                <a:lnTo>
                  <a:pt x="273" y="137"/>
                </a:lnTo>
                <a:lnTo>
                  <a:pt x="273" y="139"/>
                </a:lnTo>
                <a:lnTo>
                  <a:pt x="273" y="141"/>
                </a:lnTo>
                <a:lnTo>
                  <a:pt x="273" y="146"/>
                </a:lnTo>
                <a:lnTo>
                  <a:pt x="273" y="153"/>
                </a:lnTo>
                <a:lnTo>
                  <a:pt x="273" y="156"/>
                </a:lnTo>
                <a:lnTo>
                  <a:pt x="273" y="165"/>
                </a:lnTo>
                <a:lnTo>
                  <a:pt x="273" y="167"/>
                </a:lnTo>
                <a:lnTo>
                  <a:pt x="273" y="168"/>
                </a:lnTo>
                <a:lnTo>
                  <a:pt x="273" y="170"/>
                </a:lnTo>
                <a:lnTo>
                  <a:pt x="273" y="175"/>
                </a:lnTo>
                <a:lnTo>
                  <a:pt x="273" y="179"/>
                </a:lnTo>
                <a:lnTo>
                  <a:pt x="273" y="182"/>
                </a:lnTo>
                <a:lnTo>
                  <a:pt x="273" y="186"/>
                </a:lnTo>
                <a:lnTo>
                  <a:pt x="273" y="187"/>
                </a:lnTo>
                <a:lnTo>
                  <a:pt x="273" y="189"/>
                </a:lnTo>
                <a:lnTo>
                  <a:pt x="273" y="194"/>
                </a:lnTo>
                <a:lnTo>
                  <a:pt x="273" y="196"/>
                </a:lnTo>
                <a:lnTo>
                  <a:pt x="273" y="199"/>
                </a:lnTo>
                <a:lnTo>
                  <a:pt x="273" y="203"/>
                </a:lnTo>
                <a:lnTo>
                  <a:pt x="273" y="205"/>
                </a:lnTo>
                <a:lnTo>
                  <a:pt x="273" y="208"/>
                </a:lnTo>
                <a:lnTo>
                  <a:pt x="273" y="213"/>
                </a:lnTo>
                <a:lnTo>
                  <a:pt x="273" y="215"/>
                </a:lnTo>
                <a:lnTo>
                  <a:pt x="273" y="217"/>
                </a:lnTo>
                <a:lnTo>
                  <a:pt x="273" y="220"/>
                </a:lnTo>
                <a:lnTo>
                  <a:pt x="273" y="225"/>
                </a:lnTo>
                <a:lnTo>
                  <a:pt x="273" y="227"/>
                </a:lnTo>
                <a:lnTo>
                  <a:pt x="273" y="229"/>
                </a:lnTo>
                <a:lnTo>
                  <a:pt x="273" y="230"/>
                </a:lnTo>
                <a:lnTo>
                  <a:pt x="273" y="237"/>
                </a:lnTo>
                <a:lnTo>
                  <a:pt x="273" y="239"/>
                </a:lnTo>
                <a:lnTo>
                  <a:pt x="273" y="241"/>
                </a:lnTo>
                <a:lnTo>
                  <a:pt x="273" y="242"/>
                </a:lnTo>
                <a:lnTo>
                  <a:pt x="273" y="248"/>
                </a:lnTo>
                <a:lnTo>
                  <a:pt x="273" y="254"/>
                </a:lnTo>
                <a:lnTo>
                  <a:pt x="273" y="258"/>
                </a:lnTo>
                <a:lnTo>
                  <a:pt x="273" y="260"/>
                </a:lnTo>
                <a:lnTo>
                  <a:pt x="273" y="261"/>
                </a:lnTo>
                <a:lnTo>
                  <a:pt x="275" y="261"/>
                </a:lnTo>
                <a:lnTo>
                  <a:pt x="275" y="263"/>
                </a:lnTo>
                <a:lnTo>
                  <a:pt x="275" y="265"/>
                </a:lnTo>
                <a:lnTo>
                  <a:pt x="275" y="268"/>
                </a:lnTo>
                <a:lnTo>
                  <a:pt x="275" y="272"/>
                </a:lnTo>
                <a:lnTo>
                  <a:pt x="275" y="273"/>
                </a:lnTo>
                <a:lnTo>
                  <a:pt x="275" y="278"/>
                </a:lnTo>
                <a:lnTo>
                  <a:pt x="275" y="284"/>
                </a:lnTo>
                <a:lnTo>
                  <a:pt x="275" y="287"/>
                </a:lnTo>
                <a:lnTo>
                  <a:pt x="275" y="292"/>
                </a:lnTo>
                <a:lnTo>
                  <a:pt x="275" y="294"/>
                </a:lnTo>
                <a:lnTo>
                  <a:pt x="275" y="303"/>
                </a:lnTo>
                <a:lnTo>
                  <a:pt x="275" y="303"/>
                </a:lnTo>
                <a:lnTo>
                  <a:pt x="275" y="308"/>
                </a:lnTo>
                <a:lnTo>
                  <a:pt x="275" y="309"/>
                </a:lnTo>
                <a:lnTo>
                  <a:pt x="275" y="311"/>
                </a:lnTo>
                <a:lnTo>
                  <a:pt x="275" y="313"/>
                </a:lnTo>
                <a:lnTo>
                  <a:pt x="275" y="315"/>
                </a:lnTo>
                <a:lnTo>
                  <a:pt x="275" y="320"/>
                </a:lnTo>
                <a:lnTo>
                  <a:pt x="275" y="328"/>
                </a:lnTo>
                <a:lnTo>
                  <a:pt x="275" y="330"/>
                </a:lnTo>
                <a:lnTo>
                  <a:pt x="275" y="337"/>
                </a:lnTo>
                <a:lnTo>
                  <a:pt x="273" y="337"/>
                </a:lnTo>
                <a:lnTo>
                  <a:pt x="273" y="335"/>
                </a:lnTo>
                <a:lnTo>
                  <a:pt x="271" y="335"/>
                </a:lnTo>
                <a:lnTo>
                  <a:pt x="270" y="335"/>
                </a:lnTo>
                <a:lnTo>
                  <a:pt x="268" y="334"/>
                </a:lnTo>
                <a:lnTo>
                  <a:pt x="266" y="334"/>
                </a:lnTo>
                <a:lnTo>
                  <a:pt x="265" y="334"/>
                </a:lnTo>
                <a:lnTo>
                  <a:pt x="263" y="334"/>
                </a:lnTo>
                <a:lnTo>
                  <a:pt x="261" y="334"/>
                </a:lnTo>
                <a:lnTo>
                  <a:pt x="259" y="334"/>
                </a:lnTo>
                <a:lnTo>
                  <a:pt x="258" y="334"/>
                </a:lnTo>
                <a:lnTo>
                  <a:pt x="258" y="332"/>
                </a:lnTo>
                <a:lnTo>
                  <a:pt x="256" y="332"/>
                </a:lnTo>
                <a:lnTo>
                  <a:pt x="254" y="330"/>
                </a:lnTo>
                <a:lnTo>
                  <a:pt x="251" y="328"/>
                </a:lnTo>
                <a:lnTo>
                  <a:pt x="249" y="327"/>
                </a:lnTo>
                <a:lnTo>
                  <a:pt x="244" y="323"/>
                </a:lnTo>
                <a:lnTo>
                  <a:pt x="242" y="322"/>
                </a:lnTo>
                <a:lnTo>
                  <a:pt x="242" y="320"/>
                </a:lnTo>
                <a:lnTo>
                  <a:pt x="242" y="318"/>
                </a:lnTo>
                <a:lnTo>
                  <a:pt x="239" y="316"/>
                </a:lnTo>
                <a:lnTo>
                  <a:pt x="239" y="313"/>
                </a:lnTo>
                <a:lnTo>
                  <a:pt x="235" y="308"/>
                </a:lnTo>
                <a:lnTo>
                  <a:pt x="234" y="303"/>
                </a:lnTo>
                <a:lnTo>
                  <a:pt x="232" y="303"/>
                </a:lnTo>
                <a:lnTo>
                  <a:pt x="230" y="301"/>
                </a:lnTo>
                <a:lnTo>
                  <a:pt x="227" y="297"/>
                </a:lnTo>
                <a:lnTo>
                  <a:pt x="227" y="296"/>
                </a:lnTo>
                <a:lnTo>
                  <a:pt x="220" y="292"/>
                </a:lnTo>
                <a:lnTo>
                  <a:pt x="218" y="292"/>
                </a:lnTo>
                <a:lnTo>
                  <a:pt x="215" y="291"/>
                </a:lnTo>
                <a:lnTo>
                  <a:pt x="213" y="291"/>
                </a:lnTo>
                <a:lnTo>
                  <a:pt x="206" y="292"/>
                </a:lnTo>
                <a:lnTo>
                  <a:pt x="201" y="294"/>
                </a:lnTo>
                <a:lnTo>
                  <a:pt x="199" y="294"/>
                </a:lnTo>
                <a:lnTo>
                  <a:pt x="196" y="296"/>
                </a:lnTo>
                <a:lnTo>
                  <a:pt x="191" y="299"/>
                </a:lnTo>
                <a:lnTo>
                  <a:pt x="185" y="301"/>
                </a:lnTo>
                <a:lnTo>
                  <a:pt x="182" y="301"/>
                </a:lnTo>
                <a:lnTo>
                  <a:pt x="180" y="303"/>
                </a:lnTo>
                <a:lnTo>
                  <a:pt x="179" y="303"/>
                </a:lnTo>
                <a:lnTo>
                  <a:pt x="177" y="303"/>
                </a:lnTo>
                <a:lnTo>
                  <a:pt x="173" y="303"/>
                </a:lnTo>
                <a:lnTo>
                  <a:pt x="170" y="301"/>
                </a:lnTo>
                <a:lnTo>
                  <a:pt x="167" y="299"/>
                </a:lnTo>
                <a:lnTo>
                  <a:pt x="161" y="297"/>
                </a:lnTo>
                <a:lnTo>
                  <a:pt x="155" y="296"/>
                </a:lnTo>
                <a:lnTo>
                  <a:pt x="148" y="296"/>
                </a:lnTo>
                <a:lnTo>
                  <a:pt x="142" y="294"/>
                </a:lnTo>
                <a:lnTo>
                  <a:pt x="137" y="292"/>
                </a:lnTo>
                <a:lnTo>
                  <a:pt x="134" y="291"/>
                </a:lnTo>
                <a:lnTo>
                  <a:pt x="132" y="289"/>
                </a:lnTo>
                <a:lnTo>
                  <a:pt x="130" y="289"/>
                </a:lnTo>
                <a:lnTo>
                  <a:pt x="125" y="289"/>
                </a:lnTo>
                <a:lnTo>
                  <a:pt x="122" y="289"/>
                </a:lnTo>
                <a:lnTo>
                  <a:pt x="122" y="287"/>
                </a:lnTo>
                <a:lnTo>
                  <a:pt x="120" y="287"/>
                </a:lnTo>
                <a:lnTo>
                  <a:pt x="118" y="285"/>
                </a:lnTo>
                <a:lnTo>
                  <a:pt x="117" y="285"/>
                </a:lnTo>
                <a:lnTo>
                  <a:pt x="117" y="284"/>
                </a:lnTo>
                <a:lnTo>
                  <a:pt x="117" y="282"/>
                </a:lnTo>
                <a:lnTo>
                  <a:pt x="115" y="278"/>
                </a:lnTo>
                <a:lnTo>
                  <a:pt x="115" y="277"/>
                </a:lnTo>
                <a:lnTo>
                  <a:pt x="117" y="275"/>
                </a:lnTo>
                <a:lnTo>
                  <a:pt x="117" y="273"/>
                </a:lnTo>
                <a:lnTo>
                  <a:pt x="117" y="273"/>
                </a:lnTo>
                <a:lnTo>
                  <a:pt x="117" y="272"/>
                </a:lnTo>
                <a:lnTo>
                  <a:pt x="117" y="270"/>
                </a:lnTo>
                <a:lnTo>
                  <a:pt x="115" y="268"/>
                </a:lnTo>
                <a:lnTo>
                  <a:pt x="115" y="266"/>
                </a:lnTo>
                <a:lnTo>
                  <a:pt x="113" y="265"/>
                </a:lnTo>
                <a:lnTo>
                  <a:pt x="113" y="263"/>
                </a:lnTo>
                <a:lnTo>
                  <a:pt x="112" y="261"/>
                </a:lnTo>
                <a:lnTo>
                  <a:pt x="112" y="260"/>
                </a:lnTo>
                <a:lnTo>
                  <a:pt x="110" y="260"/>
                </a:lnTo>
                <a:lnTo>
                  <a:pt x="110" y="258"/>
                </a:lnTo>
                <a:lnTo>
                  <a:pt x="108" y="258"/>
                </a:lnTo>
                <a:lnTo>
                  <a:pt x="106" y="258"/>
                </a:lnTo>
                <a:lnTo>
                  <a:pt x="106" y="258"/>
                </a:lnTo>
                <a:lnTo>
                  <a:pt x="105" y="256"/>
                </a:lnTo>
                <a:lnTo>
                  <a:pt x="103" y="254"/>
                </a:lnTo>
                <a:lnTo>
                  <a:pt x="101" y="254"/>
                </a:lnTo>
                <a:lnTo>
                  <a:pt x="99" y="253"/>
                </a:lnTo>
                <a:lnTo>
                  <a:pt x="98" y="251"/>
                </a:lnTo>
                <a:lnTo>
                  <a:pt x="96" y="251"/>
                </a:lnTo>
                <a:lnTo>
                  <a:pt x="94" y="249"/>
                </a:lnTo>
                <a:lnTo>
                  <a:pt x="93" y="248"/>
                </a:lnTo>
                <a:lnTo>
                  <a:pt x="91" y="246"/>
                </a:lnTo>
                <a:lnTo>
                  <a:pt x="91" y="244"/>
                </a:lnTo>
                <a:lnTo>
                  <a:pt x="89" y="242"/>
                </a:lnTo>
                <a:lnTo>
                  <a:pt x="87" y="241"/>
                </a:lnTo>
                <a:lnTo>
                  <a:pt x="86" y="241"/>
                </a:lnTo>
                <a:lnTo>
                  <a:pt x="84" y="239"/>
                </a:lnTo>
                <a:lnTo>
                  <a:pt x="81" y="237"/>
                </a:lnTo>
                <a:lnTo>
                  <a:pt x="77" y="234"/>
                </a:lnTo>
                <a:lnTo>
                  <a:pt x="77" y="234"/>
                </a:lnTo>
                <a:lnTo>
                  <a:pt x="77" y="232"/>
                </a:lnTo>
                <a:lnTo>
                  <a:pt x="74" y="229"/>
                </a:lnTo>
                <a:lnTo>
                  <a:pt x="70" y="227"/>
                </a:lnTo>
                <a:lnTo>
                  <a:pt x="69" y="225"/>
                </a:lnTo>
                <a:lnTo>
                  <a:pt x="67" y="223"/>
                </a:lnTo>
                <a:lnTo>
                  <a:pt x="65" y="222"/>
                </a:lnTo>
                <a:lnTo>
                  <a:pt x="63" y="220"/>
                </a:lnTo>
                <a:lnTo>
                  <a:pt x="62" y="220"/>
                </a:lnTo>
                <a:lnTo>
                  <a:pt x="62" y="218"/>
                </a:lnTo>
                <a:lnTo>
                  <a:pt x="60" y="218"/>
                </a:lnTo>
                <a:lnTo>
                  <a:pt x="58" y="218"/>
                </a:lnTo>
                <a:lnTo>
                  <a:pt x="56" y="218"/>
                </a:lnTo>
                <a:lnTo>
                  <a:pt x="55" y="218"/>
                </a:lnTo>
                <a:lnTo>
                  <a:pt x="55" y="220"/>
                </a:lnTo>
                <a:lnTo>
                  <a:pt x="53" y="220"/>
                </a:lnTo>
                <a:lnTo>
                  <a:pt x="46" y="229"/>
                </a:lnTo>
                <a:lnTo>
                  <a:pt x="44" y="229"/>
                </a:lnTo>
                <a:lnTo>
                  <a:pt x="43" y="229"/>
                </a:lnTo>
                <a:lnTo>
                  <a:pt x="39" y="229"/>
                </a:lnTo>
                <a:lnTo>
                  <a:pt x="36" y="229"/>
                </a:lnTo>
                <a:lnTo>
                  <a:pt x="31" y="227"/>
                </a:lnTo>
                <a:lnTo>
                  <a:pt x="26" y="225"/>
                </a:lnTo>
                <a:lnTo>
                  <a:pt x="22" y="223"/>
                </a:lnTo>
                <a:lnTo>
                  <a:pt x="17" y="222"/>
                </a:lnTo>
                <a:lnTo>
                  <a:pt x="15" y="220"/>
                </a:lnTo>
                <a:lnTo>
                  <a:pt x="13" y="220"/>
                </a:lnTo>
                <a:lnTo>
                  <a:pt x="12" y="220"/>
                </a:lnTo>
                <a:lnTo>
                  <a:pt x="10" y="218"/>
                </a:lnTo>
                <a:lnTo>
                  <a:pt x="8" y="218"/>
                </a:lnTo>
                <a:lnTo>
                  <a:pt x="3" y="218"/>
                </a:lnTo>
                <a:lnTo>
                  <a:pt x="1" y="218"/>
                </a:lnTo>
                <a:lnTo>
                  <a:pt x="0" y="218"/>
                </a:lnTo>
                <a:lnTo>
                  <a:pt x="0" y="217"/>
                </a:lnTo>
                <a:lnTo>
                  <a:pt x="0" y="215"/>
                </a:lnTo>
                <a:lnTo>
                  <a:pt x="0" y="213"/>
                </a:lnTo>
                <a:lnTo>
                  <a:pt x="0" y="211"/>
                </a:lnTo>
                <a:lnTo>
                  <a:pt x="0" y="208"/>
                </a:lnTo>
                <a:lnTo>
                  <a:pt x="0" y="201"/>
                </a:lnTo>
                <a:lnTo>
                  <a:pt x="0" y="199"/>
                </a:lnTo>
                <a:lnTo>
                  <a:pt x="0" y="198"/>
                </a:lnTo>
                <a:lnTo>
                  <a:pt x="0" y="196"/>
                </a:lnTo>
                <a:lnTo>
                  <a:pt x="0" y="191"/>
                </a:lnTo>
                <a:lnTo>
                  <a:pt x="0" y="187"/>
                </a:lnTo>
                <a:lnTo>
                  <a:pt x="0" y="182"/>
                </a:lnTo>
                <a:lnTo>
                  <a:pt x="0" y="177"/>
                </a:lnTo>
                <a:lnTo>
                  <a:pt x="0" y="168"/>
                </a:lnTo>
                <a:lnTo>
                  <a:pt x="0" y="165"/>
                </a:lnTo>
                <a:lnTo>
                  <a:pt x="0" y="160"/>
                </a:lnTo>
                <a:lnTo>
                  <a:pt x="0" y="158"/>
                </a:lnTo>
                <a:lnTo>
                  <a:pt x="0" y="148"/>
                </a:lnTo>
                <a:lnTo>
                  <a:pt x="0" y="146"/>
                </a:lnTo>
                <a:lnTo>
                  <a:pt x="0" y="139"/>
                </a:lnTo>
                <a:lnTo>
                  <a:pt x="0" y="137"/>
                </a:lnTo>
                <a:lnTo>
                  <a:pt x="0" y="134"/>
                </a:lnTo>
                <a:lnTo>
                  <a:pt x="0" y="132"/>
                </a:lnTo>
                <a:lnTo>
                  <a:pt x="0" y="131"/>
                </a:lnTo>
                <a:lnTo>
                  <a:pt x="0" y="129"/>
                </a:lnTo>
                <a:lnTo>
                  <a:pt x="0" y="127"/>
                </a:lnTo>
                <a:lnTo>
                  <a:pt x="0" y="125"/>
                </a:lnTo>
                <a:lnTo>
                  <a:pt x="0" y="124"/>
                </a:lnTo>
                <a:lnTo>
                  <a:pt x="0" y="122"/>
                </a:lnTo>
                <a:lnTo>
                  <a:pt x="0" y="122"/>
                </a:lnTo>
                <a:lnTo>
                  <a:pt x="0" y="120"/>
                </a:lnTo>
                <a:lnTo>
                  <a:pt x="0" y="119"/>
                </a:lnTo>
                <a:lnTo>
                  <a:pt x="0" y="115"/>
                </a:lnTo>
                <a:lnTo>
                  <a:pt x="3" y="115"/>
                </a:lnTo>
                <a:lnTo>
                  <a:pt x="5" y="115"/>
                </a:lnTo>
                <a:lnTo>
                  <a:pt x="8" y="115"/>
                </a:lnTo>
                <a:lnTo>
                  <a:pt x="17" y="115"/>
                </a:lnTo>
                <a:lnTo>
                  <a:pt x="19" y="115"/>
                </a:lnTo>
                <a:lnTo>
                  <a:pt x="24" y="115"/>
                </a:lnTo>
                <a:lnTo>
                  <a:pt x="29" y="115"/>
                </a:lnTo>
                <a:lnTo>
                  <a:pt x="31" y="115"/>
                </a:lnTo>
                <a:lnTo>
                  <a:pt x="36" y="115"/>
                </a:lnTo>
                <a:lnTo>
                  <a:pt x="39" y="115"/>
                </a:lnTo>
                <a:lnTo>
                  <a:pt x="43" y="115"/>
                </a:lnTo>
                <a:lnTo>
                  <a:pt x="46" y="115"/>
                </a:lnTo>
                <a:lnTo>
                  <a:pt x="50" y="113"/>
                </a:lnTo>
                <a:lnTo>
                  <a:pt x="51" y="113"/>
                </a:lnTo>
                <a:lnTo>
                  <a:pt x="53" y="113"/>
                </a:lnTo>
                <a:lnTo>
                  <a:pt x="56" y="113"/>
                </a:lnTo>
                <a:lnTo>
                  <a:pt x="60" y="113"/>
                </a:lnTo>
                <a:lnTo>
                  <a:pt x="62" y="113"/>
                </a:lnTo>
                <a:lnTo>
                  <a:pt x="62" y="113"/>
                </a:lnTo>
                <a:lnTo>
                  <a:pt x="65" y="113"/>
                </a:lnTo>
                <a:lnTo>
                  <a:pt x="69" y="113"/>
                </a:lnTo>
                <a:lnTo>
                  <a:pt x="70" y="113"/>
                </a:lnTo>
                <a:lnTo>
                  <a:pt x="74" y="115"/>
                </a:lnTo>
                <a:lnTo>
                  <a:pt x="75" y="115"/>
                </a:lnTo>
                <a:lnTo>
                  <a:pt x="77" y="115"/>
                </a:lnTo>
                <a:lnTo>
                  <a:pt x="79" y="115"/>
                </a:lnTo>
                <a:lnTo>
                  <a:pt x="82" y="115"/>
                </a:lnTo>
                <a:lnTo>
                  <a:pt x="84" y="115"/>
                </a:lnTo>
                <a:lnTo>
                  <a:pt x="91" y="113"/>
                </a:lnTo>
                <a:lnTo>
                  <a:pt x="91" y="112"/>
                </a:lnTo>
                <a:lnTo>
                  <a:pt x="91" y="93"/>
                </a:lnTo>
                <a:lnTo>
                  <a:pt x="91" y="91"/>
                </a:lnTo>
                <a:lnTo>
                  <a:pt x="91" y="84"/>
                </a:lnTo>
                <a:lnTo>
                  <a:pt x="91" y="82"/>
                </a:lnTo>
                <a:lnTo>
                  <a:pt x="89" y="79"/>
                </a:lnTo>
                <a:lnTo>
                  <a:pt x="91" y="75"/>
                </a:lnTo>
                <a:lnTo>
                  <a:pt x="89" y="74"/>
                </a:lnTo>
                <a:lnTo>
                  <a:pt x="89" y="70"/>
                </a:lnTo>
                <a:lnTo>
                  <a:pt x="89" y="67"/>
                </a:lnTo>
                <a:lnTo>
                  <a:pt x="89" y="57"/>
                </a:lnTo>
                <a:lnTo>
                  <a:pt x="89" y="55"/>
                </a:lnTo>
                <a:lnTo>
                  <a:pt x="89" y="46"/>
                </a:lnTo>
                <a:lnTo>
                  <a:pt x="89" y="46"/>
                </a:lnTo>
                <a:lnTo>
                  <a:pt x="89" y="41"/>
                </a:lnTo>
                <a:lnTo>
                  <a:pt x="89" y="32"/>
                </a:lnTo>
                <a:lnTo>
                  <a:pt x="89" y="27"/>
                </a:lnTo>
                <a:lnTo>
                  <a:pt x="89" y="24"/>
                </a:lnTo>
                <a:lnTo>
                  <a:pt x="89" y="22"/>
                </a:lnTo>
                <a:lnTo>
                  <a:pt x="89" y="17"/>
                </a:lnTo>
                <a:lnTo>
                  <a:pt x="89" y="14"/>
                </a:lnTo>
                <a:lnTo>
                  <a:pt x="89" y="12"/>
                </a:lnTo>
                <a:lnTo>
                  <a:pt x="89" y="8"/>
                </a:lnTo>
                <a:lnTo>
                  <a:pt x="89" y="5"/>
                </a:lnTo>
                <a:lnTo>
                  <a:pt x="89" y="2"/>
                </a:lnTo>
                <a:lnTo>
                  <a:pt x="89" y="0"/>
                </a:lnTo>
              </a:path>
            </a:pathLst>
          </a:custGeom>
          <a:solidFill>
            <a:schemeClr val="accent3">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3" name="Freeform 181"/>
          <p:cNvSpPr>
            <a:spLocks/>
          </p:cNvSpPr>
          <p:nvPr/>
        </p:nvSpPr>
        <p:spPr bwMode="auto">
          <a:xfrm>
            <a:off x="7078266" y="2918223"/>
            <a:ext cx="610791" cy="407194"/>
          </a:xfrm>
          <a:custGeom>
            <a:avLst/>
            <a:gdLst/>
            <a:ahLst/>
            <a:cxnLst>
              <a:cxn ang="0">
                <a:pos x="198" y="62"/>
              </a:cxn>
              <a:cxn ang="0">
                <a:pos x="232" y="79"/>
              </a:cxn>
              <a:cxn ang="0">
                <a:pos x="250" y="72"/>
              </a:cxn>
              <a:cxn ang="0">
                <a:pos x="274" y="48"/>
              </a:cxn>
              <a:cxn ang="0">
                <a:pos x="284" y="32"/>
              </a:cxn>
              <a:cxn ang="0">
                <a:pos x="286" y="17"/>
              </a:cxn>
              <a:cxn ang="0">
                <a:pos x="296" y="5"/>
              </a:cxn>
              <a:cxn ang="0">
                <a:pos x="308" y="1"/>
              </a:cxn>
              <a:cxn ang="0">
                <a:pos x="324" y="3"/>
              </a:cxn>
              <a:cxn ang="0">
                <a:pos x="339" y="7"/>
              </a:cxn>
              <a:cxn ang="0">
                <a:pos x="370" y="22"/>
              </a:cxn>
              <a:cxn ang="0">
                <a:pos x="385" y="29"/>
              </a:cxn>
              <a:cxn ang="0">
                <a:pos x="401" y="31"/>
              </a:cxn>
              <a:cxn ang="0">
                <a:pos x="420" y="34"/>
              </a:cxn>
              <a:cxn ang="0">
                <a:pos x="447" y="46"/>
              </a:cxn>
              <a:cxn ang="0">
                <a:pos x="468" y="62"/>
              </a:cxn>
              <a:cxn ang="0">
                <a:pos x="497" y="77"/>
              </a:cxn>
              <a:cxn ang="0">
                <a:pos x="506" y="115"/>
              </a:cxn>
              <a:cxn ang="0">
                <a:pos x="422" y="86"/>
              </a:cxn>
              <a:cxn ang="0">
                <a:pos x="403" y="63"/>
              </a:cxn>
              <a:cxn ang="0">
                <a:pos x="382" y="56"/>
              </a:cxn>
              <a:cxn ang="0">
                <a:pos x="372" y="72"/>
              </a:cxn>
              <a:cxn ang="0">
                <a:pos x="346" y="112"/>
              </a:cxn>
              <a:cxn ang="0">
                <a:pos x="298" y="130"/>
              </a:cxn>
              <a:cxn ang="0">
                <a:pos x="274" y="172"/>
              </a:cxn>
              <a:cxn ang="0">
                <a:pos x="243" y="222"/>
              </a:cxn>
              <a:cxn ang="0">
                <a:pos x="174" y="225"/>
              </a:cxn>
              <a:cxn ang="0">
                <a:pos x="157" y="246"/>
              </a:cxn>
              <a:cxn ang="0">
                <a:pos x="134" y="261"/>
              </a:cxn>
              <a:cxn ang="0">
                <a:pos x="127" y="275"/>
              </a:cxn>
              <a:cxn ang="0">
                <a:pos x="103" y="296"/>
              </a:cxn>
              <a:cxn ang="0">
                <a:pos x="62" y="323"/>
              </a:cxn>
              <a:cxn ang="0">
                <a:pos x="40" y="339"/>
              </a:cxn>
              <a:cxn ang="0">
                <a:pos x="14" y="339"/>
              </a:cxn>
              <a:cxn ang="0">
                <a:pos x="2" y="306"/>
              </a:cxn>
              <a:cxn ang="0">
                <a:pos x="2" y="265"/>
              </a:cxn>
              <a:cxn ang="0">
                <a:pos x="0" y="232"/>
              </a:cxn>
              <a:cxn ang="0">
                <a:pos x="0" y="196"/>
              </a:cxn>
              <a:cxn ang="0">
                <a:pos x="0" y="160"/>
              </a:cxn>
              <a:cxn ang="0">
                <a:pos x="0" y="120"/>
              </a:cxn>
              <a:cxn ang="0">
                <a:pos x="0" y="82"/>
              </a:cxn>
              <a:cxn ang="0">
                <a:pos x="7" y="65"/>
              </a:cxn>
              <a:cxn ang="0">
                <a:pos x="17" y="70"/>
              </a:cxn>
              <a:cxn ang="0">
                <a:pos x="33" y="67"/>
              </a:cxn>
              <a:cxn ang="0">
                <a:pos x="48" y="68"/>
              </a:cxn>
              <a:cxn ang="0">
                <a:pos x="62" y="70"/>
              </a:cxn>
              <a:cxn ang="0">
                <a:pos x="72" y="74"/>
              </a:cxn>
              <a:cxn ang="0">
                <a:pos x="79" y="74"/>
              </a:cxn>
              <a:cxn ang="0">
                <a:pos x="91" y="72"/>
              </a:cxn>
              <a:cxn ang="0">
                <a:pos x="90" y="58"/>
              </a:cxn>
              <a:cxn ang="0">
                <a:pos x="91" y="50"/>
              </a:cxn>
              <a:cxn ang="0">
                <a:pos x="107" y="41"/>
              </a:cxn>
              <a:cxn ang="0">
                <a:pos x="124" y="39"/>
              </a:cxn>
              <a:cxn ang="0">
                <a:pos x="140" y="34"/>
              </a:cxn>
              <a:cxn ang="0">
                <a:pos x="134" y="44"/>
              </a:cxn>
              <a:cxn ang="0">
                <a:pos x="146" y="50"/>
              </a:cxn>
              <a:cxn ang="0">
                <a:pos x="155" y="50"/>
              </a:cxn>
              <a:cxn ang="0">
                <a:pos x="146" y="43"/>
              </a:cxn>
              <a:cxn ang="0">
                <a:pos x="160" y="44"/>
              </a:cxn>
              <a:cxn ang="0">
                <a:pos x="158" y="36"/>
              </a:cxn>
              <a:cxn ang="0">
                <a:pos x="176" y="29"/>
              </a:cxn>
            </a:cxnLst>
            <a:rect l="0" t="0" r="r" b="b"/>
            <a:pathLst>
              <a:path w="513" h="342">
                <a:moveTo>
                  <a:pt x="176" y="29"/>
                </a:moveTo>
                <a:lnTo>
                  <a:pt x="177" y="34"/>
                </a:lnTo>
                <a:lnTo>
                  <a:pt x="179" y="38"/>
                </a:lnTo>
                <a:lnTo>
                  <a:pt x="181" y="39"/>
                </a:lnTo>
                <a:lnTo>
                  <a:pt x="183" y="43"/>
                </a:lnTo>
                <a:lnTo>
                  <a:pt x="186" y="46"/>
                </a:lnTo>
                <a:lnTo>
                  <a:pt x="189" y="48"/>
                </a:lnTo>
                <a:lnTo>
                  <a:pt x="191" y="50"/>
                </a:lnTo>
                <a:lnTo>
                  <a:pt x="195" y="51"/>
                </a:lnTo>
                <a:lnTo>
                  <a:pt x="195" y="53"/>
                </a:lnTo>
                <a:lnTo>
                  <a:pt x="198" y="60"/>
                </a:lnTo>
                <a:lnTo>
                  <a:pt x="198" y="62"/>
                </a:lnTo>
                <a:lnTo>
                  <a:pt x="200" y="63"/>
                </a:lnTo>
                <a:lnTo>
                  <a:pt x="205" y="67"/>
                </a:lnTo>
                <a:lnTo>
                  <a:pt x="212" y="70"/>
                </a:lnTo>
                <a:lnTo>
                  <a:pt x="215" y="72"/>
                </a:lnTo>
                <a:lnTo>
                  <a:pt x="219" y="74"/>
                </a:lnTo>
                <a:lnTo>
                  <a:pt x="226" y="77"/>
                </a:lnTo>
                <a:lnTo>
                  <a:pt x="226" y="79"/>
                </a:lnTo>
                <a:lnTo>
                  <a:pt x="226" y="79"/>
                </a:lnTo>
                <a:lnTo>
                  <a:pt x="227" y="79"/>
                </a:lnTo>
                <a:lnTo>
                  <a:pt x="229" y="79"/>
                </a:lnTo>
                <a:lnTo>
                  <a:pt x="231" y="79"/>
                </a:lnTo>
                <a:lnTo>
                  <a:pt x="232" y="79"/>
                </a:lnTo>
                <a:lnTo>
                  <a:pt x="234" y="79"/>
                </a:lnTo>
                <a:lnTo>
                  <a:pt x="236" y="79"/>
                </a:lnTo>
                <a:lnTo>
                  <a:pt x="238" y="79"/>
                </a:lnTo>
                <a:lnTo>
                  <a:pt x="241" y="77"/>
                </a:lnTo>
                <a:lnTo>
                  <a:pt x="241" y="77"/>
                </a:lnTo>
                <a:lnTo>
                  <a:pt x="243" y="77"/>
                </a:lnTo>
                <a:lnTo>
                  <a:pt x="243" y="75"/>
                </a:lnTo>
                <a:lnTo>
                  <a:pt x="244" y="75"/>
                </a:lnTo>
                <a:lnTo>
                  <a:pt x="246" y="75"/>
                </a:lnTo>
                <a:lnTo>
                  <a:pt x="246" y="74"/>
                </a:lnTo>
                <a:lnTo>
                  <a:pt x="248" y="74"/>
                </a:lnTo>
                <a:lnTo>
                  <a:pt x="250" y="72"/>
                </a:lnTo>
                <a:lnTo>
                  <a:pt x="253" y="70"/>
                </a:lnTo>
                <a:lnTo>
                  <a:pt x="256" y="63"/>
                </a:lnTo>
                <a:lnTo>
                  <a:pt x="262" y="58"/>
                </a:lnTo>
                <a:lnTo>
                  <a:pt x="265" y="56"/>
                </a:lnTo>
                <a:lnTo>
                  <a:pt x="265" y="55"/>
                </a:lnTo>
                <a:lnTo>
                  <a:pt x="265" y="55"/>
                </a:lnTo>
                <a:lnTo>
                  <a:pt x="267" y="55"/>
                </a:lnTo>
                <a:lnTo>
                  <a:pt x="269" y="53"/>
                </a:lnTo>
                <a:lnTo>
                  <a:pt x="270" y="53"/>
                </a:lnTo>
                <a:lnTo>
                  <a:pt x="270" y="51"/>
                </a:lnTo>
                <a:lnTo>
                  <a:pt x="272" y="50"/>
                </a:lnTo>
                <a:lnTo>
                  <a:pt x="274" y="48"/>
                </a:lnTo>
                <a:lnTo>
                  <a:pt x="275" y="44"/>
                </a:lnTo>
                <a:lnTo>
                  <a:pt x="275" y="43"/>
                </a:lnTo>
                <a:lnTo>
                  <a:pt x="277" y="43"/>
                </a:lnTo>
                <a:lnTo>
                  <a:pt x="277" y="41"/>
                </a:lnTo>
                <a:lnTo>
                  <a:pt x="279" y="39"/>
                </a:lnTo>
                <a:lnTo>
                  <a:pt x="279" y="39"/>
                </a:lnTo>
                <a:lnTo>
                  <a:pt x="281" y="39"/>
                </a:lnTo>
                <a:lnTo>
                  <a:pt x="281" y="38"/>
                </a:lnTo>
                <a:lnTo>
                  <a:pt x="282" y="36"/>
                </a:lnTo>
                <a:lnTo>
                  <a:pt x="282" y="34"/>
                </a:lnTo>
                <a:lnTo>
                  <a:pt x="284" y="34"/>
                </a:lnTo>
                <a:lnTo>
                  <a:pt x="284" y="32"/>
                </a:lnTo>
                <a:lnTo>
                  <a:pt x="284" y="31"/>
                </a:lnTo>
                <a:lnTo>
                  <a:pt x="284" y="29"/>
                </a:lnTo>
                <a:lnTo>
                  <a:pt x="286" y="29"/>
                </a:lnTo>
                <a:lnTo>
                  <a:pt x="286" y="27"/>
                </a:lnTo>
                <a:lnTo>
                  <a:pt x="286" y="25"/>
                </a:lnTo>
                <a:lnTo>
                  <a:pt x="286" y="25"/>
                </a:lnTo>
                <a:lnTo>
                  <a:pt x="286" y="24"/>
                </a:lnTo>
                <a:lnTo>
                  <a:pt x="286" y="22"/>
                </a:lnTo>
                <a:lnTo>
                  <a:pt x="286" y="20"/>
                </a:lnTo>
                <a:lnTo>
                  <a:pt x="286" y="19"/>
                </a:lnTo>
                <a:lnTo>
                  <a:pt x="286" y="19"/>
                </a:lnTo>
                <a:lnTo>
                  <a:pt x="286" y="17"/>
                </a:lnTo>
                <a:lnTo>
                  <a:pt x="286" y="15"/>
                </a:lnTo>
                <a:lnTo>
                  <a:pt x="287" y="15"/>
                </a:lnTo>
                <a:lnTo>
                  <a:pt x="287" y="13"/>
                </a:lnTo>
                <a:lnTo>
                  <a:pt x="287" y="12"/>
                </a:lnTo>
                <a:lnTo>
                  <a:pt x="289" y="12"/>
                </a:lnTo>
                <a:lnTo>
                  <a:pt x="289" y="10"/>
                </a:lnTo>
                <a:lnTo>
                  <a:pt x="289" y="10"/>
                </a:lnTo>
                <a:lnTo>
                  <a:pt x="291" y="10"/>
                </a:lnTo>
                <a:lnTo>
                  <a:pt x="291" y="8"/>
                </a:lnTo>
                <a:lnTo>
                  <a:pt x="293" y="7"/>
                </a:lnTo>
                <a:lnTo>
                  <a:pt x="294" y="5"/>
                </a:lnTo>
                <a:lnTo>
                  <a:pt x="296" y="5"/>
                </a:lnTo>
                <a:lnTo>
                  <a:pt x="296" y="3"/>
                </a:lnTo>
                <a:lnTo>
                  <a:pt x="298" y="3"/>
                </a:lnTo>
                <a:lnTo>
                  <a:pt x="299" y="3"/>
                </a:lnTo>
                <a:lnTo>
                  <a:pt x="299" y="1"/>
                </a:lnTo>
                <a:lnTo>
                  <a:pt x="301" y="1"/>
                </a:lnTo>
                <a:lnTo>
                  <a:pt x="301" y="1"/>
                </a:lnTo>
                <a:lnTo>
                  <a:pt x="303" y="1"/>
                </a:lnTo>
                <a:lnTo>
                  <a:pt x="303" y="0"/>
                </a:lnTo>
                <a:lnTo>
                  <a:pt x="305" y="0"/>
                </a:lnTo>
                <a:lnTo>
                  <a:pt x="305" y="1"/>
                </a:lnTo>
                <a:lnTo>
                  <a:pt x="306" y="1"/>
                </a:lnTo>
                <a:lnTo>
                  <a:pt x="308" y="1"/>
                </a:lnTo>
                <a:lnTo>
                  <a:pt x="308" y="0"/>
                </a:lnTo>
                <a:lnTo>
                  <a:pt x="310" y="0"/>
                </a:lnTo>
                <a:lnTo>
                  <a:pt x="312" y="0"/>
                </a:lnTo>
                <a:lnTo>
                  <a:pt x="312" y="1"/>
                </a:lnTo>
                <a:lnTo>
                  <a:pt x="313" y="1"/>
                </a:lnTo>
                <a:lnTo>
                  <a:pt x="315" y="1"/>
                </a:lnTo>
                <a:lnTo>
                  <a:pt x="317" y="3"/>
                </a:lnTo>
                <a:lnTo>
                  <a:pt x="317" y="3"/>
                </a:lnTo>
                <a:lnTo>
                  <a:pt x="318" y="3"/>
                </a:lnTo>
                <a:lnTo>
                  <a:pt x="320" y="3"/>
                </a:lnTo>
                <a:lnTo>
                  <a:pt x="322" y="3"/>
                </a:lnTo>
                <a:lnTo>
                  <a:pt x="324" y="3"/>
                </a:lnTo>
                <a:lnTo>
                  <a:pt x="325" y="3"/>
                </a:lnTo>
                <a:lnTo>
                  <a:pt x="327" y="3"/>
                </a:lnTo>
                <a:lnTo>
                  <a:pt x="329" y="3"/>
                </a:lnTo>
                <a:lnTo>
                  <a:pt x="330" y="3"/>
                </a:lnTo>
                <a:lnTo>
                  <a:pt x="332" y="3"/>
                </a:lnTo>
                <a:lnTo>
                  <a:pt x="332" y="5"/>
                </a:lnTo>
                <a:lnTo>
                  <a:pt x="332" y="5"/>
                </a:lnTo>
                <a:lnTo>
                  <a:pt x="334" y="5"/>
                </a:lnTo>
                <a:lnTo>
                  <a:pt x="336" y="5"/>
                </a:lnTo>
                <a:lnTo>
                  <a:pt x="337" y="5"/>
                </a:lnTo>
                <a:lnTo>
                  <a:pt x="337" y="7"/>
                </a:lnTo>
                <a:lnTo>
                  <a:pt x="339" y="7"/>
                </a:lnTo>
                <a:lnTo>
                  <a:pt x="341" y="7"/>
                </a:lnTo>
                <a:lnTo>
                  <a:pt x="341" y="8"/>
                </a:lnTo>
                <a:lnTo>
                  <a:pt x="342" y="8"/>
                </a:lnTo>
                <a:lnTo>
                  <a:pt x="344" y="8"/>
                </a:lnTo>
                <a:lnTo>
                  <a:pt x="346" y="10"/>
                </a:lnTo>
                <a:lnTo>
                  <a:pt x="346" y="10"/>
                </a:lnTo>
                <a:lnTo>
                  <a:pt x="348" y="10"/>
                </a:lnTo>
                <a:lnTo>
                  <a:pt x="349" y="10"/>
                </a:lnTo>
                <a:lnTo>
                  <a:pt x="356" y="13"/>
                </a:lnTo>
                <a:lnTo>
                  <a:pt x="358" y="15"/>
                </a:lnTo>
                <a:lnTo>
                  <a:pt x="367" y="20"/>
                </a:lnTo>
                <a:lnTo>
                  <a:pt x="370" y="22"/>
                </a:lnTo>
                <a:lnTo>
                  <a:pt x="372" y="22"/>
                </a:lnTo>
                <a:lnTo>
                  <a:pt x="372" y="24"/>
                </a:lnTo>
                <a:lnTo>
                  <a:pt x="373" y="24"/>
                </a:lnTo>
                <a:lnTo>
                  <a:pt x="375" y="25"/>
                </a:lnTo>
                <a:lnTo>
                  <a:pt x="377" y="25"/>
                </a:lnTo>
                <a:lnTo>
                  <a:pt x="377" y="25"/>
                </a:lnTo>
                <a:lnTo>
                  <a:pt x="379" y="25"/>
                </a:lnTo>
                <a:lnTo>
                  <a:pt x="379" y="27"/>
                </a:lnTo>
                <a:lnTo>
                  <a:pt x="380" y="27"/>
                </a:lnTo>
                <a:lnTo>
                  <a:pt x="382" y="27"/>
                </a:lnTo>
                <a:lnTo>
                  <a:pt x="384" y="27"/>
                </a:lnTo>
                <a:lnTo>
                  <a:pt x="385" y="29"/>
                </a:lnTo>
                <a:lnTo>
                  <a:pt x="387" y="29"/>
                </a:lnTo>
                <a:lnTo>
                  <a:pt x="387" y="31"/>
                </a:lnTo>
                <a:lnTo>
                  <a:pt x="389" y="31"/>
                </a:lnTo>
                <a:lnTo>
                  <a:pt x="391" y="31"/>
                </a:lnTo>
                <a:lnTo>
                  <a:pt x="391" y="32"/>
                </a:lnTo>
                <a:lnTo>
                  <a:pt x="392" y="32"/>
                </a:lnTo>
                <a:lnTo>
                  <a:pt x="392" y="32"/>
                </a:lnTo>
                <a:lnTo>
                  <a:pt x="394" y="32"/>
                </a:lnTo>
                <a:lnTo>
                  <a:pt x="396" y="32"/>
                </a:lnTo>
                <a:lnTo>
                  <a:pt x="398" y="32"/>
                </a:lnTo>
                <a:lnTo>
                  <a:pt x="399" y="32"/>
                </a:lnTo>
                <a:lnTo>
                  <a:pt x="401" y="31"/>
                </a:lnTo>
                <a:lnTo>
                  <a:pt x="403" y="31"/>
                </a:lnTo>
                <a:lnTo>
                  <a:pt x="404" y="31"/>
                </a:lnTo>
                <a:lnTo>
                  <a:pt x="406" y="31"/>
                </a:lnTo>
                <a:lnTo>
                  <a:pt x="406" y="31"/>
                </a:lnTo>
                <a:lnTo>
                  <a:pt x="408" y="31"/>
                </a:lnTo>
                <a:lnTo>
                  <a:pt x="410" y="31"/>
                </a:lnTo>
                <a:lnTo>
                  <a:pt x="411" y="31"/>
                </a:lnTo>
                <a:lnTo>
                  <a:pt x="413" y="32"/>
                </a:lnTo>
                <a:lnTo>
                  <a:pt x="415" y="32"/>
                </a:lnTo>
                <a:lnTo>
                  <a:pt x="416" y="32"/>
                </a:lnTo>
                <a:lnTo>
                  <a:pt x="418" y="34"/>
                </a:lnTo>
                <a:lnTo>
                  <a:pt x="420" y="34"/>
                </a:lnTo>
                <a:lnTo>
                  <a:pt x="422" y="32"/>
                </a:lnTo>
                <a:lnTo>
                  <a:pt x="422" y="34"/>
                </a:lnTo>
                <a:lnTo>
                  <a:pt x="425" y="34"/>
                </a:lnTo>
                <a:lnTo>
                  <a:pt x="427" y="36"/>
                </a:lnTo>
                <a:lnTo>
                  <a:pt x="430" y="38"/>
                </a:lnTo>
                <a:lnTo>
                  <a:pt x="434" y="39"/>
                </a:lnTo>
                <a:lnTo>
                  <a:pt x="437" y="39"/>
                </a:lnTo>
                <a:lnTo>
                  <a:pt x="439" y="41"/>
                </a:lnTo>
                <a:lnTo>
                  <a:pt x="442" y="43"/>
                </a:lnTo>
                <a:lnTo>
                  <a:pt x="444" y="44"/>
                </a:lnTo>
                <a:lnTo>
                  <a:pt x="446" y="46"/>
                </a:lnTo>
                <a:lnTo>
                  <a:pt x="447" y="46"/>
                </a:lnTo>
                <a:lnTo>
                  <a:pt x="447" y="48"/>
                </a:lnTo>
                <a:lnTo>
                  <a:pt x="449" y="50"/>
                </a:lnTo>
                <a:lnTo>
                  <a:pt x="451" y="51"/>
                </a:lnTo>
                <a:lnTo>
                  <a:pt x="453" y="51"/>
                </a:lnTo>
                <a:lnTo>
                  <a:pt x="453" y="55"/>
                </a:lnTo>
                <a:lnTo>
                  <a:pt x="458" y="56"/>
                </a:lnTo>
                <a:lnTo>
                  <a:pt x="459" y="58"/>
                </a:lnTo>
                <a:lnTo>
                  <a:pt x="461" y="58"/>
                </a:lnTo>
                <a:lnTo>
                  <a:pt x="463" y="58"/>
                </a:lnTo>
                <a:lnTo>
                  <a:pt x="465" y="58"/>
                </a:lnTo>
                <a:lnTo>
                  <a:pt x="466" y="60"/>
                </a:lnTo>
                <a:lnTo>
                  <a:pt x="468" y="62"/>
                </a:lnTo>
                <a:lnTo>
                  <a:pt x="471" y="63"/>
                </a:lnTo>
                <a:lnTo>
                  <a:pt x="473" y="65"/>
                </a:lnTo>
                <a:lnTo>
                  <a:pt x="477" y="65"/>
                </a:lnTo>
                <a:lnTo>
                  <a:pt x="478" y="67"/>
                </a:lnTo>
                <a:lnTo>
                  <a:pt x="482" y="70"/>
                </a:lnTo>
                <a:lnTo>
                  <a:pt x="482" y="70"/>
                </a:lnTo>
                <a:lnTo>
                  <a:pt x="485" y="72"/>
                </a:lnTo>
                <a:lnTo>
                  <a:pt x="489" y="74"/>
                </a:lnTo>
                <a:lnTo>
                  <a:pt x="490" y="74"/>
                </a:lnTo>
                <a:lnTo>
                  <a:pt x="492" y="75"/>
                </a:lnTo>
                <a:lnTo>
                  <a:pt x="494" y="75"/>
                </a:lnTo>
                <a:lnTo>
                  <a:pt x="497" y="77"/>
                </a:lnTo>
                <a:lnTo>
                  <a:pt x="497" y="79"/>
                </a:lnTo>
                <a:lnTo>
                  <a:pt x="504" y="84"/>
                </a:lnTo>
                <a:lnTo>
                  <a:pt x="508" y="86"/>
                </a:lnTo>
                <a:lnTo>
                  <a:pt x="509" y="86"/>
                </a:lnTo>
                <a:lnTo>
                  <a:pt x="511" y="87"/>
                </a:lnTo>
                <a:lnTo>
                  <a:pt x="511" y="89"/>
                </a:lnTo>
                <a:lnTo>
                  <a:pt x="513" y="89"/>
                </a:lnTo>
                <a:lnTo>
                  <a:pt x="513" y="94"/>
                </a:lnTo>
                <a:lnTo>
                  <a:pt x="513" y="98"/>
                </a:lnTo>
                <a:lnTo>
                  <a:pt x="509" y="112"/>
                </a:lnTo>
                <a:lnTo>
                  <a:pt x="508" y="118"/>
                </a:lnTo>
                <a:lnTo>
                  <a:pt x="506" y="115"/>
                </a:lnTo>
                <a:lnTo>
                  <a:pt x="502" y="108"/>
                </a:lnTo>
                <a:lnTo>
                  <a:pt x="492" y="101"/>
                </a:lnTo>
                <a:lnTo>
                  <a:pt x="490" y="99"/>
                </a:lnTo>
                <a:lnTo>
                  <a:pt x="482" y="101"/>
                </a:lnTo>
                <a:lnTo>
                  <a:pt x="471" y="108"/>
                </a:lnTo>
                <a:lnTo>
                  <a:pt x="466" y="112"/>
                </a:lnTo>
                <a:lnTo>
                  <a:pt x="458" y="106"/>
                </a:lnTo>
                <a:lnTo>
                  <a:pt x="446" y="99"/>
                </a:lnTo>
                <a:lnTo>
                  <a:pt x="437" y="93"/>
                </a:lnTo>
                <a:lnTo>
                  <a:pt x="435" y="93"/>
                </a:lnTo>
                <a:lnTo>
                  <a:pt x="425" y="86"/>
                </a:lnTo>
                <a:lnTo>
                  <a:pt x="422" y="86"/>
                </a:lnTo>
                <a:lnTo>
                  <a:pt x="422" y="84"/>
                </a:lnTo>
                <a:lnTo>
                  <a:pt x="415" y="77"/>
                </a:lnTo>
                <a:lnTo>
                  <a:pt x="415" y="75"/>
                </a:lnTo>
                <a:lnTo>
                  <a:pt x="413" y="74"/>
                </a:lnTo>
                <a:lnTo>
                  <a:pt x="413" y="72"/>
                </a:lnTo>
                <a:lnTo>
                  <a:pt x="411" y="70"/>
                </a:lnTo>
                <a:lnTo>
                  <a:pt x="408" y="70"/>
                </a:lnTo>
                <a:lnTo>
                  <a:pt x="406" y="68"/>
                </a:lnTo>
                <a:lnTo>
                  <a:pt x="406" y="67"/>
                </a:lnTo>
                <a:lnTo>
                  <a:pt x="404" y="65"/>
                </a:lnTo>
                <a:lnTo>
                  <a:pt x="404" y="63"/>
                </a:lnTo>
                <a:lnTo>
                  <a:pt x="403" y="63"/>
                </a:lnTo>
                <a:lnTo>
                  <a:pt x="401" y="62"/>
                </a:lnTo>
                <a:lnTo>
                  <a:pt x="399" y="60"/>
                </a:lnTo>
                <a:lnTo>
                  <a:pt x="398" y="60"/>
                </a:lnTo>
                <a:lnTo>
                  <a:pt x="396" y="58"/>
                </a:lnTo>
                <a:lnTo>
                  <a:pt x="394" y="58"/>
                </a:lnTo>
                <a:lnTo>
                  <a:pt x="392" y="58"/>
                </a:lnTo>
                <a:lnTo>
                  <a:pt x="391" y="56"/>
                </a:lnTo>
                <a:lnTo>
                  <a:pt x="389" y="56"/>
                </a:lnTo>
                <a:lnTo>
                  <a:pt x="387" y="56"/>
                </a:lnTo>
                <a:lnTo>
                  <a:pt x="385" y="56"/>
                </a:lnTo>
                <a:lnTo>
                  <a:pt x="384" y="56"/>
                </a:lnTo>
                <a:lnTo>
                  <a:pt x="382" y="56"/>
                </a:lnTo>
                <a:lnTo>
                  <a:pt x="380" y="56"/>
                </a:lnTo>
                <a:lnTo>
                  <a:pt x="380" y="58"/>
                </a:lnTo>
                <a:lnTo>
                  <a:pt x="379" y="58"/>
                </a:lnTo>
                <a:lnTo>
                  <a:pt x="377" y="60"/>
                </a:lnTo>
                <a:lnTo>
                  <a:pt x="377" y="62"/>
                </a:lnTo>
                <a:lnTo>
                  <a:pt x="375" y="63"/>
                </a:lnTo>
                <a:lnTo>
                  <a:pt x="375" y="65"/>
                </a:lnTo>
                <a:lnTo>
                  <a:pt x="373" y="67"/>
                </a:lnTo>
                <a:lnTo>
                  <a:pt x="373" y="68"/>
                </a:lnTo>
                <a:lnTo>
                  <a:pt x="373" y="70"/>
                </a:lnTo>
                <a:lnTo>
                  <a:pt x="372" y="70"/>
                </a:lnTo>
                <a:lnTo>
                  <a:pt x="372" y="72"/>
                </a:lnTo>
                <a:lnTo>
                  <a:pt x="372" y="75"/>
                </a:lnTo>
                <a:lnTo>
                  <a:pt x="372" y="81"/>
                </a:lnTo>
                <a:lnTo>
                  <a:pt x="372" y="82"/>
                </a:lnTo>
                <a:lnTo>
                  <a:pt x="372" y="84"/>
                </a:lnTo>
                <a:lnTo>
                  <a:pt x="370" y="87"/>
                </a:lnTo>
                <a:lnTo>
                  <a:pt x="370" y="89"/>
                </a:lnTo>
                <a:lnTo>
                  <a:pt x="367" y="98"/>
                </a:lnTo>
                <a:lnTo>
                  <a:pt x="365" y="99"/>
                </a:lnTo>
                <a:lnTo>
                  <a:pt x="361" y="105"/>
                </a:lnTo>
                <a:lnTo>
                  <a:pt x="358" y="106"/>
                </a:lnTo>
                <a:lnTo>
                  <a:pt x="355" y="110"/>
                </a:lnTo>
                <a:lnTo>
                  <a:pt x="346" y="112"/>
                </a:lnTo>
                <a:lnTo>
                  <a:pt x="344" y="112"/>
                </a:lnTo>
                <a:lnTo>
                  <a:pt x="339" y="110"/>
                </a:lnTo>
                <a:lnTo>
                  <a:pt x="332" y="108"/>
                </a:lnTo>
                <a:lnTo>
                  <a:pt x="324" y="106"/>
                </a:lnTo>
                <a:lnTo>
                  <a:pt x="322" y="106"/>
                </a:lnTo>
                <a:lnTo>
                  <a:pt x="318" y="106"/>
                </a:lnTo>
                <a:lnTo>
                  <a:pt x="317" y="106"/>
                </a:lnTo>
                <a:lnTo>
                  <a:pt x="313" y="108"/>
                </a:lnTo>
                <a:lnTo>
                  <a:pt x="308" y="113"/>
                </a:lnTo>
                <a:lnTo>
                  <a:pt x="308" y="115"/>
                </a:lnTo>
                <a:lnTo>
                  <a:pt x="301" y="125"/>
                </a:lnTo>
                <a:lnTo>
                  <a:pt x="298" y="130"/>
                </a:lnTo>
                <a:lnTo>
                  <a:pt x="294" y="137"/>
                </a:lnTo>
                <a:lnTo>
                  <a:pt x="293" y="142"/>
                </a:lnTo>
                <a:lnTo>
                  <a:pt x="293" y="144"/>
                </a:lnTo>
                <a:lnTo>
                  <a:pt x="293" y="146"/>
                </a:lnTo>
                <a:lnTo>
                  <a:pt x="289" y="151"/>
                </a:lnTo>
                <a:lnTo>
                  <a:pt x="289" y="153"/>
                </a:lnTo>
                <a:lnTo>
                  <a:pt x="286" y="156"/>
                </a:lnTo>
                <a:lnTo>
                  <a:pt x="286" y="158"/>
                </a:lnTo>
                <a:lnTo>
                  <a:pt x="282" y="163"/>
                </a:lnTo>
                <a:lnTo>
                  <a:pt x="281" y="167"/>
                </a:lnTo>
                <a:lnTo>
                  <a:pt x="277" y="170"/>
                </a:lnTo>
                <a:lnTo>
                  <a:pt x="274" y="172"/>
                </a:lnTo>
                <a:lnTo>
                  <a:pt x="270" y="175"/>
                </a:lnTo>
                <a:lnTo>
                  <a:pt x="267" y="179"/>
                </a:lnTo>
                <a:lnTo>
                  <a:pt x="262" y="182"/>
                </a:lnTo>
                <a:lnTo>
                  <a:pt x="258" y="187"/>
                </a:lnTo>
                <a:lnTo>
                  <a:pt x="260" y="191"/>
                </a:lnTo>
                <a:lnTo>
                  <a:pt x="262" y="201"/>
                </a:lnTo>
                <a:lnTo>
                  <a:pt x="262" y="210"/>
                </a:lnTo>
                <a:lnTo>
                  <a:pt x="258" y="215"/>
                </a:lnTo>
                <a:lnTo>
                  <a:pt x="256" y="218"/>
                </a:lnTo>
                <a:lnTo>
                  <a:pt x="256" y="218"/>
                </a:lnTo>
                <a:lnTo>
                  <a:pt x="248" y="222"/>
                </a:lnTo>
                <a:lnTo>
                  <a:pt x="243" y="222"/>
                </a:lnTo>
                <a:lnTo>
                  <a:pt x="241" y="222"/>
                </a:lnTo>
                <a:lnTo>
                  <a:pt x="239" y="222"/>
                </a:lnTo>
                <a:lnTo>
                  <a:pt x="238" y="222"/>
                </a:lnTo>
                <a:lnTo>
                  <a:pt x="224" y="222"/>
                </a:lnTo>
                <a:lnTo>
                  <a:pt x="213" y="222"/>
                </a:lnTo>
                <a:lnTo>
                  <a:pt x="205" y="222"/>
                </a:lnTo>
                <a:lnTo>
                  <a:pt x="203" y="222"/>
                </a:lnTo>
                <a:lnTo>
                  <a:pt x="196" y="220"/>
                </a:lnTo>
                <a:lnTo>
                  <a:pt x="195" y="222"/>
                </a:lnTo>
                <a:lnTo>
                  <a:pt x="186" y="218"/>
                </a:lnTo>
                <a:lnTo>
                  <a:pt x="181" y="220"/>
                </a:lnTo>
                <a:lnTo>
                  <a:pt x="174" y="225"/>
                </a:lnTo>
                <a:lnTo>
                  <a:pt x="174" y="228"/>
                </a:lnTo>
                <a:lnTo>
                  <a:pt x="172" y="235"/>
                </a:lnTo>
                <a:lnTo>
                  <a:pt x="170" y="235"/>
                </a:lnTo>
                <a:lnTo>
                  <a:pt x="169" y="237"/>
                </a:lnTo>
                <a:lnTo>
                  <a:pt x="167" y="237"/>
                </a:lnTo>
                <a:lnTo>
                  <a:pt x="165" y="239"/>
                </a:lnTo>
                <a:lnTo>
                  <a:pt x="165" y="239"/>
                </a:lnTo>
                <a:lnTo>
                  <a:pt x="164" y="241"/>
                </a:lnTo>
                <a:lnTo>
                  <a:pt x="162" y="241"/>
                </a:lnTo>
                <a:lnTo>
                  <a:pt x="158" y="242"/>
                </a:lnTo>
                <a:lnTo>
                  <a:pt x="158" y="244"/>
                </a:lnTo>
                <a:lnTo>
                  <a:pt x="157" y="246"/>
                </a:lnTo>
                <a:lnTo>
                  <a:pt x="155" y="251"/>
                </a:lnTo>
                <a:lnTo>
                  <a:pt x="153" y="253"/>
                </a:lnTo>
                <a:lnTo>
                  <a:pt x="150" y="253"/>
                </a:lnTo>
                <a:lnTo>
                  <a:pt x="148" y="254"/>
                </a:lnTo>
                <a:lnTo>
                  <a:pt x="143" y="256"/>
                </a:lnTo>
                <a:lnTo>
                  <a:pt x="141" y="258"/>
                </a:lnTo>
                <a:lnTo>
                  <a:pt x="140" y="258"/>
                </a:lnTo>
                <a:lnTo>
                  <a:pt x="140" y="259"/>
                </a:lnTo>
                <a:lnTo>
                  <a:pt x="138" y="259"/>
                </a:lnTo>
                <a:lnTo>
                  <a:pt x="136" y="259"/>
                </a:lnTo>
                <a:lnTo>
                  <a:pt x="136" y="259"/>
                </a:lnTo>
                <a:lnTo>
                  <a:pt x="134" y="261"/>
                </a:lnTo>
                <a:lnTo>
                  <a:pt x="134" y="263"/>
                </a:lnTo>
                <a:lnTo>
                  <a:pt x="134" y="265"/>
                </a:lnTo>
                <a:lnTo>
                  <a:pt x="134" y="266"/>
                </a:lnTo>
                <a:lnTo>
                  <a:pt x="133" y="266"/>
                </a:lnTo>
                <a:lnTo>
                  <a:pt x="133" y="266"/>
                </a:lnTo>
                <a:lnTo>
                  <a:pt x="131" y="266"/>
                </a:lnTo>
                <a:lnTo>
                  <a:pt x="131" y="268"/>
                </a:lnTo>
                <a:lnTo>
                  <a:pt x="131" y="270"/>
                </a:lnTo>
                <a:lnTo>
                  <a:pt x="129" y="270"/>
                </a:lnTo>
                <a:lnTo>
                  <a:pt x="129" y="271"/>
                </a:lnTo>
                <a:lnTo>
                  <a:pt x="129" y="273"/>
                </a:lnTo>
                <a:lnTo>
                  <a:pt x="127" y="275"/>
                </a:lnTo>
                <a:lnTo>
                  <a:pt x="127" y="277"/>
                </a:lnTo>
                <a:lnTo>
                  <a:pt x="127" y="278"/>
                </a:lnTo>
                <a:lnTo>
                  <a:pt x="127" y="280"/>
                </a:lnTo>
                <a:lnTo>
                  <a:pt x="126" y="282"/>
                </a:lnTo>
                <a:lnTo>
                  <a:pt x="126" y="282"/>
                </a:lnTo>
                <a:lnTo>
                  <a:pt x="124" y="284"/>
                </a:lnTo>
                <a:lnTo>
                  <a:pt x="122" y="285"/>
                </a:lnTo>
                <a:lnTo>
                  <a:pt x="122" y="287"/>
                </a:lnTo>
                <a:lnTo>
                  <a:pt x="121" y="290"/>
                </a:lnTo>
                <a:lnTo>
                  <a:pt x="115" y="294"/>
                </a:lnTo>
                <a:lnTo>
                  <a:pt x="109" y="296"/>
                </a:lnTo>
                <a:lnTo>
                  <a:pt x="103" y="296"/>
                </a:lnTo>
                <a:lnTo>
                  <a:pt x="100" y="297"/>
                </a:lnTo>
                <a:lnTo>
                  <a:pt x="95" y="299"/>
                </a:lnTo>
                <a:lnTo>
                  <a:pt x="91" y="301"/>
                </a:lnTo>
                <a:lnTo>
                  <a:pt x="90" y="304"/>
                </a:lnTo>
                <a:lnTo>
                  <a:pt x="88" y="304"/>
                </a:lnTo>
                <a:lnTo>
                  <a:pt x="84" y="308"/>
                </a:lnTo>
                <a:lnTo>
                  <a:pt x="79" y="311"/>
                </a:lnTo>
                <a:lnTo>
                  <a:pt x="76" y="315"/>
                </a:lnTo>
                <a:lnTo>
                  <a:pt x="72" y="318"/>
                </a:lnTo>
                <a:lnTo>
                  <a:pt x="69" y="320"/>
                </a:lnTo>
                <a:lnTo>
                  <a:pt x="64" y="321"/>
                </a:lnTo>
                <a:lnTo>
                  <a:pt x="62" y="323"/>
                </a:lnTo>
                <a:lnTo>
                  <a:pt x="60" y="323"/>
                </a:lnTo>
                <a:lnTo>
                  <a:pt x="60" y="325"/>
                </a:lnTo>
                <a:lnTo>
                  <a:pt x="59" y="325"/>
                </a:lnTo>
                <a:lnTo>
                  <a:pt x="57" y="327"/>
                </a:lnTo>
                <a:lnTo>
                  <a:pt x="54" y="328"/>
                </a:lnTo>
                <a:lnTo>
                  <a:pt x="52" y="330"/>
                </a:lnTo>
                <a:lnTo>
                  <a:pt x="50" y="330"/>
                </a:lnTo>
                <a:lnTo>
                  <a:pt x="48" y="332"/>
                </a:lnTo>
                <a:lnTo>
                  <a:pt x="45" y="333"/>
                </a:lnTo>
                <a:lnTo>
                  <a:pt x="45" y="335"/>
                </a:lnTo>
                <a:lnTo>
                  <a:pt x="43" y="337"/>
                </a:lnTo>
                <a:lnTo>
                  <a:pt x="40" y="339"/>
                </a:lnTo>
                <a:lnTo>
                  <a:pt x="38" y="339"/>
                </a:lnTo>
                <a:lnTo>
                  <a:pt x="35" y="340"/>
                </a:lnTo>
                <a:lnTo>
                  <a:pt x="31" y="340"/>
                </a:lnTo>
                <a:lnTo>
                  <a:pt x="29" y="342"/>
                </a:lnTo>
                <a:lnTo>
                  <a:pt x="28" y="342"/>
                </a:lnTo>
                <a:lnTo>
                  <a:pt x="26" y="342"/>
                </a:lnTo>
                <a:lnTo>
                  <a:pt x="23" y="340"/>
                </a:lnTo>
                <a:lnTo>
                  <a:pt x="21" y="340"/>
                </a:lnTo>
                <a:lnTo>
                  <a:pt x="19" y="340"/>
                </a:lnTo>
                <a:lnTo>
                  <a:pt x="17" y="340"/>
                </a:lnTo>
                <a:lnTo>
                  <a:pt x="16" y="339"/>
                </a:lnTo>
                <a:lnTo>
                  <a:pt x="14" y="339"/>
                </a:lnTo>
                <a:lnTo>
                  <a:pt x="14" y="337"/>
                </a:lnTo>
                <a:lnTo>
                  <a:pt x="11" y="337"/>
                </a:lnTo>
                <a:lnTo>
                  <a:pt x="9" y="335"/>
                </a:lnTo>
                <a:lnTo>
                  <a:pt x="5" y="333"/>
                </a:lnTo>
                <a:lnTo>
                  <a:pt x="5" y="332"/>
                </a:lnTo>
                <a:lnTo>
                  <a:pt x="4" y="332"/>
                </a:lnTo>
                <a:lnTo>
                  <a:pt x="2" y="330"/>
                </a:lnTo>
                <a:lnTo>
                  <a:pt x="2" y="323"/>
                </a:lnTo>
                <a:lnTo>
                  <a:pt x="2" y="321"/>
                </a:lnTo>
                <a:lnTo>
                  <a:pt x="2" y="313"/>
                </a:lnTo>
                <a:lnTo>
                  <a:pt x="2" y="308"/>
                </a:lnTo>
                <a:lnTo>
                  <a:pt x="2" y="306"/>
                </a:lnTo>
                <a:lnTo>
                  <a:pt x="2" y="304"/>
                </a:lnTo>
                <a:lnTo>
                  <a:pt x="2" y="302"/>
                </a:lnTo>
                <a:lnTo>
                  <a:pt x="2" y="301"/>
                </a:lnTo>
                <a:lnTo>
                  <a:pt x="2" y="296"/>
                </a:lnTo>
                <a:lnTo>
                  <a:pt x="2" y="296"/>
                </a:lnTo>
                <a:lnTo>
                  <a:pt x="2" y="287"/>
                </a:lnTo>
                <a:lnTo>
                  <a:pt x="2" y="285"/>
                </a:lnTo>
                <a:lnTo>
                  <a:pt x="2" y="280"/>
                </a:lnTo>
                <a:lnTo>
                  <a:pt x="2" y="277"/>
                </a:lnTo>
                <a:lnTo>
                  <a:pt x="2" y="271"/>
                </a:lnTo>
                <a:lnTo>
                  <a:pt x="2" y="266"/>
                </a:lnTo>
                <a:lnTo>
                  <a:pt x="2" y="265"/>
                </a:lnTo>
                <a:lnTo>
                  <a:pt x="2" y="261"/>
                </a:lnTo>
                <a:lnTo>
                  <a:pt x="2" y="258"/>
                </a:lnTo>
                <a:lnTo>
                  <a:pt x="2" y="256"/>
                </a:lnTo>
                <a:lnTo>
                  <a:pt x="2" y="254"/>
                </a:lnTo>
                <a:lnTo>
                  <a:pt x="0" y="254"/>
                </a:lnTo>
                <a:lnTo>
                  <a:pt x="0" y="253"/>
                </a:lnTo>
                <a:lnTo>
                  <a:pt x="0" y="251"/>
                </a:lnTo>
                <a:lnTo>
                  <a:pt x="0" y="247"/>
                </a:lnTo>
                <a:lnTo>
                  <a:pt x="0" y="241"/>
                </a:lnTo>
                <a:lnTo>
                  <a:pt x="0" y="235"/>
                </a:lnTo>
                <a:lnTo>
                  <a:pt x="0" y="234"/>
                </a:lnTo>
                <a:lnTo>
                  <a:pt x="0" y="232"/>
                </a:lnTo>
                <a:lnTo>
                  <a:pt x="0" y="230"/>
                </a:lnTo>
                <a:lnTo>
                  <a:pt x="0" y="223"/>
                </a:lnTo>
                <a:lnTo>
                  <a:pt x="0" y="222"/>
                </a:lnTo>
                <a:lnTo>
                  <a:pt x="0" y="220"/>
                </a:lnTo>
                <a:lnTo>
                  <a:pt x="0" y="218"/>
                </a:lnTo>
                <a:lnTo>
                  <a:pt x="0" y="213"/>
                </a:lnTo>
                <a:lnTo>
                  <a:pt x="0" y="210"/>
                </a:lnTo>
                <a:lnTo>
                  <a:pt x="0" y="208"/>
                </a:lnTo>
                <a:lnTo>
                  <a:pt x="0" y="206"/>
                </a:lnTo>
                <a:lnTo>
                  <a:pt x="0" y="201"/>
                </a:lnTo>
                <a:lnTo>
                  <a:pt x="0" y="198"/>
                </a:lnTo>
                <a:lnTo>
                  <a:pt x="0" y="196"/>
                </a:lnTo>
                <a:lnTo>
                  <a:pt x="0" y="192"/>
                </a:lnTo>
                <a:lnTo>
                  <a:pt x="0" y="189"/>
                </a:lnTo>
                <a:lnTo>
                  <a:pt x="0" y="187"/>
                </a:lnTo>
                <a:lnTo>
                  <a:pt x="0" y="182"/>
                </a:lnTo>
                <a:lnTo>
                  <a:pt x="0" y="180"/>
                </a:lnTo>
                <a:lnTo>
                  <a:pt x="0" y="179"/>
                </a:lnTo>
                <a:lnTo>
                  <a:pt x="0" y="175"/>
                </a:lnTo>
                <a:lnTo>
                  <a:pt x="0" y="172"/>
                </a:lnTo>
                <a:lnTo>
                  <a:pt x="0" y="168"/>
                </a:lnTo>
                <a:lnTo>
                  <a:pt x="0" y="163"/>
                </a:lnTo>
                <a:lnTo>
                  <a:pt x="0" y="161"/>
                </a:lnTo>
                <a:lnTo>
                  <a:pt x="0" y="160"/>
                </a:lnTo>
                <a:lnTo>
                  <a:pt x="0" y="158"/>
                </a:lnTo>
                <a:lnTo>
                  <a:pt x="0" y="149"/>
                </a:lnTo>
                <a:lnTo>
                  <a:pt x="0" y="146"/>
                </a:lnTo>
                <a:lnTo>
                  <a:pt x="0" y="139"/>
                </a:lnTo>
                <a:lnTo>
                  <a:pt x="0" y="134"/>
                </a:lnTo>
                <a:lnTo>
                  <a:pt x="0" y="132"/>
                </a:lnTo>
                <a:lnTo>
                  <a:pt x="0" y="130"/>
                </a:lnTo>
                <a:lnTo>
                  <a:pt x="0" y="127"/>
                </a:lnTo>
                <a:lnTo>
                  <a:pt x="0" y="125"/>
                </a:lnTo>
                <a:lnTo>
                  <a:pt x="0" y="124"/>
                </a:lnTo>
                <a:lnTo>
                  <a:pt x="0" y="122"/>
                </a:lnTo>
                <a:lnTo>
                  <a:pt x="0" y="120"/>
                </a:lnTo>
                <a:lnTo>
                  <a:pt x="0" y="117"/>
                </a:lnTo>
                <a:lnTo>
                  <a:pt x="0" y="115"/>
                </a:lnTo>
                <a:lnTo>
                  <a:pt x="0" y="108"/>
                </a:lnTo>
                <a:lnTo>
                  <a:pt x="0" y="106"/>
                </a:lnTo>
                <a:lnTo>
                  <a:pt x="0" y="105"/>
                </a:lnTo>
                <a:lnTo>
                  <a:pt x="0" y="99"/>
                </a:lnTo>
                <a:lnTo>
                  <a:pt x="0" y="93"/>
                </a:lnTo>
                <a:lnTo>
                  <a:pt x="0" y="89"/>
                </a:lnTo>
                <a:lnTo>
                  <a:pt x="0" y="86"/>
                </a:lnTo>
                <a:lnTo>
                  <a:pt x="0" y="86"/>
                </a:lnTo>
                <a:lnTo>
                  <a:pt x="0" y="84"/>
                </a:lnTo>
                <a:lnTo>
                  <a:pt x="0" y="82"/>
                </a:lnTo>
                <a:lnTo>
                  <a:pt x="0" y="81"/>
                </a:lnTo>
                <a:lnTo>
                  <a:pt x="0" y="79"/>
                </a:lnTo>
                <a:lnTo>
                  <a:pt x="0" y="75"/>
                </a:lnTo>
                <a:lnTo>
                  <a:pt x="0" y="74"/>
                </a:lnTo>
                <a:lnTo>
                  <a:pt x="0" y="70"/>
                </a:lnTo>
                <a:lnTo>
                  <a:pt x="0" y="65"/>
                </a:lnTo>
                <a:lnTo>
                  <a:pt x="2" y="65"/>
                </a:lnTo>
                <a:lnTo>
                  <a:pt x="4" y="65"/>
                </a:lnTo>
                <a:lnTo>
                  <a:pt x="5" y="65"/>
                </a:lnTo>
                <a:lnTo>
                  <a:pt x="5" y="63"/>
                </a:lnTo>
                <a:lnTo>
                  <a:pt x="5" y="65"/>
                </a:lnTo>
                <a:lnTo>
                  <a:pt x="7" y="65"/>
                </a:lnTo>
                <a:lnTo>
                  <a:pt x="7" y="67"/>
                </a:lnTo>
                <a:lnTo>
                  <a:pt x="9" y="67"/>
                </a:lnTo>
                <a:lnTo>
                  <a:pt x="9" y="68"/>
                </a:lnTo>
                <a:lnTo>
                  <a:pt x="11" y="68"/>
                </a:lnTo>
                <a:lnTo>
                  <a:pt x="11" y="70"/>
                </a:lnTo>
                <a:lnTo>
                  <a:pt x="12" y="70"/>
                </a:lnTo>
                <a:lnTo>
                  <a:pt x="14" y="70"/>
                </a:lnTo>
                <a:lnTo>
                  <a:pt x="14" y="70"/>
                </a:lnTo>
                <a:lnTo>
                  <a:pt x="14" y="70"/>
                </a:lnTo>
                <a:lnTo>
                  <a:pt x="16" y="70"/>
                </a:lnTo>
                <a:lnTo>
                  <a:pt x="16" y="70"/>
                </a:lnTo>
                <a:lnTo>
                  <a:pt x="17" y="70"/>
                </a:lnTo>
                <a:lnTo>
                  <a:pt x="19" y="70"/>
                </a:lnTo>
                <a:lnTo>
                  <a:pt x="21" y="70"/>
                </a:lnTo>
                <a:lnTo>
                  <a:pt x="19" y="70"/>
                </a:lnTo>
                <a:lnTo>
                  <a:pt x="21" y="68"/>
                </a:lnTo>
                <a:lnTo>
                  <a:pt x="23" y="70"/>
                </a:lnTo>
                <a:lnTo>
                  <a:pt x="24" y="70"/>
                </a:lnTo>
                <a:lnTo>
                  <a:pt x="26" y="70"/>
                </a:lnTo>
                <a:lnTo>
                  <a:pt x="28" y="68"/>
                </a:lnTo>
                <a:lnTo>
                  <a:pt x="29" y="67"/>
                </a:lnTo>
                <a:lnTo>
                  <a:pt x="29" y="67"/>
                </a:lnTo>
                <a:lnTo>
                  <a:pt x="31" y="67"/>
                </a:lnTo>
                <a:lnTo>
                  <a:pt x="33" y="67"/>
                </a:lnTo>
                <a:lnTo>
                  <a:pt x="35" y="67"/>
                </a:lnTo>
                <a:lnTo>
                  <a:pt x="35" y="68"/>
                </a:lnTo>
                <a:lnTo>
                  <a:pt x="35" y="70"/>
                </a:lnTo>
                <a:lnTo>
                  <a:pt x="36" y="70"/>
                </a:lnTo>
                <a:lnTo>
                  <a:pt x="38" y="70"/>
                </a:lnTo>
                <a:lnTo>
                  <a:pt x="40" y="70"/>
                </a:lnTo>
                <a:lnTo>
                  <a:pt x="41" y="70"/>
                </a:lnTo>
                <a:lnTo>
                  <a:pt x="43" y="70"/>
                </a:lnTo>
                <a:lnTo>
                  <a:pt x="45" y="70"/>
                </a:lnTo>
                <a:lnTo>
                  <a:pt x="45" y="70"/>
                </a:lnTo>
                <a:lnTo>
                  <a:pt x="47" y="68"/>
                </a:lnTo>
                <a:lnTo>
                  <a:pt x="48" y="68"/>
                </a:lnTo>
                <a:lnTo>
                  <a:pt x="50" y="68"/>
                </a:lnTo>
                <a:lnTo>
                  <a:pt x="52" y="68"/>
                </a:lnTo>
                <a:lnTo>
                  <a:pt x="54" y="68"/>
                </a:lnTo>
                <a:lnTo>
                  <a:pt x="57" y="68"/>
                </a:lnTo>
                <a:lnTo>
                  <a:pt x="59" y="68"/>
                </a:lnTo>
                <a:lnTo>
                  <a:pt x="59" y="70"/>
                </a:lnTo>
                <a:lnTo>
                  <a:pt x="60" y="70"/>
                </a:lnTo>
                <a:lnTo>
                  <a:pt x="60" y="70"/>
                </a:lnTo>
                <a:lnTo>
                  <a:pt x="60" y="72"/>
                </a:lnTo>
                <a:lnTo>
                  <a:pt x="60" y="72"/>
                </a:lnTo>
                <a:lnTo>
                  <a:pt x="60" y="70"/>
                </a:lnTo>
                <a:lnTo>
                  <a:pt x="62" y="70"/>
                </a:lnTo>
                <a:lnTo>
                  <a:pt x="64" y="70"/>
                </a:lnTo>
                <a:lnTo>
                  <a:pt x="64" y="72"/>
                </a:lnTo>
                <a:lnTo>
                  <a:pt x="64" y="74"/>
                </a:lnTo>
                <a:lnTo>
                  <a:pt x="66" y="74"/>
                </a:lnTo>
                <a:lnTo>
                  <a:pt x="66" y="72"/>
                </a:lnTo>
                <a:lnTo>
                  <a:pt x="66" y="70"/>
                </a:lnTo>
                <a:lnTo>
                  <a:pt x="67" y="70"/>
                </a:lnTo>
                <a:lnTo>
                  <a:pt x="69" y="70"/>
                </a:lnTo>
                <a:lnTo>
                  <a:pt x="71" y="70"/>
                </a:lnTo>
                <a:lnTo>
                  <a:pt x="71" y="72"/>
                </a:lnTo>
                <a:lnTo>
                  <a:pt x="72" y="72"/>
                </a:lnTo>
                <a:lnTo>
                  <a:pt x="72" y="74"/>
                </a:lnTo>
                <a:lnTo>
                  <a:pt x="74" y="74"/>
                </a:lnTo>
                <a:lnTo>
                  <a:pt x="76" y="74"/>
                </a:lnTo>
                <a:lnTo>
                  <a:pt x="76" y="72"/>
                </a:lnTo>
                <a:lnTo>
                  <a:pt x="74" y="72"/>
                </a:lnTo>
                <a:lnTo>
                  <a:pt x="74" y="70"/>
                </a:lnTo>
                <a:lnTo>
                  <a:pt x="76" y="70"/>
                </a:lnTo>
                <a:lnTo>
                  <a:pt x="76" y="72"/>
                </a:lnTo>
                <a:lnTo>
                  <a:pt x="76" y="72"/>
                </a:lnTo>
                <a:lnTo>
                  <a:pt x="76" y="74"/>
                </a:lnTo>
                <a:lnTo>
                  <a:pt x="78" y="75"/>
                </a:lnTo>
                <a:lnTo>
                  <a:pt x="78" y="74"/>
                </a:lnTo>
                <a:lnTo>
                  <a:pt x="79" y="74"/>
                </a:lnTo>
                <a:lnTo>
                  <a:pt x="81" y="75"/>
                </a:lnTo>
                <a:lnTo>
                  <a:pt x="83" y="77"/>
                </a:lnTo>
                <a:lnTo>
                  <a:pt x="84" y="77"/>
                </a:lnTo>
                <a:lnTo>
                  <a:pt x="86" y="77"/>
                </a:lnTo>
                <a:lnTo>
                  <a:pt x="86" y="75"/>
                </a:lnTo>
                <a:lnTo>
                  <a:pt x="88" y="75"/>
                </a:lnTo>
                <a:lnTo>
                  <a:pt x="88" y="74"/>
                </a:lnTo>
                <a:lnTo>
                  <a:pt x="90" y="74"/>
                </a:lnTo>
                <a:lnTo>
                  <a:pt x="90" y="75"/>
                </a:lnTo>
                <a:lnTo>
                  <a:pt x="91" y="75"/>
                </a:lnTo>
                <a:lnTo>
                  <a:pt x="91" y="74"/>
                </a:lnTo>
                <a:lnTo>
                  <a:pt x="91" y="72"/>
                </a:lnTo>
                <a:lnTo>
                  <a:pt x="90" y="72"/>
                </a:lnTo>
                <a:lnTo>
                  <a:pt x="90" y="70"/>
                </a:lnTo>
                <a:lnTo>
                  <a:pt x="90" y="70"/>
                </a:lnTo>
                <a:lnTo>
                  <a:pt x="90" y="70"/>
                </a:lnTo>
                <a:lnTo>
                  <a:pt x="90" y="68"/>
                </a:lnTo>
                <a:lnTo>
                  <a:pt x="90" y="67"/>
                </a:lnTo>
                <a:lnTo>
                  <a:pt x="90" y="67"/>
                </a:lnTo>
                <a:lnTo>
                  <a:pt x="90" y="65"/>
                </a:lnTo>
                <a:lnTo>
                  <a:pt x="91" y="63"/>
                </a:lnTo>
                <a:lnTo>
                  <a:pt x="91" y="62"/>
                </a:lnTo>
                <a:lnTo>
                  <a:pt x="90" y="60"/>
                </a:lnTo>
                <a:lnTo>
                  <a:pt x="90" y="58"/>
                </a:lnTo>
                <a:lnTo>
                  <a:pt x="90" y="56"/>
                </a:lnTo>
                <a:lnTo>
                  <a:pt x="91" y="56"/>
                </a:lnTo>
                <a:lnTo>
                  <a:pt x="93" y="56"/>
                </a:lnTo>
                <a:lnTo>
                  <a:pt x="95" y="56"/>
                </a:lnTo>
                <a:lnTo>
                  <a:pt x="97" y="56"/>
                </a:lnTo>
                <a:lnTo>
                  <a:pt x="97" y="55"/>
                </a:lnTo>
                <a:lnTo>
                  <a:pt x="97" y="55"/>
                </a:lnTo>
                <a:lnTo>
                  <a:pt x="97" y="53"/>
                </a:lnTo>
                <a:lnTo>
                  <a:pt x="95" y="53"/>
                </a:lnTo>
                <a:lnTo>
                  <a:pt x="93" y="51"/>
                </a:lnTo>
                <a:lnTo>
                  <a:pt x="93" y="50"/>
                </a:lnTo>
                <a:lnTo>
                  <a:pt x="91" y="50"/>
                </a:lnTo>
                <a:lnTo>
                  <a:pt x="93" y="50"/>
                </a:lnTo>
                <a:lnTo>
                  <a:pt x="93" y="48"/>
                </a:lnTo>
                <a:lnTo>
                  <a:pt x="95" y="48"/>
                </a:lnTo>
                <a:lnTo>
                  <a:pt x="97" y="46"/>
                </a:lnTo>
                <a:lnTo>
                  <a:pt x="98" y="44"/>
                </a:lnTo>
                <a:lnTo>
                  <a:pt x="100" y="44"/>
                </a:lnTo>
                <a:lnTo>
                  <a:pt x="102" y="43"/>
                </a:lnTo>
                <a:lnTo>
                  <a:pt x="103" y="43"/>
                </a:lnTo>
                <a:lnTo>
                  <a:pt x="105" y="43"/>
                </a:lnTo>
                <a:lnTo>
                  <a:pt x="105" y="43"/>
                </a:lnTo>
                <a:lnTo>
                  <a:pt x="107" y="43"/>
                </a:lnTo>
                <a:lnTo>
                  <a:pt x="107" y="41"/>
                </a:lnTo>
                <a:lnTo>
                  <a:pt x="107" y="39"/>
                </a:lnTo>
                <a:lnTo>
                  <a:pt x="109" y="39"/>
                </a:lnTo>
                <a:lnTo>
                  <a:pt x="110" y="39"/>
                </a:lnTo>
                <a:lnTo>
                  <a:pt x="112" y="39"/>
                </a:lnTo>
                <a:lnTo>
                  <a:pt x="114" y="39"/>
                </a:lnTo>
                <a:lnTo>
                  <a:pt x="115" y="39"/>
                </a:lnTo>
                <a:lnTo>
                  <a:pt x="119" y="41"/>
                </a:lnTo>
                <a:lnTo>
                  <a:pt x="121" y="41"/>
                </a:lnTo>
                <a:lnTo>
                  <a:pt x="121" y="41"/>
                </a:lnTo>
                <a:lnTo>
                  <a:pt x="122" y="41"/>
                </a:lnTo>
                <a:lnTo>
                  <a:pt x="122" y="39"/>
                </a:lnTo>
                <a:lnTo>
                  <a:pt x="124" y="39"/>
                </a:lnTo>
                <a:lnTo>
                  <a:pt x="124" y="39"/>
                </a:lnTo>
                <a:lnTo>
                  <a:pt x="126" y="39"/>
                </a:lnTo>
                <a:lnTo>
                  <a:pt x="126" y="38"/>
                </a:lnTo>
                <a:lnTo>
                  <a:pt x="127" y="36"/>
                </a:lnTo>
                <a:lnTo>
                  <a:pt x="127" y="34"/>
                </a:lnTo>
                <a:lnTo>
                  <a:pt x="129" y="34"/>
                </a:lnTo>
                <a:lnTo>
                  <a:pt x="131" y="34"/>
                </a:lnTo>
                <a:lnTo>
                  <a:pt x="133" y="32"/>
                </a:lnTo>
                <a:lnTo>
                  <a:pt x="136" y="32"/>
                </a:lnTo>
                <a:lnTo>
                  <a:pt x="136" y="32"/>
                </a:lnTo>
                <a:lnTo>
                  <a:pt x="138" y="34"/>
                </a:lnTo>
                <a:lnTo>
                  <a:pt x="140" y="34"/>
                </a:lnTo>
                <a:lnTo>
                  <a:pt x="140" y="36"/>
                </a:lnTo>
                <a:lnTo>
                  <a:pt x="140" y="38"/>
                </a:lnTo>
                <a:lnTo>
                  <a:pt x="141" y="38"/>
                </a:lnTo>
                <a:lnTo>
                  <a:pt x="141" y="39"/>
                </a:lnTo>
                <a:lnTo>
                  <a:pt x="140" y="39"/>
                </a:lnTo>
                <a:lnTo>
                  <a:pt x="138" y="39"/>
                </a:lnTo>
                <a:lnTo>
                  <a:pt x="136" y="39"/>
                </a:lnTo>
                <a:lnTo>
                  <a:pt x="136" y="41"/>
                </a:lnTo>
                <a:lnTo>
                  <a:pt x="136" y="41"/>
                </a:lnTo>
                <a:lnTo>
                  <a:pt x="134" y="41"/>
                </a:lnTo>
                <a:lnTo>
                  <a:pt x="134" y="43"/>
                </a:lnTo>
                <a:lnTo>
                  <a:pt x="134" y="44"/>
                </a:lnTo>
                <a:lnTo>
                  <a:pt x="136" y="46"/>
                </a:lnTo>
                <a:lnTo>
                  <a:pt x="136" y="46"/>
                </a:lnTo>
                <a:lnTo>
                  <a:pt x="138" y="46"/>
                </a:lnTo>
                <a:lnTo>
                  <a:pt x="138" y="44"/>
                </a:lnTo>
                <a:lnTo>
                  <a:pt x="140" y="44"/>
                </a:lnTo>
                <a:lnTo>
                  <a:pt x="141" y="44"/>
                </a:lnTo>
                <a:lnTo>
                  <a:pt x="141" y="46"/>
                </a:lnTo>
                <a:lnTo>
                  <a:pt x="141" y="48"/>
                </a:lnTo>
                <a:lnTo>
                  <a:pt x="141" y="50"/>
                </a:lnTo>
                <a:lnTo>
                  <a:pt x="143" y="50"/>
                </a:lnTo>
                <a:lnTo>
                  <a:pt x="145" y="50"/>
                </a:lnTo>
                <a:lnTo>
                  <a:pt x="146" y="50"/>
                </a:lnTo>
                <a:lnTo>
                  <a:pt x="148" y="50"/>
                </a:lnTo>
                <a:lnTo>
                  <a:pt x="150" y="50"/>
                </a:lnTo>
                <a:lnTo>
                  <a:pt x="150" y="51"/>
                </a:lnTo>
                <a:lnTo>
                  <a:pt x="150" y="53"/>
                </a:lnTo>
                <a:lnTo>
                  <a:pt x="150" y="55"/>
                </a:lnTo>
                <a:lnTo>
                  <a:pt x="150" y="55"/>
                </a:lnTo>
                <a:lnTo>
                  <a:pt x="152" y="55"/>
                </a:lnTo>
                <a:lnTo>
                  <a:pt x="152" y="53"/>
                </a:lnTo>
                <a:lnTo>
                  <a:pt x="153" y="53"/>
                </a:lnTo>
                <a:lnTo>
                  <a:pt x="153" y="51"/>
                </a:lnTo>
                <a:lnTo>
                  <a:pt x="155" y="51"/>
                </a:lnTo>
                <a:lnTo>
                  <a:pt x="155" y="50"/>
                </a:lnTo>
                <a:lnTo>
                  <a:pt x="155" y="48"/>
                </a:lnTo>
                <a:lnTo>
                  <a:pt x="153" y="48"/>
                </a:lnTo>
                <a:lnTo>
                  <a:pt x="152" y="46"/>
                </a:lnTo>
                <a:lnTo>
                  <a:pt x="150" y="46"/>
                </a:lnTo>
                <a:lnTo>
                  <a:pt x="150" y="46"/>
                </a:lnTo>
                <a:lnTo>
                  <a:pt x="148" y="46"/>
                </a:lnTo>
                <a:lnTo>
                  <a:pt x="148" y="48"/>
                </a:lnTo>
                <a:lnTo>
                  <a:pt x="146" y="48"/>
                </a:lnTo>
                <a:lnTo>
                  <a:pt x="145" y="46"/>
                </a:lnTo>
                <a:lnTo>
                  <a:pt x="145" y="44"/>
                </a:lnTo>
                <a:lnTo>
                  <a:pt x="146" y="44"/>
                </a:lnTo>
                <a:lnTo>
                  <a:pt x="146" y="43"/>
                </a:lnTo>
                <a:lnTo>
                  <a:pt x="148" y="41"/>
                </a:lnTo>
                <a:lnTo>
                  <a:pt x="150" y="39"/>
                </a:lnTo>
                <a:lnTo>
                  <a:pt x="150" y="39"/>
                </a:lnTo>
                <a:lnTo>
                  <a:pt x="152" y="39"/>
                </a:lnTo>
                <a:lnTo>
                  <a:pt x="153" y="39"/>
                </a:lnTo>
                <a:lnTo>
                  <a:pt x="153" y="41"/>
                </a:lnTo>
                <a:lnTo>
                  <a:pt x="155" y="41"/>
                </a:lnTo>
                <a:lnTo>
                  <a:pt x="155" y="43"/>
                </a:lnTo>
                <a:lnTo>
                  <a:pt x="157" y="43"/>
                </a:lnTo>
                <a:lnTo>
                  <a:pt x="157" y="44"/>
                </a:lnTo>
                <a:lnTo>
                  <a:pt x="158" y="44"/>
                </a:lnTo>
                <a:lnTo>
                  <a:pt x="160" y="44"/>
                </a:lnTo>
                <a:lnTo>
                  <a:pt x="160" y="43"/>
                </a:lnTo>
                <a:lnTo>
                  <a:pt x="162" y="43"/>
                </a:lnTo>
                <a:lnTo>
                  <a:pt x="164" y="43"/>
                </a:lnTo>
                <a:lnTo>
                  <a:pt x="165" y="44"/>
                </a:lnTo>
                <a:lnTo>
                  <a:pt x="165" y="43"/>
                </a:lnTo>
                <a:lnTo>
                  <a:pt x="165" y="41"/>
                </a:lnTo>
                <a:lnTo>
                  <a:pt x="164" y="41"/>
                </a:lnTo>
                <a:lnTo>
                  <a:pt x="164" y="39"/>
                </a:lnTo>
                <a:lnTo>
                  <a:pt x="162" y="39"/>
                </a:lnTo>
                <a:lnTo>
                  <a:pt x="162" y="38"/>
                </a:lnTo>
                <a:lnTo>
                  <a:pt x="160" y="38"/>
                </a:lnTo>
                <a:lnTo>
                  <a:pt x="158" y="36"/>
                </a:lnTo>
                <a:lnTo>
                  <a:pt x="157" y="36"/>
                </a:lnTo>
                <a:lnTo>
                  <a:pt x="157" y="34"/>
                </a:lnTo>
                <a:lnTo>
                  <a:pt x="157" y="32"/>
                </a:lnTo>
                <a:lnTo>
                  <a:pt x="157" y="31"/>
                </a:lnTo>
                <a:lnTo>
                  <a:pt x="158" y="31"/>
                </a:lnTo>
                <a:lnTo>
                  <a:pt x="160" y="29"/>
                </a:lnTo>
                <a:lnTo>
                  <a:pt x="162" y="29"/>
                </a:lnTo>
                <a:lnTo>
                  <a:pt x="164" y="29"/>
                </a:lnTo>
                <a:lnTo>
                  <a:pt x="164" y="31"/>
                </a:lnTo>
                <a:lnTo>
                  <a:pt x="170" y="29"/>
                </a:lnTo>
                <a:lnTo>
                  <a:pt x="174" y="29"/>
                </a:lnTo>
                <a:lnTo>
                  <a:pt x="176" y="29"/>
                </a:lnTo>
              </a:path>
            </a:pathLst>
          </a:custGeom>
          <a:solidFill>
            <a:schemeClr val="accent3">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0" name="Freeform 158"/>
          <p:cNvSpPr>
            <a:spLocks/>
          </p:cNvSpPr>
          <p:nvPr/>
        </p:nvSpPr>
        <p:spPr bwMode="auto">
          <a:xfrm>
            <a:off x="4120754" y="2150269"/>
            <a:ext cx="369094" cy="267891"/>
          </a:xfrm>
          <a:custGeom>
            <a:avLst/>
            <a:gdLst/>
            <a:ahLst/>
            <a:cxnLst>
              <a:cxn ang="0">
                <a:pos x="166" y="0"/>
              </a:cxn>
              <a:cxn ang="0">
                <a:pos x="178" y="0"/>
              </a:cxn>
              <a:cxn ang="0">
                <a:pos x="193" y="0"/>
              </a:cxn>
              <a:cxn ang="0">
                <a:pos x="219" y="1"/>
              </a:cxn>
              <a:cxn ang="0">
                <a:pos x="234" y="1"/>
              </a:cxn>
              <a:cxn ang="0">
                <a:pos x="248" y="1"/>
              </a:cxn>
              <a:cxn ang="0">
                <a:pos x="262" y="3"/>
              </a:cxn>
              <a:cxn ang="0">
                <a:pos x="274" y="3"/>
              </a:cxn>
              <a:cxn ang="0">
                <a:pos x="308" y="5"/>
              </a:cxn>
              <a:cxn ang="0">
                <a:pos x="308" y="37"/>
              </a:cxn>
              <a:cxn ang="0">
                <a:pos x="308" y="65"/>
              </a:cxn>
              <a:cxn ang="0">
                <a:pos x="307" y="120"/>
              </a:cxn>
              <a:cxn ang="0">
                <a:pos x="307" y="154"/>
              </a:cxn>
              <a:cxn ang="0">
                <a:pos x="307" y="166"/>
              </a:cxn>
              <a:cxn ang="0">
                <a:pos x="307" y="187"/>
              </a:cxn>
              <a:cxn ang="0">
                <a:pos x="307" y="213"/>
              </a:cxn>
              <a:cxn ang="0">
                <a:pos x="296" y="225"/>
              </a:cxn>
              <a:cxn ang="0">
                <a:pos x="283" y="225"/>
              </a:cxn>
              <a:cxn ang="0">
                <a:pos x="222" y="223"/>
              </a:cxn>
              <a:cxn ang="0">
                <a:pos x="202" y="223"/>
              </a:cxn>
              <a:cxn ang="0">
                <a:pos x="162" y="221"/>
              </a:cxn>
              <a:cxn ang="0">
                <a:pos x="140" y="221"/>
              </a:cxn>
              <a:cxn ang="0">
                <a:pos x="104" y="220"/>
              </a:cxn>
              <a:cxn ang="0">
                <a:pos x="71" y="218"/>
              </a:cxn>
              <a:cxn ang="0">
                <a:pos x="47" y="218"/>
              </a:cxn>
              <a:cxn ang="0">
                <a:pos x="26" y="218"/>
              </a:cxn>
              <a:cxn ang="0">
                <a:pos x="4" y="211"/>
              </a:cxn>
              <a:cxn ang="0">
                <a:pos x="2" y="199"/>
              </a:cxn>
              <a:cxn ang="0">
                <a:pos x="6" y="185"/>
              </a:cxn>
              <a:cxn ang="0">
                <a:pos x="18" y="182"/>
              </a:cxn>
              <a:cxn ang="0">
                <a:pos x="33" y="184"/>
              </a:cxn>
              <a:cxn ang="0">
                <a:pos x="42" y="173"/>
              </a:cxn>
              <a:cxn ang="0">
                <a:pos x="42" y="161"/>
              </a:cxn>
              <a:cxn ang="0">
                <a:pos x="38" y="151"/>
              </a:cxn>
              <a:cxn ang="0">
                <a:pos x="47" y="129"/>
              </a:cxn>
              <a:cxn ang="0">
                <a:pos x="56" y="115"/>
              </a:cxn>
              <a:cxn ang="0">
                <a:pos x="69" y="110"/>
              </a:cxn>
              <a:cxn ang="0">
                <a:pos x="80" y="108"/>
              </a:cxn>
              <a:cxn ang="0">
                <a:pos x="86" y="103"/>
              </a:cxn>
              <a:cxn ang="0">
                <a:pos x="90" y="94"/>
              </a:cxn>
              <a:cxn ang="0">
                <a:pos x="88" y="77"/>
              </a:cxn>
              <a:cxn ang="0">
                <a:pos x="88" y="67"/>
              </a:cxn>
              <a:cxn ang="0">
                <a:pos x="93" y="60"/>
              </a:cxn>
              <a:cxn ang="0">
                <a:pos x="102" y="56"/>
              </a:cxn>
              <a:cxn ang="0">
                <a:pos x="111" y="61"/>
              </a:cxn>
              <a:cxn ang="0">
                <a:pos x="119" y="68"/>
              </a:cxn>
              <a:cxn ang="0">
                <a:pos x="131" y="74"/>
              </a:cxn>
              <a:cxn ang="0">
                <a:pos x="154" y="60"/>
              </a:cxn>
              <a:cxn ang="0">
                <a:pos x="148" y="37"/>
              </a:cxn>
              <a:cxn ang="0">
                <a:pos x="135" y="44"/>
              </a:cxn>
              <a:cxn ang="0">
                <a:pos x="126" y="46"/>
              </a:cxn>
              <a:cxn ang="0">
                <a:pos x="117" y="43"/>
              </a:cxn>
              <a:cxn ang="0">
                <a:pos x="114" y="37"/>
              </a:cxn>
              <a:cxn ang="0">
                <a:pos x="111" y="29"/>
              </a:cxn>
              <a:cxn ang="0">
                <a:pos x="116" y="22"/>
              </a:cxn>
              <a:cxn ang="0">
                <a:pos x="128" y="22"/>
              </a:cxn>
              <a:cxn ang="0">
                <a:pos x="138" y="22"/>
              </a:cxn>
              <a:cxn ang="0">
                <a:pos x="145" y="17"/>
              </a:cxn>
            </a:cxnLst>
            <a:rect l="0" t="0" r="r" b="b"/>
            <a:pathLst>
              <a:path w="310" h="225">
                <a:moveTo>
                  <a:pt x="147" y="0"/>
                </a:moveTo>
                <a:lnTo>
                  <a:pt x="147" y="0"/>
                </a:lnTo>
                <a:lnTo>
                  <a:pt x="154" y="0"/>
                </a:lnTo>
                <a:lnTo>
                  <a:pt x="155" y="0"/>
                </a:lnTo>
                <a:lnTo>
                  <a:pt x="159" y="0"/>
                </a:lnTo>
                <a:lnTo>
                  <a:pt x="162" y="0"/>
                </a:lnTo>
                <a:lnTo>
                  <a:pt x="166" y="0"/>
                </a:lnTo>
                <a:lnTo>
                  <a:pt x="169" y="0"/>
                </a:lnTo>
                <a:lnTo>
                  <a:pt x="171" y="0"/>
                </a:lnTo>
                <a:lnTo>
                  <a:pt x="172" y="0"/>
                </a:lnTo>
                <a:lnTo>
                  <a:pt x="174" y="0"/>
                </a:lnTo>
                <a:lnTo>
                  <a:pt x="176" y="0"/>
                </a:lnTo>
                <a:lnTo>
                  <a:pt x="176" y="0"/>
                </a:lnTo>
                <a:lnTo>
                  <a:pt x="178" y="0"/>
                </a:lnTo>
                <a:lnTo>
                  <a:pt x="179" y="1"/>
                </a:lnTo>
                <a:lnTo>
                  <a:pt x="179" y="0"/>
                </a:lnTo>
                <a:lnTo>
                  <a:pt x="181" y="0"/>
                </a:lnTo>
                <a:lnTo>
                  <a:pt x="183" y="0"/>
                </a:lnTo>
                <a:lnTo>
                  <a:pt x="188" y="0"/>
                </a:lnTo>
                <a:lnTo>
                  <a:pt x="190" y="0"/>
                </a:lnTo>
                <a:lnTo>
                  <a:pt x="193" y="0"/>
                </a:lnTo>
                <a:lnTo>
                  <a:pt x="200" y="1"/>
                </a:lnTo>
                <a:lnTo>
                  <a:pt x="202" y="1"/>
                </a:lnTo>
                <a:lnTo>
                  <a:pt x="203" y="1"/>
                </a:lnTo>
                <a:lnTo>
                  <a:pt x="205" y="1"/>
                </a:lnTo>
                <a:lnTo>
                  <a:pt x="207" y="1"/>
                </a:lnTo>
                <a:lnTo>
                  <a:pt x="210" y="1"/>
                </a:lnTo>
                <a:lnTo>
                  <a:pt x="219" y="1"/>
                </a:lnTo>
                <a:lnTo>
                  <a:pt x="221" y="1"/>
                </a:lnTo>
                <a:lnTo>
                  <a:pt x="226" y="1"/>
                </a:lnTo>
                <a:lnTo>
                  <a:pt x="228" y="1"/>
                </a:lnTo>
                <a:lnTo>
                  <a:pt x="229" y="1"/>
                </a:lnTo>
                <a:lnTo>
                  <a:pt x="231" y="1"/>
                </a:lnTo>
                <a:lnTo>
                  <a:pt x="233" y="1"/>
                </a:lnTo>
                <a:lnTo>
                  <a:pt x="234" y="1"/>
                </a:lnTo>
                <a:lnTo>
                  <a:pt x="236" y="1"/>
                </a:lnTo>
                <a:lnTo>
                  <a:pt x="236" y="1"/>
                </a:lnTo>
                <a:lnTo>
                  <a:pt x="240" y="1"/>
                </a:lnTo>
                <a:lnTo>
                  <a:pt x="241" y="1"/>
                </a:lnTo>
                <a:lnTo>
                  <a:pt x="245" y="1"/>
                </a:lnTo>
                <a:lnTo>
                  <a:pt x="246" y="1"/>
                </a:lnTo>
                <a:lnTo>
                  <a:pt x="248" y="1"/>
                </a:lnTo>
                <a:lnTo>
                  <a:pt x="252" y="3"/>
                </a:lnTo>
                <a:lnTo>
                  <a:pt x="252" y="3"/>
                </a:lnTo>
                <a:lnTo>
                  <a:pt x="255" y="3"/>
                </a:lnTo>
                <a:lnTo>
                  <a:pt x="257" y="3"/>
                </a:lnTo>
                <a:lnTo>
                  <a:pt x="258" y="3"/>
                </a:lnTo>
                <a:lnTo>
                  <a:pt x="260" y="3"/>
                </a:lnTo>
                <a:lnTo>
                  <a:pt x="262" y="3"/>
                </a:lnTo>
                <a:lnTo>
                  <a:pt x="264" y="3"/>
                </a:lnTo>
                <a:lnTo>
                  <a:pt x="265" y="3"/>
                </a:lnTo>
                <a:lnTo>
                  <a:pt x="267" y="3"/>
                </a:lnTo>
                <a:lnTo>
                  <a:pt x="267" y="3"/>
                </a:lnTo>
                <a:lnTo>
                  <a:pt x="271" y="3"/>
                </a:lnTo>
                <a:lnTo>
                  <a:pt x="272" y="3"/>
                </a:lnTo>
                <a:lnTo>
                  <a:pt x="274" y="3"/>
                </a:lnTo>
                <a:lnTo>
                  <a:pt x="279" y="3"/>
                </a:lnTo>
                <a:lnTo>
                  <a:pt x="283" y="3"/>
                </a:lnTo>
                <a:lnTo>
                  <a:pt x="289" y="3"/>
                </a:lnTo>
                <a:lnTo>
                  <a:pt x="296" y="3"/>
                </a:lnTo>
                <a:lnTo>
                  <a:pt x="300" y="5"/>
                </a:lnTo>
                <a:lnTo>
                  <a:pt x="301" y="5"/>
                </a:lnTo>
                <a:lnTo>
                  <a:pt x="308" y="5"/>
                </a:lnTo>
                <a:lnTo>
                  <a:pt x="310" y="5"/>
                </a:lnTo>
                <a:lnTo>
                  <a:pt x="308" y="8"/>
                </a:lnTo>
                <a:lnTo>
                  <a:pt x="308" y="22"/>
                </a:lnTo>
                <a:lnTo>
                  <a:pt x="308" y="32"/>
                </a:lnTo>
                <a:lnTo>
                  <a:pt x="308" y="34"/>
                </a:lnTo>
                <a:lnTo>
                  <a:pt x="308" y="36"/>
                </a:lnTo>
                <a:lnTo>
                  <a:pt x="308" y="37"/>
                </a:lnTo>
                <a:lnTo>
                  <a:pt x="308" y="43"/>
                </a:lnTo>
                <a:lnTo>
                  <a:pt x="308" y="49"/>
                </a:lnTo>
                <a:lnTo>
                  <a:pt x="308" y="53"/>
                </a:lnTo>
                <a:lnTo>
                  <a:pt x="308" y="56"/>
                </a:lnTo>
                <a:lnTo>
                  <a:pt x="308" y="58"/>
                </a:lnTo>
                <a:lnTo>
                  <a:pt x="308" y="60"/>
                </a:lnTo>
                <a:lnTo>
                  <a:pt x="308" y="65"/>
                </a:lnTo>
                <a:lnTo>
                  <a:pt x="308" y="70"/>
                </a:lnTo>
                <a:lnTo>
                  <a:pt x="308" y="74"/>
                </a:lnTo>
                <a:lnTo>
                  <a:pt x="308" y="79"/>
                </a:lnTo>
                <a:lnTo>
                  <a:pt x="308" y="86"/>
                </a:lnTo>
                <a:lnTo>
                  <a:pt x="308" y="92"/>
                </a:lnTo>
                <a:lnTo>
                  <a:pt x="308" y="104"/>
                </a:lnTo>
                <a:lnTo>
                  <a:pt x="307" y="120"/>
                </a:lnTo>
                <a:lnTo>
                  <a:pt x="307" y="132"/>
                </a:lnTo>
                <a:lnTo>
                  <a:pt x="307" y="137"/>
                </a:lnTo>
                <a:lnTo>
                  <a:pt x="307" y="139"/>
                </a:lnTo>
                <a:lnTo>
                  <a:pt x="307" y="142"/>
                </a:lnTo>
                <a:lnTo>
                  <a:pt x="307" y="144"/>
                </a:lnTo>
                <a:lnTo>
                  <a:pt x="307" y="153"/>
                </a:lnTo>
                <a:lnTo>
                  <a:pt x="307" y="154"/>
                </a:lnTo>
                <a:lnTo>
                  <a:pt x="307" y="156"/>
                </a:lnTo>
                <a:lnTo>
                  <a:pt x="307" y="158"/>
                </a:lnTo>
                <a:lnTo>
                  <a:pt x="307" y="160"/>
                </a:lnTo>
                <a:lnTo>
                  <a:pt x="307" y="161"/>
                </a:lnTo>
                <a:lnTo>
                  <a:pt x="307" y="163"/>
                </a:lnTo>
                <a:lnTo>
                  <a:pt x="307" y="165"/>
                </a:lnTo>
                <a:lnTo>
                  <a:pt x="307" y="166"/>
                </a:lnTo>
                <a:lnTo>
                  <a:pt x="307" y="168"/>
                </a:lnTo>
                <a:lnTo>
                  <a:pt x="307" y="172"/>
                </a:lnTo>
                <a:lnTo>
                  <a:pt x="307" y="175"/>
                </a:lnTo>
                <a:lnTo>
                  <a:pt x="307" y="177"/>
                </a:lnTo>
                <a:lnTo>
                  <a:pt x="307" y="185"/>
                </a:lnTo>
                <a:lnTo>
                  <a:pt x="307" y="187"/>
                </a:lnTo>
                <a:lnTo>
                  <a:pt x="307" y="187"/>
                </a:lnTo>
                <a:lnTo>
                  <a:pt x="307" y="191"/>
                </a:lnTo>
                <a:lnTo>
                  <a:pt x="307" y="194"/>
                </a:lnTo>
                <a:lnTo>
                  <a:pt x="307" y="197"/>
                </a:lnTo>
                <a:lnTo>
                  <a:pt x="307" y="199"/>
                </a:lnTo>
                <a:lnTo>
                  <a:pt x="307" y="201"/>
                </a:lnTo>
                <a:lnTo>
                  <a:pt x="307" y="204"/>
                </a:lnTo>
                <a:lnTo>
                  <a:pt x="307" y="213"/>
                </a:lnTo>
                <a:lnTo>
                  <a:pt x="307" y="218"/>
                </a:lnTo>
                <a:lnTo>
                  <a:pt x="307" y="218"/>
                </a:lnTo>
                <a:lnTo>
                  <a:pt x="307" y="221"/>
                </a:lnTo>
                <a:lnTo>
                  <a:pt x="307" y="225"/>
                </a:lnTo>
                <a:lnTo>
                  <a:pt x="303" y="225"/>
                </a:lnTo>
                <a:lnTo>
                  <a:pt x="300" y="225"/>
                </a:lnTo>
                <a:lnTo>
                  <a:pt x="296" y="225"/>
                </a:lnTo>
                <a:lnTo>
                  <a:pt x="291" y="225"/>
                </a:lnTo>
                <a:lnTo>
                  <a:pt x="289" y="225"/>
                </a:lnTo>
                <a:lnTo>
                  <a:pt x="288" y="225"/>
                </a:lnTo>
                <a:lnTo>
                  <a:pt x="284" y="223"/>
                </a:lnTo>
                <a:lnTo>
                  <a:pt x="284" y="225"/>
                </a:lnTo>
                <a:lnTo>
                  <a:pt x="283" y="225"/>
                </a:lnTo>
                <a:lnTo>
                  <a:pt x="283" y="225"/>
                </a:lnTo>
                <a:lnTo>
                  <a:pt x="279" y="225"/>
                </a:lnTo>
                <a:lnTo>
                  <a:pt x="271" y="225"/>
                </a:lnTo>
                <a:lnTo>
                  <a:pt x="255" y="223"/>
                </a:lnTo>
                <a:lnTo>
                  <a:pt x="245" y="223"/>
                </a:lnTo>
                <a:lnTo>
                  <a:pt x="236" y="223"/>
                </a:lnTo>
                <a:lnTo>
                  <a:pt x="228" y="223"/>
                </a:lnTo>
                <a:lnTo>
                  <a:pt x="222" y="223"/>
                </a:lnTo>
                <a:lnTo>
                  <a:pt x="219" y="223"/>
                </a:lnTo>
                <a:lnTo>
                  <a:pt x="217" y="223"/>
                </a:lnTo>
                <a:lnTo>
                  <a:pt x="210" y="223"/>
                </a:lnTo>
                <a:lnTo>
                  <a:pt x="209" y="223"/>
                </a:lnTo>
                <a:lnTo>
                  <a:pt x="207" y="223"/>
                </a:lnTo>
                <a:lnTo>
                  <a:pt x="203" y="223"/>
                </a:lnTo>
                <a:lnTo>
                  <a:pt x="202" y="223"/>
                </a:lnTo>
                <a:lnTo>
                  <a:pt x="195" y="223"/>
                </a:lnTo>
                <a:lnTo>
                  <a:pt x="193" y="223"/>
                </a:lnTo>
                <a:lnTo>
                  <a:pt x="191" y="221"/>
                </a:lnTo>
                <a:lnTo>
                  <a:pt x="186" y="221"/>
                </a:lnTo>
                <a:lnTo>
                  <a:pt x="176" y="221"/>
                </a:lnTo>
                <a:lnTo>
                  <a:pt x="172" y="221"/>
                </a:lnTo>
                <a:lnTo>
                  <a:pt x="162" y="221"/>
                </a:lnTo>
                <a:lnTo>
                  <a:pt x="155" y="221"/>
                </a:lnTo>
                <a:lnTo>
                  <a:pt x="150" y="221"/>
                </a:lnTo>
                <a:lnTo>
                  <a:pt x="147" y="221"/>
                </a:lnTo>
                <a:lnTo>
                  <a:pt x="145" y="221"/>
                </a:lnTo>
                <a:lnTo>
                  <a:pt x="143" y="221"/>
                </a:lnTo>
                <a:lnTo>
                  <a:pt x="142" y="221"/>
                </a:lnTo>
                <a:lnTo>
                  <a:pt x="140" y="221"/>
                </a:lnTo>
                <a:lnTo>
                  <a:pt x="133" y="221"/>
                </a:lnTo>
                <a:lnTo>
                  <a:pt x="131" y="221"/>
                </a:lnTo>
                <a:lnTo>
                  <a:pt x="128" y="220"/>
                </a:lnTo>
                <a:lnTo>
                  <a:pt x="117" y="220"/>
                </a:lnTo>
                <a:lnTo>
                  <a:pt x="116" y="220"/>
                </a:lnTo>
                <a:lnTo>
                  <a:pt x="114" y="220"/>
                </a:lnTo>
                <a:lnTo>
                  <a:pt x="104" y="220"/>
                </a:lnTo>
                <a:lnTo>
                  <a:pt x="102" y="220"/>
                </a:lnTo>
                <a:lnTo>
                  <a:pt x="102" y="220"/>
                </a:lnTo>
                <a:lnTo>
                  <a:pt x="92" y="220"/>
                </a:lnTo>
                <a:lnTo>
                  <a:pt x="88" y="220"/>
                </a:lnTo>
                <a:lnTo>
                  <a:pt x="83" y="218"/>
                </a:lnTo>
                <a:lnTo>
                  <a:pt x="74" y="218"/>
                </a:lnTo>
                <a:lnTo>
                  <a:pt x="71" y="218"/>
                </a:lnTo>
                <a:lnTo>
                  <a:pt x="69" y="218"/>
                </a:lnTo>
                <a:lnTo>
                  <a:pt x="68" y="218"/>
                </a:lnTo>
                <a:lnTo>
                  <a:pt x="61" y="218"/>
                </a:lnTo>
                <a:lnTo>
                  <a:pt x="59" y="218"/>
                </a:lnTo>
                <a:lnTo>
                  <a:pt x="57" y="218"/>
                </a:lnTo>
                <a:lnTo>
                  <a:pt x="56" y="218"/>
                </a:lnTo>
                <a:lnTo>
                  <a:pt x="47" y="218"/>
                </a:lnTo>
                <a:lnTo>
                  <a:pt x="45" y="218"/>
                </a:lnTo>
                <a:lnTo>
                  <a:pt x="43" y="218"/>
                </a:lnTo>
                <a:lnTo>
                  <a:pt x="42" y="218"/>
                </a:lnTo>
                <a:lnTo>
                  <a:pt x="38" y="218"/>
                </a:lnTo>
                <a:lnTo>
                  <a:pt x="31" y="218"/>
                </a:lnTo>
                <a:lnTo>
                  <a:pt x="30" y="218"/>
                </a:lnTo>
                <a:lnTo>
                  <a:pt x="26" y="218"/>
                </a:lnTo>
                <a:lnTo>
                  <a:pt x="13" y="218"/>
                </a:lnTo>
                <a:lnTo>
                  <a:pt x="9" y="218"/>
                </a:lnTo>
                <a:lnTo>
                  <a:pt x="7" y="218"/>
                </a:lnTo>
                <a:lnTo>
                  <a:pt x="7" y="216"/>
                </a:lnTo>
                <a:lnTo>
                  <a:pt x="6" y="215"/>
                </a:lnTo>
                <a:lnTo>
                  <a:pt x="4" y="213"/>
                </a:lnTo>
                <a:lnTo>
                  <a:pt x="4" y="211"/>
                </a:lnTo>
                <a:lnTo>
                  <a:pt x="2" y="209"/>
                </a:lnTo>
                <a:lnTo>
                  <a:pt x="2" y="206"/>
                </a:lnTo>
                <a:lnTo>
                  <a:pt x="2" y="203"/>
                </a:lnTo>
                <a:lnTo>
                  <a:pt x="0" y="203"/>
                </a:lnTo>
                <a:lnTo>
                  <a:pt x="0" y="201"/>
                </a:lnTo>
                <a:lnTo>
                  <a:pt x="0" y="199"/>
                </a:lnTo>
                <a:lnTo>
                  <a:pt x="2" y="199"/>
                </a:lnTo>
                <a:lnTo>
                  <a:pt x="2" y="197"/>
                </a:lnTo>
                <a:lnTo>
                  <a:pt x="2" y="196"/>
                </a:lnTo>
                <a:lnTo>
                  <a:pt x="4" y="191"/>
                </a:lnTo>
                <a:lnTo>
                  <a:pt x="4" y="189"/>
                </a:lnTo>
                <a:lnTo>
                  <a:pt x="6" y="187"/>
                </a:lnTo>
                <a:lnTo>
                  <a:pt x="6" y="187"/>
                </a:lnTo>
                <a:lnTo>
                  <a:pt x="6" y="185"/>
                </a:lnTo>
                <a:lnTo>
                  <a:pt x="7" y="185"/>
                </a:lnTo>
                <a:lnTo>
                  <a:pt x="9" y="184"/>
                </a:lnTo>
                <a:lnTo>
                  <a:pt x="11" y="182"/>
                </a:lnTo>
                <a:lnTo>
                  <a:pt x="13" y="182"/>
                </a:lnTo>
                <a:lnTo>
                  <a:pt x="14" y="180"/>
                </a:lnTo>
                <a:lnTo>
                  <a:pt x="16" y="182"/>
                </a:lnTo>
                <a:lnTo>
                  <a:pt x="18" y="182"/>
                </a:lnTo>
                <a:lnTo>
                  <a:pt x="21" y="184"/>
                </a:lnTo>
                <a:lnTo>
                  <a:pt x="25" y="185"/>
                </a:lnTo>
                <a:lnTo>
                  <a:pt x="26" y="185"/>
                </a:lnTo>
                <a:lnTo>
                  <a:pt x="28" y="185"/>
                </a:lnTo>
                <a:lnTo>
                  <a:pt x="30" y="185"/>
                </a:lnTo>
                <a:lnTo>
                  <a:pt x="31" y="185"/>
                </a:lnTo>
                <a:lnTo>
                  <a:pt x="33" y="184"/>
                </a:lnTo>
                <a:lnTo>
                  <a:pt x="37" y="182"/>
                </a:lnTo>
                <a:lnTo>
                  <a:pt x="37" y="180"/>
                </a:lnTo>
                <a:lnTo>
                  <a:pt x="38" y="178"/>
                </a:lnTo>
                <a:lnTo>
                  <a:pt x="40" y="177"/>
                </a:lnTo>
                <a:lnTo>
                  <a:pt x="42" y="175"/>
                </a:lnTo>
                <a:lnTo>
                  <a:pt x="42" y="173"/>
                </a:lnTo>
                <a:lnTo>
                  <a:pt x="42" y="173"/>
                </a:lnTo>
                <a:lnTo>
                  <a:pt x="42" y="172"/>
                </a:lnTo>
                <a:lnTo>
                  <a:pt x="42" y="170"/>
                </a:lnTo>
                <a:lnTo>
                  <a:pt x="42" y="168"/>
                </a:lnTo>
                <a:lnTo>
                  <a:pt x="42" y="166"/>
                </a:lnTo>
                <a:lnTo>
                  <a:pt x="42" y="165"/>
                </a:lnTo>
                <a:lnTo>
                  <a:pt x="42" y="163"/>
                </a:lnTo>
                <a:lnTo>
                  <a:pt x="42" y="161"/>
                </a:lnTo>
                <a:lnTo>
                  <a:pt x="42" y="160"/>
                </a:lnTo>
                <a:lnTo>
                  <a:pt x="40" y="158"/>
                </a:lnTo>
                <a:lnTo>
                  <a:pt x="40" y="158"/>
                </a:lnTo>
                <a:lnTo>
                  <a:pt x="38" y="156"/>
                </a:lnTo>
                <a:lnTo>
                  <a:pt x="38" y="154"/>
                </a:lnTo>
                <a:lnTo>
                  <a:pt x="38" y="153"/>
                </a:lnTo>
                <a:lnTo>
                  <a:pt x="38" y="151"/>
                </a:lnTo>
                <a:lnTo>
                  <a:pt x="38" y="149"/>
                </a:lnTo>
                <a:lnTo>
                  <a:pt x="38" y="148"/>
                </a:lnTo>
                <a:lnTo>
                  <a:pt x="38" y="146"/>
                </a:lnTo>
                <a:lnTo>
                  <a:pt x="38" y="142"/>
                </a:lnTo>
                <a:lnTo>
                  <a:pt x="42" y="139"/>
                </a:lnTo>
                <a:lnTo>
                  <a:pt x="43" y="132"/>
                </a:lnTo>
                <a:lnTo>
                  <a:pt x="47" y="129"/>
                </a:lnTo>
                <a:lnTo>
                  <a:pt x="49" y="127"/>
                </a:lnTo>
                <a:lnTo>
                  <a:pt x="50" y="123"/>
                </a:lnTo>
                <a:lnTo>
                  <a:pt x="52" y="122"/>
                </a:lnTo>
                <a:lnTo>
                  <a:pt x="54" y="120"/>
                </a:lnTo>
                <a:lnTo>
                  <a:pt x="54" y="118"/>
                </a:lnTo>
                <a:lnTo>
                  <a:pt x="56" y="117"/>
                </a:lnTo>
                <a:lnTo>
                  <a:pt x="56" y="115"/>
                </a:lnTo>
                <a:lnTo>
                  <a:pt x="57" y="113"/>
                </a:lnTo>
                <a:lnTo>
                  <a:pt x="59" y="111"/>
                </a:lnTo>
                <a:lnTo>
                  <a:pt x="62" y="111"/>
                </a:lnTo>
                <a:lnTo>
                  <a:pt x="64" y="110"/>
                </a:lnTo>
                <a:lnTo>
                  <a:pt x="66" y="110"/>
                </a:lnTo>
                <a:lnTo>
                  <a:pt x="68" y="110"/>
                </a:lnTo>
                <a:lnTo>
                  <a:pt x="69" y="110"/>
                </a:lnTo>
                <a:lnTo>
                  <a:pt x="71" y="110"/>
                </a:lnTo>
                <a:lnTo>
                  <a:pt x="71" y="110"/>
                </a:lnTo>
                <a:lnTo>
                  <a:pt x="73" y="110"/>
                </a:lnTo>
                <a:lnTo>
                  <a:pt x="74" y="110"/>
                </a:lnTo>
                <a:lnTo>
                  <a:pt x="76" y="110"/>
                </a:lnTo>
                <a:lnTo>
                  <a:pt x="78" y="110"/>
                </a:lnTo>
                <a:lnTo>
                  <a:pt x="80" y="108"/>
                </a:lnTo>
                <a:lnTo>
                  <a:pt x="81" y="108"/>
                </a:lnTo>
                <a:lnTo>
                  <a:pt x="83" y="108"/>
                </a:lnTo>
                <a:lnTo>
                  <a:pt x="83" y="106"/>
                </a:lnTo>
                <a:lnTo>
                  <a:pt x="85" y="106"/>
                </a:lnTo>
                <a:lnTo>
                  <a:pt x="86" y="106"/>
                </a:lnTo>
                <a:lnTo>
                  <a:pt x="86" y="104"/>
                </a:lnTo>
                <a:lnTo>
                  <a:pt x="86" y="103"/>
                </a:lnTo>
                <a:lnTo>
                  <a:pt x="86" y="101"/>
                </a:lnTo>
                <a:lnTo>
                  <a:pt x="88" y="101"/>
                </a:lnTo>
                <a:lnTo>
                  <a:pt x="88" y="99"/>
                </a:lnTo>
                <a:lnTo>
                  <a:pt x="88" y="98"/>
                </a:lnTo>
                <a:lnTo>
                  <a:pt x="90" y="98"/>
                </a:lnTo>
                <a:lnTo>
                  <a:pt x="90" y="96"/>
                </a:lnTo>
                <a:lnTo>
                  <a:pt x="90" y="94"/>
                </a:lnTo>
                <a:lnTo>
                  <a:pt x="90" y="92"/>
                </a:lnTo>
                <a:lnTo>
                  <a:pt x="90" y="87"/>
                </a:lnTo>
                <a:lnTo>
                  <a:pt x="90" y="86"/>
                </a:lnTo>
                <a:lnTo>
                  <a:pt x="90" y="84"/>
                </a:lnTo>
                <a:lnTo>
                  <a:pt x="90" y="79"/>
                </a:lnTo>
                <a:lnTo>
                  <a:pt x="88" y="79"/>
                </a:lnTo>
                <a:lnTo>
                  <a:pt x="88" y="77"/>
                </a:lnTo>
                <a:lnTo>
                  <a:pt x="88" y="75"/>
                </a:lnTo>
                <a:lnTo>
                  <a:pt x="88" y="74"/>
                </a:lnTo>
                <a:lnTo>
                  <a:pt x="88" y="72"/>
                </a:lnTo>
                <a:lnTo>
                  <a:pt x="88" y="70"/>
                </a:lnTo>
                <a:lnTo>
                  <a:pt x="88" y="68"/>
                </a:lnTo>
                <a:lnTo>
                  <a:pt x="88" y="67"/>
                </a:lnTo>
                <a:lnTo>
                  <a:pt x="88" y="67"/>
                </a:lnTo>
                <a:lnTo>
                  <a:pt x="90" y="67"/>
                </a:lnTo>
                <a:lnTo>
                  <a:pt x="90" y="65"/>
                </a:lnTo>
                <a:lnTo>
                  <a:pt x="92" y="65"/>
                </a:lnTo>
                <a:lnTo>
                  <a:pt x="92" y="63"/>
                </a:lnTo>
                <a:lnTo>
                  <a:pt x="92" y="61"/>
                </a:lnTo>
                <a:lnTo>
                  <a:pt x="93" y="61"/>
                </a:lnTo>
                <a:lnTo>
                  <a:pt x="93" y="60"/>
                </a:lnTo>
                <a:lnTo>
                  <a:pt x="95" y="60"/>
                </a:lnTo>
                <a:lnTo>
                  <a:pt x="95" y="58"/>
                </a:lnTo>
                <a:lnTo>
                  <a:pt x="97" y="58"/>
                </a:lnTo>
                <a:lnTo>
                  <a:pt x="97" y="56"/>
                </a:lnTo>
                <a:lnTo>
                  <a:pt x="99" y="56"/>
                </a:lnTo>
                <a:lnTo>
                  <a:pt x="100" y="56"/>
                </a:lnTo>
                <a:lnTo>
                  <a:pt x="102" y="56"/>
                </a:lnTo>
                <a:lnTo>
                  <a:pt x="102" y="56"/>
                </a:lnTo>
                <a:lnTo>
                  <a:pt x="104" y="56"/>
                </a:lnTo>
                <a:lnTo>
                  <a:pt x="105" y="58"/>
                </a:lnTo>
                <a:lnTo>
                  <a:pt x="107" y="58"/>
                </a:lnTo>
                <a:lnTo>
                  <a:pt x="107" y="60"/>
                </a:lnTo>
                <a:lnTo>
                  <a:pt x="109" y="60"/>
                </a:lnTo>
                <a:lnTo>
                  <a:pt x="111" y="61"/>
                </a:lnTo>
                <a:lnTo>
                  <a:pt x="112" y="63"/>
                </a:lnTo>
                <a:lnTo>
                  <a:pt x="114" y="65"/>
                </a:lnTo>
                <a:lnTo>
                  <a:pt x="116" y="67"/>
                </a:lnTo>
                <a:lnTo>
                  <a:pt x="116" y="67"/>
                </a:lnTo>
                <a:lnTo>
                  <a:pt x="116" y="67"/>
                </a:lnTo>
                <a:lnTo>
                  <a:pt x="117" y="67"/>
                </a:lnTo>
                <a:lnTo>
                  <a:pt x="119" y="68"/>
                </a:lnTo>
                <a:lnTo>
                  <a:pt x="121" y="70"/>
                </a:lnTo>
                <a:lnTo>
                  <a:pt x="123" y="70"/>
                </a:lnTo>
                <a:lnTo>
                  <a:pt x="124" y="72"/>
                </a:lnTo>
                <a:lnTo>
                  <a:pt x="126" y="72"/>
                </a:lnTo>
                <a:lnTo>
                  <a:pt x="128" y="72"/>
                </a:lnTo>
                <a:lnTo>
                  <a:pt x="129" y="74"/>
                </a:lnTo>
                <a:lnTo>
                  <a:pt x="131" y="74"/>
                </a:lnTo>
                <a:lnTo>
                  <a:pt x="131" y="74"/>
                </a:lnTo>
                <a:lnTo>
                  <a:pt x="136" y="74"/>
                </a:lnTo>
                <a:lnTo>
                  <a:pt x="142" y="72"/>
                </a:lnTo>
                <a:lnTo>
                  <a:pt x="143" y="70"/>
                </a:lnTo>
                <a:lnTo>
                  <a:pt x="147" y="68"/>
                </a:lnTo>
                <a:lnTo>
                  <a:pt x="148" y="67"/>
                </a:lnTo>
                <a:lnTo>
                  <a:pt x="154" y="60"/>
                </a:lnTo>
                <a:lnTo>
                  <a:pt x="155" y="55"/>
                </a:lnTo>
                <a:lnTo>
                  <a:pt x="155" y="51"/>
                </a:lnTo>
                <a:lnTo>
                  <a:pt x="155" y="44"/>
                </a:lnTo>
                <a:lnTo>
                  <a:pt x="154" y="41"/>
                </a:lnTo>
                <a:lnTo>
                  <a:pt x="152" y="37"/>
                </a:lnTo>
                <a:lnTo>
                  <a:pt x="150" y="37"/>
                </a:lnTo>
                <a:lnTo>
                  <a:pt x="148" y="37"/>
                </a:lnTo>
                <a:lnTo>
                  <a:pt x="147" y="37"/>
                </a:lnTo>
                <a:lnTo>
                  <a:pt x="147" y="37"/>
                </a:lnTo>
                <a:lnTo>
                  <a:pt x="145" y="37"/>
                </a:lnTo>
                <a:lnTo>
                  <a:pt x="143" y="37"/>
                </a:lnTo>
                <a:lnTo>
                  <a:pt x="142" y="37"/>
                </a:lnTo>
                <a:lnTo>
                  <a:pt x="135" y="43"/>
                </a:lnTo>
                <a:lnTo>
                  <a:pt x="135" y="44"/>
                </a:lnTo>
                <a:lnTo>
                  <a:pt x="133" y="44"/>
                </a:lnTo>
                <a:lnTo>
                  <a:pt x="131" y="44"/>
                </a:lnTo>
                <a:lnTo>
                  <a:pt x="131" y="46"/>
                </a:lnTo>
                <a:lnTo>
                  <a:pt x="131" y="46"/>
                </a:lnTo>
                <a:lnTo>
                  <a:pt x="129" y="46"/>
                </a:lnTo>
                <a:lnTo>
                  <a:pt x="128" y="46"/>
                </a:lnTo>
                <a:lnTo>
                  <a:pt x="126" y="46"/>
                </a:lnTo>
                <a:lnTo>
                  <a:pt x="124" y="46"/>
                </a:lnTo>
                <a:lnTo>
                  <a:pt x="123" y="46"/>
                </a:lnTo>
                <a:lnTo>
                  <a:pt x="121" y="46"/>
                </a:lnTo>
                <a:lnTo>
                  <a:pt x="121" y="44"/>
                </a:lnTo>
                <a:lnTo>
                  <a:pt x="119" y="44"/>
                </a:lnTo>
                <a:lnTo>
                  <a:pt x="119" y="43"/>
                </a:lnTo>
                <a:lnTo>
                  <a:pt x="117" y="43"/>
                </a:lnTo>
                <a:lnTo>
                  <a:pt x="117" y="41"/>
                </a:lnTo>
                <a:lnTo>
                  <a:pt x="116" y="41"/>
                </a:lnTo>
                <a:lnTo>
                  <a:pt x="116" y="39"/>
                </a:lnTo>
                <a:lnTo>
                  <a:pt x="116" y="39"/>
                </a:lnTo>
                <a:lnTo>
                  <a:pt x="116" y="37"/>
                </a:lnTo>
                <a:lnTo>
                  <a:pt x="114" y="37"/>
                </a:lnTo>
                <a:lnTo>
                  <a:pt x="114" y="37"/>
                </a:lnTo>
                <a:lnTo>
                  <a:pt x="112" y="37"/>
                </a:lnTo>
                <a:lnTo>
                  <a:pt x="112" y="36"/>
                </a:lnTo>
                <a:lnTo>
                  <a:pt x="112" y="34"/>
                </a:lnTo>
                <a:lnTo>
                  <a:pt x="111" y="34"/>
                </a:lnTo>
                <a:lnTo>
                  <a:pt x="111" y="32"/>
                </a:lnTo>
                <a:lnTo>
                  <a:pt x="111" y="31"/>
                </a:lnTo>
                <a:lnTo>
                  <a:pt x="111" y="29"/>
                </a:lnTo>
                <a:lnTo>
                  <a:pt x="112" y="27"/>
                </a:lnTo>
                <a:lnTo>
                  <a:pt x="112" y="25"/>
                </a:lnTo>
                <a:lnTo>
                  <a:pt x="114" y="25"/>
                </a:lnTo>
                <a:lnTo>
                  <a:pt x="114" y="24"/>
                </a:lnTo>
                <a:lnTo>
                  <a:pt x="116" y="24"/>
                </a:lnTo>
                <a:lnTo>
                  <a:pt x="116" y="22"/>
                </a:lnTo>
                <a:lnTo>
                  <a:pt x="116" y="22"/>
                </a:lnTo>
                <a:lnTo>
                  <a:pt x="117" y="22"/>
                </a:lnTo>
                <a:lnTo>
                  <a:pt x="119" y="22"/>
                </a:lnTo>
                <a:lnTo>
                  <a:pt x="121" y="22"/>
                </a:lnTo>
                <a:lnTo>
                  <a:pt x="123" y="22"/>
                </a:lnTo>
                <a:lnTo>
                  <a:pt x="124" y="22"/>
                </a:lnTo>
                <a:lnTo>
                  <a:pt x="126" y="22"/>
                </a:lnTo>
                <a:lnTo>
                  <a:pt x="128" y="22"/>
                </a:lnTo>
                <a:lnTo>
                  <a:pt x="129" y="22"/>
                </a:lnTo>
                <a:lnTo>
                  <a:pt x="131" y="22"/>
                </a:lnTo>
                <a:lnTo>
                  <a:pt x="131" y="22"/>
                </a:lnTo>
                <a:lnTo>
                  <a:pt x="133" y="22"/>
                </a:lnTo>
                <a:lnTo>
                  <a:pt x="135" y="22"/>
                </a:lnTo>
                <a:lnTo>
                  <a:pt x="136" y="22"/>
                </a:lnTo>
                <a:lnTo>
                  <a:pt x="138" y="22"/>
                </a:lnTo>
                <a:lnTo>
                  <a:pt x="140" y="22"/>
                </a:lnTo>
                <a:lnTo>
                  <a:pt x="142" y="22"/>
                </a:lnTo>
                <a:lnTo>
                  <a:pt x="142" y="20"/>
                </a:lnTo>
                <a:lnTo>
                  <a:pt x="143" y="20"/>
                </a:lnTo>
                <a:lnTo>
                  <a:pt x="143" y="18"/>
                </a:lnTo>
                <a:lnTo>
                  <a:pt x="145" y="18"/>
                </a:lnTo>
                <a:lnTo>
                  <a:pt x="145" y="17"/>
                </a:lnTo>
                <a:lnTo>
                  <a:pt x="147" y="13"/>
                </a:lnTo>
                <a:lnTo>
                  <a:pt x="147" y="10"/>
                </a:lnTo>
                <a:lnTo>
                  <a:pt x="147" y="6"/>
                </a:lnTo>
                <a:lnTo>
                  <a:pt x="147" y="0"/>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1" name="Freeform 159"/>
          <p:cNvSpPr>
            <a:spLocks/>
          </p:cNvSpPr>
          <p:nvPr/>
        </p:nvSpPr>
        <p:spPr bwMode="auto">
          <a:xfrm>
            <a:off x="4762501" y="2187179"/>
            <a:ext cx="321469" cy="245269"/>
          </a:xfrm>
          <a:custGeom>
            <a:avLst/>
            <a:gdLst/>
            <a:ahLst/>
            <a:cxnLst>
              <a:cxn ang="0">
                <a:pos x="270" y="12"/>
              </a:cxn>
              <a:cxn ang="0">
                <a:pos x="270" y="25"/>
              </a:cxn>
              <a:cxn ang="0">
                <a:pos x="270" y="34"/>
              </a:cxn>
              <a:cxn ang="0">
                <a:pos x="270" y="44"/>
              </a:cxn>
              <a:cxn ang="0">
                <a:pos x="270" y="61"/>
              </a:cxn>
              <a:cxn ang="0">
                <a:pos x="270" y="73"/>
              </a:cxn>
              <a:cxn ang="0">
                <a:pos x="270" y="86"/>
              </a:cxn>
              <a:cxn ang="0">
                <a:pos x="270" y="103"/>
              </a:cxn>
              <a:cxn ang="0">
                <a:pos x="270" y="123"/>
              </a:cxn>
              <a:cxn ang="0">
                <a:pos x="270" y="139"/>
              </a:cxn>
              <a:cxn ang="0">
                <a:pos x="270" y="154"/>
              </a:cxn>
              <a:cxn ang="0">
                <a:pos x="268" y="168"/>
              </a:cxn>
              <a:cxn ang="0">
                <a:pos x="268" y="184"/>
              </a:cxn>
              <a:cxn ang="0">
                <a:pos x="268" y="206"/>
              </a:cxn>
              <a:cxn ang="0">
                <a:pos x="246" y="204"/>
              </a:cxn>
              <a:cxn ang="0">
                <a:pos x="225" y="204"/>
              </a:cxn>
              <a:cxn ang="0">
                <a:pos x="199" y="204"/>
              </a:cxn>
              <a:cxn ang="0">
                <a:pos x="180" y="204"/>
              </a:cxn>
              <a:cxn ang="0">
                <a:pos x="167" y="204"/>
              </a:cxn>
              <a:cxn ang="0">
                <a:pos x="151" y="204"/>
              </a:cxn>
              <a:cxn ang="0">
                <a:pos x="137" y="204"/>
              </a:cxn>
              <a:cxn ang="0">
                <a:pos x="124" y="204"/>
              </a:cxn>
              <a:cxn ang="0">
                <a:pos x="112" y="204"/>
              </a:cxn>
              <a:cxn ang="0">
                <a:pos x="81" y="203"/>
              </a:cxn>
              <a:cxn ang="0">
                <a:pos x="67" y="203"/>
              </a:cxn>
              <a:cxn ang="0">
                <a:pos x="55" y="203"/>
              </a:cxn>
              <a:cxn ang="0">
                <a:pos x="41" y="203"/>
              </a:cxn>
              <a:cxn ang="0">
                <a:pos x="27" y="203"/>
              </a:cxn>
              <a:cxn ang="0">
                <a:pos x="12" y="203"/>
              </a:cxn>
              <a:cxn ang="0">
                <a:pos x="0" y="197"/>
              </a:cxn>
              <a:cxn ang="0">
                <a:pos x="2" y="172"/>
              </a:cxn>
              <a:cxn ang="0">
                <a:pos x="2" y="151"/>
              </a:cxn>
              <a:cxn ang="0">
                <a:pos x="2" y="134"/>
              </a:cxn>
              <a:cxn ang="0">
                <a:pos x="2" y="127"/>
              </a:cxn>
              <a:cxn ang="0">
                <a:pos x="2" y="117"/>
              </a:cxn>
              <a:cxn ang="0">
                <a:pos x="3" y="99"/>
              </a:cxn>
              <a:cxn ang="0">
                <a:pos x="3" y="86"/>
              </a:cxn>
              <a:cxn ang="0">
                <a:pos x="3" y="67"/>
              </a:cxn>
              <a:cxn ang="0">
                <a:pos x="3" y="51"/>
              </a:cxn>
              <a:cxn ang="0">
                <a:pos x="3" y="30"/>
              </a:cxn>
              <a:cxn ang="0">
                <a:pos x="3" y="24"/>
              </a:cxn>
              <a:cxn ang="0">
                <a:pos x="3" y="17"/>
              </a:cxn>
              <a:cxn ang="0">
                <a:pos x="5" y="1"/>
              </a:cxn>
              <a:cxn ang="0">
                <a:pos x="17" y="1"/>
              </a:cxn>
              <a:cxn ang="0">
                <a:pos x="38" y="1"/>
              </a:cxn>
              <a:cxn ang="0">
                <a:pos x="53" y="3"/>
              </a:cxn>
              <a:cxn ang="0">
                <a:pos x="69" y="3"/>
              </a:cxn>
              <a:cxn ang="0">
                <a:pos x="94" y="5"/>
              </a:cxn>
              <a:cxn ang="0">
                <a:pos x="119" y="5"/>
              </a:cxn>
              <a:cxn ang="0">
                <a:pos x="132" y="5"/>
              </a:cxn>
              <a:cxn ang="0">
                <a:pos x="149" y="5"/>
              </a:cxn>
              <a:cxn ang="0">
                <a:pos x="175" y="5"/>
              </a:cxn>
              <a:cxn ang="0">
                <a:pos x="192" y="5"/>
              </a:cxn>
              <a:cxn ang="0">
                <a:pos x="203" y="5"/>
              </a:cxn>
              <a:cxn ang="0">
                <a:pos x="223" y="5"/>
              </a:cxn>
              <a:cxn ang="0">
                <a:pos x="244" y="6"/>
              </a:cxn>
              <a:cxn ang="0">
                <a:pos x="258" y="6"/>
              </a:cxn>
            </a:cxnLst>
            <a:rect l="0" t="0" r="r" b="b"/>
            <a:pathLst>
              <a:path w="270" h="206">
                <a:moveTo>
                  <a:pt x="270" y="6"/>
                </a:moveTo>
                <a:lnTo>
                  <a:pt x="270" y="6"/>
                </a:lnTo>
                <a:lnTo>
                  <a:pt x="270" y="8"/>
                </a:lnTo>
                <a:lnTo>
                  <a:pt x="270" y="12"/>
                </a:lnTo>
                <a:lnTo>
                  <a:pt x="270" y="13"/>
                </a:lnTo>
                <a:lnTo>
                  <a:pt x="270" y="17"/>
                </a:lnTo>
                <a:lnTo>
                  <a:pt x="270" y="20"/>
                </a:lnTo>
                <a:lnTo>
                  <a:pt x="270" y="25"/>
                </a:lnTo>
                <a:lnTo>
                  <a:pt x="270" y="27"/>
                </a:lnTo>
                <a:lnTo>
                  <a:pt x="270" y="29"/>
                </a:lnTo>
                <a:lnTo>
                  <a:pt x="270" y="30"/>
                </a:lnTo>
                <a:lnTo>
                  <a:pt x="270" y="34"/>
                </a:lnTo>
                <a:lnTo>
                  <a:pt x="270" y="37"/>
                </a:lnTo>
                <a:lnTo>
                  <a:pt x="270" y="39"/>
                </a:lnTo>
                <a:lnTo>
                  <a:pt x="270" y="43"/>
                </a:lnTo>
                <a:lnTo>
                  <a:pt x="270" y="44"/>
                </a:lnTo>
                <a:lnTo>
                  <a:pt x="270" y="51"/>
                </a:lnTo>
                <a:lnTo>
                  <a:pt x="270" y="55"/>
                </a:lnTo>
                <a:lnTo>
                  <a:pt x="270" y="56"/>
                </a:lnTo>
                <a:lnTo>
                  <a:pt x="270" y="61"/>
                </a:lnTo>
                <a:lnTo>
                  <a:pt x="270" y="67"/>
                </a:lnTo>
                <a:lnTo>
                  <a:pt x="270" y="68"/>
                </a:lnTo>
                <a:lnTo>
                  <a:pt x="270" y="72"/>
                </a:lnTo>
                <a:lnTo>
                  <a:pt x="270" y="73"/>
                </a:lnTo>
                <a:lnTo>
                  <a:pt x="270" y="79"/>
                </a:lnTo>
                <a:lnTo>
                  <a:pt x="270" y="82"/>
                </a:lnTo>
                <a:lnTo>
                  <a:pt x="270" y="82"/>
                </a:lnTo>
                <a:lnTo>
                  <a:pt x="270" y="86"/>
                </a:lnTo>
                <a:lnTo>
                  <a:pt x="270" y="89"/>
                </a:lnTo>
                <a:lnTo>
                  <a:pt x="270" y="96"/>
                </a:lnTo>
                <a:lnTo>
                  <a:pt x="270" y="98"/>
                </a:lnTo>
                <a:lnTo>
                  <a:pt x="270" y="103"/>
                </a:lnTo>
                <a:lnTo>
                  <a:pt x="270" y="106"/>
                </a:lnTo>
                <a:lnTo>
                  <a:pt x="270" y="110"/>
                </a:lnTo>
                <a:lnTo>
                  <a:pt x="270" y="117"/>
                </a:lnTo>
                <a:lnTo>
                  <a:pt x="270" y="123"/>
                </a:lnTo>
                <a:lnTo>
                  <a:pt x="270" y="127"/>
                </a:lnTo>
                <a:lnTo>
                  <a:pt x="270" y="129"/>
                </a:lnTo>
                <a:lnTo>
                  <a:pt x="270" y="134"/>
                </a:lnTo>
                <a:lnTo>
                  <a:pt x="270" y="139"/>
                </a:lnTo>
                <a:lnTo>
                  <a:pt x="270" y="141"/>
                </a:lnTo>
                <a:lnTo>
                  <a:pt x="270" y="149"/>
                </a:lnTo>
                <a:lnTo>
                  <a:pt x="270" y="151"/>
                </a:lnTo>
                <a:lnTo>
                  <a:pt x="270" y="154"/>
                </a:lnTo>
                <a:lnTo>
                  <a:pt x="270" y="158"/>
                </a:lnTo>
                <a:lnTo>
                  <a:pt x="270" y="160"/>
                </a:lnTo>
                <a:lnTo>
                  <a:pt x="270" y="161"/>
                </a:lnTo>
                <a:lnTo>
                  <a:pt x="268" y="168"/>
                </a:lnTo>
                <a:lnTo>
                  <a:pt x="268" y="172"/>
                </a:lnTo>
                <a:lnTo>
                  <a:pt x="268" y="172"/>
                </a:lnTo>
                <a:lnTo>
                  <a:pt x="268" y="175"/>
                </a:lnTo>
                <a:lnTo>
                  <a:pt x="268" y="184"/>
                </a:lnTo>
                <a:lnTo>
                  <a:pt x="268" y="185"/>
                </a:lnTo>
                <a:lnTo>
                  <a:pt x="268" y="189"/>
                </a:lnTo>
                <a:lnTo>
                  <a:pt x="268" y="196"/>
                </a:lnTo>
                <a:lnTo>
                  <a:pt x="268" y="206"/>
                </a:lnTo>
                <a:lnTo>
                  <a:pt x="261" y="206"/>
                </a:lnTo>
                <a:lnTo>
                  <a:pt x="256" y="206"/>
                </a:lnTo>
                <a:lnTo>
                  <a:pt x="249" y="204"/>
                </a:lnTo>
                <a:lnTo>
                  <a:pt x="246" y="204"/>
                </a:lnTo>
                <a:lnTo>
                  <a:pt x="239" y="204"/>
                </a:lnTo>
                <a:lnTo>
                  <a:pt x="235" y="204"/>
                </a:lnTo>
                <a:lnTo>
                  <a:pt x="234" y="204"/>
                </a:lnTo>
                <a:lnTo>
                  <a:pt x="225" y="204"/>
                </a:lnTo>
                <a:lnTo>
                  <a:pt x="213" y="204"/>
                </a:lnTo>
                <a:lnTo>
                  <a:pt x="211" y="204"/>
                </a:lnTo>
                <a:lnTo>
                  <a:pt x="201" y="204"/>
                </a:lnTo>
                <a:lnTo>
                  <a:pt x="199" y="204"/>
                </a:lnTo>
                <a:lnTo>
                  <a:pt x="198" y="204"/>
                </a:lnTo>
                <a:lnTo>
                  <a:pt x="191" y="204"/>
                </a:lnTo>
                <a:lnTo>
                  <a:pt x="184" y="204"/>
                </a:lnTo>
                <a:lnTo>
                  <a:pt x="180" y="204"/>
                </a:lnTo>
                <a:lnTo>
                  <a:pt x="177" y="204"/>
                </a:lnTo>
                <a:lnTo>
                  <a:pt x="172" y="204"/>
                </a:lnTo>
                <a:lnTo>
                  <a:pt x="170" y="204"/>
                </a:lnTo>
                <a:lnTo>
                  <a:pt x="167" y="204"/>
                </a:lnTo>
                <a:lnTo>
                  <a:pt x="163" y="204"/>
                </a:lnTo>
                <a:lnTo>
                  <a:pt x="156" y="204"/>
                </a:lnTo>
                <a:lnTo>
                  <a:pt x="153" y="204"/>
                </a:lnTo>
                <a:lnTo>
                  <a:pt x="151" y="204"/>
                </a:lnTo>
                <a:lnTo>
                  <a:pt x="149" y="204"/>
                </a:lnTo>
                <a:lnTo>
                  <a:pt x="146" y="204"/>
                </a:lnTo>
                <a:lnTo>
                  <a:pt x="139" y="204"/>
                </a:lnTo>
                <a:lnTo>
                  <a:pt x="137" y="204"/>
                </a:lnTo>
                <a:lnTo>
                  <a:pt x="134" y="204"/>
                </a:lnTo>
                <a:lnTo>
                  <a:pt x="129" y="204"/>
                </a:lnTo>
                <a:lnTo>
                  <a:pt x="125" y="204"/>
                </a:lnTo>
                <a:lnTo>
                  <a:pt x="124" y="204"/>
                </a:lnTo>
                <a:lnTo>
                  <a:pt x="120" y="204"/>
                </a:lnTo>
                <a:lnTo>
                  <a:pt x="119" y="204"/>
                </a:lnTo>
                <a:lnTo>
                  <a:pt x="113" y="204"/>
                </a:lnTo>
                <a:lnTo>
                  <a:pt x="112" y="204"/>
                </a:lnTo>
                <a:lnTo>
                  <a:pt x="105" y="204"/>
                </a:lnTo>
                <a:lnTo>
                  <a:pt x="101" y="203"/>
                </a:lnTo>
                <a:lnTo>
                  <a:pt x="89" y="203"/>
                </a:lnTo>
                <a:lnTo>
                  <a:pt x="81" y="203"/>
                </a:lnTo>
                <a:lnTo>
                  <a:pt x="77" y="203"/>
                </a:lnTo>
                <a:lnTo>
                  <a:pt x="76" y="203"/>
                </a:lnTo>
                <a:lnTo>
                  <a:pt x="69" y="203"/>
                </a:lnTo>
                <a:lnTo>
                  <a:pt x="67" y="203"/>
                </a:lnTo>
                <a:lnTo>
                  <a:pt x="63" y="203"/>
                </a:lnTo>
                <a:lnTo>
                  <a:pt x="60" y="203"/>
                </a:lnTo>
                <a:lnTo>
                  <a:pt x="58" y="203"/>
                </a:lnTo>
                <a:lnTo>
                  <a:pt x="55" y="203"/>
                </a:lnTo>
                <a:lnTo>
                  <a:pt x="51" y="203"/>
                </a:lnTo>
                <a:lnTo>
                  <a:pt x="50" y="203"/>
                </a:lnTo>
                <a:lnTo>
                  <a:pt x="43" y="203"/>
                </a:lnTo>
                <a:lnTo>
                  <a:pt x="41" y="203"/>
                </a:lnTo>
                <a:lnTo>
                  <a:pt x="39" y="203"/>
                </a:lnTo>
                <a:lnTo>
                  <a:pt x="34" y="203"/>
                </a:lnTo>
                <a:lnTo>
                  <a:pt x="33" y="203"/>
                </a:lnTo>
                <a:lnTo>
                  <a:pt x="27" y="203"/>
                </a:lnTo>
                <a:lnTo>
                  <a:pt x="24" y="203"/>
                </a:lnTo>
                <a:lnTo>
                  <a:pt x="17" y="203"/>
                </a:lnTo>
                <a:lnTo>
                  <a:pt x="15" y="203"/>
                </a:lnTo>
                <a:lnTo>
                  <a:pt x="12" y="203"/>
                </a:lnTo>
                <a:lnTo>
                  <a:pt x="8" y="203"/>
                </a:lnTo>
                <a:lnTo>
                  <a:pt x="0" y="203"/>
                </a:lnTo>
                <a:lnTo>
                  <a:pt x="0" y="199"/>
                </a:lnTo>
                <a:lnTo>
                  <a:pt x="0" y="197"/>
                </a:lnTo>
                <a:lnTo>
                  <a:pt x="0" y="189"/>
                </a:lnTo>
                <a:lnTo>
                  <a:pt x="0" y="185"/>
                </a:lnTo>
                <a:lnTo>
                  <a:pt x="0" y="178"/>
                </a:lnTo>
                <a:lnTo>
                  <a:pt x="2" y="172"/>
                </a:lnTo>
                <a:lnTo>
                  <a:pt x="2" y="168"/>
                </a:lnTo>
                <a:lnTo>
                  <a:pt x="2" y="166"/>
                </a:lnTo>
                <a:lnTo>
                  <a:pt x="2" y="156"/>
                </a:lnTo>
                <a:lnTo>
                  <a:pt x="2" y="151"/>
                </a:lnTo>
                <a:lnTo>
                  <a:pt x="2" y="146"/>
                </a:lnTo>
                <a:lnTo>
                  <a:pt x="2" y="137"/>
                </a:lnTo>
                <a:lnTo>
                  <a:pt x="2" y="135"/>
                </a:lnTo>
                <a:lnTo>
                  <a:pt x="2" y="134"/>
                </a:lnTo>
                <a:lnTo>
                  <a:pt x="2" y="132"/>
                </a:lnTo>
                <a:lnTo>
                  <a:pt x="2" y="130"/>
                </a:lnTo>
                <a:lnTo>
                  <a:pt x="2" y="129"/>
                </a:lnTo>
                <a:lnTo>
                  <a:pt x="2" y="127"/>
                </a:lnTo>
                <a:lnTo>
                  <a:pt x="2" y="125"/>
                </a:lnTo>
                <a:lnTo>
                  <a:pt x="2" y="123"/>
                </a:lnTo>
                <a:lnTo>
                  <a:pt x="2" y="120"/>
                </a:lnTo>
                <a:lnTo>
                  <a:pt x="2" y="117"/>
                </a:lnTo>
                <a:lnTo>
                  <a:pt x="2" y="115"/>
                </a:lnTo>
                <a:lnTo>
                  <a:pt x="2" y="111"/>
                </a:lnTo>
                <a:lnTo>
                  <a:pt x="3" y="101"/>
                </a:lnTo>
                <a:lnTo>
                  <a:pt x="3" y="99"/>
                </a:lnTo>
                <a:lnTo>
                  <a:pt x="3" y="98"/>
                </a:lnTo>
                <a:lnTo>
                  <a:pt x="3" y="89"/>
                </a:lnTo>
                <a:lnTo>
                  <a:pt x="3" y="87"/>
                </a:lnTo>
                <a:lnTo>
                  <a:pt x="3" y="86"/>
                </a:lnTo>
                <a:lnTo>
                  <a:pt x="3" y="82"/>
                </a:lnTo>
                <a:lnTo>
                  <a:pt x="3" y="82"/>
                </a:lnTo>
                <a:lnTo>
                  <a:pt x="3" y="79"/>
                </a:lnTo>
                <a:lnTo>
                  <a:pt x="3" y="67"/>
                </a:lnTo>
                <a:lnTo>
                  <a:pt x="3" y="67"/>
                </a:lnTo>
                <a:lnTo>
                  <a:pt x="3" y="65"/>
                </a:lnTo>
                <a:lnTo>
                  <a:pt x="3" y="56"/>
                </a:lnTo>
                <a:lnTo>
                  <a:pt x="3" y="51"/>
                </a:lnTo>
                <a:lnTo>
                  <a:pt x="3" y="46"/>
                </a:lnTo>
                <a:lnTo>
                  <a:pt x="3" y="44"/>
                </a:lnTo>
                <a:lnTo>
                  <a:pt x="3" y="34"/>
                </a:lnTo>
                <a:lnTo>
                  <a:pt x="3" y="30"/>
                </a:lnTo>
                <a:lnTo>
                  <a:pt x="3" y="29"/>
                </a:lnTo>
                <a:lnTo>
                  <a:pt x="3" y="27"/>
                </a:lnTo>
                <a:lnTo>
                  <a:pt x="5" y="24"/>
                </a:lnTo>
                <a:lnTo>
                  <a:pt x="3" y="24"/>
                </a:lnTo>
                <a:lnTo>
                  <a:pt x="3" y="20"/>
                </a:lnTo>
                <a:lnTo>
                  <a:pt x="5" y="20"/>
                </a:lnTo>
                <a:lnTo>
                  <a:pt x="5" y="18"/>
                </a:lnTo>
                <a:lnTo>
                  <a:pt x="3" y="17"/>
                </a:lnTo>
                <a:lnTo>
                  <a:pt x="5" y="15"/>
                </a:lnTo>
                <a:lnTo>
                  <a:pt x="5" y="13"/>
                </a:lnTo>
                <a:lnTo>
                  <a:pt x="5" y="3"/>
                </a:lnTo>
                <a:lnTo>
                  <a:pt x="5" y="1"/>
                </a:lnTo>
                <a:lnTo>
                  <a:pt x="5" y="0"/>
                </a:lnTo>
                <a:lnTo>
                  <a:pt x="15" y="1"/>
                </a:lnTo>
                <a:lnTo>
                  <a:pt x="15" y="1"/>
                </a:lnTo>
                <a:lnTo>
                  <a:pt x="17" y="1"/>
                </a:lnTo>
                <a:lnTo>
                  <a:pt x="27" y="1"/>
                </a:lnTo>
                <a:lnTo>
                  <a:pt x="29" y="1"/>
                </a:lnTo>
                <a:lnTo>
                  <a:pt x="29" y="1"/>
                </a:lnTo>
                <a:lnTo>
                  <a:pt x="38" y="1"/>
                </a:lnTo>
                <a:lnTo>
                  <a:pt x="39" y="1"/>
                </a:lnTo>
                <a:lnTo>
                  <a:pt x="43" y="3"/>
                </a:lnTo>
                <a:lnTo>
                  <a:pt x="50" y="3"/>
                </a:lnTo>
                <a:lnTo>
                  <a:pt x="53" y="3"/>
                </a:lnTo>
                <a:lnTo>
                  <a:pt x="63" y="3"/>
                </a:lnTo>
                <a:lnTo>
                  <a:pt x="65" y="3"/>
                </a:lnTo>
                <a:lnTo>
                  <a:pt x="67" y="3"/>
                </a:lnTo>
                <a:lnTo>
                  <a:pt x="69" y="3"/>
                </a:lnTo>
                <a:lnTo>
                  <a:pt x="72" y="3"/>
                </a:lnTo>
                <a:lnTo>
                  <a:pt x="81" y="3"/>
                </a:lnTo>
                <a:lnTo>
                  <a:pt x="86" y="3"/>
                </a:lnTo>
                <a:lnTo>
                  <a:pt x="94" y="5"/>
                </a:lnTo>
                <a:lnTo>
                  <a:pt x="101" y="5"/>
                </a:lnTo>
                <a:lnTo>
                  <a:pt x="103" y="5"/>
                </a:lnTo>
                <a:lnTo>
                  <a:pt x="113" y="5"/>
                </a:lnTo>
                <a:lnTo>
                  <a:pt x="119" y="5"/>
                </a:lnTo>
                <a:lnTo>
                  <a:pt x="120" y="5"/>
                </a:lnTo>
                <a:lnTo>
                  <a:pt x="124" y="5"/>
                </a:lnTo>
                <a:lnTo>
                  <a:pt x="127" y="5"/>
                </a:lnTo>
                <a:lnTo>
                  <a:pt x="132" y="5"/>
                </a:lnTo>
                <a:lnTo>
                  <a:pt x="136" y="5"/>
                </a:lnTo>
                <a:lnTo>
                  <a:pt x="143" y="5"/>
                </a:lnTo>
                <a:lnTo>
                  <a:pt x="148" y="5"/>
                </a:lnTo>
                <a:lnTo>
                  <a:pt x="149" y="5"/>
                </a:lnTo>
                <a:lnTo>
                  <a:pt x="160" y="5"/>
                </a:lnTo>
                <a:lnTo>
                  <a:pt x="167" y="5"/>
                </a:lnTo>
                <a:lnTo>
                  <a:pt x="170" y="5"/>
                </a:lnTo>
                <a:lnTo>
                  <a:pt x="175" y="5"/>
                </a:lnTo>
                <a:lnTo>
                  <a:pt x="177" y="5"/>
                </a:lnTo>
                <a:lnTo>
                  <a:pt x="180" y="5"/>
                </a:lnTo>
                <a:lnTo>
                  <a:pt x="187" y="5"/>
                </a:lnTo>
                <a:lnTo>
                  <a:pt x="192" y="5"/>
                </a:lnTo>
                <a:lnTo>
                  <a:pt x="194" y="5"/>
                </a:lnTo>
                <a:lnTo>
                  <a:pt x="199" y="5"/>
                </a:lnTo>
                <a:lnTo>
                  <a:pt x="201" y="5"/>
                </a:lnTo>
                <a:lnTo>
                  <a:pt x="203" y="5"/>
                </a:lnTo>
                <a:lnTo>
                  <a:pt x="206" y="5"/>
                </a:lnTo>
                <a:lnTo>
                  <a:pt x="213" y="5"/>
                </a:lnTo>
                <a:lnTo>
                  <a:pt x="220" y="5"/>
                </a:lnTo>
                <a:lnTo>
                  <a:pt x="223" y="5"/>
                </a:lnTo>
                <a:lnTo>
                  <a:pt x="225" y="5"/>
                </a:lnTo>
                <a:lnTo>
                  <a:pt x="234" y="6"/>
                </a:lnTo>
                <a:lnTo>
                  <a:pt x="237" y="6"/>
                </a:lnTo>
                <a:lnTo>
                  <a:pt x="244" y="6"/>
                </a:lnTo>
                <a:lnTo>
                  <a:pt x="246" y="6"/>
                </a:lnTo>
                <a:lnTo>
                  <a:pt x="251" y="6"/>
                </a:lnTo>
                <a:lnTo>
                  <a:pt x="256" y="6"/>
                </a:lnTo>
                <a:lnTo>
                  <a:pt x="258" y="6"/>
                </a:lnTo>
                <a:lnTo>
                  <a:pt x="263" y="6"/>
                </a:lnTo>
                <a:lnTo>
                  <a:pt x="270" y="6"/>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2" name="Freeform 160"/>
          <p:cNvSpPr>
            <a:spLocks/>
          </p:cNvSpPr>
          <p:nvPr/>
        </p:nvSpPr>
        <p:spPr bwMode="auto">
          <a:xfrm>
            <a:off x="4483894" y="2221706"/>
            <a:ext cx="282179" cy="272654"/>
          </a:xfrm>
          <a:custGeom>
            <a:avLst/>
            <a:gdLst/>
            <a:ahLst/>
            <a:cxnLst>
              <a:cxn ang="0">
                <a:pos x="237" y="27"/>
              </a:cxn>
              <a:cxn ang="0">
                <a:pos x="237" y="53"/>
              </a:cxn>
              <a:cxn ang="0">
                <a:pos x="237" y="69"/>
              </a:cxn>
              <a:cxn ang="0">
                <a:pos x="236" y="88"/>
              </a:cxn>
              <a:cxn ang="0">
                <a:pos x="236" y="100"/>
              </a:cxn>
              <a:cxn ang="0">
                <a:pos x="236" y="108"/>
              </a:cxn>
              <a:cxn ang="0">
                <a:pos x="236" y="139"/>
              </a:cxn>
              <a:cxn ang="0">
                <a:pos x="234" y="168"/>
              </a:cxn>
              <a:cxn ang="0">
                <a:pos x="234" y="187"/>
              </a:cxn>
              <a:cxn ang="0">
                <a:pos x="234" y="203"/>
              </a:cxn>
              <a:cxn ang="0">
                <a:pos x="234" y="217"/>
              </a:cxn>
              <a:cxn ang="0">
                <a:pos x="232" y="229"/>
              </a:cxn>
              <a:cxn ang="0">
                <a:pos x="205" y="227"/>
              </a:cxn>
              <a:cxn ang="0">
                <a:pos x="179" y="227"/>
              </a:cxn>
              <a:cxn ang="0">
                <a:pos x="167" y="227"/>
              </a:cxn>
              <a:cxn ang="0">
                <a:pos x="156" y="227"/>
              </a:cxn>
              <a:cxn ang="0">
                <a:pos x="148" y="225"/>
              </a:cxn>
              <a:cxn ang="0">
                <a:pos x="136" y="225"/>
              </a:cxn>
              <a:cxn ang="0">
                <a:pos x="122" y="225"/>
              </a:cxn>
              <a:cxn ang="0">
                <a:pos x="98" y="225"/>
              </a:cxn>
              <a:cxn ang="0">
                <a:pos x="82" y="225"/>
              </a:cxn>
              <a:cxn ang="0">
                <a:pos x="67" y="225"/>
              </a:cxn>
              <a:cxn ang="0">
                <a:pos x="53" y="223"/>
              </a:cxn>
              <a:cxn ang="0">
                <a:pos x="34" y="223"/>
              </a:cxn>
              <a:cxn ang="0">
                <a:pos x="22" y="223"/>
              </a:cxn>
              <a:cxn ang="0">
                <a:pos x="7" y="223"/>
              </a:cxn>
              <a:cxn ang="0">
                <a:pos x="0" y="218"/>
              </a:cxn>
              <a:cxn ang="0">
                <a:pos x="0" y="204"/>
              </a:cxn>
              <a:cxn ang="0">
                <a:pos x="0" y="194"/>
              </a:cxn>
              <a:cxn ang="0">
                <a:pos x="0" y="182"/>
              </a:cxn>
              <a:cxn ang="0">
                <a:pos x="2" y="161"/>
              </a:cxn>
              <a:cxn ang="0">
                <a:pos x="2" y="141"/>
              </a:cxn>
              <a:cxn ang="0">
                <a:pos x="2" y="127"/>
              </a:cxn>
              <a:cxn ang="0">
                <a:pos x="2" y="112"/>
              </a:cxn>
              <a:cxn ang="0">
                <a:pos x="2" y="101"/>
              </a:cxn>
              <a:cxn ang="0">
                <a:pos x="2" y="93"/>
              </a:cxn>
              <a:cxn ang="0">
                <a:pos x="2" y="72"/>
              </a:cxn>
              <a:cxn ang="0">
                <a:pos x="3" y="19"/>
              </a:cxn>
              <a:cxn ang="0">
                <a:pos x="7" y="0"/>
              </a:cxn>
              <a:cxn ang="0">
                <a:pos x="26" y="0"/>
              </a:cxn>
              <a:cxn ang="0">
                <a:pos x="52" y="0"/>
              </a:cxn>
              <a:cxn ang="0">
                <a:pos x="64" y="0"/>
              </a:cxn>
              <a:cxn ang="0">
                <a:pos x="70" y="0"/>
              </a:cxn>
              <a:cxn ang="0">
                <a:pos x="82" y="0"/>
              </a:cxn>
              <a:cxn ang="0">
                <a:pos x="98" y="1"/>
              </a:cxn>
              <a:cxn ang="0">
                <a:pos x="115" y="1"/>
              </a:cxn>
              <a:cxn ang="0">
                <a:pos x="139" y="1"/>
              </a:cxn>
              <a:cxn ang="0">
                <a:pos x="150" y="1"/>
              </a:cxn>
              <a:cxn ang="0">
                <a:pos x="160" y="1"/>
              </a:cxn>
              <a:cxn ang="0">
                <a:pos x="172" y="1"/>
              </a:cxn>
              <a:cxn ang="0">
                <a:pos x="193" y="3"/>
              </a:cxn>
              <a:cxn ang="0">
                <a:pos x="211" y="3"/>
              </a:cxn>
              <a:cxn ang="0">
                <a:pos x="218" y="3"/>
              </a:cxn>
              <a:cxn ang="0">
                <a:pos x="229" y="3"/>
              </a:cxn>
              <a:cxn ang="0">
                <a:pos x="236" y="5"/>
              </a:cxn>
            </a:cxnLst>
            <a:rect l="0" t="0" r="r" b="b"/>
            <a:pathLst>
              <a:path w="237" h="229">
                <a:moveTo>
                  <a:pt x="237" y="5"/>
                </a:moveTo>
                <a:lnTo>
                  <a:pt x="237" y="15"/>
                </a:lnTo>
                <a:lnTo>
                  <a:pt x="237" y="17"/>
                </a:lnTo>
                <a:lnTo>
                  <a:pt x="237" y="22"/>
                </a:lnTo>
                <a:lnTo>
                  <a:pt x="237" y="27"/>
                </a:lnTo>
                <a:lnTo>
                  <a:pt x="237" y="36"/>
                </a:lnTo>
                <a:lnTo>
                  <a:pt x="237" y="38"/>
                </a:lnTo>
                <a:lnTo>
                  <a:pt x="237" y="38"/>
                </a:lnTo>
                <a:lnTo>
                  <a:pt x="237" y="50"/>
                </a:lnTo>
                <a:lnTo>
                  <a:pt x="237" y="53"/>
                </a:lnTo>
                <a:lnTo>
                  <a:pt x="237" y="53"/>
                </a:lnTo>
                <a:lnTo>
                  <a:pt x="237" y="57"/>
                </a:lnTo>
                <a:lnTo>
                  <a:pt x="237" y="58"/>
                </a:lnTo>
                <a:lnTo>
                  <a:pt x="237" y="60"/>
                </a:lnTo>
                <a:lnTo>
                  <a:pt x="237" y="69"/>
                </a:lnTo>
                <a:lnTo>
                  <a:pt x="237" y="70"/>
                </a:lnTo>
                <a:lnTo>
                  <a:pt x="237" y="72"/>
                </a:lnTo>
                <a:lnTo>
                  <a:pt x="236" y="82"/>
                </a:lnTo>
                <a:lnTo>
                  <a:pt x="236" y="86"/>
                </a:lnTo>
                <a:lnTo>
                  <a:pt x="236" y="88"/>
                </a:lnTo>
                <a:lnTo>
                  <a:pt x="236" y="91"/>
                </a:lnTo>
                <a:lnTo>
                  <a:pt x="236" y="94"/>
                </a:lnTo>
                <a:lnTo>
                  <a:pt x="236" y="96"/>
                </a:lnTo>
                <a:lnTo>
                  <a:pt x="236" y="98"/>
                </a:lnTo>
                <a:lnTo>
                  <a:pt x="236" y="100"/>
                </a:lnTo>
                <a:lnTo>
                  <a:pt x="236" y="101"/>
                </a:lnTo>
                <a:lnTo>
                  <a:pt x="236" y="103"/>
                </a:lnTo>
                <a:lnTo>
                  <a:pt x="236" y="105"/>
                </a:lnTo>
                <a:lnTo>
                  <a:pt x="236" y="106"/>
                </a:lnTo>
                <a:lnTo>
                  <a:pt x="236" y="108"/>
                </a:lnTo>
                <a:lnTo>
                  <a:pt x="236" y="117"/>
                </a:lnTo>
                <a:lnTo>
                  <a:pt x="236" y="122"/>
                </a:lnTo>
                <a:lnTo>
                  <a:pt x="236" y="127"/>
                </a:lnTo>
                <a:lnTo>
                  <a:pt x="236" y="137"/>
                </a:lnTo>
                <a:lnTo>
                  <a:pt x="236" y="139"/>
                </a:lnTo>
                <a:lnTo>
                  <a:pt x="236" y="143"/>
                </a:lnTo>
                <a:lnTo>
                  <a:pt x="234" y="149"/>
                </a:lnTo>
                <a:lnTo>
                  <a:pt x="234" y="156"/>
                </a:lnTo>
                <a:lnTo>
                  <a:pt x="234" y="160"/>
                </a:lnTo>
                <a:lnTo>
                  <a:pt x="234" y="168"/>
                </a:lnTo>
                <a:lnTo>
                  <a:pt x="234" y="170"/>
                </a:lnTo>
                <a:lnTo>
                  <a:pt x="234" y="174"/>
                </a:lnTo>
                <a:lnTo>
                  <a:pt x="234" y="177"/>
                </a:lnTo>
                <a:lnTo>
                  <a:pt x="234" y="184"/>
                </a:lnTo>
                <a:lnTo>
                  <a:pt x="234" y="187"/>
                </a:lnTo>
                <a:lnTo>
                  <a:pt x="234" y="192"/>
                </a:lnTo>
                <a:lnTo>
                  <a:pt x="234" y="194"/>
                </a:lnTo>
                <a:lnTo>
                  <a:pt x="234" y="199"/>
                </a:lnTo>
                <a:lnTo>
                  <a:pt x="234" y="201"/>
                </a:lnTo>
                <a:lnTo>
                  <a:pt x="234" y="203"/>
                </a:lnTo>
                <a:lnTo>
                  <a:pt x="234" y="204"/>
                </a:lnTo>
                <a:lnTo>
                  <a:pt x="234" y="208"/>
                </a:lnTo>
                <a:lnTo>
                  <a:pt x="234" y="211"/>
                </a:lnTo>
                <a:lnTo>
                  <a:pt x="234" y="213"/>
                </a:lnTo>
                <a:lnTo>
                  <a:pt x="234" y="217"/>
                </a:lnTo>
                <a:lnTo>
                  <a:pt x="234" y="222"/>
                </a:lnTo>
                <a:lnTo>
                  <a:pt x="234" y="225"/>
                </a:lnTo>
                <a:lnTo>
                  <a:pt x="234" y="227"/>
                </a:lnTo>
                <a:lnTo>
                  <a:pt x="234" y="229"/>
                </a:lnTo>
                <a:lnTo>
                  <a:pt x="232" y="229"/>
                </a:lnTo>
                <a:lnTo>
                  <a:pt x="220" y="227"/>
                </a:lnTo>
                <a:lnTo>
                  <a:pt x="218" y="227"/>
                </a:lnTo>
                <a:lnTo>
                  <a:pt x="217" y="227"/>
                </a:lnTo>
                <a:lnTo>
                  <a:pt x="208" y="227"/>
                </a:lnTo>
                <a:lnTo>
                  <a:pt x="205" y="227"/>
                </a:lnTo>
                <a:lnTo>
                  <a:pt x="196" y="227"/>
                </a:lnTo>
                <a:lnTo>
                  <a:pt x="193" y="227"/>
                </a:lnTo>
                <a:lnTo>
                  <a:pt x="189" y="227"/>
                </a:lnTo>
                <a:lnTo>
                  <a:pt x="182" y="227"/>
                </a:lnTo>
                <a:lnTo>
                  <a:pt x="179" y="227"/>
                </a:lnTo>
                <a:lnTo>
                  <a:pt x="175" y="227"/>
                </a:lnTo>
                <a:lnTo>
                  <a:pt x="174" y="227"/>
                </a:lnTo>
                <a:lnTo>
                  <a:pt x="174" y="227"/>
                </a:lnTo>
                <a:lnTo>
                  <a:pt x="172" y="227"/>
                </a:lnTo>
                <a:lnTo>
                  <a:pt x="167" y="227"/>
                </a:lnTo>
                <a:lnTo>
                  <a:pt x="165" y="227"/>
                </a:lnTo>
                <a:lnTo>
                  <a:pt x="163" y="227"/>
                </a:lnTo>
                <a:lnTo>
                  <a:pt x="162" y="227"/>
                </a:lnTo>
                <a:lnTo>
                  <a:pt x="158" y="227"/>
                </a:lnTo>
                <a:lnTo>
                  <a:pt x="156" y="227"/>
                </a:lnTo>
                <a:lnTo>
                  <a:pt x="156" y="225"/>
                </a:lnTo>
                <a:lnTo>
                  <a:pt x="155" y="225"/>
                </a:lnTo>
                <a:lnTo>
                  <a:pt x="153" y="225"/>
                </a:lnTo>
                <a:lnTo>
                  <a:pt x="151" y="225"/>
                </a:lnTo>
                <a:lnTo>
                  <a:pt x="148" y="225"/>
                </a:lnTo>
                <a:lnTo>
                  <a:pt x="146" y="225"/>
                </a:lnTo>
                <a:lnTo>
                  <a:pt x="144" y="225"/>
                </a:lnTo>
                <a:lnTo>
                  <a:pt x="143" y="225"/>
                </a:lnTo>
                <a:lnTo>
                  <a:pt x="138" y="225"/>
                </a:lnTo>
                <a:lnTo>
                  <a:pt x="136" y="225"/>
                </a:lnTo>
                <a:lnTo>
                  <a:pt x="134" y="225"/>
                </a:lnTo>
                <a:lnTo>
                  <a:pt x="132" y="225"/>
                </a:lnTo>
                <a:lnTo>
                  <a:pt x="127" y="225"/>
                </a:lnTo>
                <a:lnTo>
                  <a:pt x="125" y="225"/>
                </a:lnTo>
                <a:lnTo>
                  <a:pt x="122" y="225"/>
                </a:lnTo>
                <a:lnTo>
                  <a:pt x="115" y="225"/>
                </a:lnTo>
                <a:lnTo>
                  <a:pt x="110" y="225"/>
                </a:lnTo>
                <a:lnTo>
                  <a:pt x="107" y="225"/>
                </a:lnTo>
                <a:lnTo>
                  <a:pt x="105" y="225"/>
                </a:lnTo>
                <a:lnTo>
                  <a:pt x="98" y="225"/>
                </a:lnTo>
                <a:lnTo>
                  <a:pt x="98" y="225"/>
                </a:lnTo>
                <a:lnTo>
                  <a:pt x="93" y="225"/>
                </a:lnTo>
                <a:lnTo>
                  <a:pt x="91" y="225"/>
                </a:lnTo>
                <a:lnTo>
                  <a:pt x="86" y="225"/>
                </a:lnTo>
                <a:lnTo>
                  <a:pt x="82" y="225"/>
                </a:lnTo>
                <a:lnTo>
                  <a:pt x="82" y="225"/>
                </a:lnTo>
                <a:lnTo>
                  <a:pt x="79" y="225"/>
                </a:lnTo>
                <a:lnTo>
                  <a:pt x="77" y="225"/>
                </a:lnTo>
                <a:lnTo>
                  <a:pt x="70" y="225"/>
                </a:lnTo>
                <a:lnTo>
                  <a:pt x="67" y="225"/>
                </a:lnTo>
                <a:lnTo>
                  <a:pt x="65" y="225"/>
                </a:lnTo>
                <a:lnTo>
                  <a:pt x="60" y="225"/>
                </a:lnTo>
                <a:lnTo>
                  <a:pt x="60" y="223"/>
                </a:lnTo>
                <a:lnTo>
                  <a:pt x="57" y="223"/>
                </a:lnTo>
                <a:lnTo>
                  <a:pt x="53" y="223"/>
                </a:lnTo>
                <a:lnTo>
                  <a:pt x="53" y="223"/>
                </a:lnTo>
                <a:lnTo>
                  <a:pt x="52" y="223"/>
                </a:lnTo>
                <a:lnTo>
                  <a:pt x="48" y="223"/>
                </a:lnTo>
                <a:lnTo>
                  <a:pt x="36" y="223"/>
                </a:lnTo>
                <a:lnTo>
                  <a:pt x="34" y="223"/>
                </a:lnTo>
                <a:lnTo>
                  <a:pt x="33" y="223"/>
                </a:lnTo>
                <a:lnTo>
                  <a:pt x="29" y="223"/>
                </a:lnTo>
                <a:lnTo>
                  <a:pt x="24" y="223"/>
                </a:lnTo>
                <a:lnTo>
                  <a:pt x="22" y="223"/>
                </a:lnTo>
                <a:lnTo>
                  <a:pt x="22" y="223"/>
                </a:lnTo>
                <a:lnTo>
                  <a:pt x="21" y="223"/>
                </a:lnTo>
                <a:lnTo>
                  <a:pt x="17" y="223"/>
                </a:lnTo>
                <a:lnTo>
                  <a:pt x="15" y="223"/>
                </a:lnTo>
                <a:lnTo>
                  <a:pt x="10" y="223"/>
                </a:lnTo>
                <a:lnTo>
                  <a:pt x="7" y="223"/>
                </a:lnTo>
                <a:lnTo>
                  <a:pt x="5" y="223"/>
                </a:lnTo>
                <a:lnTo>
                  <a:pt x="3" y="223"/>
                </a:lnTo>
                <a:lnTo>
                  <a:pt x="0" y="223"/>
                </a:lnTo>
                <a:lnTo>
                  <a:pt x="0" y="220"/>
                </a:lnTo>
                <a:lnTo>
                  <a:pt x="0" y="218"/>
                </a:lnTo>
                <a:lnTo>
                  <a:pt x="0" y="218"/>
                </a:lnTo>
                <a:lnTo>
                  <a:pt x="0" y="215"/>
                </a:lnTo>
                <a:lnTo>
                  <a:pt x="0" y="211"/>
                </a:lnTo>
                <a:lnTo>
                  <a:pt x="0" y="206"/>
                </a:lnTo>
                <a:lnTo>
                  <a:pt x="0" y="204"/>
                </a:lnTo>
                <a:lnTo>
                  <a:pt x="0" y="203"/>
                </a:lnTo>
                <a:lnTo>
                  <a:pt x="0" y="199"/>
                </a:lnTo>
                <a:lnTo>
                  <a:pt x="0" y="198"/>
                </a:lnTo>
                <a:lnTo>
                  <a:pt x="0" y="196"/>
                </a:lnTo>
                <a:lnTo>
                  <a:pt x="0" y="194"/>
                </a:lnTo>
                <a:lnTo>
                  <a:pt x="0" y="192"/>
                </a:lnTo>
                <a:lnTo>
                  <a:pt x="0" y="191"/>
                </a:lnTo>
                <a:lnTo>
                  <a:pt x="0" y="189"/>
                </a:lnTo>
                <a:lnTo>
                  <a:pt x="0" y="187"/>
                </a:lnTo>
                <a:lnTo>
                  <a:pt x="0" y="182"/>
                </a:lnTo>
                <a:lnTo>
                  <a:pt x="0" y="177"/>
                </a:lnTo>
                <a:lnTo>
                  <a:pt x="0" y="174"/>
                </a:lnTo>
                <a:lnTo>
                  <a:pt x="2" y="170"/>
                </a:lnTo>
                <a:lnTo>
                  <a:pt x="2" y="165"/>
                </a:lnTo>
                <a:lnTo>
                  <a:pt x="2" y="161"/>
                </a:lnTo>
                <a:lnTo>
                  <a:pt x="2" y="158"/>
                </a:lnTo>
                <a:lnTo>
                  <a:pt x="2" y="158"/>
                </a:lnTo>
                <a:lnTo>
                  <a:pt x="2" y="153"/>
                </a:lnTo>
                <a:lnTo>
                  <a:pt x="2" y="144"/>
                </a:lnTo>
                <a:lnTo>
                  <a:pt x="2" y="141"/>
                </a:lnTo>
                <a:lnTo>
                  <a:pt x="2" y="139"/>
                </a:lnTo>
                <a:lnTo>
                  <a:pt x="2" y="137"/>
                </a:lnTo>
                <a:lnTo>
                  <a:pt x="2" y="134"/>
                </a:lnTo>
                <a:lnTo>
                  <a:pt x="2" y="131"/>
                </a:lnTo>
                <a:lnTo>
                  <a:pt x="2" y="127"/>
                </a:lnTo>
                <a:lnTo>
                  <a:pt x="2" y="127"/>
                </a:lnTo>
                <a:lnTo>
                  <a:pt x="2" y="125"/>
                </a:lnTo>
                <a:lnTo>
                  <a:pt x="2" y="117"/>
                </a:lnTo>
                <a:lnTo>
                  <a:pt x="2" y="115"/>
                </a:lnTo>
                <a:lnTo>
                  <a:pt x="2" y="112"/>
                </a:lnTo>
                <a:lnTo>
                  <a:pt x="2" y="108"/>
                </a:lnTo>
                <a:lnTo>
                  <a:pt x="2" y="106"/>
                </a:lnTo>
                <a:lnTo>
                  <a:pt x="2" y="105"/>
                </a:lnTo>
                <a:lnTo>
                  <a:pt x="2" y="103"/>
                </a:lnTo>
                <a:lnTo>
                  <a:pt x="2" y="101"/>
                </a:lnTo>
                <a:lnTo>
                  <a:pt x="2" y="100"/>
                </a:lnTo>
                <a:lnTo>
                  <a:pt x="2" y="98"/>
                </a:lnTo>
                <a:lnTo>
                  <a:pt x="2" y="96"/>
                </a:lnTo>
                <a:lnTo>
                  <a:pt x="2" y="94"/>
                </a:lnTo>
                <a:lnTo>
                  <a:pt x="2" y="93"/>
                </a:lnTo>
                <a:lnTo>
                  <a:pt x="2" y="84"/>
                </a:lnTo>
                <a:lnTo>
                  <a:pt x="2" y="82"/>
                </a:lnTo>
                <a:lnTo>
                  <a:pt x="2" y="79"/>
                </a:lnTo>
                <a:lnTo>
                  <a:pt x="2" y="77"/>
                </a:lnTo>
                <a:lnTo>
                  <a:pt x="2" y="72"/>
                </a:lnTo>
                <a:lnTo>
                  <a:pt x="2" y="60"/>
                </a:lnTo>
                <a:lnTo>
                  <a:pt x="3" y="44"/>
                </a:lnTo>
                <a:lnTo>
                  <a:pt x="3" y="32"/>
                </a:lnTo>
                <a:lnTo>
                  <a:pt x="3" y="26"/>
                </a:lnTo>
                <a:lnTo>
                  <a:pt x="3" y="19"/>
                </a:lnTo>
                <a:lnTo>
                  <a:pt x="3" y="14"/>
                </a:lnTo>
                <a:lnTo>
                  <a:pt x="3" y="10"/>
                </a:lnTo>
                <a:lnTo>
                  <a:pt x="3" y="5"/>
                </a:lnTo>
                <a:lnTo>
                  <a:pt x="3" y="0"/>
                </a:lnTo>
                <a:lnTo>
                  <a:pt x="7" y="0"/>
                </a:lnTo>
                <a:lnTo>
                  <a:pt x="15" y="0"/>
                </a:lnTo>
                <a:lnTo>
                  <a:pt x="17" y="0"/>
                </a:lnTo>
                <a:lnTo>
                  <a:pt x="21" y="0"/>
                </a:lnTo>
                <a:lnTo>
                  <a:pt x="22" y="0"/>
                </a:lnTo>
                <a:lnTo>
                  <a:pt x="26" y="0"/>
                </a:lnTo>
                <a:lnTo>
                  <a:pt x="33" y="0"/>
                </a:lnTo>
                <a:lnTo>
                  <a:pt x="38" y="0"/>
                </a:lnTo>
                <a:lnTo>
                  <a:pt x="41" y="0"/>
                </a:lnTo>
                <a:lnTo>
                  <a:pt x="48" y="0"/>
                </a:lnTo>
                <a:lnTo>
                  <a:pt x="52" y="0"/>
                </a:lnTo>
                <a:lnTo>
                  <a:pt x="53" y="0"/>
                </a:lnTo>
                <a:lnTo>
                  <a:pt x="58" y="0"/>
                </a:lnTo>
                <a:lnTo>
                  <a:pt x="60" y="0"/>
                </a:lnTo>
                <a:lnTo>
                  <a:pt x="62" y="0"/>
                </a:lnTo>
                <a:lnTo>
                  <a:pt x="64" y="0"/>
                </a:lnTo>
                <a:lnTo>
                  <a:pt x="65" y="0"/>
                </a:lnTo>
                <a:lnTo>
                  <a:pt x="67" y="0"/>
                </a:lnTo>
                <a:lnTo>
                  <a:pt x="67" y="0"/>
                </a:lnTo>
                <a:lnTo>
                  <a:pt x="69" y="0"/>
                </a:lnTo>
                <a:lnTo>
                  <a:pt x="70" y="0"/>
                </a:lnTo>
                <a:lnTo>
                  <a:pt x="74" y="0"/>
                </a:lnTo>
                <a:lnTo>
                  <a:pt x="76" y="0"/>
                </a:lnTo>
                <a:lnTo>
                  <a:pt x="77" y="0"/>
                </a:lnTo>
                <a:lnTo>
                  <a:pt x="79" y="0"/>
                </a:lnTo>
                <a:lnTo>
                  <a:pt x="82" y="0"/>
                </a:lnTo>
                <a:lnTo>
                  <a:pt x="84" y="0"/>
                </a:lnTo>
                <a:lnTo>
                  <a:pt x="89" y="0"/>
                </a:lnTo>
                <a:lnTo>
                  <a:pt x="93" y="0"/>
                </a:lnTo>
                <a:lnTo>
                  <a:pt x="96" y="1"/>
                </a:lnTo>
                <a:lnTo>
                  <a:pt x="98" y="1"/>
                </a:lnTo>
                <a:lnTo>
                  <a:pt x="103" y="1"/>
                </a:lnTo>
                <a:lnTo>
                  <a:pt x="107" y="1"/>
                </a:lnTo>
                <a:lnTo>
                  <a:pt x="108" y="1"/>
                </a:lnTo>
                <a:lnTo>
                  <a:pt x="112" y="1"/>
                </a:lnTo>
                <a:lnTo>
                  <a:pt x="115" y="1"/>
                </a:lnTo>
                <a:lnTo>
                  <a:pt x="119" y="1"/>
                </a:lnTo>
                <a:lnTo>
                  <a:pt x="122" y="1"/>
                </a:lnTo>
                <a:lnTo>
                  <a:pt x="132" y="1"/>
                </a:lnTo>
                <a:lnTo>
                  <a:pt x="138" y="1"/>
                </a:lnTo>
                <a:lnTo>
                  <a:pt x="139" y="1"/>
                </a:lnTo>
                <a:lnTo>
                  <a:pt x="143" y="1"/>
                </a:lnTo>
                <a:lnTo>
                  <a:pt x="144" y="1"/>
                </a:lnTo>
                <a:lnTo>
                  <a:pt x="146" y="1"/>
                </a:lnTo>
                <a:lnTo>
                  <a:pt x="148" y="1"/>
                </a:lnTo>
                <a:lnTo>
                  <a:pt x="150" y="1"/>
                </a:lnTo>
                <a:lnTo>
                  <a:pt x="151" y="1"/>
                </a:lnTo>
                <a:lnTo>
                  <a:pt x="153" y="1"/>
                </a:lnTo>
                <a:lnTo>
                  <a:pt x="155" y="1"/>
                </a:lnTo>
                <a:lnTo>
                  <a:pt x="158" y="1"/>
                </a:lnTo>
                <a:lnTo>
                  <a:pt x="160" y="1"/>
                </a:lnTo>
                <a:lnTo>
                  <a:pt x="162" y="1"/>
                </a:lnTo>
                <a:lnTo>
                  <a:pt x="165" y="1"/>
                </a:lnTo>
                <a:lnTo>
                  <a:pt x="168" y="1"/>
                </a:lnTo>
                <a:lnTo>
                  <a:pt x="170" y="1"/>
                </a:lnTo>
                <a:lnTo>
                  <a:pt x="172" y="1"/>
                </a:lnTo>
                <a:lnTo>
                  <a:pt x="174" y="1"/>
                </a:lnTo>
                <a:lnTo>
                  <a:pt x="177" y="1"/>
                </a:lnTo>
                <a:lnTo>
                  <a:pt x="179" y="1"/>
                </a:lnTo>
                <a:lnTo>
                  <a:pt x="182" y="3"/>
                </a:lnTo>
                <a:lnTo>
                  <a:pt x="193" y="3"/>
                </a:lnTo>
                <a:lnTo>
                  <a:pt x="205" y="3"/>
                </a:lnTo>
                <a:lnTo>
                  <a:pt x="206" y="3"/>
                </a:lnTo>
                <a:lnTo>
                  <a:pt x="208" y="3"/>
                </a:lnTo>
                <a:lnTo>
                  <a:pt x="210" y="3"/>
                </a:lnTo>
                <a:lnTo>
                  <a:pt x="211" y="3"/>
                </a:lnTo>
                <a:lnTo>
                  <a:pt x="213" y="3"/>
                </a:lnTo>
                <a:lnTo>
                  <a:pt x="215" y="3"/>
                </a:lnTo>
                <a:lnTo>
                  <a:pt x="217" y="3"/>
                </a:lnTo>
                <a:lnTo>
                  <a:pt x="218" y="3"/>
                </a:lnTo>
                <a:lnTo>
                  <a:pt x="218" y="3"/>
                </a:lnTo>
                <a:lnTo>
                  <a:pt x="220" y="3"/>
                </a:lnTo>
                <a:lnTo>
                  <a:pt x="222" y="3"/>
                </a:lnTo>
                <a:lnTo>
                  <a:pt x="224" y="3"/>
                </a:lnTo>
                <a:lnTo>
                  <a:pt x="225" y="3"/>
                </a:lnTo>
                <a:lnTo>
                  <a:pt x="229" y="3"/>
                </a:lnTo>
                <a:lnTo>
                  <a:pt x="230" y="3"/>
                </a:lnTo>
                <a:lnTo>
                  <a:pt x="230" y="5"/>
                </a:lnTo>
                <a:lnTo>
                  <a:pt x="234" y="5"/>
                </a:lnTo>
                <a:lnTo>
                  <a:pt x="234" y="5"/>
                </a:lnTo>
                <a:lnTo>
                  <a:pt x="236" y="5"/>
                </a:lnTo>
                <a:lnTo>
                  <a:pt x="237" y="5"/>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6" name="Freeform 164"/>
          <p:cNvSpPr>
            <a:spLocks/>
          </p:cNvSpPr>
          <p:nvPr/>
        </p:nvSpPr>
        <p:spPr bwMode="auto">
          <a:xfrm>
            <a:off x="5079207" y="2350294"/>
            <a:ext cx="465535" cy="372666"/>
          </a:xfrm>
          <a:custGeom>
            <a:avLst/>
            <a:gdLst/>
            <a:ahLst/>
            <a:cxnLst>
              <a:cxn ang="0">
                <a:pos x="50" y="4"/>
              </a:cxn>
              <a:cxn ang="0">
                <a:pos x="93" y="2"/>
              </a:cxn>
              <a:cxn ang="0">
                <a:pos x="136" y="2"/>
              </a:cxn>
              <a:cxn ang="0">
                <a:pos x="186" y="2"/>
              </a:cxn>
              <a:cxn ang="0">
                <a:pos x="231" y="2"/>
              </a:cxn>
              <a:cxn ang="0">
                <a:pos x="277" y="0"/>
              </a:cxn>
              <a:cxn ang="0">
                <a:pos x="293" y="12"/>
              </a:cxn>
              <a:cxn ang="0">
                <a:pos x="291" y="28"/>
              </a:cxn>
              <a:cxn ang="0">
                <a:pos x="291" y="41"/>
              </a:cxn>
              <a:cxn ang="0">
                <a:pos x="296" y="50"/>
              </a:cxn>
              <a:cxn ang="0">
                <a:pos x="300" y="57"/>
              </a:cxn>
              <a:cxn ang="0">
                <a:pos x="289" y="60"/>
              </a:cxn>
              <a:cxn ang="0">
                <a:pos x="289" y="69"/>
              </a:cxn>
              <a:cxn ang="0">
                <a:pos x="289" y="79"/>
              </a:cxn>
              <a:cxn ang="0">
                <a:pos x="291" y="93"/>
              </a:cxn>
              <a:cxn ang="0">
                <a:pos x="291" y="103"/>
              </a:cxn>
              <a:cxn ang="0">
                <a:pos x="295" y="119"/>
              </a:cxn>
              <a:cxn ang="0">
                <a:pos x="293" y="122"/>
              </a:cxn>
              <a:cxn ang="0">
                <a:pos x="305" y="124"/>
              </a:cxn>
              <a:cxn ang="0">
                <a:pos x="307" y="129"/>
              </a:cxn>
              <a:cxn ang="0">
                <a:pos x="312" y="117"/>
              </a:cxn>
              <a:cxn ang="0">
                <a:pos x="322" y="112"/>
              </a:cxn>
              <a:cxn ang="0">
                <a:pos x="320" y="129"/>
              </a:cxn>
              <a:cxn ang="0">
                <a:pos x="322" y="143"/>
              </a:cxn>
              <a:cxn ang="0">
                <a:pos x="326" y="134"/>
              </a:cxn>
              <a:cxn ang="0">
                <a:pos x="332" y="143"/>
              </a:cxn>
              <a:cxn ang="0">
                <a:pos x="339" y="139"/>
              </a:cxn>
              <a:cxn ang="0">
                <a:pos x="358" y="145"/>
              </a:cxn>
              <a:cxn ang="0">
                <a:pos x="379" y="152"/>
              </a:cxn>
              <a:cxn ang="0">
                <a:pos x="382" y="164"/>
              </a:cxn>
              <a:cxn ang="0">
                <a:pos x="379" y="184"/>
              </a:cxn>
              <a:cxn ang="0">
                <a:pos x="358" y="167"/>
              </a:cxn>
              <a:cxn ang="0">
                <a:pos x="336" y="162"/>
              </a:cxn>
              <a:cxn ang="0">
                <a:pos x="341" y="184"/>
              </a:cxn>
              <a:cxn ang="0">
                <a:pos x="320" y="220"/>
              </a:cxn>
              <a:cxn ang="0">
                <a:pos x="303" y="213"/>
              </a:cxn>
              <a:cxn ang="0">
                <a:pos x="291" y="231"/>
              </a:cxn>
              <a:cxn ang="0">
                <a:pos x="272" y="236"/>
              </a:cxn>
              <a:cxn ang="0">
                <a:pos x="250" y="241"/>
              </a:cxn>
              <a:cxn ang="0">
                <a:pos x="255" y="267"/>
              </a:cxn>
              <a:cxn ang="0">
                <a:pos x="252" y="284"/>
              </a:cxn>
              <a:cxn ang="0">
                <a:pos x="238" y="294"/>
              </a:cxn>
              <a:cxn ang="0">
                <a:pos x="207" y="296"/>
              </a:cxn>
              <a:cxn ang="0">
                <a:pos x="212" y="272"/>
              </a:cxn>
              <a:cxn ang="0">
                <a:pos x="193" y="269"/>
              </a:cxn>
              <a:cxn ang="0">
                <a:pos x="183" y="258"/>
              </a:cxn>
              <a:cxn ang="0">
                <a:pos x="167" y="248"/>
              </a:cxn>
              <a:cxn ang="0">
                <a:pos x="157" y="270"/>
              </a:cxn>
              <a:cxn ang="0">
                <a:pos x="160" y="299"/>
              </a:cxn>
              <a:cxn ang="0">
                <a:pos x="121" y="306"/>
              </a:cxn>
              <a:cxn ang="0">
                <a:pos x="105" y="289"/>
              </a:cxn>
              <a:cxn ang="0">
                <a:pos x="80" y="286"/>
              </a:cxn>
              <a:cxn ang="0">
                <a:pos x="66" y="282"/>
              </a:cxn>
              <a:cxn ang="0">
                <a:pos x="57" y="291"/>
              </a:cxn>
              <a:cxn ang="0">
                <a:pos x="40" y="301"/>
              </a:cxn>
              <a:cxn ang="0">
                <a:pos x="28" y="313"/>
              </a:cxn>
              <a:cxn ang="0">
                <a:pos x="6" y="312"/>
              </a:cxn>
              <a:cxn ang="0">
                <a:pos x="0" y="272"/>
              </a:cxn>
              <a:cxn ang="0">
                <a:pos x="0" y="224"/>
              </a:cxn>
              <a:cxn ang="0">
                <a:pos x="0" y="200"/>
              </a:cxn>
              <a:cxn ang="0">
                <a:pos x="2" y="126"/>
              </a:cxn>
              <a:cxn ang="0">
                <a:pos x="2" y="78"/>
              </a:cxn>
              <a:cxn ang="0">
                <a:pos x="4" y="21"/>
              </a:cxn>
            </a:cxnLst>
            <a:rect l="0" t="0" r="r" b="b"/>
            <a:pathLst>
              <a:path w="391" h="313">
                <a:moveTo>
                  <a:pt x="4" y="4"/>
                </a:moveTo>
                <a:lnTo>
                  <a:pt x="7" y="4"/>
                </a:lnTo>
                <a:lnTo>
                  <a:pt x="14" y="4"/>
                </a:lnTo>
                <a:lnTo>
                  <a:pt x="19" y="4"/>
                </a:lnTo>
                <a:lnTo>
                  <a:pt x="23" y="4"/>
                </a:lnTo>
                <a:lnTo>
                  <a:pt x="25" y="4"/>
                </a:lnTo>
                <a:lnTo>
                  <a:pt x="28" y="4"/>
                </a:lnTo>
                <a:lnTo>
                  <a:pt x="30" y="4"/>
                </a:lnTo>
                <a:lnTo>
                  <a:pt x="35" y="4"/>
                </a:lnTo>
                <a:lnTo>
                  <a:pt x="45" y="4"/>
                </a:lnTo>
                <a:lnTo>
                  <a:pt x="47" y="4"/>
                </a:lnTo>
                <a:lnTo>
                  <a:pt x="50" y="4"/>
                </a:lnTo>
                <a:lnTo>
                  <a:pt x="52" y="4"/>
                </a:lnTo>
                <a:lnTo>
                  <a:pt x="54" y="4"/>
                </a:lnTo>
                <a:lnTo>
                  <a:pt x="64" y="4"/>
                </a:lnTo>
                <a:lnTo>
                  <a:pt x="68" y="4"/>
                </a:lnTo>
                <a:lnTo>
                  <a:pt x="69" y="4"/>
                </a:lnTo>
                <a:lnTo>
                  <a:pt x="71" y="4"/>
                </a:lnTo>
                <a:lnTo>
                  <a:pt x="74" y="4"/>
                </a:lnTo>
                <a:lnTo>
                  <a:pt x="81" y="2"/>
                </a:lnTo>
                <a:lnTo>
                  <a:pt x="86" y="2"/>
                </a:lnTo>
                <a:lnTo>
                  <a:pt x="88" y="2"/>
                </a:lnTo>
                <a:lnTo>
                  <a:pt x="92" y="2"/>
                </a:lnTo>
                <a:lnTo>
                  <a:pt x="93" y="2"/>
                </a:lnTo>
                <a:lnTo>
                  <a:pt x="97" y="2"/>
                </a:lnTo>
                <a:lnTo>
                  <a:pt x="102" y="2"/>
                </a:lnTo>
                <a:lnTo>
                  <a:pt x="104" y="2"/>
                </a:lnTo>
                <a:lnTo>
                  <a:pt x="107" y="2"/>
                </a:lnTo>
                <a:lnTo>
                  <a:pt x="111" y="2"/>
                </a:lnTo>
                <a:lnTo>
                  <a:pt x="114" y="2"/>
                </a:lnTo>
                <a:lnTo>
                  <a:pt x="119" y="2"/>
                </a:lnTo>
                <a:lnTo>
                  <a:pt x="123" y="2"/>
                </a:lnTo>
                <a:lnTo>
                  <a:pt x="126" y="2"/>
                </a:lnTo>
                <a:lnTo>
                  <a:pt x="129" y="2"/>
                </a:lnTo>
                <a:lnTo>
                  <a:pt x="133" y="2"/>
                </a:lnTo>
                <a:lnTo>
                  <a:pt x="136" y="2"/>
                </a:lnTo>
                <a:lnTo>
                  <a:pt x="147" y="2"/>
                </a:lnTo>
                <a:lnTo>
                  <a:pt x="154" y="2"/>
                </a:lnTo>
                <a:lnTo>
                  <a:pt x="155" y="2"/>
                </a:lnTo>
                <a:lnTo>
                  <a:pt x="155" y="2"/>
                </a:lnTo>
                <a:lnTo>
                  <a:pt x="157" y="2"/>
                </a:lnTo>
                <a:lnTo>
                  <a:pt x="159" y="2"/>
                </a:lnTo>
                <a:lnTo>
                  <a:pt x="167" y="2"/>
                </a:lnTo>
                <a:lnTo>
                  <a:pt x="171" y="2"/>
                </a:lnTo>
                <a:lnTo>
                  <a:pt x="171" y="2"/>
                </a:lnTo>
                <a:lnTo>
                  <a:pt x="174" y="2"/>
                </a:lnTo>
                <a:lnTo>
                  <a:pt x="181" y="2"/>
                </a:lnTo>
                <a:lnTo>
                  <a:pt x="186" y="2"/>
                </a:lnTo>
                <a:lnTo>
                  <a:pt x="191" y="2"/>
                </a:lnTo>
                <a:lnTo>
                  <a:pt x="202" y="2"/>
                </a:lnTo>
                <a:lnTo>
                  <a:pt x="202" y="2"/>
                </a:lnTo>
                <a:lnTo>
                  <a:pt x="203" y="2"/>
                </a:lnTo>
                <a:lnTo>
                  <a:pt x="210" y="2"/>
                </a:lnTo>
                <a:lnTo>
                  <a:pt x="214" y="2"/>
                </a:lnTo>
                <a:lnTo>
                  <a:pt x="217" y="2"/>
                </a:lnTo>
                <a:lnTo>
                  <a:pt x="221" y="2"/>
                </a:lnTo>
                <a:lnTo>
                  <a:pt x="224" y="2"/>
                </a:lnTo>
                <a:lnTo>
                  <a:pt x="226" y="2"/>
                </a:lnTo>
                <a:lnTo>
                  <a:pt x="229" y="2"/>
                </a:lnTo>
                <a:lnTo>
                  <a:pt x="231" y="2"/>
                </a:lnTo>
                <a:lnTo>
                  <a:pt x="231" y="2"/>
                </a:lnTo>
                <a:lnTo>
                  <a:pt x="236" y="2"/>
                </a:lnTo>
                <a:lnTo>
                  <a:pt x="246" y="2"/>
                </a:lnTo>
                <a:lnTo>
                  <a:pt x="246" y="2"/>
                </a:lnTo>
                <a:lnTo>
                  <a:pt x="248" y="2"/>
                </a:lnTo>
                <a:lnTo>
                  <a:pt x="255" y="0"/>
                </a:lnTo>
                <a:lnTo>
                  <a:pt x="258" y="0"/>
                </a:lnTo>
                <a:lnTo>
                  <a:pt x="262" y="0"/>
                </a:lnTo>
                <a:lnTo>
                  <a:pt x="262" y="0"/>
                </a:lnTo>
                <a:lnTo>
                  <a:pt x="264" y="0"/>
                </a:lnTo>
                <a:lnTo>
                  <a:pt x="269" y="0"/>
                </a:lnTo>
                <a:lnTo>
                  <a:pt x="277" y="0"/>
                </a:lnTo>
                <a:lnTo>
                  <a:pt x="279" y="0"/>
                </a:lnTo>
                <a:lnTo>
                  <a:pt x="281" y="0"/>
                </a:lnTo>
                <a:lnTo>
                  <a:pt x="286" y="2"/>
                </a:lnTo>
                <a:lnTo>
                  <a:pt x="288" y="2"/>
                </a:lnTo>
                <a:lnTo>
                  <a:pt x="289" y="2"/>
                </a:lnTo>
                <a:lnTo>
                  <a:pt x="289" y="4"/>
                </a:lnTo>
                <a:lnTo>
                  <a:pt x="289" y="5"/>
                </a:lnTo>
                <a:lnTo>
                  <a:pt x="291" y="5"/>
                </a:lnTo>
                <a:lnTo>
                  <a:pt x="291" y="7"/>
                </a:lnTo>
                <a:lnTo>
                  <a:pt x="291" y="9"/>
                </a:lnTo>
                <a:lnTo>
                  <a:pt x="291" y="10"/>
                </a:lnTo>
                <a:lnTo>
                  <a:pt x="293" y="12"/>
                </a:lnTo>
                <a:lnTo>
                  <a:pt x="293" y="14"/>
                </a:lnTo>
                <a:lnTo>
                  <a:pt x="293" y="16"/>
                </a:lnTo>
                <a:lnTo>
                  <a:pt x="291" y="16"/>
                </a:lnTo>
                <a:lnTo>
                  <a:pt x="291" y="17"/>
                </a:lnTo>
                <a:lnTo>
                  <a:pt x="291" y="19"/>
                </a:lnTo>
                <a:lnTo>
                  <a:pt x="291" y="19"/>
                </a:lnTo>
                <a:lnTo>
                  <a:pt x="291" y="21"/>
                </a:lnTo>
                <a:lnTo>
                  <a:pt x="291" y="23"/>
                </a:lnTo>
                <a:lnTo>
                  <a:pt x="293" y="24"/>
                </a:lnTo>
                <a:lnTo>
                  <a:pt x="293" y="26"/>
                </a:lnTo>
                <a:lnTo>
                  <a:pt x="293" y="28"/>
                </a:lnTo>
                <a:lnTo>
                  <a:pt x="291" y="28"/>
                </a:lnTo>
                <a:lnTo>
                  <a:pt x="291" y="29"/>
                </a:lnTo>
                <a:lnTo>
                  <a:pt x="291" y="31"/>
                </a:lnTo>
                <a:lnTo>
                  <a:pt x="293" y="31"/>
                </a:lnTo>
                <a:lnTo>
                  <a:pt x="293" y="33"/>
                </a:lnTo>
                <a:lnTo>
                  <a:pt x="295" y="33"/>
                </a:lnTo>
                <a:lnTo>
                  <a:pt x="295" y="35"/>
                </a:lnTo>
                <a:lnTo>
                  <a:pt x="295" y="35"/>
                </a:lnTo>
                <a:lnTo>
                  <a:pt x="293" y="35"/>
                </a:lnTo>
                <a:lnTo>
                  <a:pt x="293" y="36"/>
                </a:lnTo>
                <a:lnTo>
                  <a:pt x="293" y="38"/>
                </a:lnTo>
                <a:lnTo>
                  <a:pt x="291" y="40"/>
                </a:lnTo>
                <a:lnTo>
                  <a:pt x="291" y="41"/>
                </a:lnTo>
                <a:lnTo>
                  <a:pt x="293" y="43"/>
                </a:lnTo>
                <a:lnTo>
                  <a:pt x="293" y="45"/>
                </a:lnTo>
                <a:lnTo>
                  <a:pt x="295" y="45"/>
                </a:lnTo>
                <a:lnTo>
                  <a:pt x="296" y="45"/>
                </a:lnTo>
                <a:lnTo>
                  <a:pt x="298" y="45"/>
                </a:lnTo>
                <a:lnTo>
                  <a:pt x="298" y="47"/>
                </a:lnTo>
                <a:lnTo>
                  <a:pt x="300" y="47"/>
                </a:lnTo>
                <a:lnTo>
                  <a:pt x="300" y="48"/>
                </a:lnTo>
                <a:lnTo>
                  <a:pt x="300" y="50"/>
                </a:lnTo>
                <a:lnTo>
                  <a:pt x="298" y="50"/>
                </a:lnTo>
                <a:lnTo>
                  <a:pt x="298" y="50"/>
                </a:lnTo>
                <a:lnTo>
                  <a:pt x="296" y="50"/>
                </a:lnTo>
                <a:lnTo>
                  <a:pt x="295" y="50"/>
                </a:lnTo>
                <a:lnTo>
                  <a:pt x="295" y="52"/>
                </a:lnTo>
                <a:lnTo>
                  <a:pt x="295" y="53"/>
                </a:lnTo>
                <a:lnTo>
                  <a:pt x="296" y="55"/>
                </a:lnTo>
                <a:lnTo>
                  <a:pt x="298" y="55"/>
                </a:lnTo>
                <a:lnTo>
                  <a:pt x="300" y="53"/>
                </a:lnTo>
                <a:lnTo>
                  <a:pt x="301" y="53"/>
                </a:lnTo>
                <a:lnTo>
                  <a:pt x="301" y="55"/>
                </a:lnTo>
                <a:lnTo>
                  <a:pt x="303" y="55"/>
                </a:lnTo>
                <a:lnTo>
                  <a:pt x="303" y="57"/>
                </a:lnTo>
                <a:lnTo>
                  <a:pt x="301" y="57"/>
                </a:lnTo>
                <a:lnTo>
                  <a:pt x="300" y="57"/>
                </a:lnTo>
                <a:lnTo>
                  <a:pt x="298" y="57"/>
                </a:lnTo>
                <a:lnTo>
                  <a:pt x="296" y="57"/>
                </a:lnTo>
                <a:lnTo>
                  <a:pt x="295" y="57"/>
                </a:lnTo>
                <a:lnTo>
                  <a:pt x="295" y="59"/>
                </a:lnTo>
                <a:lnTo>
                  <a:pt x="293" y="59"/>
                </a:lnTo>
                <a:lnTo>
                  <a:pt x="293" y="60"/>
                </a:lnTo>
                <a:lnTo>
                  <a:pt x="291" y="62"/>
                </a:lnTo>
                <a:lnTo>
                  <a:pt x="291" y="64"/>
                </a:lnTo>
                <a:lnTo>
                  <a:pt x="291" y="64"/>
                </a:lnTo>
                <a:lnTo>
                  <a:pt x="291" y="62"/>
                </a:lnTo>
                <a:lnTo>
                  <a:pt x="291" y="60"/>
                </a:lnTo>
                <a:lnTo>
                  <a:pt x="289" y="60"/>
                </a:lnTo>
                <a:lnTo>
                  <a:pt x="289" y="59"/>
                </a:lnTo>
                <a:lnTo>
                  <a:pt x="288" y="59"/>
                </a:lnTo>
                <a:lnTo>
                  <a:pt x="286" y="59"/>
                </a:lnTo>
                <a:lnTo>
                  <a:pt x="284" y="60"/>
                </a:lnTo>
                <a:lnTo>
                  <a:pt x="284" y="62"/>
                </a:lnTo>
                <a:lnTo>
                  <a:pt x="284" y="64"/>
                </a:lnTo>
                <a:lnTo>
                  <a:pt x="286" y="66"/>
                </a:lnTo>
                <a:lnTo>
                  <a:pt x="288" y="66"/>
                </a:lnTo>
                <a:lnTo>
                  <a:pt x="289" y="66"/>
                </a:lnTo>
                <a:lnTo>
                  <a:pt x="289" y="66"/>
                </a:lnTo>
                <a:lnTo>
                  <a:pt x="289" y="67"/>
                </a:lnTo>
                <a:lnTo>
                  <a:pt x="289" y="69"/>
                </a:lnTo>
                <a:lnTo>
                  <a:pt x="289" y="71"/>
                </a:lnTo>
                <a:lnTo>
                  <a:pt x="288" y="71"/>
                </a:lnTo>
                <a:lnTo>
                  <a:pt x="288" y="72"/>
                </a:lnTo>
                <a:lnTo>
                  <a:pt x="286" y="72"/>
                </a:lnTo>
                <a:lnTo>
                  <a:pt x="284" y="72"/>
                </a:lnTo>
                <a:lnTo>
                  <a:pt x="284" y="74"/>
                </a:lnTo>
                <a:lnTo>
                  <a:pt x="286" y="74"/>
                </a:lnTo>
                <a:lnTo>
                  <a:pt x="286" y="76"/>
                </a:lnTo>
                <a:lnTo>
                  <a:pt x="288" y="78"/>
                </a:lnTo>
                <a:lnTo>
                  <a:pt x="289" y="78"/>
                </a:lnTo>
                <a:lnTo>
                  <a:pt x="289" y="79"/>
                </a:lnTo>
                <a:lnTo>
                  <a:pt x="289" y="79"/>
                </a:lnTo>
                <a:lnTo>
                  <a:pt x="291" y="81"/>
                </a:lnTo>
                <a:lnTo>
                  <a:pt x="291" y="83"/>
                </a:lnTo>
                <a:lnTo>
                  <a:pt x="291" y="84"/>
                </a:lnTo>
                <a:lnTo>
                  <a:pt x="291" y="84"/>
                </a:lnTo>
                <a:lnTo>
                  <a:pt x="293" y="86"/>
                </a:lnTo>
                <a:lnTo>
                  <a:pt x="295" y="86"/>
                </a:lnTo>
                <a:lnTo>
                  <a:pt x="295" y="88"/>
                </a:lnTo>
                <a:lnTo>
                  <a:pt x="295" y="90"/>
                </a:lnTo>
                <a:lnTo>
                  <a:pt x="295" y="91"/>
                </a:lnTo>
                <a:lnTo>
                  <a:pt x="295" y="93"/>
                </a:lnTo>
                <a:lnTo>
                  <a:pt x="293" y="93"/>
                </a:lnTo>
                <a:lnTo>
                  <a:pt x="291" y="93"/>
                </a:lnTo>
                <a:lnTo>
                  <a:pt x="291" y="91"/>
                </a:lnTo>
                <a:lnTo>
                  <a:pt x="291" y="91"/>
                </a:lnTo>
                <a:lnTo>
                  <a:pt x="289" y="91"/>
                </a:lnTo>
                <a:lnTo>
                  <a:pt x="289" y="93"/>
                </a:lnTo>
                <a:lnTo>
                  <a:pt x="289" y="95"/>
                </a:lnTo>
                <a:lnTo>
                  <a:pt x="289" y="95"/>
                </a:lnTo>
                <a:lnTo>
                  <a:pt x="289" y="96"/>
                </a:lnTo>
                <a:lnTo>
                  <a:pt x="289" y="98"/>
                </a:lnTo>
                <a:lnTo>
                  <a:pt x="289" y="100"/>
                </a:lnTo>
                <a:lnTo>
                  <a:pt x="289" y="102"/>
                </a:lnTo>
                <a:lnTo>
                  <a:pt x="291" y="102"/>
                </a:lnTo>
                <a:lnTo>
                  <a:pt x="291" y="103"/>
                </a:lnTo>
                <a:lnTo>
                  <a:pt x="291" y="103"/>
                </a:lnTo>
                <a:lnTo>
                  <a:pt x="293" y="103"/>
                </a:lnTo>
                <a:lnTo>
                  <a:pt x="293" y="105"/>
                </a:lnTo>
                <a:lnTo>
                  <a:pt x="295" y="107"/>
                </a:lnTo>
                <a:lnTo>
                  <a:pt x="295" y="109"/>
                </a:lnTo>
                <a:lnTo>
                  <a:pt x="296" y="109"/>
                </a:lnTo>
                <a:lnTo>
                  <a:pt x="296" y="110"/>
                </a:lnTo>
                <a:lnTo>
                  <a:pt x="298" y="112"/>
                </a:lnTo>
                <a:lnTo>
                  <a:pt x="298" y="115"/>
                </a:lnTo>
                <a:lnTo>
                  <a:pt x="296" y="117"/>
                </a:lnTo>
                <a:lnTo>
                  <a:pt x="296" y="119"/>
                </a:lnTo>
                <a:lnTo>
                  <a:pt x="295" y="119"/>
                </a:lnTo>
                <a:lnTo>
                  <a:pt x="293" y="121"/>
                </a:lnTo>
                <a:lnTo>
                  <a:pt x="293" y="119"/>
                </a:lnTo>
                <a:lnTo>
                  <a:pt x="291" y="119"/>
                </a:lnTo>
                <a:lnTo>
                  <a:pt x="291" y="117"/>
                </a:lnTo>
                <a:lnTo>
                  <a:pt x="291" y="115"/>
                </a:lnTo>
                <a:lnTo>
                  <a:pt x="289" y="117"/>
                </a:lnTo>
                <a:lnTo>
                  <a:pt x="289" y="119"/>
                </a:lnTo>
                <a:lnTo>
                  <a:pt x="289" y="121"/>
                </a:lnTo>
                <a:lnTo>
                  <a:pt x="289" y="122"/>
                </a:lnTo>
                <a:lnTo>
                  <a:pt x="291" y="122"/>
                </a:lnTo>
                <a:lnTo>
                  <a:pt x="291" y="124"/>
                </a:lnTo>
                <a:lnTo>
                  <a:pt x="293" y="122"/>
                </a:lnTo>
                <a:lnTo>
                  <a:pt x="295" y="122"/>
                </a:lnTo>
                <a:lnTo>
                  <a:pt x="296" y="122"/>
                </a:lnTo>
                <a:lnTo>
                  <a:pt x="296" y="121"/>
                </a:lnTo>
                <a:lnTo>
                  <a:pt x="298" y="121"/>
                </a:lnTo>
                <a:lnTo>
                  <a:pt x="298" y="119"/>
                </a:lnTo>
                <a:lnTo>
                  <a:pt x="300" y="119"/>
                </a:lnTo>
                <a:lnTo>
                  <a:pt x="301" y="119"/>
                </a:lnTo>
                <a:lnTo>
                  <a:pt x="303" y="119"/>
                </a:lnTo>
                <a:lnTo>
                  <a:pt x="303" y="121"/>
                </a:lnTo>
                <a:lnTo>
                  <a:pt x="305" y="121"/>
                </a:lnTo>
                <a:lnTo>
                  <a:pt x="305" y="122"/>
                </a:lnTo>
                <a:lnTo>
                  <a:pt x="305" y="124"/>
                </a:lnTo>
                <a:lnTo>
                  <a:pt x="305" y="126"/>
                </a:lnTo>
                <a:lnTo>
                  <a:pt x="305" y="126"/>
                </a:lnTo>
                <a:lnTo>
                  <a:pt x="305" y="127"/>
                </a:lnTo>
                <a:lnTo>
                  <a:pt x="303" y="129"/>
                </a:lnTo>
                <a:lnTo>
                  <a:pt x="301" y="131"/>
                </a:lnTo>
                <a:lnTo>
                  <a:pt x="303" y="133"/>
                </a:lnTo>
                <a:lnTo>
                  <a:pt x="305" y="134"/>
                </a:lnTo>
                <a:lnTo>
                  <a:pt x="307" y="134"/>
                </a:lnTo>
                <a:lnTo>
                  <a:pt x="307" y="133"/>
                </a:lnTo>
                <a:lnTo>
                  <a:pt x="307" y="133"/>
                </a:lnTo>
                <a:lnTo>
                  <a:pt x="307" y="131"/>
                </a:lnTo>
                <a:lnTo>
                  <a:pt x="307" y="129"/>
                </a:lnTo>
                <a:lnTo>
                  <a:pt x="307" y="127"/>
                </a:lnTo>
                <a:lnTo>
                  <a:pt x="307" y="126"/>
                </a:lnTo>
                <a:lnTo>
                  <a:pt x="307" y="126"/>
                </a:lnTo>
                <a:lnTo>
                  <a:pt x="307" y="124"/>
                </a:lnTo>
                <a:lnTo>
                  <a:pt x="307" y="124"/>
                </a:lnTo>
                <a:lnTo>
                  <a:pt x="307" y="122"/>
                </a:lnTo>
                <a:lnTo>
                  <a:pt x="307" y="122"/>
                </a:lnTo>
                <a:lnTo>
                  <a:pt x="308" y="121"/>
                </a:lnTo>
                <a:lnTo>
                  <a:pt x="308" y="119"/>
                </a:lnTo>
                <a:lnTo>
                  <a:pt x="308" y="117"/>
                </a:lnTo>
                <a:lnTo>
                  <a:pt x="310" y="117"/>
                </a:lnTo>
                <a:lnTo>
                  <a:pt x="312" y="117"/>
                </a:lnTo>
                <a:lnTo>
                  <a:pt x="312" y="115"/>
                </a:lnTo>
                <a:lnTo>
                  <a:pt x="312" y="114"/>
                </a:lnTo>
                <a:lnTo>
                  <a:pt x="310" y="114"/>
                </a:lnTo>
                <a:lnTo>
                  <a:pt x="310" y="112"/>
                </a:lnTo>
                <a:lnTo>
                  <a:pt x="312" y="110"/>
                </a:lnTo>
                <a:lnTo>
                  <a:pt x="313" y="110"/>
                </a:lnTo>
                <a:lnTo>
                  <a:pt x="315" y="110"/>
                </a:lnTo>
                <a:lnTo>
                  <a:pt x="317" y="110"/>
                </a:lnTo>
                <a:lnTo>
                  <a:pt x="319" y="110"/>
                </a:lnTo>
                <a:lnTo>
                  <a:pt x="319" y="110"/>
                </a:lnTo>
                <a:lnTo>
                  <a:pt x="320" y="110"/>
                </a:lnTo>
                <a:lnTo>
                  <a:pt x="322" y="112"/>
                </a:lnTo>
                <a:lnTo>
                  <a:pt x="322" y="114"/>
                </a:lnTo>
                <a:lnTo>
                  <a:pt x="322" y="115"/>
                </a:lnTo>
                <a:lnTo>
                  <a:pt x="322" y="117"/>
                </a:lnTo>
                <a:lnTo>
                  <a:pt x="320" y="119"/>
                </a:lnTo>
                <a:lnTo>
                  <a:pt x="320" y="121"/>
                </a:lnTo>
                <a:lnTo>
                  <a:pt x="320" y="122"/>
                </a:lnTo>
                <a:lnTo>
                  <a:pt x="322" y="124"/>
                </a:lnTo>
                <a:lnTo>
                  <a:pt x="322" y="126"/>
                </a:lnTo>
                <a:lnTo>
                  <a:pt x="322" y="126"/>
                </a:lnTo>
                <a:lnTo>
                  <a:pt x="322" y="127"/>
                </a:lnTo>
                <a:lnTo>
                  <a:pt x="322" y="129"/>
                </a:lnTo>
                <a:lnTo>
                  <a:pt x="320" y="129"/>
                </a:lnTo>
                <a:lnTo>
                  <a:pt x="319" y="129"/>
                </a:lnTo>
                <a:lnTo>
                  <a:pt x="317" y="129"/>
                </a:lnTo>
                <a:lnTo>
                  <a:pt x="317" y="131"/>
                </a:lnTo>
                <a:lnTo>
                  <a:pt x="319" y="133"/>
                </a:lnTo>
                <a:lnTo>
                  <a:pt x="317" y="134"/>
                </a:lnTo>
                <a:lnTo>
                  <a:pt x="317" y="136"/>
                </a:lnTo>
                <a:lnTo>
                  <a:pt x="317" y="138"/>
                </a:lnTo>
                <a:lnTo>
                  <a:pt x="317" y="139"/>
                </a:lnTo>
                <a:lnTo>
                  <a:pt x="319" y="139"/>
                </a:lnTo>
                <a:lnTo>
                  <a:pt x="320" y="139"/>
                </a:lnTo>
                <a:lnTo>
                  <a:pt x="322" y="141"/>
                </a:lnTo>
                <a:lnTo>
                  <a:pt x="322" y="143"/>
                </a:lnTo>
                <a:lnTo>
                  <a:pt x="324" y="143"/>
                </a:lnTo>
                <a:lnTo>
                  <a:pt x="324" y="141"/>
                </a:lnTo>
                <a:lnTo>
                  <a:pt x="324" y="139"/>
                </a:lnTo>
                <a:lnTo>
                  <a:pt x="324" y="139"/>
                </a:lnTo>
                <a:lnTo>
                  <a:pt x="322" y="138"/>
                </a:lnTo>
                <a:lnTo>
                  <a:pt x="322" y="138"/>
                </a:lnTo>
                <a:lnTo>
                  <a:pt x="322" y="136"/>
                </a:lnTo>
                <a:lnTo>
                  <a:pt x="322" y="134"/>
                </a:lnTo>
                <a:lnTo>
                  <a:pt x="322" y="134"/>
                </a:lnTo>
                <a:lnTo>
                  <a:pt x="322" y="133"/>
                </a:lnTo>
                <a:lnTo>
                  <a:pt x="324" y="133"/>
                </a:lnTo>
                <a:lnTo>
                  <a:pt x="326" y="134"/>
                </a:lnTo>
                <a:lnTo>
                  <a:pt x="327" y="134"/>
                </a:lnTo>
                <a:lnTo>
                  <a:pt x="327" y="136"/>
                </a:lnTo>
                <a:lnTo>
                  <a:pt x="327" y="138"/>
                </a:lnTo>
                <a:lnTo>
                  <a:pt x="327" y="139"/>
                </a:lnTo>
                <a:lnTo>
                  <a:pt x="327" y="139"/>
                </a:lnTo>
                <a:lnTo>
                  <a:pt x="327" y="141"/>
                </a:lnTo>
                <a:lnTo>
                  <a:pt x="326" y="141"/>
                </a:lnTo>
                <a:lnTo>
                  <a:pt x="326" y="143"/>
                </a:lnTo>
                <a:lnTo>
                  <a:pt x="327" y="143"/>
                </a:lnTo>
                <a:lnTo>
                  <a:pt x="329" y="143"/>
                </a:lnTo>
                <a:lnTo>
                  <a:pt x="331" y="143"/>
                </a:lnTo>
                <a:lnTo>
                  <a:pt x="332" y="143"/>
                </a:lnTo>
                <a:lnTo>
                  <a:pt x="334" y="141"/>
                </a:lnTo>
                <a:lnTo>
                  <a:pt x="336" y="139"/>
                </a:lnTo>
                <a:lnTo>
                  <a:pt x="336" y="139"/>
                </a:lnTo>
                <a:lnTo>
                  <a:pt x="332" y="138"/>
                </a:lnTo>
                <a:lnTo>
                  <a:pt x="331" y="138"/>
                </a:lnTo>
                <a:lnTo>
                  <a:pt x="331" y="136"/>
                </a:lnTo>
                <a:lnTo>
                  <a:pt x="332" y="136"/>
                </a:lnTo>
                <a:lnTo>
                  <a:pt x="334" y="136"/>
                </a:lnTo>
                <a:lnTo>
                  <a:pt x="336" y="138"/>
                </a:lnTo>
                <a:lnTo>
                  <a:pt x="336" y="139"/>
                </a:lnTo>
                <a:lnTo>
                  <a:pt x="338" y="139"/>
                </a:lnTo>
                <a:lnTo>
                  <a:pt x="339" y="139"/>
                </a:lnTo>
                <a:lnTo>
                  <a:pt x="341" y="139"/>
                </a:lnTo>
                <a:lnTo>
                  <a:pt x="343" y="141"/>
                </a:lnTo>
                <a:lnTo>
                  <a:pt x="348" y="141"/>
                </a:lnTo>
                <a:lnTo>
                  <a:pt x="351" y="141"/>
                </a:lnTo>
                <a:lnTo>
                  <a:pt x="351" y="139"/>
                </a:lnTo>
                <a:lnTo>
                  <a:pt x="353" y="139"/>
                </a:lnTo>
                <a:lnTo>
                  <a:pt x="355" y="139"/>
                </a:lnTo>
                <a:lnTo>
                  <a:pt x="356" y="139"/>
                </a:lnTo>
                <a:lnTo>
                  <a:pt x="356" y="141"/>
                </a:lnTo>
                <a:lnTo>
                  <a:pt x="358" y="141"/>
                </a:lnTo>
                <a:lnTo>
                  <a:pt x="358" y="143"/>
                </a:lnTo>
                <a:lnTo>
                  <a:pt x="358" y="145"/>
                </a:lnTo>
                <a:lnTo>
                  <a:pt x="360" y="145"/>
                </a:lnTo>
                <a:lnTo>
                  <a:pt x="360" y="146"/>
                </a:lnTo>
                <a:lnTo>
                  <a:pt x="360" y="148"/>
                </a:lnTo>
                <a:lnTo>
                  <a:pt x="362" y="150"/>
                </a:lnTo>
                <a:lnTo>
                  <a:pt x="363" y="152"/>
                </a:lnTo>
                <a:lnTo>
                  <a:pt x="365" y="152"/>
                </a:lnTo>
                <a:lnTo>
                  <a:pt x="367" y="150"/>
                </a:lnTo>
                <a:lnTo>
                  <a:pt x="367" y="150"/>
                </a:lnTo>
                <a:lnTo>
                  <a:pt x="369" y="148"/>
                </a:lnTo>
                <a:lnTo>
                  <a:pt x="370" y="148"/>
                </a:lnTo>
                <a:lnTo>
                  <a:pt x="375" y="152"/>
                </a:lnTo>
                <a:lnTo>
                  <a:pt x="379" y="152"/>
                </a:lnTo>
                <a:lnTo>
                  <a:pt x="381" y="152"/>
                </a:lnTo>
                <a:lnTo>
                  <a:pt x="381" y="153"/>
                </a:lnTo>
                <a:lnTo>
                  <a:pt x="382" y="153"/>
                </a:lnTo>
                <a:lnTo>
                  <a:pt x="382" y="153"/>
                </a:lnTo>
                <a:lnTo>
                  <a:pt x="382" y="155"/>
                </a:lnTo>
                <a:lnTo>
                  <a:pt x="384" y="155"/>
                </a:lnTo>
                <a:lnTo>
                  <a:pt x="384" y="157"/>
                </a:lnTo>
                <a:lnTo>
                  <a:pt x="384" y="158"/>
                </a:lnTo>
                <a:lnTo>
                  <a:pt x="384" y="160"/>
                </a:lnTo>
                <a:lnTo>
                  <a:pt x="382" y="160"/>
                </a:lnTo>
                <a:lnTo>
                  <a:pt x="382" y="162"/>
                </a:lnTo>
                <a:lnTo>
                  <a:pt x="382" y="164"/>
                </a:lnTo>
                <a:lnTo>
                  <a:pt x="382" y="165"/>
                </a:lnTo>
                <a:lnTo>
                  <a:pt x="382" y="167"/>
                </a:lnTo>
                <a:lnTo>
                  <a:pt x="384" y="170"/>
                </a:lnTo>
                <a:lnTo>
                  <a:pt x="384" y="174"/>
                </a:lnTo>
                <a:lnTo>
                  <a:pt x="384" y="176"/>
                </a:lnTo>
                <a:lnTo>
                  <a:pt x="386" y="176"/>
                </a:lnTo>
                <a:lnTo>
                  <a:pt x="386" y="177"/>
                </a:lnTo>
                <a:lnTo>
                  <a:pt x="387" y="177"/>
                </a:lnTo>
                <a:lnTo>
                  <a:pt x="389" y="179"/>
                </a:lnTo>
                <a:lnTo>
                  <a:pt x="391" y="179"/>
                </a:lnTo>
                <a:lnTo>
                  <a:pt x="389" y="179"/>
                </a:lnTo>
                <a:lnTo>
                  <a:pt x="379" y="184"/>
                </a:lnTo>
                <a:lnTo>
                  <a:pt x="375" y="184"/>
                </a:lnTo>
                <a:lnTo>
                  <a:pt x="372" y="184"/>
                </a:lnTo>
                <a:lnTo>
                  <a:pt x="370" y="184"/>
                </a:lnTo>
                <a:lnTo>
                  <a:pt x="369" y="183"/>
                </a:lnTo>
                <a:lnTo>
                  <a:pt x="367" y="181"/>
                </a:lnTo>
                <a:lnTo>
                  <a:pt x="365" y="179"/>
                </a:lnTo>
                <a:lnTo>
                  <a:pt x="363" y="176"/>
                </a:lnTo>
                <a:lnTo>
                  <a:pt x="362" y="174"/>
                </a:lnTo>
                <a:lnTo>
                  <a:pt x="360" y="170"/>
                </a:lnTo>
                <a:lnTo>
                  <a:pt x="360" y="170"/>
                </a:lnTo>
                <a:lnTo>
                  <a:pt x="360" y="169"/>
                </a:lnTo>
                <a:lnTo>
                  <a:pt x="358" y="167"/>
                </a:lnTo>
                <a:lnTo>
                  <a:pt x="356" y="165"/>
                </a:lnTo>
                <a:lnTo>
                  <a:pt x="355" y="162"/>
                </a:lnTo>
                <a:lnTo>
                  <a:pt x="353" y="160"/>
                </a:lnTo>
                <a:lnTo>
                  <a:pt x="351" y="160"/>
                </a:lnTo>
                <a:lnTo>
                  <a:pt x="351" y="158"/>
                </a:lnTo>
                <a:lnTo>
                  <a:pt x="350" y="157"/>
                </a:lnTo>
                <a:lnTo>
                  <a:pt x="348" y="157"/>
                </a:lnTo>
                <a:lnTo>
                  <a:pt x="346" y="157"/>
                </a:lnTo>
                <a:lnTo>
                  <a:pt x="343" y="157"/>
                </a:lnTo>
                <a:lnTo>
                  <a:pt x="341" y="158"/>
                </a:lnTo>
                <a:lnTo>
                  <a:pt x="338" y="158"/>
                </a:lnTo>
                <a:lnTo>
                  <a:pt x="336" y="162"/>
                </a:lnTo>
                <a:lnTo>
                  <a:pt x="336" y="164"/>
                </a:lnTo>
                <a:lnTo>
                  <a:pt x="334" y="165"/>
                </a:lnTo>
                <a:lnTo>
                  <a:pt x="334" y="167"/>
                </a:lnTo>
                <a:lnTo>
                  <a:pt x="334" y="170"/>
                </a:lnTo>
                <a:lnTo>
                  <a:pt x="336" y="170"/>
                </a:lnTo>
                <a:lnTo>
                  <a:pt x="336" y="174"/>
                </a:lnTo>
                <a:lnTo>
                  <a:pt x="336" y="176"/>
                </a:lnTo>
                <a:lnTo>
                  <a:pt x="338" y="177"/>
                </a:lnTo>
                <a:lnTo>
                  <a:pt x="339" y="179"/>
                </a:lnTo>
                <a:lnTo>
                  <a:pt x="339" y="181"/>
                </a:lnTo>
                <a:lnTo>
                  <a:pt x="341" y="183"/>
                </a:lnTo>
                <a:lnTo>
                  <a:pt x="341" y="184"/>
                </a:lnTo>
                <a:lnTo>
                  <a:pt x="341" y="186"/>
                </a:lnTo>
                <a:lnTo>
                  <a:pt x="339" y="189"/>
                </a:lnTo>
                <a:lnTo>
                  <a:pt x="339" y="193"/>
                </a:lnTo>
                <a:lnTo>
                  <a:pt x="336" y="196"/>
                </a:lnTo>
                <a:lnTo>
                  <a:pt x="336" y="198"/>
                </a:lnTo>
                <a:lnTo>
                  <a:pt x="332" y="200"/>
                </a:lnTo>
                <a:lnTo>
                  <a:pt x="331" y="203"/>
                </a:lnTo>
                <a:lnTo>
                  <a:pt x="329" y="207"/>
                </a:lnTo>
                <a:lnTo>
                  <a:pt x="327" y="210"/>
                </a:lnTo>
                <a:lnTo>
                  <a:pt x="324" y="215"/>
                </a:lnTo>
                <a:lnTo>
                  <a:pt x="322" y="219"/>
                </a:lnTo>
                <a:lnTo>
                  <a:pt x="320" y="220"/>
                </a:lnTo>
                <a:lnTo>
                  <a:pt x="319" y="220"/>
                </a:lnTo>
                <a:lnTo>
                  <a:pt x="317" y="222"/>
                </a:lnTo>
                <a:lnTo>
                  <a:pt x="315" y="220"/>
                </a:lnTo>
                <a:lnTo>
                  <a:pt x="313" y="219"/>
                </a:lnTo>
                <a:lnTo>
                  <a:pt x="313" y="217"/>
                </a:lnTo>
                <a:lnTo>
                  <a:pt x="312" y="217"/>
                </a:lnTo>
                <a:lnTo>
                  <a:pt x="310" y="215"/>
                </a:lnTo>
                <a:lnTo>
                  <a:pt x="308" y="215"/>
                </a:lnTo>
                <a:lnTo>
                  <a:pt x="307" y="215"/>
                </a:lnTo>
                <a:lnTo>
                  <a:pt x="307" y="213"/>
                </a:lnTo>
                <a:lnTo>
                  <a:pt x="305" y="213"/>
                </a:lnTo>
                <a:lnTo>
                  <a:pt x="303" y="213"/>
                </a:lnTo>
                <a:lnTo>
                  <a:pt x="303" y="215"/>
                </a:lnTo>
                <a:lnTo>
                  <a:pt x="301" y="215"/>
                </a:lnTo>
                <a:lnTo>
                  <a:pt x="296" y="219"/>
                </a:lnTo>
                <a:lnTo>
                  <a:pt x="296" y="220"/>
                </a:lnTo>
                <a:lnTo>
                  <a:pt x="295" y="220"/>
                </a:lnTo>
                <a:lnTo>
                  <a:pt x="295" y="222"/>
                </a:lnTo>
                <a:lnTo>
                  <a:pt x="293" y="224"/>
                </a:lnTo>
                <a:lnTo>
                  <a:pt x="293" y="226"/>
                </a:lnTo>
                <a:lnTo>
                  <a:pt x="295" y="227"/>
                </a:lnTo>
                <a:lnTo>
                  <a:pt x="295" y="229"/>
                </a:lnTo>
                <a:lnTo>
                  <a:pt x="293" y="231"/>
                </a:lnTo>
                <a:lnTo>
                  <a:pt x="291" y="231"/>
                </a:lnTo>
                <a:lnTo>
                  <a:pt x="291" y="231"/>
                </a:lnTo>
                <a:lnTo>
                  <a:pt x="291" y="232"/>
                </a:lnTo>
                <a:lnTo>
                  <a:pt x="289" y="232"/>
                </a:lnTo>
                <a:lnTo>
                  <a:pt x="288" y="234"/>
                </a:lnTo>
                <a:lnTo>
                  <a:pt x="286" y="234"/>
                </a:lnTo>
                <a:lnTo>
                  <a:pt x="284" y="236"/>
                </a:lnTo>
                <a:lnTo>
                  <a:pt x="281" y="236"/>
                </a:lnTo>
                <a:lnTo>
                  <a:pt x="279" y="236"/>
                </a:lnTo>
                <a:lnTo>
                  <a:pt x="277" y="236"/>
                </a:lnTo>
                <a:lnTo>
                  <a:pt x="276" y="236"/>
                </a:lnTo>
                <a:lnTo>
                  <a:pt x="274" y="236"/>
                </a:lnTo>
                <a:lnTo>
                  <a:pt x="272" y="236"/>
                </a:lnTo>
                <a:lnTo>
                  <a:pt x="270" y="234"/>
                </a:lnTo>
                <a:lnTo>
                  <a:pt x="269" y="234"/>
                </a:lnTo>
                <a:lnTo>
                  <a:pt x="267" y="234"/>
                </a:lnTo>
                <a:lnTo>
                  <a:pt x="264" y="234"/>
                </a:lnTo>
                <a:lnTo>
                  <a:pt x="262" y="234"/>
                </a:lnTo>
                <a:lnTo>
                  <a:pt x="262" y="234"/>
                </a:lnTo>
                <a:lnTo>
                  <a:pt x="260" y="234"/>
                </a:lnTo>
                <a:lnTo>
                  <a:pt x="258" y="234"/>
                </a:lnTo>
                <a:lnTo>
                  <a:pt x="257" y="236"/>
                </a:lnTo>
                <a:lnTo>
                  <a:pt x="253" y="236"/>
                </a:lnTo>
                <a:lnTo>
                  <a:pt x="252" y="238"/>
                </a:lnTo>
                <a:lnTo>
                  <a:pt x="250" y="241"/>
                </a:lnTo>
                <a:lnTo>
                  <a:pt x="250" y="243"/>
                </a:lnTo>
                <a:lnTo>
                  <a:pt x="248" y="244"/>
                </a:lnTo>
                <a:lnTo>
                  <a:pt x="246" y="246"/>
                </a:lnTo>
                <a:lnTo>
                  <a:pt x="246" y="248"/>
                </a:lnTo>
                <a:lnTo>
                  <a:pt x="246" y="251"/>
                </a:lnTo>
                <a:lnTo>
                  <a:pt x="246" y="253"/>
                </a:lnTo>
                <a:lnTo>
                  <a:pt x="248" y="255"/>
                </a:lnTo>
                <a:lnTo>
                  <a:pt x="250" y="260"/>
                </a:lnTo>
                <a:lnTo>
                  <a:pt x="252" y="262"/>
                </a:lnTo>
                <a:lnTo>
                  <a:pt x="253" y="263"/>
                </a:lnTo>
                <a:lnTo>
                  <a:pt x="255" y="265"/>
                </a:lnTo>
                <a:lnTo>
                  <a:pt x="255" y="267"/>
                </a:lnTo>
                <a:lnTo>
                  <a:pt x="257" y="270"/>
                </a:lnTo>
                <a:lnTo>
                  <a:pt x="258" y="274"/>
                </a:lnTo>
                <a:lnTo>
                  <a:pt x="258" y="275"/>
                </a:lnTo>
                <a:lnTo>
                  <a:pt x="258" y="275"/>
                </a:lnTo>
                <a:lnTo>
                  <a:pt x="258" y="277"/>
                </a:lnTo>
                <a:lnTo>
                  <a:pt x="257" y="277"/>
                </a:lnTo>
                <a:lnTo>
                  <a:pt x="257" y="279"/>
                </a:lnTo>
                <a:lnTo>
                  <a:pt x="255" y="281"/>
                </a:lnTo>
                <a:lnTo>
                  <a:pt x="255" y="282"/>
                </a:lnTo>
                <a:lnTo>
                  <a:pt x="253" y="282"/>
                </a:lnTo>
                <a:lnTo>
                  <a:pt x="253" y="284"/>
                </a:lnTo>
                <a:lnTo>
                  <a:pt x="252" y="284"/>
                </a:lnTo>
                <a:lnTo>
                  <a:pt x="252" y="286"/>
                </a:lnTo>
                <a:lnTo>
                  <a:pt x="250" y="287"/>
                </a:lnTo>
                <a:lnTo>
                  <a:pt x="250" y="289"/>
                </a:lnTo>
                <a:lnTo>
                  <a:pt x="248" y="291"/>
                </a:lnTo>
                <a:lnTo>
                  <a:pt x="248" y="291"/>
                </a:lnTo>
                <a:lnTo>
                  <a:pt x="246" y="291"/>
                </a:lnTo>
                <a:lnTo>
                  <a:pt x="246" y="291"/>
                </a:lnTo>
                <a:lnTo>
                  <a:pt x="245" y="293"/>
                </a:lnTo>
                <a:lnTo>
                  <a:pt x="243" y="294"/>
                </a:lnTo>
                <a:lnTo>
                  <a:pt x="241" y="294"/>
                </a:lnTo>
                <a:lnTo>
                  <a:pt x="240" y="294"/>
                </a:lnTo>
                <a:lnTo>
                  <a:pt x="238" y="294"/>
                </a:lnTo>
                <a:lnTo>
                  <a:pt x="236" y="296"/>
                </a:lnTo>
                <a:lnTo>
                  <a:pt x="234" y="294"/>
                </a:lnTo>
                <a:lnTo>
                  <a:pt x="233" y="294"/>
                </a:lnTo>
                <a:lnTo>
                  <a:pt x="231" y="294"/>
                </a:lnTo>
                <a:lnTo>
                  <a:pt x="231" y="296"/>
                </a:lnTo>
                <a:lnTo>
                  <a:pt x="229" y="296"/>
                </a:lnTo>
                <a:lnTo>
                  <a:pt x="222" y="298"/>
                </a:lnTo>
                <a:lnTo>
                  <a:pt x="217" y="299"/>
                </a:lnTo>
                <a:lnTo>
                  <a:pt x="215" y="299"/>
                </a:lnTo>
                <a:lnTo>
                  <a:pt x="212" y="298"/>
                </a:lnTo>
                <a:lnTo>
                  <a:pt x="210" y="298"/>
                </a:lnTo>
                <a:lnTo>
                  <a:pt x="207" y="296"/>
                </a:lnTo>
                <a:lnTo>
                  <a:pt x="207" y="294"/>
                </a:lnTo>
                <a:lnTo>
                  <a:pt x="205" y="291"/>
                </a:lnTo>
                <a:lnTo>
                  <a:pt x="205" y="287"/>
                </a:lnTo>
                <a:lnTo>
                  <a:pt x="207" y="286"/>
                </a:lnTo>
                <a:lnTo>
                  <a:pt x="209" y="282"/>
                </a:lnTo>
                <a:lnTo>
                  <a:pt x="210" y="281"/>
                </a:lnTo>
                <a:lnTo>
                  <a:pt x="212" y="279"/>
                </a:lnTo>
                <a:lnTo>
                  <a:pt x="212" y="277"/>
                </a:lnTo>
                <a:lnTo>
                  <a:pt x="214" y="275"/>
                </a:lnTo>
                <a:lnTo>
                  <a:pt x="214" y="275"/>
                </a:lnTo>
                <a:lnTo>
                  <a:pt x="214" y="274"/>
                </a:lnTo>
                <a:lnTo>
                  <a:pt x="212" y="272"/>
                </a:lnTo>
                <a:lnTo>
                  <a:pt x="212" y="270"/>
                </a:lnTo>
                <a:lnTo>
                  <a:pt x="210" y="270"/>
                </a:lnTo>
                <a:lnTo>
                  <a:pt x="209" y="269"/>
                </a:lnTo>
                <a:lnTo>
                  <a:pt x="207" y="267"/>
                </a:lnTo>
                <a:lnTo>
                  <a:pt x="205" y="267"/>
                </a:lnTo>
                <a:lnTo>
                  <a:pt x="203" y="267"/>
                </a:lnTo>
                <a:lnTo>
                  <a:pt x="202" y="267"/>
                </a:lnTo>
                <a:lnTo>
                  <a:pt x="202" y="269"/>
                </a:lnTo>
                <a:lnTo>
                  <a:pt x="200" y="269"/>
                </a:lnTo>
                <a:lnTo>
                  <a:pt x="197" y="269"/>
                </a:lnTo>
                <a:lnTo>
                  <a:pt x="195" y="269"/>
                </a:lnTo>
                <a:lnTo>
                  <a:pt x="193" y="269"/>
                </a:lnTo>
                <a:lnTo>
                  <a:pt x="191" y="267"/>
                </a:lnTo>
                <a:lnTo>
                  <a:pt x="190" y="267"/>
                </a:lnTo>
                <a:lnTo>
                  <a:pt x="188" y="267"/>
                </a:lnTo>
                <a:lnTo>
                  <a:pt x="186" y="267"/>
                </a:lnTo>
                <a:lnTo>
                  <a:pt x="186" y="265"/>
                </a:lnTo>
                <a:lnTo>
                  <a:pt x="186" y="265"/>
                </a:lnTo>
                <a:lnTo>
                  <a:pt x="186" y="263"/>
                </a:lnTo>
                <a:lnTo>
                  <a:pt x="184" y="263"/>
                </a:lnTo>
                <a:lnTo>
                  <a:pt x="184" y="262"/>
                </a:lnTo>
                <a:lnTo>
                  <a:pt x="184" y="260"/>
                </a:lnTo>
                <a:lnTo>
                  <a:pt x="183" y="260"/>
                </a:lnTo>
                <a:lnTo>
                  <a:pt x="183" y="258"/>
                </a:lnTo>
                <a:lnTo>
                  <a:pt x="183" y="256"/>
                </a:lnTo>
                <a:lnTo>
                  <a:pt x="183" y="255"/>
                </a:lnTo>
                <a:lnTo>
                  <a:pt x="181" y="255"/>
                </a:lnTo>
                <a:lnTo>
                  <a:pt x="181" y="253"/>
                </a:lnTo>
                <a:lnTo>
                  <a:pt x="179" y="251"/>
                </a:lnTo>
                <a:lnTo>
                  <a:pt x="178" y="250"/>
                </a:lnTo>
                <a:lnTo>
                  <a:pt x="176" y="248"/>
                </a:lnTo>
                <a:lnTo>
                  <a:pt x="174" y="248"/>
                </a:lnTo>
                <a:lnTo>
                  <a:pt x="172" y="248"/>
                </a:lnTo>
                <a:lnTo>
                  <a:pt x="171" y="248"/>
                </a:lnTo>
                <a:lnTo>
                  <a:pt x="169" y="248"/>
                </a:lnTo>
                <a:lnTo>
                  <a:pt x="167" y="248"/>
                </a:lnTo>
                <a:lnTo>
                  <a:pt x="166" y="250"/>
                </a:lnTo>
                <a:lnTo>
                  <a:pt x="164" y="251"/>
                </a:lnTo>
                <a:lnTo>
                  <a:pt x="162" y="253"/>
                </a:lnTo>
                <a:lnTo>
                  <a:pt x="160" y="255"/>
                </a:lnTo>
                <a:lnTo>
                  <a:pt x="159" y="256"/>
                </a:lnTo>
                <a:lnTo>
                  <a:pt x="159" y="258"/>
                </a:lnTo>
                <a:lnTo>
                  <a:pt x="159" y="260"/>
                </a:lnTo>
                <a:lnTo>
                  <a:pt x="157" y="260"/>
                </a:lnTo>
                <a:lnTo>
                  <a:pt x="157" y="263"/>
                </a:lnTo>
                <a:lnTo>
                  <a:pt x="157" y="265"/>
                </a:lnTo>
                <a:lnTo>
                  <a:pt x="157" y="267"/>
                </a:lnTo>
                <a:lnTo>
                  <a:pt x="157" y="270"/>
                </a:lnTo>
                <a:lnTo>
                  <a:pt x="157" y="272"/>
                </a:lnTo>
                <a:lnTo>
                  <a:pt x="157" y="274"/>
                </a:lnTo>
                <a:lnTo>
                  <a:pt x="157" y="275"/>
                </a:lnTo>
                <a:lnTo>
                  <a:pt x="159" y="275"/>
                </a:lnTo>
                <a:lnTo>
                  <a:pt x="159" y="279"/>
                </a:lnTo>
                <a:lnTo>
                  <a:pt x="159" y="281"/>
                </a:lnTo>
                <a:lnTo>
                  <a:pt x="160" y="284"/>
                </a:lnTo>
                <a:lnTo>
                  <a:pt x="162" y="291"/>
                </a:lnTo>
                <a:lnTo>
                  <a:pt x="162" y="293"/>
                </a:lnTo>
                <a:lnTo>
                  <a:pt x="162" y="294"/>
                </a:lnTo>
                <a:lnTo>
                  <a:pt x="162" y="298"/>
                </a:lnTo>
                <a:lnTo>
                  <a:pt x="160" y="299"/>
                </a:lnTo>
                <a:lnTo>
                  <a:pt x="159" y="301"/>
                </a:lnTo>
                <a:lnTo>
                  <a:pt x="155" y="305"/>
                </a:lnTo>
                <a:lnTo>
                  <a:pt x="155" y="306"/>
                </a:lnTo>
                <a:lnTo>
                  <a:pt x="152" y="306"/>
                </a:lnTo>
                <a:lnTo>
                  <a:pt x="148" y="306"/>
                </a:lnTo>
                <a:lnTo>
                  <a:pt x="145" y="306"/>
                </a:lnTo>
                <a:lnTo>
                  <a:pt x="138" y="308"/>
                </a:lnTo>
                <a:lnTo>
                  <a:pt x="138" y="306"/>
                </a:lnTo>
                <a:lnTo>
                  <a:pt x="133" y="306"/>
                </a:lnTo>
                <a:lnTo>
                  <a:pt x="128" y="306"/>
                </a:lnTo>
                <a:lnTo>
                  <a:pt x="124" y="306"/>
                </a:lnTo>
                <a:lnTo>
                  <a:pt x="121" y="306"/>
                </a:lnTo>
                <a:lnTo>
                  <a:pt x="119" y="306"/>
                </a:lnTo>
                <a:lnTo>
                  <a:pt x="119" y="305"/>
                </a:lnTo>
                <a:lnTo>
                  <a:pt x="117" y="305"/>
                </a:lnTo>
                <a:lnTo>
                  <a:pt x="116" y="303"/>
                </a:lnTo>
                <a:lnTo>
                  <a:pt x="114" y="301"/>
                </a:lnTo>
                <a:lnTo>
                  <a:pt x="114" y="298"/>
                </a:lnTo>
                <a:lnTo>
                  <a:pt x="111" y="294"/>
                </a:lnTo>
                <a:lnTo>
                  <a:pt x="111" y="293"/>
                </a:lnTo>
                <a:lnTo>
                  <a:pt x="109" y="291"/>
                </a:lnTo>
                <a:lnTo>
                  <a:pt x="107" y="291"/>
                </a:lnTo>
                <a:lnTo>
                  <a:pt x="105" y="291"/>
                </a:lnTo>
                <a:lnTo>
                  <a:pt x="105" y="289"/>
                </a:lnTo>
                <a:lnTo>
                  <a:pt x="104" y="289"/>
                </a:lnTo>
                <a:lnTo>
                  <a:pt x="100" y="287"/>
                </a:lnTo>
                <a:lnTo>
                  <a:pt x="98" y="287"/>
                </a:lnTo>
                <a:lnTo>
                  <a:pt x="97" y="287"/>
                </a:lnTo>
                <a:lnTo>
                  <a:pt x="95" y="287"/>
                </a:lnTo>
                <a:lnTo>
                  <a:pt x="95" y="287"/>
                </a:lnTo>
                <a:lnTo>
                  <a:pt x="93" y="287"/>
                </a:lnTo>
                <a:lnTo>
                  <a:pt x="92" y="287"/>
                </a:lnTo>
                <a:lnTo>
                  <a:pt x="90" y="287"/>
                </a:lnTo>
                <a:lnTo>
                  <a:pt x="88" y="287"/>
                </a:lnTo>
                <a:lnTo>
                  <a:pt x="86" y="286"/>
                </a:lnTo>
                <a:lnTo>
                  <a:pt x="80" y="286"/>
                </a:lnTo>
                <a:lnTo>
                  <a:pt x="80" y="286"/>
                </a:lnTo>
                <a:lnTo>
                  <a:pt x="78" y="286"/>
                </a:lnTo>
                <a:lnTo>
                  <a:pt x="76" y="284"/>
                </a:lnTo>
                <a:lnTo>
                  <a:pt x="74" y="284"/>
                </a:lnTo>
                <a:lnTo>
                  <a:pt x="74" y="282"/>
                </a:lnTo>
                <a:lnTo>
                  <a:pt x="73" y="282"/>
                </a:lnTo>
                <a:lnTo>
                  <a:pt x="71" y="282"/>
                </a:lnTo>
                <a:lnTo>
                  <a:pt x="69" y="282"/>
                </a:lnTo>
                <a:lnTo>
                  <a:pt x="68" y="284"/>
                </a:lnTo>
                <a:lnTo>
                  <a:pt x="66" y="284"/>
                </a:lnTo>
                <a:lnTo>
                  <a:pt x="66" y="282"/>
                </a:lnTo>
                <a:lnTo>
                  <a:pt x="66" y="282"/>
                </a:lnTo>
                <a:lnTo>
                  <a:pt x="64" y="282"/>
                </a:lnTo>
                <a:lnTo>
                  <a:pt x="62" y="282"/>
                </a:lnTo>
                <a:lnTo>
                  <a:pt x="62" y="284"/>
                </a:lnTo>
                <a:lnTo>
                  <a:pt x="61" y="284"/>
                </a:lnTo>
                <a:lnTo>
                  <a:pt x="61" y="286"/>
                </a:lnTo>
                <a:lnTo>
                  <a:pt x="62" y="286"/>
                </a:lnTo>
                <a:lnTo>
                  <a:pt x="62" y="287"/>
                </a:lnTo>
                <a:lnTo>
                  <a:pt x="62" y="289"/>
                </a:lnTo>
                <a:lnTo>
                  <a:pt x="61" y="289"/>
                </a:lnTo>
                <a:lnTo>
                  <a:pt x="59" y="291"/>
                </a:lnTo>
                <a:lnTo>
                  <a:pt x="59" y="291"/>
                </a:lnTo>
                <a:lnTo>
                  <a:pt x="57" y="291"/>
                </a:lnTo>
                <a:lnTo>
                  <a:pt x="55" y="291"/>
                </a:lnTo>
                <a:lnTo>
                  <a:pt x="54" y="291"/>
                </a:lnTo>
                <a:lnTo>
                  <a:pt x="52" y="291"/>
                </a:lnTo>
                <a:lnTo>
                  <a:pt x="50" y="293"/>
                </a:lnTo>
                <a:lnTo>
                  <a:pt x="50" y="293"/>
                </a:lnTo>
                <a:lnTo>
                  <a:pt x="49" y="293"/>
                </a:lnTo>
                <a:lnTo>
                  <a:pt x="47" y="294"/>
                </a:lnTo>
                <a:lnTo>
                  <a:pt x="45" y="296"/>
                </a:lnTo>
                <a:lnTo>
                  <a:pt x="43" y="296"/>
                </a:lnTo>
                <a:lnTo>
                  <a:pt x="43" y="298"/>
                </a:lnTo>
                <a:lnTo>
                  <a:pt x="42" y="299"/>
                </a:lnTo>
                <a:lnTo>
                  <a:pt x="40" y="301"/>
                </a:lnTo>
                <a:lnTo>
                  <a:pt x="40" y="303"/>
                </a:lnTo>
                <a:lnTo>
                  <a:pt x="40" y="305"/>
                </a:lnTo>
                <a:lnTo>
                  <a:pt x="38" y="306"/>
                </a:lnTo>
                <a:lnTo>
                  <a:pt x="38" y="306"/>
                </a:lnTo>
                <a:lnTo>
                  <a:pt x="37" y="308"/>
                </a:lnTo>
                <a:lnTo>
                  <a:pt x="37" y="310"/>
                </a:lnTo>
                <a:lnTo>
                  <a:pt x="35" y="310"/>
                </a:lnTo>
                <a:lnTo>
                  <a:pt x="35" y="312"/>
                </a:lnTo>
                <a:lnTo>
                  <a:pt x="35" y="312"/>
                </a:lnTo>
                <a:lnTo>
                  <a:pt x="33" y="313"/>
                </a:lnTo>
                <a:lnTo>
                  <a:pt x="31" y="313"/>
                </a:lnTo>
                <a:lnTo>
                  <a:pt x="28" y="313"/>
                </a:lnTo>
                <a:lnTo>
                  <a:pt x="26" y="313"/>
                </a:lnTo>
                <a:lnTo>
                  <a:pt x="25" y="313"/>
                </a:lnTo>
                <a:lnTo>
                  <a:pt x="23" y="313"/>
                </a:lnTo>
                <a:lnTo>
                  <a:pt x="21" y="313"/>
                </a:lnTo>
                <a:lnTo>
                  <a:pt x="19" y="313"/>
                </a:lnTo>
                <a:lnTo>
                  <a:pt x="19" y="312"/>
                </a:lnTo>
                <a:lnTo>
                  <a:pt x="16" y="312"/>
                </a:lnTo>
                <a:lnTo>
                  <a:pt x="14" y="312"/>
                </a:lnTo>
                <a:lnTo>
                  <a:pt x="12" y="312"/>
                </a:lnTo>
                <a:lnTo>
                  <a:pt x="9" y="312"/>
                </a:lnTo>
                <a:lnTo>
                  <a:pt x="7" y="312"/>
                </a:lnTo>
                <a:lnTo>
                  <a:pt x="6" y="312"/>
                </a:lnTo>
                <a:lnTo>
                  <a:pt x="6" y="312"/>
                </a:lnTo>
                <a:lnTo>
                  <a:pt x="0" y="313"/>
                </a:lnTo>
                <a:lnTo>
                  <a:pt x="0" y="312"/>
                </a:lnTo>
                <a:lnTo>
                  <a:pt x="0" y="308"/>
                </a:lnTo>
                <a:lnTo>
                  <a:pt x="0" y="305"/>
                </a:lnTo>
                <a:lnTo>
                  <a:pt x="0" y="303"/>
                </a:lnTo>
                <a:lnTo>
                  <a:pt x="0" y="301"/>
                </a:lnTo>
                <a:lnTo>
                  <a:pt x="0" y="291"/>
                </a:lnTo>
                <a:lnTo>
                  <a:pt x="0" y="282"/>
                </a:lnTo>
                <a:lnTo>
                  <a:pt x="0" y="281"/>
                </a:lnTo>
                <a:lnTo>
                  <a:pt x="0" y="279"/>
                </a:lnTo>
                <a:lnTo>
                  <a:pt x="0" y="272"/>
                </a:lnTo>
                <a:lnTo>
                  <a:pt x="0" y="269"/>
                </a:lnTo>
                <a:lnTo>
                  <a:pt x="0" y="263"/>
                </a:lnTo>
                <a:lnTo>
                  <a:pt x="0" y="258"/>
                </a:lnTo>
                <a:lnTo>
                  <a:pt x="0" y="253"/>
                </a:lnTo>
                <a:lnTo>
                  <a:pt x="0" y="251"/>
                </a:lnTo>
                <a:lnTo>
                  <a:pt x="0" y="244"/>
                </a:lnTo>
                <a:lnTo>
                  <a:pt x="0" y="238"/>
                </a:lnTo>
                <a:lnTo>
                  <a:pt x="0" y="236"/>
                </a:lnTo>
                <a:lnTo>
                  <a:pt x="0" y="231"/>
                </a:lnTo>
                <a:lnTo>
                  <a:pt x="0" y="229"/>
                </a:lnTo>
                <a:lnTo>
                  <a:pt x="0" y="226"/>
                </a:lnTo>
                <a:lnTo>
                  <a:pt x="0" y="224"/>
                </a:lnTo>
                <a:lnTo>
                  <a:pt x="0" y="222"/>
                </a:lnTo>
                <a:lnTo>
                  <a:pt x="0" y="220"/>
                </a:lnTo>
                <a:lnTo>
                  <a:pt x="0" y="217"/>
                </a:lnTo>
                <a:lnTo>
                  <a:pt x="0" y="215"/>
                </a:lnTo>
                <a:lnTo>
                  <a:pt x="0" y="213"/>
                </a:lnTo>
                <a:lnTo>
                  <a:pt x="0" y="212"/>
                </a:lnTo>
                <a:lnTo>
                  <a:pt x="0" y="208"/>
                </a:lnTo>
                <a:lnTo>
                  <a:pt x="0" y="207"/>
                </a:lnTo>
                <a:lnTo>
                  <a:pt x="0" y="203"/>
                </a:lnTo>
                <a:lnTo>
                  <a:pt x="0" y="201"/>
                </a:lnTo>
                <a:lnTo>
                  <a:pt x="0" y="200"/>
                </a:lnTo>
                <a:lnTo>
                  <a:pt x="0" y="200"/>
                </a:lnTo>
                <a:lnTo>
                  <a:pt x="0" y="191"/>
                </a:lnTo>
                <a:lnTo>
                  <a:pt x="2" y="184"/>
                </a:lnTo>
                <a:lnTo>
                  <a:pt x="2" y="181"/>
                </a:lnTo>
                <a:lnTo>
                  <a:pt x="2" y="170"/>
                </a:lnTo>
                <a:lnTo>
                  <a:pt x="2" y="170"/>
                </a:lnTo>
                <a:lnTo>
                  <a:pt x="2" y="169"/>
                </a:lnTo>
                <a:lnTo>
                  <a:pt x="2" y="167"/>
                </a:lnTo>
                <a:lnTo>
                  <a:pt x="2" y="162"/>
                </a:lnTo>
                <a:lnTo>
                  <a:pt x="2" y="157"/>
                </a:lnTo>
                <a:lnTo>
                  <a:pt x="2" y="146"/>
                </a:lnTo>
                <a:lnTo>
                  <a:pt x="2" y="136"/>
                </a:lnTo>
                <a:lnTo>
                  <a:pt x="2" y="126"/>
                </a:lnTo>
                <a:lnTo>
                  <a:pt x="2" y="122"/>
                </a:lnTo>
                <a:lnTo>
                  <a:pt x="2" y="119"/>
                </a:lnTo>
                <a:lnTo>
                  <a:pt x="2" y="114"/>
                </a:lnTo>
                <a:lnTo>
                  <a:pt x="2" y="110"/>
                </a:lnTo>
                <a:lnTo>
                  <a:pt x="2" y="103"/>
                </a:lnTo>
                <a:lnTo>
                  <a:pt x="2" y="102"/>
                </a:lnTo>
                <a:lnTo>
                  <a:pt x="2" y="98"/>
                </a:lnTo>
                <a:lnTo>
                  <a:pt x="2" y="91"/>
                </a:lnTo>
                <a:lnTo>
                  <a:pt x="2" y="90"/>
                </a:lnTo>
                <a:lnTo>
                  <a:pt x="2" y="88"/>
                </a:lnTo>
                <a:lnTo>
                  <a:pt x="2" y="79"/>
                </a:lnTo>
                <a:lnTo>
                  <a:pt x="2" y="78"/>
                </a:lnTo>
                <a:lnTo>
                  <a:pt x="2" y="69"/>
                </a:lnTo>
                <a:lnTo>
                  <a:pt x="2" y="59"/>
                </a:lnTo>
                <a:lnTo>
                  <a:pt x="2" y="52"/>
                </a:lnTo>
                <a:lnTo>
                  <a:pt x="2" y="48"/>
                </a:lnTo>
                <a:lnTo>
                  <a:pt x="2" y="47"/>
                </a:lnTo>
                <a:lnTo>
                  <a:pt x="2" y="38"/>
                </a:lnTo>
                <a:lnTo>
                  <a:pt x="2" y="35"/>
                </a:lnTo>
                <a:lnTo>
                  <a:pt x="2" y="35"/>
                </a:lnTo>
                <a:lnTo>
                  <a:pt x="2" y="31"/>
                </a:lnTo>
                <a:lnTo>
                  <a:pt x="4" y="24"/>
                </a:lnTo>
                <a:lnTo>
                  <a:pt x="4" y="23"/>
                </a:lnTo>
                <a:lnTo>
                  <a:pt x="4" y="21"/>
                </a:lnTo>
                <a:lnTo>
                  <a:pt x="4" y="17"/>
                </a:lnTo>
                <a:lnTo>
                  <a:pt x="4" y="14"/>
                </a:lnTo>
                <a:lnTo>
                  <a:pt x="4" y="12"/>
                </a:lnTo>
                <a:lnTo>
                  <a:pt x="4" y="4"/>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39" name="Freeform 167"/>
          <p:cNvSpPr>
            <a:spLocks/>
          </p:cNvSpPr>
          <p:nvPr/>
        </p:nvSpPr>
        <p:spPr bwMode="auto">
          <a:xfrm>
            <a:off x="4129088" y="2409826"/>
            <a:ext cx="357188" cy="354806"/>
          </a:xfrm>
          <a:custGeom>
            <a:avLst/>
            <a:gdLst/>
            <a:ahLst/>
            <a:cxnLst>
              <a:cxn ang="0">
                <a:pos x="31" y="0"/>
              </a:cxn>
              <a:cxn ang="0">
                <a:pos x="52" y="0"/>
              </a:cxn>
              <a:cxn ang="0">
                <a:pos x="81" y="2"/>
              </a:cxn>
              <a:cxn ang="0">
                <a:pos x="110" y="2"/>
              </a:cxn>
              <a:cxn ang="0">
                <a:pos x="138" y="3"/>
              </a:cxn>
              <a:cxn ang="0">
                <a:pos x="179" y="3"/>
              </a:cxn>
              <a:cxn ang="0">
                <a:pos x="202" y="5"/>
              </a:cxn>
              <a:cxn ang="0">
                <a:pos x="238" y="5"/>
              </a:cxn>
              <a:cxn ang="0">
                <a:pos x="277" y="5"/>
              </a:cxn>
              <a:cxn ang="0">
                <a:pos x="300" y="7"/>
              </a:cxn>
              <a:cxn ang="0">
                <a:pos x="298" y="33"/>
              </a:cxn>
              <a:cxn ang="0">
                <a:pos x="298" y="46"/>
              </a:cxn>
              <a:cxn ang="0">
                <a:pos x="298" y="65"/>
              </a:cxn>
              <a:cxn ang="0">
                <a:pos x="298" y="89"/>
              </a:cxn>
              <a:cxn ang="0">
                <a:pos x="296" y="115"/>
              </a:cxn>
              <a:cxn ang="0">
                <a:pos x="296" y="136"/>
              </a:cxn>
              <a:cxn ang="0">
                <a:pos x="296" y="165"/>
              </a:cxn>
              <a:cxn ang="0">
                <a:pos x="296" y="188"/>
              </a:cxn>
              <a:cxn ang="0">
                <a:pos x="294" y="227"/>
              </a:cxn>
              <a:cxn ang="0">
                <a:pos x="294" y="243"/>
              </a:cxn>
              <a:cxn ang="0">
                <a:pos x="294" y="260"/>
              </a:cxn>
              <a:cxn ang="0">
                <a:pos x="293" y="272"/>
              </a:cxn>
              <a:cxn ang="0">
                <a:pos x="293" y="287"/>
              </a:cxn>
              <a:cxn ang="0">
                <a:pos x="274" y="298"/>
              </a:cxn>
              <a:cxn ang="0">
                <a:pos x="253" y="275"/>
              </a:cxn>
              <a:cxn ang="0">
                <a:pos x="214" y="284"/>
              </a:cxn>
              <a:cxn ang="0">
                <a:pos x="190" y="258"/>
              </a:cxn>
              <a:cxn ang="0">
                <a:pos x="184" y="255"/>
              </a:cxn>
              <a:cxn ang="0">
                <a:pos x="172" y="256"/>
              </a:cxn>
              <a:cxn ang="0">
                <a:pos x="160" y="251"/>
              </a:cxn>
              <a:cxn ang="0">
                <a:pos x="155" y="241"/>
              </a:cxn>
              <a:cxn ang="0">
                <a:pos x="159" y="232"/>
              </a:cxn>
              <a:cxn ang="0">
                <a:pos x="160" y="224"/>
              </a:cxn>
              <a:cxn ang="0">
                <a:pos x="155" y="212"/>
              </a:cxn>
              <a:cxn ang="0">
                <a:pos x="147" y="205"/>
              </a:cxn>
              <a:cxn ang="0">
                <a:pos x="136" y="198"/>
              </a:cxn>
              <a:cxn ang="0">
                <a:pos x="126" y="194"/>
              </a:cxn>
              <a:cxn ang="0">
                <a:pos x="119" y="182"/>
              </a:cxn>
              <a:cxn ang="0">
                <a:pos x="114" y="172"/>
              </a:cxn>
              <a:cxn ang="0">
                <a:pos x="112" y="155"/>
              </a:cxn>
              <a:cxn ang="0">
                <a:pos x="110" y="146"/>
              </a:cxn>
              <a:cxn ang="0">
                <a:pos x="114" y="136"/>
              </a:cxn>
              <a:cxn ang="0">
                <a:pos x="124" y="133"/>
              </a:cxn>
              <a:cxn ang="0">
                <a:pos x="131" y="122"/>
              </a:cxn>
              <a:cxn ang="0">
                <a:pos x="124" y="110"/>
              </a:cxn>
              <a:cxn ang="0">
                <a:pos x="110" y="114"/>
              </a:cxn>
              <a:cxn ang="0">
                <a:pos x="98" y="115"/>
              </a:cxn>
              <a:cxn ang="0">
                <a:pos x="92" y="105"/>
              </a:cxn>
              <a:cxn ang="0">
                <a:pos x="88" y="95"/>
              </a:cxn>
              <a:cxn ang="0">
                <a:pos x="79" y="89"/>
              </a:cxn>
              <a:cxn ang="0">
                <a:pos x="74" y="84"/>
              </a:cxn>
              <a:cxn ang="0">
                <a:pos x="71" y="74"/>
              </a:cxn>
              <a:cxn ang="0">
                <a:pos x="61" y="65"/>
              </a:cxn>
              <a:cxn ang="0">
                <a:pos x="40" y="57"/>
              </a:cxn>
              <a:cxn ang="0">
                <a:pos x="33" y="45"/>
              </a:cxn>
              <a:cxn ang="0">
                <a:pos x="31" y="29"/>
              </a:cxn>
              <a:cxn ang="0">
                <a:pos x="24" y="21"/>
              </a:cxn>
              <a:cxn ang="0">
                <a:pos x="4" y="3"/>
              </a:cxn>
            </a:cxnLst>
            <a:rect l="0" t="0" r="r" b="b"/>
            <a:pathLst>
              <a:path w="300" h="298">
                <a:moveTo>
                  <a:pt x="0" y="0"/>
                </a:moveTo>
                <a:lnTo>
                  <a:pt x="2" y="0"/>
                </a:lnTo>
                <a:lnTo>
                  <a:pt x="6" y="0"/>
                </a:lnTo>
                <a:lnTo>
                  <a:pt x="19" y="0"/>
                </a:lnTo>
                <a:lnTo>
                  <a:pt x="23" y="0"/>
                </a:lnTo>
                <a:lnTo>
                  <a:pt x="24" y="0"/>
                </a:lnTo>
                <a:lnTo>
                  <a:pt x="31" y="0"/>
                </a:lnTo>
                <a:lnTo>
                  <a:pt x="35" y="0"/>
                </a:lnTo>
                <a:lnTo>
                  <a:pt x="36" y="0"/>
                </a:lnTo>
                <a:lnTo>
                  <a:pt x="38" y="0"/>
                </a:lnTo>
                <a:lnTo>
                  <a:pt x="40" y="0"/>
                </a:lnTo>
                <a:lnTo>
                  <a:pt x="49" y="0"/>
                </a:lnTo>
                <a:lnTo>
                  <a:pt x="50" y="0"/>
                </a:lnTo>
                <a:lnTo>
                  <a:pt x="52" y="0"/>
                </a:lnTo>
                <a:lnTo>
                  <a:pt x="54" y="0"/>
                </a:lnTo>
                <a:lnTo>
                  <a:pt x="61" y="0"/>
                </a:lnTo>
                <a:lnTo>
                  <a:pt x="62" y="0"/>
                </a:lnTo>
                <a:lnTo>
                  <a:pt x="64" y="0"/>
                </a:lnTo>
                <a:lnTo>
                  <a:pt x="67" y="0"/>
                </a:lnTo>
                <a:lnTo>
                  <a:pt x="76" y="0"/>
                </a:lnTo>
                <a:lnTo>
                  <a:pt x="81" y="2"/>
                </a:lnTo>
                <a:lnTo>
                  <a:pt x="85" y="2"/>
                </a:lnTo>
                <a:lnTo>
                  <a:pt x="95" y="2"/>
                </a:lnTo>
                <a:lnTo>
                  <a:pt x="95" y="2"/>
                </a:lnTo>
                <a:lnTo>
                  <a:pt x="97" y="2"/>
                </a:lnTo>
                <a:lnTo>
                  <a:pt x="107" y="2"/>
                </a:lnTo>
                <a:lnTo>
                  <a:pt x="109" y="2"/>
                </a:lnTo>
                <a:lnTo>
                  <a:pt x="110" y="2"/>
                </a:lnTo>
                <a:lnTo>
                  <a:pt x="121" y="2"/>
                </a:lnTo>
                <a:lnTo>
                  <a:pt x="124" y="3"/>
                </a:lnTo>
                <a:lnTo>
                  <a:pt x="126" y="3"/>
                </a:lnTo>
                <a:lnTo>
                  <a:pt x="133" y="3"/>
                </a:lnTo>
                <a:lnTo>
                  <a:pt x="135" y="3"/>
                </a:lnTo>
                <a:lnTo>
                  <a:pt x="136" y="3"/>
                </a:lnTo>
                <a:lnTo>
                  <a:pt x="138" y="3"/>
                </a:lnTo>
                <a:lnTo>
                  <a:pt x="140" y="3"/>
                </a:lnTo>
                <a:lnTo>
                  <a:pt x="143" y="3"/>
                </a:lnTo>
                <a:lnTo>
                  <a:pt x="148" y="3"/>
                </a:lnTo>
                <a:lnTo>
                  <a:pt x="155" y="3"/>
                </a:lnTo>
                <a:lnTo>
                  <a:pt x="165" y="3"/>
                </a:lnTo>
                <a:lnTo>
                  <a:pt x="169" y="3"/>
                </a:lnTo>
                <a:lnTo>
                  <a:pt x="179" y="3"/>
                </a:lnTo>
                <a:lnTo>
                  <a:pt x="184" y="3"/>
                </a:lnTo>
                <a:lnTo>
                  <a:pt x="186" y="5"/>
                </a:lnTo>
                <a:lnTo>
                  <a:pt x="188" y="5"/>
                </a:lnTo>
                <a:lnTo>
                  <a:pt x="195" y="5"/>
                </a:lnTo>
                <a:lnTo>
                  <a:pt x="196" y="5"/>
                </a:lnTo>
                <a:lnTo>
                  <a:pt x="200" y="5"/>
                </a:lnTo>
                <a:lnTo>
                  <a:pt x="202" y="5"/>
                </a:lnTo>
                <a:lnTo>
                  <a:pt x="203" y="5"/>
                </a:lnTo>
                <a:lnTo>
                  <a:pt x="210" y="5"/>
                </a:lnTo>
                <a:lnTo>
                  <a:pt x="212" y="5"/>
                </a:lnTo>
                <a:lnTo>
                  <a:pt x="215" y="5"/>
                </a:lnTo>
                <a:lnTo>
                  <a:pt x="221" y="5"/>
                </a:lnTo>
                <a:lnTo>
                  <a:pt x="229" y="5"/>
                </a:lnTo>
                <a:lnTo>
                  <a:pt x="238" y="5"/>
                </a:lnTo>
                <a:lnTo>
                  <a:pt x="248" y="5"/>
                </a:lnTo>
                <a:lnTo>
                  <a:pt x="264" y="7"/>
                </a:lnTo>
                <a:lnTo>
                  <a:pt x="272" y="7"/>
                </a:lnTo>
                <a:lnTo>
                  <a:pt x="276" y="7"/>
                </a:lnTo>
                <a:lnTo>
                  <a:pt x="276" y="7"/>
                </a:lnTo>
                <a:lnTo>
                  <a:pt x="277" y="7"/>
                </a:lnTo>
                <a:lnTo>
                  <a:pt x="277" y="5"/>
                </a:lnTo>
                <a:lnTo>
                  <a:pt x="281" y="7"/>
                </a:lnTo>
                <a:lnTo>
                  <a:pt x="282" y="7"/>
                </a:lnTo>
                <a:lnTo>
                  <a:pt x="284" y="7"/>
                </a:lnTo>
                <a:lnTo>
                  <a:pt x="289" y="7"/>
                </a:lnTo>
                <a:lnTo>
                  <a:pt x="293" y="7"/>
                </a:lnTo>
                <a:lnTo>
                  <a:pt x="296" y="7"/>
                </a:lnTo>
                <a:lnTo>
                  <a:pt x="300" y="7"/>
                </a:lnTo>
                <a:lnTo>
                  <a:pt x="300" y="12"/>
                </a:lnTo>
                <a:lnTo>
                  <a:pt x="298" y="16"/>
                </a:lnTo>
                <a:lnTo>
                  <a:pt x="298" y="19"/>
                </a:lnTo>
                <a:lnTo>
                  <a:pt x="298" y="24"/>
                </a:lnTo>
                <a:lnTo>
                  <a:pt x="298" y="29"/>
                </a:lnTo>
                <a:lnTo>
                  <a:pt x="298" y="31"/>
                </a:lnTo>
                <a:lnTo>
                  <a:pt x="298" y="33"/>
                </a:lnTo>
                <a:lnTo>
                  <a:pt x="298" y="34"/>
                </a:lnTo>
                <a:lnTo>
                  <a:pt x="298" y="36"/>
                </a:lnTo>
                <a:lnTo>
                  <a:pt x="298" y="38"/>
                </a:lnTo>
                <a:lnTo>
                  <a:pt x="298" y="40"/>
                </a:lnTo>
                <a:lnTo>
                  <a:pt x="298" y="41"/>
                </a:lnTo>
                <a:lnTo>
                  <a:pt x="298" y="45"/>
                </a:lnTo>
                <a:lnTo>
                  <a:pt x="298" y="46"/>
                </a:lnTo>
                <a:lnTo>
                  <a:pt x="298" y="48"/>
                </a:lnTo>
                <a:lnTo>
                  <a:pt x="298" y="53"/>
                </a:lnTo>
                <a:lnTo>
                  <a:pt x="298" y="57"/>
                </a:lnTo>
                <a:lnTo>
                  <a:pt x="298" y="60"/>
                </a:lnTo>
                <a:lnTo>
                  <a:pt x="298" y="60"/>
                </a:lnTo>
                <a:lnTo>
                  <a:pt x="298" y="62"/>
                </a:lnTo>
                <a:lnTo>
                  <a:pt x="298" y="65"/>
                </a:lnTo>
                <a:lnTo>
                  <a:pt x="298" y="69"/>
                </a:lnTo>
                <a:lnTo>
                  <a:pt x="298" y="71"/>
                </a:lnTo>
                <a:lnTo>
                  <a:pt x="298" y="76"/>
                </a:lnTo>
                <a:lnTo>
                  <a:pt x="298" y="76"/>
                </a:lnTo>
                <a:lnTo>
                  <a:pt x="298" y="83"/>
                </a:lnTo>
                <a:lnTo>
                  <a:pt x="298" y="84"/>
                </a:lnTo>
                <a:lnTo>
                  <a:pt x="298" y="89"/>
                </a:lnTo>
                <a:lnTo>
                  <a:pt x="298" y="91"/>
                </a:lnTo>
                <a:lnTo>
                  <a:pt x="298" y="93"/>
                </a:lnTo>
                <a:lnTo>
                  <a:pt x="298" y="95"/>
                </a:lnTo>
                <a:lnTo>
                  <a:pt x="298" y="103"/>
                </a:lnTo>
                <a:lnTo>
                  <a:pt x="298" y="105"/>
                </a:lnTo>
                <a:lnTo>
                  <a:pt x="296" y="112"/>
                </a:lnTo>
                <a:lnTo>
                  <a:pt x="296" y="115"/>
                </a:lnTo>
                <a:lnTo>
                  <a:pt x="296" y="119"/>
                </a:lnTo>
                <a:lnTo>
                  <a:pt x="296" y="120"/>
                </a:lnTo>
                <a:lnTo>
                  <a:pt x="296" y="126"/>
                </a:lnTo>
                <a:lnTo>
                  <a:pt x="296" y="127"/>
                </a:lnTo>
                <a:lnTo>
                  <a:pt x="296" y="131"/>
                </a:lnTo>
                <a:lnTo>
                  <a:pt x="296" y="134"/>
                </a:lnTo>
                <a:lnTo>
                  <a:pt x="296" y="136"/>
                </a:lnTo>
                <a:lnTo>
                  <a:pt x="296" y="136"/>
                </a:lnTo>
                <a:lnTo>
                  <a:pt x="296" y="143"/>
                </a:lnTo>
                <a:lnTo>
                  <a:pt x="296" y="150"/>
                </a:lnTo>
                <a:lnTo>
                  <a:pt x="296" y="153"/>
                </a:lnTo>
                <a:lnTo>
                  <a:pt x="296" y="157"/>
                </a:lnTo>
                <a:lnTo>
                  <a:pt x="296" y="160"/>
                </a:lnTo>
                <a:lnTo>
                  <a:pt x="296" y="165"/>
                </a:lnTo>
                <a:lnTo>
                  <a:pt x="296" y="177"/>
                </a:lnTo>
                <a:lnTo>
                  <a:pt x="296" y="179"/>
                </a:lnTo>
                <a:lnTo>
                  <a:pt x="296" y="181"/>
                </a:lnTo>
                <a:lnTo>
                  <a:pt x="296" y="181"/>
                </a:lnTo>
                <a:lnTo>
                  <a:pt x="296" y="182"/>
                </a:lnTo>
                <a:lnTo>
                  <a:pt x="296" y="186"/>
                </a:lnTo>
                <a:lnTo>
                  <a:pt x="296" y="188"/>
                </a:lnTo>
                <a:lnTo>
                  <a:pt x="296" y="191"/>
                </a:lnTo>
                <a:lnTo>
                  <a:pt x="296" y="193"/>
                </a:lnTo>
                <a:lnTo>
                  <a:pt x="296" y="210"/>
                </a:lnTo>
                <a:lnTo>
                  <a:pt x="294" y="215"/>
                </a:lnTo>
                <a:lnTo>
                  <a:pt x="294" y="217"/>
                </a:lnTo>
                <a:lnTo>
                  <a:pt x="294" y="225"/>
                </a:lnTo>
                <a:lnTo>
                  <a:pt x="294" y="227"/>
                </a:lnTo>
                <a:lnTo>
                  <a:pt x="294" y="229"/>
                </a:lnTo>
                <a:lnTo>
                  <a:pt x="294" y="231"/>
                </a:lnTo>
                <a:lnTo>
                  <a:pt x="294" y="232"/>
                </a:lnTo>
                <a:lnTo>
                  <a:pt x="294" y="234"/>
                </a:lnTo>
                <a:lnTo>
                  <a:pt x="294" y="237"/>
                </a:lnTo>
                <a:lnTo>
                  <a:pt x="294" y="239"/>
                </a:lnTo>
                <a:lnTo>
                  <a:pt x="294" y="243"/>
                </a:lnTo>
                <a:lnTo>
                  <a:pt x="294" y="248"/>
                </a:lnTo>
                <a:lnTo>
                  <a:pt x="294" y="249"/>
                </a:lnTo>
                <a:lnTo>
                  <a:pt x="294" y="251"/>
                </a:lnTo>
                <a:lnTo>
                  <a:pt x="294" y="253"/>
                </a:lnTo>
                <a:lnTo>
                  <a:pt x="294" y="255"/>
                </a:lnTo>
                <a:lnTo>
                  <a:pt x="294" y="256"/>
                </a:lnTo>
                <a:lnTo>
                  <a:pt x="294" y="260"/>
                </a:lnTo>
                <a:lnTo>
                  <a:pt x="294" y="265"/>
                </a:lnTo>
                <a:lnTo>
                  <a:pt x="294" y="268"/>
                </a:lnTo>
                <a:lnTo>
                  <a:pt x="294" y="270"/>
                </a:lnTo>
                <a:lnTo>
                  <a:pt x="293" y="272"/>
                </a:lnTo>
                <a:lnTo>
                  <a:pt x="294" y="272"/>
                </a:lnTo>
                <a:lnTo>
                  <a:pt x="294" y="272"/>
                </a:lnTo>
                <a:lnTo>
                  <a:pt x="293" y="272"/>
                </a:lnTo>
                <a:lnTo>
                  <a:pt x="293" y="274"/>
                </a:lnTo>
                <a:lnTo>
                  <a:pt x="293" y="275"/>
                </a:lnTo>
                <a:lnTo>
                  <a:pt x="293" y="279"/>
                </a:lnTo>
                <a:lnTo>
                  <a:pt x="293" y="282"/>
                </a:lnTo>
                <a:lnTo>
                  <a:pt x="293" y="284"/>
                </a:lnTo>
                <a:lnTo>
                  <a:pt x="293" y="286"/>
                </a:lnTo>
                <a:lnTo>
                  <a:pt x="293" y="287"/>
                </a:lnTo>
                <a:lnTo>
                  <a:pt x="293" y="289"/>
                </a:lnTo>
                <a:lnTo>
                  <a:pt x="293" y="291"/>
                </a:lnTo>
                <a:lnTo>
                  <a:pt x="293" y="292"/>
                </a:lnTo>
                <a:lnTo>
                  <a:pt x="289" y="292"/>
                </a:lnTo>
                <a:lnTo>
                  <a:pt x="286" y="292"/>
                </a:lnTo>
                <a:lnTo>
                  <a:pt x="279" y="296"/>
                </a:lnTo>
                <a:lnTo>
                  <a:pt x="274" y="298"/>
                </a:lnTo>
                <a:lnTo>
                  <a:pt x="270" y="298"/>
                </a:lnTo>
                <a:lnTo>
                  <a:pt x="264" y="298"/>
                </a:lnTo>
                <a:lnTo>
                  <a:pt x="258" y="294"/>
                </a:lnTo>
                <a:lnTo>
                  <a:pt x="258" y="286"/>
                </a:lnTo>
                <a:lnTo>
                  <a:pt x="257" y="277"/>
                </a:lnTo>
                <a:lnTo>
                  <a:pt x="255" y="275"/>
                </a:lnTo>
                <a:lnTo>
                  <a:pt x="253" y="275"/>
                </a:lnTo>
                <a:lnTo>
                  <a:pt x="246" y="272"/>
                </a:lnTo>
                <a:lnTo>
                  <a:pt x="243" y="274"/>
                </a:lnTo>
                <a:lnTo>
                  <a:pt x="238" y="277"/>
                </a:lnTo>
                <a:lnTo>
                  <a:pt x="231" y="280"/>
                </a:lnTo>
                <a:lnTo>
                  <a:pt x="227" y="284"/>
                </a:lnTo>
                <a:lnTo>
                  <a:pt x="221" y="286"/>
                </a:lnTo>
                <a:lnTo>
                  <a:pt x="214" y="284"/>
                </a:lnTo>
                <a:lnTo>
                  <a:pt x="210" y="284"/>
                </a:lnTo>
                <a:lnTo>
                  <a:pt x="203" y="280"/>
                </a:lnTo>
                <a:lnTo>
                  <a:pt x="198" y="275"/>
                </a:lnTo>
                <a:lnTo>
                  <a:pt x="193" y="268"/>
                </a:lnTo>
                <a:lnTo>
                  <a:pt x="193" y="267"/>
                </a:lnTo>
                <a:lnTo>
                  <a:pt x="190" y="260"/>
                </a:lnTo>
                <a:lnTo>
                  <a:pt x="190" y="258"/>
                </a:lnTo>
                <a:lnTo>
                  <a:pt x="190" y="256"/>
                </a:lnTo>
                <a:lnTo>
                  <a:pt x="188" y="256"/>
                </a:lnTo>
                <a:lnTo>
                  <a:pt x="188" y="256"/>
                </a:lnTo>
                <a:lnTo>
                  <a:pt x="186" y="256"/>
                </a:lnTo>
                <a:lnTo>
                  <a:pt x="186" y="255"/>
                </a:lnTo>
                <a:lnTo>
                  <a:pt x="184" y="255"/>
                </a:lnTo>
                <a:lnTo>
                  <a:pt x="184" y="255"/>
                </a:lnTo>
                <a:lnTo>
                  <a:pt x="183" y="255"/>
                </a:lnTo>
                <a:lnTo>
                  <a:pt x="181" y="255"/>
                </a:lnTo>
                <a:lnTo>
                  <a:pt x="179" y="255"/>
                </a:lnTo>
                <a:lnTo>
                  <a:pt x="178" y="256"/>
                </a:lnTo>
                <a:lnTo>
                  <a:pt x="176" y="256"/>
                </a:lnTo>
                <a:lnTo>
                  <a:pt x="174" y="256"/>
                </a:lnTo>
                <a:lnTo>
                  <a:pt x="172" y="256"/>
                </a:lnTo>
                <a:lnTo>
                  <a:pt x="169" y="255"/>
                </a:lnTo>
                <a:lnTo>
                  <a:pt x="169" y="255"/>
                </a:lnTo>
                <a:lnTo>
                  <a:pt x="167" y="255"/>
                </a:lnTo>
                <a:lnTo>
                  <a:pt x="165" y="255"/>
                </a:lnTo>
                <a:lnTo>
                  <a:pt x="164" y="253"/>
                </a:lnTo>
                <a:lnTo>
                  <a:pt x="162" y="253"/>
                </a:lnTo>
                <a:lnTo>
                  <a:pt x="160" y="251"/>
                </a:lnTo>
                <a:lnTo>
                  <a:pt x="159" y="249"/>
                </a:lnTo>
                <a:lnTo>
                  <a:pt x="157" y="248"/>
                </a:lnTo>
                <a:lnTo>
                  <a:pt x="157" y="246"/>
                </a:lnTo>
                <a:lnTo>
                  <a:pt x="155" y="246"/>
                </a:lnTo>
                <a:lnTo>
                  <a:pt x="155" y="244"/>
                </a:lnTo>
                <a:lnTo>
                  <a:pt x="155" y="243"/>
                </a:lnTo>
                <a:lnTo>
                  <a:pt x="155" y="241"/>
                </a:lnTo>
                <a:lnTo>
                  <a:pt x="155" y="241"/>
                </a:lnTo>
                <a:lnTo>
                  <a:pt x="155" y="241"/>
                </a:lnTo>
                <a:lnTo>
                  <a:pt x="155" y="239"/>
                </a:lnTo>
                <a:lnTo>
                  <a:pt x="157" y="237"/>
                </a:lnTo>
                <a:lnTo>
                  <a:pt x="159" y="236"/>
                </a:lnTo>
                <a:lnTo>
                  <a:pt x="159" y="234"/>
                </a:lnTo>
                <a:lnTo>
                  <a:pt x="159" y="232"/>
                </a:lnTo>
                <a:lnTo>
                  <a:pt x="160" y="232"/>
                </a:lnTo>
                <a:lnTo>
                  <a:pt x="160" y="231"/>
                </a:lnTo>
                <a:lnTo>
                  <a:pt x="160" y="229"/>
                </a:lnTo>
                <a:lnTo>
                  <a:pt x="160" y="227"/>
                </a:lnTo>
                <a:lnTo>
                  <a:pt x="160" y="225"/>
                </a:lnTo>
                <a:lnTo>
                  <a:pt x="160" y="225"/>
                </a:lnTo>
                <a:lnTo>
                  <a:pt x="160" y="224"/>
                </a:lnTo>
                <a:lnTo>
                  <a:pt x="160" y="222"/>
                </a:lnTo>
                <a:lnTo>
                  <a:pt x="159" y="220"/>
                </a:lnTo>
                <a:lnTo>
                  <a:pt x="159" y="219"/>
                </a:lnTo>
                <a:lnTo>
                  <a:pt x="157" y="217"/>
                </a:lnTo>
                <a:lnTo>
                  <a:pt x="157" y="215"/>
                </a:lnTo>
                <a:lnTo>
                  <a:pt x="155" y="213"/>
                </a:lnTo>
                <a:lnTo>
                  <a:pt x="155" y="212"/>
                </a:lnTo>
                <a:lnTo>
                  <a:pt x="155" y="210"/>
                </a:lnTo>
                <a:lnTo>
                  <a:pt x="153" y="210"/>
                </a:lnTo>
                <a:lnTo>
                  <a:pt x="152" y="210"/>
                </a:lnTo>
                <a:lnTo>
                  <a:pt x="152" y="208"/>
                </a:lnTo>
                <a:lnTo>
                  <a:pt x="150" y="208"/>
                </a:lnTo>
                <a:lnTo>
                  <a:pt x="148" y="206"/>
                </a:lnTo>
                <a:lnTo>
                  <a:pt x="147" y="205"/>
                </a:lnTo>
                <a:lnTo>
                  <a:pt x="145" y="203"/>
                </a:lnTo>
                <a:lnTo>
                  <a:pt x="143" y="203"/>
                </a:lnTo>
                <a:lnTo>
                  <a:pt x="141" y="201"/>
                </a:lnTo>
                <a:lnTo>
                  <a:pt x="140" y="201"/>
                </a:lnTo>
                <a:lnTo>
                  <a:pt x="140" y="200"/>
                </a:lnTo>
                <a:lnTo>
                  <a:pt x="138" y="200"/>
                </a:lnTo>
                <a:lnTo>
                  <a:pt x="136" y="198"/>
                </a:lnTo>
                <a:lnTo>
                  <a:pt x="135" y="198"/>
                </a:lnTo>
                <a:lnTo>
                  <a:pt x="133" y="196"/>
                </a:lnTo>
                <a:lnTo>
                  <a:pt x="131" y="196"/>
                </a:lnTo>
                <a:lnTo>
                  <a:pt x="129" y="196"/>
                </a:lnTo>
                <a:lnTo>
                  <a:pt x="128" y="196"/>
                </a:lnTo>
                <a:lnTo>
                  <a:pt x="128" y="194"/>
                </a:lnTo>
                <a:lnTo>
                  <a:pt x="126" y="194"/>
                </a:lnTo>
                <a:lnTo>
                  <a:pt x="124" y="193"/>
                </a:lnTo>
                <a:lnTo>
                  <a:pt x="124" y="191"/>
                </a:lnTo>
                <a:lnTo>
                  <a:pt x="122" y="189"/>
                </a:lnTo>
                <a:lnTo>
                  <a:pt x="121" y="188"/>
                </a:lnTo>
                <a:lnTo>
                  <a:pt x="121" y="186"/>
                </a:lnTo>
                <a:lnTo>
                  <a:pt x="119" y="184"/>
                </a:lnTo>
                <a:lnTo>
                  <a:pt x="119" y="182"/>
                </a:lnTo>
                <a:lnTo>
                  <a:pt x="117" y="181"/>
                </a:lnTo>
                <a:lnTo>
                  <a:pt x="117" y="181"/>
                </a:lnTo>
                <a:lnTo>
                  <a:pt x="116" y="179"/>
                </a:lnTo>
                <a:lnTo>
                  <a:pt x="116" y="177"/>
                </a:lnTo>
                <a:lnTo>
                  <a:pt x="116" y="176"/>
                </a:lnTo>
                <a:lnTo>
                  <a:pt x="114" y="174"/>
                </a:lnTo>
                <a:lnTo>
                  <a:pt x="114" y="172"/>
                </a:lnTo>
                <a:lnTo>
                  <a:pt x="114" y="170"/>
                </a:lnTo>
                <a:lnTo>
                  <a:pt x="114" y="167"/>
                </a:lnTo>
                <a:lnTo>
                  <a:pt x="112" y="165"/>
                </a:lnTo>
                <a:lnTo>
                  <a:pt x="112" y="163"/>
                </a:lnTo>
                <a:lnTo>
                  <a:pt x="112" y="158"/>
                </a:lnTo>
                <a:lnTo>
                  <a:pt x="112" y="157"/>
                </a:lnTo>
                <a:lnTo>
                  <a:pt x="112" y="155"/>
                </a:lnTo>
                <a:lnTo>
                  <a:pt x="112" y="153"/>
                </a:lnTo>
                <a:lnTo>
                  <a:pt x="112" y="151"/>
                </a:lnTo>
                <a:lnTo>
                  <a:pt x="112" y="150"/>
                </a:lnTo>
                <a:lnTo>
                  <a:pt x="112" y="150"/>
                </a:lnTo>
                <a:lnTo>
                  <a:pt x="112" y="148"/>
                </a:lnTo>
                <a:lnTo>
                  <a:pt x="110" y="148"/>
                </a:lnTo>
                <a:lnTo>
                  <a:pt x="110" y="146"/>
                </a:lnTo>
                <a:lnTo>
                  <a:pt x="110" y="145"/>
                </a:lnTo>
                <a:lnTo>
                  <a:pt x="110" y="143"/>
                </a:lnTo>
                <a:lnTo>
                  <a:pt x="112" y="141"/>
                </a:lnTo>
                <a:lnTo>
                  <a:pt x="112" y="139"/>
                </a:lnTo>
                <a:lnTo>
                  <a:pt x="112" y="138"/>
                </a:lnTo>
                <a:lnTo>
                  <a:pt x="114" y="138"/>
                </a:lnTo>
                <a:lnTo>
                  <a:pt x="114" y="136"/>
                </a:lnTo>
                <a:lnTo>
                  <a:pt x="116" y="136"/>
                </a:lnTo>
                <a:lnTo>
                  <a:pt x="117" y="136"/>
                </a:lnTo>
                <a:lnTo>
                  <a:pt x="119" y="134"/>
                </a:lnTo>
                <a:lnTo>
                  <a:pt x="121" y="134"/>
                </a:lnTo>
                <a:lnTo>
                  <a:pt x="122" y="133"/>
                </a:lnTo>
                <a:lnTo>
                  <a:pt x="124" y="133"/>
                </a:lnTo>
                <a:lnTo>
                  <a:pt x="124" y="133"/>
                </a:lnTo>
                <a:lnTo>
                  <a:pt x="126" y="131"/>
                </a:lnTo>
                <a:lnTo>
                  <a:pt x="128" y="129"/>
                </a:lnTo>
                <a:lnTo>
                  <a:pt x="129" y="129"/>
                </a:lnTo>
                <a:lnTo>
                  <a:pt x="129" y="127"/>
                </a:lnTo>
                <a:lnTo>
                  <a:pt x="129" y="126"/>
                </a:lnTo>
                <a:lnTo>
                  <a:pt x="131" y="124"/>
                </a:lnTo>
                <a:lnTo>
                  <a:pt x="131" y="122"/>
                </a:lnTo>
                <a:lnTo>
                  <a:pt x="131" y="120"/>
                </a:lnTo>
                <a:lnTo>
                  <a:pt x="131" y="119"/>
                </a:lnTo>
                <a:lnTo>
                  <a:pt x="129" y="117"/>
                </a:lnTo>
                <a:lnTo>
                  <a:pt x="128" y="114"/>
                </a:lnTo>
                <a:lnTo>
                  <a:pt x="128" y="112"/>
                </a:lnTo>
                <a:lnTo>
                  <a:pt x="126" y="112"/>
                </a:lnTo>
                <a:lnTo>
                  <a:pt x="124" y="110"/>
                </a:lnTo>
                <a:lnTo>
                  <a:pt x="124" y="110"/>
                </a:lnTo>
                <a:lnTo>
                  <a:pt x="122" y="110"/>
                </a:lnTo>
                <a:lnTo>
                  <a:pt x="121" y="110"/>
                </a:lnTo>
                <a:lnTo>
                  <a:pt x="117" y="110"/>
                </a:lnTo>
                <a:lnTo>
                  <a:pt x="116" y="112"/>
                </a:lnTo>
                <a:lnTo>
                  <a:pt x="112" y="114"/>
                </a:lnTo>
                <a:lnTo>
                  <a:pt x="110" y="114"/>
                </a:lnTo>
                <a:lnTo>
                  <a:pt x="109" y="115"/>
                </a:lnTo>
                <a:lnTo>
                  <a:pt x="109" y="115"/>
                </a:lnTo>
                <a:lnTo>
                  <a:pt x="107" y="117"/>
                </a:lnTo>
                <a:lnTo>
                  <a:pt x="105" y="117"/>
                </a:lnTo>
                <a:lnTo>
                  <a:pt x="104" y="117"/>
                </a:lnTo>
                <a:lnTo>
                  <a:pt x="100" y="117"/>
                </a:lnTo>
                <a:lnTo>
                  <a:pt x="98" y="115"/>
                </a:lnTo>
                <a:lnTo>
                  <a:pt x="97" y="115"/>
                </a:lnTo>
                <a:lnTo>
                  <a:pt x="95" y="114"/>
                </a:lnTo>
                <a:lnTo>
                  <a:pt x="95" y="112"/>
                </a:lnTo>
                <a:lnTo>
                  <a:pt x="93" y="110"/>
                </a:lnTo>
                <a:lnTo>
                  <a:pt x="92" y="108"/>
                </a:lnTo>
                <a:lnTo>
                  <a:pt x="92" y="107"/>
                </a:lnTo>
                <a:lnTo>
                  <a:pt x="92" y="105"/>
                </a:lnTo>
                <a:lnTo>
                  <a:pt x="92" y="105"/>
                </a:lnTo>
                <a:lnTo>
                  <a:pt x="92" y="103"/>
                </a:lnTo>
                <a:lnTo>
                  <a:pt x="92" y="102"/>
                </a:lnTo>
                <a:lnTo>
                  <a:pt x="92" y="100"/>
                </a:lnTo>
                <a:lnTo>
                  <a:pt x="92" y="98"/>
                </a:lnTo>
                <a:lnTo>
                  <a:pt x="90" y="96"/>
                </a:lnTo>
                <a:lnTo>
                  <a:pt x="88" y="95"/>
                </a:lnTo>
                <a:lnTo>
                  <a:pt x="88" y="93"/>
                </a:lnTo>
                <a:lnTo>
                  <a:pt x="86" y="93"/>
                </a:lnTo>
                <a:lnTo>
                  <a:pt x="85" y="93"/>
                </a:lnTo>
                <a:lnTo>
                  <a:pt x="83" y="91"/>
                </a:lnTo>
                <a:lnTo>
                  <a:pt x="81" y="91"/>
                </a:lnTo>
                <a:lnTo>
                  <a:pt x="79" y="89"/>
                </a:lnTo>
                <a:lnTo>
                  <a:pt x="79" y="89"/>
                </a:lnTo>
                <a:lnTo>
                  <a:pt x="79" y="89"/>
                </a:lnTo>
                <a:lnTo>
                  <a:pt x="78" y="89"/>
                </a:lnTo>
                <a:lnTo>
                  <a:pt x="78" y="88"/>
                </a:lnTo>
                <a:lnTo>
                  <a:pt x="76" y="88"/>
                </a:lnTo>
                <a:lnTo>
                  <a:pt x="76" y="86"/>
                </a:lnTo>
                <a:lnTo>
                  <a:pt x="74" y="86"/>
                </a:lnTo>
                <a:lnTo>
                  <a:pt x="74" y="84"/>
                </a:lnTo>
                <a:lnTo>
                  <a:pt x="74" y="83"/>
                </a:lnTo>
                <a:lnTo>
                  <a:pt x="74" y="81"/>
                </a:lnTo>
                <a:lnTo>
                  <a:pt x="73" y="79"/>
                </a:lnTo>
                <a:lnTo>
                  <a:pt x="73" y="77"/>
                </a:lnTo>
                <a:lnTo>
                  <a:pt x="73" y="76"/>
                </a:lnTo>
                <a:lnTo>
                  <a:pt x="73" y="76"/>
                </a:lnTo>
                <a:lnTo>
                  <a:pt x="71" y="74"/>
                </a:lnTo>
                <a:lnTo>
                  <a:pt x="71" y="72"/>
                </a:lnTo>
                <a:lnTo>
                  <a:pt x="69" y="71"/>
                </a:lnTo>
                <a:lnTo>
                  <a:pt x="67" y="69"/>
                </a:lnTo>
                <a:lnTo>
                  <a:pt x="66" y="69"/>
                </a:lnTo>
                <a:lnTo>
                  <a:pt x="64" y="67"/>
                </a:lnTo>
                <a:lnTo>
                  <a:pt x="64" y="67"/>
                </a:lnTo>
                <a:lnTo>
                  <a:pt x="61" y="65"/>
                </a:lnTo>
                <a:lnTo>
                  <a:pt x="59" y="65"/>
                </a:lnTo>
                <a:lnTo>
                  <a:pt x="55" y="64"/>
                </a:lnTo>
                <a:lnTo>
                  <a:pt x="52" y="64"/>
                </a:lnTo>
                <a:lnTo>
                  <a:pt x="50" y="62"/>
                </a:lnTo>
                <a:lnTo>
                  <a:pt x="49" y="60"/>
                </a:lnTo>
                <a:lnTo>
                  <a:pt x="43" y="59"/>
                </a:lnTo>
                <a:lnTo>
                  <a:pt x="40" y="57"/>
                </a:lnTo>
                <a:lnTo>
                  <a:pt x="38" y="53"/>
                </a:lnTo>
                <a:lnTo>
                  <a:pt x="36" y="53"/>
                </a:lnTo>
                <a:lnTo>
                  <a:pt x="35" y="52"/>
                </a:lnTo>
                <a:lnTo>
                  <a:pt x="35" y="50"/>
                </a:lnTo>
                <a:lnTo>
                  <a:pt x="35" y="48"/>
                </a:lnTo>
                <a:lnTo>
                  <a:pt x="35" y="46"/>
                </a:lnTo>
                <a:lnTo>
                  <a:pt x="33" y="45"/>
                </a:lnTo>
                <a:lnTo>
                  <a:pt x="33" y="43"/>
                </a:lnTo>
                <a:lnTo>
                  <a:pt x="33" y="41"/>
                </a:lnTo>
                <a:lnTo>
                  <a:pt x="33" y="40"/>
                </a:lnTo>
                <a:lnTo>
                  <a:pt x="33" y="36"/>
                </a:lnTo>
                <a:lnTo>
                  <a:pt x="31" y="34"/>
                </a:lnTo>
                <a:lnTo>
                  <a:pt x="31" y="31"/>
                </a:lnTo>
                <a:lnTo>
                  <a:pt x="31" y="29"/>
                </a:lnTo>
                <a:lnTo>
                  <a:pt x="31" y="28"/>
                </a:lnTo>
                <a:lnTo>
                  <a:pt x="30" y="26"/>
                </a:lnTo>
                <a:lnTo>
                  <a:pt x="28" y="24"/>
                </a:lnTo>
                <a:lnTo>
                  <a:pt x="28" y="22"/>
                </a:lnTo>
                <a:lnTo>
                  <a:pt x="26" y="22"/>
                </a:lnTo>
                <a:lnTo>
                  <a:pt x="26" y="21"/>
                </a:lnTo>
                <a:lnTo>
                  <a:pt x="24" y="21"/>
                </a:lnTo>
                <a:lnTo>
                  <a:pt x="23" y="19"/>
                </a:lnTo>
                <a:lnTo>
                  <a:pt x="19" y="17"/>
                </a:lnTo>
                <a:lnTo>
                  <a:pt x="16" y="16"/>
                </a:lnTo>
                <a:lnTo>
                  <a:pt x="12" y="14"/>
                </a:lnTo>
                <a:lnTo>
                  <a:pt x="9" y="10"/>
                </a:lnTo>
                <a:lnTo>
                  <a:pt x="6" y="7"/>
                </a:lnTo>
                <a:lnTo>
                  <a:pt x="4" y="3"/>
                </a:lnTo>
                <a:lnTo>
                  <a:pt x="2" y="0"/>
                </a:lnTo>
                <a:lnTo>
                  <a:pt x="0"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srgbClr val="8064A2">
                  <a:lumMod val="75000"/>
                </a:srgbClr>
              </a:solidFill>
              <a:highlight>
                <a:srgbClr val="000080"/>
              </a:highlight>
              <a:latin typeface="Calibri"/>
            </a:endParaRPr>
          </a:p>
        </p:txBody>
      </p:sp>
      <p:sp>
        <p:nvSpPr>
          <p:cNvPr id="3240" name="Freeform 168"/>
          <p:cNvSpPr>
            <a:spLocks/>
          </p:cNvSpPr>
          <p:nvPr/>
        </p:nvSpPr>
        <p:spPr bwMode="auto">
          <a:xfrm>
            <a:off x="4756547" y="2428875"/>
            <a:ext cx="325041" cy="358379"/>
          </a:xfrm>
          <a:custGeom>
            <a:avLst/>
            <a:gdLst/>
            <a:ahLst/>
            <a:cxnLst>
              <a:cxn ang="0">
                <a:pos x="32" y="0"/>
              </a:cxn>
              <a:cxn ang="0">
                <a:pos x="56" y="0"/>
              </a:cxn>
              <a:cxn ang="0">
                <a:pos x="81" y="0"/>
              </a:cxn>
              <a:cxn ang="0">
                <a:pos x="118" y="1"/>
              </a:cxn>
              <a:cxn ang="0">
                <a:pos x="142" y="1"/>
              </a:cxn>
              <a:cxn ang="0">
                <a:pos x="168" y="1"/>
              </a:cxn>
              <a:cxn ang="0">
                <a:pos x="196" y="1"/>
              </a:cxn>
              <a:cxn ang="0">
                <a:pos x="239" y="1"/>
              </a:cxn>
              <a:cxn ang="0">
                <a:pos x="273" y="3"/>
              </a:cxn>
              <a:cxn ang="0">
                <a:pos x="273" y="36"/>
              </a:cxn>
              <a:cxn ang="0">
                <a:pos x="273" y="70"/>
              </a:cxn>
              <a:cxn ang="0">
                <a:pos x="273" y="104"/>
              </a:cxn>
              <a:cxn ang="0">
                <a:pos x="271" y="137"/>
              </a:cxn>
              <a:cxn ang="0">
                <a:pos x="271" y="154"/>
              </a:cxn>
              <a:cxn ang="0">
                <a:pos x="271" y="172"/>
              </a:cxn>
              <a:cxn ang="0">
                <a:pos x="271" y="206"/>
              </a:cxn>
              <a:cxn ang="0">
                <a:pos x="271" y="239"/>
              </a:cxn>
              <a:cxn ang="0">
                <a:pos x="261" y="251"/>
              </a:cxn>
              <a:cxn ang="0">
                <a:pos x="246" y="247"/>
              </a:cxn>
              <a:cxn ang="0">
                <a:pos x="225" y="240"/>
              </a:cxn>
              <a:cxn ang="0">
                <a:pos x="206" y="246"/>
              </a:cxn>
              <a:cxn ang="0">
                <a:pos x="185" y="264"/>
              </a:cxn>
              <a:cxn ang="0">
                <a:pos x="170" y="263"/>
              </a:cxn>
              <a:cxn ang="0">
                <a:pos x="160" y="271"/>
              </a:cxn>
              <a:cxn ang="0">
                <a:pos x="156" y="289"/>
              </a:cxn>
              <a:cxn ang="0">
                <a:pos x="141" y="295"/>
              </a:cxn>
              <a:cxn ang="0">
                <a:pos x="137" y="275"/>
              </a:cxn>
              <a:cxn ang="0">
                <a:pos x="148" y="266"/>
              </a:cxn>
              <a:cxn ang="0">
                <a:pos x="148" y="256"/>
              </a:cxn>
              <a:cxn ang="0">
                <a:pos x="137" y="247"/>
              </a:cxn>
              <a:cxn ang="0">
                <a:pos x="120" y="254"/>
              </a:cxn>
              <a:cxn ang="0">
                <a:pos x="110" y="258"/>
              </a:cxn>
              <a:cxn ang="0">
                <a:pos x="105" y="266"/>
              </a:cxn>
              <a:cxn ang="0">
                <a:pos x="110" y="275"/>
              </a:cxn>
              <a:cxn ang="0">
                <a:pos x="110" y="285"/>
              </a:cxn>
              <a:cxn ang="0">
                <a:pos x="99" y="297"/>
              </a:cxn>
              <a:cxn ang="0">
                <a:pos x="87" y="301"/>
              </a:cxn>
              <a:cxn ang="0">
                <a:pos x="75" y="301"/>
              </a:cxn>
              <a:cxn ang="0">
                <a:pos x="65" y="295"/>
              </a:cxn>
              <a:cxn ang="0">
                <a:pos x="50" y="276"/>
              </a:cxn>
              <a:cxn ang="0">
                <a:pos x="43" y="270"/>
              </a:cxn>
              <a:cxn ang="0">
                <a:pos x="29" y="268"/>
              </a:cxn>
              <a:cxn ang="0">
                <a:pos x="17" y="266"/>
              </a:cxn>
              <a:cxn ang="0">
                <a:pos x="17" y="258"/>
              </a:cxn>
              <a:cxn ang="0">
                <a:pos x="22" y="252"/>
              </a:cxn>
              <a:cxn ang="0">
                <a:pos x="25" y="240"/>
              </a:cxn>
              <a:cxn ang="0">
                <a:pos x="20" y="239"/>
              </a:cxn>
              <a:cxn ang="0">
                <a:pos x="10" y="240"/>
              </a:cxn>
              <a:cxn ang="0">
                <a:pos x="1" y="244"/>
              </a:cxn>
              <a:cxn ang="0">
                <a:pos x="1" y="209"/>
              </a:cxn>
              <a:cxn ang="0">
                <a:pos x="1" y="185"/>
              </a:cxn>
              <a:cxn ang="0">
                <a:pos x="1" y="153"/>
              </a:cxn>
              <a:cxn ang="0">
                <a:pos x="1" y="137"/>
              </a:cxn>
              <a:cxn ang="0">
                <a:pos x="3" y="115"/>
              </a:cxn>
              <a:cxn ang="0">
                <a:pos x="3" y="101"/>
              </a:cxn>
              <a:cxn ang="0">
                <a:pos x="3" y="73"/>
              </a:cxn>
              <a:cxn ang="0">
                <a:pos x="5" y="53"/>
              </a:cxn>
              <a:cxn ang="0">
                <a:pos x="5" y="30"/>
              </a:cxn>
              <a:cxn ang="0">
                <a:pos x="5" y="10"/>
              </a:cxn>
            </a:cxnLst>
            <a:rect l="0" t="0" r="r" b="b"/>
            <a:pathLst>
              <a:path w="273" h="301">
                <a:moveTo>
                  <a:pt x="5" y="0"/>
                </a:moveTo>
                <a:lnTo>
                  <a:pt x="13" y="0"/>
                </a:lnTo>
                <a:lnTo>
                  <a:pt x="17" y="0"/>
                </a:lnTo>
                <a:lnTo>
                  <a:pt x="20" y="0"/>
                </a:lnTo>
                <a:lnTo>
                  <a:pt x="22" y="0"/>
                </a:lnTo>
                <a:lnTo>
                  <a:pt x="29" y="0"/>
                </a:lnTo>
                <a:lnTo>
                  <a:pt x="32" y="0"/>
                </a:lnTo>
                <a:lnTo>
                  <a:pt x="38" y="0"/>
                </a:lnTo>
                <a:lnTo>
                  <a:pt x="39" y="0"/>
                </a:lnTo>
                <a:lnTo>
                  <a:pt x="44" y="0"/>
                </a:lnTo>
                <a:lnTo>
                  <a:pt x="46" y="0"/>
                </a:lnTo>
                <a:lnTo>
                  <a:pt x="48" y="0"/>
                </a:lnTo>
                <a:lnTo>
                  <a:pt x="55" y="0"/>
                </a:lnTo>
                <a:lnTo>
                  <a:pt x="56" y="0"/>
                </a:lnTo>
                <a:lnTo>
                  <a:pt x="60" y="0"/>
                </a:lnTo>
                <a:lnTo>
                  <a:pt x="63" y="0"/>
                </a:lnTo>
                <a:lnTo>
                  <a:pt x="65" y="0"/>
                </a:lnTo>
                <a:lnTo>
                  <a:pt x="68" y="0"/>
                </a:lnTo>
                <a:lnTo>
                  <a:pt x="72" y="0"/>
                </a:lnTo>
                <a:lnTo>
                  <a:pt x="74" y="0"/>
                </a:lnTo>
                <a:lnTo>
                  <a:pt x="81" y="0"/>
                </a:lnTo>
                <a:lnTo>
                  <a:pt x="82" y="0"/>
                </a:lnTo>
                <a:lnTo>
                  <a:pt x="86" y="0"/>
                </a:lnTo>
                <a:lnTo>
                  <a:pt x="94" y="0"/>
                </a:lnTo>
                <a:lnTo>
                  <a:pt x="106" y="0"/>
                </a:lnTo>
                <a:lnTo>
                  <a:pt x="110" y="1"/>
                </a:lnTo>
                <a:lnTo>
                  <a:pt x="117" y="1"/>
                </a:lnTo>
                <a:lnTo>
                  <a:pt x="118" y="1"/>
                </a:lnTo>
                <a:lnTo>
                  <a:pt x="124" y="1"/>
                </a:lnTo>
                <a:lnTo>
                  <a:pt x="125" y="1"/>
                </a:lnTo>
                <a:lnTo>
                  <a:pt x="129" y="1"/>
                </a:lnTo>
                <a:lnTo>
                  <a:pt x="130" y="1"/>
                </a:lnTo>
                <a:lnTo>
                  <a:pt x="134" y="1"/>
                </a:lnTo>
                <a:lnTo>
                  <a:pt x="139" y="1"/>
                </a:lnTo>
                <a:lnTo>
                  <a:pt x="142" y="1"/>
                </a:lnTo>
                <a:lnTo>
                  <a:pt x="144" y="1"/>
                </a:lnTo>
                <a:lnTo>
                  <a:pt x="151" y="1"/>
                </a:lnTo>
                <a:lnTo>
                  <a:pt x="154" y="1"/>
                </a:lnTo>
                <a:lnTo>
                  <a:pt x="156" y="1"/>
                </a:lnTo>
                <a:lnTo>
                  <a:pt x="158" y="1"/>
                </a:lnTo>
                <a:lnTo>
                  <a:pt x="161" y="1"/>
                </a:lnTo>
                <a:lnTo>
                  <a:pt x="168" y="1"/>
                </a:lnTo>
                <a:lnTo>
                  <a:pt x="172" y="1"/>
                </a:lnTo>
                <a:lnTo>
                  <a:pt x="175" y="1"/>
                </a:lnTo>
                <a:lnTo>
                  <a:pt x="177" y="1"/>
                </a:lnTo>
                <a:lnTo>
                  <a:pt x="182" y="1"/>
                </a:lnTo>
                <a:lnTo>
                  <a:pt x="185" y="1"/>
                </a:lnTo>
                <a:lnTo>
                  <a:pt x="189" y="1"/>
                </a:lnTo>
                <a:lnTo>
                  <a:pt x="196" y="1"/>
                </a:lnTo>
                <a:lnTo>
                  <a:pt x="203" y="1"/>
                </a:lnTo>
                <a:lnTo>
                  <a:pt x="204" y="1"/>
                </a:lnTo>
                <a:lnTo>
                  <a:pt x="206" y="1"/>
                </a:lnTo>
                <a:lnTo>
                  <a:pt x="216" y="1"/>
                </a:lnTo>
                <a:lnTo>
                  <a:pt x="218" y="1"/>
                </a:lnTo>
                <a:lnTo>
                  <a:pt x="230" y="1"/>
                </a:lnTo>
                <a:lnTo>
                  <a:pt x="239" y="1"/>
                </a:lnTo>
                <a:lnTo>
                  <a:pt x="240" y="1"/>
                </a:lnTo>
                <a:lnTo>
                  <a:pt x="244" y="1"/>
                </a:lnTo>
                <a:lnTo>
                  <a:pt x="251" y="1"/>
                </a:lnTo>
                <a:lnTo>
                  <a:pt x="254" y="1"/>
                </a:lnTo>
                <a:lnTo>
                  <a:pt x="261" y="3"/>
                </a:lnTo>
                <a:lnTo>
                  <a:pt x="266" y="3"/>
                </a:lnTo>
                <a:lnTo>
                  <a:pt x="273" y="3"/>
                </a:lnTo>
                <a:lnTo>
                  <a:pt x="273" y="12"/>
                </a:lnTo>
                <a:lnTo>
                  <a:pt x="273" y="13"/>
                </a:lnTo>
                <a:lnTo>
                  <a:pt x="273" y="22"/>
                </a:lnTo>
                <a:lnTo>
                  <a:pt x="273" y="24"/>
                </a:lnTo>
                <a:lnTo>
                  <a:pt x="273" y="25"/>
                </a:lnTo>
                <a:lnTo>
                  <a:pt x="273" y="32"/>
                </a:lnTo>
                <a:lnTo>
                  <a:pt x="273" y="36"/>
                </a:lnTo>
                <a:lnTo>
                  <a:pt x="273" y="37"/>
                </a:lnTo>
                <a:lnTo>
                  <a:pt x="273" y="44"/>
                </a:lnTo>
                <a:lnTo>
                  <a:pt x="273" y="48"/>
                </a:lnTo>
                <a:lnTo>
                  <a:pt x="273" y="53"/>
                </a:lnTo>
                <a:lnTo>
                  <a:pt x="273" y="56"/>
                </a:lnTo>
                <a:lnTo>
                  <a:pt x="273" y="60"/>
                </a:lnTo>
                <a:lnTo>
                  <a:pt x="273" y="70"/>
                </a:lnTo>
                <a:lnTo>
                  <a:pt x="273" y="80"/>
                </a:lnTo>
                <a:lnTo>
                  <a:pt x="273" y="91"/>
                </a:lnTo>
                <a:lnTo>
                  <a:pt x="273" y="96"/>
                </a:lnTo>
                <a:lnTo>
                  <a:pt x="273" y="101"/>
                </a:lnTo>
                <a:lnTo>
                  <a:pt x="273" y="103"/>
                </a:lnTo>
                <a:lnTo>
                  <a:pt x="273" y="104"/>
                </a:lnTo>
                <a:lnTo>
                  <a:pt x="273" y="104"/>
                </a:lnTo>
                <a:lnTo>
                  <a:pt x="273" y="115"/>
                </a:lnTo>
                <a:lnTo>
                  <a:pt x="273" y="118"/>
                </a:lnTo>
                <a:lnTo>
                  <a:pt x="271" y="125"/>
                </a:lnTo>
                <a:lnTo>
                  <a:pt x="271" y="134"/>
                </a:lnTo>
                <a:lnTo>
                  <a:pt x="271" y="134"/>
                </a:lnTo>
                <a:lnTo>
                  <a:pt x="271" y="135"/>
                </a:lnTo>
                <a:lnTo>
                  <a:pt x="271" y="137"/>
                </a:lnTo>
                <a:lnTo>
                  <a:pt x="271" y="141"/>
                </a:lnTo>
                <a:lnTo>
                  <a:pt x="271" y="142"/>
                </a:lnTo>
                <a:lnTo>
                  <a:pt x="271" y="146"/>
                </a:lnTo>
                <a:lnTo>
                  <a:pt x="271" y="147"/>
                </a:lnTo>
                <a:lnTo>
                  <a:pt x="271" y="149"/>
                </a:lnTo>
                <a:lnTo>
                  <a:pt x="271" y="151"/>
                </a:lnTo>
                <a:lnTo>
                  <a:pt x="271" y="154"/>
                </a:lnTo>
                <a:lnTo>
                  <a:pt x="271" y="156"/>
                </a:lnTo>
                <a:lnTo>
                  <a:pt x="271" y="158"/>
                </a:lnTo>
                <a:lnTo>
                  <a:pt x="271" y="160"/>
                </a:lnTo>
                <a:lnTo>
                  <a:pt x="271" y="163"/>
                </a:lnTo>
                <a:lnTo>
                  <a:pt x="271" y="165"/>
                </a:lnTo>
                <a:lnTo>
                  <a:pt x="271" y="170"/>
                </a:lnTo>
                <a:lnTo>
                  <a:pt x="271" y="172"/>
                </a:lnTo>
                <a:lnTo>
                  <a:pt x="271" y="178"/>
                </a:lnTo>
                <a:lnTo>
                  <a:pt x="271" y="185"/>
                </a:lnTo>
                <a:lnTo>
                  <a:pt x="271" y="187"/>
                </a:lnTo>
                <a:lnTo>
                  <a:pt x="271" y="192"/>
                </a:lnTo>
                <a:lnTo>
                  <a:pt x="271" y="197"/>
                </a:lnTo>
                <a:lnTo>
                  <a:pt x="271" y="203"/>
                </a:lnTo>
                <a:lnTo>
                  <a:pt x="271" y="206"/>
                </a:lnTo>
                <a:lnTo>
                  <a:pt x="271" y="213"/>
                </a:lnTo>
                <a:lnTo>
                  <a:pt x="271" y="215"/>
                </a:lnTo>
                <a:lnTo>
                  <a:pt x="271" y="216"/>
                </a:lnTo>
                <a:lnTo>
                  <a:pt x="271" y="225"/>
                </a:lnTo>
                <a:lnTo>
                  <a:pt x="271" y="235"/>
                </a:lnTo>
                <a:lnTo>
                  <a:pt x="271" y="237"/>
                </a:lnTo>
                <a:lnTo>
                  <a:pt x="271" y="239"/>
                </a:lnTo>
                <a:lnTo>
                  <a:pt x="271" y="242"/>
                </a:lnTo>
                <a:lnTo>
                  <a:pt x="271" y="246"/>
                </a:lnTo>
                <a:lnTo>
                  <a:pt x="271" y="247"/>
                </a:lnTo>
                <a:lnTo>
                  <a:pt x="270" y="247"/>
                </a:lnTo>
                <a:lnTo>
                  <a:pt x="268" y="249"/>
                </a:lnTo>
                <a:lnTo>
                  <a:pt x="265" y="249"/>
                </a:lnTo>
                <a:lnTo>
                  <a:pt x="261" y="251"/>
                </a:lnTo>
                <a:lnTo>
                  <a:pt x="259" y="252"/>
                </a:lnTo>
                <a:lnTo>
                  <a:pt x="258" y="252"/>
                </a:lnTo>
                <a:lnTo>
                  <a:pt x="256" y="252"/>
                </a:lnTo>
                <a:lnTo>
                  <a:pt x="253" y="252"/>
                </a:lnTo>
                <a:lnTo>
                  <a:pt x="249" y="251"/>
                </a:lnTo>
                <a:lnTo>
                  <a:pt x="247" y="249"/>
                </a:lnTo>
                <a:lnTo>
                  <a:pt x="246" y="247"/>
                </a:lnTo>
                <a:lnTo>
                  <a:pt x="242" y="244"/>
                </a:lnTo>
                <a:lnTo>
                  <a:pt x="237" y="242"/>
                </a:lnTo>
                <a:lnTo>
                  <a:pt x="235" y="240"/>
                </a:lnTo>
                <a:lnTo>
                  <a:pt x="232" y="240"/>
                </a:lnTo>
                <a:lnTo>
                  <a:pt x="230" y="240"/>
                </a:lnTo>
                <a:lnTo>
                  <a:pt x="228" y="240"/>
                </a:lnTo>
                <a:lnTo>
                  <a:pt x="225" y="240"/>
                </a:lnTo>
                <a:lnTo>
                  <a:pt x="222" y="240"/>
                </a:lnTo>
                <a:lnTo>
                  <a:pt x="220" y="240"/>
                </a:lnTo>
                <a:lnTo>
                  <a:pt x="218" y="240"/>
                </a:lnTo>
                <a:lnTo>
                  <a:pt x="216" y="240"/>
                </a:lnTo>
                <a:lnTo>
                  <a:pt x="215" y="242"/>
                </a:lnTo>
                <a:lnTo>
                  <a:pt x="210" y="244"/>
                </a:lnTo>
                <a:lnTo>
                  <a:pt x="206" y="246"/>
                </a:lnTo>
                <a:lnTo>
                  <a:pt x="203" y="247"/>
                </a:lnTo>
                <a:lnTo>
                  <a:pt x="201" y="247"/>
                </a:lnTo>
                <a:lnTo>
                  <a:pt x="201" y="249"/>
                </a:lnTo>
                <a:lnTo>
                  <a:pt x="194" y="256"/>
                </a:lnTo>
                <a:lnTo>
                  <a:pt x="192" y="258"/>
                </a:lnTo>
                <a:lnTo>
                  <a:pt x="189" y="261"/>
                </a:lnTo>
                <a:lnTo>
                  <a:pt x="185" y="264"/>
                </a:lnTo>
                <a:lnTo>
                  <a:pt x="184" y="264"/>
                </a:lnTo>
                <a:lnTo>
                  <a:pt x="182" y="264"/>
                </a:lnTo>
                <a:lnTo>
                  <a:pt x="177" y="264"/>
                </a:lnTo>
                <a:lnTo>
                  <a:pt x="175" y="264"/>
                </a:lnTo>
                <a:lnTo>
                  <a:pt x="173" y="264"/>
                </a:lnTo>
                <a:lnTo>
                  <a:pt x="170" y="264"/>
                </a:lnTo>
                <a:lnTo>
                  <a:pt x="170" y="263"/>
                </a:lnTo>
                <a:lnTo>
                  <a:pt x="168" y="264"/>
                </a:lnTo>
                <a:lnTo>
                  <a:pt x="165" y="266"/>
                </a:lnTo>
                <a:lnTo>
                  <a:pt x="163" y="268"/>
                </a:lnTo>
                <a:lnTo>
                  <a:pt x="161" y="268"/>
                </a:lnTo>
                <a:lnTo>
                  <a:pt x="161" y="270"/>
                </a:lnTo>
                <a:lnTo>
                  <a:pt x="161" y="270"/>
                </a:lnTo>
                <a:lnTo>
                  <a:pt x="160" y="271"/>
                </a:lnTo>
                <a:lnTo>
                  <a:pt x="160" y="273"/>
                </a:lnTo>
                <a:lnTo>
                  <a:pt x="158" y="276"/>
                </a:lnTo>
                <a:lnTo>
                  <a:pt x="158" y="278"/>
                </a:lnTo>
                <a:lnTo>
                  <a:pt x="156" y="283"/>
                </a:lnTo>
                <a:lnTo>
                  <a:pt x="156" y="285"/>
                </a:lnTo>
                <a:lnTo>
                  <a:pt x="156" y="287"/>
                </a:lnTo>
                <a:lnTo>
                  <a:pt x="156" y="289"/>
                </a:lnTo>
                <a:lnTo>
                  <a:pt x="154" y="289"/>
                </a:lnTo>
                <a:lnTo>
                  <a:pt x="154" y="290"/>
                </a:lnTo>
                <a:lnTo>
                  <a:pt x="151" y="294"/>
                </a:lnTo>
                <a:lnTo>
                  <a:pt x="149" y="295"/>
                </a:lnTo>
                <a:lnTo>
                  <a:pt x="146" y="295"/>
                </a:lnTo>
                <a:lnTo>
                  <a:pt x="144" y="295"/>
                </a:lnTo>
                <a:lnTo>
                  <a:pt x="141" y="295"/>
                </a:lnTo>
                <a:lnTo>
                  <a:pt x="139" y="294"/>
                </a:lnTo>
                <a:lnTo>
                  <a:pt x="136" y="290"/>
                </a:lnTo>
                <a:lnTo>
                  <a:pt x="134" y="287"/>
                </a:lnTo>
                <a:lnTo>
                  <a:pt x="134" y="285"/>
                </a:lnTo>
                <a:lnTo>
                  <a:pt x="134" y="285"/>
                </a:lnTo>
                <a:lnTo>
                  <a:pt x="134" y="282"/>
                </a:lnTo>
                <a:lnTo>
                  <a:pt x="137" y="275"/>
                </a:lnTo>
                <a:lnTo>
                  <a:pt x="139" y="273"/>
                </a:lnTo>
                <a:lnTo>
                  <a:pt x="141" y="273"/>
                </a:lnTo>
                <a:lnTo>
                  <a:pt x="141" y="271"/>
                </a:lnTo>
                <a:lnTo>
                  <a:pt x="144" y="270"/>
                </a:lnTo>
                <a:lnTo>
                  <a:pt x="144" y="270"/>
                </a:lnTo>
                <a:lnTo>
                  <a:pt x="146" y="268"/>
                </a:lnTo>
                <a:lnTo>
                  <a:pt x="148" y="266"/>
                </a:lnTo>
                <a:lnTo>
                  <a:pt x="149" y="264"/>
                </a:lnTo>
                <a:lnTo>
                  <a:pt x="149" y="263"/>
                </a:lnTo>
                <a:lnTo>
                  <a:pt x="149" y="261"/>
                </a:lnTo>
                <a:lnTo>
                  <a:pt x="149" y="259"/>
                </a:lnTo>
                <a:lnTo>
                  <a:pt x="149" y="256"/>
                </a:lnTo>
                <a:lnTo>
                  <a:pt x="149" y="256"/>
                </a:lnTo>
                <a:lnTo>
                  <a:pt x="148" y="256"/>
                </a:lnTo>
                <a:lnTo>
                  <a:pt x="146" y="252"/>
                </a:lnTo>
                <a:lnTo>
                  <a:pt x="142" y="249"/>
                </a:lnTo>
                <a:lnTo>
                  <a:pt x="141" y="247"/>
                </a:lnTo>
                <a:lnTo>
                  <a:pt x="141" y="247"/>
                </a:lnTo>
                <a:lnTo>
                  <a:pt x="141" y="246"/>
                </a:lnTo>
                <a:lnTo>
                  <a:pt x="139" y="247"/>
                </a:lnTo>
                <a:lnTo>
                  <a:pt x="137" y="247"/>
                </a:lnTo>
                <a:lnTo>
                  <a:pt x="134" y="251"/>
                </a:lnTo>
                <a:lnTo>
                  <a:pt x="130" y="252"/>
                </a:lnTo>
                <a:lnTo>
                  <a:pt x="125" y="252"/>
                </a:lnTo>
                <a:lnTo>
                  <a:pt x="125" y="252"/>
                </a:lnTo>
                <a:lnTo>
                  <a:pt x="124" y="254"/>
                </a:lnTo>
                <a:lnTo>
                  <a:pt x="122" y="254"/>
                </a:lnTo>
                <a:lnTo>
                  <a:pt x="120" y="254"/>
                </a:lnTo>
                <a:lnTo>
                  <a:pt x="118" y="256"/>
                </a:lnTo>
                <a:lnTo>
                  <a:pt x="115" y="256"/>
                </a:lnTo>
                <a:lnTo>
                  <a:pt x="113" y="256"/>
                </a:lnTo>
                <a:lnTo>
                  <a:pt x="111" y="256"/>
                </a:lnTo>
                <a:lnTo>
                  <a:pt x="110" y="256"/>
                </a:lnTo>
                <a:lnTo>
                  <a:pt x="110" y="256"/>
                </a:lnTo>
                <a:lnTo>
                  <a:pt x="110" y="258"/>
                </a:lnTo>
                <a:lnTo>
                  <a:pt x="108" y="258"/>
                </a:lnTo>
                <a:lnTo>
                  <a:pt x="108" y="259"/>
                </a:lnTo>
                <a:lnTo>
                  <a:pt x="106" y="259"/>
                </a:lnTo>
                <a:lnTo>
                  <a:pt x="106" y="261"/>
                </a:lnTo>
                <a:lnTo>
                  <a:pt x="105" y="263"/>
                </a:lnTo>
                <a:lnTo>
                  <a:pt x="105" y="264"/>
                </a:lnTo>
                <a:lnTo>
                  <a:pt x="105" y="266"/>
                </a:lnTo>
                <a:lnTo>
                  <a:pt x="105" y="268"/>
                </a:lnTo>
                <a:lnTo>
                  <a:pt x="106" y="268"/>
                </a:lnTo>
                <a:lnTo>
                  <a:pt x="106" y="270"/>
                </a:lnTo>
                <a:lnTo>
                  <a:pt x="106" y="270"/>
                </a:lnTo>
                <a:lnTo>
                  <a:pt x="108" y="271"/>
                </a:lnTo>
                <a:lnTo>
                  <a:pt x="110" y="275"/>
                </a:lnTo>
                <a:lnTo>
                  <a:pt x="110" y="275"/>
                </a:lnTo>
                <a:lnTo>
                  <a:pt x="110" y="276"/>
                </a:lnTo>
                <a:lnTo>
                  <a:pt x="110" y="278"/>
                </a:lnTo>
                <a:lnTo>
                  <a:pt x="111" y="280"/>
                </a:lnTo>
                <a:lnTo>
                  <a:pt x="111" y="282"/>
                </a:lnTo>
                <a:lnTo>
                  <a:pt x="111" y="285"/>
                </a:lnTo>
                <a:lnTo>
                  <a:pt x="111" y="285"/>
                </a:lnTo>
                <a:lnTo>
                  <a:pt x="110" y="285"/>
                </a:lnTo>
                <a:lnTo>
                  <a:pt x="110" y="287"/>
                </a:lnTo>
                <a:lnTo>
                  <a:pt x="108" y="289"/>
                </a:lnTo>
                <a:lnTo>
                  <a:pt x="106" y="290"/>
                </a:lnTo>
                <a:lnTo>
                  <a:pt x="105" y="290"/>
                </a:lnTo>
                <a:lnTo>
                  <a:pt x="103" y="294"/>
                </a:lnTo>
                <a:lnTo>
                  <a:pt x="101" y="295"/>
                </a:lnTo>
                <a:lnTo>
                  <a:pt x="99" y="297"/>
                </a:lnTo>
                <a:lnTo>
                  <a:pt x="98" y="297"/>
                </a:lnTo>
                <a:lnTo>
                  <a:pt x="94" y="299"/>
                </a:lnTo>
                <a:lnTo>
                  <a:pt x="94" y="301"/>
                </a:lnTo>
                <a:lnTo>
                  <a:pt x="93" y="301"/>
                </a:lnTo>
                <a:lnTo>
                  <a:pt x="91" y="301"/>
                </a:lnTo>
                <a:lnTo>
                  <a:pt x="89" y="301"/>
                </a:lnTo>
                <a:lnTo>
                  <a:pt x="87" y="301"/>
                </a:lnTo>
                <a:lnTo>
                  <a:pt x="86" y="301"/>
                </a:lnTo>
                <a:lnTo>
                  <a:pt x="84" y="301"/>
                </a:lnTo>
                <a:lnTo>
                  <a:pt x="82" y="301"/>
                </a:lnTo>
                <a:lnTo>
                  <a:pt x="81" y="301"/>
                </a:lnTo>
                <a:lnTo>
                  <a:pt x="81" y="301"/>
                </a:lnTo>
                <a:lnTo>
                  <a:pt x="79" y="301"/>
                </a:lnTo>
                <a:lnTo>
                  <a:pt x="75" y="301"/>
                </a:lnTo>
                <a:lnTo>
                  <a:pt x="74" y="301"/>
                </a:lnTo>
                <a:lnTo>
                  <a:pt x="72" y="301"/>
                </a:lnTo>
                <a:lnTo>
                  <a:pt x="70" y="299"/>
                </a:lnTo>
                <a:lnTo>
                  <a:pt x="68" y="297"/>
                </a:lnTo>
                <a:lnTo>
                  <a:pt x="67" y="297"/>
                </a:lnTo>
                <a:lnTo>
                  <a:pt x="65" y="295"/>
                </a:lnTo>
                <a:lnTo>
                  <a:pt x="65" y="295"/>
                </a:lnTo>
                <a:lnTo>
                  <a:pt x="65" y="294"/>
                </a:lnTo>
                <a:lnTo>
                  <a:pt x="60" y="289"/>
                </a:lnTo>
                <a:lnTo>
                  <a:pt x="53" y="282"/>
                </a:lnTo>
                <a:lnTo>
                  <a:pt x="51" y="280"/>
                </a:lnTo>
                <a:lnTo>
                  <a:pt x="51" y="278"/>
                </a:lnTo>
                <a:lnTo>
                  <a:pt x="51" y="276"/>
                </a:lnTo>
                <a:lnTo>
                  <a:pt x="50" y="276"/>
                </a:lnTo>
                <a:lnTo>
                  <a:pt x="50" y="275"/>
                </a:lnTo>
                <a:lnTo>
                  <a:pt x="50" y="273"/>
                </a:lnTo>
                <a:lnTo>
                  <a:pt x="48" y="273"/>
                </a:lnTo>
                <a:lnTo>
                  <a:pt x="48" y="271"/>
                </a:lnTo>
                <a:lnTo>
                  <a:pt x="46" y="271"/>
                </a:lnTo>
                <a:lnTo>
                  <a:pt x="44" y="270"/>
                </a:lnTo>
                <a:lnTo>
                  <a:pt x="43" y="270"/>
                </a:lnTo>
                <a:lnTo>
                  <a:pt x="41" y="270"/>
                </a:lnTo>
                <a:lnTo>
                  <a:pt x="39" y="270"/>
                </a:lnTo>
                <a:lnTo>
                  <a:pt x="38" y="270"/>
                </a:lnTo>
                <a:lnTo>
                  <a:pt x="36" y="270"/>
                </a:lnTo>
                <a:lnTo>
                  <a:pt x="34" y="270"/>
                </a:lnTo>
                <a:lnTo>
                  <a:pt x="32" y="268"/>
                </a:lnTo>
                <a:lnTo>
                  <a:pt x="29" y="268"/>
                </a:lnTo>
                <a:lnTo>
                  <a:pt x="27" y="268"/>
                </a:lnTo>
                <a:lnTo>
                  <a:pt x="25" y="268"/>
                </a:lnTo>
                <a:lnTo>
                  <a:pt x="22" y="268"/>
                </a:lnTo>
                <a:lnTo>
                  <a:pt x="20" y="266"/>
                </a:lnTo>
                <a:lnTo>
                  <a:pt x="20" y="266"/>
                </a:lnTo>
                <a:lnTo>
                  <a:pt x="19" y="266"/>
                </a:lnTo>
                <a:lnTo>
                  <a:pt x="17" y="266"/>
                </a:lnTo>
                <a:lnTo>
                  <a:pt x="17" y="264"/>
                </a:lnTo>
                <a:lnTo>
                  <a:pt x="15" y="264"/>
                </a:lnTo>
                <a:lnTo>
                  <a:pt x="15" y="263"/>
                </a:lnTo>
                <a:lnTo>
                  <a:pt x="15" y="261"/>
                </a:lnTo>
                <a:lnTo>
                  <a:pt x="15" y="259"/>
                </a:lnTo>
                <a:lnTo>
                  <a:pt x="15" y="258"/>
                </a:lnTo>
                <a:lnTo>
                  <a:pt x="17" y="258"/>
                </a:lnTo>
                <a:lnTo>
                  <a:pt x="17" y="256"/>
                </a:lnTo>
                <a:lnTo>
                  <a:pt x="19" y="256"/>
                </a:lnTo>
                <a:lnTo>
                  <a:pt x="19" y="256"/>
                </a:lnTo>
                <a:lnTo>
                  <a:pt x="20" y="256"/>
                </a:lnTo>
                <a:lnTo>
                  <a:pt x="20" y="254"/>
                </a:lnTo>
                <a:lnTo>
                  <a:pt x="20" y="254"/>
                </a:lnTo>
                <a:lnTo>
                  <a:pt x="22" y="252"/>
                </a:lnTo>
                <a:lnTo>
                  <a:pt x="22" y="251"/>
                </a:lnTo>
                <a:lnTo>
                  <a:pt x="24" y="249"/>
                </a:lnTo>
                <a:lnTo>
                  <a:pt x="24" y="247"/>
                </a:lnTo>
                <a:lnTo>
                  <a:pt x="25" y="246"/>
                </a:lnTo>
                <a:lnTo>
                  <a:pt x="25" y="244"/>
                </a:lnTo>
                <a:lnTo>
                  <a:pt x="25" y="242"/>
                </a:lnTo>
                <a:lnTo>
                  <a:pt x="25" y="240"/>
                </a:lnTo>
                <a:lnTo>
                  <a:pt x="25" y="240"/>
                </a:lnTo>
                <a:lnTo>
                  <a:pt x="24" y="240"/>
                </a:lnTo>
                <a:lnTo>
                  <a:pt x="22" y="240"/>
                </a:lnTo>
                <a:lnTo>
                  <a:pt x="20" y="240"/>
                </a:lnTo>
                <a:lnTo>
                  <a:pt x="20" y="239"/>
                </a:lnTo>
                <a:lnTo>
                  <a:pt x="20" y="240"/>
                </a:lnTo>
                <a:lnTo>
                  <a:pt x="20" y="239"/>
                </a:lnTo>
                <a:lnTo>
                  <a:pt x="19" y="239"/>
                </a:lnTo>
                <a:lnTo>
                  <a:pt x="17" y="239"/>
                </a:lnTo>
                <a:lnTo>
                  <a:pt x="15" y="240"/>
                </a:lnTo>
                <a:lnTo>
                  <a:pt x="13" y="240"/>
                </a:lnTo>
                <a:lnTo>
                  <a:pt x="12" y="240"/>
                </a:lnTo>
                <a:lnTo>
                  <a:pt x="12" y="240"/>
                </a:lnTo>
                <a:lnTo>
                  <a:pt x="10" y="240"/>
                </a:lnTo>
                <a:lnTo>
                  <a:pt x="8" y="242"/>
                </a:lnTo>
                <a:lnTo>
                  <a:pt x="7" y="242"/>
                </a:lnTo>
                <a:lnTo>
                  <a:pt x="7" y="244"/>
                </a:lnTo>
                <a:lnTo>
                  <a:pt x="5" y="244"/>
                </a:lnTo>
                <a:lnTo>
                  <a:pt x="5" y="244"/>
                </a:lnTo>
                <a:lnTo>
                  <a:pt x="3" y="244"/>
                </a:lnTo>
                <a:lnTo>
                  <a:pt x="1" y="244"/>
                </a:lnTo>
                <a:lnTo>
                  <a:pt x="0" y="244"/>
                </a:lnTo>
                <a:lnTo>
                  <a:pt x="0" y="242"/>
                </a:lnTo>
                <a:lnTo>
                  <a:pt x="0" y="240"/>
                </a:lnTo>
                <a:lnTo>
                  <a:pt x="0" y="228"/>
                </a:lnTo>
                <a:lnTo>
                  <a:pt x="1" y="225"/>
                </a:lnTo>
                <a:lnTo>
                  <a:pt x="1" y="221"/>
                </a:lnTo>
                <a:lnTo>
                  <a:pt x="1" y="209"/>
                </a:lnTo>
                <a:lnTo>
                  <a:pt x="1" y="208"/>
                </a:lnTo>
                <a:lnTo>
                  <a:pt x="1" y="199"/>
                </a:lnTo>
                <a:lnTo>
                  <a:pt x="1" y="194"/>
                </a:lnTo>
                <a:lnTo>
                  <a:pt x="1" y="194"/>
                </a:lnTo>
                <a:lnTo>
                  <a:pt x="1" y="192"/>
                </a:lnTo>
                <a:lnTo>
                  <a:pt x="1" y="190"/>
                </a:lnTo>
                <a:lnTo>
                  <a:pt x="1" y="185"/>
                </a:lnTo>
                <a:lnTo>
                  <a:pt x="1" y="182"/>
                </a:lnTo>
                <a:lnTo>
                  <a:pt x="1" y="178"/>
                </a:lnTo>
                <a:lnTo>
                  <a:pt x="1" y="166"/>
                </a:lnTo>
                <a:lnTo>
                  <a:pt x="1" y="165"/>
                </a:lnTo>
                <a:lnTo>
                  <a:pt x="1" y="161"/>
                </a:lnTo>
                <a:lnTo>
                  <a:pt x="1" y="154"/>
                </a:lnTo>
                <a:lnTo>
                  <a:pt x="1" y="153"/>
                </a:lnTo>
                <a:lnTo>
                  <a:pt x="1" y="149"/>
                </a:lnTo>
                <a:lnTo>
                  <a:pt x="1" y="149"/>
                </a:lnTo>
                <a:lnTo>
                  <a:pt x="1" y="146"/>
                </a:lnTo>
                <a:lnTo>
                  <a:pt x="1" y="144"/>
                </a:lnTo>
                <a:lnTo>
                  <a:pt x="1" y="142"/>
                </a:lnTo>
                <a:lnTo>
                  <a:pt x="1" y="139"/>
                </a:lnTo>
                <a:lnTo>
                  <a:pt x="1" y="137"/>
                </a:lnTo>
                <a:lnTo>
                  <a:pt x="1" y="135"/>
                </a:lnTo>
                <a:lnTo>
                  <a:pt x="3" y="134"/>
                </a:lnTo>
                <a:lnTo>
                  <a:pt x="3" y="134"/>
                </a:lnTo>
                <a:lnTo>
                  <a:pt x="3" y="132"/>
                </a:lnTo>
                <a:lnTo>
                  <a:pt x="3" y="129"/>
                </a:lnTo>
                <a:lnTo>
                  <a:pt x="3" y="122"/>
                </a:lnTo>
                <a:lnTo>
                  <a:pt x="3" y="115"/>
                </a:lnTo>
                <a:lnTo>
                  <a:pt x="3" y="113"/>
                </a:lnTo>
                <a:lnTo>
                  <a:pt x="3" y="108"/>
                </a:lnTo>
                <a:lnTo>
                  <a:pt x="3" y="106"/>
                </a:lnTo>
                <a:lnTo>
                  <a:pt x="3" y="104"/>
                </a:lnTo>
                <a:lnTo>
                  <a:pt x="3" y="104"/>
                </a:lnTo>
                <a:lnTo>
                  <a:pt x="3" y="103"/>
                </a:lnTo>
                <a:lnTo>
                  <a:pt x="3" y="101"/>
                </a:lnTo>
                <a:lnTo>
                  <a:pt x="3" y="99"/>
                </a:lnTo>
                <a:lnTo>
                  <a:pt x="3" y="94"/>
                </a:lnTo>
                <a:lnTo>
                  <a:pt x="3" y="89"/>
                </a:lnTo>
                <a:lnTo>
                  <a:pt x="3" y="80"/>
                </a:lnTo>
                <a:lnTo>
                  <a:pt x="3" y="79"/>
                </a:lnTo>
                <a:lnTo>
                  <a:pt x="3" y="75"/>
                </a:lnTo>
                <a:lnTo>
                  <a:pt x="3" y="73"/>
                </a:lnTo>
                <a:lnTo>
                  <a:pt x="3" y="73"/>
                </a:lnTo>
                <a:lnTo>
                  <a:pt x="3" y="70"/>
                </a:lnTo>
                <a:lnTo>
                  <a:pt x="3" y="65"/>
                </a:lnTo>
                <a:lnTo>
                  <a:pt x="3" y="61"/>
                </a:lnTo>
                <a:lnTo>
                  <a:pt x="5" y="60"/>
                </a:lnTo>
                <a:lnTo>
                  <a:pt x="5" y="55"/>
                </a:lnTo>
                <a:lnTo>
                  <a:pt x="5" y="53"/>
                </a:lnTo>
                <a:lnTo>
                  <a:pt x="5" y="51"/>
                </a:lnTo>
                <a:lnTo>
                  <a:pt x="5" y="48"/>
                </a:lnTo>
                <a:lnTo>
                  <a:pt x="5" y="43"/>
                </a:lnTo>
                <a:lnTo>
                  <a:pt x="5" y="39"/>
                </a:lnTo>
                <a:lnTo>
                  <a:pt x="5" y="37"/>
                </a:lnTo>
                <a:lnTo>
                  <a:pt x="5" y="34"/>
                </a:lnTo>
                <a:lnTo>
                  <a:pt x="5" y="30"/>
                </a:lnTo>
                <a:lnTo>
                  <a:pt x="5" y="29"/>
                </a:lnTo>
                <a:lnTo>
                  <a:pt x="5" y="27"/>
                </a:lnTo>
                <a:lnTo>
                  <a:pt x="5" y="25"/>
                </a:lnTo>
                <a:lnTo>
                  <a:pt x="5" y="20"/>
                </a:lnTo>
                <a:lnTo>
                  <a:pt x="5" y="18"/>
                </a:lnTo>
                <a:lnTo>
                  <a:pt x="5" y="13"/>
                </a:lnTo>
                <a:lnTo>
                  <a:pt x="5" y="10"/>
                </a:lnTo>
                <a:lnTo>
                  <a:pt x="5" y="3"/>
                </a:lnTo>
                <a:lnTo>
                  <a:pt x="5"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5" name="Freeform 143"/>
          <p:cNvSpPr>
            <a:spLocks/>
          </p:cNvSpPr>
          <p:nvPr/>
        </p:nvSpPr>
        <p:spPr bwMode="auto">
          <a:xfrm>
            <a:off x="4489847" y="1635919"/>
            <a:ext cx="280988" cy="325041"/>
          </a:xfrm>
          <a:custGeom>
            <a:avLst/>
            <a:gdLst/>
            <a:ahLst/>
            <a:cxnLst>
              <a:cxn ang="0">
                <a:pos x="26" y="0"/>
              </a:cxn>
              <a:cxn ang="0">
                <a:pos x="62" y="1"/>
              </a:cxn>
              <a:cxn ang="0">
                <a:pos x="83" y="1"/>
              </a:cxn>
              <a:cxn ang="0">
                <a:pos x="93" y="1"/>
              </a:cxn>
              <a:cxn ang="0">
                <a:pos x="108" y="1"/>
              </a:cxn>
              <a:cxn ang="0">
                <a:pos x="119" y="1"/>
              </a:cxn>
              <a:cxn ang="0">
                <a:pos x="129" y="1"/>
              </a:cxn>
              <a:cxn ang="0">
                <a:pos x="146" y="1"/>
              </a:cxn>
              <a:cxn ang="0">
                <a:pos x="179" y="1"/>
              </a:cxn>
              <a:cxn ang="0">
                <a:pos x="201" y="3"/>
              </a:cxn>
              <a:cxn ang="0">
                <a:pos x="220" y="3"/>
              </a:cxn>
              <a:cxn ang="0">
                <a:pos x="236" y="5"/>
              </a:cxn>
              <a:cxn ang="0">
                <a:pos x="234" y="22"/>
              </a:cxn>
              <a:cxn ang="0">
                <a:pos x="232" y="57"/>
              </a:cxn>
              <a:cxn ang="0">
                <a:pos x="232" y="84"/>
              </a:cxn>
              <a:cxn ang="0">
                <a:pos x="232" y="117"/>
              </a:cxn>
              <a:cxn ang="0">
                <a:pos x="232" y="139"/>
              </a:cxn>
              <a:cxn ang="0">
                <a:pos x="231" y="161"/>
              </a:cxn>
              <a:cxn ang="0">
                <a:pos x="231" y="177"/>
              </a:cxn>
              <a:cxn ang="0">
                <a:pos x="231" y="196"/>
              </a:cxn>
              <a:cxn ang="0">
                <a:pos x="231" y="206"/>
              </a:cxn>
              <a:cxn ang="0">
                <a:pos x="231" y="217"/>
              </a:cxn>
              <a:cxn ang="0">
                <a:pos x="229" y="241"/>
              </a:cxn>
              <a:cxn ang="0">
                <a:pos x="229" y="268"/>
              </a:cxn>
              <a:cxn ang="0">
                <a:pos x="219" y="273"/>
              </a:cxn>
              <a:cxn ang="0">
                <a:pos x="208" y="273"/>
              </a:cxn>
              <a:cxn ang="0">
                <a:pos x="184" y="272"/>
              </a:cxn>
              <a:cxn ang="0">
                <a:pos x="170" y="270"/>
              </a:cxn>
              <a:cxn ang="0">
                <a:pos x="153" y="270"/>
              </a:cxn>
              <a:cxn ang="0">
                <a:pos x="139" y="270"/>
              </a:cxn>
              <a:cxn ang="0">
                <a:pos x="122" y="270"/>
              </a:cxn>
              <a:cxn ang="0">
                <a:pos x="100" y="270"/>
              </a:cxn>
              <a:cxn ang="0">
                <a:pos x="88" y="268"/>
              </a:cxn>
              <a:cxn ang="0">
                <a:pos x="71" y="268"/>
              </a:cxn>
              <a:cxn ang="0">
                <a:pos x="55" y="268"/>
              </a:cxn>
              <a:cxn ang="0">
                <a:pos x="48" y="268"/>
              </a:cxn>
              <a:cxn ang="0">
                <a:pos x="33" y="268"/>
              </a:cxn>
              <a:cxn ang="0">
                <a:pos x="17" y="268"/>
              </a:cxn>
              <a:cxn ang="0">
                <a:pos x="10" y="266"/>
              </a:cxn>
              <a:cxn ang="0">
                <a:pos x="0" y="256"/>
              </a:cxn>
              <a:cxn ang="0">
                <a:pos x="2" y="223"/>
              </a:cxn>
              <a:cxn ang="0">
                <a:pos x="2" y="199"/>
              </a:cxn>
              <a:cxn ang="0">
                <a:pos x="2" y="168"/>
              </a:cxn>
              <a:cxn ang="0">
                <a:pos x="2" y="149"/>
              </a:cxn>
              <a:cxn ang="0">
                <a:pos x="4" y="130"/>
              </a:cxn>
              <a:cxn ang="0">
                <a:pos x="4" y="110"/>
              </a:cxn>
              <a:cxn ang="0">
                <a:pos x="4" y="100"/>
              </a:cxn>
              <a:cxn ang="0">
                <a:pos x="5" y="77"/>
              </a:cxn>
              <a:cxn ang="0">
                <a:pos x="7" y="44"/>
              </a:cxn>
              <a:cxn ang="0">
                <a:pos x="7" y="31"/>
              </a:cxn>
              <a:cxn ang="0">
                <a:pos x="9" y="8"/>
              </a:cxn>
            </a:cxnLst>
            <a:rect l="0" t="0" r="r" b="b"/>
            <a:pathLst>
              <a:path w="236" h="273">
                <a:moveTo>
                  <a:pt x="9" y="0"/>
                </a:moveTo>
                <a:lnTo>
                  <a:pt x="16" y="0"/>
                </a:lnTo>
                <a:lnTo>
                  <a:pt x="19" y="0"/>
                </a:lnTo>
                <a:lnTo>
                  <a:pt x="26" y="0"/>
                </a:lnTo>
                <a:lnTo>
                  <a:pt x="33" y="1"/>
                </a:lnTo>
                <a:lnTo>
                  <a:pt x="36" y="1"/>
                </a:lnTo>
                <a:lnTo>
                  <a:pt x="43" y="1"/>
                </a:lnTo>
                <a:lnTo>
                  <a:pt x="62" y="1"/>
                </a:lnTo>
                <a:lnTo>
                  <a:pt x="67" y="1"/>
                </a:lnTo>
                <a:lnTo>
                  <a:pt x="69" y="1"/>
                </a:lnTo>
                <a:lnTo>
                  <a:pt x="79" y="1"/>
                </a:lnTo>
                <a:lnTo>
                  <a:pt x="83" y="1"/>
                </a:lnTo>
                <a:lnTo>
                  <a:pt x="84" y="1"/>
                </a:lnTo>
                <a:lnTo>
                  <a:pt x="88" y="1"/>
                </a:lnTo>
                <a:lnTo>
                  <a:pt x="91" y="1"/>
                </a:lnTo>
                <a:lnTo>
                  <a:pt x="93" y="1"/>
                </a:lnTo>
                <a:lnTo>
                  <a:pt x="98" y="1"/>
                </a:lnTo>
                <a:lnTo>
                  <a:pt x="103" y="1"/>
                </a:lnTo>
                <a:lnTo>
                  <a:pt x="108" y="1"/>
                </a:lnTo>
                <a:lnTo>
                  <a:pt x="108" y="1"/>
                </a:lnTo>
                <a:lnTo>
                  <a:pt x="110" y="1"/>
                </a:lnTo>
                <a:lnTo>
                  <a:pt x="114" y="1"/>
                </a:lnTo>
                <a:lnTo>
                  <a:pt x="117" y="1"/>
                </a:lnTo>
                <a:lnTo>
                  <a:pt x="119" y="1"/>
                </a:lnTo>
                <a:lnTo>
                  <a:pt x="120" y="1"/>
                </a:lnTo>
                <a:lnTo>
                  <a:pt x="122" y="1"/>
                </a:lnTo>
                <a:lnTo>
                  <a:pt x="127" y="1"/>
                </a:lnTo>
                <a:lnTo>
                  <a:pt x="129" y="1"/>
                </a:lnTo>
                <a:lnTo>
                  <a:pt x="134" y="1"/>
                </a:lnTo>
                <a:lnTo>
                  <a:pt x="136" y="1"/>
                </a:lnTo>
                <a:lnTo>
                  <a:pt x="139" y="1"/>
                </a:lnTo>
                <a:lnTo>
                  <a:pt x="146" y="1"/>
                </a:lnTo>
                <a:lnTo>
                  <a:pt x="160" y="1"/>
                </a:lnTo>
                <a:lnTo>
                  <a:pt x="169" y="1"/>
                </a:lnTo>
                <a:lnTo>
                  <a:pt x="174" y="1"/>
                </a:lnTo>
                <a:lnTo>
                  <a:pt x="179" y="1"/>
                </a:lnTo>
                <a:lnTo>
                  <a:pt x="186" y="1"/>
                </a:lnTo>
                <a:lnTo>
                  <a:pt x="189" y="1"/>
                </a:lnTo>
                <a:lnTo>
                  <a:pt x="191" y="3"/>
                </a:lnTo>
                <a:lnTo>
                  <a:pt x="201" y="3"/>
                </a:lnTo>
                <a:lnTo>
                  <a:pt x="212" y="3"/>
                </a:lnTo>
                <a:lnTo>
                  <a:pt x="213" y="3"/>
                </a:lnTo>
                <a:lnTo>
                  <a:pt x="213" y="3"/>
                </a:lnTo>
                <a:lnTo>
                  <a:pt x="220" y="3"/>
                </a:lnTo>
                <a:lnTo>
                  <a:pt x="224" y="5"/>
                </a:lnTo>
                <a:lnTo>
                  <a:pt x="229" y="5"/>
                </a:lnTo>
                <a:lnTo>
                  <a:pt x="234" y="5"/>
                </a:lnTo>
                <a:lnTo>
                  <a:pt x="236" y="5"/>
                </a:lnTo>
                <a:lnTo>
                  <a:pt x="234" y="10"/>
                </a:lnTo>
                <a:lnTo>
                  <a:pt x="234" y="14"/>
                </a:lnTo>
                <a:lnTo>
                  <a:pt x="234" y="20"/>
                </a:lnTo>
                <a:lnTo>
                  <a:pt x="234" y="22"/>
                </a:lnTo>
                <a:lnTo>
                  <a:pt x="234" y="39"/>
                </a:lnTo>
                <a:lnTo>
                  <a:pt x="234" y="46"/>
                </a:lnTo>
                <a:lnTo>
                  <a:pt x="234" y="53"/>
                </a:lnTo>
                <a:lnTo>
                  <a:pt x="232" y="57"/>
                </a:lnTo>
                <a:lnTo>
                  <a:pt x="232" y="62"/>
                </a:lnTo>
                <a:lnTo>
                  <a:pt x="232" y="63"/>
                </a:lnTo>
                <a:lnTo>
                  <a:pt x="232" y="72"/>
                </a:lnTo>
                <a:lnTo>
                  <a:pt x="232" y="84"/>
                </a:lnTo>
                <a:lnTo>
                  <a:pt x="232" y="98"/>
                </a:lnTo>
                <a:lnTo>
                  <a:pt x="232" y="108"/>
                </a:lnTo>
                <a:lnTo>
                  <a:pt x="232" y="112"/>
                </a:lnTo>
                <a:lnTo>
                  <a:pt x="232" y="117"/>
                </a:lnTo>
                <a:lnTo>
                  <a:pt x="232" y="122"/>
                </a:lnTo>
                <a:lnTo>
                  <a:pt x="232" y="124"/>
                </a:lnTo>
                <a:lnTo>
                  <a:pt x="232" y="134"/>
                </a:lnTo>
                <a:lnTo>
                  <a:pt x="232" y="139"/>
                </a:lnTo>
                <a:lnTo>
                  <a:pt x="231" y="146"/>
                </a:lnTo>
                <a:lnTo>
                  <a:pt x="231" y="151"/>
                </a:lnTo>
                <a:lnTo>
                  <a:pt x="231" y="160"/>
                </a:lnTo>
                <a:lnTo>
                  <a:pt x="231" y="161"/>
                </a:lnTo>
                <a:lnTo>
                  <a:pt x="231" y="168"/>
                </a:lnTo>
                <a:lnTo>
                  <a:pt x="231" y="170"/>
                </a:lnTo>
                <a:lnTo>
                  <a:pt x="231" y="174"/>
                </a:lnTo>
                <a:lnTo>
                  <a:pt x="231" y="177"/>
                </a:lnTo>
                <a:lnTo>
                  <a:pt x="231" y="179"/>
                </a:lnTo>
                <a:lnTo>
                  <a:pt x="231" y="182"/>
                </a:lnTo>
                <a:lnTo>
                  <a:pt x="231" y="184"/>
                </a:lnTo>
                <a:lnTo>
                  <a:pt x="231" y="196"/>
                </a:lnTo>
                <a:lnTo>
                  <a:pt x="231" y="198"/>
                </a:lnTo>
                <a:lnTo>
                  <a:pt x="231" y="199"/>
                </a:lnTo>
                <a:lnTo>
                  <a:pt x="231" y="204"/>
                </a:lnTo>
                <a:lnTo>
                  <a:pt x="231" y="206"/>
                </a:lnTo>
                <a:lnTo>
                  <a:pt x="231" y="208"/>
                </a:lnTo>
                <a:lnTo>
                  <a:pt x="231" y="213"/>
                </a:lnTo>
                <a:lnTo>
                  <a:pt x="231" y="215"/>
                </a:lnTo>
                <a:lnTo>
                  <a:pt x="231" y="217"/>
                </a:lnTo>
                <a:lnTo>
                  <a:pt x="231" y="218"/>
                </a:lnTo>
                <a:lnTo>
                  <a:pt x="231" y="222"/>
                </a:lnTo>
                <a:lnTo>
                  <a:pt x="231" y="223"/>
                </a:lnTo>
                <a:lnTo>
                  <a:pt x="229" y="241"/>
                </a:lnTo>
                <a:lnTo>
                  <a:pt x="229" y="251"/>
                </a:lnTo>
                <a:lnTo>
                  <a:pt x="229" y="258"/>
                </a:lnTo>
                <a:lnTo>
                  <a:pt x="229" y="263"/>
                </a:lnTo>
                <a:lnTo>
                  <a:pt x="229" y="268"/>
                </a:lnTo>
                <a:lnTo>
                  <a:pt x="229" y="270"/>
                </a:lnTo>
                <a:lnTo>
                  <a:pt x="229" y="273"/>
                </a:lnTo>
                <a:lnTo>
                  <a:pt x="229" y="273"/>
                </a:lnTo>
                <a:lnTo>
                  <a:pt x="219" y="273"/>
                </a:lnTo>
                <a:lnTo>
                  <a:pt x="213" y="273"/>
                </a:lnTo>
                <a:lnTo>
                  <a:pt x="212" y="273"/>
                </a:lnTo>
                <a:lnTo>
                  <a:pt x="210" y="273"/>
                </a:lnTo>
                <a:lnTo>
                  <a:pt x="208" y="273"/>
                </a:lnTo>
                <a:lnTo>
                  <a:pt x="206" y="273"/>
                </a:lnTo>
                <a:lnTo>
                  <a:pt x="200" y="273"/>
                </a:lnTo>
                <a:lnTo>
                  <a:pt x="193" y="272"/>
                </a:lnTo>
                <a:lnTo>
                  <a:pt x="184" y="272"/>
                </a:lnTo>
                <a:lnTo>
                  <a:pt x="184" y="272"/>
                </a:lnTo>
                <a:lnTo>
                  <a:pt x="176" y="272"/>
                </a:lnTo>
                <a:lnTo>
                  <a:pt x="172" y="270"/>
                </a:lnTo>
                <a:lnTo>
                  <a:pt x="170" y="270"/>
                </a:lnTo>
                <a:lnTo>
                  <a:pt x="163" y="270"/>
                </a:lnTo>
                <a:lnTo>
                  <a:pt x="162" y="270"/>
                </a:lnTo>
                <a:lnTo>
                  <a:pt x="153" y="270"/>
                </a:lnTo>
                <a:lnTo>
                  <a:pt x="153" y="270"/>
                </a:lnTo>
                <a:lnTo>
                  <a:pt x="151" y="270"/>
                </a:lnTo>
                <a:lnTo>
                  <a:pt x="150" y="270"/>
                </a:lnTo>
                <a:lnTo>
                  <a:pt x="148" y="270"/>
                </a:lnTo>
                <a:lnTo>
                  <a:pt x="139" y="270"/>
                </a:lnTo>
                <a:lnTo>
                  <a:pt x="138" y="270"/>
                </a:lnTo>
                <a:lnTo>
                  <a:pt x="136" y="270"/>
                </a:lnTo>
                <a:lnTo>
                  <a:pt x="126" y="270"/>
                </a:lnTo>
                <a:lnTo>
                  <a:pt x="122" y="270"/>
                </a:lnTo>
                <a:lnTo>
                  <a:pt x="114" y="270"/>
                </a:lnTo>
                <a:lnTo>
                  <a:pt x="112" y="270"/>
                </a:lnTo>
                <a:lnTo>
                  <a:pt x="102" y="270"/>
                </a:lnTo>
                <a:lnTo>
                  <a:pt x="100" y="270"/>
                </a:lnTo>
                <a:lnTo>
                  <a:pt x="95" y="268"/>
                </a:lnTo>
                <a:lnTo>
                  <a:pt x="93" y="268"/>
                </a:lnTo>
                <a:lnTo>
                  <a:pt x="91" y="268"/>
                </a:lnTo>
                <a:lnTo>
                  <a:pt x="88" y="268"/>
                </a:lnTo>
                <a:lnTo>
                  <a:pt x="84" y="268"/>
                </a:lnTo>
                <a:lnTo>
                  <a:pt x="83" y="268"/>
                </a:lnTo>
                <a:lnTo>
                  <a:pt x="79" y="268"/>
                </a:lnTo>
                <a:lnTo>
                  <a:pt x="71" y="268"/>
                </a:lnTo>
                <a:lnTo>
                  <a:pt x="64" y="268"/>
                </a:lnTo>
                <a:lnTo>
                  <a:pt x="62" y="268"/>
                </a:lnTo>
                <a:lnTo>
                  <a:pt x="57" y="268"/>
                </a:lnTo>
                <a:lnTo>
                  <a:pt x="55" y="268"/>
                </a:lnTo>
                <a:lnTo>
                  <a:pt x="53" y="268"/>
                </a:lnTo>
                <a:lnTo>
                  <a:pt x="52" y="268"/>
                </a:lnTo>
                <a:lnTo>
                  <a:pt x="50" y="268"/>
                </a:lnTo>
                <a:lnTo>
                  <a:pt x="48" y="268"/>
                </a:lnTo>
                <a:lnTo>
                  <a:pt x="47" y="268"/>
                </a:lnTo>
                <a:lnTo>
                  <a:pt x="43" y="268"/>
                </a:lnTo>
                <a:lnTo>
                  <a:pt x="40" y="268"/>
                </a:lnTo>
                <a:lnTo>
                  <a:pt x="33" y="268"/>
                </a:lnTo>
                <a:lnTo>
                  <a:pt x="31" y="268"/>
                </a:lnTo>
                <a:lnTo>
                  <a:pt x="29" y="268"/>
                </a:lnTo>
                <a:lnTo>
                  <a:pt x="21" y="268"/>
                </a:lnTo>
                <a:lnTo>
                  <a:pt x="17" y="268"/>
                </a:lnTo>
                <a:lnTo>
                  <a:pt x="17" y="266"/>
                </a:lnTo>
                <a:lnTo>
                  <a:pt x="16" y="266"/>
                </a:lnTo>
                <a:lnTo>
                  <a:pt x="12" y="266"/>
                </a:lnTo>
                <a:lnTo>
                  <a:pt x="10" y="266"/>
                </a:lnTo>
                <a:lnTo>
                  <a:pt x="7" y="266"/>
                </a:lnTo>
                <a:lnTo>
                  <a:pt x="2" y="266"/>
                </a:lnTo>
                <a:lnTo>
                  <a:pt x="0" y="266"/>
                </a:lnTo>
                <a:lnTo>
                  <a:pt x="0" y="256"/>
                </a:lnTo>
                <a:lnTo>
                  <a:pt x="0" y="244"/>
                </a:lnTo>
                <a:lnTo>
                  <a:pt x="0" y="239"/>
                </a:lnTo>
                <a:lnTo>
                  <a:pt x="2" y="234"/>
                </a:lnTo>
                <a:lnTo>
                  <a:pt x="2" y="223"/>
                </a:lnTo>
                <a:lnTo>
                  <a:pt x="2" y="217"/>
                </a:lnTo>
                <a:lnTo>
                  <a:pt x="2" y="208"/>
                </a:lnTo>
                <a:lnTo>
                  <a:pt x="2" y="201"/>
                </a:lnTo>
                <a:lnTo>
                  <a:pt x="2" y="199"/>
                </a:lnTo>
                <a:lnTo>
                  <a:pt x="2" y="192"/>
                </a:lnTo>
                <a:lnTo>
                  <a:pt x="2" y="186"/>
                </a:lnTo>
                <a:lnTo>
                  <a:pt x="2" y="182"/>
                </a:lnTo>
                <a:lnTo>
                  <a:pt x="2" y="168"/>
                </a:lnTo>
                <a:lnTo>
                  <a:pt x="2" y="167"/>
                </a:lnTo>
                <a:lnTo>
                  <a:pt x="2" y="158"/>
                </a:lnTo>
                <a:lnTo>
                  <a:pt x="2" y="155"/>
                </a:lnTo>
                <a:lnTo>
                  <a:pt x="2" y="149"/>
                </a:lnTo>
                <a:lnTo>
                  <a:pt x="2" y="144"/>
                </a:lnTo>
                <a:lnTo>
                  <a:pt x="2" y="134"/>
                </a:lnTo>
                <a:lnTo>
                  <a:pt x="4" y="134"/>
                </a:lnTo>
                <a:lnTo>
                  <a:pt x="4" y="130"/>
                </a:lnTo>
                <a:lnTo>
                  <a:pt x="4" y="122"/>
                </a:lnTo>
                <a:lnTo>
                  <a:pt x="4" y="122"/>
                </a:lnTo>
                <a:lnTo>
                  <a:pt x="4" y="117"/>
                </a:lnTo>
                <a:lnTo>
                  <a:pt x="4" y="110"/>
                </a:lnTo>
                <a:lnTo>
                  <a:pt x="4" y="108"/>
                </a:lnTo>
                <a:lnTo>
                  <a:pt x="4" y="105"/>
                </a:lnTo>
                <a:lnTo>
                  <a:pt x="4" y="101"/>
                </a:lnTo>
                <a:lnTo>
                  <a:pt x="4" y="100"/>
                </a:lnTo>
                <a:lnTo>
                  <a:pt x="4" y="93"/>
                </a:lnTo>
                <a:lnTo>
                  <a:pt x="4" y="91"/>
                </a:lnTo>
                <a:lnTo>
                  <a:pt x="4" y="89"/>
                </a:lnTo>
                <a:lnTo>
                  <a:pt x="5" y="77"/>
                </a:lnTo>
                <a:lnTo>
                  <a:pt x="5" y="65"/>
                </a:lnTo>
                <a:lnTo>
                  <a:pt x="7" y="51"/>
                </a:lnTo>
                <a:lnTo>
                  <a:pt x="7" y="50"/>
                </a:lnTo>
                <a:lnTo>
                  <a:pt x="7" y="44"/>
                </a:lnTo>
                <a:lnTo>
                  <a:pt x="7" y="41"/>
                </a:lnTo>
                <a:lnTo>
                  <a:pt x="7" y="34"/>
                </a:lnTo>
                <a:lnTo>
                  <a:pt x="7" y="32"/>
                </a:lnTo>
                <a:lnTo>
                  <a:pt x="7" y="31"/>
                </a:lnTo>
                <a:lnTo>
                  <a:pt x="9" y="22"/>
                </a:lnTo>
                <a:lnTo>
                  <a:pt x="9" y="17"/>
                </a:lnTo>
                <a:lnTo>
                  <a:pt x="9" y="10"/>
                </a:lnTo>
                <a:lnTo>
                  <a:pt x="9" y="8"/>
                </a:lnTo>
                <a:lnTo>
                  <a:pt x="9" y="0"/>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09" name="Freeform 137"/>
          <p:cNvSpPr>
            <a:spLocks/>
          </p:cNvSpPr>
          <p:nvPr/>
        </p:nvSpPr>
        <p:spPr bwMode="auto">
          <a:xfrm>
            <a:off x="4080272" y="1451373"/>
            <a:ext cx="420291" cy="421481"/>
          </a:xfrm>
          <a:custGeom>
            <a:avLst/>
            <a:gdLst/>
            <a:ahLst/>
            <a:cxnLst>
              <a:cxn ang="0">
                <a:pos x="335" y="43"/>
              </a:cxn>
              <a:cxn ang="0">
                <a:pos x="334" y="81"/>
              </a:cxn>
              <a:cxn ang="0">
                <a:pos x="348" y="107"/>
              </a:cxn>
              <a:cxn ang="0">
                <a:pos x="348" y="139"/>
              </a:cxn>
              <a:cxn ang="0">
                <a:pos x="348" y="155"/>
              </a:cxn>
              <a:cxn ang="0">
                <a:pos x="351" y="186"/>
              </a:cxn>
              <a:cxn ang="0">
                <a:pos x="349" y="220"/>
              </a:cxn>
              <a:cxn ang="0">
                <a:pos x="348" y="260"/>
              </a:cxn>
              <a:cxn ang="0">
                <a:pos x="348" y="289"/>
              </a:cxn>
              <a:cxn ang="0">
                <a:pos x="346" y="323"/>
              </a:cxn>
              <a:cxn ang="0">
                <a:pos x="329" y="354"/>
              </a:cxn>
              <a:cxn ang="0">
                <a:pos x="315" y="354"/>
              </a:cxn>
              <a:cxn ang="0">
                <a:pos x="296" y="353"/>
              </a:cxn>
              <a:cxn ang="0">
                <a:pos x="265" y="353"/>
              </a:cxn>
              <a:cxn ang="0">
                <a:pos x="237" y="353"/>
              </a:cxn>
              <a:cxn ang="0">
                <a:pos x="210" y="353"/>
              </a:cxn>
              <a:cxn ang="0">
                <a:pos x="189" y="351"/>
              </a:cxn>
              <a:cxn ang="0">
                <a:pos x="150" y="349"/>
              </a:cxn>
              <a:cxn ang="0">
                <a:pos x="108" y="347"/>
              </a:cxn>
              <a:cxn ang="0">
                <a:pos x="84" y="344"/>
              </a:cxn>
              <a:cxn ang="0">
                <a:pos x="83" y="339"/>
              </a:cxn>
              <a:cxn ang="0">
                <a:pos x="81" y="339"/>
              </a:cxn>
              <a:cxn ang="0">
                <a:pos x="76" y="339"/>
              </a:cxn>
              <a:cxn ang="0">
                <a:pos x="76" y="332"/>
              </a:cxn>
              <a:cxn ang="0">
                <a:pos x="76" y="329"/>
              </a:cxn>
              <a:cxn ang="0">
                <a:pos x="77" y="323"/>
              </a:cxn>
              <a:cxn ang="0">
                <a:pos x="74" y="316"/>
              </a:cxn>
              <a:cxn ang="0">
                <a:pos x="77" y="315"/>
              </a:cxn>
              <a:cxn ang="0">
                <a:pos x="74" y="311"/>
              </a:cxn>
              <a:cxn ang="0">
                <a:pos x="72" y="306"/>
              </a:cxn>
              <a:cxn ang="0">
                <a:pos x="71" y="298"/>
              </a:cxn>
              <a:cxn ang="0">
                <a:pos x="74" y="291"/>
              </a:cxn>
              <a:cxn ang="0">
                <a:pos x="76" y="284"/>
              </a:cxn>
              <a:cxn ang="0">
                <a:pos x="76" y="273"/>
              </a:cxn>
              <a:cxn ang="0">
                <a:pos x="79" y="267"/>
              </a:cxn>
              <a:cxn ang="0">
                <a:pos x="77" y="261"/>
              </a:cxn>
              <a:cxn ang="0">
                <a:pos x="74" y="258"/>
              </a:cxn>
              <a:cxn ang="0">
                <a:pos x="72" y="258"/>
              </a:cxn>
              <a:cxn ang="0">
                <a:pos x="74" y="251"/>
              </a:cxn>
              <a:cxn ang="0">
                <a:pos x="74" y="246"/>
              </a:cxn>
              <a:cxn ang="0">
                <a:pos x="38" y="246"/>
              </a:cxn>
              <a:cxn ang="0">
                <a:pos x="10" y="222"/>
              </a:cxn>
              <a:cxn ang="0">
                <a:pos x="12" y="175"/>
              </a:cxn>
              <a:cxn ang="0">
                <a:pos x="14" y="127"/>
              </a:cxn>
              <a:cxn ang="0">
                <a:pos x="4" y="76"/>
              </a:cxn>
              <a:cxn ang="0">
                <a:pos x="0" y="41"/>
              </a:cxn>
              <a:cxn ang="0">
                <a:pos x="2" y="10"/>
              </a:cxn>
              <a:cxn ang="0">
                <a:pos x="24" y="2"/>
              </a:cxn>
              <a:cxn ang="0">
                <a:pos x="50" y="2"/>
              </a:cxn>
              <a:cxn ang="0">
                <a:pos x="71" y="3"/>
              </a:cxn>
              <a:cxn ang="0">
                <a:pos x="96" y="5"/>
              </a:cxn>
              <a:cxn ang="0">
                <a:pos x="126" y="5"/>
              </a:cxn>
              <a:cxn ang="0">
                <a:pos x="165" y="7"/>
              </a:cxn>
              <a:cxn ang="0">
                <a:pos x="206" y="7"/>
              </a:cxn>
              <a:cxn ang="0">
                <a:pos x="237" y="9"/>
              </a:cxn>
              <a:cxn ang="0">
                <a:pos x="277" y="10"/>
              </a:cxn>
              <a:cxn ang="0">
                <a:pos x="298" y="10"/>
              </a:cxn>
              <a:cxn ang="0">
                <a:pos x="320" y="12"/>
              </a:cxn>
            </a:cxnLst>
            <a:rect l="0" t="0" r="r" b="b"/>
            <a:pathLst>
              <a:path w="353" h="354">
                <a:moveTo>
                  <a:pt x="335" y="12"/>
                </a:moveTo>
                <a:lnTo>
                  <a:pt x="335" y="21"/>
                </a:lnTo>
                <a:lnTo>
                  <a:pt x="335" y="21"/>
                </a:lnTo>
                <a:lnTo>
                  <a:pt x="335" y="22"/>
                </a:lnTo>
                <a:lnTo>
                  <a:pt x="335" y="33"/>
                </a:lnTo>
                <a:lnTo>
                  <a:pt x="335" y="38"/>
                </a:lnTo>
                <a:lnTo>
                  <a:pt x="335" y="43"/>
                </a:lnTo>
                <a:lnTo>
                  <a:pt x="335" y="52"/>
                </a:lnTo>
                <a:lnTo>
                  <a:pt x="335" y="55"/>
                </a:lnTo>
                <a:lnTo>
                  <a:pt x="335" y="67"/>
                </a:lnTo>
                <a:lnTo>
                  <a:pt x="335" y="67"/>
                </a:lnTo>
                <a:lnTo>
                  <a:pt x="334" y="77"/>
                </a:lnTo>
                <a:lnTo>
                  <a:pt x="334" y="81"/>
                </a:lnTo>
                <a:lnTo>
                  <a:pt x="334" y="81"/>
                </a:lnTo>
                <a:lnTo>
                  <a:pt x="334" y="88"/>
                </a:lnTo>
                <a:lnTo>
                  <a:pt x="339" y="89"/>
                </a:lnTo>
                <a:lnTo>
                  <a:pt x="344" y="89"/>
                </a:lnTo>
                <a:lnTo>
                  <a:pt x="348" y="89"/>
                </a:lnTo>
                <a:lnTo>
                  <a:pt x="348" y="100"/>
                </a:lnTo>
                <a:lnTo>
                  <a:pt x="348" y="103"/>
                </a:lnTo>
                <a:lnTo>
                  <a:pt x="348" y="107"/>
                </a:lnTo>
                <a:lnTo>
                  <a:pt x="348" y="108"/>
                </a:lnTo>
                <a:lnTo>
                  <a:pt x="348" y="110"/>
                </a:lnTo>
                <a:lnTo>
                  <a:pt x="348" y="122"/>
                </a:lnTo>
                <a:lnTo>
                  <a:pt x="348" y="127"/>
                </a:lnTo>
                <a:lnTo>
                  <a:pt x="348" y="132"/>
                </a:lnTo>
                <a:lnTo>
                  <a:pt x="348" y="138"/>
                </a:lnTo>
                <a:lnTo>
                  <a:pt x="348" y="139"/>
                </a:lnTo>
                <a:lnTo>
                  <a:pt x="348" y="141"/>
                </a:lnTo>
                <a:lnTo>
                  <a:pt x="348" y="141"/>
                </a:lnTo>
                <a:lnTo>
                  <a:pt x="348" y="143"/>
                </a:lnTo>
                <a:lnTo>
                  <a:pt x="348" y="148"/>
                </a:lnTo>
                <a:lnTo>
                  <a:pt x="346" y="153"/>
                </a:lnTo>
                <a:lnTo>
                  <a:pt x="346" y="155"/>
                </a:lnTo>
                <a:lnTo>
                  <a:pt x="348" y="155"/>
                </a:lnTo>
                <a:lnTo>
                  <a:pt x="351" y="155"/>
                </a:lnTo>
                <a:lnTo>
                  <a:pt x="353" y="155"/>
                </a:lnTo>
                <a:lnTo>
                  <a:pt x="353" y="163"/>
                </a:lnTo>
                <a:lnTo>
                  <a:pt x="353" y="165"/>
                </a:lnTo>
                <a:lnTo>
                  <a:pt x="353" y="172"/>
                </a:lnTo>
                <a:lnTo>
                  <a:pt x="353" y="177"/>
                </a:lnTo>
                <a:lnTo>
                  <a:pt x="351" y="186"/>
                </a:lnTo>
                <a:lnTo>
                  <a:pt x="351" y="187"/>
                </a:lnTo>
                <a:lnTo>
                  <a:pt x="351" y="189"/>
                </a:lnTo>
                <a:lnTo>
                  <a:pt x="351" y="196"/>
                </a:lnTo>
                <a:lnTo>
                  <a:pt x="351" y="199"/>
                </a:lnTo>
                <a:lnTo>
                  <a:pt x="351" y="205"/>
                </a:lnTo>
                <a:lnTo>
                  <a:pt x="351" y="206"/>
                </a:lnTo>
                <a:lnTo>
                  <a:pt x="349" y="220"/>
                </a:lnTo>
                <a:lnTo>
                  <a:pt x="349" y="232"/>
                </a:lnTo>
                <a:lnTo>
                  <a:pt x="348" y="244"/>
                </a:lnTo>
                <a:lnTo>
                  <a:pt x="348" y="246"/>
                </a:lnTo>
                <a:lnTo>
                  <a:pt x="348" y="248"/>
                </a:lnTo>
                <a:lnTo>
                  <a:pt x="348" y="255"/>
                </a:lnTo>
                <a:lnTo>
                  <a:pt x="348" y="256"/>
                </a:lnTo>
                <a:lnTo>
                  <a:pt x="348" y="260"/>
                </a:lnTo>
                <a:lnTo>
                  <a:pt x="348" y="263"/>
                </a:lnTo>
                <a:lnTo>
                  <a:pt x="348" y="265"/>
                </a:lnTo>
                <a:lnTo>
                  <a:pt x="348" y="272"/>
                </a:lnTo>
                <a:lnTo>
                  <a:pt x="348" y="277"/>
                </a:lnTo>
                <a:lnTo>
                  <a:pt x="348" y="277"/>
                </a:lnTo>
                <a:lnTo>
                  <a:pt x="348" y="285"/>
                </a:lnTo>
                <a:lnTo>
                  <a:pt x="348" y="289"/>
                </a:lnTo>
                <a:lnTo>
                  <a:pt x="346" y="289"/>
                </a:lnTo>
                <a:lnTo>
                  <a:pt x="346" y="299"/>
                </a:lnTo>
                <a:lnTo>
                  <a:pt x="346" y="304"/>
                </a:lnTo>
                <a:lnTo>
                  <a:pt x="346" y="310"/>
                </a:lnTo>
                <a:lnTo>
                  <a:pt x="346" y="313"/>
                </a:lnTo>
                <a:lnTo>
                  <a:pt x="346" y="322"/>
                </a:lnTo>
                <a:lnTo>
                  <a:pt x="346" y="323"/>
                </a:lnTo>
                <a:lnTo>
                  <a:pt x="346" y="337"/>
                </a:lnTo>
                <a:lnTo>
                  <a:pt x="346" y="341"/>
                </a:lnTo>
                <a:lnTo>
                  <a:pt x="346" y="347"/>
                </a:lnTo>
                <a:lnTo>
                  <a:pt x="346" y="354"/>
                </a:lnTo>
                <a:lnTo>
                  <a:pt x="334" y="354"/>
                </a:lnTo>
                <a:lnTo>
                  <a:pt x="330" y="354"/>
                </a:lnTo>
                <a:lnTo>
                  <a:pt x="329" y="354"/>
                </a:lnTo>
                <a:lnTo>
                  <a:pt x="327" y="354"/>
                </a:lnTo>
                <a:lnTo>
                  <a:pt x="323" y="354"/>
                </a:lnTo>
                <a:lnTo>
                  <a:pt x="322" y="354"/>
                </a:lnTo>
                <a:lnTo>
                  <a:pt x="318" y="354"/>
                </a:lnTo>
                <a:lnTo>
                  <a:pt x="317" y="354"/>
                </a:lnTo>
                <a:lnTo>
                  <a:pt x="317" y="354"/>
                </a:lnTo>
                <a:lnTo>
                  <a:pt x="315" y="354"/>
                </a:lnTo>
                <a:lnTo>
                  <a:pt x="313" y="354"/>
                </a:lnTo>
                <a:lnTo>
                  <a:pt x="311" y="353"/>
                </a:lnTo>
                <a:lnTo>
                  <a:pt x="308" y="353"/>
                </a:lnTo>
                <a:lnTo>
                  <a:pt x="306" y="353"/>
                </a:lnTo>
                <a:lnTo>
                  <a:pt x="301" y="353"/>
                </a:lnTo>
                <a:lnTo>
                  <a:pt x="299" y="353"/>
                </a:lnTo>
                <a:lnTo>
                  <a:pt x="296" y="353"/>
                </a:lnTo>
                <a:lnTo>
                  <a:pt x="292" y="353"/>
                </a:lnTo>
                <a:lnTo>
                  <a:pt x="286" y="353"/>
                </a:lnTo>
                <a:lnTo>
                  <a:pt x="280" y="353"/>
                </a:lnTo>
                <a:lnTo>
                  <a:pt x="279" y="353"/>
                </a:lnTo>
                <a:lnTo>
                  <a:pt x="272" y="353"/>
                </a:lnTo>
                <a:lnTo>
                  <a:pt x="270" y="353"/>
                </a:lnTo>
                <a:lnTo>
                  <a:pt x="265" y="353"/>
                </a:lnTo>
                <a:lnTo>
                  <a:pt x="263" y="353"/>
                </a:lnTo>
                <a:lnTo>
                  <a:pt x="262" y="353"/>
                </a:lnTo>
                <a:lnTo>
                  <a:pt x="260" y="353"/>
                </a:lnTo>
                <a:lnTo>
                  <a:pt x="256" y="353"/>
                </a:lnTo>
                <a:lnTo>
                  <a:pt x="253" y="353"/>
                </a:lnTo>
                <a:lnTo>
                  <a:pt x="241" y="353"/>
                </a:lnTo>
                <a:lnTo>
                  <a:pt x="237" y="353"/>
                </a:lnTo>
                <a:lnTo>
                  <a:pt x="232" y="353"/>
                </a:lnTo>
                <a:lnTo>
                  <a:pt x="225" y="353"/>
                </a:lnTo>
                <a:lnTo>
                  <a:pt x="225" y="353"/>
                </a:lnTo>
                <a:lnTo>
                  <a:pt x="220" y="353"/>
                </a:lnTo>
                <a:lnTo>
                  <a:pt x="217" y="353"/>
                </a:lnTo>
                <a:lnTo>
                  <a:pt x="215" y="353"/>
                </a:lnTo>
                <a:lnTo>
                  <a:pt x="210" y="353"/>
                </a:lnTo>
                <a:lnTo>
                  <a:pt x="210" y="353"/>
                </a:lnTo>
                <a:lnTo>
                  <a:pt x="206" y="353"/>
                </a:lnTo>
                <a:lnTo>
                  <a:pt x="203" y="353"/>
                </a:lnTo>
                <a:lnTo>
                  <a:pt x="200" y="351"/>
                </a:lnTo>
                <a:lnTo>
                  <a:pt x="196" y="351"/>
                </a:lnTo>
                <a:lnTo>
                  <a:pt x="193" y="351"/>
                </a:lnTo>
                <a:lnTo>
                  <a:pt x="189" y="351"/>
                </a:lnTo>
                <a:lnTo>
                  <a:pt x="186" y="351"/>
                </a:lnTo>
                <a:lnTo>
                  <a:pt x="179" y="351"/>
                </a:lnTo>
                <a:lnTo>
                  <a:pt x="172" y="351"/>
                </a:lnTo>
                <a:lnTo>
                  <a:pt x="165" y="349"/>
                </a:lnTo>
                <a:lnTo>
                  <a:pt x="162" y="349"/>
                </a:lnTo>
                <a:lnTo>
                  <a:pt x="151" y="349"/>
                </a:lnTo>
                <a:lnTo>
                  <a:pt x="150" y="349"/>
                </a:lnTo>
                <a:lnTo>
                  <a:pt x="145" y="349"/>
                </a:lnTo>
                <a:lnTo>
                  <a:pt x="139" y="349"/>
                </a:lnTo>
                <a:lnTo>
                  <a:pt x="133" y="349"/>
                </a:lnTo>
                <a:lnTo>
                  <a:pt x="129" y="349"/>
                </a:lnTo>
                <a:lnTo>
                  <a:pt x="127" y="349"/>
                </a:lnTo>
                <a:lnTo>
                  <a:pt x="112" y="347"/>
                </a:lnTo>
                <a:lnTo>
                  <a:pt x="108" y="347"/>
                </a:lnTo>
                <a:lnTo>
                  <a:pt x="100" y="347"/>
                </a:lnTo>
                <a:lnTo>
                  <a:pt x="90" y="347"/>
                </a:lnTo>
                <a:lnTo>
                  <a:pt x="88" y="347"/>
                </a:lnTo>
                <a:lnTo>
                  <a:pt x="88" y="346"/>
                </a:lnTo>
                <a:lnTo>
                  <a:pt x="86" y="346"/>
                </a:lnTo>
                <a:lnTo>
                  <a:pt x="86" y="344"/>
                </a:lnTo>
                <a:lnTo>
                  <a:pt x="84" y="344"/>
                </a:lnTo>
                <a:lnTo>
                  <a:pt x="83" y="344"/>
                </a:lnTo>
                <a:lnTo>
                  <a:pt x="81" y="344"/>
                </a:lnTo>
                <a:lnTo>
                  <a:pt x="83" y="342"/>
                </a:lnTo>
                <a:lnTo>
                  <a:pt x="84" y="342"/>
                </a:lnTo>
                <a:lnTo>
                  <a:pt x="84" y="341"/>
                </a:lnTo>
                <a:lnTo>
                  <a:pt x="84" y="339"/>
                </a:lnTo>
                <a:lnTo>
                  <a:pt x="83" y="339"/>
                </a:lnTo>
                <a:lnTo>
                  <a:pt x="83" y="341"/>
                </a:lnTo>
                <a:lnTo>
                  <a:pt x="83" y="342"/>
                </a:lnTo>
                <a:lnTo>
                  <a:pt x="81" y="342"/>
                </a:lnTo>
                <a:lnTo>
                  <a:pt x="79" y="342"/>
                </a:lnTo>
                <a:lnTo>
                  <a:pt x="79" y="341"/>
                </a:lnTo>
                <a:lnTo>
                  <a:pt x="81" y="341"/>
                </a:lnTo>
                <a:lnTo>
                  <a:pt x="81" y="339"/>
                </a:lnTo>
                <a:lnTo>
                  <a:pt x="81" y="337"/>
                </a:lnTo>
                <a:lnTo>
                  <a:pt x="79" y="337"/>
                </a:lnTo>
                <a:lnTo>
                  <a:pt x="79" y="339"/>
                </a:lnTo>
                <a:lnTo>
                  <a:pt x="77" y="339"/>
                </a:lnTo>
                <a:lnTo>
                  <a:pt x="77" y="341"/>
                </a:lnTo>
                <a:lnTo>
                  <a:pt x="77" y="339"/>
                </a:lnTo>
                <a:lnTo>
                  <a:pt x="76" y="339"/>
                </a:lnTo>
                <a:lnTo>
                  <a:pt x="77" y="339"/>
                </a:lnTo>
                <a:lnTo>
                  <a:pt x="77" y="337"/>
                </a:lnTo>
                <a:lnTo>
                  <a:pt x="76" y="337"/>
                </a:lnTo>
                <a:lnTo>
                  <a:pt x="76" y="337"/>
                </a:lnTo>
                <a:lnTo>
                  <a:pt x="77" y="337"/>
                </a:lnTo>
                <a:lnTo>
                  <a:pt x="77" y="335"/>
                </a:lnTo>
                <a:lnTo>
                  <a:pt x="76" y="332"/>
                </a:lnTo>
                <a:lnTo>
                  <a:pt x="76" y="334"/>
                </a:lnTo>
                <a:lnTo>
                  <a:pt x="77" y="334"/>
                </a:lnTo>
                <a:lnTo>
                  <a:pt x="77" y="332"/>
                </a:lnTo>
                <a:lnTo>
                  <a:pt x="77" y="330"/>
                </a:lnTo>
                <a:lnTo>
                  <a:pt x="76" y="330"/>
                </a:lnTo>
                <a:lnTo>
                  <a:pt x="76" y="330"/>
                </a:lnTo>
                <a:lnTo>
                  <a:pt x="76" y="329"/>
                </a:lnTo>
                <a:lnTo>
                  <a:pt x="76" y="329"/>
                </a:lnTo>
                <a:lnTo>
                  <a:pt x="76" y="327"/>
                </a:lnTo>
                <a:lnTo>
                  <a:pt x="77" y="327"/>
                </a:lnTo>
                <a:lnTo>
                  <a:pt x="76" y="325"/>
                </a:lnTo>
                <a:lnTo>
                  <a:pt x="76" y="323"/>
                </a:lnTo>
                <a:lnTo>
                  <a:pt x="77" y="323"/>
                </a:lnTo>
                <a:lnTo>
                  <a:pt x="77" y="323"/>
                </a:lnTo>
                <a:lnTo>
                  <a:pt x="76" y="323"/>
                </a:lnTo>
                <a:lnTo>
                  <a:pt x="76" y="322"/>
                </a:lnTo>
                <a:lnTo>
                  <a:pt x="76" y="320"/>
                </a:lnTo>
                <a:lnTo>
                  <a:pt x="76" y="320"/>
                </a:lnTo>
                <a:lnTo>
                  <a:pt x="74" y="320"/>
                </a:lnTo>
                <a:lnTo>
                  <a:pt x="74" y="318"/>
                </a:lnTo>
                <a:lnTo>
                  <a:pt x="74" y="316"/>
                </a:lnTo>
                <a:lnTo>
                  <a:pt x="76" y="316"/>
                </a:lnTo>
                <a:lnTo>
                  <a:pt x="76" y="318"/>
                </a:lnTo>
                <a:lnTo>
                  <a:pt x="76" y="318"/>
                </a:lnTo>
                <a:lnTo>
                  <a:pt x="76" y="316"/>
                </a:lnTo>
                <a:lnTo>
                  <a:pt x="76" y="316"/>
                </a:lnTo>
                <a:lnTo>
                  <a:pt x="76" y="315"/>
                </a:lnTo>
                <a:lnTo>
                  <a:pt x="77" y="315"/>
                </a:lnTo>
                <a:lnTo>
                  <a:pt x="77" y="313"/>
                </a:lnTo>
                <a:lnTo>
                  <a:pt x="76" y="313"/>
                </a:lnTo>
                <a:lnTo>
                  <a:pt x="76" y="311"/>
                </a:lnTo>
                <a:lnTo>
                  <a:pt x="76" y="310"/>
                </a:lnTo>
                <a:lnTo>
                  <a:pt x="76" y="310"/>
                </a:lnTo>
                <a:lnTo>
                  <a:pt x="76" y="311"/>
                </a:lnTo>
                <a:lnTo>
                  <a:pt x="74" y="311"/>
                </a:lnTo>
                <a:lnTo>
                  <a:pt x="74" y="310"/>
                </a:lnTo>
                <a:lnTo>
                  <a:pt x="76" y="310"/>
                </a:lnTo>
                <a:lnTo>
                  <a:pt x="76" y="308"/>
                </a:lnTo>
                <a:lnTo>
                  <a:pt x="74" y="308"/>
                </a:lnTo>
                <a:lnTo>
                  <a:pt x="72" y="308"/>
                </a:lnTo>
                <a:lnTo>
                  <a:pt x="72" y="308"/>
                </a:lnTo>
                <a:lnTo>
                  <a:pt x="72" y="306"/>
                </a:lnTo>
                <a:lnTo>
                  <a:pt x="72" y="304"/>
                </a:lnTo>
                <a:lnTo>
                  <a:pt x="72" y="303"/>
                </a:lnTo>
                <a:lnTo>
                  <a:pt x="71" y="303"/>
                </a:lnTo>
                <a:lnTo>
                  <a:pt x="71" y="301"/>
                </a:lnTo>
                <a:lnTo>
                  <a:pt x="71" y="299"/>
                </a:lnTo>
                <a:lnTo>
                  <a:pt x="72" y="299"/>
                </a:lnTo>
                <a:lnTo>
                  <a:pt x="71" y="298"/>
                </a:lnTo>
                <a:lnTo>
                  <a:pt x="72" y="296"/>
                </a:lnTo>
                <a:lnTo>
                  <a:pt x="71" y="296"/>
                </a:lnTo>
                <a:lnTo>
                  <a:pt x="72" y="294"/>
                </a:lnTo>
                <a:lnTo>
                  <a:pt x="72" y="292"/>
                </a:lnTo>
                <a:lnTo>
                  <a:pt x="74" y="292"/>
                </a:lnTo>
                <a:lnTo>
                  <a:pt x="74" y="292"/>
                </a:lnTo>
                <a:lnTo>
                  <a:pt x="74" y="291"/>
                </a:lnTo>
                <a:lnTo>
                  <a:pt x="74" y="289"/>
                </a:lnTo>
                <a:lnTo>
                  <a:pt x="76" y="289"/>
                </a:lnTo>
                <a:lnTo>
                  <a:pt x="76" y="289"/>
                </a:lnTo>
                <a:lnTo>
                  <a:pt x="76" y="287"/>
                </a:lnTo>
                <a:lnTo>
                  <a:pt x="76" y="285"/>
                </a:lnTo>
                <a:lnTo>
                  <a:pt x="76" y="285"/>
                </a:lnTo>
                <a:lnTo>
                  <a:pt x="76" y="284"/>
                </a:lnTo>
                <a:lnTo>
                  <a:pt x="76" y="282"/>
                </a:lnTo>
                <a:lnTo>
                  <a:pt x="76" y="280"/>
                </a:lnTo>
                <a:lnTo>
                  <a:pt x="76" y="279"/>
                </a:lnTo>
                <a:lnTo>
                  <a:pt x="76" y="277"/>
                </a:lnTo>
                <a:lnTo>
                  <a:pt x="76" y="277"/>
                </a:lnTo>
                <a:lnTo>
                  <a:pt x="76" y="275"/>
                </a:lnTo>
                <a:lnTo>
                  <a:pt x="76" y="273"/>
                </a:lnTo>
                <a:lnTo>
                  <a:pt x="76" y="272"/>
                </a:lnTo>
                <a:lnTo>
                  <a:pt x="76" y="270"/>
                </a:lnTo>
                <a:lnTo>
                  <a:pt x="76" y="270"/>
                </a:lnTo>
                <a:lnTo>
                  <a:pt x="76" y="268"/>
                </a:lnTo>
                <a:lnTo>
                  <a:pt x="77" y="268"/>
                </a:lnTo>
                <a:lnTo>
                  <a:pt x="77" y="267"/>
                </a:lnTo>
                <a:lnTo>
                  <a:pt x="79" y="267"/>
                </a:lnTo>
                <a:lnTo>
                  <a:pt x="79" y="265"/>
                </a:lnTo>
                <a:lnTo>
                  <a:pt x="79" y="263"/>
                </a:lnTo>
                <a:lnTo>
                  <a:pt x="81" y="263"/>
                </a:lnTo>
                <a:lnTo>
                  <a:pt x="81" y="261"/>
                </a:lnTo>
                <a:lnTo>
                  <a:pt x="79" y="261"/>
                </a:lnTo>
                <a:lnTo>
                  <a:pt x="79" y="261"/>
                </a:lnTo>
                <a:lnTo>
                  <a:pt x="77" y="261"/>
                </a:lnTo>
                <a:lnTo>
                  <a:pt x="77" y="260"/>
                </a:lnTo>
                <a:lnTo>
                  <a:pt x="76" y="260"/>
                </a:lnTo>
                <a:lnTo>
                  <a:pt x="76" y="258"/>
                </a:lnTo>
                <a:lnTo>
                  <a:pt x="76" y="256"/>
                </a:lnTo>
                <a:lnTo>
                  <a:pt x="76" y="256"/>
                </a:lnTo>
                <a:lnTo>
                  <a:pt x="74" y="256"/>
                </a:lnTo>
                <a:lnTo>
                  <a:pt x="74" y="258"/>
                </a:lnTo>
                <a:lnTo>
                  <a:pt x="76" y="258"/>
                </a:lnTo>
                <a:lnTo>
                  <a:pt x="76" y="260"/>
                </a:lnTo>
                <a:lnTo>
                  <a:pt x="76" y="261"/>
                </a:lnTo>
                <a:lnTo>
                  <a:pt x="74" y="261"/>
                </a:lnTo>
                <a:lnTo>
                  <a:pt x="74" y="260"/>
                </a:lnTo>
                <a:lnTo>
                  <a:pt x="72" y="260"/>
                </a:lnTo>
                <a:lnTo>
                  <a:pt x="72" y="258"/>
                </a:lnTo>
                <a:lnTo>
                  <a:pt x="72" y="256"/>
                </a:lnTo>
                <a:lnTo>
                  <a:pt x="72" y="255"/>
                </a:lnTo>
                <a:lnTo>
                  <a:pt x="71" y="255"/>
                </a:lnTo>
                <a:lnTo>
                  <a:pt x="71" y="253"/>
                </a:lnTo>
                <a:lnTo>
                  <a:pt x="71" y="251"/>
                </a:lnTo>
                <a:lnTo>
                  <a:pt x="72" y="251"/>
                </a:lnTo>
                <a:lnTo>
                  <a:pt x="74" y="251"/>
                </a:lnTo>
                <a:lnTo>
                  <a:pt x="76" y="251"/>
                </a:lnTo>
                <a:lnTo>
                  <a:pt x="76" y="249"/>
                </a:lnTo>
                <a:lnTo>
                  <a:pt x="76" y="248"/>
                </a:lnTo>
                <a:lnTo>
                  <a:pt x="74" y="248"/>
                </a:lnTo>
                <a:lnTo>
                  <a:pt x="72" y="248"/>
                </a:lnTo>
                <a:lnTo>
                  <a:pt x="72" y="248"/>
                </a:lnTo>
                <a:lnTo>
                  <a:pt x="74" y="246"/>
                </a:lnTo>
                <a:lnTo>
                  <a:pt x="67" y="246"/>
                </a:lnTo>
                <a:lnTo>
                  <a:pt x="64" y="246"/>
                </a:lnTo>
                <a:lnTo>
                  <a:pt x="53" y="246"/>
                </a:lnTo>
                <a:lnTo>
                  <a:pt x="43" y="246"/>
                </a:lnTo>
                <a:lnTo>
                  <a:pt x="41" y="246"/>
                </a:lnTo>
                <a:lnTo>
                  <a:pt x="40" y="246"/>
                </a:lnTo>
                <a:lnTo>
                  <a:pt x="38" y="246"/>
                </a:lnTo>
                <a:lnTo>
                  <a:pt x="31" y="246"/>
                </a:lnTo>
                <a:lnTo>
                  <a:pt x="26" y="244"/>
                </a:lnTo>
                <a:lnTo>
                  <a:pt x="19" y="244"/>
                </a:lnTo>
                <a:lnTo>
                  <a:pt x="9" y="244"/>
                </a:lnTo>
                <a:lnTo>
                  <a:pt x="9" y="242"/>
                </a:lnTo>
                <a:lnTo>
                  <a:pt x="9" y="232"/>
                </a:lnTo>
                <a:lnTo>
                  <a:pt x="10" y="222"/>
                </a:lnTo>
                <a:lnTo>
                  <a:pt x="10" y="220"/>
                </a:lnTo>
                <a:lnTo>
                  <a:pt x="10" y="210"/>
                </a:lnTo>
                <a:lnTo>
                  <a:pt x="10" y="203"/>
                </a:lnTo>
                <a:lnTo>
                  <a:pt x="10" y="201"/>
                </a:lnTo>
                <a:lnTo>
                  <a:pt x="10" y="199"/>
                </a:lnTo>
                <a:lnTo>
                  <a:pt x="12" y="187"/>
                </a:lnTo>
                <a:lnTo>
                  <a:pt x="12" y="175"/>
                </a:lnTo>
                <a:lnTo>
                  <a:pt x="12" y="165"/>
                </a:lnTo>
                <a:lnTo>
                  <a:pt x="14" y="156"/>
                </a:lnTo>
                <a:lnTo>
                  <a:pt x="14" y="155"/>
                </a:lnTo>
                <a:lnTo>
                  <a:pt x="14" y="150"/>
                </a:lnTo>
                <a:lnTo>
                  <a:pt x="14" y="143"/>
                </a:lnTo>
                <a:lnTo>
                  <a:pt x="14" y="131"/>
                </a:lnTo>
                <a:lnTo>
                  <a:pt x="14" y="127"/>
                </a:lnTo>
                <a:lnTo>
                  <a:pt x="14" y="122"/>
                </a:lnTo>
                <a:lnTo>
                  <a:pt x="14" y="110"/>
                </a:lnTo>
                <a:lnTo>
                  <a:pt x="14" y="88"/>
                </a:lnTo>
                <a:lnTo>
                  <a:pt x="14" y="77"/>
                </a:lnTo>
                <a:lnTo>
                  <a:pt x="14" y="77"/>
                </a:lnTo>
                <a:lnTo>
                  <a:pt x="10" y="76"/>
                </a:lnTo>
                <a:lnTo>
                  <a:pt x="4" y="76"/>
                </a:lnTo>
                <a:lnTo>
                  <a:pt x="0" y="76"/>
                </a:lnTo>
                <a:lnTo>
                  <a:pt x="0" y="67"/>
                </a:lnTo>
                <a:lnTo>
                  <a:pt x="0" y="60"/>
                </a:lnTo>
                <a:lnTo>
                  <a:pt x="0" y="55"/>
                </a:lnTo>
                <a:lnTo>
                  <a:pt x="0" y="53"/>
                </a:lnTo>
                <a:lnTo>
                  <a:pt x="0" y="43"/>
                </a:lnTo>
                <a:lnTo>
                  <a:pt x="0" y="41"/>
                </a:lnTo>
                <a:lnTo>
                  <a:pt x="0" y="38"/>
                </a:lnTo>
                <a:lnTo>
                  <a:pt x="0" y="36"/>
                </a:lnTo>
                <a:lnTo>
                  <a:pt x="0" y="33"/>
                </a:lnTo>
                <a:lnTo>
                  <a:pt x="0" y="24"/>
                </a:lnTo>
                <a:lnTo>
                  <a:pt x="2" y="21"/>
                </a:lnTo>
                <a:lnTo>
                  <a:pt x="2" y="17"/>
                </a:lnTo>
                <a:lnTo>
                  <a:pt x="2" y="10"/>
                </a:lnTo>
                <a:lnTo>
                  <a:pt x="2" y="9"/>
                </a:lnTo>
                <a:lnTo>
                  <a:pt x="2" y="7"/>
                </a:lnTo>
                <a:lnTo>
                  <a:pt x="2" y="5"/>
                </a:lnTo>
                <a:lnTo>
                  <a:pt x="2" y="0"/>
                </a:lnTo>
                <a:lnTo>
                  <a:pt x="10" y="0"/>
                </a:lnTo>
                <a:lnTo>
                  <a:pt x="14" y="0"/>
                </a:lnTo>
                <a:lnTo>
                  <a:pt x="24" y="2"/>
                </a:lnTo>
                <a:lnTo>
                  <a:pt x="29" y="2"/>
                </a:lnTo>
                <a:lnTo>
                  <a:pt x="29" y="2"/>
                </a:lnTo>
                <a:lnTo>
                  <a:pt x="36" y="2"/>
                </a:lnTo>
                <a:lnTo>
                  <a:pt x="41" y="2"/>
                </a:lnTo>
                <a:lnTo>
                  <a:pt x="45" y="2"/>
                </a:lnTo>
                <a:lnTo>
                  <a:pt x="47" y="2"/>
                </a:lnTo>
                <a:lnTo>
                  <a:pt x="50" y="2"/>
                </a:lnTo>
                <a:lnTo>
                  <a:pt x="52" y="2"/>
                </a:lnTo>
                <a:lnTo>
                  <a:pt x="55" y="2"/>
                </a:lnTo>
                <a:lnTo>
                  <a:pt x="57" y="2"/>
                </a:lnTo>
                <a:lnTo>
                  <a:pt x="59" y="3"/>
                </a:lnTo>
                <a:lnTo>
                  <a:pt x="64" y="3"/>
                </a:lnTo>
                <a:lnTo>
                  <a:pt x="69" y="3"/>
                </a:lnTo>
                <a:lnTo>
                  <a:pt x="71" y="3"/>
                </a:lnTo>
                <a:lnTo>
                  <a:pt x="74" y="3"/>
                </a:lnTo>
                <a:lnTo>
                  <a:pt x="77" y="3"/>
                </a:lnTo>
                <a:lnTo>
                  <a:pt x="79" y="3"/>
                </a:lnTo>
                <a:lnTo>
                  <a:pt x="84" y="3"/>
                </a:lnTo>
                <a:lnTo>
                  <a:pt x="86" y="3"/>
                </a:lnTo>
                <a:lnTo>
                  <a:pt x="91" y="3"/>
                </a:lnTo>
                <a:lnTo>
                  <a:pt x="96" y="5"/>
                </a:lnTo>
                <a:lnTo>
                  <a:pt x="98" y="5"/>
                </a:lnTo>
                <a:lnTo>
                  <a:pt x="100" y="5"/>
                </a:lnTo>
                <a:lnTo>
                  <a:pt x="103" y="5"/>
                </a:lnTo>
                <a:lnTo>
                  <a:pt x="107" y="5"/>
                </a:lnTo>
                <a:lnTo>
                  <a:pt x="115" y="5"/>
                </a:lnTo>
                <a:lnTo>
                  <a:pt x="120" y="5"/>
                </a:lnTo>
                <a:lnTo>
                  <a:pt x="126" y="5"/>
                </a:lnTo>
                <a:lnTo>
                  <a:pt x="136" y="5"/>
                </a:lnTo>
                <a:lnTo>
                  <a:pt x="139" y="5"/>
                </a:lnTo>
                <a:lnTo>
                  <a:pt x="148" y="7"/>
                </a:lnTo>
                <a:lnTo>
                  <a:pt x="150" y="7"/>
                </a:lnTo>
                <a:lnTo>
                  <a:pt x="158" y="7"/>
                </a:lnTo>
                <a:lnTo>
                  <a:pt x="160" y="7"/>
                </a:lnTo>
                <a:lnTo>
                  <a:pt x="165" y="7"/>
                </a:lnTo>
                <a:lnTo>
                  <a:pt x="170" y="7"/>
                </a:lnTo>
                <a:lnTo>
                  <a:pt x="179" y="7"/>
                </a:lnTo>
                <a:lnTo>
                  <a:pt x="181" y="7"/>
                </a:lnTo>
                <a:lnTo>
                  <a:pt x="186" y="7"/>
                </a:lnTo>
                <a:lnTo>
                  <a:pt x="194" y="7"/>
                </a:lnTo>
                <a:lnTo>
                  <a:pt x="203" y="7"/>
                </a:lnTo>
                <a:lnTo>
                  <a:pt x="206" y="7"/>
                </a:lnTo>
                <a:lnTo>
                  <a:pt x="210" y="7"/>
                </a:lnTo>
                <a:lnTo>
                  <a:pt x="213" y="7"/>
                </a:lnTo>
                <a:lnTo>
                  <a:pt x="224" y="9"/>
                </a:lnTo>
                <a:lnTo>
                  <a:pt x="225" y="9"/>
                </a:lnTo>
                <a:lnTo>
                  <a:pt x="227" y="9"/>
                </a:lnTo>
                <a:lnTo>
                  <a:pt x="231" y="9"/>
                </a:lnTo>
                <a:lnTo>
                  <a:pt x="237" y="9"/>
                </a:lnTo>
                <a:lnTo>
                  <a:pt x="239" y="9"/>
                </a:lnTo>
                <a:lnTo>
                  <a:pt x="253" y="9"/>
                </a:lnTo>
                <a:lnTo>
                  <a:pt x="263" y="10"/>
                </a:lnTo>
                <a:lnTo>
                  <a:pt x="265" y="10"/>
                </a:lnTo>
                <a:lnTo>
                  <a:pt x="267" y="10"/>
                </a:lnTo>
                <a:lnTo>
                  <a:pt x="270" y="10"/>
                </a:lnTo>
                <a:lnTo>
                  <a:pt x="277" y="10"/>
                </a:lnTo>
                <a:lnTo>
                  <a:pt x="280" y="10"/>
                </a:lnTo>
                <a:lnTo>
                  <a:pt x="284" y="10"/>
                </a:lnTo>
                <a:lnTo>
                  <a:pt x="286" y="10"/>
                </a:lnTo>
                <a:lnTo>
                  <a:pt x="287" y="10"/>
                </a:lnTo>
                <a:lnTo>
                  <a:pt x="291" y="10"/>
                </a:lnTo>
                <a:lnTo>
                  <a:pt x="292" y="10"/>
                </a:lnTo>
                <a:lnTo>
                  <a:pt x="298" y="10"/>
                </a:lnTo>
                <a:lnTo>
                  <a:pt x="303" y="12"/>
                </a:lnTo>
                <a:lnTo>
                  <a:pt x="306" y="12"/>
                </a:lnTo>
                <a:lnTo>
                  <a:pt x="311" y="12"/>
                </a:lnTo>
                <a:lnTo>
                  <a:pt x="313" y="12"/>
                </a:lnTo>
                <a:lnTo>
                  <a:pt x="315" y="12"/>
                </a:lnTo>
                <a:lnTo>
                  <a:pt x="318" y="12"/>
                </a:lnTo>
                <a:lnTo>
                  <a:pt x="320" y="12"/>
                </a:lnTo>
                <a:lnTo>
                  <a:pt x="323" y="12"/>
                </a:lnTo>
                <a:lnTo>
                  <a:pt x="325" y="12"/>
                </a:lnTo>
                <a:lnTo>
                  <a:pt x="330" y="12"/>
                </a:lnTo>
                <a:lnTo>
                  <a:pt x="335" y="12"/>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2" name="Freeform 140"/>
          <p:cNvSpPr>
            <a:spLocks/>
          </p:cNvSpPr>
          <p:nvPr/>
        </p:nvSpPr>
        <p:spPr bwMode="auto">
          <a:xfrm>
            <a:off x="4477941" y="1465660"/>
            <a:ext cx="292894" cy="176213"/>
          </a:xfrm>
          <a:custGeom>
            <a:avLst/>
            <a:gdLst/>
            <a:ahLst/>
            <a:cxnLst>
              <a:cxn ang="0">
                <a:pos x="237" y="15"/>
              </a:cxn>
              <a:cxn ang="0">
                <a:pos x="237" y="33"/>
              </a:cxn>
              <a:cxn ang="0">
                <a:pos x="237" y="50"/>
              </a:cxn>
              <a:cxn ang="0">
                <a:pos x="237" y="55"/>
              </a:cxn>
              <a:cxn ang="0">
                <a:pos x="237" y="76"/>
              </a:cxn>
              <a:cxn ang="0">
                <a:pos x="246" y="83"/>
              </a:cxn>
              <a:cxn ang="0">
                <a:pos x="246" y="115"/>
              </a:cxn>
              <a:cxn ang="0">
                <a:pos x="246" y="129"/>
              </a:cxn>
              <a:cxn ang="0">
                <a:pos x="244" y="148"/>
              </a:cxn>
              <a:cxn ang="0">
                <a:pos x="230" y="146"/>
              </a:cxn>
              <a:cxn ang="0">
                <a:pos x="222" y="146"/>
              </a:cxn>
              <a:cxn ang="0">
                <a:pos x="199" y="144"/>
              </a:cxn>
              <a:cxn ang="0">
                <a:pos x="184" y="144"/>
              </a:cxn>
              <a:cxn ang="0">
                <a:pos x="156" y="144"/>
              </a:cxn>
              <a:cxn ang="0">
                <a:pos x="144" y="144"/>
              </a:cxn>
              <a:cxn ang="0">
                <a:pos x="132" y="144"/>
              </a:cxn>
              <a:cxn ang="0">
                <a:pos x="127" y="144"/>
              </a:cxn>
              <a:cxn ang="0">
                <a:pos x="118" y="144"/>
              </a:cxn>
              <a:cxn ang="0">
                <a:pos x="108" y="144"/>
              </a:cxn>
              <a:cxn ang="0">
                <a:pos x="98" y="144"/>
              </a:cxn>
              <a:cxn ang="0">
                <a:pos x="89" y="144"/>
              </a:cxn>
              <a:cxn ang="0">
                <a:pos x="72" y="144"/>
              </a:cxn>
              <a:cxn ang="0">
                <a:pos x="43" y="144"/>
              </a:cxn>
              <a:cxn ang="0">
                <a:pos x="26" y="143"/>
              </a:cxn>
              <a:cxn ang="0">
                <a:pos x="14" y="143"/>
              </a:cxn>
              <a:cxn ang="0">
                <a:pos x="14" y="136"/>
              </a:cxn>
              <a:cxn ang="0">
                <a:pos x="14" y="129"/>
              </a:cxn>
              <a:cxn ang="0">
                <a:pos x="14" y="120"/>
              </a:cxn>
              <a:cxn ang="0">
                <a:pos x="14" y="98"/>
              </a:cxn>
              <a:cxn ang="0">
                <a:pos x="14" y="91"/>
              </a:cxn>
              <a:cxn ang="0">
                <a:pos x="10" y="77"/>
              </a:cxn>
              <a:cxn ang="0">
                <a:pos x="0" y="69"/>
              </a:cxn>
              <a:cxn ang="0">
                <a:pos x="1" y="55"/>
              </a:cxn>
              <a:cxn ang="0">
                <a:pos x="1" y="40"/>
              </a:cxn>
              <a:cxn ang="0">
                <a:pos x="1" y="21"/>
              </a:cxn>
              <a:cxn ang="0">
                <a:pos x="1" y="9"/>
              </a:cxn>
              <a:cxn ang="0">
                <a:pos x="7" y="0"/>
              </a:cxn>
              <a:cxn ang="0">
                <a:pos x="17" y="2"/>
              </a:cxn>
              <a:cxn ang="0">
                <a:pos x="26" y="2"/>
              </a:cxn>
              <a:cxn ang="0">
                <a:pos x="41" y="2"/>
              </a:cxn>
              <a:cxn ang="0">
                <a:pos x="53" y="2"/>
              </a:cxn>
              <a:cxn ang="0">
                <a:pos x="58" y="2"/>
              </a:cxn>
              <a:cxn ang="0">
                <a:pos x="62" y="2"/>
              </a:cxn>
              <a:cxn ang="0">
                <a:pos x="74" y="2"/>
              </a:cxn>
              <a:cxn ang="0">
                <a:pos x="86" y="3"/>
              </a:cxn>
              <a:cxn ang="0">
                <a:pos x="103" y="3"/>
              </a:cxn>
              <a:cxn ang="0">
                <a:pos x="112" y="3"/>
              </a:cxn>
              <a:cxn ang="0">
                <a:pos x="125" y="3"/>
              </a:cxn>
              <a:cxn ang="0">
                <a:pos x="136" y="3"/>
              </a:cxn>
              <a:cxn ang="0">
                <a:pos x="144" y="3"/>
              </a:cxn>
              <a:cxn ang="0">
                <a:pos x="153" y="3"/>
              </a:cxn>
              <a:cxn ang="0">
                <a:pos x="163" y="3"/>
              </a:cxn>
              <a:cxn ang="0">
                <a:pos x="170" y="3"/>
              </a:cxn>
              <a:cxn ang="0">
                <a:pos x="182" y="3"/>
              </a:cxn>
              <a:cxn ang="0">
                <a:pos x="194" y="3"/>
              </a:cxn>
              <a:cxn ang="0">
                <a:pos x="203" y="3"/>
              </a:cxn>
              <a:cxn ang="0">
                <a:pos x="213" y="3"/>
              </a:cxn>
              <a:cxn ang="0">
                <a:pos x="225" y="3"/>
              </a:cxn>
              <a:cxn ang="0">
                <a:pos x="235" y="3"/>
              </a:cxn>
            </a:cxnLst>
            <a:rect l="0" t="0" r="r" b="b"/>
            <a:pathLst>
              <a:path w="246" h="148">
                <a:moveTo>
                  <a:pt x="237" y="3"/>
                </a:moveTo>
                <a:lnTo>
                  <a:pt x="237" y="14"/>
                </a:lnTo>
                <a:lnTo>
                  <a:pt x="237" y="15"/>
                </a:lnTo>
                <a:lnTo>
                  <a:pt x="237" y="26"/>
                </a:lnTo>
                <a:lnTo>
                  <a:pt x="237" y="27"/>
                </a:lnTo>
                <a:lnTo>
                  <a:pt x="237" y="33"/>
                </a:lnTo>
                <a:lnTo>
                  <a:pt x="237" y="43"/>
                </a:lnTo>
                <a:lnTo>
                  <a:pt x="237" y="48"/>
                </a:lnTo>
                <a:lnTo>
                  <a:pt x="237" y="50"/>
                </a:lnTo>
                <a:lnTo>
                  <a:pt x="237" y="52"/>
                </a:lnTo>
                <a:lnTo>
                  <a:pt x="237" y="55"/>
                </a:lnTo>
                <a:lnTo>
                  <a:pt x="237" y="55"/>
                </a:lnTo>
                <a:lnTo>
                  <a:pt x="237" y="58"/>
                </a:lnTo>
                <a:lnTo>
                  <a:pt x="237" y="67"/>
                </a:lnTo>
                <a:lnTo>
                  <a:pt x="237" y="76"/>
                </a:lnTo>
                <a:lnTo>
                  <a:pt x="237" y="83"/>
                </a:lnTo>
                <a:lnTo>
                  <a:pt x="239" y="83"/>
                </a:lnTo>
                <a:lnTo>
                  <a:pt x="246" y="83"/>
                </a:lnTo>
                <a:lnTo>
                  <a:pt x="246" y="100"/>
                </a:lnTo>
                <a:lnTo>
                  <a:pt x="246" y="110"/>
                </a:lnTo>
                <a:lnTo>
                  <a:pt x="246" y="115"/>
                </a:lnTo>
                <a:lnTo>
                  <a:pt x="246" y="117"/>
                </a:lnTo>
                <a:lnTo>
                  <a:pt x="246" y="124"/>
                </a:lnTo>
                <a:lnTo>
                  <a:pt x="246" y="129"/>
                </a:lnTo>
                <a:lnTo>
                  <a:pt x="246" y="138"/>
                </a:lnTo>
                <a:lnTo>
                  <a:pt x="246" y="148"/>
                </a:lnTo>
                <a:lnTo>
                  <a:pt x="244" y="148"/>
                </a:lnTo>
                <a:lnTo>
                  <a:pt x="239" y="148"/>
                </a:lnTo>
                <a:lnTo>
                  <a:pt x="234" y="148"/>
                </a:lnTo>
                <a:lnTo>
                  <a:pt x="230" y="146"/>
                </a:lnTo>
                <a:lnTo>
                  <a:pt x="223" y="146"/>
                </a:lnTo>
                <a:lnTo>
                  <a:pt x="223" y="146"/>
                </a:lnTo>
                <a:lnTo>
                  <a:pt x="222" y="146"/>
                </a:lnTo>
                <a:lnTo>
                  <a:pt x="211" y="146"/>
                </a:lnTo>
                <a:lnTo>
                  <a:pt x="201" y="146"/>
                </a:lnTo>
                <a:lnTo>
                  <a:pt x="199" y="144"/>
                </a:lnTo>
                <a:lnTo>
                  <a:pt x="196" y="144"/>
                </a:lnTo>
                <a:lnTo>
                  <a:pt x="189" y="144"/>
                </a:lnTo>
                <a:lnTo>
                  <a:pt x="184" y="144"/>
                </a:lnTo>
                <a:lnTo>
                  <a:pt x="179" y="144"/>
                </a:lnTo>
                <a:lnTo>
                  <a:pt x="170" y="144"/>
                </a:lnTo>
                <a:lnTo>
                  <a:pt x="156" y="144"/>
                </a:lnTo>
                <a:lnTo>
                  <a:pt x="149" y="144"/>
                </a:lnTo>
                <a:lnTo>
                  <a:pt x="146" y="144"/>
                </a:lnTo>
                <a:lnTo>
                  <a:pt x="144" y="144"/>
                </a:lnTo>
                <a:lnTo>
                  <a:pt x="139" y="144"/>
                </a:lnTo>
                <a:lnTo>
                  <a:pt x="137" y="144"/>
                </a:lnTo>
                <a:lnTo>
                  <a:pt x="132" y="144"/>
                </a:lnTo>
                <a:lnTo>
                  <a:pt x="130" y="144"/>
                </a:lnTo>
                <a:lnTo>
                  <a:pt x="129" y="144"/>
                </a:lnTo>
                <a:lnTo>
                  <a:pt x="127" y="144"/>
                </a:lnTo>
                <a:lnTo>
                  <a:pt x="124" y="144"/>
                </a:lnTo>
                <a:lnTo>
                  <a:pt x="120" y="144"/>
                </a:lnTo>
                <a:lnTo>
                  <a:pt x="118" y="144"/>
                </a:lnTo>
                <a:lnTo>
                  <a:pt x="118" y="144"/>
                </a:lnTo>
                <a:lnTo>
                  <a:pt x="113" y="144"/>
                </a:lnTo>
                <a:lnTo>
                  <a:pt x="108" y="144"/>
                </a:lnTo>
                <a:lnTo>
                  <a:pt x="103" y="144"/>
                </a:lnTo>
                <a:lnTo>
                  <a:pt x="101" y="144"/>
                </a:lnTo>
                <a:lnTo>
                  <a:pt x="98" y="144"/>
                </a:lnTo>
                <a:lnTo>
                  <a:pt x="94" y="144"/>
                </a:lnTo>
                <a:lnTo>
                  <a:pt x="93" y="144"/>
                </a:lnTo>
                <a:lnTo>
                  <a:pt x="89" y="144"/>
                </a:lnTo>
                <a:lnTo>
                  <a:pt x="79" y="144"/>
                </a:lnTo>
                <a:lnTo>
                  <a:pt x="77" y="144"/>
                </a:lnTo>
                <a:lnTo>
                  <a:pt x="72" y="144"/>
                </a:lnTo>
                <a:lnTo>
                  <a:pt x="53" y="144"/>
                </a:lnTo>
                <a:lnTo>
                  <a:pt x="46" y="144"/>
                </a:lnTo>
                <a:lnTo>
                  <a:pt x="43" y="144"/>
                </a:lnTo>
                <a:lnTo>
                  <a:pt x="36" y="143"/>
                </a:lnTo>
                <a:lnTo>
                  <a:pt x="29" y="143"/>
                </a:lnTo>
                <a:lnTo>
                  <a:pt x="26" y="143"/>
                </a:lnTo>
                <a:lnTo>
                  <a:pt x="19" y="143"/>
                </a:lnTo>
                <a:lnTo>
                  <a:pt x="17" y="143"/>
                </a:lnTo>
                <a:lnTo>
                  <a:pt x="14" y="143"/>
                </a:lnTo>
                <a:lnTo>
                  <a:pt x="12" y="143"/>
                </a:lnTo>
                <a:lnTo>
                  <a:pt x="12" y="141"/>
                </a:lnTo>
                <a:lnTo>
                  <a:pt x="14" y="136"/>
                </a:lnTo>
                <a:lnTo>
                  <a:pt x="14" y="131"/>
                </a:lnTo>
                <a:lnTo>
                  <a:pt x="14" y="129"/>
                </a:lnTo>
                <a:lnTo>
                  <a:pt x="14" y="129"/>
                </a:lnTo>
                <a:lnTo>
                  <a:pt x="14" y="127"/>
                </a:lnTo>
                <a:lnTo>
                  <a:pt x="14" y="126"/>
                </a:lnTo>
                <a:lnTo>
                  <a:pt x="14" y="120"/>
                </a:lnTo>
                <a:lnTo>
                  <a:pt x="14" y="115"/>
                </a:lnTo>
                <a:lnTo>
                  <a:pt x="14" y="110"/>
                </a:lnTo>
                <a:lnTo>
                  <a:pt x="14" y="98"/>
                </a:lnTo>
                <a:lnTo>
                  <a:pt x="14" y="96"/>
                </a:lnTo>
                <a:lnTo>
                  <a:pt x="14" y="95"/>
                </a:lnTo>
                <a:lnTo>
                  <a:pt x="14" y="91"/>
                </a:lnTo>
                <a:lnTo>
                  <a:pt x="14" y="88"/>
                </a:lnTo>
                <a:lnTo>
                  <a:pt x="14" y="77"/>
                </a:lnTo>
                <a:lnTo>
                  <a:pt x="10" y="77"/>
                </a:lnTo>
                <a:lnTo>
                  <a:pt x="5" y="77"/>
                </a:lnTo>
                <a:lnTo>
                  <a:pt x="0" y="76"/>
                </a:lnTo>
                <a:lnTo>
                  <a:pt x="0" y="69"/>
                </a:lnTo>
                <a:lnTo>
                  <a:pt x="0" y="69"/>
                </a:lnTo>
                <a:lnTo>
                  <a:pt x="0" y="65"/>
                </a:lnTo>
                <a:lnTo>
                  <a:pt x="1" y="55"/>
                </a:lnTo>
                <a:lnTo>
                  <a:pt x="1" y="55"/>
                </a:lnTo>
                <a:lnTo>
                  <a:pt x="1" y="43"/>
                </a:lnTo>
                <a:lnTo>
                  <a:pt x="1" y="40"/>
                </a:lnTo>
                <a:lnTo>
                  <a:pt x="1" y="31"/>
                </a:lnTo>
                <a:lnTo>
                  <a:pt x="1" y="26"/>
                </a:lnTo>
                <a:lnTo>
                  <a:pt x="1" y="21"/>
                </a:lnTo>
                <a:lnTo>
                  <a:pt x="1" y="10"/>
                </a:lnTo>
                <a:lnTo>
                  <a:pt x="1" y="9"/>
                </a:lnTo>
                <a:lnTo>
                  <a:pt x="1" y="9"/>
                </a:lnTo>
                <a:lnTo>
                  <a:pt x="1" y="0"/>
                </a:lnTo>
                <a:lnTo>
                  <a:pt x="5" y="0"/>
                </a:lnTo>
                <a:lnTo>
                  <a:pt x="7" y="0"/>
                </a:lnTo>
                <a:lnTo>
                  <a:pt x="8" y="0"/>
                </a:lnTo>
                <a:lnTo>
                  <a:pt x="12" y="0"/>
                </a:lnTo>
                <a:lnTo>
                  <a:pt x="17" y="2"/>
                </a:lnTo>
                <a:lnTo>
                  <a:pt x="19" y="2"/>
                </a:lnTo>
                <a:lnTo>
                  <a:pt x="24" y="2"/>
                </a:lnTo>
                <a:lnTo>
                  <a:pt x="26" y="2"/>
                </a:lnTo>
                <a:lnTo>
                  <a:pt x="29" y="2"/>
                </a:lnTo>
                <a:lnTo>
                  <a:pt x="34" y="2"/>
                </a:lnTo>
                <a:lnTo>
                  <a:pt x="41" y="2"/>
                </a:lnTo>
                <a:lnTo>
                  <a:pt x="48" y="2"/>
                </a:lnTo>
                <a:lnTo>
                  <a:pt x="51" y="2"/>
                </a:lnTo>
                <a:lnTo>
                  <a:pt x="53" y="2"/>
                </a:lnTo>
                <a:lnTo>
                  <a:pt x="55" y="2"/>
                </a:lnTo>
                <a:lnTo>
                  <a:pt x="57" y="2"/>
                </a:lnTo>
                <a:lnTo>
                  <a:pt x="58" y="2"/>
                </a:lnTo>
                <a:lnTo>
                  <a:pt x="58" y="2"/>
                </a:lnTo>
                <a:lnTo>
                  <a:pt x="60" y="2"/>
                </a:lnTo>
                <a:lnTo>
                  <a:pt x="62" y="2"/>
                </a:lnTo>
                <a:lnTo>
                  <a:pt x="65" y="2"/>
                </a:lnTo>
                <a:lnTo>
                  <a:pt x="70" y="2"/>
                </a:lnTo>
                <a:lnTo>
                  <a:pt x="74" y="2"/>
                </a:lnTo>
                <a:lnTo>
                  <a:pt x="79" y="2"/>
                </a:lnTo>
                <a:lnTo>
                  <a:pt x="86" y="2"/>
                </a:lnTo>
                <a:lnTo>
                  <a:pt x="86" y="3"/>
                </a:lnTo>
                <a:lnTo>
                  <a:pt x="89" y="3"/>
                </a:lnTo>
                <a:lnTo>
                  <a:pt x="96" y="3"/>
                </a:lnTo>
                <a:lnTo>
                  <a:pt x="103" y="3"/>
                </a:lnTo>
                <a:lnTo>
                  <a:pt x="103" y="3"/>
                </a:lnTo>
                <a:lnTo>
                  <a:pt x="105" y="3"/>
                </a:lnTo>
                <a:lnTo>
                  <a:pt x="112" y="3"/>
                </a:lnTo>
                <a:lnTo>
                  <a:pt x="118" y="3"/>
                </a:lnTo>
                <a:lnTo>
                  <a:pt x="120" y="3"/>
                </a:lnTo>
                <a:lnTo>
                  <a:pt x="125" y="3"/>
                </a:lnTo>
                <a:lnTo>
                  <a:pt x="132" y="3"/>
                </a:lnTo>
                <a:lnTo>
                  <a:pt x="134" y="3"/>
                </a:lnTo>
                <a:lnTo>
                  <a:pt x="136" y="3"/>
                </a:lnTo>
                <a:lnTo>
                  <a:pt x="141" y="3"/>
                </a:lnTo>
                <a:lnTo>
                  <a:pt x="143" y="3"/>
                </a:lnTo>
                <a:lnTo>
                  <a:pt x="144" y="3"/>
                </a:lnTo>
                <a:lnTo>
                  <a:pt x="148" y="3"/>
                </a:lnTo>
                <a:lnTo>
                  <a:pt x="151" y="3"/>
                </a:lnTo>
                <a:lnTo>
                  <a:pt x="153" y="3"/>
                </a:lnTo>
                <a:lnTo>
                  <a:pt x="155" y="3"/>
                </a:lnTo>
                <a:lnTo>
                  <a:pt x="161" y="3"/>
                </a:lnTo>
                <a:lnTo>
                  <a:pt x="163" y="3"/>
                </a:lnTo>
                <a:lnTo>
                  <a:pt x="163" y="3"/>
                </a:lnTo>
                <a:lnTo>
                  <a:pt x="165" y="3"/>
                </a:lnTo>
                <a:lnTo>
                  <a:pt x="170" y="3"/>
                </a:lnTo>
                <a:lnTo>
                  <a:pt x="175" y="3"/>
                </a:lnTo>
                <a:lnTo>
                  <a:pt x="177" y="3"/>
                </a:lnTo>
                <a:lnTo>
                  <a:pt x="182" y="3"/>
                </a:lnTo>
                <a:lnTo>
                  <a:pt x="187" y="3"/>
                </a:lnTo>
                <a:lnTo>
                  <a:pt x="191" y="3"/>
                </a:lnTo>
                <a:lnTo>
                  <a:pt x="194" y="3"/>
                </a:lnTo>
                <a:lnTo>
                  <a:pt x="194" y="3"/>
                </a:lnTo>
                <a:lnTo>
                  <a:pt x="199" y="3"/>
                </a:lnTo>
                <a:lnTo>
                  <a:pt x="203" y="3"/>
                </a:lnTo>
                <a:lnTo>
                  <a:pt x="204" y="3"/>
                </a:lnTo>
                <a:lnTo>
                  <a:pt x="208" y="3"/>
                </a:lnTo>
                <a:lnTo>
                  <a:pt x="213" y="3"/>
                </a:lnTo>
                <a:lnTo>
                  <a:pt x="215" y="3"/>
                </a:lnTo>
                <a:lnTo>
                  <a:pt x="223" y="3"/>
                </a:lnTo>
                <a:lnTo>
                  <a:pt x="225" y="3"/>
                </a:lnTo>
                <a:lnTo>
                  <a:pt x="227" y="3"/>
                </a:lnTo>
                <a:lnTo>
                  <a:pt x="230" y="3"/>
                </a:lnTo>
                <a:lnTo>
                  <a:pt x="235" y="3"/>
                </a:lnTo>
                <a:lnTo>
                  <a:pt x="237" y="3"/>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4" name="Freeform 142"/>
          <p:cNvSpPr>
            <a:spLocks/>
          </p:cNvSpPr>
          <p:nvPr/>
        </p:nvSpPr>
        <p:spPr bwMode="auto">
          <a:xfrm>
            <a:off x="4760120" y="1469231"/>
            <a:ext cx="326231" cy="406004"/>
          </a:xfrm>
          <a:custGeom>
            <a:avLst/>
            <a:gdLst/>
            <a:ahLst/>
            <a:cxnLst>
              <a:cxn ang="0">
                <a:pos x="268" y="26"/>
              </a:cxn>
              <a:cxn ang="0">
                <a:pos x="268" y="43"/>
              </a:cxn>
              <a:cxn ang="0">
                <a:pos x="267" y="55"/>
              </a:cxn>
              <a:cxn ang="0">
                <a:pos x="267" y="73"/>
              </a:cxn>
              <a:cxn ang="0">
                <a:pos x="270" y="81"/>
              </a:cxn>
              <a:cxn ang="0">
                <a:pos x="274" y="86"/>
              </a:cxn>
              <a:cxn ang="0">
                <a:pos x="274" y="105"/>
              </a:cxn>
              <a:cxn ang="0">
                <a:pos x="274" y="114"/>
              </a:cxn>
              <a:cxn ang="0">
                <a:pos x="274" y="140"/>
              </a:cxn>
              <a:cxn ang="0">
                <a:pos x="274" y="150"/>
              </a:cxn>
              <a:cxn ang="0">
                <a:pos x="274" y="179"/>
              </a:cxn>
              <a:cxn ang="0">
                <a:pos x="274" y="202"/>
              </a:cxn>
              <a:cxn ang="0">
                <a:pos x="274" y="217"/>
              </a:cxn>
              <a:cxn ang="0">
                <a:pos x="274" y="246"/>
              </a:cxn>
              <a:cxn ang="0">
                <a:pos x="272" y="270"/>
              </a:cxn>
              <a:cxn ang="0">
                <a:pos x="272" y="293"/>
              </a:cxn>
              <a:cxn ang="0">
                <a:pos x="272" y="315"/>
              </a:cxn>
              <a:cxn ang="0">
                <a:pos x="272" y="341"/>
              </a:cxn>
              <a:cxn ang="0">
                <a:pos x="248" y="341"/>
              </a:cxn>
              <a:cxn ang="0">
                <a:pos x="231" y="341"/>
              </a:cxn>
              <a:cxn ang="0">
                <a:pos x="210" y="339"/>
              </a:cxn>
              <a:cxn ang="0">
                <a:pos x="198" y="339"/>
              </a:cxn>
              <a:cxn ang="0">
                <a:pos x="174" y="339"/>
              </a:cxn>
              <a:cxn ang="0">
                <a:pos x="155" y="339"/>
              </a:cxn>
              <a:cxn ang="0">
                <a:pos x="133" y="338"/>
              </a:cxn>
              <a:cxn ang="0">
                <a:pos x="115" y="338"/>
              </a:cxn>
              <a:cxn ang="0">
                <a:pos x="105" y="338"/>
              </a:cxn>
              <a:cxn ang="0">
                <a:pos x="93" y="338"/>
              </a:cxn>
              <a:cxn ang="0">
                <a:pos x="84" y="338"/>
              </a:cxn>
              <a:cxn ang="0">
                <a:pos x="60" y="338"/>
              </a:cxn>
              <a:cxn ang="0">
                <a:pos x="47" y="338"/>
              </a:cxn>
              <a:cxn ang="0">
                <a:pos x="17" y="336"/>
              </a:cxn>
              <a:cxn ang="0">
                <a:pos x="4" y="322"/>
              </a:cxn>
              <a:cxn ang="0">
                <a:pos x="4" y="308"/>
              </a:cxn>
              <a:cxn ang="0">
                <a:pos x="5" y="279"/>
              </a:cxn>
              <a:cxn ang="0">
                <a:pos x="5" y="252"/>
              </a:cxn>
              <a:cxn ang="0">
                <a:pos x="5" y="203"/>
              </a:cxn>
              <a:cxn ang="0">
                <a:pos x="7" y="179"/>
              </a:cxn>
              <a:cxn ang="0">
                <a:pos x="9" y="145"/>
              </a:cxn>
              <a:cxn ang="0">
                <a:pos x="9" y="112"/>
              </a:cxn>
              <a:cxn ang="0">
                <a:pos x="0" y="80"/>
              </a:cxn>
              <a:cxn ang="0">
                <a:pos x="0" y="52"/>
              </a:cxn>
              <a:cxn ang="0">
                <a:pos x="0" y="30"/>
              </a:cxn>
              <a:cxn ang="0">
                <a:pos x="0" y="0"/>
              </a:cxn>
              <a:cxn ang="0">
                <a:pos x="45" y="0"/>
              </a:cxn>
              <a:cxn ang="0">
                <a:pos x="71" y="2"/>
              </a:cxn>
              <a:cxn ang="0">
                <a:pos x="90" y="2"/>
              </a:cxn>
              <a:cxn ang="0">
                <a:pos x="115" y="2"/>
              </a:cxn>
              <a:cxn ang="0">
                <a:pos x="136" y="0"/>
              </a:cxn>
              <a:cxn ang="0">
                <a:pos x="157" y="0"/>
              </a:cxn>
              <a:cxn ang="0">
                <a:pos x="174" y="0"/>
              </a:cxn>
              <a:cxn ang="0">
                <a:pos x="189" y="0"/>
              </a:cxn>
              <a:cxn ang="0">
                <a:pos x="208" y="0"/>
              </a:cxn>
              <a:cxn ang="0">
                <a:pos x="229" y="0"/>
              </a:cxn>
              <a:cxn ang="0">
                <a:pos x="248" y="0"/>
              </a:cxn>
              <a:cxn ang="0">
                <a:pos x="262" y="0"/>
              </a:cxn>
            </a:cxnLst>
            <a:rect l="0" t="0" r="r" b="b"/>
            <a:pathLst>
              <a:path w="274" h="341">
                <a:moveTo>
                  <a:pt x="268" y="0"/>
                </a:moveTo>
                <a:lnTo>
                  <a:pt x="268" y="12"/>
                </a:lnTo>
                <a:lnTo>
                  <a:pt x="268" y="19"/>
                </a:lnTo>
                <a:lnTo>
                  <a:pt x="268" y="23"/>
                </a:lnTo>
                <a:lnTo>
                  <a:pt x="268" y="26"/>
                </a:lnTo>
                <a:lnTo>
                  <a:pt x="268" y="28"/>
                </a:lnTo>
                <a:lnTo>
                  <a:pt x="268" y="33"/>
                </a:lnTo>
                <a:lnTo>
                  <a:pt x="268" y="40"/>
                </a:lnTo>
                <a:lnTo>
                  <a:pt x="268" y="42"/>
                </a:lnTo>
                <a:lnTo>
                  <a:pt x="268" y="43"/>
                </a:lnTo>
                <a:lnTo>
                  <a:pt x="267" y="47"/>
                </a:lnTo>
                <a:lnTo>
                  <a:pt x="268" y="47"/>
                </a:lnTo>
                <a:lnTo>
                  <a:pt x="267" y="49"/>
                </a:lnTo>
                <a:lnTo>
                  <a:pt x="267" y="52"/>
                </a:lnTo>
                <a:lnTo>
                  <a:pt x="267" y="55"/>
                </a:lnTo>
                <a:lnTo>
                  <a:pt x="267" y="57"/>
                </a:lnTo>
                <a:lnTo>
                  <a:pt x="267" y="59"/>
                </a:lnTo>
                <a:lnTo>
                  <a:pt x="267" y="61"/>
                </a:lnTo>
                <a:lnTo>
                  <a:pt x="267" y="67"/>
                </a:lnTo>
                <a:lnTo>
                  <a:pt x="267" y="73"/>
                </a:lnTo>
                <a:lnTo>
                  <a:pt x="267" y="78"/>
                </a:lnTo>
                <a:lnTo>
                  <a:pt x="267" y="80"/>
                </a:lnTo>
                <a:lnTo>
                  <a:pt x="267" y="81"/>
                </a:lnTo>
                <a:lnTo>
                  <a:pt x="268" y="81"/>
                </a:lnTo>
                <a:lnTo>
                  <a:pt x="270" y="81"/>
                </a:lnTo>
                <a:lnTo>
                  <a:pt x="272" y="81"/>
                </a:lnTo>
                <a:lnTo>
                  <a:pt x="274" y="81"/>
                </a:lnTo>
                <a:lnTo>
                  <a:pt x="274" y="83"/>
                </a:lnTo>
                <a:lnTo>
                  <a:pt x="274" y="85"/>
                </a:lnTo>
                <a:lnTo>
                  <a:pt x="274" y="86"/>
                </a:lnTo>
                <a:lnTo>
                  <a:pt x="274" y="92"/>
                </a:lnTo>
                <a:lnTo>
                  <a:pt x="274" y="97"/>
                </a:lnTo>
                <a:lnTo>
                  <a:pt x="274" y="100"/>
                </a:lnTo>
                <a:lnTo>
                  <a:pt x="274" y="104"/>
                </a:lnTo>
                <a:lnTo>
                  <a:pt x="274" y="105"/>
                </a:lnTo>
                <a:lnTo>
                  <a:pt x="274" y="107"/>
                </a:lnTo>
                <a:lnTo>
                  <a:pt x="274" y="111"/>
                </a:lnTo>
                <a:lnTo>
                  <a:pt x="274" y="112"/>
                </a:lnTo>
                <a:lnTo>
                  <a:pt x="274" y="112"/>
                </a:lnTo>
                <a:lnTo>
                  <a:pt x="274" y="114"/>
                </a:lnTo>
                <a:lnTo>
                  <a:pt x="274" y="117"/>
                </a:lnTo>
                <a:lnTo>
                  <a:pt x="274" y="119"/>
                </a:lnTo>
                <a:lnTo>
                  <a:pt x="274" y="126"/>
                </a:lnTo>
                <a:lnTo>
                  <a:pt x="274" y="138"/>
                </a:lnTo>
                <a:lnTo>
                  <a:pt x="274" y="140"/>
                </a:lnTo>
                <a:lnTo>
                  <a:pt x="274" y="141"/>
                </a:lnTo>
                <a:lnTo>
                  <a:pt x="274" y="145"/>
                </a:lnTo>
                <a:lnTo>
                  <a:pt x="274" y="147"/>
                </a:lnTo>
                <a:lnTo>
                  <a:pt x="274" y="148"/>
                </a:lnTo>
                <a:lnTo>
                  <a:pt x="274" y="150"/>
                </a:lnTo>
                <a:lnTo>
                  <a:pt x="274" y="152"/>
                </a:lnTo>
                <a:lnTo>
                  <a:pt x="274" y="155"/>
                </a:lnTo>
                <a:lnTo>
                  <a:pt x="274" y="162"/>
                </a:lnTo>
                <a:lnTo>
                  <a:pt x="274" y="174"/>
                </a:lnTo>
                <a:lnTo>
                  <a:pt x="274" y="179"/>
                </a:lnTo>
                <a:lnTo>
                  <a:pt x="274" y="186"/>
                </a:lnTo>
                <a:lnTo>
                  <a:pt x="274" y="186"/>
                </a:lnTo>
                <a:lnTo>
                  <a:pt x="274" y="190"/>
                </a:lnTo>
                <a:lnTo>
                  <a:pt x="274" y="197"/>
                </a:lnTo>
                <a:lnTo>
                  <a:pt x="274" y="202"/>
                </a:lnTo>
                <a:lnTo>
                  <a:pt x="274" y="202"/>
                </a:lnTo>
                <a:lnTo>
                  <a:pt x="274" y="203"/>
                </a:lnTo>
                <a:lnTo>
                  <a:pt x="274" y="205"/>
                </a:lnTo>
                <a:lnTo>
                  <a:pt x="274" y="214"/>
                </a:lnTo>
                <a:lnTo>
                  <a:pt x="274" y="217"/>
                </a:lnTo>
                <a:lnTo>
                  <a:pt x="274" y="231"/>
                </a:lnTo>
                <a:lnTo>
                  <a:pt x="274" y="234"/>
                </a:lnTo>
                <a:lnTo>
                  <a:pt x="274" y="240"/>
                </a:lnTo>
                <a:lnTo>
                  <a:pt x="274" y="241"/>
                </a:lnTo>
                <a:lnTo>
                  <a:pt x="274" y="246"/>
                </a:lnTo>
                <a:lnTo>
                  <a:pt x="274" y="252"/>
                </a:lnTo>
                <a:lnTo>
                  <a:pt x="274" y="253"/>
                </a:lnTo>
                <a:lnTo>
                  <a:pt x="274" y="255"/>
                </a:lnTo>
                <a:lnTo>
                  <a:pt x="274" y="264"/>
                </a:lnTo>
                <a:lnTo>
                  <a:pt x="272" y="270"/>
                </a:lnTo>
                <a:lnTo>
                  <a:pt x="272" y="272"/>
                </a:lnTo>
                <a:lnTo>
                  <a:pt x="272" y="276"/>
                </a:lnTo>
                <a:lnTo>
                  <a:pt x="272" y="281"/>
                </a:lnTo>
                <a:lnTo>
                  <a:pt x="272" y="286"/>
                </a:lnTo>
                <a:lnTo>
                  <a:pt x="272" y="293"/>
                </a:lnTo>
                <a:lnTo>
                  <a:pt x="272" y="300"/>
                </a:lnTo>
                <a:lnTo>
                  <a:pt x="272" y="308"/>
                </a:lnTo>
                <a:lnTo>
                  <a:pt x="272" y="310"/>
                </a:lnTo>
                <a:lnTo>
                  <a:pt x="272" y="314"/>
                </a:lnTo>
                <a:lnTo>
                  <a:pt x="272" y="315"/>
                </a:lnTo>
                <a:lnTo>
                  <a:pt x="272" y="320"/>
                </a:lnTo>
                <a:lnTo>
                  <a:pt x="272" y="322"/>
                </a:lnTo>
                <a:lnTo>
                  <a:pt x="272" y="331"/>
                </a:lnTo>
                <a:lnTo>
                  <a:pt x="272" y="336"/>
                </a:lnTo>
                <a:lnTo>
                  <a:pt x="272" y="341"/>
                </a:lnTo>
                <a:lnTo>
                  <a:pt x="270" y="341"/>
                </a:lnTo>
                <a:lnTo>
                  <a:pt x="258" y="341"/>
                </a:lnTo>
                <a:lnTo>
                  <a:pt x="256" y="341"/>
                </a:lnTo>
                <a:lnTo>
                  <a:pt x="253" y="341"/>
                </a:lnTo>
                <a:lnTo>
                  <a:pt x="248" y="341"/>
                </a:lnTo>
                <a:lnTo>
                  <a:pt x="244" y="341"/>
                </a:lnTo>
                <a:lnTo>
                  <a:pt x="239" y="341"/>
                </a:lnTo>
                <a:lnTo>
                  <a:pt x="237" y="341"/>
                </a:lnTo>
                <a:lnTo>
                  <a:pt x="234" y="341"/>
                </a:lnTo>
                <a:lnTo>
                  <a:pt x="231" y="341"/>
                </a:lnTo>
                <a:lnTo>
                  <a:pt x="229" y="341"/>
                </a:lnTo>
                <a:lnTo>
                  <a:pt x="224" y="341"/>
                </a:lnTo>
                <a:lnTo>
                  <a:pt x="217" y="339"/>
                </a:lnTo>
                <a:lnTo>
                  <a:pt x="215" y="339"/>
                </a:lnTo>
                <a:lnTo>
                  <a:pt x="210" y="339"/>
                </a:lnTo>
                <a:lnTo>
                  <a:pt x="208" y="339"/>
                </a:lnTo>
                <a:lnTo>
                  <a:pt x="207" y="339"/>
                </a:lnTo>
                <a:lnTo>
                  <a:pt x="205" y="339"/>
                </a:lnTo>
                <a:lnTo>
                  <a:pt x="203" y="339"/>
                </a:lnTo>
                <a:lnTo>
                  <a:pt x="198" y="339"/>
                </a:lnTo>
                <a:lnTo>
                  <a:pt x="193" y="339"/>
                </a:lnTo>
                <a:lnTo>
                  <a:pt x="186" y="339"/>
                </a:lnTo>
                <a:lnTo>
                  <a:pt x="182" y="339"/>
                </a:lnTo>
                <a:lnTo>
                  <a:pt x="182" y="339"/>
                </a:lnTo>
                <a:lnTo>
                  <a:pt x="174" y="339"/>
                </a:lnTo>
                <a:lnTo>
                  <a:pt x="170" y="339"/>
                </a:lnTo>
                <a:lnTo>
                  <a:pt x="167" y="339"/>
                </a:lnTo>
                <a:lnTo>
                  <a:pt x="162" y="339"/>
                </a:lnTo>
                <a:lnTo>
                  <a:pt x="158" y="339"/>
                </a:lnTo>
                <a:lnTo>
                  <a:pt x="155" y="339"/>
                </a:lnTo>
                <a:lnTo>
                  <a:pt x="148" y="339"/>
                </a:lnTo>
                <a:lnTo>
                  <a:pt x="146" y="339"/>
                </a:lnTo>
                <a:lnTo>
                  <a:pt x="138" y="339"/>
                </a:lnTo>
                <a:lnTo>
                  <a:pt x="134" y="339"/>
                </a:lnTo>
                <a:lnTo>
                  <a:pt x="133" y="338"/>
                </a:lnTo>
                <a:lnTo>
                  <a:pt x="126" y="338"/>
                </a:lnTo>
                <a:lnTo>
                  <a:pt x="122" y="338"/>
                </a:lnTo>
                <a:lnTo>
                  <a:pt x="121" y="338"/>
                </a:lnTo>
                <a:lnTo>
                  <a:pt x="119" y="338"/>
                </a:lnTo>
                <a:lnTo>
                  <a:pt x="115" y="338"/>
                </a:lnTo>
                <a:lnTo>
                  <a:pt x="112" y="338"/>
                </a:lnTo>
                <a:lnTo>
                  <a:pt x="110" y="338"/>
                </a:lnTo>
                <a:lnTo>
                  <a:pt x="108" y="338"/>
                </a:lnTo>
                <a:lnTo>
                  <a:pt x="107" y="338"/>
                </a:lnTo>
                <a:lnTo>
                  <a:pt x="105" y="338"/>
                </a:lnTo>
                <a:lnTo>
                  <a:pt x="103" y="338"/>
                </a:lnTo>
                <a:lnTo>
                  <a:pt x="100" y="338"/>
                </a:lnTo>
                <a:lnTo>
                  <a:pt x="96" y="338"/>
                </a:lnTo>
                <a:lnTo>
                  <a:pt x="95" y="338"/>
                </a:lnTo>
                <a:lnTo>
                  <a:pt x="93" y="338"/>
                </a:lnTo>
                <a:lnTo>
                  <a:pt x="91" y="338"/>
                </a:lnTo>
                <a:lnTo>
                  <a:pt x="91" y="338"/>
                </a:lnTo>
                <a:lnTo>
                  <a:pt x="90" y="338"/>
                </a:lnTo>
                <a:lnTo>
                  <a:pt x="88" y="338"/>
                </a:lnTo>
                <a:lnTo>
                  <a:pt x="84" y="338"/>
                </a:lnTo>
                <a:lnTo>
                  <a:pt x="81" y="338"/>
                </a:lnTo>
                <a:lnTo>
                  <a:pt x="78" y="338"/>
                </a:lnTo>
                <a:lnTo>
                  <a:pt x="71" y="338"/>
                </a:lnTo>
                <a:lnTo>
                  <a:pt x="69" y="338"/>
                </a:lnTo>
                <a:lnTo>
                  <a:pt x="60" y="338"/>
                </a:lnTo>
                <a:lnTo>
                  <a:pt x="59" y="338"/>
                </a:lnTo>
                <a:lnTo>
                  <a:pt x="53" y="338"/>
                </a:lnTo>
                <a:lnTo>
                  <a:pt x="52" y="338"/>
                </a:lnTo>
                <a:lnTo>
                  <a:pt x="48" y="338"/>
                </a:lnTo>
                <a:lnTo>
                  <a:pt x="47" y="338"/>
                </a:lnTo>
                <a:lnTo>
                  <a:pt x="41" y="338"/>
                </a:lnTo>
                <a:lnTo>
                  <a:pt x="36" y="338"/>
                </a:lnTo>
                <a:lnTo>
                  <a:pt x="31" y="338"/>
                </a:lnTo>
                <a:lnTo>
                  <a:pt x="22" y="338"/>
                </a:lnTo>
                <a:lnTo>
                  <a:pt x="17" y="336"/>
                </a:lnTo>
                <a:lnTo>
                  <a:pt x="12" y="336"/>
                </a:lnTo>
                <a:lnTo>
                  <a:pt x="10" y="336"/>
                </a:lnTo>
                <a:lnTo>
                  <a:pt x="4" y="336"/>
                </a:lnTo>
                <a:lnTo>
                  <a:pt x="4" y="324"/>
                </a:lnTo>
                <a:lnTo>
                  <a:pt x="4" y="322"/>
                </a:lnTo>
                <a:lnTo>
                  <a:pt x="4" y="319"/>
                </a:lnTo>
                <a:lnTo>
                  <a:pt x="4" y="317"/>
                </a:lnTo>
                <a:lnTo>
                  <a:pt x="4" y="314"/>
                </a:lnTo>
                <a:lnTo>
                  <a:pt x="4" y="310"/>
                </a:lnTo>
                <a:lnTo>
                  <a:pt x="4" y="308"/>
                </a:lnTo>
                <a:lnTo>
                  <a:pt x="4" y="301"/>
                </a:lnTo>
                <a:lnTo>
                  <a:pt x="4" y="300"/>
                </a:lnTo>
                <a:lnTo>
                  <a:pt x="4" y="291"/>
                </a:lnTo>
                <a:lnTo>
                  <a:pt x="4" y="286"/>
                </a:lnTo>
                <a:lnTo>
                  <a:pt x="5" y="279"/>
                </a:lnTo>
                <a:lnTo>
                  <a:pt x="5" y="274"/>
                </a:lnTo>
                <a:lnTo>
                  <a:pt x="5" y="264"/>
                </a:lnTo>
                <a:lnTo>
                  <a:pt x="5" y="262"/>
                </a:lnTo>
                <a:lnTo>
                  <a:pt x="5" y="257"/>
                </a:lnTo>
                <a:lnTo>
                  <a:pt x="5" y="252"/>
                </a:lnTo>
                <a:lnTo>
                  <a:pt x="5" y="248"/>
                </a:lnTo>
                <a:lnTo>
                  <a:pt x="5" y="238"/>
                </a:lnTo>
                <a:lnTo>
                  <a:pt x="5" y="224"/>
                </a:lnTo>
                <a:lnTo>
                  <a:pt x="5" y="212"/>
                </a:lnTo>
                <a:lnTo>
                  <a:pt x="5" y="203"/>
                </a:lnTo>
                <a:lnTo>
                  <a:pt x="5" y="202"/>
                </a:lnTo>
                <a:lnTo>
                  <a:pt x="5" y="197"/>
                </a:lnTo>
                <a:lnTo>
                  <a:pt x="7" y="193"/>
                </a:lnTo>
                <a:lnTo>
                  <a:pt x="7" y="186"/>
                </a:lnTo>
                <a:lnTo>
                  <a:pt x="7" y="179"/>
                </a:lnTo>
                <a:lnTo>
                  <a:pt x="7" y="162"/>
                </a:lnTo>
                <a:lnTo>
                  <a:pt x="7" y="160"/>
                </a:lnTo>
                <a:lnTo>
                  <a:pt x="7" y="154"/>
                </a:lnTo>
                <a:lnTo>
                  <a:pt x="7" y="150"/>
                </a:lnTo>
                <a:lnTo>
                  <a:pt x="9" y="145"/>
                </a:lnTo>
                <a:lnTo>
                  <a:pt x="9" y="135"/>
                </a:lnTo>
                <a:lnTo>
                  <a:pt x="9" y="126"/>
                </a:lnTo>
                <a:lnTo>
                  <a:pt x="9" y="121"/>
                </a:lnTo>
                <a:lnTo>
                  <a:pt x="9" y="114"/>
                </a:lnTo>
                <a:lnTo>
                  <a:pt x="9" y="112"/>
                </a:lnTo>
                <a:lnTo>
                  <a:pt x="9" y="107"/>
                </a:lnTo>
                <a:lnTo>
                  <a:pt x="9" y="97"/>
                </a:lnTo>
                <a:lnTo>
                  <a:pt x="9" y="80"/>
                </a:lnTo>
                <a:lnTo>
                  <a:pt x="2" y="80"/>
                </a:lnTo>
                <a:lnTo>
                  <a:pt x="0" y="80"/>
                </a:lnTo>
                <a:lnTo>
                  <a:pt x="0" y="73"/>
                </a:lnTo>
                <a:lnTo>
                  <a:pt x="0" y="64"/>
                </a:lnTo>
                <a:lnTo>
                  <a:pt x="0" y="55"/>
                </a:lnTo>
                <a:lnTo>
                  <a:pt x="0" y="52"/>
                </a:lnTo>
                <a:lnTo>
                  <a:pt x="0" y="52"/>
                </a:lnTo>
                <a:lnTo>
                  <a:pt x="0" y="49"/>
                </a:lnTo>
                <a:lnTo>
                  <a:pt x="0" y="47"/>
                </a:lnTo>
                <a:lnTo>
                  <a:pt x="0" y="45"/>
                </a:lnTo>
                <a:lnTo>
                  <a:pt x="0" y="40"/>
                </a:lnTo>
                <a:lnTo>
                  <a:pt x="0" y="30"/>
                </a:lnTo>
                <a:lnTo>
                  <a:pt x="0" y="24"/>
                </a:lnTo>
                <a:lnTo>
                  <a:pt x="0" y="23"/>
                </a:lnTo>
                <a:lnTo>
                  <a:pt x="0" y="12"/>
                </a:lnTo>
                <a:lnTo>
                  <a:pt x="0" y="11"/>
                </a:lnTo>
                <a:lnTo>
                  <a:pt x="0" y="0"/>
                </a:lnTo>
                <a:lnTo>
                  <a:pt x="10" y="0"/>
                </a:lnTo>
                <a:lnTo>
                  <a:pt x="17" y="0"/>
                </a:lnTo>
                <a:lnTo>
                  <a:pt x="33" y="0"/>
                </a:lnTo>
                <a:lnTo>
                  <a:pt x="36" y="0"/>
                </a:lnTo>
                <a:lnTo>
                  <a:pt x="45" y="0"/>
                </a:lnTo>
                <a:lnTo>
                  <a:pt x="60" y="2"/>
                </a:lnTo>
                <a:lnTo>
                  <a:pt x="62" y="2"/>
                </a:lnTo>
                <a:lnTo>
                  <a:pt x="65" y="0"/>
                </a:lnTo>
                <a:lnTo>
                  <a:pt x="65" y="2"/>
                </a:lnTo>
                <a:lnTo>
                  <a:pt x="71" y="2"/>
                </a:lnTo>
                <a:lnTo>
                  <a:pt x="72" y="2"/>
                </a:lnTo>
                <a:lnTo>
                  <a:pt x="83" y="2"/>
                </a:lnTo>
                <a:lnTo>
                  <a:pt x="86" y="2"/>
                </a:lnTo>
                <a:lnTo>
                  <a:pt x="88" y="2"/>
                </a:lnTo>
                <a:lnTo>
                  <a:pt x="90" y="2"/>
                </a:lnTo>
                <a:lnTo>
                  <a:pt x="93" y="2"/>
                </a:lnTo>
                <a:lnTo>
                  <a:pt x="100" y="2"/>
                </a:lnTo>
                <a:lnTo>
                  <a:pt x="107" y="2"/>
                </a:lnTo>
                <a:lnTo>
                  <a:pt x="110" y="2"/>
                </a:lnTo>
                <a:lnTo>
                  <a:pt x="115" y="2"/>
                </a:lnTo>
                <a:lnTo>
                  <a:pt x="121" y="2"/>
                </a:lnTo>
                <a:lnTo>
                  <a:pt x="126" y="0"/>
                </a:lnTo>
                <a:lnTo>
                  <a:pt x="127" y="0"/>
                </a:lnTo>
                <a:lnTo>
                  <a:pt x="134" y="0"/>
                </a:lnTo>
                <a:lnTo>
                  <a:pt x="136" y="0"/>
                </a:lnTo>
                <a:lnTo>
                  <a:pt x="143" y="0"/>
                </a:lnTo>
                <a:lnTo>
                  <a:pt x="146" y="0"/>
                </a:lnTo>
                <a:lnTo>
                  <a:pt x="150" y="0"/>
                </a:lnTo>
                <a:lnTo>
                  <a:pt x="151" y="0"/>
                </a:lnTo>
                <a:lnTo>
                  <a:pt x="157" y="0"/>
                </a:lnTo>
                <a:lnTo>
                  <a:pt x="164" y="0"/>
                </a:lnTo>
                <a:lnTo>
                  <a:pt x="167" y="0"/>
                </a:lnTo>
                <a:lnTo>
                  <a:pt x="170" y="0"/>
                </a:lnTo>
                <a:lnTo>
                  <a:pt x="172" y="0"/>
                </a:lnTo>
                <a:lnTo>
                  <a:pt x="174" y="0"/>
                </a:lnTo>
                <a:lnTo>
                  <a:pt x="179" y="0"/>
                </a:lnTo>
                <a:lnTo>
                  <a:pt x="181" y="0"/>
                </a:lnTo>
                <a:lnTo>
                  <a:pt x="182" y="0"/>
                </a:lnTo>
                <a:lnTo>
                  <a:pt x="186" y="0"/>
                </a:lnTo>
                <a:lnTo>
                  <a:pt x="189" y="0"/>
                </a:lnTo>
                <a:lnTo>
                  <a:pt x="194" y="0"/>
                </a:lnTo>
                <a:lnTo>
                  <a:pt x="196" y="0"/>
                </a:lnTo>
                <a:lnTo>
                  <a:pt x="198" y="0"/>
                </a:lnTo>
                <a:lnTo>
                  <a:pt x="200" y="0"/>
                </a:lnTo>
                <a:lnTo>
                  <a:pt x="208" y="0"/>
                </a:lnTo>
                <a:lnTo>
                  <a:pt x="210" y="0"/>
                </a:lnTo>
                <a:lnTo>
                  <a:pt x="215" y="0"/>
                </a:lnTo>
                <a:lnTo>
                  <a:pt x="217" y="0"/>
                </a:lnTo>
                <a:lnTo>
                  <a:pt x="222" y="0"/>
                </a:lnTo>
                <a:lnTo>
                  <a:pt x="229" y="0"/>
                </a:lnTo>
                <a:lnTo>
                  <a:pt x="234" y="0"/>
                </a:lnTo>
                <a:lnTo>
                  <a:pt x="239" y="0"/>
                </a:lnTo>
                <a:lnTo>
                  <a:pt x="243" y="0"/>
                </a:lnTo>
                <a:lnTo>
                  <a:pt x="243" y="0"/>
                </a:lnTo>
                <a:lnTo>
                  <a:pt x="248" y="0"/>
                </a:lnTo>
                <a:lnTo>
                  <a:pt x="251" y="0"/>
                </a:lnTo>
                <a:lnTo>
                  <a:pt x="253" y="0"/>
                </a:lnTo>
                <a:lnTo>
                  <a:pt x="258" y="0"/>
                </a:lnTo>
                <a:lnTo>
                  <a:pt x="260" y="0"/>
                </a:lnTo>
                <a:lnTo>
                  <a:pt x="262" y="0"/>
                </a:lnTo>
                <a:lnTo>
                  <a:pt x="265" y="0"/>
                </a:lnTo>
                <a:lnTo>
                  <a:pt x="268" y="0"/>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9" name="Freeform 147"/>
          <p:cNvSpPr>
            <a:spLocks/>
          </p:cNvSpPr>
          <p:nvPr/>
        </p:nvSpPr>
        <p:spPr bwMode="auto">
          <a:xfrm>
            <a:off x="3829051" y="1732360"/>
            <a:ext cx="390525" cy="376238"/>
          </a:xfrm>
          <a:custGeom>
            <a:avLst/>
            <a:gdLst/>
            <a:ahLst/>
            <a:cxnLst>
              <a:cxn ang="0">
                <a:pos x="283" y="12"/>
              </a:cxn>
              <a:cxn ang="0">
                <a:pos x="283" y="22"/>
              </a:cxn>
              <a:cxn ang="0">
                <a:pos x="288" y="24"/>
              </a:cxn>
              <a:cxn ang="0">
                <a:pos x="287" y="34"/>
              </a:cxn>
              <a:cxn ang="0">
                <a:pos x="287" y="53"/>
              </a:cxn>
              <a:cxn ang="0">
                <a:pos x="282" y="65"/>
              </a:cxn>
              <a:cxn ang="0">
                <a:pos x="287" y="74"/>
              </a:cxn>
              <a:cxn ang="0">
                <a:pos x="285" y="82"/>
              </a:cxn>
              <a:cxn ang="0">
                <a:pos x="287" y="93"/>
              </a:cxn>
              <a:cxn ang="0">
                <a:pos x="288" y="103"/>
              </a:cxn>
              <a:cxn ang="0">
                <a:pos x="294" y="106"/>
              </a:cxn>
              <a:cxn ang="0">
                <a:pos x="299" y="111"/>
              </a:cxn>
              <a:cxn ang="0">
                <a:pos x="299" y="117"/>
              </a:cxn>
              <a:cxn ang="0">
                <a:pos x="301" y="123"/>
              </a:cxn>
              <a:cxn ang="0">
                <a:pos x="302" y="127"/>
              </a:cxn>
              <a:cxn ang="0">
                <a:pos x="301" y="132"/>
              </a:cxn>
              <a:cxn ang="0">
                <a:pos x="299" y="142"/>
              </a:cxn>
              <a:cxn ang="0">
                <a:pos x="294" y="154"/>
              </a:cxn>
              <a:cxn ang="0">
                <a:pos x="287" y="156"/>
              </a:cxn>
              <a:cxn ang="0">
                <a:pos x="301" y="168"/>
              </a:cxn>
              <a:cxn ang="0">
                <a:pos x="304" y="173"/>
              </a:cxn>
              <a:cxn ang="0">
                <a:pos x="316" y="177"/>
              </a:cxn>
              <a:cxn ang="0">
                <a:pos x="318" y="185"/>
              </a:cxn>
              <a:cxn ang="0">
                <a:pos x="316" y="199"/>
              </a:cxn>
              <a:cxn ang="0">
                <a:pos x="318" y="211"/>
              </a:cxn>
              <a:cxn ang="0">
                <a:pos x="319" y="228"/>
              </a:cxn>
              <a:cxn ang="0">
                <a:pos x="319" y="239"/>
              </a:cxn>
              <a:cxn ang="0">
                <a:pos x="326" y="247"/>
              </a:cxn>
              <a:cxn ang="0">
                <a:pos x="323" y="258"/>
              </a:cxn>
              <a:cxn ang="0">
                <a:pos x="319" y="270"/>
              </a:cxn>
              <a:cxn ang="0">
                <a:pos x="325" y="282"/>
              </a:cxn>
              <a:cxn ang="0">
                <a:pos x="309" y="289"/>
              </a:cxn>
              <a:cxn ang="0">
                <a:pos x="304" y="304"/>
              </a:cxn>
              <a:cxn ang="0">
                <a:pos x="280" y="314"/>
              </a:cxn>
              <a:cxn ang="0">
                <a:pos x="251" y="309"/>
              </a:cxn>
              <a:cxn ang="0">
                <a:pos x="235" y="296"/>
              </a:cxn>
              <a:cxn ang="0">
                <a:pos x="227" y="282"/>
              </a:cxn>
              <a:cxn ang="0">
                <a:pos x="208" y="285"/>
              </a:cxn>
              <a:cxn ang="0">
                <a:pos x="199" y="271"/>
              </a:cxn>
              <a:cxn ang="0">
                <a:pos x="196" y="252"/>
              </a:cxn>
              <a:cxn ang="0">
                <a:pos x="177" y="249"/>
              </a:cxn>
              <a:cxn ang="0">
                <a:pos x="159" y="230"/>
              </a:cxn>
              <a:cxn ang="0">
                <a:pos x="139" y="215"/>
              </a:cxn>
              <a:cxn ang="0">
                <a:pos x="130" y="196"/>
              </a:cxn>
              <a:cxn ang="0">
                <a:pos x="108" y="182"/>
              </a:cxn>
              <a:cxn ang="0">
                <a:pos x="89" y="184"/>
              </a:cxn>
              <a:cxn ang="0">
                <a:pos x="75" y="170"/>
              </a:cxn>
              <a:cxn ang="0">
                <a:pos x="80" y="154"/>
              </a:cxn>
              <a:cxn ang="0">
                <a:pos x="91" y="142"/>
              </a:cxn>
              <a:cxn ang="0">
                <a:pos x="91" y="122"/>
              </a:cxn>
              <a:cxn ang="0">
                <a:pos x="84" y="105"/>
              </a:cxn>
              <a:cxn ang="0">
                <a:pos x="68" y="93"/>
              </a:cxn>
              <a:cxn ang="0">
                <a:pos x="51" y="72"/>
              </a:cxn>
              <a:cxn ang="0">
                <a:pos x="41" y="56"/>
              </a:cxn>
              <a:cxn ang="0">
                <a:pos x="48" y="34"/>
              </a:cxn>
              <a:cxn ang="0">
                <a:pos x="39" y="13"/>
              </a:cxn>
              <a:cxn ang="0">
                <a:pos x="15" y="10"/>
              </a:cxn>
              <a:cxn ang="0">
                <a:pos x="8" y="0"/>
              </a:cxn>
              <a:cxn ang="0">
                <a:pos x="58" y="1"/>
              </a:cxn>
              <a:cxn ang="0">
                <a:pos x="120" y="5"/>
              </a:cxn>
              <a:cxn ang="0">
                <a:pos x="189" y="6"/>
              </a:cxn>
            </a:cxnLst>
            <a:rect l="0" t="0" r="r" b="b"/>
            <a:pathLst>
              <a:path w="328" h="316">
                <a:moveTo>
                  <a:pt x="220" y="8"/>
                </a:moveTo>
                <a:lnTo>
                  <a:pt x="230" y="8"/>
                </a:lnTo>
                <a:lnTo>
                  <a:pt x="237" y="8"/>
                </a:lnTo>
                <a:lnTo>
                  <a:pt x="242" y="10"/>
                </a:lnTo>
                <a:lnTo>
                  <a:pt x="249" y="10"/>
                </a:lnTo>
                <a:lnTo>
                  <a:pt x="251" y="10"/>
                </a:lnTo>
                <a:lnTo>
                  <a:pt x="252" y="10"/>
                </a:lnTo>
                <a:lnTo>
                  <a:pt x="254" y="10"/>
                </a:lnTo>
                <a:lnTo>
                  <a:pt x="264" y="10"/>
                </a:lnTo>
                <a:lnTo>
                  <a:pt x="275" y="10"/>
                </a:lnTo>
                <a:lnTo>
                  <a:pt x="278" y="10"/>
                </a:lnTo>
                <a:lnTo>
                  <a:pt x="285" y="10"/>
                </a:lnTo>
                <a:lnTo>
                  <a:pt x="283" y="12"/>
                </a:lnTo>
                <a:lnTo>
                  <a:pt x="283" y="12"/>
                </a:lnTo>
                <a:lnTo>
                  <a:pt x="285" y="12"/>
                </a:lnTo>
                <a:lnTo>
                  <a:pt x="287" y="12"/>
                </a:lnTo>
                <a:lnTo>
                  <a:pt x="287" y="13"/>
                </a:lnTo>
                <a:lnTo>
                  <a:pt x="287" y="15"/>
                </a:lnTo>
                <a:lnTo>
                  <a:pt x="285" y="15"/>
                </a:lnTo>
                <a:lnTo>
                  <a:pt x="283" y="15"/>
                </a:lnTo>
                <a:lnTo>
                  <a:pt x="282" y="15"/>
                </a:lnTo>
                <a:lnTo>
                  <a:pt x="282" y="17"/>
                </a:lnTo>
                <a:lnTo>
                  <a:pt x="282" y="19"/>
                </a:lnTo>
                <a:lnTo>
                  <a:pt x="283" y="19"/>
                </a:lnTo>
                <a:lnTo>
                  <a:pt x="283" y="20"/>
                </a:lnTo>
                <a:lnTo>
                  <a:pt x="283" y="22"/>
                </a:lnTo>
                <a:lnTo>
                  <a:pt x="283" y="24"/>
                </a:lnTo>
                <a:lnTo>
                  <a:pt x="285" y="24"/>
                </a:lnTo>
                <a:lnTo>
                  <a:pt x="285" y="25"/>
                </a:lnTo>
                <a:lnTo>
                  <a:pt x="287" y="25"/>
                </a:lnTo>
                <a:lnTo>
                  <a:pt x="287" y="24"/>
                </a:lnTo>
                <a:lnTo>
                  <a:pt x="287" y="22"/>
                </a:lnTo>
                <a:lnTo>
                  <a:pt x="285" y="22"/>
                </a:lnTo>
                <a:lnTo>
                  <a:pt x="285" y="20"/>
                </a:lnTo>
                <a:lnTo>
                  <a:pt x="287" y="20"/>
                </a:lnTo>
                <a:lnTo>
                  <a:pt x="287" y="20"/>
                </a:lnTo>
                <a:lnTo>
                  <a:pt x="287" y="22"/>
                </a:lnTo>
                <a:lnTo>
                  <a:pt x="287" y="24"/>
                </a:lnTo>
                <a:lnTo>
                  <a:pt x="288" y="24"/>
                </a:lnTo>
                <a:lnTo>
                  <a:pt x="288" y="25"/>
                </a:lnTo>
                <a:lnTo>
                  <a:pt x="290" y="25"/>
                </a:lnTo>
                <a:lnTo>
                  <a:pt x="290" y="25"/>
                </a:lnTo>
                <a:lnTo>
                  <a:pt x="292" y="25"/>
                </a:lnTo>
                <a:lnTo>
                  <a:pt x="292" y="27"/>
                </a:lnTo>
                <a:lnTo>
                  <a:pt x="290" y="27"/>
                </a:lnTo>
                <a:lnTo>
                  <a:pt x="290" y="29"/>
                </a:lnTo>
                <a:lnTo>
                  <a:pt x="290" y="31"/>
                </a:lnTo>
                <a:lnTo>
                  <a:pt x="288" y="31"/>
                </a:lnTo>
                <a:lnTo>
                  <a:pt x="288" y="32"/>
                </a:lnTo>
                <a:lnTo>
                  <a:pt x="287" y="32"/>
                </a:lnTo>
                <a:lnTo>
                  <a:pt x="287" y="34"/>
                </a:lnTo>
                <a:lnTo>
                  <a:pt x="287" y="34"/>
                </a:lnTo>
                <a:lnTo>
                  <a:pt x="287" y="36"/>
                </a:lnTo>
                <a:lnTo>
                  <a:pt x="287" y="37"/>
                </a:lnTo>
                <a:lnTo>
                  <a:pt x="287" y="39"/>
                </a:lnTo>
                <a:lnTo>
                  <a:pt x="287" y="41"/>
                </a:lnTo>
                <a:lnTo>
                  <a:pt x="287" y="41"/>
                </a:lnTo>
                <a:lnTo>
                  <a:pt x="287" y="43"/>
                </a:lnTo>
                <a:lnTo>
                  <a:pt x="287" y="44"/>
                </a:lnTo>
                <a:lnTo>
                  <a:pt x="287" y="46"/>
                </a:lnTo>
                <a:lnTo>
                  <a:pt x="287" y="48"/>
                </a:lnTo>
                <a:lnTo>
                  <a:pt x="287" y="49"/>
                </a:lnTo>
                <a:lnTo>
                  <a:pt x="287" y="49"/>
                </a:lnTo>
                <a:lnTo>
                  <a:pt x="287" y="51"/>
                </a:lnTo>
                <a:lnTo>
                  <a:pt x="287" y="53"/>
                </a:lnTo>
                <a:lnTo>
                  <a:pt x="287" y="53"/>
                </a:lnTo>
                <a:lnTo>
                  <a:pt x="285" y="53"/>
                </a:lnTo>
                <a:lnTo>
                  <a:pt x="285" y="55"/>
                </a:lnTo>
                <a:lnTo>
                  <a:pt x="285" y="56"/>
                </a:lnTo>
                <a:lnTo>
                  <a:pt x="285" y="56"/>
                </a:lnTo>
                <a:lnTo>
                  <a:pt x="283" y="56"/>
                </a:lnTo>
                <a:lnTo>
                  <a:pt x="283" y="58"/>
                </a:lnTo>
                <a:lnTo>
                  <a:pt x="282" y="60"/>
                </a:lnTo>
                <a:lnTo>
                  <a:pt x="283" y="60"/>
                </a:lnTo>
                <a:lnTo>
                  <a:pt x="282" y="62"/>
                </a:lnTo>
                <a:lnTo>
                  <a:pt x="283" y="63"/>
                </a:lnTo>
                <a:lnTo>
                  <a:pt x="282" y="63"/>
                </a:lnTo>
                <a:lnTo>
                  <a:pt x="282" y="65"/>
                </a:lnTo>
                <a:lnTo>
                  <a:pt x="282" y="67"/>
                </a:lnTo>
                <a:lnTo>
                  <a:pt x="283" y="67"/>
                </a:lnTo>
                <a:lnTo>
                  <a:pt x="283" y="68"/>
                </a:lnTo>
                <a:lnTo>
                  <a:pt x="283" y="70"/>
                </a:lnTo>
                <a:lnTo>
                  <a:pt x="283" y="72"/>
                </a:lnTo>
                <a:lnTo>
                  <a:pt x="283" y="72"/>
                </a:lnTo>
                <a:lnTo>
                  <a:pt x="285" y="72"/>
                </a:lnTo>
                <a:lnTo>
                  <a:pt x="287" y="72"/>
                </a:lnTo>
                <a:lnTo>
                  <a:pt x="287" y="74"/>
                </a:lnTo>
                <a:lnTo>
                  <a:pt x="285" y="74"/>
                </a:lnTo>
                <a:lnTo>
                  <a:pt x="285" y="75"/>
                </a:lnTo>
                <a:lnTo>
                  <a:pt x="287" y="75"/>
                </a:lnTo>
                <a:lnTo>
                  <a:pt x="287" y="74"/>
                </a:lnTo>
                <a:lnTo>
                  <a:pt x="287" y="74"/>
                </a:lnTo>
                <a:lnTo>
                  <a:pt x="287" y="75"/>
                </a:lnTo>
                <a:lnTo>
                  <a:pt x="287" y="77"/>
                </a:lnTo>
                <a:lnTo>
                  <a:pt x="288" y="77"/>
                </a:lnTo>
                <a:lnTo>
                  <a:pt x="288" y="79"/>
                </a:lnTo>
                <a:lnTo>
                  <a:pt x="287" y="79"/>
                </a:lnTo>
                <a:lnTo>
                  <a:pt x="287" y="80"/>
                </a:lnTo>
                <a:lnTo>
                  <a:pt x="287" y="80"/>
                </a:lnTo>
                <a:lnTo>
                  <a:pt x="287" y="82"/>
                </a:lnTo>
                <a:lnTo>
                  <a:pt x="287" y="82"/>
                </a:lnTo>
                <a:lnTo>
                  <a:pt x="287" y="80"/>
                </a:lnTo>
                <a:lnTo>
                  <a:pt x="285" y="80"/>
                </a:lnTo>
                <a:lnTo>
                  <a:pt x="285" y="82"/>
                </a:lnTo>
                <a:lnTo>
                  <a:pt x="285" y="84"/>
                </a:lnTo>
                <a:lnTo>
                  <a:pt x="287" y="84"/>
                </a:lnTo>
                <a:lnTo>
                  <a:pt x="287" y="84"/>
                </a:lnTo>
                <a:lnTo>
                  <a:pt x="287" y="86"/>
                </a:lnTo>
                <a:lnTo>
                  <a:pt x="287" y="87"/>
                </a:lnTo>
                <a:lnTo>
                  <a:pt x="288" y="87"/>
                </a:lnTo>
                <a:lnTo>
                  <a:pt x="288" y="87"/>
                </a:lnTo>
                <a:lnTo>
                  <a:pt x="287" y="87"/>
                </a:lnTo>
                <a:lnTo>
                  <a:pt x="287" y="89"/>
                </a:lnTo>
                <a:lnTo>
                  <a:pt x="288" y="91"/>
                </a:lnTo>
                <a:lnTo>
                  <a:pt x="287" y="91"/>
                </a:lnTo>
                <a:lnTo>
                  <a:pt x="287" y="93"/>
                </a:lnTo>
                <a:lnTo>
                  <a:pt x="287" y="93"/>
                </a:lnTo>
                <a:lnTo>
                  <a:pt x="287" y="94"/>
                </a:lnTo>
                <a:lnTo>
                  <a:pt x="287" y="94"/>
                </a:lnTo>
                <a:lnTo>
                  <a:pt x="288" y="94"/>
                </a:lnTo>
                <a:lnTo>
                  <a:pt x="288" y="96"/>
                </a:lnTo>
                <a:lnTo>
                  <a:pt x="288" y="98"/>
                </a:lnTo>
                <a:lnTo>
                  <a:pt x="287" y="98"/>
                </a:lnTo>
                <a:lnTo>
                  <a:pt x="287" y="96"/>
                </a:lnTo>
                <a:lnTo>
                  <a:pt x="288" y="99"/>
                </a:lnTo>
                <a:lnTo>
                  <a:pt x="288" y="101"/>
                </a:lnTo>
                <a:lnTo>
                  <a:pt x="287" y="101"/>
                </a:lnTo>
                <a:lnTo>
                  <a:pt x="287" y="101"/>
                </a:lnTo>
                <a:lnTo>
                  <a:pt x="288" y="101"/>
                </a:lnTo>
                <a:lnTo>
                  <a:pt x="288" y="103"/>
                </a:lnTo>
                <a:lnTo>
                  <a:pt x="287" y="103"/>
                </a:lnTo>
                <a:lnTo>
                  <a:pt x="288" y="103"/>
                </a:lnTo>
                <a:lnTo>
                  <a:pt x="288" y="105"/>
                </a:lnTo>
                <a:lnTo>
                  <a:pt x="288" y="103"/>
                </a:lnTo>
                <a:lnTo>
                  <a:pt x="290" y="103"/>
                </a:lnTo>
                <a:lnTo>
                  <a:pt x="290" y="101"/>
                </a:lnTo>
                <a:lnTo>
                  <a:pt x="292" y="101"/>
                </a:lnTo>
                <a:lnTo>
                  <a:pt x="292" y="103"/>
                </a:lnTo>
                <a:lnTo>
                  <a:pt x="292" y="105"/>
                </a:lnTo>
                <a:lnTo>
                  <a:pt x="290" y="105"/>
                </a:lnTo>
                <a:lnTo>
                  <a:pt x="290" y="106"/>
                </a:lnTo>
                <a:lnTo>
                  <a:pt x="292" y="106"/>
                </a:lnTo>
                <a:lnTo>
                  <a:pt x="294" y="106"/>
                </a:lnTo>
                <a:lnTo>
                  <a:pt x="294" y="105"/>
                </a:lnTo>
                <a:lnTo>
                  <a:pt x="294" y="103"/>
                </a:lnTo>
                <a:lnTo>
                  <a:pt x="295" y="103"/>
                </a:lnTo>
                <a:lnTo>
                  <a:pt x="295" y="105"/>
                </a:lnTo>
                <a:lnTo>
                  <a:pt x="295" y="106"/>
                </a:lnTo>
                <a:lnTo>
                  <a:pt x="294" y="106"/>
                </a:lnTo>
                <a:lnTo>
                  <a:pt x="292" y="108"/>
                </a:lnTo>
                <a:lnTo>
                  <a:pt x="294" y="108"/>
                </a:lnTo>
                <a:lnTo>
                  <a:pt x="295" y="108"/>
                </a:lnTo>
                <a:lnTo>
                  <a:pt x="297" y="108"/>
                </a:lnTo>
                <a:lnTo>
                  <a:pt x="297" y="110"/>
                </a:lnTo>
                <a:lnTo>
                  <a:pt x="299" y="110"/>
                </a:lnTo>
                <a:lnTo>
                  <a:pt x="299" y="111"/>
                </a:lnTo>
                <a:lnTo>
                  <a:pt x="299" y="113"/>
                </a:lnTo>
                <a:lnTo>
                  <a:pt x="297" y="111"/>
                </a:lnTo>
                <a:lnTo>
                  <a:pt x="295" y="111"/>
                </a:lnTo>
                <a:lnTo>
                  <a:pt x="295" y="113"/>
                </a:lnTo>
                <a:lnTo>
                  <a:pt x="297" y="113"/>
                </a:lnTo>
                <a:lnTo>
                  <a:pt x="299" y="113"/>
                </a:lnTo>
                <a:lnTo>
                  <a:pt x="301" y="113"/>
                </a:lnTo>
                <a:lnTo>
                  <a:pt x="301" y="113"/>
                </a:lnTo>
                <a:lnTo>
                  <a:pt x="301" y="113"/>
                </a:lnTo>
                <a:lnTo>
                  <a:pt x="301" y="115"/>
                </a:lnTo>
                <a:lnTo>
                  <a:pt x="299" y="113"/>
                </a:lnTo>
                <a:lnTo>
                  <a:pt x="299" y="115"/>
                </a:lnTo>
                <a:lnTo>
                  <a:pt x="299" y="117"/>
                </a:lnTo>
                <a:lnTo>
                  <a:pt x="301" y="117"/>
                </a:lnTo>
                <a:lnTo>
                  <a:pt x="299" y="117"/>
                </a:lnTo>
                <a:lnTo>
                  <a:pt x="299" y="117"/>
                </a:lnTo>
                <a:lnTo>
                  <a:pt x="299" y="118"/>
                </a:lnTo>
                <a:lnTo>
                  <a:pt x="299" y="117"/>
                </a:lnTo>
                <a:lnTo>
                  <a:pt x="297" y="118"/>
                </a:lnTo>
                <a:lnTo>
                  <a:pt x="299" y="120"/>
                </a:lnTo>
                <a:lnTo>
                  <a:pt x="301" y="120"/>
                </a:lnTo>
                <a:lnTo>
                  <a:pt x="301" y="122"/>
                </a:lnTo>
                <a:lnTo>
                  <a:pt x="301" y="122"/>
                </a:lnTo>
                <a:lnTo>
                  <a:pt x="302" y="122"/>
                </a:lnTo>
                <a:lnTo>
                  <a:pt x="302" y="123"/>
                </a:lnTo>
                <a:lnTo>
                  <a:pt x="301" y="123"/>
                </a:lnTo>
                <a:lnTo>
                  <a:pt x="301" y="123"/>
                </a:lnTo>
                <a:lnTo>
                  <a:pt x="299" y="123"/>
                </a:lnTo>
                <a:lnTo>
                  <a:pt x="299" y="125"/>
                </a:lnTo>
                <a:lnTo>
                  <a:pt x="301" y="125"/>
                </a:lnTo>
                <a:lnTo>
                  <a:pt x="301" y="127"/>
                </a:lnTo>
                <a:lnTo>
                  <a:pt x="301" y="127"/>
                </a:lnTo>
                <a:lnTo>
                  <a:pt x="301" y="129"/>
                </a:lnTo>
                <a:lnTo>
                  <a:pt x="302" y="129"/>
                </a:lnTo>
                <a:lnTo>
                  <a:pt x="302" y="127"/>
                </a:lnTo>
                <a:lnTo>
                  <a:pt x="301" y="127"/>
                </a:lnTo>
                <a:lnTo>
                  <a:pt x="301" y="125"/>
                </a:lnTo>
                <a:lnTo>
                  <a:pt x="302" y="125"/>
                </a:lnTo>
                <a:lnTo>
                  <a:pt x="302" y="127"/>
                </a:lnTo>
                <a:lnTo>
                  <a:pt x="304" y="127"/>
                </a:lnTo>
                <a:lnTo>
                  <a:pt x="302" y="127"/>
                </a:lnTo>
                <a:lnTo>
                  <a:pt x="302" y="129"/>
                </a:lnTo>
                <a:lnTo>
                  <a:pt x="301" y="129"/>
                </a:lnTo>
                <a:lnTo>
                  <a:pt x="301" y="130"/>
                </a:lnTo>
                <a:lnTo>
                  <a:pt x="301" y="132"/>
                </a:lnTo>
                <a:lnTo>
                  <a:pt x="301" y="130"/>
                </a:lnTo>
                <a:lnTo>
                  <a:pt x="299" y="130"/>
                </a:lnTo>
                <a:lnTo>
                  <a:pt x="299" y="132"/>
                </a:lnTo>
                <a:lnTo>
                  <a:pt x="297" y="132"/>
                </a:lnTo>
                <a:lnTo>
                  <a:pt x="297" y="132"/>
                </a:lnTo>
                <a:lnTo>
                  <a:pt x="299" y="132"/>
                </a:lnTo>
                <a:lnTo>
                  <a:pt x="301" y="132"/>
                </a:lnTo>
                <a:lnTo>
                  <a:pt x="301" y="134"/>
                </a:lnTo>
                <a:lnTo>
                  <a:pt x="301" y="134"/>
                </a:lnTo>
                <a:lnTo>
                  <a:pt x="299" y="134"/>
                </a:lnTo>
                <a:lnTo>
                  <a:pt x="297" y="134"/>
                </a:lnTo>
                <a:lnTo>
                  <a:pt x="297" y="136"/>
                </a:lnTo>
                <a:lnTo>
                  <a:pt x="299" y="136"/>
                </a:lnTo>
                <a:lnTo>
                  <a:pt x="301" y="136"/>
                </a:lnTo>
                <a:lnTo>
                  <a:pt x="299" y="137"/>
                </a:lnTo>
                <a:lnTo>
                  <a:pt x="299" y="139"/>
                </a:lnTo>
                <a:lnTo>
                  <a:pt x="301" y="139"/>
                </a:lnTo>
                <a:lnTo>
                  <a:pt x="301" y="141"/>
                </a:lnTo>
                <a:lnTo>
                  <a:pt x="299" y="141"/>
                </a:lnTo>
                <a:lnTo>
                  <a:pt x="299" y="142"/>
                </a:lnTo>
                <a:lnTo>
                  <a:pt x="297" y="142"/>
                </a:lnTo>
                <a:lnTo>
                  <a:pt x="299" y="144"/>
                </a:lnTo>
                <a:lnTo>
                  <a:pt x="297" y="146"/>
                </a:lnTo>
                <a:lnTo>
                  <a:pt x="299" y="146"/>
                </a:lnTo>
                <a:lnTo>
                  <a:pt x="299" y="148"/>
                </a:lnTo>
                <a:lnTo>
                  <a:pt x="299" y="148"/>
                </a:lnTo>
                <a:lnTo>
                  <a:pt x="297" y="148"/>
                </a:lnTo>
                <a:lnTo>
                  <a:pt x="297" y="149"/>
                </a:lnTo>
                <a:lnTo>
                  <a:pt x="295" y="151"/>
                </a:lnTo>
                <a:lnTo>
                  <a:pt x="294" y="151"/>
                </a:lnTo>
                <a:lnTo>
                  <a:pt x="295" y="153"/>
                </a:lnTo>
                <a:lnTo>
                  <a:pt x="295" y="154"/>
                </a:lnTo>
                <a:lnTo>
                  <a:pt x="294" y="154"/>
                </a:lnTo>
                <a:lnTo>
                  <a:pt x="294" y="153"/>
                </a:lnTo>
                <a:lnTo>
                  <a:pt x="292" y="153"/>
                </a:lnTo>
                <a:lnTo>
                  <a:pt x="292" y="151"/>
                </a:lnTo>
                <a:lnTo>
                  <a:pt x="292" y="153"/>
                </a:lnTo>
                <a:lnTo>
                  <a:pt x="292" y="154"/>
                </a:lnTo>
                <a:lnTo>
                  <a:pt x="292" y="156"/>
                </a:lnTo>
                <a:lnTo>
                  <a:pt x="290" y="156"/>
                </a:lnTo>
                <a:lnTo>
                  <a:pt x="290" y="154"/>
                </a:lnTo>
                <a:lnTo>
                  <a:pt x="288" y="153"/>
                </a:lnTo>
                <a:lnTo>
                  <a:pt x="287" y="153"/>
                </a:lnTo>
                <a:lnTo>
                  <a:pt x="287" y="154"/>
                </a:lnTo>
                <a:lnTo>
                  <a:pt x="288" y="156"/>
                </a:lnTo>
                <a:lnTo>
                  <a:pt x="287" y="156"/>
                </a:lnTo>
                <a:lnTo>
                  <a:pt x="287" y="158"/>
                </a:lnTo>
                <a:lnTo>
                  <a:pt x="287" y="160"/>
                </a:lnTo>
                <a:lnTo>
                  <a:pt x="287" y="161"/>
                </a:lnTo>
                <a:lnTo>
                  <a:pt x="288" y="161"/>
                </a:lnTo>
                <a:lnTo>
                  <a:pt x="290" y="161"/>
                </a:lnTo>
                <a:lnTo>
                  <a:pt x="292" y="161"/>
                </a:lnTo>
                <a:lnTo>
                  <a:pt x="294" y="161"/>
                </a:lnTo>
                <a:lnTo>
                  <a:pt x="295" y="161"/>
                </a:lnTo>
                <a:lnTo>
                  <a:pt x="297" y="161"/>
                </a:lnTo>
                <a:lnTo>
                  <a:pt x="299" y="163"/>
                </a:lnTo>
                <a:lnTo>
                  <a:pt x="301" y="165"/>
                </a:lnTo>
                <a:lnTo>
                  <a:pt x="301" y="166"/>
                </a:lnTo>
                <a:lnTo>
                  <a:pt x="301" y="168"/>
                </a:lnTo>
                <a:lnTo>
                  <a:pt x="301" y="170"/>
                </a:lnTo>
                <a:lnTo>
                  <a:pt x="301" y="170"/>
                </a:lnTo>
                <a:lnTo>
                  <a:pt x="301" y="172"/>
                </a:lnTo>
                <a:lnTo>
                  <a:pt x="301" y="172"/>
                </a:lnTo>
                <a:lnTo>
                  <a:pt x="301" y="173"/>
                </a:lnTo>
                <a:lnTo>
                  <a:pt x="301" y="173"/>
                </a:lnTo>
                <a:lnTo>
                  <a:pt x="302" y="173"/>
                </a:lnTo>
                <a:lnTo>
                  <a:pt x="301" y="175"/>
                </a:lnTo>
                <a:lnTo>
                  <a:pt x="301" y="177"/>
                </a:lnTo>
                <a:lnTo>
                  <a:pt x="302" y="177"/>
                </a:lnTo>
                <a:lnTo>
                  <a:pt x="302" y="175"/>
                </a:lnTo>
                <a:lnTo>
                  <a:pt x="302" y="173"/>
                </a:lnTo>
                <a:lnTo>
                  <a:pt x="304" y="173"/>
                </a:lnTo>
                <a:lnTo>
                  <a:pt x="306" y="173"/>
                </a:lnTo>
                <a:lnTo>
                  <a:pt x="307" y="173"/>
                </a:lnTo>
                <a:lnTo>
                  <a:pt x="307" y="172"/>
                </a:lnTo>
                <a:lnTo>
                  <a:pt x="309" y="172"/>
                </a:lnTo>
                <a:lnTo>
                  <a:pt x="311" y="172"/>
                </a:lnTo>
                <a:lnTo>
                  <a:pt x="313" y="172"/>
                </a:lnTo>
                <a:lnTo>
                  <a:pt x="313" y="173"/>
                </a:lnTo>
                <a:lnTo>
                  <a:pt x="314" y="173"/>
                </a:lnTo>
                <a:lnTo>
                  <a:pt x="316" y="173"/>
                </a:lnTo>
                <a:lnTo>
                  <a:pt x="316" y="175"/>
                </a:lnTo>
                <a:lnTo>
                  <a:pt x="316" y="175"/>
                </a:lnTo>
                <a:lnTo>
                  <a:pt x="316" y="177"/>
                </a:lnTo>
                <a:lnTo>
                  <a:pt x="316" y="177"/>
                </a:lnTo>
                <a:lnTo>
                  <a:pt x="314" y="177"/>
                </a:lnTo>
                <a:lnTo>
                  <a:pt x="314" y="177"/>
                </a:lnTo>
                <a:lnTo>
                  <a:pt x="313" y="177"/>
                </a:lnTo>
                <a:lnTo>
                  <a:pt x="313" y="179"/>
                </a:lnTo>
                <a:lnTo>
                  <a:pt x="314" y="179"/>
                </a:lnTo>
                <a:lnTo>
                  <a:pt x="316" y="179"/>
                </a:lnTo>
                <a:lnTo>
                  <a:pt x="316" y="179"/>
                </a:lnTo>
                <a:lnTo>
                  <a:pt x="316" y="180"/>
                </a:lnTo>
                <a:lnTo>
                  <a:pt x="316" y="182"/>
                </a:lnTo>
                <a:lnTo>
                  <a:pt x="316" y="184"/>
                </a:lnTo>
                <a:lnTo>
                  <a:pt x="316" y="184"/>
                </a:lnTo>
                <a:lnTo>
                  <a:pt x="318" y="184"/>
                </a:lnTo>
                <a:lnTo>
                  <a:pt x="318" y="185"/>
                </a:lnTo>
                <a:lnTo>
                  <a:pt x="316" y="185"/>
                </a:lnTo>
                <a:lnTo>
                  <a:pt x="316" y="187"/>
                </a:lnTo>
                <a:lnTo>
                  <a:pt x="316" y="189"/>
                </a:lnTo>
                <a:lnTo>
                  <a:pt x="318" y="189"/>
                </a:lnTo>
                <a:lnTo>
                  <a:pt x="319" y="191"/>
                </a:lnTo>
                <a:lnTo>
                  <a:pt x="319" y="192"/>
                </a:lnTo>
                <a:lnTo>
                  <a:pt x="318" y="192"/>
                </a:lnTo>
                <a:lnTo>
                  <a:pt x="316" y="192"/>
                </a:lnTo>
                <a:lnTo>
                  <a:pt x="316" y="192"/>
                </a:lnTo>
                <a:lnTo>
                  <a:pt x="316" y="194"/>
                </a:lnTo>
                <a:lnTo>
                  <a:pt x="316" y="196"/>
                </a:lnTo>
                <a:lnTo>
                  <a:pt x="316" y="197"/>
                </a:lnTo>
                <a:lnTo>
                  <a:pt x="316" y="199"/>
                </a:lnTo>
                <a:lnTo>
                  <a:pt x="316" y="201"/>
                </a:lnTo>
                <a:lnTo>
                  <a:pt x="316" y="203"/>
                </a:lnTo>
                <a:lnTo>
                  <a:pt x="316" y="203"/>
                </a:lnTo>
                <a:lnTo>
                  <a:pt x="316" y="203"/>
                </a:lnTo>
                <a:lnTo>
                  <a:pt x="316" y="204"/>
                </a:lnTo>
                <a:lnTo>
                  <a:pt x="316" y="204"/>
                </a:lnTo>
                <a:lnTo>
                  <a:pt x="316" y="206"/>
                </a:lnTo>
                <a:lnTo>
                  <a:pt x="316" y="206"/>
                </a:lnTo>
                <a:lnTo>
                  <a:pt x="316" y="208"/>
                </a:lnTo>
                <a:lnTo>
                  <a:pt x="316" y="208"/>
                </a:lnTo>
                <a:lnTo>
                  <a:pt x="316" y="209"/>
                </a:lnTo>
                <a:lnTo>
                  <a:pt x="316" y="211"/>
                </a:lnTo>
                <a:lnTo>
                  <a:pt x="318" y="211"/>
                </a:lnTo>
                <a:lnTo>
                  <a:pt x="318" y="213"/>
                </a:lnTo>
                <a:lnTo>
                  <a:pt x="319" y="213"/>
                </a:lnTo>
                <a:lnTo>
                  <a:pt x="319" y="215"/>
                </a:lnTo>
                <a:lnTo>
                  <a:pt x="318" y="215"/>
                </a:lnTo>
                <a:lnTo>
                  <a:pt x="318" y="216"/>
                </a:lnTo>
                <a:lnTo>
                  <a:pt x="318" y="218"/>
                </a:lnTo>
                <a:lnTo>
                  <a:pt x="318" y="220"/>
                </a:lnTo>
                <a:lnTo>
                  <a:pt x="318" y="222"/>
                </a:lnTo>
                <a:lnTo>
                  <a:pt x="318" y="222"/>
                </a:lnTo>
                <a:lnTo>
                  <a:pt x="318" y="223"/>
                </a:lnTo>
                <a:lnTo>
                  <a:pt x="318" y="225"/>
                </a:lnTo>
                <a:lnTo>
                  <a:pt x="318" y="227"/>
                </a:lnTo>
                <a:lnTo>
                  <a:pt x="319" y="228"/>
                </a:lnTo>
                <a:lnTo>
                  <a:pt x="321" y="230"/>
                </a:lnTo>
                <a:lnTo>
                  <a:pt x="323" y="232"/>
                </a:lnTo>
                <a:lnTo>
                  <a:pt x="323" y="234"/>
                </a:lnTo>
                <a:lnTo>
                  <a:pt x="325" y="234"/>
                </a:lnTo>
                <a:lnTo>
                  <a:pt x="325" y="235"/>
                </a:lnTo>
                <a:lnTo>
                  <a:pt x="325" y="237"/>
                </a:lnTo>
                <a:lnTo>
                  <a:pt x="325" y="235"/>
                </a:lnTo>
                <a:lnTo>
                  <a:pt x="323" y="235"/>
                </a:lnTo>
                <a:lnTo>
                  <a:pt x="323" y="237"/>
                </a:lnTo>
                <a:lnTo>
                  <a:pt x="321" y="237"/>
                </a:lnTo>
                <a:lnTo>
                  <a:pt x="321" y="237"/>
                </a:lnTo>
                <a:lnTo>
                  <a:pt x="321" y="239"/>
                </a:lnTo>
                <a:lnTo>
                  <a:pt x="319" y="239"/>
                </a:lnTo>
                <a:lnTo>
                  <a:pt x="319" y="240"/>
                </a:lnTo>
                <a:lnTo>
                  <a:pt x="319" y="242"/>
                </a:lnTo>
                <a:lnTo>
                  <a:pt x="318" y="242"/>
                </a:lnTo>
                <a:lnTo>
                  <a:pt x="319" y="244"/>
                </a:lnTo>
                <a:lnTo>
                  <a:pt x="321" y="244"/>
                </a:lnTo>
                <a:lnTo>
                  <a:pt x="321" y="242"/>
                </a:lnTo>
                <a:lnTo>
                  <a:pt x="323" y="240"/>
                </a:lnTo>
                <a:lnTo>
                  <a:pt x="323" y="242"/>
                </a:lnTo>
                <a:lnTo>
                  <a:pt x="323" y="244"/>
                </a:lnTo>
                <a:lnTo>
                  <a:pt x="323" y="246"/>
                </a:lnTo>
                <a:lnTo>
                  <a:pt x="325" y="246"/>
                </a:lnTo>
                <a:lnTo>
                  <a:pt x="326" y="246"/>
                </a:lnTo>
                <a:lnTo>
                  <a:pt x="326" y="247"/>
                </a:lnTo>
                <a:lnTo>
                  <a:pt x="326" y="249"/>
                </a:lnTo>
                <a:lnTo>
                  <a:pt x="326" y="251"/>
                </a:lnTo>
                <a:lnTo>
                  <a:pt x="325" y="252"/>
                </a:lnTo>
                <a:lnTo>
                  <a:pt x="323" y="252"/>
                </a:lnTo>
                <a:lnTo>
                  <a:pt x="323" y="252"/>
                </a:lnTo>
                <a:lnTo>
                  <a:pt x="325" y="252"/>
                </a:lnTo>
                <a:lnTo>
                  <a:pt x="325" y="252"/>
                </a:lnTo>
                <a:lnTo>
                  <a:pt x="326" y="252"/>
                </a:lnTo>
                <a:lnTo>
                  <a:pt x="326" y="252"/>
                </a:lnTo>
                <a:lnTo>
                  <a:pt x="328" y="252"/>
                </a:lnTo>
                <a:lnTo>
                  <a:pt x="328" y="254"/>
                </a:lnTo>
                <a:lnTo>
                  <a:pt x="325" y="256"/>
                </a:lnTo>
                <a:lnTo>
                  <a:pt x="323" y="258"/>
                </a:lnTo>
                <a:lnTo>
                  <a:pt x="323" y="259"/>
                </a:lnTo>
                <a:lnTo>
                  <a:pt x="321" y="259"/>
                </a:lnTo>
                <a:lnTo>
                  <a:pt x="321" y="261"/>
                </a:lnTo>
                <a:lnTo>
                  <a:pt x="319" y="261"/>
                </a:lnTo>
                <a:lnTo>
                  <a:pt x="319" y="263"/>
                </a:lnTo>
                <a:lnTo>
                  <a:pt x="318" y="263"/>
                </a:lnTo>
                <a:lnTo>
                  <a:pt x="318" y="265"/>
                </a:lnTo>
                <a:lnTo>
                  <a:pt x="318" y="266"/>
                </a:lnTo>
                <a:lnTo>
                  <a:pt x="316" y="266"/>
                </a:lnTo>
                <a:lnTo>
                  <a:pt x="316" y="268"/>
                </a:lnTo>
                <a:lnTo>
                  <a:pt x="318" y="268"/>
                </a:lnTo>
                <a:lnTo>
                  <a:pt x="318" y="268"/>
                </a:lnTo>
                <a:lnTo>
                  <a:pt x="319" y="270"/>
                </a:lnTo>
                <a:lnTo>
                  <a:pt x="318" y="270"/>
                </a:lnTo>
                <a:lnTo>
                  <a:pt x="318" y="271"/>
                </a:lnTo>
                <a:lnTo>
                  <a:pt x="318" y="270"/>
                </a:lnTo>
                <a:lnTo>
                  <a:pt x="316" y="270"/>
                </a:lnTo>
                <a:lnTo>
                  <a:pt x="316" y="271"/>
                </a:lnTo>
                <a:lnTo>
                  <a:pt x="318" y="273"/>
                </a:lnTo>
                <a:lnTo>
                  <a:pt x="319" y="275"/>
                </a:lnTo>
                <a:lnTo>
                  <a:pt x="321" y="275"/>
                </a:lnTo>
                <a:lnTo>
                  <a:pt x="321" y="277"/>
                </a:lnTo>
                <a:lnTo>
                  <a:pt x="323" y="277"/>
                </a:lnTo>
                <a:lnTo>
                  <a:pt x="325" y="277"/>
                </a:lnTo>
                <a:lnTo>
                  <a:pt x="325" y="280"/>
                </a:lnTo>
                <a:lnTo>
                  <a:pt x="325" y="282"/>
                </a:lnTo>
                <a:lnTo>
                  <a:pt x="325" y="289"/>
                </a:lnTo>
                <a:lnTo>
                  <a:pt x="323" y="290"/>
                </a:lnTo>
                <a:lnTo>
                  <a:pt x="323" y="289"/>
                </a:lnTo>
                <a:lnTo>
                  <a:pt x="321" y="289"/>
                </a:lnTo>
                <a:lnTo>
                  <a:pt x="319" y="289"/>
                </a:lnTo>
                <a:lnTo>
                  <a:pt x="318" y="289"/>
                </a:lnTo>
                <a:lnTo>
                  <a:pt x="318" y="287"/>
                </a:lnTo>
                <a:lnTo>
                  <a:pt x="316" y="287"/>
                </a:lnTo>
                <a:lnTo>
                  <a:pt x="316" y="287"/>
                </a:lnTo>
                <a:lnTo>
                  <a:pt x="314" y="287"/>
                </a:lnTo>
                <a:lnTo>
                  <a:pt x="313" y="287"/>
                </a:lnTo>
                <a:lnTo>
                  <a:pt x="311" y="289"/>
                </a:lnTo>
                <a:lnTo>
                  <a:pt x="309" y="289"/>
                </a:lnTo>
                <a:lnTo>
                  <a:pt x="309" y="290"/>
                </a:lnTo>
                <a:lnTo>
                  <a:pt x="307" y="290"/>
                </a:lnTo>
                <a:lnTo>
                  <a:pt x="307" y="292"/>
                </a:lnTo>
                <a:lnTo>
                  <a:pt x="306" y="292"/>
                </a:lnTo>
                <a:lnTo>
                  <a:pt x="306" y="294"/>
                </a:lnTo>
                <a:lnTo>
                  <a:pt x="306" y="296"/>
                </a:lnTo>
                <a:lnTo>
                  <a:pt x="304" y="296"/>
                </a:lnTo>
                <a:lnTo>
                  <a:pt x="304" y="297"/>
                </a:lnTo>
                <a:lnTo>
                  <a:pt x="304" y="297"/>
                </a:lnTo>
                <a:lnTo>
                  <a:pt x="304" y="299"/>
                </a:lnTo>
                <a:lnTo>
                  <a:pt x="304" y="301"/>
                </a:lnTo>
                <a:lnTo>
                  <a:pt x="304" y="302"/>
                </a:lnTo>
                <a:lnTo>
                  <a:pt x="304" y="304"/>
                </a:lnTo>
                <a:lnTo>
                  <a:pt x="304" y="306"/>
                </a:lnTo>
                <a:lnTo>
                  <a:pt x="304" y="308"/>
                </a:lnTo>
                <a:lnTo>
                  <a:pt x="302" y="309"/>
                </a:lnTo>
                <a:lnTo>
                  <a:pt x="301" y="311"/>
                </a:lnTo>
                <a:lnTo>
                  <a:pt x="301" y="313"/>
                </a:lnTo>
                <a:lnTo>
                  <a:pt x="299" y="313"/>
                </a:lnTo>
                <a:lnTo>
                  <a:pt x="297" y="313"/>
                </a:lnTo>
                <a:lnTo>
                  <a:pt x="294" y="314"/>
                </a:lnTo>
                <a:lnTo>
                  <a:pt x="292" y="314"/>
                </a:lnTo>
                <a:lnTo>
                  <a:pt x="287" y="314"/>
                </a:lnTo>
                <a:lnTo>
                  <a:pt x="287" y="314"/>
                </a:lnTo>
                <a:lnTo>
                  <a:pt x="283" y="314"/>
                </a:lnTo>
                <a:lnTo>
                  <a:pt x="280" y="314"/>
                </a:lnTo>
                <a:lnTo>
                  <a:pt x="276" y="316"/>
                </a:lnTo>
                <a:lnTo>
                  <a:pt x="273" y="316"/>
                </a:lnTo>
                <a:lnTo>
                  <a:pt x="271" y="316"/>
                </a:lnTo>
                <a:lnTo>
                  <a:pt x="270" y="316"/>
                </a:lnTo>
                <a:lnTo>
                  <a:pt x="268" y="314"/>
                </a:lnTo>
                <a:lnTo>
                  <a:pt x="266" y="314"/>
                </a:lnTo>
                <a:lnTo>
                  <a:pt x="264" y="314"/>
                </a:lnTo>
                <a:lnTo>
                  <a:pt x="263" y="313"/>
                </a:lnTo>
                <a:lnTo>
                  <a:pt x="259" y="313"/>
                </a:lnTo>
                <a:lnTo>
                  <a:pt x="256" y="311"/>
                </a:lnTo>
                <a:lnTo>
                  <a:pt x="256" y="311"/>
                </a:lnTo>
                <a:lnTo>
                  <a:pt x="254" y="309"/>
                </a:lnTo>
                <a:lnTo>
                  <a:pt x="251" y="309"/>
                </a:lnTo>
                <a:lnTo>
                  <a:pt x="249" y="308"/>
                </a:lnTo>
                <a:lnTo>
                  <a:pt x="245" y="308"/>
                </a:lnTo>
                <a:lnTo>
                  <a:pt x="244" y="306"/>
                </a:lnTo>
                <a:lnTo>
                  <a:pt x="242" y="306"/>
                </a:lnTo>
                <a:lnTo>
                  <a:pt x="240" y="306"/>
                </a:lnTo>
                <a:lnTo>
                  <a:pt x="240" y="304"/>
                </a:lnTo>
                <a:lnTo>
                  <a:pt x="240" y="304"/>
                </a:lnTo>
                <a:lnTo>
                  <a:pt x="239" y="302"/>
                </a:lnTo>
                <a:lnTo>
                  <a:pt x="237" y="301"/>
                </a:lnTo>
                <a:lnTo>
                  <a:pt x="237" y="299"/>
                </a:lnTo>
                <a:lnTo>
                  <a:pt x="235" y="297"/>
                </a:lnTo>
                <a:lnTo>
                  <a:pt x="235" y="297"/>
                </a:lnTo>
                <a:lnTo>
                  <a:pt x="235" y="296"/>
                </a:lnTo>
                <a:lnTo>
                  <a:pt x="235" y="294"/>
                </a:lnTo>
                <a:lnTo>
                  <a:pt x="235" y="292"/>
                </a:lnTo>
                <a:lnTo>
                  <a:pt x="235" y="290"/>
                </a:lnTo>
                <a:lnTo>
                  <a:pt x="235" y="287"/>
                </a:lnTo>
                <a:lnTo>
                  <a:pt x="235" y="285"/>
                </a:lnTo>
                <a:lnTo>
                  <a:pt x="235" y="283"/>
                </a:lnTo>
                <a:lnTo>
                  <a:pt x="233" y="283"/>
                </a:lnTo>
                <a:lnTo>
                  <a:pt x="233" y="282"/>
                </a:lnTo>
                <a:lnTo>
                  <a:pt x="232" y="282"/>
                </a:lnTo>
                <a:lnTo>
                  <a:pt x="232" y="282"/>
                </a:lnTo>
                <a:lnTo>
                  <a:pt x="230" y="282"/>
                </a:lnTo>
                <a:lnTo>
                  <a:pt x="228" y="282"/>
                </a:lnTo>
                <a:lnTo>
                  <a:pt x="227" y="282"/>
                </a:lnTo>
                <a:lnTo>
                  <a:pt x="225" y="282"/>
                </a:lnTo>
                <a:lnTo>
                  <a:pt x="225" y="282"/>
                </a:lnTo>
                <a:lnTo>
                  <a:pt x="223" y="282"/>
                </a:lnTo>
                <a:lnTo>
                  <a:pt x="221" y="282"/>
                </a:lnTo>
                <a:lnTo>
                  <a:pt x="220" y="282"/>
                </a:lnTo>
                <a:lnTo>
                  <a:pt x="218" y="283"/>
                </a:lnTo>
                <a:lnTo>
                  <a:pt x="216" y="285"/>
                </a:lnTo>
                <a:lnTo>
                  <a:pt x="215" y="285"/>
                </a:lnTo>
                <a:lnTo>
                  <a:pt x="213" y="285"/>
                </a:lnTo>
                <a:lnTo>
                  <a:pt x="211" y="285"/>
                </a:lnTo>
                <a:lnTo>
                  <a:pt x="211" y="285"/>
                </a:lnTo>
                <a:lnTo>
                  <a:pt x="209" y="285"/>
                </a:lnTo>
                <a:lnTo>
                  <a:pt x="208" y="285"/>
                </a:lnTo>
                <a:lnTo>
                  <a:pt x="206" y="283"/>
                </a:lnTo>
                <a:lnTo>
                  <a:pt x="204" y="283"/>
                </a:lnTo>
                <a:lnTo>
                  <a:pt x="202" y="283"/>
                </a:lnTo>
                <a:lnTo>
                  <a:pt x="202" y="282"/>
                </a:lnTo>
                <a:lnTo>
                  <a:pt x="201" y="282"/>
                </a:lnTo>
                <a:lnTo>
                  <a:pt x="199" y="282"/>
                </a:lnTo>
                <a:lnTo>
                  <a:pt x="199" y="280"/>
                </a:lnTo>
                <a:lnTo>
                  <a:pt x="197" y="280"/>
                </a:lnTo>
                <a:lnTo>
                  <a:pt x="197" y="278"/>
                </a:lnTo>
                <a:lnTo>
                  <a:pt x="197" y="277"/>
                </a:lnTo>
                <a:lnTo>
                  <a:pt x="197" y="275"/>
                </a:lnTo>
                <a:lnTo>
                  <a:pt x="197" y="273"/>
                </a:lnTo>
                <a:lnTo>
                  <a:pt x="199" y="271"/>
                </a:lnTo>
                <a:lnTo>
                  <a:pt x="199" y="270"/>
                </a:lnTo>
                <a:lnTo>
                  <a:pt x="201" y="268"/>
                </a:lnTo>
                <a:lnTo>
                  <a:pt x="201" y="268"/>
                </a:lnTo>
                <a:lnTo>
                  <a:pt x="201" y="266"/>
                </a:lnTo>
                <a:lnTo>
                  <a:pt x="201" y="265"/>
                </a:lnTo>
                <a:lnTo>
                  <a:pt x="201" y="263"/>
                </a:lnTo>
                <a:lnTo>
                  <a:pt x="201" y="261"/>
                </a:lnTo>
                <a:lnTo>
                  <a:pt x="201" y="259"/>
                </a:lnTo>
                <a:lnTo>
                  <a:pt x="201" y="258"/>
                </a:lnTo>
                <a:lnTo>
                  <a:pt x="201" y="256"/>
                </a:lnTo>
                <a:lnTo>
                  <a:pt x="199" y="254"/>
                </a:lnTo>
                <a:lnTo>
                  <a:pt x="197" y="254"/>
                </a:lnTo>
                <a:lnTo>
                  <a:pt x="196" y="252"/>
                </a:lnTo>
                <a:lnTo>
                  <a:pt x="196" y="252"/>
                </a:lnTo>
                <a:lnTo>
                  <a:pt x="196" y="252"/>
                </a:lnTo>
                <a:lnTo>
                  <a:pt x="194" y="252"/>
                </a:lnTo>
                <a:lnTo>
                  <a:pt x="192" y="252"/>
                </a:lnTo>
                <a:lnTo>
                  <a:pt x="190" y="251"/>
                </a:lnTo>
                <a:lnTo>
                  <a:pt x="185" y="252"/>
                </a:lnTo>
                <a:lnTo>
                  <a:pt x="184" y="252"/>
                </a:lnTo>
                <a:lnTo>
                  <a:pt x="182" y="252"/>
                </a:lnTo>
                <a:lnTo>
                  <a:pt x="180" y="252"/>
                </a:lnTo>
                <a:lnTo>
                  <a:pt x="180" y="251"/>
                </a:lnTo>
                <a:lnTo>
                  <a:pt x="178" y="251"/>
                </a:lnTo>
                <a:lnTo>
                  <a:pt x="177" y="251"/>
                </a:lnTo>
                <a:lnTo>
                  <a:pt x="177" y="249"/>
                </a:lnTo>
                <a:lnTo>
                  <a:pt x="175" y="249"/>
                </a:lnTo>
                <a:lnTo>
                  <a:pt x="173" y="247"/>
                </a:lnTo>
                <a:lnTo>
                  <a:pt x="172" y="247"/>
                </a:lnTo>
                <a:lnTo>
                  <a:pt x="172" y="246"/>
                </a:lnTo>
                <a:lnTo>
                  <a:pt x="170" y="244"/>
                </a:lnTo>
                <a:lnTo>
                  <a:pt x="168" y="242"/>
                </a:lnTo>
                <a:lnTo>
                  <a:pt x="168" y="240"/>
                </a:lnTo>
                <a:lnTo>
                  <a:pt x="166" y="239"/>
                </a:lnTo>
                <a:lnTo>
                  <a:pt x="165" y="237"/>
                </a:lnTo>
                <a:lnTo>
                  <a:pt x="165" y="235"/>
                </a:lnTo>
                <a:lnTo>
                  <a:pt x="165" y="234"/>
                </a:lnTo>
                <a:lnTo>
                  <a:pt x="161" y="232"/>
                </a:lnTo>
                <a:lnTo>
                  <a:pt x="159" y="230"/>
                </a:lnTo>
                <a:lnTo>
                  <a:pt x="159" y="228"/>
                </a:lnTo>
                <a:lnTo>
                  <a:pt x="156" y="227"/>
                </a:lnTo>
                <a:lnTo>
                  <a:pt x="153" y="225"/>
                </a:lnTo>
                <a:lnTo>
                  <a:pt x="151" y="225"/>
                </a:lnTo>
                <a:lnTo>
                  <a:pt x="151" y="223"/>
                </a:lnTo>
                <a:lnTo>
                  <a:pt x="147" y="222"/>
                </a:lnTo>
                <a:lnTo>
                  <a:pt x="144" y="222"/>
                </a:lnTo>
                <a:lnTo>
                  <a:pt x="144" y="220"/>
                </a:lnTo>
                <a:lnTo>
                  <a:pt x="142" y="220"/>
                </a:lnTo>
                <a:lnTo>
                  <a:pt x="142" y="218"/>
                </a:lnTo>
                <a:lnTo>
                  <a:pt x="141" y="218"/>
                </a:lnTo>
                <a:lnTo>
                  <a:pt x="141" y="216"/>
                </a:lnTo>
                <a:lnTo>
                  <a:pt x="139" y="215"/>
                </a:lnTo>
                <a:lnTo>
                  <a:pt x="139" y="213"/>
                </a:lnTo>
                <a:lnTo>
                  <a:pt x="139" y="211"/>
                </a:lnTo>
                <a:lnTo>
                  <a:pt x="139" y="209"/>
                </a:lnTo>
                <a:lnTo>
                  <a:pt x="139" y="208"/>
                </a:lnTo>
                <a:lnTo>
                  <a:pt x="139" y="208"/>
                </a:lnTo>
                <a:lnTo>
                  <a:pt x="139" y="206"/>
                </a:lnTo>
                <a:lnTo>
                  <a:pt x="139" y="204"/>
                </a:lnTo>
                <a:lnTo>
                  <a:pt x="137" y="201"/>
                </a:lnTo>
                <a:lnTo>
                  <a:pt x="137" y="199"/>
                </a:lnTo>
                <a:lnTo>
                  <a:pt x="135" y="197"/>
                </a:lnTo>
                <a:lnTo>
                  <a:pt x="135" y="196"/>
                </a:lnTo>
                <a:lnTo>
                  <a:pt x="132" y="196"/>
                </a:lnTo>
                <a:lnTo>
                  <a:pt x="130" y="196"/>
                </a:lnTo>
                <a:lnTo>
                  <a:pt x="129" y="194"/>
                </a:lnTo>
                <a:lnTo>
                  <a:pt x="125" y="192"/>
                </a:lnTo>
                <a:lnTo>
                  <a:pt x="123" y="192"/>
                </a:lnTo>
                <a:lnTo>
                  <a:pt x="120" y="191"/>
                </a:lnTo>
                <a:lnTo>
                  <a:pt x="120" y="187"/>
                </a:lnTo>
                <a:lnTo>
                  <a:pt x="118" y="185"/>
                </a:lnTo>
                <a:lnTo>
                  <a:pt x="118" y="184"/>
                </a:lnTo>
                <a:lnTo>
                  <a:pt x="116" y="184"/>
                </a:lnTo>
                <a:lnTo>
                  <a:pt x="115" y="182"/>
                </a:lnTo>
                <a:lnTo>
                  <a:pt x="113" y="182"/>
                </a:lnTo>
                <a:lnTo>
                  <a:pt x="111" y="182"/>
                </a:lnTo>
                <a:lnTo>
                  <a:pt x="110" y="182"/>
                </a:lnTo>
                <a:lnTo>
                  <a:pt x="108" y="182"/>
                </a:lnTo>
                <a:lnTo>
                  <a:pt x="106" y="182"/>
                </a:lnTo>
                <a:lnTo>
                  <a:pt x="104" y="182"/>
                </a:lnTo>
                <a:lnTo>
                  <a:pt x="104" y="182"/>
                </a:lnTo>
                <a:lnTo>
                  <a:pt x="103" y="184"/>
                </a:lnTo>
                <a:lnTo>
                  <a:pt x="101" y="184"/>
                </a:lnTo>
                <a:lnTo>
                  <a:pt x="99" y="184"/>
                </a:lnTo>
                <a:lnTo>
                  <a:pt x="98" y="184"/>
                </a:lnTo>
                <a:lnTo>
                  <a:pt x="96" y="185"/>
                </a:lnTo>
                <a:lnTo>
                  <a:pt x="94" y="185"/>
                </a:lnTo>
                <a:lnTo>
                  <a:pt x="92" y="185"/>
                </a:lnTo>
                <a:lnTo>
                  <a:pt x="91" y="185"/>
                </a:lnTo>
                <a:lnTo>
                  <a:pt x="91" y="184"/>
                </a:lnTo>
                <a:lnTo>
                  <a:pt x="89" y="184"/>
                </a:lnTo>
                <a:lnTo>
                  <a:pt x="87" y="184"/>
                </a:lnTo>
                <a:lnTo>
                  <a:pt x="86" y="182"/>
                </a:lnTo>
                <a:lnTo>
                  <a:pt x="84" y="182"/>
                </a:lnTo>
                <a:lnTo>
                  <a:pt x="82" y="180"/>
                </a:lnTo>
                <a:lnTo>
                  <a:pt x="82" y="179"/>
                </a:lnTo>
                <a:lnTo>
                  <a:pt x="80" y="179"/>
                </a:lnTo>
                <a:lnTo>
                  <a:pt x="79" y="177"/>
                </a:lnTo>
                <a:lnTo>
                  <a:pt x="79" y="177"/>
                </a:lnTo>
                <a:lnTo>
                  <a:pt x="77" y="177"/>
                </a:lnTo>
                <a:lnTo>
                  <a:pt x="77" y="175"/>
                </a:lnTo>
                <a:lnTo>
                  <a:pt x="75" y="173"/>
                </a:lnTo>
                <a:lnTo>
                  <a:pt x="75" y="172"/>
                </a:lnTo>
                <a:lnTo>
                  <a:pt x="75" y="170"/>
                </a:lnTo>
                <a:lnTo>
                  <a:pt x="75" y="168"/>
                </a:lnTo>
                <a:lnTo>
                  <a:pt x="75" y="166"/>
                </a:lnTo>
                <a:lnTo>
                  <a:pt x="75" y="163"/>
                </a:lnTo>
                <a:lnTo>
                  <a:pt x="75" y="161"/>
                </a:lnTo>
                <a:lnTo>
                  <a:pt x="73" y="161"/>
                </a:lnTo>
                <a:lnTo>
                  <a:pt x="73" y="160"/>
                </a:lnTo>
                <a:lnTo>
                  <a:pt x="75" y="160"/>
                </a:lnTo>
                <a:lnTo>
                  <a:pt x="75" y="158"/>
                </a:lnTo>
                <a:lnTo>
                  <a:pt x="75" y="156"/>
                </a:lnTo>
                <a:lnTo>
                  <a:pt x="75" y="156"/>
                </a:lnTo>
                <a:lnTo>
                  <a:pt x="77" y="154"/>
                </a:lnTo>
                <a:lnTo>
                  <a:pt x="79" y="154"/>
                </a:lnTo>
                <a:lnTo>
                  <a:pt x="80" y="154"/>
                </a:lnTo>
                <a:lnTo>
                  <a:pt x="82" y="154"/>
                </a:lnTo>
                <a:lnTo>
                  <a:pt x="84" y="154"/>
                </a:lnTo>
                <a:lnTo>
                  <a:pt x="86" y="154"/>
                </a:lnTo>
                <a:lnTo>
                  <a:pt x="86" y="153"/>
                </a:lnTo>
                <a:lnTo>
                  <a:pt x="89" y="151"/>
                </a:lnTo>
                <a:lnTo>
                  <a:pt x="89" y="149"/>
                </a:lnTo>
                <a:lnTo>
                  <a:pt x="89" y="148"/>
                </a:lnTo>
                <a:lnTo>
                  <a:pt x="91" y="148"/>
                </a:lnTo>
                <a:lnTo>
                  <a:pt x="91" y="146"/>
                </a:lnTo>
                <a:lnTo>
                  <a:pt x="91" y="146"/>
                </a:lnTo>
                <a:lnTo>
                  <a:pt x="91" y="144"/>
                </a:lnTo>
                <a:lnTo>
                  <a:pt x="91" y="144"/>
                </a:lnTo>
                <a:lnTo>
                  <a:pt x="91" y="142"/>
                </a:lnTo>
                <a:lnTo>
                  <a:pt x="91" y="141"/>
                </a:lnTo>
                <a:lnTo>
                  <a:pt x="89" y="139"/>
                </a:lnTo>
                <a:lnTo>
                  <a:pt x="87" y="137"/>
                </a:lnTo>
                <a:lnTo>
                  <a:pt x="87" y="136"/>
                </a:lnTo>
                <a:lnTo>
                  <a:pt x="89" y="134"/>
                </a:lnTo>
                <a:lnTo>
                  <a:pt x="91" y="134"/>
                </a:lnTo>
                <a:lnTo>
                  <a:pt x="91" y="132"/>
                </a:lnTo>
                <a:lnTo>
                  <a:pt x="91" y="132"/>
                </a:lnTo>
                <a:lnTo>
                  <a:pt x="91" y="130"/>
                </a:lnTo>
                <a:lnTo>
                  <a:pt x="89" y="129"/>
                </a:lnTo>
                <a:lnTo>
                  <a:pt x="87" y="127"/>
                </a:lnTo>
                <a:lnTo>
                  <a:pt x="89" y="125"/>
                </a:lnTo>
                <a:lnTo>
                  <a:pt x="91" y="122"/>
                </a:lnTo>
                <a:lnTo>
                  <a:pt x="91" y="120"/>
                </a:lnTo>
                <a:lnTo>
                  <a:pt x="91" y="118"/>
                </a:lnTo>
                <a:lnTo>
                  <a:pt x="91" y="117"/>
                </a:lnTo>
                <a:lnTo>
                  <a:pt x="91" y="117"/>
                </a:lnTo>
                <a:lnTo>
                  <a:pt x="91" y="115"/>
                </a:lnTo>
                <a:lnTo>
                  <a:pt x="91" y="113"/>
                </a:lnTo>
                <a:lnTo>
                  <a:pt x="91" y="111"/>
                </a:lnTo>
                <a:lnTo>
                  <a:pt x="91" y="110"/>
                </a:lnTo>
                <a:lnTo>
                  <a:pt x="91" y="108"/>
                </a:lnTo>
                <a:lnTo>
                  <a:pt x="89" y="108"/>
                </a:lnTo>
                <a:lnTo>
                  <a:pt x="87" y="106"/>
                </a:lnTo>
                <a:lnTo>
                  <a:pt x="86" y="106"/>
                </a:lnTo>
                <a:lnTo>
                  <a:pt x="84" y="105"/>
                </a:lnTo>
                <a:lnTo>
                  <a:pt x="82" y="105"/>
                </a:lnTo>
                <a:lnTo>
                  <a:pt x="79" y="105"/>
                </a:lnTo>
                <a:lnTo>
                  <a:pt x="77" y="105"/>
                </a:lnTo>
                <a:lnTo>
                  <a:pt x="75" y="105"/>
                </a:lnTo>
                <a:lnTo>
                  <a:pt x="75" y="103"/>
                </a:lnTo>
                <a:lnTo>
                  <a:pt x="73" y="103"/>
                </a:lnTo>
                <a:lnTo>
                  <a:pt x="72" y="101"/>
                </a:lnTo>
                <a:lnTo>
                  <a:pt x="72" y="101"/>
                </a:lnTo>
                <a:lnTo>
                  <a:pt x="70" y="99"/>
                </a:lnTo>
                <a:lnTo>
                  <a:pt x="70" y="96"/>
                </a:lnTo>
                <a:lnTo>
                  <a:pt x="68" y="96"/>
                </a:lnTo>
                <a:lnTo>
                  <a:pt x="68" y="94"/>
                </a:lnTo>
                <a:lnTo>
                  <a:pt x="68" y="93"/>
                </a:lnTo>
                <a:lnTo>
                  <a:pt x="68" y="89"/>
                </a:lnTo>
                <a:lnTo>
                  <a:pt x="68" y="87"/>
                </a:lnTo>
                <a:lnTo>
                  <a:pt x="68" y="86"/>
                </a:lnTo>
                <a:lnTo>
                  <a:pt x="67" y="84"/>
                </a:lnTo>
                <a:lnTo>
                  <a:pt x="65" y="82"/>
                </a:lnTo>
                <a:lnTo>
                  <a:pt x="65" y="80"/>
                </a:lnTo>
                <a:lnTo>
                  <a:pt x="63" y="79"/>
                </a:lnTo>
                <a:lnTo>
                  <a:pt x="60" y="79"/>
                </a:lnTo>
                <a:lnTo>
                  <a:pt x="60" y="77"/>
                </a:lnTo>
                <a:lnTo>
                  <a:pt x="58" y="77"/>
                </a:lnTo>
                <a:lnTo>
                  <a:pt x="56" y="75"/>
                </a:lnTo>
                <a:lnTo>
                  <a:pt x="53" y="74"/>
                </a:lnTo>
                <a:lnTo>
                  <a:pt x="51" y="72"/>
                </a:lnTo>
                <a:lnTo>
                  <a:pt x="49" y="72"/>
                </a:lnTo>
                <a:lnTo>
                  <a:pt x="48" y="70"/>
                </a:lnTo>
                <a:lnTo>
                  <a:pt x="46" y="68"/>
                </a:lnTo>
                <a:lnTo>
                  <a:pt x="46" y="67"/>
                </a:lnTo>
                <a:lnTo>
                  <a:pt x="44" y="65"/>
                </a:lnTo>
                <a:lnTo>
                  <a:pt x="44" y="65"/>
                </a:lnTo>
                <a:lnTo>
                  <a:pt x="44" y="63"/>
                </a:lnTo>
                <a:lnTo>
                  <a:pt x="43" y="62"/>
                </a:lnTo>
                <a:lnTo>
                  <a:pt x="43" y="60"/>
                </a:lnTo>
                <a:lnTo>
                  <a:pt x="43" y="58"/>
                </a:lnTo>
                <a:lnTo>
                  <a:pt x="41" y="58"/>
                </a:lnTo>
                <a:lnTo>
                  <a:pt x="41" y="56"/>
                </a:lnTo>
                <a:lnTo>
                  <a:pt x="41" y="56"/>
                </a:lnTo>
                <a:lnTo>
                  <a:pt x="41" y="55"/>
                </a:lnTo>
                <a:lnTo>
                  <a:pt x="41" y="53"/>
                </a:lnTo>
                <a:lnTo>
                  <a:pt x="41" y="51"/>
                </a:lnTo>
                <a:lnTo>
                  <a:pt x="41" y="49"/>
                </a:lnTo>
                <a:lnTo>
                  <a:pt x="43" y="48"/>
                </a:lnTo>
                <a:lnTo>
                  <a:pt x="43" y="46"/>
                </a:lnTo>
                <a:lnTo>
                  <a:pt x="44" y="43"/>
                </a:lnTo>
                <a:lnTo>
                  <a:pt x="44" y="41"/>
                </a:lnTo>
                <a:lnTo>
                  <a:pt x="46" y="41"/>
                </a:lnTo>
                <a:lnTo>
                  <a:pt x="46" y="39"/>
                </a:lnTo>
                <a:lnTo>
                  <a:pt x="48" y="37"/>
                </a:lnTo>
                <a:lnTo>
                  <a:pt x="48" y="36"/>
                </a:lnTo>
                <a:lnTo>
                  <a:pt x="48" y="34"/>
                </a:lnTo>
                <a:lnTo>
                  <a:pt x="48" y="32"/>
                </a:lnTo>
                <a:lnTo>
                  <a:pt x="48" y="31"/>
                </a:lnTo>
                <a:lnTo>
                  <a:pt x="48" y="29"/>
                </a:lnTo>
                <a:lnTo>
                  <a:pt x="48" y="27"/>
                </a:lnTo>
                <a:lnTo>
                  <a:pt x="48" y="25"/>
                </a:lnTo>
                <a:lnTo>
                  <a:pt x="48" y="25"/>
                </a:lnTo>
                <a:lnTo>
                  <a:pt x="46" y="24"/>
                </a:lnTo>
                <a:lnTo>
                  <a:pt x="46" y="20"/>
                </a:lnTo>
                <a:lnTo>
                  <a:pt x="44" y="19"/>
                </a:lnTo>
                <a:lnTo>
                  <a:pt x="44" y="17"/>
                </a:lnTo>
                <a:lnTo>
                  <a:pt x="44" y="15"/>
                </a:lnTo>
                <a:lnTo>
                  <a:pt x="43" y="15"/>
                </a:lnTo>
                <a:lnTo>
                  <a:pt x="39" y="13"/>
                </a:lnTo>
                <a:lnTo>
                  <a:pt x="37" y="12"/>
                </a:lnTo>
                <a:lnTo>
                  <a:pt x="34" y="12"/>
                </a:lnTo>
                <a:lnTo>
                  <a:pt x="30" y="12"/>
                </a:lnTo>
                <a:lnTo>
                  <a:pt x="29" y="12"/>
                </a:lnTo>
                <a:lnTo>
                  <a:pt x="27" y="12"/>
                </a:lnTo>
                <a:lnTo>
                  <a:pt x="24" y="12"/>
                </a:lnTo>
                <a:lnTo>
                  <a:pt x="22" y="12"/>
                </a:lnTo>
                <a:lnTo>
                  <a:pt x="20" y="12"/>
                </a:lnTo>
                <a:lnTo>
                  <a:pt x="18" y="12"/>
                </a:lnTo>
                <a:lnTo>
                  <a:pt x="17" y="12"/>
                </a:lnTo>
                <a:lnTo>
                  <a:pt x="15" y="12"/>
                </a:lnTo>
                <a:lnTo>
                  <a:pt x="15" y="10"/>
                </a:lnTo>
                <a:lnTo>
                  <a:pt x="15" y="10"/>
                </a:lnTo>
                <a:lnTo>
                  <a:pt x="13" y="10"/>
                </a:lnTo>
                <a:lnTo>
                  <a:pt x="12" y="8"/>
                </a:lnTo>
                <a:lnTo>
                  <a:pt x="10" y="6"/>
                </a:lnTo>
                <a:lnTo>
                  <a:pt x="8" y="6"/>
                </a:lnTo>
                <a:lnTo>
                  <a:pt x="6" y="5"/>
                </a:lnTo>
                <a:lnTo>
                  <a:pt x="3" y="3"/>
                </a:lnTo>
                <a:lnTo>
                  <a:pt x="1" y="1"/>
                </a:lnTo>
                <a:lnTo>
                  <a:pt x="0" y="1"/>
                </a:lnTo>
                <a:lnTo>
                  <a:pt x="0" y="0"/>
                </a:lnTo>
                <a:lnTo>
                  <a:pt x="0" y="0"/>
                </a:lnTo>
                <a:lnTo>
                  <a:pt x="0" y="0"/>
                </a:lnTo>
                <a:lnTo>
                  <a:pt x="6" y="0"/>
                </a:lnTo>
                <a:lnTo>
                  <a:pt x="8" y="0"/>
                </a:lnTo>
                <a:lnTo>
                  <a:pt x="18" y="0"/>
                </a:lnTo>
                <a:lnTo>
                  <a:pt x="25" y="0"/>
                </a:lnTo>
                <a:lnTo>
                  <a:pt x="29" y="0"/>
                </a:lnTo>
                <a:lnTo>
                  <a:pt x="30" y="0"/>
                </a:lnTo>
                <a:lnTo>
                  <a:pt x="34" y="1"/>
                </a:lnTo>
                <a:lnTo>
                  <a:pt x="36" y="1"/>
                </a:lnTo>
                <a:lnTo>
                  <a:pt x="43" y="1"/>
                </a:lnTo>
                <a:lnTo>
                  <a:pt x="46" y="1"/>
                </a:lnTo>
                <a:lnTo>
                  <a:pt x="48" y="1"/>
                </a:lnTo>
                <a:lnTo>
                  <a:pt x="53" y="1"/>
                </a:lnTo>
                <a:lnTo>
                  <a:pt x="55" y="1"/>
                </a:lnTo>
                <a:lnTo>
                  <a:pt x="56" y="1"/>
                </a:lnTo>
                <a:lnTo>
                  <a:pt x="58" y="1"/>
                </a:lnTo>
                <a:lnTo>
                  <a:pt x="60" y="1"/>
                </a:lnTo>
                <a:lnTo>
                  <a:pt x="72" y="1"/>
                </a:lnTo>
                <a:lnTo>
                  <a:pt x="73" y="1"/>
                </a:lnTo>
                <a:lnTo>
                  <a:pt x="75" y="1"/>
                </a:lnTo>
                <a:lnTo>
                  <a:pt x="77" y="3"/>
                </a:lnTo>
                <a:lnTo>
                  <a:pt x="79" y="3"/>
                </a:lnTo>
                <a:lnTo>
                  <a:pt x="80" y="3"/>
                </a:lnTo>
                <a:lnTo>
                  <a:pt x="86" y="3"/>
                </a:lnTo>
                <a:lnTo>
                  <a:pt x="91" y="3"/>
                </a:lnTo>
                <a:lnTo>
                  <a:pt x="98" y="3"/>
                </a:lnTo>
                <a:lnTo>
                  <a:pt x="104" y="3"/>
                </a:lnTo>
                <a:lnTo>
                  <a:pt x="108" y="3"/>
                </a:lnTo>
                <a:lnTo>
                  <a:pt x="120" y="5"/>
                </a:lnTo>
                <a:lnTo>
                  <a:pt x="123" y="5"/>
                </a:lnTo>
                <a:lnTo>
                  <a:pt x="127" y="5"/>
                </a:lnTo>
                <a:lnTo>
                  <a:pt x="130" y="5"/>
                </a:lnTo>
                <a:lnTo>
                  <a:pt x="139" y="5"/>
                </a:lnTo>
                <a:lnTo>
                  <a:pt x="141" y="5"/>
                </a:lnTo>
                <a:lnTo>
                  <a:pt x="147" y="5"/>
                </a:lnTo>
                <a:lnTo>
                  <a:pt x="153" y="5"/>
                </a:lnTo>
                <a:lnTo>
                  <a:pt x="165" y="5"/>
                </a:lnTo>
                <a:lnTo>
                  <a:pt x="166" y="5"/>
                </a:lnTo>
                <a:lnTo>
                  <a:pt x="175" y="6"/>
                </a:lnTo>
                <a:lnTo>
                  <a:pt x="180" y="6"/>
                </a:lnTo>
                <a:lnTo>
                  <a:pt x="185" y="6"/>
                </a:lnTo>
                <a:lnTo>
                  <a:pt x="189" y="6"/>
                </a:lnTo>
                <a:lnTo>
                  <a:pt x="192" y="6"/>
                </a:lnTo>
                <a:lnTo>
                  <a:pt x="197" y="6"/>
                </a:lnTo>
                <a:lnTo>
                  <a:pt x="202" y="6"/>
                </a:lnTo>
                <a:lnTo>
                  <a:pt x="209" y="6"/>
                </a:lnTo>
                <a:lnTo>
                  <a:pt x="220" y="8"/>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07" name="Freeform 135"/>
          <p:cNvSpPr>
            <a:spLocks/>
          </p:cNvSpPr>
          <p:nvPr/>
        </p:nvSpPr>
        <p:spPr bwMode="auto">
          <a:xfrm>
            <a:off x="3682603" y="1434704"/>
            <a:ext cx="414338" cy="307181"/>
          </a:xfrm>
          <a:custGeom>
            <a:avLst/>
            <a:gdLst/>
            <a:ahLst/>
            <a:cxnLst>
              <a:cxn ang="0">
                <a:pos x="124" y="236"/>
              </a:cxn>
              <a:cxn ang="0">
                <a:pos x="121" y="226"/>
              </a:cxn>
              <a:cxn ang="0">
                <a:pos x="109" y="222"/>
              </a:cxn>
              <a:cxn ang="0">
                <a:pos x="100" y="215"/>
              </a:cxn>
              <a:cxn ang="0">
                <a:pos x="92" y="212"/>
              </a:cxn>
              <a:cxn ang="0">
                <a:pos x="83" y="212"/>
              </a:cxn>
              <a:cxn ang="0">
                <a:pos x="66" y="215"/>
              </a:cxn>
              <a:cxn ang="0">
                <a:pos x="62" y="205"/>
              </a:cxn>
              <a:cxn ang="0">
                <a:pos x="76" y="200"/>
              </a:cxn>
              <a:cxn ang="0">
                <a:pos x="83" y="191"/>
              </a:cxn>
              <a:cxn ang="0">
                <a:pos x="83" y="183"/>
              </a:cxn>
              <a:cxn ang="0">
                <a:pos x="76" y="172"/>
              </a:cxn>
              <a:cxn ang="0">
                <a:pos x="74" y="162"/>
              </a:cxn>
              <a:cxn ang="0">
                <a:pos x="67" y="143"/>
              </a:cxn>
              <a:cxn ang="0">
                <a:pos x="64" y="126"/>
              </a:cxn>
              <a:cxn ang="0">
                <a:pos x="76" y="119"/>
              </a:cxn>
              <a:cxn ang="0">
                <a:pos x="71" y="110"/>
              </a:cxn>
              <a:cxn ang="0">
                <a:pos x="74" y="98"/>
              </a:cxn>
              <a:cxn ang="0">
                <a:pos x="59" y="100"/>
              </a:cxn>
              <a:cxn ang="0">
                <a:pos x="49" y="93"/>
              </a:cxn>
              <a:cxn ang="0">
                <a:pos x="47" y="81"/>
              </a:cxn>
              <a:cxn ang="0">
                <a:pos x="54" y="71"/>
              </a:cxn>
              <a:cxn ang="0">
                <a:pos x="47" y="64"/>
              </a:cxn>
              <a:cxn ang="0">
                <a:pos x="54" y="57"/>
              </a:cxn>
              <a:cxn ang="0">
                <a:pos x="66" y="50"/>
              </a:cxn>
              <a:cxn ang="0">
                <a:pos x="71" y="35"/>
              </a:cxn>
              <a:cxn ang="0">
                <a:pos x="62" y="21"/>
              </a:cxn>
              <a:cxn ang="0">
                <a:pos x="49" y="21"/>
              </a:cxn>
              <a:cxn ang="0">
                <a:pos x="45" y="36"/>
              </a:cxn>
              <a:cxn ang="0">
                <a:pos x="43" y="47"/>
              </a:cxn>
              <a:cxn ang="0">
                <a:pos x="35" y="45"/>
              </a:cxn>
              <a:cxn ang="0">
                <a:pos x="24" y="47"/>
              </a:cxn>
              <a:cxn ang="0">
                <a:pos x="14" y="47"/>
              </a:cxn>
              <a:cxn ang="0">
                <a:pos x="2" y="36"/>
              </a:cxn>
              <a:cxn ang="0">
                <a:pos x="6" y="23"/>
              </a:cxn>
              <a:cxn ang="0">
                <a:pos x="2" y="5"/>
              </a:cxn>
              <a:cxn ang="0">
                <a:pos x="18" y="0"/>
              </a:cxn>
              <a:cxn ang="0">
                <a:pos x="43" y="2"/>
              </a:cxn>
              <a:cxn ang="0">
                <a:pos x="76" y="2"/>
              </a:cxn>
              <a:cxn ang="0">
                <a:pos x="97" y="4"/>
              </a:cxn>
              <a:cxn ang="0">
                <a:pos x="119" y="5"/>
              </a:cxn>
              <a:cxn ang="0">
                <a:pos x="141" y="5"/>
              </a:cxn>
              <a:cxn ang="0">
                <a:pos x="167" y="5"/>
              </a:cxn>
              <a:cxn ang="0">
                <a:pos x="196" y="7"/>
              </a:cxn>
              <a:cxn ang="0">
                <a:pos x="227" y="9"/>
              </a:cxn>
              <a:cxn ang="0">
                <a:pos x="246" y="10"/>
              </a:cxn>
              <a:cxn ang="0">
                <a:pos x="291" y="12"/>
              </a:cxn>
              <a:cxn ang="0">
                <a:pos x="322" y="14"/>
              </a:cxn>
              <a:cxn ang="0">
                <a:pos x="336" y="14"/>
              </a:cxn>
              <a:cxn ang="0">
                <a:pos x="336" y="35"/>
              </a:cxn>
              <a:cxn ang="0">
                <a:pos x="334" y="57"/>
              </a:cxn>
              <a:cxn ang="0">
                <a:pos x="338" y="90"/>
              </a:cxn>
              <a:cxn ang="0">
                <a:pos x="348" y="136"/>
              </a:cxn>
              <a:cxn ang="0">
                <a:pos x="348" y="170"/>
              </a:cxn>
              <a:cxn ang="0">
                <a:pos x="344" y="217"/>
              </a:cxn>
              <a:cxn ang="0">
                <a:pos x="343" y="258"/>
              </a:cxn>
              <a:cxn ang="0">
                <a:pos x="308" y="256"/>
              </a:cxn>
              <a:cxn ang="0">
                <a:pos x="270" y="255"/>
              </a:cxn>
              <a:cxn ang="0">
                <a:pos x="243" y="255"/>
              </a:cxn>
              <a:cxn ang="0">
                <a:pos x="203" y="253"/>
              </a:cxn>
              <a:cxn ang="0">
                <a:pos x="183" y="251"/>
              </a:cxn>
              <a:cxn ang="0">
                <a:pos x="169" y="251"/>
              </a:cxn>
              <a:cxn ang="0">
                <a:pos x="148" y="250"/>
              </a:cxn>
            </a:cxnLst>
            <a:rect l="0" t="0" r="r" b="b"/>
            <a:pathLst>
              <a:path w="348" h="258">
                <a:moveTo>
                  <a:pt x="123" y="250"/>
                </a:moveTo>
                <a:lnTo>
                  <a:pt x="123" y="246"/>
                </a:lnTo>
                <a:lnTo>
                  <a:pt x="123" y="246"/>
                </a:lnTo>
                <a:lnTo>
                  <a:pt x="123" y="243"/>
                </a:lnTo>
                <a:lnTo>
                  <a:pt x="123" y="239"/>
                </a:lnTo>
                <a:lnTo>
                  <a:pt x="124" y="236"/>
                </a:lnTo>
                <a:lnTo>
                  <a:pt x="124" y="234"/>
                </a:lnTo>
                <a:lnTo>
                  <a:pt x="124" y="232"/>
                </a:lnTo>
                <a:lnTo>
                  <a:pt x="124" y="231"/>
                </a:lnTo>
                <a:lnTo>
                  <a:pt x="123" y="229"/>
                </a:lnTo>
                <a:lnTo>
                  <a:pt x="123" y="227"/>
                </a:lnTo>
                <a:lnTo>
                  <a:pt x="121" y="226"/>
                </a:lnTo>
                <a:lnTo>
                  <a:pt x="119" y="224"/>
                </a:lnTo>
                <a:lnTo>
                  <a:pt x="117" y="224"/>
                </a:lnTo>
                <a:lnTo>
                  <a:pt x="116" y="222"/>
                </a:lnTo>
                <a:lnTo>
                  <a:pt x="114" y="222"/>
                </a:lnTo>
                <a:lnTo>
                  <a:pt x="110" y="222"/>
                </a:lnTo>
                <a:lnTo>
                  <a:pt x="109" y="222"/>
                </a:lnTo>
                <a:lnTo>
                  <a:pt x="107" y="222"/>
                </a:lnTo>
                <a:lnTo>
                  <a:pt x="105" y="220"/>
                </a:lnTo>
                <a:lnTo>
                  <a:pt x="104" y="219"/>
                </a:lnTo>
                <a:lnTo>
                  <a:pt x="102" y="217"/>
                </a:lnTo>
                <a:lnTo>
                  <a:pt x="100" y="217"/>
                </a:lnTo>
                <a:lnTo>
                  <a:pt x="100" y="215"/>
                </a:lnTo>
                <a:lnTo>
                  <a:pt x="98" y="215"/>
                </a:lnTo>
                <a:lnTo>
                  <a:pt x="97" y="215"/>
                </a:lnTo>
                <a:lnTo>
                  <a:pt x="97" y="213"/>
                </a:lnTo>
                <a:lnTo>
                  <a:pt x="95" y="213"/>
                </a:lnTo>
                <a:lnTo>
                  <a:pt x="93" y="212"/>
                </a:lnTo>
                <a:lnTo>
                  <a:pt x="92" y="212"/>
                </a:lnTo>
                <a:lnTo>
                  <a:pt x="92" y="210"/>
                </a:lnTo>
                <a:lnTo>
                  <a:pt x="90" y="210"/>
                </a:lnTo>
                <a:lnTo>
                  <a:pt x="88" y="210"/>
                </a:lnTo>
                <a:lnTo>
                  <a:pt x="86" y="210"/>
                </a:lnTo>
                <a:lnTo>
                  <a:pt x="85" y="212"/>
                </a:lnTo>
                <a:lnTo>
                  <a:pt x="83" y="212"/>
                </a:lnTo>
                <a:lnTo>
                  <a:pt x="81" y="212"/>
                </a:lnTo>
                <a:lnTo>
                  <a:pt x="80" y="213"/>
                </a:lnTo>
                <a:lnTo>
                  <a:pt x="76" y="215"/>
                </a:lnTo>
                <a:lnTo>
                  <a:pt x="73" y="215"/>
                </a:lnTo>
                <a:lnTo>
                  <a:pt x="71" y="215"/>
                </a:lnTo>
                <a:lnTo>
                  <a:pt x="66" y="215"/>
                </a:lnTo>
                <a:lnTo>
                  <a:pt x="64" y="215"/>
                </a:lnTo>
                <a:lnTo>
                  <a:pt x="64" y="213"/>
                </a:lnTo>
                <a:lnTo>
                  <a:pt x="62" y="212"/>
                </a:lnTo>
                <a:lnTo>
                  <a:pt x="62" y="210"/>
                </a:lnTo>
                <a:lnTo>
                  <a:pt x="62" y="208"/>
                </a:lnTo>
                <a:lnTo>
                  <a:pt x="62" y="205"/>
                </a:lnTo>
                <a:lnTo>
                  <a:pt x="66" y="203"/>
                </a:lnTo>
                <a:lnTo>
                  <a:pt x="67" y="201"/>
                </a:lnTo>
                <a:lnTo>
                  <a:pt x="69" y="201"/>
                </a:lnTo>
                <a:lnTo>
                  <a:pt x="71" y="201"/>
                </a:lnTo>
                <a:lnTo>
                  <a:pt x="74" y="200"/>
                </a:lnTo>
                <a:lnTo>
                  <a:pt x="76" y="200"/>
                </a:lnTo>
                <a:lnTo>
                  <a:pt x="78" y="200"/>
                </a:lnTo>
                <a:lnTo>
                  <a:pt x="80" y="198"/>
                </a:lnTo>
                <a:lnTo>
                  <a:pt x="81" y="196"/>
                </a:lnTo>
                <a:lnTo>
                  <a:pt x="83" y="195"/>
                </a:lnTo>
                <a:lnTo>
                  <a:pt x="83" y="193"/>
                </a:lnTo>
                <a:lnTo>
                  <a:pt x="83" y="191"/>
                </a:lnTo>
                <a:lnTo>
                  <a:pt x="85" y="189"/>
                </a:lnTo>
                <a:lnTo>
                  <a:pt x="85" y="188"/>
                </a:lnTo>
                <a:lnTo>
                  <a:pt x="85" y="186"/>
                </a:lnTo>
                <a:lnTo>
                  <a:pt x="83" y="186"/>
                </a:lnTo>
                <a:lnTo>
                  <a:pt x="83" y="184"/>
                </a:lnTo>
                <a:lnTo>
                  <a:pt x="83" y="183"/>
                </a:lnTo>
                <a:lnTo>
                  <a:pt x="81" y="181"/>
                </a:lnTo>
                <a:lnTo>
                  <a:pt x="81" y="179"/>
                </a:lnTo>
                <a:lnTo>
                  <a:pt x="80" y="177"/>
                </a:lnTo>
                <a:lnTo>
                  <a:pt x="78" y="176"/>
                </a:lnTo>
                <a:lnTo>
                  <a:pt x="78" y="174"/>
                </a:lnTo>
                <a:lnTo>
                  <a:pt x="76" y="172"/>
                </a:lnTo>
                <a:lnTo>
                  <a:pt x="76" y="170"/>
                </a:lnTo>
                <a:lnTo>
                  <a:pt x="74" y="170"/>
                </a:lnTo>
                <a:lnTo>
                  <a:pt x="74" y="167"/>
                </a:lnTo>
                <a:lnTo>
                  <a:pt x="74" y="165"/>
                </a:lnTo>
                <a:lnTo>
                  <a:pt x="74" y="164"/>
                </a:lnTo>
                <a:lnTo>
                  <a:pt x="74" y="162"/>
                </a:lnTo>
                <a:lnTo>
                  <a:pt x="74" y="160"/>
                </a:lnTo>
                <a:lnTo>
                  <a:pt x="74" y="157"/>
                </a:lnTo>
                <a:lnTo>
                  <a:pt x="73" y="155"/>
                </a:lnTo>
                <a:lnTo>
                  <a:pt x="71" y="152"/>
                </a:lnTo>
                <a:lnTo>
                  <a:pt x="69" y="146"/>
                </a:lnTo>
                <a:lnTo>
                  <a:pt x="67" y="143"/>
                </a:lnTo>
                <a:lnTo>
                  <a:pt x="64" y="138"/>
                </a:lnTo>
                <a:lnTo>
                  <a:pt x="62" y="134"/>
                </a:lnTo>
                <a:lnTo>
                  <a:pt x="62" y="131"/>
                </a:lnTo>
                <a:lnTo>
                  <a:pt x="62" y="129"/>
                </a:lnTo>
                <a:lnTo>
                  <a:pt x="64" y="126"/>
                </a:lnTo>
                <a:lnTo>
                  <a:pt x="64" y="126"/>
                </a:lnTo>
                <a:lnTo>
                  <a:pt x="66" y="124"/>
                </a:lnTo>
                <a:lnTo>
                  <a:pt x="67" y="124"/>
                </a:lnTo>
                <a:lnTo>
                  <a:pt x="71" y="124"/>
                </a:lnTo>
                <a:lnTo>
                  <a:pt x="73" y="122"/>
                </a:lnTo>
                <a:lnTo>
                  <a:pt x="74" y="121"/>
                </a:lnTo>
                <a:lnTo>
                  <a:pt x="76" y="119"/>
                </a:lnTo>
                <a:lnTo>
                  <a:pt x="76" y="117"/>
                </a:lnTo>
                <a:lnTo>
                  <a:pt x="74" y="115"/>
                </a:lnTo>
                <a:lnTo>
                  <a:pt x="73" y="115"/>
                </a:lnTo>
                <a:lnTo>
                  <a:pt x="73" y="114"/>
                </a:lnTo>
                <a:lnTo>
                  <a:pt x="71" y="112"/>
                </a:lnTo>
                <a:lnTo>
                  <a:pt x="71" y="110"/>
                </a:lnTo>
                <a:lnTo>
                  <a:pt x="71" y="109"/>
                </a:lnTo>
                <a:lnTo>
                  <a:pt x="73" y="107"/>
                </a:lnTo>
                <a:lnTo>
                  <a:pt x="73" y="105"/>
                </a:lnTo>
                <a:lnTo>
                  <a:pt x="74" y="102"/>
                </a:lnTo>
                <a:lnTo>
                  <a:pt x="74" y="100"/>
                </a:lnTo>
                <a:lnTo>
                  <a:pt x="74" y="98"/>
                </a:lnTo>
                <a:lnTo>
                  <a:pt x="73" y="98"/>
                </a:lnTo>
                <a:lnTo>
                  <a:pt x="71" y="96"/>
                </a:lnTo>
                <a:lnTo>
                  <a:pt x="67" y="96"/>
                </a:lnTo>
                <a:lnTo>
                  <a:pt x="66" y="98"/>
                </a:lnTo>
                <a:lnTo>
                  <a:pt x="62" y="98"/>
                </a:lnTo>
                <a:lnTo>
                  <a:pt x="59" y="100"/>
                </a:lnTo>
                <a:lnTo>
                  <a:pt x="59" y="98"/>
                </a:lnTo>
                <a:lnTo>
                  <a:pt x="57" y="98"/>
                </a:lnTo>
                <a:lnTo>
                  <a:pt x="55" y="96"/>
                </a:lnTo>
                <a:lnTo>
                  <a:pt x="54" y="95"/>
                </a:lnTo>
                <a:lnTo>
                  <a:pt x="50" y="95"/>
                </a:lnTo>
                <a:lnTo>
                  <a:pt x="49" y="93"/>
                </a:lnTo>
                <a:lnTo>
                  <a:pt x="47" y="90"/>
                </a:lnTo>
                <a:lnTo>
                  <a:pt x="45" y="88"/>
                </a:lnTo>
                <a:lnTo>
                  <a:pt x="45" y="84"/>
                </a:lnTo>
                <a:lnTo>
                  <a:pt x="45" y="81"/>
                </a:lnTo>
                <a:lnTo>
                  <a:pt x="45" y="81"/>
                </a:lnTo>
                <a:lnTo>
                  <a:pt x="47" y="81"/>
                </a:lnTo>
                <a:lnTo>
                  <a:pt x="47" y="79"/>
                </a:lnTo>
                <a:lnTo>
                  <a:pt x="49" y="79"/>
                </a:lnTo>
                <a:lnTo>
                  <a:pt x="50" y="78"/>
                </a:lnTo>
                <a:lnTo>
                  <a:pt x="52" y="76"/>
                </a:lnTo>
                <a:lnTo>
                  <a:pt x="54" y="74"/>
                </a:lnTo>
                <a:lnTo>
                  <a:pt x="54" y="71"/>
                </a:lnTo>
                <a:lnTo>
                  <a:pt x="54" y="67"/>
                </a:lnTo>
                <a:lnTo>
                  <a:pt x="52" y="66"/>
                </a:lnTo>
                <a:lnTo>
                  <a:pt x="50" y="66"/>
                </a:lnTo>
                <a:lnTo>
                  <a:pt x="49" y="66"/>
                </a:lnTo>
                <a:lnTo>
                  <a:pt x="49" y="64"/>
                </a:lnTo>
                <a:lnTo>
                  <a:pt x="47" y="64"/>
                </a:lnTo>
                <a:lnTo>
                  <a:pt x="43" y="62"/>
                </a:lnTo>
                <a:lnTo>
                  <a:pt x="45" y="62"/>
                </a:lnTo>
                <a:lnTo>
                  <a:pt x="47" y="60"/>
                </a:lnTo>
                <a:lnTo>
                  <a:pt x="49" y="60"/>
                </a:lnTo>
                <a:lnTo>
                  <a:pt x="52" y="59"/>
                </a:lnTo>
                <a:lnTo>
                  <a:pt x="54" y="57"/>
                </a:lnTo>
                <a:lnTo>
                  <a:pt x="55" y="57"/>
                </a:lnTo>
                <a:lnTo>
                  <a:pt x="57" y="57"/>
                </a:lnTo>
                <a:lnTo>
                  <a:pt x="61" y="55"/>
                </a:lnTo>
                <a:lnTo>
                  <a:pt x="62" y="55"/>
                </a:lnTo>
                <a:lnTo>
                  <a:pt x="64" y="53"/>
                </a:lnTo>
                <a:lnTo>
                  <a:pt x="66" y="50"/>
                </a:lnTo>
                <a:lnTo>
                  <a:pt x="69" y="50"/>
                </a:lnTo>
                <a:lnTo>
                  <a:pt x="69" y="47"/>
                </a:lnTo>
                <a:lnTo>
                  <a:pt x="71" y="41"/>
                </a:lnTo>
                <a:lnTo>
                  <a:pt x="71" y="40"/>
                </a:lnTo>
                <a:lnTo>
                  <a:pt x="71" y="36"/>
                </a:lnTo>
                <a:lnTo>
                  <a:pt x="71" y="35"/>
                </a:lnTo>
                <a:lnTo>
                  <a:pt x="69" y="33"/>
                </a:lnTo>
                <a:lnTo>
                  <a:pt x="69" y="31"/>
                </a:lnTo>
                <a:lnTo>
                  <a:pt x="67" y="29"/>
                </a:lnTo>
                <a:lnTo>
                  <a:pt x="66" y="28"/>
                </a:lnTo>
                <a:lnTo>
                  <a:pt x="64" y="23"/>
                </a:lnTo>
                <a:lnTo>
                  <a:pt x="62" y="21"/>
                </a:lnTo>
                <a:lnTo>
                  <a:pt x="61" y="19"/>
                </a:lnTo>
                <a:lnTo>
                  <a:pt x="57" y="19"/>
                </a:lnTo>
                <a:lnTo>
                  <a:pt x="55" y="19"/>
                </a:lnTo>
                <a:lnTo>
                  <a:pt x="52" y="21"/>
                </a:lnTo>
                <a:lnTo>
                  <a:pt x="50" y="21"/>
                </a:lnTo>
                <a:lnTo>
                  <a:pt x="49" y="21"/>
                </a:lnTo>
                <a:lnTo>
                  <a:pt x="47" y="21"/>
                </a:lnTo>
                <a:lnTo>
                  <a:pt x="47" y="23"/>
                </a:lnTo>
                <a:lnTo>
                  <a:pt x="47" y="28"/>
                </a:lnTo>
                <a:lnTo>
                  <a:pt x="47" y="31"/>
                </a:lnTo>
                <a:lnTo>
                  <a:pt x="45" y="35"/>
                </a:lnTo>
                <a:lnTo>
                  <a:pt x="45" y="36"/>
                </a:lnTo>
                <a:lnTo>
                  <a:pt x="47" y="38"/>
                </a:lnTo>
                <a:lnTo>
                  <a:pt x="47" y="40"/>
                </a:lnTo>
                <a:lnTo>
                  <a:pt x="47" y="41"/>
                </a:lnTo>
                <a:lnTo>
                  <a:pt x="45" y="45"/>
                </a:lnTo>
                <a:lnTo>
                  <a:pt x="43" y="45"/>
                </a:lnTo>
                <a:lnTo>
                  <a:pt x="43" y="47"/>
                </a:lnTo>
                <a:lnTo>
                  <a:pt x="42" y="47"/>
                </a:lnTo>
                <a:lnTo>
                  <a:pt x="40" y="48"/>
                </a:lnTo>
                <a:lnTo>
                  <a:pt x="38" y="50"/>
                </a:lnTo>
                <a:lnTo>
                  <a:pt x="38" y="48"/>
                </a:lnTo>
                <a:lnTo>
                  <a:pt x="37" y="48"/>
                </a:lnTo>
                <a:lnTo>
                  <a:pt x="35" y="45"/>
                </a:lnTo>
                <a:lnTo>
                  <a:pt x="31" y="45"/>
                </a:lnTo>
                <a:lnTo>
                  <a:pt x="31" y="45"/>
                </a:lnTo>
                <a:lnTo>
                  <a:pt x="30" y="45"/>
                </a:lnTo>
                <a:lnTo>
                  <a:pt x="28" y="45"/>
                </a:lnTo>
                <a:lnTo>
                  <a:pt x="26" y="45"/>
                </a:lnTo>
                <a:lnTo>
                  <a:pt x="24" y="47"/>
                </a:lnTo>
                <a:lnTo>
                  <a:pt x="23" y="47"/>
                </a:lnTo>
                <a:lnTo>
                  <a:pt x="21" y="47"/>
                </a:lnTo>
                <a:lnTo>
                  <a:pt x="18" y="47"/>
                </a:lnTo>
                <a:lnTo>
                  <a:pt x="18" y="47"/>
                </a:lnTo>
                <a:lnTo>
                  <a:pt x="16" y="47"/>
                </a:lnTo>
                <a:lnTo>
                  <a:pt x="14" y="47"/>
                </a:lnTo>
                <a:lnTo>
                  <a:pt x="12" y="47"/>
                </a:lnTo>
                <a:lnTo>
                  <a:pt x="9" y="45"/>
                </a:lnTo>
                <a:lnTo>
                  <a:pt x="6" y="43"/>
                </a:lnTo>
                <a:lnTo>
                  <a:pt x="4" y="40"/>
                </a:lnTo>
                <a:lnTo>
                  <a:pt x="2" y="38"/>
                </a:lnTo>
                <a:lnTo>
                  <a:pt x="2" y="36"/>
                </a:lnTo>
                <a:lnTo>
                  <a:pt x="2" y="35"/>
                </a:lnTo>
                <a:lnTo>
                  <a:pt x="4" y="33"/>
                </a:lnTo>
                <a:lnTo>
                  <a:pt x="6" y="29"/>
                </a:lnTo>
                <a:lnTo>
                  <a:pt x="6" y="28"/>
                </a:lnTo>
                <a:lnTo>
                  <a:pt x="6" y="26"/>
                </a:lnTo>
                <a:lnTo>
                  <a:pt x="6" y="23"/>
                </a:lnTo>
                <a:lnTo>
                  <a:pt x="6" y="21"/>
                </a:lnTo>
                <a:lnTo>
                  <a:pt x="4" y="17"/>
                </a:lnTo>
                <a:lnTo>
                  <a:pt x="2" y="14"/>
                </a:lnTo>
                <a:lnTo>
                  <a:pt x="2" y="10"/>
                </a:lnTo>
                <a:lnTo>
                  <a:pt x="0" y="7"/>
                </a:lnTo>
                <a:lnTo>
                  <a:pt x="2" y="5"/>
                </a:lnTo>
                <a:lnTo>
                  <a:pt x="2" y="4"/>
                </a:lnTo>
                <a:lnTo>
                  <a:pt x="4" y="2"/>
                </a:lnTo>
                <a:lnTo>
                  <a:pt x="6" y="0"/>
                </a:lnTo>
                <a:lnTo>
                  <a:pt x="7" y="0"/>
                </a:lnTo>
                <a:lnTo>
                  <a:pt x="16" y="0"/>
                </a:lnTo>
                <a:lnTo>
                  <a:pt x="18" y="0"/>
                </a:lnTo>
                <a:lnTo>
                  <a:pt x="18" y="0"/>
                </a:lnTo>
                <a:lnTo>
                  <a:pt x="24" y="0"/>
                </a:lnTo>
                <a:lnTo>
                  <a:pt x="30" y="0"/>
                </a:lnTo>
                <a:lnTo>
                  <a:pt x="31" y="0"/>
                </a:lnTo>
                <a:lnTo>
                  <a:pt x="35" y="2"/>
                </a:lnTo>
                <a:lnTo>
                  <a:pt x="43" y="2"/>
                </a:lnTo>
                <a:lnTo>
                  <a:pt x="52" y="2"/>
                </a:lnTo>
                <a:lnTo>
                  <a:pt x="61" y="2"/>
                </a:lnTo>
                <a:lnTo>
                  <a:pt x="69" y="2"/>
                </a:lnTo>
                <a:lnTo>
                  <a:pt x="73" y="2"/>
                </a:lnTo>
                <a:lnTo>
                  <a:pt x="74" y="2"/>
                </a:lnTo>
                <a:lnTo>
                  <a:pt x="76" y="2"/>
                </a:lnTo>
                <a:lnTo>
                  <a:pt x="78" y="4"/>
                </a:lnTo>
                <a:lnTo>
                  <a:pt x="80" y="4"/>
                </a:lnTo>
                <a:lnTo>
                  <a:pt x="81" y="4"/>
                </a:lnTo>
                <a:lnTo>
                  <a:pt x="85" y="4"/>
                </a:lnTo>
                <a:lnTo>
                  <a:pt x="88" y="4"/>
                </a:lnTo>
                <a:lnTo>
                  <a:pt x="97" y="4"/>
                </a:lnTo>
                <a:lnTo>
                  <a:pt x="98" y="4"/>
                </a:lnTo>
                <a:lnTo>
                  <a:pt x="102" y="4"/>
                </a:lnTo>
                <a:lnTo>
                  <a:pt x="107" y="5"/>
                </a:lnTo>
                <a:lnTo>
                  <a:pt x="107" y="5"/>
                </a:lnTo>
                <a:lnTo>
                  <a:pt x="112" y="5"/>
                </a:lnTo>
                <a:lnTo>
                  <a:pt x="119" y="5"/>
                </a:lnTo>
                <a:lnTo>
                  <a:pt x="123" y="5"/>
                </a:lnTo>
                <a:lnTo>
                  <a:pt x="129" y="5"/>
                </a:lnTo>
                <a:lnTo>
                  <a:pt x="131" y="5"/>
                </a:lnTo>
                <a:lnTo>
                  <a:pt x="135" y="5"/>
                </a:lnTo>
                <a:lnTo>
                  <a:pt x="136" y="5"/>
                </a:lnTo>
                <a:lnTo>
                  <a:pt x="141" y="5"/>
                </a:lnTo>
                <a:lnTo>
                  <a:pt x="143" y="5"/>
                </a:lnTo>
                <a:lnTo>
                  <a:pt x="147" y="5"/>
                </a:lnTo>
                <a:lnTo>
                  <a:pt x="148" y="5"/>
                </a:lnTo>
                <a:lnTo>
                  <a:pt x="157" y="5"/>
                </a:lnTo>
                <a:lnTo>
                  <a:pt x="162" y="5"/>
                </a:lnTo>
                <a:lnTo>
                  <a:pt x="167" y="5"/>
                </a:lnTo>
                <a:lnTo>
                  <a:pt x="171" y="7"/>
                </a:lnTo>
                <a:lnTo>
                  <a:pt x="178" y="7"/>
                </a:lnTo>
                <a:lnTo>
                  <a:pt x="179" y="7"/>
                </a:lnTo>
                <a:lnTo>
                  <a:pt x="184" y="7"/>
                </a:lnTo>
                <a:lnTo>
                  <a:pt x="191" y="7"/>
                </a:lnTo>
                <a:lnTo>
                  <a:pt x="196" y="7"/>
                </a:lnTo>
                <a:lnTo>
                  <a:pt x="202" y="7"/>
                </a:lnTo>
                <a:lnTo>
                  <a:pt x="203" y="7"/>
                </a:lnTo>
                <a:lnTo>
                  <a:pt x="212" y="9"/>
                </a:lnTo>
                <a:lnTo>
                  <a:pt x="214" y="9"/>
                </a:lnTo>
                <a:lnTo>
                  <a:pt x="224" y="9"/>
                </a:lnTo>
                <a:lnTo>
                  <a:pt x="227" y="9"/>
                </a:lnTo>
                <a:lnTo>
                  <a:pt x="234" y="9"/>
                </a:lnTo>
                <a:lnTo>
                  <a:pt x="236" y="9"/>
                </a:lnTo>
                <a:lnTo>
                  <a:pt x="239" y="9"/>
                </a:lnTo>
                <a:lnTo>
                  <a:pt x="243" y="10"/>
                </a:lnTo>
                <a:lnTo>
                  <a:pt x="245" y="10"/>
                </a:lnTo>
                <a:lnTo>
                  <a:pt x="246" y="10"/>
                </a:lnTo>
                <a:lnTo>
                  <a:pt x="258" y="10"/>
                </a:lnTo>
                <a:lnTo>
                  <a:pt x="270" y="10"/>
                </a:lnTo>
                <a:lnTo>
                  <a:pt x="274" y="10"/>
                </a:lnTo>
                <a:lnTo>
                  <a:pt x="277" y="10"/>
                </a:lnTo>
                <a:lnTo>
                  <a:pt x="281" y="12"/>
                </a:lnTo>
                <a:lnTo>
                  <a:pt x="291" y="12"/>
                </a:lnTo>
                <a:lnTo>
                  <a:pt x="293" y="12"/>
                </a:lnTo>
                <a:lnTo>
                  <a:pt x="303" y="12"/>
                </a:lnTo>
                <a:lnTo>
                  <a:pt x="308" y="12"/>
                </a:lnTo>
                <a:lnTo>
                  <a:pt x="319" y="12"/>
                </a:lnTo>
                <a:lnTo>
                  <a:pt x="319" y="12"/>
                </a:lnTo>
                <a:lnTo>
                  <a:pt x="322" y="14"/>
                </a:lnTo>
                <a:lnTo>
                  <a:pt x="324" y="14"/>
                </a:lnTo>
                <a:lnTo>
                  <a:pt x="325" y="14"/>
                </a:lnTo>
                <a:lnTo>
                  <a:pt x="327" y="14"/>
                </a:lnTo>
                <a:lnTo>
                  <a:pt x="331" y="14"/>
                </a:lnTo>
                <a:lnTo>
                  <a:pt x="334" y="14"/>
                </a:lnTo>
                <a:lnTo>
                  <a:pt x="336" y="14"/>
                </a:lnTo>
                <a:lnTo>
                  <a:pt x="336" y="19"/>
                </a:lnTo>
                <a:lnTo>
                  <a:pt x="336" y="21"/>
                </a:lnTo>
                <a:lnTo>
                  <a:pt x="336" y="23"/>
                </a:lnTo>
                <a:lnTo>
                  <a:pt x="336" y="24"/>
                </a:lnTo>
                <a:lnTo>
                  <a:pt x="336" y="31"/>
                </a:lnTo>
                <a:lnTo>
                  <a:pt x="336" y="35"/>
                </a:lnTo>
                <a:lnTo>
                  <a:pt x="334" y="38"/>
                </a:lnTo>
                <a:lnTo>
                  <a:pt x="334" y="47"/>
                </a:lnTo>
                <a:lnTo>
                  <a:pt x="334" y="50"/>
                </a:lnTo>
                <a:lnTo>
                  <a:pt x="334" y="52"/>
                </a:lnTo>
                <a:lnTo>
                  <a:pt x="334" y="55"/>
                </a:lnTo>
                <a:lnTo>
                  <a:pt x="334" y="57"/>
                </a:lnTo>
                <a:lnTo>
                  <a:pt x="334" y="67"/>
                </a:lnTo>
                <a:lnTo>
                  <a:pt x="334" y="69"/>
                </a:lnTo>
                <a:lnTo>
                  <a:pt x="334" y="74"/>
                </a:lnTo>
                <a:lnTo>
                  <a:pt x="334" y="81"/>
                </a:lnTo>
                <a:lnTo>
                  <a:pt x="334" y="90"/>
                </a:lnTo>
                <a:lnTo>
                  <a:pt x="338" y="90"/>
                </a:lnTo>
                <a:lnTo>
                  <a:pt x="344" y="90"/>
                </a:lnTo>
                <a:lnTo>
                  <a:pt x="348" y="91"/>
                </a:lnTo>
                <a:lnTo>
                  <a:pt x="348" y="91"/>
                </a:lnTo>
                <a:lnTo>
                  <a:pt x="348" y="102"/>
                </a:lnTo>
                <a:lnTo>
                  <a:pt x="348" y="124"/>
                </a:lnTo>
                <a:lnTo>
                  <a:pt x="348" y="136"/>
                </a:lnTo>
                <a:lnTo>
                  <a:pt x="348" y="141"/>
                </a:lnTo>
                <a:lnTo>
                  <a:pt x="348" y="145"/>
                </a:lnTo>
                <a:lnTo>
                  <a:pt x="348" y="157"/>
                </a:lnTo>
                <a:lnTo>
                  <a:pt x="348" y="164"/>
                </a:lnTo>
                <a:lnTo>
                  <a:pt x="348" y="169"/>
                </a:lnTo>
                <a:lnTo>
                  <a:pt x="348" y="170"/>
                </a:lnTo>
                <a:lnTo>
                  <a:pt x="346" y="179"/>
                </a:lnTo>
                <a:lnTo>
                  <a:pt x="346" y="189"/>
                </a:lnTo>
                <a:lnTo>
                  <a:pt x="346" y="201"/>
                </a:lnTo>
                <a:lnTo>
                  <a:pt x="344" y="213"/>
                </a:lnTo>
                <a:lnTo>
                  <a:pt x="344" y="215"/>
                </a:lnTo>
                <a:lnTo>
                  <a:pt x="344" y="217"/>
                </a:lnTo>
                <a:lnTo>
                  <a:pt x="344" y="224"/>
                </a:lnTo>
                <a:lnTo>
                  <a:pt x="344" y="234"/>
                </a:lnTo>
                <a:lnTo>
                  <a:pt x="344" y="236"/>
                </a:lnTo>
                <a:lnTo>
                  <a:pt x="343" y="246"/>
                </a:lnTo>
                <a:lnTo>
                  <a:pt x="343" y="256"/>
                </a:lnTo>
                <a:lnTo>
                  <a:pt x="343" y="258"/>
                </a:lnTo>
                <a:lnTo>
                  <a:pt x="332" y="256"/>
                </a:lnTo>
                <a:lnTo>
                  <a:pt x="325" y="256"/>
                </a:lnTo>
                <a:lnTo>
                  <a:pt x="320" y="256"/>
                </a:lnTo>
                <a:lnTo>
                  <a:pt x="315" y="256"/>
                </a:lnTo>
                <a:lnTo>
                  <a:pt x="312" y="256"/>
                </a:lnTo>
                <a:lnTo>
                  <a:pt x="308" y="256"/>
                </a:lnTo>
                <a:lnTo>
                  <a:pt x="303" y="256"/>
                </a:lnTo>
                <a:lnTo>
                  <a:pt x="298" y="256"/>
                </a:lnTo>
                <a:lnTo>
                  <a:pt x="289" y="255"/>
                </a:lnTo>
                <a:lnTo>
                  <a:pt x="288" y="255"/>
                </a:lnTo>
                <a:lnTo>
                  <a:pt x="276" y="255"/>
                </a:lnTo>
                <a:lnTo>
                  <a:pt x="270" y="255"/>
                </a:lnTo>
                <a:lnTo>
                  <a:pt x="264" y="255"/>
                </a:lnTo>
                <a:lnTo>
                  <a:pt x="262" y="255"/>
                </a:lnTo>
                <a:lnTo>
                  <a:pt x="253" y="255"/>
                </a:lnTo>
                <a:lnTo>
                  <a:pt x="250" y="255"/>
                </a:lnTo>
                <a:lnTo>
                  <a:pt x="246" y="255"/>
                </a:lnTo>
                <a:lnTo>
                  <a:pt x="243" y="255"/>
                </a:lnTo>
                <a:lnTo>
                  <a:pt x="231" y="253"/>
                </a:lnTo>
                <a:lnTo>
                  <a:pt x="227" y="253"/>
                </a:lnTo>
                <a:lnTo>
                  <a:pt x="221" y="253"/>
                </a:lnTo>
                <a:lnTo>
                  <a:pt x="214" y="253"/>
                </a:lnTo>
                <a:lnTo>
                  <a:pt x="209" y="253"/>
                </a:lnTo>
                <a:lnTo>
                  <a:pt x="203" y="253"/>
                </a:lnTo>
                <a:lnTo>
                  <a:pt x="202" y="253"/>
                </a:lnTo>
                <a:lnTo>
                  <a:pt x="200" y="253"/>
                </a:lnTo>
                <a:lnTo>
                  <a:pt x="198" y="251"/>
                </a:lnTo>
                <a:lnTo>
                  <a:pt x="196" y="251"/>
                </a:lnTo>
                <a:lnTo>
                  <a:pt x="195" y="251"/>
                </a:lnTo>
                <a:lnTo>
                  <a:pt x="183" y="251"/>
                </a:lnTo>
                <a:lnTo>
                  <a:pt x="181" y="251"/>
                </a:lnTo>
                <a:lnTo>
                  <a:pt x="179" y="251"/>
                </a:lnTo>
                <a:lnTo>
                  <a:pt x="178" y="251"/>
                </a:lnTo>
                <a:lnTo>
                  <a:pt x="176" y="251"/>
                </a:lnTo>
                <a:lnTo>
                  <a:pt x="171" y="251"/>
                </a:lnTo>
                <a:lnTo>
                  <a:pt x="169" y="251"/>
                </a:lnTo>
                <a:lnTo>
                  <a:pt x="166" y="251"/>
                </a:lnTo>
                <a:lnTo>
                  <a:pt x="159" y="251"/>
                </a:lnTo>
                <a:lnTo>
                  <a:pt x="157" y="251"/>
                </a:lnTo>
                <a:lnTo>
                  <a:pt x="153" y="250"/>
                </a:lnTo>
                <a:lnTo>
                  <a:pt x="152" y="250"/>
                </a:lnTo>
                <a:lnTo>
                  <a:pt x="148" y="250"/>
                </a:lnTo>
                <a:lnTo>
                  <a:pt x="141" y="250"/>
                </a:lnTo>
                <a:lnTo>
                  <a:pt x="131" y="250"/>
                </a:lnTo>
                <a:lnTo>
                  <a:pt x="129" y="250"/>
                </a:lnTo>
                <a:lnTo>
                  <a:pt x="123" y="250"/>
                </a:lnTo>
                <a:lnTo>
                  <a:pt x="123" y="250"/>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2" name="Freeform 150"/>
          <p:cNvSpPr>
            <a:spLocks/>
          </p:cNvSpPr>
          <p:nvPr/>
        </p:nvSpPr>
        <p:spPr bwMode="auto">
          <a:xfrm>
            <a:off x="4170760" y="1864519"/>
            <a:ext cx="321469" cy="291704"/>
          </a:xfrm>
          <a:custGeom>
            <a:avLst/>
            <a:gdLst/>
            <a:ahLst/>
            <a:cxnLst>
              <a:cxn ang="0">
                <a:pos x="57" y="2"/>
              </a:cxn>
              <a:cxn ang="0">
                <a:pos x="103" y="4"/>
              </a:cxn>
              <a:cxn ang="0">
                <a:pos x="134" y="6"/>
              </a:cxn>
              <a:cxn ang="0">
                <a:pos x="161" y="6"/>
              </a:cxn>
              <a:cxn ang="0">
                <a:pos x="194" y="6"/>
              </a:cxn>
              <a:cxn ang="0">
                <a:pos x="225" y="6"/>
              </a:cxn>
              <a:cxn ang="0">
                <a:pos x="242" y="7"/>
              </a:cxn>
              <a:cxn ang="0">
                <a:pos x="270" y="9"/>
              </a:cxn>
              <a:cxn ang="0">
                <a:pos x="268" y="74"/>
              </a:cxn>
              <a:cxn ang="0">
                <a:pos x="268" y="111"/>
              </a:cxn>
              <a:cxn ang="0">
                <a:pos x="268" y="136"/>
              </a:cxn>
              <a:cxn ang="0">
                <a:pos x="268" y="171"/>
              </a:cxn>
              <a:cxn ang="0">
                <a:pos x="268" y="221"/>
              </a:cxn>
              <a:cxn ang="0">
                <a:pos x="266" y="245"/>
              </a:cxn>
              <a:cxn ang="0">
                <a:pos x="230" y="243"/>
              </a:cxn>
              <a:cxn ang="0">
                <a:pos x="216" y="243"/>
              </a:cxn>
              <a:cxn ang="0">
                <a:pos x="199" y="241"/>
              </a:cxn>
              <a:cxn ang="0">
                <a:pos x="186" y="241"/>
              </a:cxn>
              <a:cxn ang="0">
                <a:pos x="160" y="241"/>
              </a:cxn>
              <a:cxn ang="0">
                <a:pos x="137" y="241"/>
              </a:cxn>
              <a:cxn ang="0">
                <a:pos x="124" y="240"/>
              </a:cxn>
              <a:cxn ang="0">
                <a:pos x="105" y="238"/>
              </a:cxn>
              <a:cxn ang="0">
                <a:pos x="96" y="229"/>
              </a:cxn>
              <a:cxn ang="0">
                <a:pos x="81" y="228"/>
              </a:cxn>
              <a:cxn ang="0">
                <a:pos x="70" y="217"/>
              </a:cxn>
              <a:cxn ang="0">
                <a:pos x="67" y="207"/>
              </a:cxn>
              <a:cxn ang="0">
                <a:pos x="74" y="198"/>
              </a:cxn>
              <a:cxn ang="0">
                <a:pos x="74" y="186"/>
              </a:cxn>
              <a:cxn ang="0">
                <a:pos x="60" y="176"/>
              </a:cxn>
              <a:cxn ang="0">
                <a:pos x="48" y="178"/>
              </a:cxn>
              <a:cxn ang="0">
                <a:pos x="36" y="179"/>
              </a:cxn>
              <a:cxn ang="0">
                <a:pos x="32" y="164"/>
              </a:cxn>
              <a:cxn ang="0">
                <a:pos x="31" y="157"/>
              </a:cxn>
              <a:cxn ang="0">
                <a:pos x="32" y="150"/>
              </a:cxn>
              <a:cxn ang="0">
                <a:pos x="39" y="141"/>
              </a:cxn>
              <a:cxn ang="0">
                <a:pos x="39" y="138"/>
              </a:cxn>
              <a:cxn ang="0">
                <a:pos x="34" y="131"/>
              </a:cxn>
              <a:cxn ang="0">
                <a:pos x="34" y="126"/>
              </a:cxn>
              <a:cxn ang="0">
                <a:pos x="36" y="123"/>
              </a:cxn>
              <a:cxn ang="0">
                <a:pos x="31" y="111"/>
              </a:cxn>
              <a:cxn ang="0">
                <a:pos x="31" y="100"/>
              </a:cxn>
              <a:cxn ang="0">
                <a:pos x="29" y="93"/>
              </a:cxn>
              <a:cxn ang="0">
                <a:pos x="29" y="83"/>
              </a:cxn>
              <a:cxn ang="0">
                <a:pos x="29" y="76"/>
              </a:cxn>
              <a:cxn ang="0">
                <a:pos x="29" y="68"/>
              </a:cxn>
              <a:cxn ang="0">
                <a:pos x="29" y="66"/>
              </a:cxn>
              <a:cxn ang="0">
                <a:pos x="22" y="61"/>
              </a:cxn>
              <a:cxn ang="0">
                <a:pos x="14" y="66"/>
              </a:cxn>
              <a:cxn ang="0">
                <a:pos x="14" y="59"/>
              </a:cxn>
              <a:cxn ang="0">
                <a:pos x="5" y="50"/>
              </a:cxn>
              <a:cxn ang="0">
                <a:pos x="0" y="43"/>
              </a:cxn>
              <a:cxn ang="0">
                <a:pos x="5" y="40"/>
              </a:cxn>
              <a:cxn ang="0">
                <a:pos x="10" y="38"/>
              </a:cxn>
              <a:cxn ang="0">
                <a:pos x="12" y="31"/>
              </a:cxn>
              <a:cxn ang="0">
                <a:pos x="10" y="25"/>
              </a:cxn>
              <a:cxn ang="0">
                <a:pos x="10" y="21"/>
              </a:cxn>
              <a:cxn ang="0">
                <a:pos x="15" y="16"/>
              </a:cxn>
              <a:cxn ang="0">
                <a:pos x="14" y="18"/>
              </a:cxn>
              <a:cxn ang="0">
                <a:pos x="15" y="12"/>
              </a:cxn>
              <a:cxn ang="0">
                <a:pos x="12" y="7"/>
              </a:cxn>
              <a:cxn ang="0">
                <a:pos x="14" y="2"/>
              </a:cxn>
              <a:cxn ang="0">
                <a:pos x="12" y="2"/>
              </a:cxn>
            </a:cxnLst>
            <a:rect l="0" t="0" r="r" b="b"/>
            <a:pathLst>
              <a:path w="270" h="245">
                <a:moveTo>
                  <a:pt x="12" y="0"/>
                </a:moveTo>
                <a:lnTo>
                  <a:pt x="14" y="0"/>
                </a:lnTo>
                <a:lnTo>
                  <a:pt x="24" y="0"/>
                </a:lnTo>
                <a:lnTo>
                  <a:pt x="32" y="0"/>
                </a:lnTo>
                <a:lnTo>
                  <a:pt x="36" y="0"/>
                </a:lnTo>
                <a:lnTo>
                  <a:pt x="51" y="2"/>
                </a:lnTo>
                <a:lnTo>
                  <a:pt x="53" y="2"/>
                </a:lnTo>
                <a:lnTo>
                  <a:pt x="57" y="2"/>
                </a:lnTo>
                <a:lnTo>
                  <a:pt x="63" y="2"/>
                </a:lnTo>
                <a:lnTo>
                  <a:pt x="69" y="2"/>
                </a:lnTo>
                <a:lnTo>
                  <a:pt x="74" y="2"/>
                </a:lnTo>
                <a:lnTo>
                  <a:pt x="75" y="2"/>
                </a:lnTo>
                <a:lnTo>
                  <a:pt x="86" y="2"/>
                </a:lnTo>
                <a:lnTo>
                  <a:pt x="89" y="2"/>
                </a:lnTo>
                <a:lnTo>
                  <a:pt x="96" y="4"/>
                </a:lnTo>
                <a:lnTo>
                  <a:pt x="103" y="4"/>
                </a:lnTo>
                <a:lnTo>
                  <a:pt x="110" y="4"/>
                </a:lnTo>
                <a:lnTo>
                  <a:pt x="113" y="4"/>
                </a:lnTo>
                <a:lnTo>
                  <a:pt x="117" y="4"/>
                </a:lnTo>
                <a:lnTo>
                  <a:pt x="120" y="4"/>
                </a:lnTo>
                <a:lnTo>
                  <a:pt x="124" y="4"/>
                </a:lnTo>
                <a:lnTo>
                  <a:pt x="127" y="6"/>
                </a:lnTo>
                <a:lnTo>
                  <a:pt x="130" y="6"/>
                </a:lnTo>
                <a:lnTo>
                  <a:pt x="134" y="6"/>
                </a:lnTo>
                <a:lnTo>
                  <a:pt x="134" y="6"/>
                </a:lnTo>
                <a:lnTo>
                  <a:pt x="139" y="6"/>
                </a:lnTo>
                <a:lnTo>
                  <a:pt x="141" y="6"/>
                </a:lnTo>
                <a:lnTo>
                  <a:pt x="144" y="6"/>
                </a:lnTo>
                <a:lnTo>
                  <a:pt x="149" y="6"/>
                </a:lnTo>
                <a:lnTo>
                  <a:pt x="149" y="6"/>
                </a:lnTo>
                <a:lnTo>
                  <a:pt x="156" y="6"/>
                </a:lnTo>
                <a:lnTo>
                  <a:pt x="161" y="6"/>
                </a:lnTo>
                <a:lnTo>
                  <a:pt x="165" y="6"/>
                </a:lnTo>
                <a:lnTo>
                  <a:pt x="177" y="6"/>
                </a:lnTo>
                <a:lnTo>
                  <a:pt x="180" y="6"/>
                </a:lnTo>
                <a:lnTo>
                  <a:pt x="184" y="6"/>
                </a:lnTo>
                <a:lnTo>
                  <a:pt x="186" y="6"/>
                </a:lnTo>
                <a:lnTo>
                  <a:pt x="187" y="6"/>
                </a:lnTo>
                <a:lnTo>
                  <a:pt x="189" y="6"/>
                </a:lnTo>
                <a:lnTo>
                  <a:pt x="194" y="6"/>
                </a:lnTo>
                <a:lnTo>
                  <a:pt x="196" y="6"/>
                </a:lnTo>
                <a:lnTo>
                  <a:pt x="203" y="6"/>
                </a:lnTo>
                <a:lnTo>
                  <a:pt x="204" y="6"/>
                </a:lnTo>
                <a:lnTo>
                  <a:pt x="210" y="6"/>
                </a:lnTo>
                <a:lnTo>
                  <a:pt x="216" y="6"/>
                </a:lnTo>
                <a:lnTo>
                  <a:pt x="220" y="6"/>
                </a:lnTo>
                <a:lnTo>
                  <a:pt x="223" y="6"/>
                </a:lnTo>
                <a:lnTo>
                  <a:pt x="225" y="6"/>
                </a:lnTo>
                <a:lnTo>
                  <a:pt x="230" y="6"/>
                </a:lnTo>
                <a:lnTo>
                  <a:pt x="232" y="6"/>
                </a:lnTo>
                <a:lnTo>
                  <a:pt x="235" y="6"/>
                </a:lnTo>
                <a:lnTo>
                  <a:pt x="237" y="7"/>
                </a:lnTo>
                <a:lnTo>
                  <a:pt x="239" y="7"/>
                </a:lnTo>
                <a:lnTo>
                  <a:pt x="241" y="7"/>
                </a:lnTo>
                <a:lnTo>
                  <a:pt x="241" y="7"/>
                </a:lnTo>
                <a:lnTo>
                  <a:pt x="242" y="7"/>
                </a:lnTo>
                <a:lnTo>
                  <a:pt x="246" y="7"/>
                </a:lnTo>
                <a:lnTo>
                  <a:pt x="247" y="7"/>
                </a:lnTo>
                <a:lnTo>
                  <a:pt x="251" y="7"/>
                </a:lnTo>
                <a:lnTo>
                  <a:pt x="253" y="7"/>
                </a:lnTo>
                <a:lnTo>
                  <a:pt x="254" y="7"/>
                </a:lnTo>
                <a:lnTo>
                  <a:pt x="258" y="7"/>
                </a:lnTo>
                <a:lnTo>
                  <a:pt x="270" y="7"/>
                </a:lnTo>
                <a:lnTo>
                  <a:pt x="270" y="9"/>
                </a:lnTo>
                <a:lnTo>
                  <a:pt x="270" y="16"/>
                </a:lnTo>
                <a:lnTo>
                  <a:pt x="270" y="25"/>
                </a:lnTo>
                <a:lnTo>
                  <a:pt x="270" y="31"/>
                </a:lnTo>
                <a:lnTo>
                  <a:pt x="270" y="42"/>
                </a:lnTo>
                <a:lnTo>
                  <a:pt x="268" y="47"/>
                </a:lnTo>
                <a:lnTo>
                  <a:pt x="268" y="52"/>
                </a:lnTo>
                <a:lnTo>
                  <a:pt x="268" y="64"/>
                </a:lnTo>
                <a:lnTo>
                  <a:pt x="268" y="74"/>
                </a:lnTo>
                <a:lnTo>
                  <a:pt x="270" y="74"/>
                </a:lnTo>
                <a:lnTo>
                  <a:pt x="268" y="86"/>
                </a:lnTo>
                <a:lnTo>
                  <a:pt x="268" y="97"/>
                </a:lnTo>
                <a:lnTo>
                  <a:pt x="268" y="102"/>
                </a:lnTo>
                <a:lnTo>
                  <a:pt x="268" y="105"/>
                </a:lnTo>
                <a:lnTo>
                  <a:pt x="268" y="109"/>
                </a:lnTo>
                <a:lnTo>
                  <a:pt x="268" y="111"/>
                </a:lnTo>
                <a:lnTo>
                  <a:pt x="268" y="111"/>
                </a:lnTo>
                <a:lnTo>
                  <a:pt x="268" y="116"/>
                </a:lnTo>
                <a:lnTo>
                  <a:pt x="268" y="119"/>
                </a:lnTo>
                <a:lnTo>
                  <a:pt x="268" y="121"/>
                </a:lnTo>
                <a:lnTo>
                  <a:pt x="268" y="123"/>
                </a:lnTo>
                <a:lnTo>
                  <a:pt x="268" y="124"/>
                </a:lnTo>
                <a:lnTo>
                  <a:pt x="268" y="129"/>
                </a:lnTo>
                <a:lnTo>
                  <a:pt x="268" y="131"/>
                </a:lnTo>
                <a:lnTo>
                  <a:pt x="268" y="136"/>
                </a:lnTo>
                <a:lnTo>
                  <a:pt x="268" y="140"/>
                </a:lnTo>
                <a:lnTo>
                  <a:pt x="268" y="141"/>
                </a:lnTo>
                <a:lnTo>
                  <a:pt x="268" y="143"/>
                </a:lnTo>
                <a:lnTo>
                  <a:pt x="268" y="148"/>
                </a:lnTo>
                <a:lnTo>
                  <a:pt x="268" y="155"/>
                </a:lnTo>
                <a:lnTo>
                  <a:pt x="268" y="157"/>
                </a:lnTo>
                <a:lnTo>
                  <a:pt x="268" y="166"/>
                </a:lnTo>
                <a:lnTo>
                  <a:pt x="268" y="171"/>
                </a:lnTo>
                <a:lnTo>
                  <a:pt x="268" y="176"/>
                </a:lnTo>
                <a:lnTo>
                  <a:pt x="268" y="186"/>
                </a:lnTo>
                <a:lnTo>
                  <a:pt x="268" y="198"/>
                </a:lnTo>
                <a:lnTo>
                  <a:pt x="268" y="200"/>
                </a:lnTo>
                <a:lnTo>
                  <a:pt x="268" y="202"/>
                </a:lnTo>
                <a:lnTo>
                  <a:pt x="268" y="203"/>
                </a:lnTo>
                <a:lnTo>
                  <a:pt x="268" y="210"/>
                </a:lnTo>
                <a:lnTo>
                  <a:pt x="268" y="221"/>
                </a:lnTo>
                <a:lnTo>
                  <a:pt x="268" y="231"/>
                </a:lnTo>
                <a:lnTo>
                  <a:pt x="268" y="233"/>
                </a:lnTo>
                <a:lnTo>
                  <a:pt x="268" y="236"/>
                </a:lnTo>
                <a:lnTo>
                  <a:pt x="268" y="240"/>
                </a:lnTo>
                <a:lnTo>
                  <a:pt x="268" y="241"/>
                </a:lnTo>
                <a:lnTo>
                  <a:pt x="268" y="243"/>
                </a:lnTo>
                <a:lnTo>
                  <a:pt x="268" y="245"/>
                </a:lnTo>
                <a:lnTo>
                  <a:pt x="266" y="245"/>
                </a:lnTo>
                <a:lnTo>
                  <a:pt x="259" y="245"/>
                </a:lnTo>
                <a:lnTo>
                  <a:pt x="258" y="245"/>
                </a:lnTo>
                <a:lnTo>
                  <a:pt x="254" y="243"/>
                </a:lnTo>
                <a:lnTo>
                  <a:pt x="247" y="243"/>
                </a:lnTo>
                <a:lnTo>
                  <a:pt x="241" y="243"/>
                </a:lnTo>
                <a:lnTo>
                  <a:pt x="237" y="243"/>
                </a:lnTo>
                <a:lnTo>
                  <a:pt x="232" y="243"/>
                </a:lnTo>
                <a:lnTo>
                  <a:pt x="230" y="243"/>
                </a:lnTo>
                <a:lnTo>
                  <a:pt x="229" y="243"/>
                </a:lnTo>
                <a:lnTo>
                  <a:pt x="225" y="243"/>
                </a:lnTo>
                <a:lnTo>
                  <a:pt x="225" y="243"/>
                </a:lnTo>
                <a:lnTo>
                  <a:pt x="223" y="243"/>
                </a:lnTo>
                <a:lnTo>
                  <a:pt x="222" y="243"/>
                </a:lnTo>
                <a:lnTo>
                  <a:pt x="220" y="243"/>
                </a:lnTo>
                <a:lnTo>
                  <a:pt x="218" y="243"/>
                </a:lnTo>
                <a:lnTo>
                  <a:pt x="216" y="243"/>
                </a:lnTo>
                <a:lnTo>
                  <a:pt x="215" y="243"/>
                </a:lnTo>
                <a:lnTo>
                  <a:pt x="213" y="243"/>
                </a:lnTo>
                <a:lnTo>
                  <a:pt x="210" y="243"/>
                </a:lnTo>
                <a:lnTo>
                  <a:pt x="210" y="243"/>
                </a:lnTo>
                <a:lnTo>
                  <a:pt x="206" y="241"/>
                </a:lnTo>
                <a:lnTo>
                  <a:pt x="204" y="241"/>
                </a:lnTo>
                <a:lnTo>
                  <a:pt x="203" y="241"/>
                </a:lnTo>
                <a:lnTo>
                  <a:pt x="199" y="241"/>
                </a:lnTo>
                <a:lnTo>
                  <a:pt x="198" y="241"/>
                </a:lnTo>
                <a:lnTo>
                  <a:pt x="194" y="241"/>
                </a:lnTo>
                <a:lnTo>
                  <a:pt x="194" y="241"/>
                </a:lnTo>
                <a:lnTo>
                  <a:pt x="192" y="241"/>
                </a:lnTo>
                <a:lnTo>
                  <a:pt x="191" y="241"/>
                </a:lnTo>
                <a:lnTo>
                  <a:pt x="189" y="241"/>
                </a:lnTo>
                <a:lnTo>
                  <a:pt x="187" y="241"/>
                </a:lnTo>
                <a:lnTo>
                  <a:pt x="186" y="241"/>
                </a:lnTo>
                <a:lnTo>
                  <a:pt x="184" y="241"/>
                </a:lnTo>
                <a:lnTo>
                  <a:pt x="179" y="241"/>
                </a:lnTo>
                <a:lnTo>
                  <a:pt x="177" y="241"/>
                </a:lnTo>
                <a:lnTo>
                  <a:pt x="168" y="241"/>
                </a:lnTo>
                <a:lnTo>
                  <a:pt x="165" y="241"/>
                </a:lnTo>
                <a:lnTo>
                  <a:pt x="163" y="241"/>
                </a:lnTo>
                <a:lnTo>
                  <a:pt x="161" y="241"/>
                </a:lnTo>
                <a:lnTo>
                  <a:pt x="160" y="241"/>
                </a:lnTo>
                <a:lnTo>
                  <a:pt x="158" y="241"/>
                </a:lnTo>
                <a:lnTo>
                  <a:pt x="151" y="240"/>
                </a:lnTo>
                <a:lnTo>
                  <a:pt x="148" y="240"/>
                </a:lnTo>
                <a:lnTo>
                  <a:pt x="146" y="240"/>
                </a:lnTo>
                <a:lnTo>
                  <a:pt x="141" y="240"/>
                </a:lnTo>
                <a:lnTo>
                  <a:pt x="139" y="240"/>
                </a:lnTo>
                <a:lnTo>
                  <a:pt x="137" y="240"/>
                </a:lnTo>
                <a:lnTo>
                  <a:pt x="137" y="241"/>
                </a:lnTo>
                <a:lnTo>
                  <a:pt x="136" y="240"/>
                </a:lnTo>
                <a:lnTo>
                  <a:pt x="134" y="240"/>
                </a:lnTo>
                <a:lnTo>
                  <a:pt x="134" y="240"/>
                </a:lnTo>
                <a:lnTo>
                  <a:pt x="132" y="240"/>
                </a:lnTo>
                <a:lnTo>
                  <a:pt x="130" y="240"/>
                </a:lnTo>
                <a:lnTo>
                  <a:pt x="129" y="240"/>
                </a:lnTo>
                <a:lnTo>
                  <a:pt x="127" y="240"/>
                </a:lnTo>
                <a:lnTo>
                  <a:pt x="124" y="240"/>
                </a:lnTo>
                <a:lnTo>
                  <a:pt x="120" y="240"/>
                </a:lnTo>
                <a:lnTo>
                  <a:pt x="117" y="240"/>
                </a:lnTo>
                <a:lnTo>
                  <a:pt x="113" y="240"/>
                </a:lnTo>
                <a:lnTo>
                  <a:pt x="112" y="240"/>
                </a:lnTo>
                <a:lnTo>
                  <a:pt x="105" y="240"/>
                </a:lnTo>
                <a:lnTo>
                  <a:pt x="105" y="240"/>
                </a:lnTo>
                <a:lnTo>
                  <a:pt x="105" y="240"/>
                </a:lnTo>
                <a:lnTo>
                  <a:pt x="105" y="238"/>
                </a:lnTo>
                <a:lnTo>
                  <a:pt x="105" y="236"/>
                </a:lnTo>
                <a:lnTo>
                  <a:pt x="105" y="234"/>
                </a:lnTo>
                <a:lnTo>
                  <a:pt x="103" y="233"/>
                </a:lnTo>
                <a:lnTo>
                  <a:pt x="101" y="231"/>
                </a:lnTo>
                <a:lnTo>
                  <a:pt x="100" y="231"/>
                </a:lnTo>
                <a:lnTo>
                  <a:pt x="100" y="231"/>
                </a:lnTo>
                <a:lnTo>
                  <a:pt x="98" y="229"/>
                </a:lnTo>
                <a:lnTo>
                  <a:pt x="96" y="229"/>
                </a:lnTo>
                <a:lnTo>
                  <a:pt x="94" y="229"/>
                </a:lnTo>
                <a:lnTo>
                  <a:pt x="93" y="229"/>
                </a:lnTo>
                <a:lnTo>
                  <a:pt x="91" y="229"/>
                </a:lnTo>
                <a:lnTo>
                  <a:pt x="89" y="229"/>
                </a:lnTo>
                <a:lnTo>
                  <a:pt x="89" y="229"/>
                </a:lnTo>
                <a:lnTo>
                  <a:pt x="86" y="229"/>
                </a:lnTo>
                <a:lnTo>
                  <a:pt x="84" y="229"/>
                </a:lnTo>
                <a:lnTo>
                  <a:pt x="81" y="228"/>
                </a:lnTo>
                <a:lnTo>
                  <a:pt x="79" y="226"/>
                </a:lnTo>
                <a:lnTo>
                  <a:pt x="77" y="226"/>
                </a:lnTo>
                <a:lnTo>
                  <a:pt x="77" y="224"/>
                </a:lnTo>
                <a:lnTo>
                  <a:pt x="75" y="222"/>
                </a:lnTo>
                <a:lnTo>
                  <a:pt x="74" y="221"/>
                </a:lnTo>
                <a:lnTo>
                  <a:pt x="74" y="221"/>
                </a:lnTo>
                <a:lnTo>
                  <a:pt x="70" y="217"/>
                </a:lnTo>
                <a:lnTo>
                  <a:pt x="70" y="217"/>
                </a:lnTo>
                <a:lnTo>
                  <a:pt x="69" y="217"/>
                </a:lnTo>
                <a:lnTo>
                  <a:pt x="69" y="215"/>
                </a:lnTo>
                <a:lnTo>
                  <a:pt x="67" y="214"/>
                </a:lnTo>
                <a:lnTo>
                  <a:pt x="67" y="212"/>
                </a:lnTo>
                <a:lnTo>
                  <a:pt x="67" y="210"/>
                </a:lnTo>
                <a:lnTo>
                  <a:pt x="65" y="210"/>
                </a:lnTo>
                <a:lnTo>
                  <a:pt x="65" y="209"/>
                </a:lnTo>
                <a:lnTo>
                  <a:pt x="67" y="207"/>
                </a:lnTo>
                <a:lnTo>
                  <a:pt x="67" y="205"/>
                </a:lnTo>
                <a:lnTo>
                  <a:pt x="69" y="203"/>
                </a:lnTo>
                <a:lnTo>
                  <a:pt x="69" y="202"/>
                </a:lnTo>
                <a:lnTo>
                  <a:pt x="70" y="202"/>
                </a:lnTo>
                <a:lnTo>
                  <a:pt x="72" y="202"/>
                </a:lnTo>
                <a:lnTo>
                  <a:pt x="74" y="200"/>
                </a:lnTo>
                <a:lnTo>
                  <a:pt x="74" y="198"/>
                </a:lnTo>
                <a:lnTo>
                  <a:pt x="74" y="198"/>
                </a:lnTo>
                <a:lnTo>
                  <a:pt x="74" y="197"/>
                </a:lnTo>
                <a:lnTo>
                  <a:pt x="74" y="195"/>
                </a:lnTo>
                <a:lnTo>
                  <a:pt x="75" y="193"/>
                </a:lnTo>
                <a:lnTo>
                  <a:pt x="75" y="191"/>
                </a:lnTo>
                <a:lnTo>
                  <a:pt x="75" y="190"/>
                </a:lnTo>
                <a:lnTo>
                  <a:pt x="74" y="188"/>
                </a:lnTo>
                <a:lnTo>
                  <a:pt x="74" y="186"/>
                </a:lnTo>
                <a:lnTo>
                  <a:pt x="74" y="186"/>
                </a:lnTo>
                <a:lnTo>
                  <a:pt x="72" y="183"/>
                </a:lnTo>
                <a:lnTo>
                  <a:pt x="70" y="183"/>
                </a:lnTo>
                <a:lnTo>
                  <a:pt x="70" y="181"/>
                </a:lnTo>
                <a:lnTo>
                  <a:pt x="69" y="181"/>
                </a:lnTo>
                <a:lnTo>
                  <a:pt x="65" y="179"/>
                </a:lnTo>
                <a:lnTo>
                  <a:pt x="63" y="178"/>
                </a:lnTo>
                <a:lnTo>
                  <a:pt x="62" y="178"/>
                </a:lnTo>
                <a:lnTo>
                  <a:pt x="60" y="176"/>
                </a:lnTo>
                <a:lnTo>
                  <a:pt x="60" y="176"/>
                </a:lnTo>
                <a:lnTo>
                  <a:pt x="58" y="176"/>
                </a:lnTo>
                <a:lnTo>
                  <a:pt x="57" y="176"/>
                </a:lnTo>
                <a:lnTo>
                  <a:pt x="55" y="176"/>
                </a:lnTo>
                <a:lnTo>
                  <a:pt x="53" y="178"/>
                </a:lnTo>
                <a:lnTo>
                  <a:pt x="51" y="178"/>
                </a:lnTo>
                <a:lnTo>
                  <a:pt x="50" y="178"/>
                </a:lnTo>
                <a:lnTo>
                  <a:pt x="48" y="178"/>
                </a:lnTo>
                <a:lnTo>
                  <a:pt x="46" y="179"/>
                </a:lnTo>
                <a:lnTo>
                  <a:pt x="44" y="179"/>
                </a:lnTo>
                <a:lnTo>
                  <a:pt x="44" y="179"/>
                </a:lnTo>
                <a:lnTo>
                  <a:pt x="43" y="179"/>
                </a:lnTo>
                <a:lnTo>
                  <a:pt x="41" y="179"/>
                </a:lnTo>
                <a:lnTo>
                  <a:pt x="39" y="179"/>
                </a:lnTo>
                <a:lnTo>
                  <a:pt x="38" y="179"/>
                </a:lnTo>
                <a:lnTo>
                  <a:pt x="36" y="179"/>
                </a:lnTo>
                <a:lnTo>
                  <a:pt x="38" y="178"/>
                </a:lnTo>
                <a:lnTo>
                  <a:pt x="38" y="171"/>
                </a:lnTo>
                <a:lnTo>
                  <a:pt x="38" y="169"/>
                </a:lnTo>
                <a:lnTo>
                  <a:pt x="38" y="166"/>
                </a:lnTo>
                <a:lnTo>
                  <a:pt x="36" y="166"/>
                </a:lnTo>
                <a:lnTo>
                  <a:pt x="34" y="166"/>
                </a:lnTo>
                <a:lnTo>
                  <a:pt x="34" y="164"/>
                </a:lnTo>
                <a:lnTo>
                  <a:pt x="32" y="164"/>
                </a:lnTo>
                <a:lnTo>
                  <a:pt x="31" y="162"/>
                </a:lnTo>
                <a:lnTo>
                  <a:pt x="29" y="160"/>
                </a:lnTo>
                <a:lnTo>
                  <a:pt x="29" y="159"/>
                </a:lnTo>
                <a:lnTo>
                  <a:pt x="31" y="159"/>
                </a:lnTo>
                <a:lnTo>
                  <a:pt x="31" y="160"/>
                </a:lnTo>
                <a:lnTo>
                  <a:pt x="31" y="159"/>
                </a:lnTo>
                <a:lnTo>
                  <a:pt x="32" y="159"/>
                </a:lnTo>
                <a:lnTo>
                  <a:pt x="31" y="157"/>
                </a:lnTo>
                <a:lnTo>
                  <a:pt x="31" y="157"/>
                </a:lnTo>
                <a:lnTo>
                  <a:pt x="29" y="157"/>
                </a:lnTo>
                <a:lnTo>
                  <a:pt x="29" y="155"/>
                </a:lnTo>
                <a:lnTo>
                  <a:pt x="31" y="155"/>
                </a:lnTo>
                <a:lnTo>
                  <a:pt x="31" y="154"/>
                </a:lnTo>
                <a:lnTo>
                  <a:pt x="31" y="152"/>
                </a:lnTo>
                <a:lnTo>
                  <a:pt x="32" y="152"/>
                </a:lnTo>
                <a:lnTo>
                  <a:pt x="32" y="150"/>
                </a:lnTo>
                <a:lnTo>
                  <a:pt x="34" y="150"/>
                </a:lnTo>
                <a:lnTo>
                  <a:pt x="34" y="148"/>
                </a:lnTo>
                <a:lnTo>
                  <a:pt x="36" y="148"/>
                </a:lnTo>
                <a:lnTo>
                  <a:pt x="36" y="147"/>
                </a:lnTo>
                <a:lnTo>
                  <a:pt x="38" y="145"/>
                </a:lnTo>
                <a:lnTo>
                  <a:pt x="41" y="143"/>
                </a:lnTo>
                <a:lnTo>
                  <a:pt x="41" y="141"/>
                </a:lnTo>
                <a:lnTo>
                  <a:pt x="39" y="141"/>
                </a:lnTo>
                <a:lnTo>
                  <a:pt x="39" y="141"/>
                </a:lnTo>
                <a:lnTo>
                  <a:pt x="38" y="141"/>
                </a:lnTo>
                <a:lnTo>
                  <a:pt x="38" y="141"/>
                </a:lnTo>
                <a:lnTo>
                  <a:pt x="36" y="141"/>
                </a:lnTo>
                <a:lnTo>
                  <a:pt x="36" y="141"/>
                </a:lnTo>
                <a:lnTo>
                  <a:pt x="38" y="141"/>
                </a:lnTo>
                <a:lnTo>
                  <a:pt x="39" y="140"/>
                </a:lnTo>
                <a:lnTo>
                  <a:pt x="39" y="138"/>
                </a:lnTo>
                <a:lnTo>
                  <a:pt x="39" y="136"/>
                </a:lnTo>
                <a:lnTo>
                  <a:pt x="39" y="135"/>
                </a:lnTo>
                <a:lnTo>
                  <a:pt x="38" y="135"/>
                </a:lnTo>
                <a:lnTo>
                  <a:pt x="36" y="135"/>
                </a:lnTo>
                <a:lnTo>
                  <a:pt x="36" y="133"/>
                </a:lnTo>
                <a:lnTo>
                  <a:pt x="36" y="131"/>
                </a:lnTo>
                <a:lnTo>
                  <a:pt x="36" y="129"/>
                </a:lnTo>
                <a:lnTo>
                  <a:pt x="34" y="131"/>
                </a:lnTo>
                <a:lnTo>
                  <a:pt x="34" y="133"/>
                </a:lnTo>
                <a:lnTo>
                  <a:pt x="32" y="133"/>
                </a:lnTo>
                <a:lnTo>
                  <a:pt x="31" y="131"/>
                </a:lnTo>
                <a:lnTo>
                  <a:pt x="32" y="131"/>
                </a:lnTo>
                <a:lnTo>
                  <a:pt x="32" y="129"/>
                </a:lnTo>
                <a:lnTo>
                  <a:pt x="32" y="128"/>
                </a:lnTo>
                <a:lnTo>
                  <a:pt x="34" y="128"/>
                </a:lnTo>
                <a:lnTo>
                  <a:pt x="34" y="126"/>
                </a:lnTo>
                <a:lnTo>
                  <a:pt x="34" y="126"/>
                </a:lnTo>
                <a:lnTo>
                  <a:pt x="36" y="126"/>
                </a:lnTo>
                <a:lnTo>
                  <a:pt x="36" y="124"/>
                </a:lnTo>
                <a:lnTo>
                  <a:pt x="38" y="124"/>
                </a:lnTo>
                <a:lnTo>
                  <a:pt x="38" y="126"/>
                </a:lnTo>
                <a:lnTo>
                  <a:pt x="38" y="124"/>
                </a:lnTo>
                <a:lnTo>
                  <a:pt x="38" y="123"/>
                </a:lnTo>
                <a:lnTo>
                  <a:pt x="36" y="123"/>
                </a:lnTo>
                <a:lnTo>
                  <a:pt x="36" y="121"/>
                </a:lnTo>
                <a:lnTo>
                  <a:pt x="34" y="119"/>
                </a:lnTo>
                <a:lnTo>
                  <a:pt x="32" y="117"/>
                </a:lnTo>
                <a:lnTo>
                  <a:pt x="31" y="116"/>
                </a:lnTo>
                <a:lnTo>
                  <a:pt x="31" y="114"/>
                </a:lnTo>
                <a:lnTo>
                  <a:pt x="31" y="112"/>
                </a:lnTo>
                <a:lnTo>
                  <a:pt x="31" y="111"/>
                </a:lnTo>
                <a:lnTo>
                  <a:pt x="31" y="111"/>
                </a:lnTo>
                <a:lnTo>
                  <a:pt x="31" y="109"/>
                </a:lnTo>
                <a:lnTo>
                  <a:pt x="31" y="107"/>
                </a:lnTo>
                <a:lnTo>
                  <a:pt x="31" y="105"/>
                </a:lnTo>
                <a:lnTo>
                  <a:pt x="31" y="104"/>
                </a:lnTo>
                <a:lnTo>
                  <a:pt x="32" y="104"/>
                </a:lnTo>
                <a:lnTo>
                  <a:pt x="32" y="102"/>
                </a:lnTo>
                <a:lnTo>
                  <a:pt x="31" y="102"/>
                </a:lnTo>
                <a:lnTo>
                  <a:pt x="31" y="100"/>
                </a:lnTo>
                <a:lnTo>
                  <a:pt x="29" y="100"/>
                </a:lnTo>
                <a:lnTo>
                  <a:pt x="29" y="98"/>
                </a:lnTo>
                <a:lnTo>
                  <a:pt x="29" y="97"/>
                </a:lnTo>
                <a:lnTo>
                  <a:pt x="29" y="97"/>
                </a:lnTo>
                <a:lnTo>
                  <a:pt x="29" y="95"/>
                </a:lnTo>
                <a:lnTo>
                  <a:pt x="29" y="95"/>
                </a:lnTo>
                <a:lnTo>
                  <a:pt x="29" y="93"/>
                </a:lnTo>
                <a:lnTo>
                  <a:pt x="29" y="93"/>
                </a:lnTo>
                <a:lnTo>
                  <a:pt x="29" y="92"/>
                </a:lnTo>
                <a:lnTo>
                  <a:pt x="29" y="92"/>
                </a:lnTo>
                <a:lnTo>
                  <a:pt x="29" y="92"/>
                </a:lnTo>
                <a:lnTo>
                  <a:pt x="29" y="90"/>
                </a:lnTo>
                <a:lnTo>
                  <a:pt x="29" y="88"/>
                </a:lnTo>
                <a:lnTo>
                  <a:pt x="29" y="86"/>
                </a:lnTo>
                <a:lnTo>
                  <a:pt x="29" y="85"/>
                </a:lnTo>
                <a:lnTo>
                  <a:pt x="29" y="83"/>
                </a:lnTo>
                <a:lnTo>
                  <a:pt x="29" y="81"/>
                </a:lnTo>
                <a:lnTo>
                  <a:pt x="29" y="81"/>
                </a:lnTo>
                <a:lnTo>
                  <a:pt x="31" y="81"/>
                </a:lnTo>
                <a:lnTo>
                  <a:pt x="32" y="81"/>
                </a:lnTo>
                <a:lnTo>
                  <a:pt x="32" y="80"/>
                </a:lnTo>
                <a:lnTo>
                  <a:pt x="31" y="78"/>
                </a:lnTo>
                <a:lnTo>
                  <a:pt x="29" y="78"/>
                </a:lnTo>
                <a:lnTo>
                  <a:pt x="29" y="76"/>
                </a:lnTo>
                <a:lnTo>
                  <a:pt x="29" y="74"/>
                </a:lnTo>
                <a:lnTo>
                  <a:pt x="31" y="74"/>
                </a:lnTo>
                <a:lnTo>
                  <a:pt x="31" y="73"/>
                </a:lnTo>
                <a:lnTo>
                  <a:pt x="29" y="73"/>
                </a:lnTo>
                <a:lnTo>
                  <a:pt x="29" y="73"/>
                </a:lnTo>
                <a:lnTo>
                  <a:pt x="29" y="71"/>
                </a:lnTo>
                <a:lnTo>
                  <a:pt x="29" y="69"/>
                </a:lnTo>
                <a:lnTo>
                  <a:pt x="29" y="68"/>
                </a:lnTo>
                <a:lnTo>
                  <a:pt x="29" y="68"/>
                </a:lnTo>
                <a:lnTo>
                  <a:pt x="27" y="68"/>
                </a:lnTo>
                <a:lnTo>
                  <a:pt x="26" y="68"/>
                </a:lnTo>
                <a:lnTo>
                  <a:pt x="26" y="66"/>
                </a:lnTo>
                <a:lnTo>
                  <a:pt x="27" y="66"/>
                </a:lnTo>
                <a:lnTo>
                  <a:pt x="27" y="66"/>
                </a:lnTo>
                <a:lnTo>
                  <a:pt x="29" y="66"/>
                </a:lnTo>
                <a:lnTo>
                  <a:pt x="29" y="66"/>
                </a:lnTo>
                <a:lnTo>
                  <a:pt x="29" y="64"/>
                </a:lnTo>
                <a:lnTo>
                  <a:pt x="29" y="64"/>
                </a:lnTo>
                <a:lnTo>
                  <a:pt x="29" y="62"/>
                </a:lnTo>
                <a:lnTo>
                  <a:pt x="27" y="62"/>
                </a:lnTo>
                <a:lnTo>
                  <a:pt x="26" y="62"/>
                </a:lnTo>
                <a:lnTo>
                  <a:pt x="26" y="61"/>
                </a:lnTo>
                <a:lnTo>
                  <a:pt x="24" y="61"/>
                </a:lnTo>
                <a:lnTo>
                  <a:pt x="22" y="61"/>
                </a:lnTo>
                <a:lnTo>
                  <a:pt x="20" y="61"/>
                </a:lnTo>
                <a:lnTo>
                  <a:pt x="20" y="62"/>
                </a:lnTo>
                <a:lnTo>
                  <a:pt x="19" y="62"/>
                </a:lnTo>
                <a:lnTo>
                  <a:pt x="17" y="62"/>
                </a:lnTo>
                <a:lnTo>
                  <a:pt x="15" y="62"/>
                </a:lnTo>
                <a:lnTo>
                  <a:pt x="15" y="64"/>
                </a:lnTo>
                <a:lnTo>
                  <a:pt x="15" y="66"/>
                </a:lnTo>
                <a:lnTo>
                  <a:pt x="14" y="66"/>
                </a:lnTo>
                <a:lnTo>
                  <a:pt x="14" y="64"/>
                </a:lnTo>
                <a:lnTo>
                  <a:pt x="15" y="62"/>
                </a:lnTo>
                <a:lnTo>
                  <a:pt x="14" y="62"/>
                </a:lnTo>
                <a:lnTo>
                  <a:pt x="14" y="62"/>
                </a:lnTo>
                <a:lnTo>
                  <a:pt x="14" y="61"/>
                </a:lnTo>
                <a:lnTo>
                  <a:pt x="14" y="61"/>
                </a:lnTo>
                <a:lnTo>
                  <a:pt x="14" y="59"/>
                </a:lnTo>
                <a:lnTo>
                  <a:pt x="14" y="59"/>
                </a:lnTo>
                <a:lnTo>
                  <a:pt x="14" y="57"/>
                </a:lnTo>
                <a:lnTo>
                  <a:pt x="14" y="55"/>
                </a:lnTo>
                <a:lnTo>
                  <a:pt x="14" y="54"/>
                </a:lnTo>
                <a:lnTo>
                  <a:pt x="12" y="52"/>
                </a:lnTo>
                <a:lnTo>
                  <a:pt x="10" y="50"/>
                </a:lnTo>
                <a:lnTo>
                  <a:pt x="8" y="50"/>
                </a:lnTo>
                <a:lnTo>
                  <a:pt x="7" y="50"/>
                </a:lnTo>
                <a:lnTo>
                  <a:pt x="5" y="50"/>
                </a:lnTo>
                <a:lnTo>
                  <a:pt x="3" y="50"/>
                </a:lnTo>
                <a:lnTo>
                  <a:pt x="1" y="50"/>
                </a:lnTo>
                <a:lnTo>
                  <a:pt x="0" y="50"/>
                </a:lnTo>
                <a:lnTo>
                  <a:pt x="0" y="49"/>
                </a:lnTo>
                <a:lnTo>
                  <a:pt x="0" y="47"/>
                </a:lnTo>
                <a:lnTo>
                  <a:pt x="0" y="45"/>
                </a:lnTo>
                <a:lnTo>
                  <a:pt x="1" y="45"/>
                </a:lnTo>
                <a:lnTo>
                  <a:pt x="0" y="43"/>
                </a:lnTo>
                <a:lnTo>
                  <a:pt x="0" y="42"/>
                </a:lnTo>
                <a:lnTo>
                  <a:pt x="1" y="42"/>
                </a:lnTo>
                <a:lnTo>
                  <a:pt x="3" y="43"/>
                </a:lnTo>
                <a:lnTo>
                  <a:pt x="3" y="45"/>
                </a:lnTo>
                <a:lnTo>
                  <a:pt x="5" y="45"/>
                </a:lnTo>
                <a:lnTo>
                  <a:pt x="5" y="43"/>
                </a:lnTo>
                <a:lnTo>
                  <a:pt x="5" y="42"/>
                </a:lnTo>
                <a:lnTo>
                  <a:pt x="5" y="40"/>
                </a:lnTo>
                <a:lnTo>
                  <a:pt x="5" y="42"/>
                </a:lnTo>
                <a:lnTo>
                  <a:pt x="7" y="42"/>
                </a:lnTo>
                <a:lnTo>
                  <a:pt x="7" y="43"/>
                </a:lnTo>
                <a:lnTo>
                  <a:pt x="8" y="43"/>
                </a:lnTo>
                <a:lnTo>
                  <a:pt x="8" y="42"/>
                </a:lnTo>
                <a:lnTo>
                  <a:pt x="7" y="40"/>
                </a:lnTo>
                <a:lnTo>
                  <a:pt x="8" y="40"/>
                </a:lnTo>
                <a:lnTo>
                  <a:pt x="10" y="38"/>
                </a:lnTo>
                <a:lnTo>
                  <a:pt x="10" y="37"/>
                </a:lnTo>
                <a:lnTo>
                  <a:pt x="12" y="37"/>
                </a:lnTo>
                <a:lnTo>
                  <a:pt x="12" y="37"/>
                </a:lnTo>
                <a:lnTo>
                  <a:pt x="12" y="35"/>
                </a:lnTo>
                <a:lnTo>
                  <a:pt x="10" y="35"/>
                </a:lnTo>
                <a:lnTo>
                  <a:pt x="12" y="33"/>
                </a:lnTo>
                <a:lnTo>
                  <a:pt x="10" y="31"/>
                </a:lnTo>
                <a:lnTo>
                  <a:pt x="12" y="31"/>
                </a:lnTo>
                <a:lnTo>
                  <a:pt x="12" y="30"/>
                </a:lnTo>
                <a:lnTo>
                  <a:pt x="14" y="30"/>
                </a:lnTo>
                <a:lnTo>
                  <a:pt x="14" y="28"/>
                </a:lnTo>
                <a:lnTo>
                  <a:pt x="12" y="28"/>
                </a:lnTo>
                <a:lnTo>
                  <a:pt x="12" y="26"/>
                </a:lnTo>
                <a:lnTo>
                  <a:pt x="14" y="25"/>
                </a:lnTo>
                <a:lnTo>
                  <a:pt x="12" y="25"/>
                </a:lnTo>
                <a:lnTo>
                  <a:pt x="10" y="25"/>
                </a:lnTo>
                <a:lnTo>
                  <a:pt x="10" y="23"/>
                </a:lnTo>
                <a:lnTo>
                  <a:pt x="12" y="23"/>
                </a:lnTo>
                <a:lnTo>
                  <a:pt x="14" y="23"/>
                </a:lnTo>
                <a:lnTo>
                  <a:pt x="14" y="23"/>
                </a:lnTo>
                <a:lnTo>
                  <a:pt x="14" y="21"/>
                </a:lnTo>
                <a:lnTo>
                  <a:pt x="12" y="21"/>
                </a:lnTo>
                <a:lnTo>
                  <a:pt x="10" y="21"/>
                </a:lnTo>
                <a:lnTo>
                  <a:pt x="10" y="21"/>
                </a:lnTo>
                <a:lnTo>
                  <a:pt x="12" y="21"/>
                </a:lnTo>
                <a:lnTo>
                  <a:pt x="12" y="19"/>
                </a:lnTo>
                <a:lnTo>
                  <a:pt x="14" y="19"/>
                </a:lnTo>
                <a:lnTo>
                  <a:pt x="14" y="21"/>
                </a:lnTo>
                <a:lnTo>
                  <a:pt x="14" y="19"/>
                </a:lnTo>
                <a:lnTo>
                  <a:pt x="14" y="18"/>
                </a:lnTo>
                <a:lnTo>
                  <a:pt x="15" y="18"/>
                </a:lnTo>
                <a:lnTo>
                  <a:pt x="15" y="16"/>
                </a:lnTo>
                <a:lnTo>
                  <a:pt x="17" y="16"/>
                </a:lnTo>
                <a:lnTo>
                  <a:pt x="15" y="16"/>
                </a:lnTo>
                <a:lnTo>
                  <a:pt x="15" y="14"/>
                </a:lnTo>
                <a:lnTo>
                  <a:pt x="14" y="14"/>
                </a:lnTo>
                <a:lnTo>
                  <a:pt x="14" y="16"/>
                </a:lnTo>
                <a:lnTo>
                  <a:pt x="15" y="16"/>
                </a:lnTo>
                <a:lnTo>
                  <a:pt x="15" y="18"/>
                </a:lnTo>
                <a:lnTo>
                  <a:pt x="14" y="18"/>
                </a:lnTo>
                <a:lnTo>
                  <a:pt x="14" y="16"/>
                </a:lnTo>
                <a:lnTo>
                  <a:pt x="14" y="16"/>
                </a:lnTo>
                <a:lnTo>
                  <a:pt x="14" y="14"/>
                </a:lnTo>
                <a:lnTo>
                  <a:pt x="12" y="14"/>
                </a:lnTo>
                <a:lnTo>
                  <a:pt x="12" y="12"/>
                </a:lnTo>
                <a:lnTo>
                  <a:pt x="14" y="12"/>
                </a:lnTo>
                <a:lnTo>
                  <a:pt x="14" y="12"/>
                </a:lnTo>
                <a:lnTo>
                  <a:pt x="15" y="12"/>
                </a:lnTo>
                <a:lnTo>
                  <a:pt x="15" y="11"/>
                </a:lnTo>
                <a:lnTo>
                  <a:pt x="14" y="11"/>
                </a:lnTo>
                <a:lnTo>
                  <a:pt x="14" y="11"/>
                </a:lnTo>
                <a:lnTo>
                  <a:pt x="14" y="9"/>
                </a:lnTo>
                <a:lnTo>
                  <a:pt x="12" y="9"/>
                </a:lnTo>
                <a:lnTo>
                  <a:pt x="10" y="7"/>
                </a:lnTo>
                <a:lnTo>
                  <a:pt x="12" y="6"/>
                </a:lnTo>
                <a:lnTo>
                  <a:pt x="12" y="7"/>
                </a:lnTo>
                <a:lnTo>
                  <a:pt x="12" y="6"/>
                </a:lnTo>
                <a:lnTo>
                  <a:pt x="12" y="6"/>
                </a:lnTo>
                <a:lnTo>
                  <a:pt x="14" y="6"/>
                </a:lnTo>
                <a:lnTo>
                  <a:pt x="12" y="6"/>
                </a:lnTo>
                <a:lnTo>
                  <a:pt x="12" y="4"/>
                </a:lnTo>
                <a:lnTo>
                  <a:pt x="12" y="2"/>
                </a:lnTo>
                <a:lnTo>
                  <a:pt x="14" y="4"/>
                </a:lnTo>
                <a:lnTo>
                  <a:pt x="14" y="2"/>
                </a:lnTo>
                <a:lnTo>
                  <a:pt x="14" y="2"/>
                </a:lnTo>
                <a:lnTo>
                  <a:pt x="14" y="2"/>
                </a:lnTo>
                <a:lnTo>
                  <a:pt x="12" y="2"/>
                </a:lnTo>
                <a:lnTo>
                  <a:pt x="10" y="2"/>
                </a:lnTo>
                <a:lnTo>
                  <a:pt x="8" y="2"/>
                </a:lnTo>
                <a:lnTo>
                  <a:pt x="8" y="0"/>
                </a:lnTo>
                <a:lnTo>
                  <a:pt x="10" y="0"/>
                </a:lnTo>
                <a:lnTo>
                  <a:pt x="12" y="2"/>
                </a:lnTo>
                <a:lnTo>
                  <a:pt x="12" y="0"/>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3" name="Freeform 151"/>
          <p:cNvSpPr>
            <a:spLocks/>
          </p:cNvSpPr>
          <p:nvPr/>
        </p:nvSpPr>
        <p:spPr bwMode="auto">
          <a:xfrm>
            <a:off x="4762501" y="1869281"/>
            <a:ext cx="321469" cy="325041"/>
          </a:xfrm>
          <a:custGeom>
            <a:avLst/>
            <a:gdLst/>
            <a:ahLst/>
            <a:cxnLst>
              <a:cxn ang="0">
                <a:pos x="270" y="21"/>
              </a:cxn>
              <a:cxn ang="0">
                <a:pos x="268" y="38"/>
              </a:cxn>
              <a:cxn ang="0">
                <a:pos x="268" y="65"/>
              </a:cxn>
              <a:cxn ang="0">
                <a:pos x="268" y="84"/>
              </a:cxn>
              <a:cxn ang="0">
                <a:pos x="270" y="100"/>
              </a:cxn>
              <a:cxn ang="0">
                <a:pos x="270" y="120"/>
              </a:cxn>
              <a:cxn ang="0">
                <a:pos x="270" y="153"/>
              </a:cxn>
              <a:cxn ang="0">
                <a:pos x="270" y="163"/>
              </a:cxn>
              <a:cxn ang="0">
                <a:pos x="270" y="181"/>
              </a:cxn>
              <a:cxn ang="0">
                <a:pos x="270" y="203"/>
              </a:cxn>
              <a:cxn ang="0">
                <a:pos x="270" y="224"/>
              </a:cxn>
              <a:cxn ang="0">
                <a:pos x="270" y="248"/>
              </a:cxn>
              <a:cxn ang="0">
                <a:pos x="270" y="265"/>
              </a:cxn>
              <a:cxn ang="0">
                <a:pos x="263" y="273"/>
              </a:cxn>
              <a:cxn ang="0">
                <a:pos x="244" y="273"/>
              </a:cxn>
              <a:cxn ang="0">
                <a:pos x="220" y="272"/>
              </a:cxn>
              <a:cxn ang="0">
                <a:pos x="199" y="272"/>
              </a:cxn>
              <a:cxn ang="0">
                <a:pos x="177" y="272"/>
              </a:cxn>
              <a:cxn ang="0">
                <a:pos x="149" y="272"/>
              </a:cxn>
              <a:cxn ang="0">
                <a:pos x="127" y="272"/>
              </a:cxn>
              <a:cxn ang="0">
                <a:pos x="103" y="272"/>
              </a:cxn>
              <a:cxn ang="0">
                <a:pos x="72" y="270"/>
              </a:cxn>
              <a:cxn ang="0">
                <a:pos x="53" y="270"/>
              </a:cxn>
              <a:cxn ang="0">
                <a:pos x="29" y="268"/>
              </a:cxn>
              <a:cxn ang="0">
                <a:pos x="15" y="268"/>
              </a:cxn>
              <a:cxn ang="0">
                <a:pos x="5" y="258"/>
              </a:cxn>
              <a:cxn ang="0">
                <a:pos x="5" y="246"/>
              </a:cxn>
              <a:cxn ang="0">
                <a:pos x="5" y="211"/>
              </a:cxn>
              <a:cxn ang="0">
                <a:pos x="7" y="187"/>
              </a:cxn>
              <a:cxn ang="0">
                <a:pos x="7" y="177"/>
              </a:cxn>
              <a:cxn ang="0">
                <a:pos x="7" y="167"/>
              </a:cxn>
              <a:cxn ang="0">
                <a:pos x="7" y="153"/>
              </a:cxn>
              <a:cxn ang="0">
                <a:pos x="7" y="134"/>
              </a:cxn>
              <a:cxn ang="0">
                <a:pos x="8" y="119"/>
              </a:cxn>
              <a:cxn ang="0">
                <a:pos x="8" y="103"/>
              </a:cxn>
              <a:cxn ang="0">
                <a:pos x="0" y="77"/>
              </a:cxn>
              <a:cxn ang="0">
                <a:pos x="0" y="67"/>
              </a:cxn>
              <a:cxn ang="0">
                <a:pos x="2" y="26"/>
              </a:cxn>
              <a:cxn ang="0">
                <a:pos x="2" y="12"/>
              </a:cxn>
              <a:cxn ang="0">
                <a:pos x="2" y="0"/>
              </a:cxn>
              <a:cxn ang="0">
                <a:pos x="29" y="2"/>
              </a:cxn>
              <a:cxn ang="0">
                <a:pos x="50" y="2"/>
              </a:cxn>
              <a:cxn ang="0">
                <a:pos x="69" y="2"/>
              </a:cxn>
              <a:cxn ang="0">
                <a:pos x="88" y="2"/>
              </a:cxn>
              <a:cxn ang="0">
                <a:pos x="94" y="2"/>
              </a:cxn>
              <a:cxn ang="0">
                <a:pos x="106" y="2"/>
              </a:cxn>
              <a:cxn ang="0">
                <a:pos x="119" y="2"/>
              </a:cxn>
              <a:cxn ang="0">
                <a:pos x="136" y="3"/>
              </a:cxn>
              <a:cxn ang="0">
                <a:pos x="160" y="3"/>
              </a:cxn>
              <a:cxn ang="0">
                <a:pos x="180" y="3"/>
              </a:cxn>
              <a:cxn ang="0">
                <a:pos x="203" y="3"/>
              </a:cxn>
              <a:cxn ang="0">
                <a:pos x="215" y="3"/>
              </a:cxn>
              <a:cxn ang="0">
                <a:pos x="235" y="5"/>
              </a:cxn>
              <a:cxn ang="0">
                <a:pos x="254" y="5"/>
              </a:cxn>
            </a:cxnLst>
            <a:rect l="0" t="0" r="r" b="b"/>
            <a:pathLst>
              <a:path w="270" h="273">
                <a:moveTo>
                  <a:pt x="270" y="5"/>
                </a:moveTo>
                <a:lnTo>
                  <a:pt x="270" y="8"/>
                </a:lnTo>
                <a:lnTo>
                  <a:pt x="270" y="12"/>
                </a:lnTo>
                <a:lnTo>
                  <a:pt x="270" y="17"/>
                </a:lnTo>
                <a:lnTo>
                  <a:pt x="270" y="21"/>
                </a:lnTo>
                <a:lnTo>
                  <a:pt x="270" y="22"/>
                </a:lnTo>
                <a:lnTo>
                  <a:pt x="268" y="29"/>
                </a:lnTo>
                <a:lnTo>
                  <a:pt x="268" y="33"/>
                </a:lnTo>
                <a:lnTo>
                  <a:pt x="268" y="34"/>
                </a:lnTo>
                <a:lnTo>
                  <a:pt x="268" y="38"/>
                </a:lnTo>
                <a:lnTo>
                  <a:pt x="268" y="48"/>
                </a:lnTo>
                <a:lnTo>
                  <a:pt x="268" y="50"/>
                </a:lnTo>
                <a:lnTo>
                  <a:pt x="268" y="57"/>
                </a:lnTo>
                <a:lnTo>
                  <a:pt x="268" y="62"/>
                </a:lnTo>
                <a:lnTo>
                  <a:pt x="268" y="65"/>
                </a:lnTo>
                <a:lnTo>
                  <a:pt x="268" y="72"/>
                </a:lnTo>
                <a:lnTo>
                  <a:pt x="268" y="74"/>
                </a:lnTo>
                <a:lnTo>
                  <a:pt x="268" y="77"/>
                </a:lnTo>
                <a:lnTo>
                  <a:pt x="268" y="82"/>
                </a:lnTo>
                <a:lnTo>
                  <a:pt x="268" y="84"/>
                </a:lnTo>
                <a:lnTo>
                  <a:pt x="270" y="84"/>
                </a:lnTo>
                <a:lnTo>
                  <a:pt x="270" y="86"/>
                </a:lnTo>
                <a:lnTo>
                  <a:pt x="270" y="89"/>
                </a:lnTo>
                <a:lnTo>
                  <a:pt x="270" y="93"/>
                </a:lnTo>
                <a:lnTo>
                  <a:pt x="270" y="100"/>
                </a:lnTo>
                <a:lnTo>
                  <a:pt x="270" y="107"/>
                </a:lnTo>
                <a:lnTo>
                  <a:pt x="270" y="107"/>
                </a:lnTo>
                <a:lnTo>
                  <a:pt x="270" y="110"/>
                </a:lnTo>
                <a:lnTo>
                  <a:pt x="270" y="117"/>
                </a:lnTo>
                <a:lnTo>
                  <a:pt x="270" y="120"/>
                </a:lnTo>
                <a:lnTo>
                  <a:pt x="270" y="127"/>
                </a:lnTo>
                <a:lnTo>
                  <a:pt x="270" y="132"/>
                </a:lnTo>
                <a:lnTo>
                  <a:pt x="270" y="137"/>
                </a:lnTo>
                <a:lnTo>
                  <a:pt x="270" y="150"/>
                </a:lnTo>
                <a:lnTo>
                  <a:pt x="270" y="153"/>
                </a:lnTo>
                <a:lnTo>
                  <a:pt x="270" y="155"/>
                </a:lnTo>
                <a:lnTo>
                  <a:pt x="270" y="156"/>
                </a:lnTo>
                <a:lnTo>
                  <a:pt x="270" y="160"/>
                </a:lnTo>
                <a:lnTo>
                  <a:pt x="270" y="162"/>
                </a:lnTo>
                <a:lnTo>
                  <a:pt x="270" y="163"/>
                </a:lnTo>
                <a:lnTo>
                  <a:pt x="270" y="165"/>
                </a:lnTo>
                <a:lnTo>
                  <a:pt x="270" y="167"/>
                </a:lnTo>
                <a:lnTo>
                  <a:pt x="270" y="167"/>
                </a:lnTo>
                <a:lnTo>
                  <a:pt x="270" y="170"/>
                </a:lnTo>
                <a:lnTo>
                  <a:pt x="270" y="181"/>
                </a:lnTo>
                <a:lnTo>
                  <a:pt x="270" y="189"/>
                </a:lnTo>
                <a:lnTo>
                  <a:pt x="270" y="194"/>
                </a:lnTo>
                <a:lnTo>
                  <a:pt x="270" y="196"/>
                </a:lnTo>
                <a:lnTo>
                  <a:pt x="270" y="199"/>
                </a:lnTo>
                <a:lnTo>
                  <a:pt x="270" y="203"/>
                </a:lnTo>
                <a:lnTo>
                  <a:pt x="270" y="206"/>
                </a:lnTo>
                <a:lnTo>
                  <a:pt x="270" y="210"/>
                </a:lnTo>
                <a:lnTo>
                  <a:pt x="270" y="213"/>
                </a:lnTo>
                <a:lnTo>
                  <a:pt x="270" y="218"/>
                </a:lnTo>
                <a:lnTo>
                  <a:pt x="270" y="224"/>
                </a:lnTo>
                <a:lnTo>
                  <a:pt x="270" y="225"/>
                </a:lnTo>
                <a:lnTo>
                  <a:pt x="270" y="230"/>
                </a:lnTo>
                <a:lnTo>
                  <a:pt x="270" y="237"/>
                </a:lnTo>
                <a:lnTo>
                  <a:pt x="270" y="242"/>
                </a:lnTo>
                <a:lnTo>
                  <a:pt x="270" y="248"/>
                </a:lnTo>
                <a:lnTo>
                  <a:pt x="270" y="251"/>
                </a:lnTo>
                <a:lnTo>
                  <a:pt x="270" y="254"/>
                </a:lnTo>
                <a:lnTo>
                  <a:pt x="270" y="256"/>
                </a:lnTo>
                <a:lnTo>
                  <a:pt x="270" y="263"/>
                </a:lnTo>
                <a:lnTo>
                  <a:pt x="270" y="265"/>
                </a:lnTo>
                <a:lnTo>
                  <a:pt x="270" y="267"/>
                </a:lnTo>
                <a:lnTo>
                  <a:pt x="270" y="268"/>
                </a:lnTo>
                <a:lnTo>
                  <a:pt x="270" y="270"/>
                </a:lnTo>
                <a:lnTo>
                  <a:pt x="270" y="273"/>
                </a:lnTo>
                <a:lnTo>
                  <a:pt x="263" y="273"/>
                </a:lnTo>
                <a:lnTo>
                  <a:pt x="258" y="273"/>
                </a:lnTo>
                <a:lnTo>
                  <a:pt x="256" y="273"/>
                </a:lnTo>
                <a:lnTo>
                  <a:pt x="251" y="273"/>
                </a:lnTo>
                <a:lnTo>
                  <a:pt x="246" y="273"/>
                </a:lnTo>
                <a:lnTo>
                  <a:pt x="244" y="273"/>
                </a:lnTo>
                <a:lnTo>
                  <a:pt x="237" y="273"/>
                </a:lnTo>
                <a:lnTo>
                  <a:pt x="234" y="273"/>
                </a:lnTo>
                <a:lnTo>
                  <a:pt x="225" y="272"/>
                </a:lnTo>
                <a:lnTo>
                  <a:pt x="223" y="272"/>
                </a:lnTo>
                <a:lnTo>
                  <a:pt x="220" y="272"/>
                </a:lnTo>
                <a:lnTo>
                  <a:pt x="213" y="272"/>
                </a:lnTo>
                <a:lnTo>
                  <a:pt x="206" y="272"/>
                </a:lnTo>
                <a:lnTo>
                  <a:pt x="203" y="272"/>
                </a:lnTo>
                <a:lnTo>
                  <a:pt x="201" y="272"/>
                </a:lnTo>
                <a:lnTo>
                  <a:pt x="199" y="272"/>
                </a:lnTo>
                <a:lnTo>
                  <a:pt x="194" y="272"/>
                </a:lnTo>
                <a:lnTo>
                  <a:pt x="192" y="272"/>
                </a:lnTo>
                <a:lnTo>
                  <a:pt x="187" y="272"/>
                </a:lnTo>
                <a:lnTo>
                  <a:pt x="180" y="272"/>
                </a:lnTo>
                <a:lnTo>
                  <a:pt x="177" y="272"/>
                </a:lnTo>
                <a:lnTo>
                  <a:pt x="175" y="272"/>
                </a:lnTo>
                <a:lnTo>
                  <a:pt x="170" y="272"/>
                </a:lnTo>
                <a:lnTo>
                  <a:pt x="167" y="272"/>
                </a:lnTo>
                <a:lnTo>
                  <a:pt x="160" y="272"/>
                </a:lnTo>
                <a:lnTo>
                  <a:pt x="149" y="272"/>
                </a:lnTo>
                <a:lnTo>
                  <a:pt x="148" y="272"/>
                </a:lnTo>
                <a:lnTo>
                  <a:pt x="143" y="272"/>
                </a:lnTo>
                <a:lnTo>
                  <a:pt x="136" y="272"/>
                </a:lnTo>
                <a:lnTo>
                  <a:pt x="132" y="272"/>
                </a:lnTo>
                <a:lnTo>
                  <a:pt x="127" y="272"/>
                </a:lnTo>
                <a:lnTo>
                  <a:pt x="124" y="272"/>
                </a:lnTo>
                <a:lnTo>
                  <a:pt x="120" y="272"/>
                </a:lnTo>
                <a:lnTo>
                  <a:pt x="119" y="272"/>
                </a:lnTo>
                <a:lnTo>
                  <a:pt x="113" y="272"/>
                </a:lnTo>
                <a:lnTo>
                  <a:pt x="103" y="272"/>
                </a:lnTo>
                <a:lnTo>
                  <a:pt x="101" y="272"/>
                </a:lnTo>
                <a:lnTo>
                  <a:pt x="94" y="272"/>
                </a:lnTo>
                <a:lnTo>
                  <a:pt x="86" y="270"/>
                </a:lnTo>
                <a:lnTo>
                  <a:pt x="81" y="270"/>
                </a:lnTo>
                <a:lnTo>
                  <a:pt x="72" y="270"/>
                </a:lnTo>
                <a:lnTo>
                  <a:pt x="69" y="270"/>
                </a:lnTo>
                <a:lnTo>
                  <a:pt x="67" y="270"/>
                </a:lnTo>
                <a:lnTo>
                  <a:pt x="65" y="270"/>
                </a:lnTo>
                <a:lnTo>
                  <a:pt x="63" y="270"/>
                </a:lnTo>
                <a:lnTo>
                  <a:pt x="53" y="270"/>
                </a:lnTo>
                <a:lnTo>
                  <a:pt x="50" y="270"/>
                </a:lnTo>
                <a:lnTo>
                  <a:pt x="43" y="270"/>
                </a:lnTo>
                <a:lnTo>
                  <a:pt x="39" y="268"/>
                </a:lnTo>
                <a:lnTo>
                  <a:pt x="38" y="268"/>
                </a:lnTo>
                <a:lnTo>
                  <a:pt x="29" y="268"/>
                </a:lnTo>
                <a:lnTo>
                  <a:pt x="29" y="268"/>
                </a:lnTo>
                <a:lnTo>
                  <a:pt x="27" y="268"/>
                </a:lnTo>
                <a:lnTo>
                  <a:pt x="17" y="268"/>
                </a:lnTo>
                <a:lnTo>
                  <a:pt x="15" y="268"/>
                </a:lnTo>
                <a:lnTo>
                  <a:pt x="15" y="268"/>
                </a:lnTo>
                <a:lnTo>
                  <a:pt x="5" y="267"/>
                </a:lnTo>
                <a:lnTo>
                  <a:pt x="5" y="265"/>
                </a:lnTo>
                <a:lnTo>
                  <a:pt x="5" y="263"/>
                </a:lnTo>
                <a:lnTo>
                  <a:pt x="5" y="261"/>
                </a:lnTo>
                <a:lnTo>
                  <a:pt x="5" y="258"/>
                </a:lnTo>
                <a:lnTo>
                  <a:pt x="5" y="256"/>
                </a:lnTo>
                <a:lnTo>
                  <a:pt x="5" y="251"/>
                </a:lnTo>
                <a:lnTo>
                  <a:pt x="5" y="249"/>
                </a:lnTo>
                <a:lnTo>
                  <a:pt x="5" y="248"/>
                </a:lnTo>
                <a:lnTo>
                  <a:pt x="5" y="246"/>
                </a:lnTo>
                <a:lnTo>
                  <a:pt x="5" y="242"/>
                </a:lnTo>
                <a:lnTo>
                  <a:pt x="5" y="234"/>
                </a:lnTo>
                <a:lnTo>
                  <a:pt x="5" y="222"/>
                </a:lnTo>
                <a:lnTo>
                  <a:pt x="5" y="220"/>
                </a:lnTo>
                <a:lnTo>
                  <a:pt x="5" y="211"/>
                </a:lnTo>
                <a:lnTo>
                  <a:pt x="5" y="199"/>
                </a:lnTo>
                <a:lnTo>
                  <a:pt x="7" y="196"/>
                </a:lnTo>
                <a:lnTo>
                  <a:pt x="7" y="191"/>
                </a:lnTo>
                <a:lnTo>
                  <a:pt x="7" y="189"/>
                </a:lnTo>
                <a:lnTo>
                  <a:pt x="7" y="187"/>
                </a:lnTo>
                <a:lnTo>
                  <a:pt x="7" y="182"/>
                </a:lnTo>
                <a:lnTo>
                  <a:pt x="7" y="182"/>
                </a:lnTo>
                <a:lnTo>
                  <a:pt x="7" y="181"/>
                </a:lnTo>
                <a:lnTo>
                  <a:pt x="7" y="179"/>
                </a:lnTo>
                <a:lnTo>
                  <a:pt x="7" y="177"/>
                </a:lnTo>
                <a:lnTo>
                  <a:pt x="7" y="174"/>
                </a:lnTo>
                <a:lnTo>
                  <a:pt x="7" y="172"/>
                </a:lnTo>
                <a:lnTo>
                  <a:pt x="7" y="170"/>
                </a:lnTo>
                <a:lnTo>
                  <a:pt x="7" y="167"/>
                </a:lnTo>
                <a:lnTo>
                  <a:pt x="7" y="167"/>
                </a:lnTo>
                <a:lnTo>
                  <a:pt x="7" y="162"/>
                </a:lnTo>
                <a:lnTo>
                  <a:pt x="7" y="160"/>
                </a:lnTo>
                <a:lnTo>
                  <a:pt x="7" y="156"/>
                </a:lnTo>
                <a:lnTo>
                  <a:pt x="7" y="155"/>
                </a:lnTo>
                <a:lnTo>
                  <a:pt x="7" y="153"/>
                </a:lnTo>
                <a:lnTo>
                  <a:pt x="7" y="153"/>
                </a:lnTo>
                <a:lnTo>
                  <a:pt x="7" y="151"/>
                </a:lnTo>
                <a:lnTo>
                  <a:pt x="7" y="144"/>
                </a:lnTo>
                <a:lnTo>
                  <a:pt x="7" y="136"/>
                </a:lnTo>
                <a:lnTo>
                  <a:pt x="7" y="134"/>
                </a:lnTo>
                <a:lnTo>
                  <a:pt x="7" y="132"/>
                </a:lnTo>
                <a:lnTo>
                  <a:pt x="8" y="124"/>
                </a:lnTo>
                <a:lnTo>
                  <a:pt x="8" y="122"/>
                </a:lnTo>
                <a:lnTo>
                  <a:pt x="8" y="120"/>
                </a:lnTo>
                <a:lnTo>
                  <a:pt x="8" y="119"/>
                </a:lnTo>
                <a:lnTo>
                  <a:pt x="8" y="112"/>
                </a:lnTo>
                <a:lnTo>
                  <a:pt x="8" y="110"/>
                </a:lnTo>
                <a:lnTo>
                  <a:pt x="8" y="108"/>
                </a:lnTo>
                <a:lnTo>
                  <a:pt x="8" y="105"/>
                </a:lnTo>
                <a:lnTo>
                  <a:pt x="8" y="103"/>
                </a:lnTo>
                <a:lnTo>
                  <a:pt x="8" y="96"/>
                </a:lnTo>
                <a:lnTo>
                  <a:pt x="8" y="86"/>
                </a:lnTo>
                <a:lnTo>
                  <a:pt x="8" y="77"/>
                </a:lnTo>
                <a:lnTo>
                  <a:pt x="2" y="77"/>
                </a:lnTo>
                <a:lnTo>
                  <a:pt x="0" y="77"/>
                </a:lnTo>
                <a:lnTo>
                  <a:pt x="0" y="77"/>
                </a:lnTo>
                <a:lnTo>
                  <a:pt x="0" y="77"/>
                </a:lnTo>
                <a:lnTo>
                  <a:pt x="0" y="74"/>
                </a:lnTo>
                <a:lnTo>
                  <a:pt x="0" y="72"/>
                </a:lnTo>
                <a:lnTo>
                  <a:pt x="0" y="67"/>
                </a:lnTo>
                <a:lnTo>
                  <a:pt x="0" y="62"/>
                </a:lnTo>
                <a:lnTo>
                  <a:pt x="0" y="55"/>
                </a:lnTo>
                <a:lnTo>
                  <a:pt x="0" y="45"/>
                </a:lnTo>
                <a:lnTo>
                  <a:pt x="2" y="27"/>
                </a:lnTo>
                <a:lnTo>
                  <a:pt x="2" y="26"/>
                </a:lnTo>
                <a:lnTo>
                  <a:pt x="2" y="22"/>
                </a:lnTo>
                <a:lnTo>
                  <a:pt x="2" y="21"/>
                </a:lnTo>
                <a:lnTo>
                  <a:pt x="2" y="19"/>
                </a:lnTo>
                <a:lnTo>
                  <a:pt x="2" y="17"/>
                </a:lnTo>
                <a:lnTo>
                  <a:pt x="2" y="12"/>
                </a:lnTo>
                <a:lnTo>
                  <a:pt x="2" y="10"/>
                </a:lnTo>
                <a:lnTo>
                  <a:pt x="2" y="8"/>
                </a:lnTo>
                <a:lnTo>
                  <a:pt x="2" y="3"/>
                </a:lnTo>
                <a:lnTo>
                  <a:pt x="2" y="2"/>
                </a:lnTo>
                <a:lnTo>
                  <a:pt x="2" y="0"/>
                </a:lnTo>
                <a:lnTo>
                  <a:pt x="8" y="0"/>
                </a:lnTo>
                <a:lnTo>
                  <a:pt x="10" y="0"/>
                </a:lnTo>
                <a:lnTo>
                  <a:pt x="15" y="0"/>
                </a:lnTo>
                <a:lnTo>
                  <a:pt x="20" y="2"/>
                </a:lnTo>
                <a:lnTo>
                  <a:pt x="29" y="2"/>
                </a:lnTo>
                <a:lnTo>
                  <a:pt x="34" y="2"/>
                </a:lnTo>
                <a:lnTo>
                  <a:pt x="39" y="2"/>
                </a:lnTo>
                <a:lnTo>
                  <a:pt x="45" y="2"/>
                </a:lnTo>
                <a:lnTo>
                  <a:pt x="46" y="2"/>
                </a:lnTo>
                <a:lnTo>
                  <a:pt x="50" y="2"/>
                </a:lnTo>
                <a:lnTo>
                  <a:pt x="51" y="2"/>
                </a:lnTo>
                <a:lnTo>
                  <a:pt x="57" y="2"/>
                </a:lnTo>
                <a:lnTo>
                  <a:pt x="58" y="2"/>
                </a:lnTo>
                <a:lnTo>
                  <a:pt x="67" y="2"/>
                </a:lnTo>
                <a:lnTo>
                  <a:pt x="69" y="2"/>
                </a:lnTo>
                <a:lnTo>
                  <a:pt x="76" y="2"/>
                </a:lnTo>
                <a:lnTo>
                  <a:pt x="79" y="2"/>
                </a:lnTo>
                <a:lnTo>
                  <a:pt x="82" y="2"/>
                </a:lnTo>
                <a:lnTo>
                  <a:pt x="86" y="2"/>
                </a:lnTo>
                <a:lnTo>
                  <a:pt x="88" y="2"/>
                </a:lnTo>
                <a:lnTo>
                  <a:pt x="89" y="2"/>
                </a:lnTo>
                <a:lnTo>
                  <a:pt x="89" y="2"/>
                </a:lnTo>
                <a:lnTo>
                  <a:pt x="91" y="2"/>
                </a:lnTo>
                <a:lnTo>
                  <a:pt x="93" y="2"/>
                </a:lnTo>
                <a:lnTo>
                  <a:pt x="94" y="2"/>
                </a:lnTo>
                <a:lnTo>
                  <a:pt x="98" y="2"/>
                </a:lnTo>
                <a:lnTo>
                  <a:pt x="101" y="2"/>
                </a:lnTo>
                <a:lnTo>
                  <a:pt x="103" y="2"/>
                </a:lnTo>
                <a:lnTo>
                  <a:pt x="105" y="2"/>
                </a:lnTo>
                <a:lnTo>
                  <a:pt x="106" y="2"/>
                </a:lnTo>
                <a:lnTo>
                  <a:pt x="108" y="2"/>
                </a:lnTo>
                <a:lnTo>
                  <a:pt x="110" y="2"/>
                </a:lnTo>
                <a:lnTo>
                  <a:pt x="113" y="2"/>
                </a:lnTo>
                <a:lnTo>
                  <a:pt x="117" y="2"/>
                </a:lnTo>
                <a:lnTo>
                  <a:pt x="119" y="2"/>
                </a:lnTo>
                <a:lnTo>
                  <a:pt x="120" y="2"/>
                </a:lnTo>
                <a:lnTo>
                  <a:pt x="124" y="2"/>
                </a:lnTo>
                <a:lnTo>
                  <a:pt x="131" y="2"/>
                </a:lnTo>
                <a:lnTo>
                  <a:pt x="132" y="3"/>
                </a:lnTo>
                <a:lnTo>
                  <a:pt x="136" y="3"/>
                </a:lnTo>
                <a:lnTo>
                  <a:pt x="144" y="3"/>
                </a:lnTo>
                <a:lnTo>
                  <a:pt x="146" y="3"/>
                </a:lnTo>
                <a:lnTo>
                  <a:pt x="153" y="3"/>
                </a:lnTo>
                <a:lnTo>
                  <a:pt x="156" y="3"/>
                </a:lnTo>
                <a:lnTo>
                  <a:pt x="160" y="3"/>
                </a:lnTo>
                <a:lnTo>
                  <a:pt x="165" y="3"/>
                </a:lnTo>
                <a:lnTo>
                  <a:pt x="168" y="3"/>
                </a:lnTo>
                <a:lnTo>
                  <a:pt x="172" y="3"/>
                </a:lnTo>
                <a:lnTo>
                  <a:pt x="180" y="3"/>
                </a:lnTo>
                <a:lnTo>
                  <a:pt x="180" y="3"/>
                </a:lnTo>
                <a:lnTo>
                  <a:pt x="184" y="3"/>
                </a:lnTo>
                <a:lnTo>
                  <a:pt x="191" y="3"/>
                </a:lnTo>
                <a:lnTo>
                  <a:pt x="196" y="3"/>
                </a:lnTo>
                <a:lnTo>
                  <a:pt x="201" y="3"/>
                </a:lnTo>
                <a:lnTo>
                  <a:pt x="203" y="3"/>
                </a:lnTo>
                <a:lnTo>
                  <a:pt x="205" y="3"/>
                </a:lnTo>
                <a:lnTo>
                  <a:pt x="206" y="3"/>
                </a:lnTo>
                <a:lnTo>
                  <a:pt x="208" y="3"/>
                </a:lnTo>
                <a:lnTo>
                  <a:pt x="213" y="3"/>
                </a:lnTo>
                <a:lnTo>
                  <a:pt x="215" y="3"/>
                </a:lnTo>
                <a:lnTo>
                  <a:pt x="222" y="5"/>
                </a:lnTo>
                <a:lnTo>
                  <a:pt x="227" y="5"/>
                </a:lnTo>
                <a:lnTo>
                  <a:pt x="229" y="5"/>
                </a:lnTo>
                <a:lnTo>
                  <a:pt x="232" y="5"/>
                </a:lnTo>
                <a:lnTo>
                  <a:pt x="235" y="5"/>
                </a:lnTo>
                <a:lnTo>
                  <a:pt x="237" y="5"/>
                </a:lnTo>
                <a:lnTo>
                  <a:pt x="242" y="5"/>
                </a:lnTo>
                <a:lnTo>
                  <a:pt x="246" y="5"/>
                </a:lnTo>
                <a:lnTo>
                  <a:pt x="251" y="5"/>
                </a:lnTo>
                <a:lnTo>
                  <a:pt x="254" y="5"/>
                </a:lnTo>
                <a:lnTo>
                  <a:pt x="256" y="5"/>
                </a:lnTo>
                <a:lnTo>
                  <a:pt x="268" y="5"/>
                </a:lnTo>
                <a:lnTo>
                  <a:pt x="270" y="5"/>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4" name="Freeform 152"/>
          <p:cNvSpPr>
            <a:spLocks/>
          </p:cNvSpPr>
          <p:nvPr/>
        </p:nvSpPr>
        <p:spPr bwMode="auto">
          <a:xfrm>
            <a:off x="4487466" y="1952625"/>
            <a:ext cx="284560" cy="275035"/>
          </a:xfrm>
          <a:custGeom>
            <a:avLst/>
            <a:gdLst/>
            <a:ahLst/>
            <a:cxnLst>
              <a:cxn ang="0">
                <a:pos x="18" y="0"/>
              </a:cxn>
              <a:cxn ang="0">
                <a:pos x="33" y="2"/>
              </a:cxn>
              <a:cxn ang="0">
                <a:pos x="50" y="2"/>
              </a:cxn>
              <a:cxn ang="0">
                <a:pos x="59" y="2"/>
              </a:cxn>
              <a:cxn ang="0">
                <a:pos x="85" y="2"/>
              </a:cxn>
              <a:cxn ang="0">
                <a:pos x="97" y="2"/>
              </a:cxn>
              <a:cxn ang="0">
                <a:pos x="124" y="4"/>
              </a:cxn>
              <a:cxn ang="0">
                <a:pos x="150" y="4"/>
              </a:cxn>
              <a:cxn ang="0">
                <a:pos x="164" y="4"/>
              </a:cxn>
              <a:cxn ang="0">
                <a:pos x="186" y="6"/>
              </a:cxn>
              <a:cxn ang="0">
                <a:pos x="210" y="7"/>
              </a:cxn>
              <a:cxn ang="0">
                <a:pos x="231" y="7"/>
              </a:cxn>
              <a:cxn ang="0">
                <a:pos x="239" y="26"/>
              </a:cxn>
              <a:cxn ang="0">
                <a:pos x="239" y="42"/>
              </a:cxn>
              <a:cxn ang="0">
                <a:pos x="238" y="62"/>
              </a:cxn>
              <a:cxn ang="0">
                <a:pos x="238" y="83"/>
              </a:cxn>
              <a:cxn ang="0">
                <a:pos x="238" y="92"/>
              </a:cxn>
              <a:cxn ang="0">
                <a:pos x="238" y="104"/>
              </a:cxn>
              <a:cxn ang="0">
                <a:pos x="238" y="112"/>
              </a:cxn>
              <a:cxn ang="0">
                <a:pos x="236" y="129"/>
              </a:cxn>
              <a:cxn ang="0">
                <a:pos x="236" y="172"/>
              </a:cxn>
              <a:cxn ang="0">
                <a:pos x="236" y="186"/>
              </a:cxn>
              <a:cxn ang="0">
                <a:pos x="236" y="197"/>
              </a:cxn>
              <a:cxn ang="0">
                <a:pos x="234" y="214"/>
              </a:cxn>
              <a:cxn ang="0">
                <a:pos x="236" y="221"/>
              </a:cxn>
              <a:cxn ang="0">
                <a:pos x="233" y="231"/>
              </a:cxn>
              <a:cxn ang="0">
                <a:pos x="226" y="229"/>
              </a:cxn>
              <a:cxn ang="0">
                <a:pos x="215" y="229"/>
              </a:cxn>
              <a:cxn ang="0">
                <a:pos x="208" y="229"/>
              </a:cxn>
              <a:cxn ang="0">
                <a:pos x="190" y="229"/>
              </a:cxn>
              <a:cxn ang="0">
                <a:pos x="169" y="227"/>
              </a:cxn>
              <a:cxn ang="0">
                <a:pos x="157" y="227"/>
              </a:cxn>
              <a:cxn ang="0">
                <a:pos x="147" y="227"/>
              </a:cxn>
              <a:cxn ang="0">
                <a:pos x="136" y="227"/>
              </a:cxn>
              <a:cxn ang="0">
                <a:pos x="112" y="227"/>
              </a:cxn>
              <a:cxn ang="0">
                <a:pos x="95" y="227"/>
              </a:cxn>
              <a:cxn ang="0">
                <a:pos x="79" y="226"/>
              </a:cxn>
              <a:cxn ang="0">
                <a:pos x="67" y="226"/>
              </a:cxn>
              <a:cxn ang="0">
                <a:pos x="61" y="226"/>
              </a:cxn>
              <a:cxn ang="0">
                <a:pos x="49" y="226"/>
              </a:cxn>
              <a:cxn ang="0">
                <a:pos x="23" y="226"/>
              </a:cxn>
              <a:cxn ang="0">
                <a:pos x="4" y="226"/>
              </a:cxn>
              <a:cxn ang="0">
                <a:pos x="0" y="215"/>
              </a:cxn>
              <a:cxn ang="0">
                <a:pos x="0" y="198"/>
              </a:cxn>
              <a:cxn ang="0">
                <a:pos x="2" y="167"/>
              </a:cxn>
              <a:cxn ang="0">
                <a:pos x="2" y="147"/>
              </a:cxn>
              <a:cxn ang="0">
                <a:pos x="2" y="124"/>
              </a:cxn>
              <a:cxn ang="0">
                <a:pos x="2" y="83"/>
              </a:cxn>
              <a:cxn ang="0">
                <a:pos x="2" y="66"/>
              </a:cxn>
              <a:cxn ang="0">
                <a:pos x="2" y="49"/>
              </a:cxn>
              <a:cxn ang="0">
                <a:pos x="2" y="37"/>
              </a:cxn>
              <a:cxn ang="0">
                <a:pos x="2" y="12"/>
              </a:cxn>
            </a:cxnLst>
            <a:rect l="0" t="0" r="r" b="b"/>
            <a:pathLst>
              <a:path w="239" h="231">
                <a:moveTo>
                  <a:pt x="4" y="0"/>
                </a:moveTo>
                <a:lnTo>
                  <a:pt x="9" y="0"/>
                </a:lnTo>
                <a:lnTo>
                  <a:pt x="12" y="0"/>
                </a:lnTo>
                <a:lnTo>
                  <a:pt x="14" y="0"/>
                </a:lnTo>
                <a:lnTo>
                  <a:pt x="18" y="0"/>
                </a:lnTo>
                <a:lnTo>
                  <a:pt x="19" y="0"/>
                </a:lnTo>
                <a:lnTo>
                  <a:pt x="19" y="2"/>
                </a:lnTo>
                <a:lnTo>
                  <a:pt x="23" y="2"/>
                </a:lnTo>
                <a:lnTo>
                  <a:pt x="31" y="2"/>
                </a:lnTo>
                <a:lnTo>
                  <a:pt x="33" y="2"/>
                </a:lnTo>
                <a:lnTo>
                  <a:pt x="35" y="2"/>
                </a:lnTo>
                <a:lnTo>
                  <a:pt x="42" y="2"/>
                </a:lnTo>
                <a:lnTo>
                  <a:pt x="45" y="2"/>
                </a:lnTo>
                <a:lnTo>
                  <a:pt x="49" y="2"/>
                </a:lnTo>
                <a:lnTo>
                  <a:pt x="50" y="2"/>
                </a:lnTo>
                <a:lnTo>
                  <a:pt x="52" y="2"/>
                </a:lnTo>
                <a:lnTo>
                  <a:pt x="54" y="2"/>
                </a:lnTo>
                <a:lnTo>
                  <a:pt x="55" y="2"/>
                </a:lnTo>
                <a:lnTo>
                  <a:pt x="57" y="2"/>
                </a:lnTo>
                <a:lnTo>
                  <a:pt x="59" y="2"/>
                </a:lnTo>
                <a:lnTo>
                  <a:pt x="64" y="2"/>
                </a:lnTo>
                <a:lnTo>
                  <a:pt x="66" y="2"/>
                </a:lnTo>
                <a:lnTo>
                  <a:pt x="73" y="2"/>
                </a:lnTo>
                <a:lnTo>
                  <a:pt x="81" y="2"/>
                </a:lnTo>
                <a:lnTo>
                  <a:pt x="85" y="2"/>
                </a:lnTo>
                <a:lnTo>
                  <a:pt x="86" y="2"/>
                </a:lnTo>
                <a:lnTo>
                  <a:pt x="90" y="2"/>
                </a:lnTo>
                <a:lnTo>
                  <a:pt x="93" y="2"/>
                </a:lnTo>
                <a:lnTo>
                  <a:pt x="95" y="2"/>
                </a:lnTo>
                <a:lnTo>
                  <a:pt x="97" y="2"/>
                </a:lnTo>
                <a:lnTo>
                  <a:pt x="102" y="4"/>
                </a:lnTo>
                <a:lnTo>
                  <a:pt x="104" y="4"/>
                </a:lnTo>
                <a:lnTo>
                  <a:pt x="114" y="4"/>
                </a:lnTo>
                <a:lnTo>
                  <a:pt x="116" y="4"/>
                </a:lnTo>
                <a:lnTo>
                  <a:pt x="124" y="4"/>
                </a:lnTo>
                <a:lnTo>
                  <a:pt x="128" y="4"/>
                </a:lnTo>
                <a:lnTo>
                  <a:pt x="138" y="4"/>
                </a:lnTo>
                <a:lnTo>
                  <a:pt x="140" y="4"/>
                </a:lnTo>
                <a:lnTo>
                  <a:pt x="141" y="4"/>
                </a:lnTo>
                <a:lnTo>
                  <a:pt x="150" y="4"/>
                </a:lnTo>
                <a:lnTo>
                  <a:pt x="152" y="4"/>
                </a:lnTo>
                <a:lnTo>
                  <a:pt x="153" y="4"/>
                </a:lnTo>
                <a:lnTo>
                  <a:pt x="155" y="4"/>
                </a:lnTo>
                <a:lnTo>
                  <a:pt x="155" y="4"/>
                </a:lnTo>
                <a:lnTo>
                  <a:pt x="164" y="4"/>
                </a:lnTo>
                <a:lnTo>
                  <a:pt x="165" y="4"/>
                </a:lnTo>
                <a:lnTo>
                  <a:pt x="172" y="4"/>
                </a:lnTo>
                <a:lnTo>
                  <a:pt x="174" y="4"/>
                </a:lnTo>
                <a:lnTo>
                  <a:pt x="178" y="6"/>
                </a:lnTo>
                <a:lnTo>
                  <a:pt x="186" y="6"/>
                </a:lnTo>
                <a:lnTo>
                  <a:pt x="186" y="6"/>
                </a:lnTo>
                <a:lnTo>
                  <a:pt x="195" y="6"/>
                </a:lnTo>
                <a:lnTo>
                  <a:pt x="202" y="7"/>
                </a:lnTo>
                <a:lnTo>
                  <a:pt x="208" y="7"/>
                </a:lnTo>
                <a:lnTo>
                  <a:pt x="210" y="7"/>
                </a:lnTo>
                <a:lnTo>
                  <a:pt x="212" y="7"/>
                </a:lnTo>
                <a:lnTo>
                  <a:pt x="214" y="7"/>
                </a:lnTo>
                <a:lnTo>
                  <a:pt x="215" y="7"/>
                </a:lnTo>
                <a:lnTo>
                  <a:pt x="221" y="7"/>
                </a:lnTo>
                <a:lnTo>
                  <a:pt x="231" y="7"/>
                </a:lnTo>
                <a:lnTo>
                  <a:pt x="231" y="7"/>
                </a:lnTo>
                <a:lnTo>
                  <a:pt x="233" y="7"/>
                </a:lnTo>
                <a:lnTo>
                  <a:pt x="239" y="7"/>
                </a:lnTo>
                <a:lnTo>
                  <a:pt x="239" y="16"/>
                </a:lnTo>
                <a:lnTo>
                  <a:pt x="239" y="26"/>
                </a:lnTo>
                <a:lnTo>
                  <a:pt x="239" y="33"/>
                </a:lnTo>
                <a:lnTo>
                  <a:pt x="239" y="35"/>
                </a:lnTo>
                <a:lnTo>
                  <a:pt x="239" y="38"/>
                </a:lnTo>
                <a:lnTo>
                  <a:pt x="239" y="40"/>
                </a:lnTo>
                <a:lnTo>
                  <a:pt x="239" y="42"/>
                </a:lnTo>
                <a:lnTo>
                  <a:pt x="239" y="49"/>
                </a:lnTo>
                <a:lnTo>
                  <a:pt x="239" y="50"/>
                </a:lnTo>
                <a:lnTo>
                  <a:pt x="239" y="52"/>
                </a:lnTo>
                <a:lnTo>
                  <a:pt x="239" y="54"/>
                </a:lnTo>
                <a:lnTo>
                  <a:pt x="238" y="62"/>
                </a:lnTo>
                <a:lnTo>
                  <a:pt x="238" y="64"/>
                </a:lnTo>
                <a:lnTo>
                  <a:pt x="238" y="66"/>
                </a:lnTo>
                <a:lnTo>
                  <a:pt x="238" y="74"/>
                </a:lnTo>
                <a:lnTo>
                  <a:pt x="238" y="81"/>
                </a:lnTo>
                <a:lnTo>
                  <a:pt x="238" y="83"/>
                </a:lnTo>
                <a:lnTo>
                  <a:pt x="238" y="83"/>
                </a:lnTo>
                <a:lnTo>
                  <a:pt x="238" y="85"/>
                </a:lnTo>
                <a:lnTo>
                  <a:pt x="238" y="86"/>
                </a:lnTo>
                <a:lnTo>
                  <a:pt x="238" y="90"/>
                </a:lnTo>
                <a:lnTo>
                  <a:pt x="238" y="92"/>
                </a:lnTo>
                <a:lnTo>
                  <a:pt x="238" y="97"/>
                </a:lnTo>
                <a:lnTo>
                  <a:pt x="238" y="97"/>
                </a:lnTo>
                <a:lnTo>
                  <a:pt x="238" y="100"/>
                </a:lnTo>
                <a:lnTo>
                  <a:pt x="238" y="102"/>
                </a:lnTo>
                <a:lnTo>
                  <a:pt x="238" y="104"/>
                </a:lnTo>
                <a:lnTo>
                  <a:pt x="238" y="107"/>
                </a:lnTo>
                <a:lnTo>
                  <a:pt x="238" y="109"/>
                </a:lnTo>
                <a:lnTo>
                  <a:pt x="238" y="111"/>
                </a:lnTo>
                <a:lnTo>
                  <a:pt x="238" y="112"/>
                </a:lnTo>
                <a:lnTo>
                  <a:pt x="238" y="112"/>
                </a:lnTo>
                <a:lnTo>
                  <a:pt x="238" y="117"/>
                </a:lnTo>
                <a:lnTo>
                  <a:pt x="238" y="119"/>
                </a:lnTo>
                <a:lnTo>
                  <a:pt x="238" y="121"/>
                </a:lnTo>
                <a:lnTo>
                  <a:pt x="238" y="126"/>
                </a:lnTo>
                <a:lnTo>
                  <a:pt x="236" y="129"/>
                </a:lnTo>
                <a:lnTo>
                  <a:pt x="236" y="141"/>
                </a:lnTo>
                <a:lnTo>
                  <a:pt x="236" y="150"/>
                </a:lnTo>
                <a:lnTo>
                  <a:pt x="236" y="152"/>
                </a:lnTo>
                <a:lnTo>
                  <a:pt x="236" y="164"/>
                </a:lnTo>
                <a:lnTo>
                  <a:pt x="236" y="172"/>
                </a:lnTo>
                <a:lnTo>
                  <a:pt x="236" y="176"/>
                </a:lnTo>
                <a:lnTo>
                  <a:pt x="236" y="178"/>
                </a:lnTo>
                <a:lnTo>
                  <a:pt x="236" y="179"/>
                </a:lnTo>
                <a:lnTo>
                  <a:pt x="236" y="181"/>
                </a:lnTo>
                <a:lnTo>
                  <a:pt x="236" y="186"/>
                </a:lnTo>
                <a:lnTo>
                  <a:pt x="236" y="188"/>
                </a:lnTo>
                <a:lnTo>
                  <a:pt x="236" y="191"/>
                </a:lnTo>
                <a:lnTo>
                  <a:pt x="236" y="193"/>
                </a:lnTo>
                <a:lnTo>
                  <a:pt x="236" y="195"/>
                </a:lnTo>
                <a:lnTo>
                  <a:pt x="236" y="197"/>
                </a:lnTo>
                <a:lnTo>
                  <a:pt x="236" y="198"/>
                </a:lnTo>
                <a:lnTo>
                  <a:pt x="236" y="200"/>
                </a:lnTo>
                <a:lnTo>
                  <a:pt x="236" y="210"/>
                </a:lnTo>
                <a:lnTo>
                  <a:pt x="236" y="212"/>
                </a:lnTo>
                <a:lnTo>
                  <a:pt x="234" y="214"/>
                </a:lnTo>
                <a:lnTo>
                  <a:pt x="236" y="215"/>
                </a:lnTo>
                <a:lnTo>
                  <a:pt x="236" y="217"/>
                </a:lnTo>
                <a:lnTo>
                  <a:pt x="234" y="217"/>
                </a:lnTo>
                <a:lnTo>
                  <a:pt x="234" y="221"/>
                </a:lnTo>
                <a:lnTo>
                  <a:pt x="236" y="221"/>
                </a:lnTo>
                <a:lnTo>
                  <a:pt x="234" y="224"/>
                </a:lnTo>
                <a:lnTo>
                  <a:pt x="234" y="226"/>
                </a:lnTo>
                <a:lnTo>
                  <a:pt x="234" y="227"/>
                </a:lnTo>
                <a:lnTo>
                  <a:pt x="234" y="231"/>
                </a:lnTo>
                <a:lnTo>
                  <a:pt x="233" y="231"/>
                </a:lnTo>
                <a:lnTo>
                  <a:pt x="231" y="231"/>
                </a:lnTo>
                <a:lnTo>
                  <a:pt x="231" y="231"/>
                </a:lnTo>
                <a:lnTo>
                  <a:pt x="227" y="231"/>
                </a:lnTo>
                <a:lnTo>
                  <a:pt x="227" y="229"/>
                </a:lnTo>
                <a:lnTo>
                  <a:pt x="226" y="229"/>
                </a:lnTo>
                <a:lnTo>
                  <a:pt x="222" y="229"/>
                </a:lnTo>
                <a:lnTo>
                  <a:pt x="221" y="229"/>
                </a:lnTo>
                <a:lnTo>
                  <a:pt x="219" y="229"/>
                </a:lnTo>
                <a:lnTo>
                  <a:pt x="217" y="229"/>
                </a:lnTo>
                <a:lnTo>
                  <a:pt x="215" y="229"/>
                </a:lnTo>
                <a:lnTo>
                  <a:pt x="215" y="229"/>
                </a:lnTo>
                <a:lnTo>
                  <a:pt x="214" y="229"/>
                </a:lnTo>
                <a:lnTo>
                  <a:pt x="212" y="229"/>
                </a:lnTo>
                <a:lnTo>
                  <a:pt x="210" y="229"/>
                </a:lnTo>
                <a:lnTo>
                  <a:pt x="208" y="229"/>
                </a:lnTo>
                <a:lnTo>
                  <a:pt x="207" y="229"/>
                </a:lnTo>
                <a:lnTo>
                  <a:pt x="205" y="229"/>
                </a:lnTo>
                <a:lnTo>
                  <a:pt x="203" y="229"/>
                </a:lnTo>
                <a:lnTo>
                  <a:pt x="202" y="229"/>
                </a:lnTo>
                <a:lnTo>
                  <a:pt x="190" y="229"/>
                </a:lnTo>
                <a:lnTo>
                  <a:pt x="179" y="229"/>
                </a:lnTo>
                <a:lnTo>
                  <a:pt x="176" y="227"/>
                </a:lnTo>
                <a:lnTo>
                  <a:pt x="174" y="227"/>
                </a:lnTo>
                <a:lnTo>
                  <a:pt x="171" y="227"/>
                </a:lnTo>
                <a:lnTo>
                  <a:pt x="169" y="227"/>
                </a:lnTo>
                <a:lnTo>
                  <a:pt x="167" y="227"/>
                </a:lnTo>
                <a:lnTo>
                  <a:pt x="165" y="227"/>
                </a:lnTo>
                <a:lnTo>
                  <a:pt x="162" y="227"/>
                </a:lnTo>
                <a:lnTo>
                  <a:pt x="159" y="227"/>
                </a:lnTo>
                <a:lnTo>
                  <a:pt x="157" y="227"/>
                </a:lnTo>
                <a:lnTo>
                  <a:pt x="155" y="227"/>
                </a:lnTo>
                <a:lnTo>
                  <a:pt x="152" y="227"/>
                </a:lnTo>
                <a:lnTo>
                  <a:pt x="150" y="227"/>
                </a:lnTo>
                <a:lnTo>
                  <a:pt x="148" y="227"/>
                </a:lnTo>
                <a:lnTo>
                  <a:pt x="147" y="227"/>
                </a:lnTo>
                <a:lnTo>
                  <a:pt x="145" y="227"/>
                </a:lnTo>
                <a:lnTo>
                  <a:pt x="143" y="227"/>
                </a:lnTo>
                <a:lnTo>
                  <a:pt x="141" y="227"/>
                </a:lnTo>
                <a:lnTo>
                  <a:pt x="140" y="227"/>
                </a:lnTo>
                <a:lnTo>
                  <a:pt x="136" y="227"/>
                </a:lnTo>
                <a:lnTo>
                  <a:pt x="135" y="227"/>
                </a:lnTo>
                <a:lnTo>
                  <a:pt x="129" y="227"/>
                </a:lnTo>
                <a:lnTo>
                  <a:pt x="119" y="227"/>
                </a:lnTo>
                <a:lnTo>
                  <a:pt x="116" y="227"/>
                </a:lnTo>
                <a:lnTo>
                  <a:pt x="112" y="227"/>
                </a:lnTo>
                <a:lnTo>
                  <a:pt x="109" y="227"/>
                </a:lnTo>
                <a:lnTo>
                  <a:pt x="105" y="227"/>
                </a:lnTo>
                <a:lnTo>
                  <a:pt x="104" y="227"/>
                </a:lnTo>
                <a:lnTo>
                  <a:pt x="100" y="227"/>
                </a:lnTo>
                <a:lnTo>
                  <a:pt x="95" y="227"/>
                </a:lnTo>
                <a:lnTo>
                  <a:pt x="93" y="227"/>
                </a:lnTo>
                <a:lnTo>
                  <a:pt x="90" y="226"/>
                </a:lnTo>
                <a:lnTo>
                  <a:pt x="86" y="226"/>
                </a:lnTo>
                <a:lnTo>
                  <a:pt x="81" y="226"/>
                </a:lnTo>
                <a:lnTo>
                  <a:pt x="79" y="226"/>
                </a:lnTo>
                <a:lnTo>
                  <a:pt x="76" y="226"/>
                </a:lnTo>
                <a:lnTo>
                  <a:pt x="74" y="226"/>
                </a:lnTo>
                <a:lnTo>
                  <a:pt x="73" y="226"/>
                </a:lnTo>
                <a:lnTo>
                  <a:pt x="71" y="226"/>
                </a:lnTo>
                <a:lnTo>
                  <a:pt x="67" y="226"/>
                </a:lnTo>
                <a:lnTo>
                  <a:pt x="66" y="226"/>
                </a:lnTo>
                <a:lnTo>
                  <a:pt x="64" y="226"/>
                </a:lnTo>
                <a:lnTo>
                  <a:pt x="64" y="226"/>
                </a:lnTo>
                <a:lnTo>
                  <a:pt x="62" y="226"/>
                </a:lnTo>
                <a:lnTo>
                  <a:pt x="61" y="226"/>
                </a:lnTo>
                <a:lnTo>
                  <a:pt x="59" y="226"/>
                </a:lnTo>
                <a:lnTo>
                  <a:pt x="57" y="226"/>
                </a:lnTo>
                <a:lnTo>
                  <a:pt x="55" y="226"/>
                </a:lnTo>
                <a:lnTo>
                  <a:pt x="50" y="226"/>
                </a:lnTo>
                <a:lnTo>
                  <a:pt x="49" y="226"/>
                </a:lnTo>
                <a:lnTo>
                  <a:pt x="45" y="226"/>
                </a:lnTo>
                <a:lnTo>
                  <a:pt x="38" y="226"/>
                </a:lnTo>
                <a:lnTo>
                  <a:pt x="35" y="226"/>
                </a:lnTo>
                <a:lnTo>
                  <a:pt x="30" y="226"/>
                </a:lnTo>
                <a:lnTo>
                  <a:pt x="23" y="226"/>
                </a:lnTo>
                <a:lnTo>
                  <a:pt x="19" y="226"/>
                </a:lnTo>
                <a:lnTo>
                  <a:pt x="18" y="226"/>
                </a:lnTo>
                <a:lnTo>
                  <a:pt x="14" y="226"/>
                </a:lnTo>
                <a:lnTo>
                  <a:pt x="12" y="226"/>
                </a:lnTo>
                <a:lnTo>
                  <a:pt x="4" y="226"/>
                </a:lnTo>
                <a:lnTo>
                  <a:pt x="0" y="226"/>
                </a:lnTo>
                <a:lnTo>
                  <a:pt x="0" y="224"/>
                </a:lnTo>
                <a:lnTo>
                  <a:pt x="0" y="222"/>
                </a:lnTo>
                <a:lnTo>
                  <a:pt x="0" y="219"/>
                </a:lnTo>
                <a:lnTo>
                  <a:pt x="0" y="215"/>
                </a:lnTo>
                <a:lnTo>
                  <a:pt x="0" y="209"/>
                </a:lnTo>
                <a:lnTo>
                  <a:pt x="0" y="203"/>
                </a:lnTo>
                <a:lnTo>
                  <a:pt x="0" y="202"/>
                </a:lnTo>
                <a:lnTo>
                  <a:pt x="0" y="200"/>
                </a:lnTo>
                <a:lnTo>
                  <a:pt x="0" y="198"/>
                </a:lnTo>
                <a:lnTo>
                  <a:pt x="0" y="188"/>
                </a:lnTo>
                <a:lnTo>
                  <a:pt x="0" y="174"/>
                </a:lnTo>
                <a:lnTo>
                  <a:pt x="2" y="171"/>
                </a:lnTo>
                <a:lnTo>
                  <a:pt x="2" y="169"/>
                </a:lnTo>
                <a:lnTo>
                  <a:pt x="2" y="167"/>
                </a:lnTo>
                <a:lnTo>
                  <a:pt x="2" y="166"/>
                </a:lnTo>
                <a:lnTo>
                  <a:pt x="2" y="162"/>
                </a:lnTo>
                <a:lnTo>
                  <a:pt x="2" y="159"/>
                </a:lnTo>
                <a:lnTo>
                  <a:pt x="2" y="157"/>
                </a:lnTo>
                <a:lnTo>
                  <a:pt x="2" y="147"/>
                </a:lnTo>
                <a:lnTo>
                  <a:pt x="2" y="136"/>
                </a:lnTo>
                <a:lnTo>
                  <a:pt x="2" y="129"/>
                </a:lnTo>
                <a:lnTo>
                  <a:pt x="2" y="128"/>
                </a:lnTo>
                <a:lnTo>
                  <a:pt x="2" y="126"/>
                </a:lnTo>
                <a:lnTo>
                  <a:pt x="2" y="124"/>
                </a:lnTo>
                <a:lnTo>
                  <a:pt x="2" y="112"/>
                </a:lnTo>
                <a:lnTo>
                  <a:pt x="2" y="102"/>
                </a:lnTo>
                <a:lnTo>
                  <a:pt x="2" y="97"/>
                </a:lnTo>
                <a:lnTo>
                  <a:pt x="2" y="92"/>
                </a:lnTo>
                <a:lnTo>
                  <a:pt x="2" y="83"/>
                </a:lnTo>
                <a:lnTo>
                  <a:pt x="2" y="81"/>
                </a:lnTo>
                <a:lnTo>
                  <a:pt x="2" y="74"/>
                </a:lnTo>
                <a:lnTo>
                  <a:pt x="2" y="69"/>
                </a:lnTo>
                <a:lnTo>
                  <a:pt x="2" y="67"/>
                </a:lnTo>
                <a:lnTo>
                  <a:pt x="2" y="66"/>
                </a:lnTo>
                <a:lnTo>
                  <a:pt x="2" y="62"/>
                </a:lnTo>
                <a:lnTo>
                  <a:pt x="2" y="57"/>
                </a:lnTo>
                <a:lnTo>
                  <a:pt x="2" y="55"/>
                </a:lnTo>
                <a:lnTo>
                  <a:pt x="2" y="50"/>
                </a:lnTo>
                <a:lnTo>
                  <a:pt x="2" y="49"/>
                </a:lnTo>
                <a:lnTo>
                  <a:pt x="2" y="47"/>
                </a:lnTo>
                <a:lnTo>
                  <a:pt x="2" y="45"/>
                </a:lnTo>
                <a:lnTo>
                  <a:pt x="2" y="42"/>
                </a:lnTo>
                <a:lnTo>
                  <a:pt x="2" y="37"/>
                </a:lnTo>
                <a:lnTo>
                  <a:pt x="2" y="37"/>
                </a:lnTo>
                <a:lnTo>
                  <a:pt x="2" y="35"/>
                </a:lnTo>
                <a:lnTo>
                  <a:pt x="2" y="31"/>
                </a:lnTo>
                <a:lnTo>
                  <a:pt x="2" y="28"/>
                </a:lnTo>
                <a:lnTo>
                  <a:pt x="2" y="23"/>
                </a:lnTo>
                <a:lnTo>
                  <a:pt x="2" y="12"/>
                </a:lnTo>
                <a:lnTo>
                  <a:pt x="4" y="0"/>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7" name="Freeform 155"/>
          <p:cNvSpPr>
            <a:spLocks/>
          </p:cNvSpPr>
          <p:nvPr/>
        </p:nvSpPr>
        <p:spPr bwMode="auto">
          <a:xfrm>
            <a:off x="5083970" y="2028826"/>
            <a:ext cx="350044" cy="326231"/>
          </a:xfrm>
          <a:custGeom>
            <a:avLst/>
            <a:gdLst/>
            <a:ahLst/>
            <a:cxnLst>
              <a:cxn ang="0">
                <a:pos x="22" y="3"/>
              </a:cxn>
              <a:cxn ang="0">
                <a:pos x="46" y="3"/>
              </a:cxn>
              <a:cxn ang="0">
                <a:pos x="65" y="3"/>
              </a:cxn>
              <a:cxn ang="0">
                <a:pos x="84" y="3"/>
              </a:cxn>
              <a:cxn ang="0">
                <a:pos x="112" y="3"/>
              </a:cxn>
              <a:cxn ang="0">
                <a:pos x="132" y="2"/>
              </a:cxn>
              <a:cxn ang="0">
                <a:pos x="153" y="2"/>
              </a:cxn>
              <a:cxn ang="0">
                <a:pos x="177" y="2"/>
              </a:cxn>
              <a:cxn ang="0">
                <a:pos x="210" y="2"/>
              </a:cxn>
              <a:cxn ang="0">
                <a:pos x="236" y="9"/>
              </a:cxn>
              <a:cxn ang="0">
                <a:pos x="236" y="36"/>
              </a:cxn>
              <a:cxn ang="0">
                <a:pos x="234" y="71"/>
              </a:cxn>
              <a:cxn ang="0">
                <a:pos x="234" y="95"/>
              </a:cxn>
              <a:cxn ang="0">
                <a:pos x="234" y="119"/>
              </a:cxn>
              <a:cxn ang="0">
                <a:pos x="234" y="146"/>
              </a:cxn>
              <a:cxn ang="0">
                <a:pos x="234" y="176"/>
              </a:cxn>
              <a:cxn ang="0">
                <a:pos x="232" y="203"/>
              </a:cxn>
              <a:cxn ang="0">
                <a:pos x="256" y="203"/>
              </a:cxn>
              <a:cxn ang="0">
                <a:pos x="272" y="203"/>
              </a:cxn>
              <a:cxn ang="0">
                <a:pos x="291" y="206"/>
              </a:cxn>
              <a:cxn ang="0">
                <a:pos x="289" y="208"/>
              </a:cxn>
              <a:cxn ang="0">
                <a:pos x="287" y="212"/>
              </a:cxn>
              <a:cxn ang="0">
                <a:pos x="284" y="215"/>
              </a:cxn>
              <a:cxn ang="0">
                <a:pos x="280" y="219"/>
              </a:cxn>
              <a:cxn ang="0">
                <a:pos x="284" y="220"/>
              </a:cxn>
              <a:cxn ang="0">
                <a:pos x="284" y="224"/>
              </a:cxn>
              <a:cxn ang="0">
                <a:pos x="282" y="229"/>
              </a:cxn>
              <a:cxn ang="0">
                <a:pos x="282" y="234"/>
              </a:cxn>
              <a:cxn ang="0">
                <a:pos x="287" y="241"/>
              </a:cxn>
              <a:cxn ang="0">
                <a:pos x="284" y="243"/>
              </a:cxn>
              <a:cxn ang="0">
                <a:pos x="280" y="243"/>
              </a:cxn>
              <a:cxn ang="0">
                <a:pos x="285" y="248"/>
              </a:cxn>
              <a:cxn ang="0">
                <a:pos x="287" y="255"/>
              </a:cxn>
              <a:cxn ang="0">
                <a:pos x="292" y="260"/>
              </a:cxn>
              <a:cxn ang="0">
                <a:pos x="292" y="267"/>
              </a:cxn>
              <a:cxn ang="0">
                <a:pos x="287" y="267"/>
              </a:cxn>
              <a:cxn ang="0">
                <a:pos x="285" y="270"/>
              </a:cxn>
              <a:cxn ang="0">
                <a:pos x="273" y="270"/>
              </a:cxn>
              <a:cxn ang="0">
                <a:pos x="251" y="270"/>
              </a:cxn>
              <a:cxn ang="0">
                <a:pos x="227" y="272"/>
              </a:cxn>
              <a:cxn ang="0">
                <a:pos x="210" y="272"/>
              </a:cxn>
              <a:cxn ang="0">
                <a:pos x="182" y="272"/>
              </a:cxn>
              <a:cxn ang="0">
                <a:pos x="155" y="272"/>
              </a:cxn>
              <a:cxn ang="0">
                <a:pos x="132" y="272"/>
              </a:cxn>
              <a:cxn ang="0">
                <a:pos x="110" y="272"/>
              </a:cxn>
              <a:cxn ang="0">
                <a:pos x="89" y="272"/>
              </a:cxn>
              <a:cxn ang="0">
                <a:pos x="67" y="274"/>
              </a:cxn>
              <a:cxn ang="0">
                <a:pos x="46" y="274"/>
              </a:cxn>
              <a:cxn ang="0">
                <a:pos x="21" y="274"/>
              </a:cxn>
              <a:cxn ang="0">
                <a:pos x="0" y="272"/>
              </a:cxn>
              <a:cxn ang="0">
                <a:pos x="0" y="243"/>
              </a:cxn>
              <a:cxn ang="0">
                <a:pos x="0" y="219"/>
              </a:cxn>
              <a:cxn ang="0">
                <a:pos x="0" y="201"/>
              </a:cxn>
              <a:cxn ang="0">
                <a:pos x="0" y="177"/>
              </a:cxn>
              <a:cxn ang="0">
                <a:pos x="0" y="162"/>
              </a:cxn>
              <a:cxn ang="0">
                <a:pos x="0" y="145"/>
              </a:cxn>
              <a:cxn ang="0">
                <a:pos x="0" y="133"/>
              </a:cxn>
              <a:cxn ang="0">
                <a:pos x="0" y="114"/>
              </a:cxn>
              <a:cxn ang="0">
                <a:pos x="0" y="84"/>
              </a:cxn>
              <a:cxn ang="0">
                <a:pos x="0" y="62"/>
              </a:cxn>
              <a:cxn ang="0">
                <a:pos x="0" y="33"/>
              </a:cxn>
              <a:cxn ang="0">
                <a:pos x="0" y="21"/>
              </a:cxn>
            </a:cxnLst>
            <a:rect l="0" t="0" r="r" b="b"/>
            <a:pathLst>
              <a:path w="294" h="274">
                <a:moveTo>
                  <a:pt x="0" y="3"/>
                </a:moveTo>
                <a:lnTo>
                  <a:pt x="5" y="3"/>
                </a:lnTo>
                <a:lnTo>
                  <a:pt x="10" y="3"/>
                </a:lnTo>
                <a:lnTo>
                  <a:pt x="12" y="3"/>
                </a:lnTo>
                <a:lnTo>
                  <a:pt x="14" y="3"/>
                </a:lnTo>
                <a:lnTo>
                  <a:pt x="22" y="3"/>
                </a:lnTo>
                <a:lnTo>
                  <a:pt x="24" y="3"/>
                </a:lnTo>
                <a:lnTo>
                  <a:pt x="26" y="3"/>
                </a:lnTo>
                <a:lnTo>
                  <a:pt x="31" y="3"/>
                </a:lnTo>
                <a:lnTo>
                  <a:pt x="34" y="3"/>
                </a:lnTo>
                <a:lnTo>
                  <a:pt x="39" y="3"/>
                </a:lnTo>
                <a:lnTo>
                  <a:pt x="46" y="3"/>
                </a:lnTo>
                <a:lnTo>
                  <a:pt x="46" y="3"/>
                </a:lnTo>
                <a:lnTo>
                  <a:pt x="51" y="3"/>
                </a:lnTo>
                <a:lnTo>
                  <a:pt x="53" y="3"/>
                </a:lnTo>
                <a:lnTo>
                  <a:pt x="60" y="3"/>
                </a:lnTo>
                <a:lnTo>
                  <a:pt x="62" y="3"/>
                </a:lnTo>
                <a:lnTo>
                  <a:pt x="65" y="3"/>
                </a:lnTo>
                <a:lnTo>
                  <a:pt x="70" y="3"/>
                </a:lnTo>
                <a:lnTo>
                  <a:pt x="74" y="3"/>
                </a:lnTo>
                <a:lnTo>
                  <a:pt x="76" y="3"/>
                </a:lnTo>
                <a:lnTo>
                  <a:pt x="79" y="3"/>
                </a:lnTo>
                <a:lnTo>
                  <a:pt x="81" y="3"/>
                </a:lnTo>
                <a:lnTo>
                  <a:pt x="84" y="3"/>
                </a:lnTo>
                <a:lnTo>
                  <a:pt x="86" y="3"/>
                </a:lnTo>
                <a:lnTo>
                  <a:pt x="88" y="3"/>
                </a:lnTo>
                <a:lnTo>
                  <a:pt x="89" y="3"/>
                </a:lnTo>
                <a:lnTo>
                  <a:pt x="107" y="3"/>
                </a:lnTo>
                <a:lnTo>
                  <a:pt x="110" y="3"/>
                </a:lnTo>
                <a:lnTo>
                  <a:pt x="112" y="3"/>
                </a:lnTo>
                <a:lnTo>
                  <a:pt x="113" y="3"/>
                </a:lnTo>
                <a:lnTo>
                  <a:pt x="119" y="3"/>
                </a:lnTo>
                <a:lnTo>
                  <a:pt x="120" y="3"/>
                </a:lnTo>
                <a:lnTo>
                  <a:pt x="124" y="2"/>
                </a:lnTo>
                <a:lnTo>
                  <a:pt x="129" y="2"/>
                </a:lnTo>
                <a:lnTo>
                  <a:pt x="132" y="2"/>
                </a:lnTo>
                <a:lnTo>
                  <a:pt x="136" y="2"/>
                </a:lnTo>
                <a:lnTo>
                  <a:pt x="136" y="2"/>
                </a:lnTo>
                <a:lnTo>
                  <a:pt x="141" y="2"/>
                </a:lnTo>
                <a:lnTo>
                  <a:pt x="146" y="2"/>
                </a:lnTo>
                <a:lnTo>
                  <a:pt x="151" y="2"/>
                </a:lnTo>
                <a:lnTo>
                  <a:pt x="153" y="2"/>
                </a:lnTo>
                <a:lnTo>
                  <a:pt x="156" y="2"/>
                </a:lnTo>
                <a:lnTo>
                  <a:pt x="163" y="2"/>
                </a:lnTo>
                <a:lnTo>
                  <a:pt x="165" y="2"/>
                </a:lnTo>
                <a:lnTo>
                  <a:pt x="168" y="2"/>
                </a:lnTo>
                <a:lnTo>
                  <a:pt x="174" y="2"/>
                </a:lnTo>
                <a:lnTo>
                  <a:pt x="177" y="2"/>
                </a:lnTo>
                <a:lnTo>
                  <a:pt x="180" y="2"/>
                </a:lnTo>
                <a:lnTo>
                  <a:pt x="182" y="2"/>
                </a:lnTo>
                <a:lnTo>
                  <a:pt x="186" y="2"/>
                </a:lnTo>
                <a:lnTo>
                  <a:pt x="193" y="2"/>
                </a:lnTo>
                <a:lnTo>
                  <a:pt x="201" y="2"/>
                </a:lnTo>
                <a:lnTo>
                  <a:pt x="210" y="2"/>
                </a:lnTo>
                <a:lnTo>
                  <a:pt x="213" y="0"/>
                </a:lnTo>
                <a:lnTo>
                  <a:pt x="225" y="0"/>
                </a:lnTo>
                <a:lnTo>
                  <a:pt x="227" y="0"/>
                </a:lnTo>
                <a:lnTo>
                  <a:pt x="230" y="0"/>
                </a:lnTo>
                <a:lnTo>
                  <a:pt x="236" y="0"/>
                </a:lnTo>
                <a:lnTo>
                  <a:pt x="236" y="9"/>
                </a:lnTo>
                <a:lnTo>
                  <a:pt x="236" y="12"/>
                </a:lnTo>
                <a:lnTo>
                  <a:pt x="236" y="19"/>
                </a:lnTo>
                <a:lnTo>
                  <a:pt x="236" y="22"/>
                </a:lnTo>
                <a:lnTo>
                  <a:pt x="236" y="31"/>
                </a:lnTo>
                <a:lnTo>
                  <a:pt x="236" y="33"/>
                </a:lnTo>
                <a:lnTo>
                  <a:pt x="236" y="36"/>
                </a:lnTo>
                <a:lnTo>
                  <a:pt x="236" y="40"/>
                </a:lnTo>
                <a:lnTo>
                  <a:pt x="236" y="45"/>
                </a:lnTo>
                <a:lnTo>
                  <a:pt x="236" y="50"/>
                </a:lnTo>
                <a:lnTo>
                  <a:pt x="236" y="67"/>
                </a:lnTo>
                <a:lnTo>
                  <a:pt x="234" y="67"/>
                </a:lnTo>
                <a:lnTo>
                  <a:pt x="234" y="71"/>
                </a:lnTo>
                <a:lnTo>
                  <a:pt x="234" y="76"/>
                </a:lnTo>
                <a:lnTo>
                  <a:pt x="234" y="79"/>
                </a:lnTo>
                <a:lnTo>
                  <a:pt x="234" y="81"/>
                </a:lnTo>
                <a:lnTo>
                  <a:pt x="234" y="86"/>
                </a:lnTo>
                <a:lnTo>
                  <a:pt x="234" y="90"/>
                </a:lnTo>
                <a:lnTo>
                  <a:pt x="234" y="95"/>
                </a:lnTo>
                <a:lnTo>
                  <a:pt x="234" y="100"/>
                </a:lnTo>
                <a:lnTo>
                  <a:pt x="234" y="108"/>
                </a:lnTo>
                <a:lnTo>
                  <a:pt x="234" y="108"/>
                </a:lnTo>
                <a:lnTo>
                  <a:pt x="234" y="112"/>
                </a:lnTo>
                <a:lnTo>
                  <a:pt x="234" y="117"/>
                </a:lnTo>
                <a:lnTo>
                  <a:pt x="234" y="119"/>
                </a:lnTo>
                <a:lnTo>
                  <a:pt x="234" y="122"/>
                </a:lnTo>
                <a:lnTo>
                  <a:pt x="234" y="124"/>
                </a:lnTo>
                <a:lnTo>
                  <a:pt x="234" y="134"/>
                </a:lnTo>
                <a:lnTo>
                  <a:pt x="234" y="139"/>
                </a:lnTo>
                <a:lnTo>
                  <a:pt x="234" y="143"/>
                </a:lnTo>
                <a:lnTo>
                  <a:pt x="234" y="146"/>
                </a:lnTo>
                <a:lnTo>
                  <a:pt x="234" y="150"/>
                </a:lnTo>
                <a:lnTo>
                  <a:pt x="234" y="158"/>
                </a:lnTo>
                <a:lnTo>
                  <a:pt x="234" y="169"/>
                </a:lnTo>
                <a:lnTo>
                  <a:pt x="234" y="169"/>
                </a:lnTo>
                <a:lnTo>
                  <a:pt x="234" y="170"/>
                </a:lnTo>
                <a:lnTo>
                  <a:pt x="234" y="176"/>
                </a:lnTo>
                <a:lnTo>
                  <a:pt x="234" y="181"/>
                </a:lnTo>
                <a:lnTo>
                  <a:pt x="234" y="182"/>
                </a:lnTo>
                <a:lnTo>
                  <a:pt x="234" y="184"/>
                </a:lnTo>
                <a:lnTo>
                  <a:pt x="234" y="189"/>
                </a:lnTo>
                <a:lnTo>
                  <a:pt x="234" y="193"/>
                </a:lnTo>
                <a:lnTo>
                  <a:pt x="232" y="203"/>
                </a:lnTo>
                <a:lnTo>
                  <a:pt x="234" y="203"/>
                </a:lnTo>
                <a:lnTo>
                  <a:pt x="236" y="203"/>
                </a:lnTo>
                <a:lnTo>
                  <a:pt x="242" y="203"/>
                </a:lnTo>
                <a:lnTo>
                  <a:pt x="244" y="203"/>
                </a:lnTo>
                <a:lnTo>
                  <a:pt x="254" y="203"/>
                </a:lnTo>
                <a:lnTo>
                  <a:pt x="256" y="203"/>
                </a:lnTo>
                <a:lnTo>
                  <a:pt x="258" y="203"/>
                </a:lnTo>
                <a:lnTo>
                  <a:pt x="258" y="203"/>
                </a:lnTo>
                <a:lnTo>
                  <a:pt x="265" y="203"/>
                </a:lnTo>
                <a:lnTo>
                  <a:pt x="266" y="203"/>
                </a:lnTo>
                <a:lnTo>
                  <a:pt x="268" y="203"/>
                </a:lnTo>
                <a:lnTo>
                  <a:pt x="272" y="203"/>
                </a:lnTo>
                <a:lnTo>
                  <a:pt x="279" y="203"/>
                </a:lnTo>
                <a:lnTo>
                  <a:pt x="284" y="203"/>
                </a:lnTo>
                <a:lnTo>
                  <a:pt x="285" y="203"/>
                </a:lnTo>
                <a:lnTo>
                  <a:pt x="291" y="203"/>
                </a:lnTo>
                <a:lnTo>
                  <a:pt x="291" y="205"/>
                </a:lnTo>
                <a:lnTo>
                  <a:pt x="291" y="206"/>
                </a:lnTo>
                <a:lnTo>
                  <a:pt x="292" y="206"/>
                </a:lnTo>
                <a:lnTo>
                  <a:pt x="292" y="205"/>
                </a:lnTo>
                <a:lnTo>
                  <a:pt x="292" y="206"/>
                </a:lnTo>
                <a:lnTo>
                  <a:pt x="292" y="208"/>
                </a:lnTo>
                <a:lnTo>
                  <a:pt x="291" y="208"/>
                </a:lnTo>
                <a:lnTo>
                  <a:pt x="289" y="208"/>
                </a:lnTo>
                <a:lnTo>
                  <a:pt x="289" y="210"/>
                </a:lnTo>
                <a:lnTo>
                  <a:pt x="289" y="208"/>
                </a:lnTo>
                <a:lnTo>
                  <a:pt x="287" y="208"/>
                </a:lnTo>
                <a:lnTo>
                  <a:pt x="287" y="210"/>
                </a:lnTo>
                <a:lnTo>
                  <a:pt x="287" y="212"/>
                </a:lnTo>
                <a:lnTo>
                  <a:pt x="287" y="212"/>
                </a:lnTo>
                <a:lnTo>
                  <a:pt x="287" y="213"/>
                </a:lnTo>
                <a:lnTo>
                  <a:pt x="287" y="212"/>
                </a:lnTo>
                <a:lnTo>
                  <a:pt x="287" y="213"/>
                </a:lnTo>
                <a:lnTo>
                  <a:pt x="285" y="213"/>
                </a:lnTo>
                <a:lnTo>
                  <a:pt x="284" y="215"/>
                </a:lnTo>
                <a:lnTo>
                  <a:pt x="284" y="215"/>
                </a:lnTo>
                <a:lnTo>
                  <a:pt x="282" y="215"/>
                </a:lnTo>
                <a:lnTo>
                  <a:pt x="282" y="217"/>
                </a:lnTo>
                <a:lnTo>
                  <a:pt x="280" y="217"/>
                </a:lnTo>
                <a:lnTo>
                  <a:pt x="280" y="219"/>
                </a:lnTo>
                <a:lnTo>
                  <a:pt x="282" y="219"/>
                </a:lnTo>
                <a:lnTo>
                  <a:pt x="280" y="219"/>
                </a:lnTo>
                <a:lnTo>
                  <a:pt x="279" y="217"/>
                </a:lnTo>
                <a:lnTo>
                  <a:pt x="279" y="219"/>
                </a:lnTo>
                <a:lnTo>
                  <a:pt x="280" y="219"/>
                </a:lnTo>
                <a:lnTo>
                  <a:pt x="282" y="219"/>
                </a:lnTo>
                <a:lnTo>
                  <a:pt x="282" y="220"/>
                </a:lnTo>
                <a:lnTo>
                  <a:pt x="284" y="220"/>
                </a:lnTo>
                <a:lnTo>
                  <a:pt x="284" y="222"/>
                </a:lnTo>
                <a:lnTo>
                  <a:pt x="282" y="222"/>
                </a:lnTo>
                <a:lnTo>
                  <a:pt x="282" y="220"/>
                </a:lnTo>
                <a:lnTo>
                  <a:pt x="282" y="222"/>
                </a:lnTo>
                <a:lnTo>
                  <a:pt x="284" y="222"/>
                </a:lnTo>
                <a:lnTo>
                  <a:pt x="284" y="224"/>
                </a:lnTo>
                <a:lnTo>
                  <a:pt x="282" y="224"/>
                </a:lnTo>
                <a:lnTo>
                  <a:pt x="282" y="225"/>
                </a:lnTo>
                <a:lnTo>
                  <a:pt x="280" y="225"/>
                </a:lnTo>
                <a:lnTo>
                  <a:pt x="280" y="227"/>
                </a:lnTo>
                <a:lnTo>
                  <a:pt x="282" y="227"/>
                </a:lnTo>
                <a:lnTo>
                  <a:pt x="282" y="229"/>
                </a:lnTo>
                <a:lnTo>
                  <a:pt x="282" y="229"/>
                </a:lnTo>
                <a:lnTo>
                  <a:pt x="280" y="229"/>
                </a:lnTo>
                <a:lnTo>
                  <a:pt x="280" y="231"/>
                </a:lnTo>
                <a:lnTo>
                  <a:pt x="280" y="232"/>
                </a:lnTo>
                <a:lnTo>
                  <a:pt x="280" y="234"/>
                </a:lnTo>
                <a:lnTo>
                  <a:pt x="282" y="234"/>
                </a:lnTo>
                <a:lnTo>
                  <a:pt x="282" y="236"/>
                </a:lnTo>
                <a:lnTo>
                  <a:pt x="284" y="236"/>
                </a:lnTo>
                <a:lnTo>
                  <a:pt x="284" y="237"/>
                </a:lnTo>
                <a:lnTo>
                  <a:pt x="285" y="237"/>
                </a:lnTo>
                <a:lnTo>
                  <a:pt x="287" y="239"/>
                </a:lnTo>
                <a:lnTo>
                  <a:pt x="287" y="241"/>
                </a:lnTo>
                <a:lnTo>
                  <a:pt x="287" y="241"/>
                </a:lnTo>
                <a:lnTo>
                  <a:pt x="287" y="243"/>
                </a:lnTo>
                <a:lnTo>
                  <a:pt x="287" y="243"/>
                </a:lnTo>
                <a:lnTo>
                  <a:pt x="285" y="244"/>
                </a:lnTo>
                <a:lnTo>
                  <a:pt x="285" y="243"/>
                </a:lnTo>
                <a:lnTo>
                  <a:pt x="284" y="243"/>
                </a:lnTo>
                <a:lnTo>
                  <a:pt x="284" y="241"/>
                </a:lnTo>
                <a:lnTo>
                  <a:pt x="282" y="241"/>
                </a:lnTo>
                <a:lnTo>
                  <a:pt x="282" y="239"/>
                </a:lnTo>
                <a:lnTo>
                  <a:pt x="280" y="239"/>
                </a:lnTo>
                <a:lnTo>
                  <a:pt x="280" y="241"/>
                </a:lnTo>
                <a:lnTo>
                  <a:pt x="280" y="243"/>
                </a:lnTo>
                <a:lnTo>
                  <a:pt x="282" y="243"/>
                </a:lnTo>
                <a:lnTo>
                  <a:pt x="282" y="244"/>
                </a:lnTo>
                <a:lnTo>
                  <a:pt x="282" y="244"/>
                </a:lnTo>
                <a:lnTo>
                  <a:pt x="284" y="244"/>
                </a:lnTo>
                <a:lnTo>
                  <a:pt x="284" y="246"/>
                </a:lnTo>
                <a:lnTo>
                  <a:pt x="285" y="248"/>
                </a:lnTo>
                <a:lnTo>
                  <a:pt x="285" y="250"/>
                </a:lnTo>
                <a:lnTo>
                  <a:pt x="287" y="250"/>
                </a:lnTo>
                <a:lnTo>
                  <a:pt x="287" y="251"/>
                </a:lnTo>
                <a:lnTo>
                  <a:pt x="287" y="251"/>
                </a:lnTo>
                <a:lnTo>
                  <a:pt x="287" y="253"/>
                </a:lnTo>
                <a:lnTo>
                  <a:pt x="287" y="255"/>
                </a:lnTo>
                <a:lnTo>
                  <a:pt x="289" y="255"/>
                </a:lnTo>
                <a:lnTo>
                  <a:pt x="289" y="256"/>
                </a:lnTo>
                <a:lnTo>
                  <a:pt x="289" y="258"/>
                </a:lnTo>
                <a:lnTo>
                  <a:pt x="291" y="258"/>
                </a:lnTo>
                <a:lnTo>
                  <a:pt x="291" y="260"/>
                </a:lnTo>
                <a:lnTo>
                  <a:pt x="292" y="260"/>
                </a:lnTo>
                <a:lnTo>
                  <a:pt x="294" y="260"/>
                </a:lnTo>
                <a:lnTo>
                  <a:pt x="294" y="260"/>
                </a:lnTo>
                <a:lnTo>
                  <a:pt x="294" y="262"/>
                </a:lnTo>
                <a:lnTo>
                  <a:pt x="294" y="263"/>
                </a:lnTo>
                <a:lnTo>
                  <a:pt x="294" y="265"/>
                </a:lnTo>
                <a:lnTo>
                  <a:pt x="292" y="267"/>
                </a:lnTo>
                <a:lnTo>
                  <a:pt x="291" y="267"/>
                </a:lnTo>
                <a:lnTo>
                  <a:pt x="291" y="268"/>
                </a:lnTo>
                <a:lnTo>
                  <a:pt x="289" y="268"/>
                </a:lnTo>
                <a:lnTo>
                  <a:pt x="289" y="267"/>
                </a:lnTo>
                <a:lnTo>
                  <a:pt x="287" y="267"/>
                </a:lnTo>
                <a:lnTo>
                  <a:pt x="287" y="267"/>
                </a:lnTo>
                <a:lnTo>
                  <a:pt x="285" y="265"/>
                </a:lnTo>
                <a:lnTo>
                  <a:pt x="284" y="265"/>
                </a:lnTo>
                <a:lnTo>
                  <a:pt x="284" y="267"/>
                </a:lnTo>
                <a:lnTo>
                  <a:pt x="284" y="268"/>
                </a:lnTo>
                <a:lnTo>
                  <a:pt x="284" y="270"/>
                </a:lnTo>
                <a:lnTo>
                  <a:pt x="285" y="270"/>
                </a:lnTo>
                <a:lnTo>
                  <a:pt x="285" y="272"/>
                </a:lnTo>
                <a:lnTo>
                  <a:pt x="284" y="272"/>
                </a:lnTo>
                <a:lnTo>
                  <a:pt x="282" y="272"/>
                </a:lnTo>
                <a:lnTo>
                  <a:pt x="277" y="270"/>
                </a:lnTo>
                <a:lnTo>
                  <a:pt x="275" y="270"/>
                </a:lnTo>
                <a:lnTo>
                  <a:pt x="273" y="270"/>
                </a:lnTo>
                <a:lnTo>
                  <a:pt x="265" y="270"/>
                </a:lnTo>
                <a:lnTo>
                  <a:pt x="260" y="270"/>
                </a:lnTo>
                <a:lnTo>
                  <a:pt x="258" y="270"/>
                </a:lnTo>
                <a:lnTo>
                  <a:pt x="258" y="270"/>
                </a:lnTo>
                <a:lnTo>
                  <a:pt x="254" y="270"/>
                </a:lnTo>
                <a:lnTo>
                  <a:pt x="251" y="270"/>
                </a:lnTo>
                <a:lnTo>
                  <a:pt x="244" y="272"/>
                </a:lnTo>
                <a:lnTo>
                  <a:pt x="242" y="272"/>
                </a:lnTo>
                <a:lnTo>
                  <a:pt x="242" y="272"/>
                </a:lnTo>
                <a:lnTo>
                  <a:pt x="232" y="272"/>
                </a:lnTo>
                <a:lnTo>
                  <a:pt x="227" y="272"/>
                </a:lnTo>
                <a:lnTo>
                  <a:pt x="227" y="272"/>
                </a:lnTo>
                <a:lnTo>
                  <a:pt x="225" y="272"/>
                </a:lnTo>
                <a:lnTo>
                  <a:pt x="222" y="272"/>
                </a:lnTo>
                <a:lnTo>
                  <a:pt x="220" y="272"/>
                </a:lnTo>
                <a:lnTo>
                  <a:pt x="217" y="272"/>
                </a:lnTo>
                <a:lnTo>
                  <a:pt x="213" y="272"/>
                </a:lnTo>
                <a:lnTo>
                  <a:pt x="210" y="272"/>
                </a:lnTo>
                <a:lnTo>
                  <a:pt x="206" y="272"/>
                </a:lnTo>
                <a:lnTo>
                  <a:pt x="199" y="272"/>
                </a:lnTo>
                <a:lnTo>
                  <a:pt x="198" y="272"/>
                </a:lnTo>
                <a:lnTo>
                  <a:pt x="198" y="272"/>
                </a:lnTo>
                <a:lnTo>
                  <a:pt x="187" y="272"/>
                </a:lnTo>
                <a:lnTo>
                  <a:pt x="182" y="272"/>
                </a:lnTo>
                <a:lnTo>
                  <a:pt x="177" y="272"/>
                </a:lnTo>
                <a:lnTo>
                  <a:pt x="170" y="272"/>
                </a:lnTo>
                <a:lnTo>
                  <a:pt x="167" y="272"/>
                </a:lnTo>
                <a:lnTo>
                  <a:pt x="167" y="272"/>
                </a:lnTo>
                <a:lnTo>
                  <a:pt x="163" y="272"/>
                </a:lnTo>
                <a:lnTo>
                  <a:pt x="155" y="272"/>
                </a:lnTo>
                <a:lnTo>
                  <a:pt x="153" y="272"/>
                </a:lnTo>
                <a:lnTo>
                  <a:pt x="151" y="272"/>
                </a:lnTo>
                <a:lnTo>
                  <a:pt x="151" y="272"/>
                </a:lnTo>
                <a:lnTo>
                  <a:pt x="150" y="272"/>
                </a:lnTo>
                <a:lnTo>
                  <a:pt x="143" y="272"/>
                </a:lnTo>
                <a:lnTo>
                  <a:pt x="132" y="272"/>
                </a:lnTo>
                <a:lnTo>
                  <a:pt x="129" y="272"/>
                </a:lnTo>
                <a:lnTo>
                  <a:pt x="125" y="272"/>
                </a:lnTo>
                <a:lnTo>
                  <a:pt x="122" y="272"/>
                </a:lnTo>
                <a:lnTo>
                  <a:pt x="119" y="272"/>
                </a:lnTo>
                <a:lnTo>
                  <a:pt x="115" y="272"/>
                </a:lnTo>
                <a:lnTo>
                  <a:pt x="110" y="272"/>
                </a:lnTo>
                <a:lnTo>
                  <a:pt x="107" y="272"/>
                </a:lnTo>
                <a:lnTo>
                  <a:pt x="103" y="272"/>
                </a:lnTo>
                <a:lnTo>
                  <a:pt x="100" y="272"/>
                </a:lnTo>
                <a:lnTo>
                  <a:pt x="98" y="272"/>
                </a:lnTo>
                <a:lnTo>
                  <a:pt x="93" y="272"/>
                </a:lnTo>
                <a:lnTo>
                  <a:pt x="89" y="272"/>
                </a:lnTo>
                <a:lnTo>
                  <a:pt x="88" y="272"/>
                </a:lnTo>
                <a:lnTo>
                  <a:pt x="84" y="272"/>
                </a:lnTo>
                <a:lnTo>
                  <a:pt x="82" y="272"/>
                </a:lnTo>
                <a:lnTo>
                  <a:pt x="77" y="272"/>
                </a:lnTo>
                <a:lnTo>
                  <a:pt x="70" y="274"/>
                </a:lnTo>
                <a:lnTo>
                  <a:pt x="67" y="274"/>
                </a:lnTo>
                <a:lnTo>
                  <a:pt x="65" y="274"/>
                </a:lnTo>
                <a:lnTo>
                  <a:pt x="64" y="274"/>
                </a:lnTo>
                <a:lnTo>
                  <a:pt x="60" y="274"/>
                </a:lnTo>
                <a:lnTo>
                  <a:pt x="50" y="274"/>
                </a:lnTo>
                <a:lnTo>
                  <a:pt x="48" y="274"/>
                </a:lnTo>
                <a:lnTo>
                  <a:pt x="46" y="274"/>
                </a:lnTo>
                <a:lnTo>
                  <a:pt x="43" y="274"/>
                </a:lnTo>
                <a:lnTo>
                  <a:pt x="41" y="274"/>
                </a:lnTo>
                <a:lnTo>
                  <a:pt x="31" y="274"/>
                </a:lnTo>
                <a:lnTo>
                  <a:pt x="26" y="274"/>
                </a:lnTo>
                <a:lnTo>
                  <a:pt x="24" y="274"/>
                </a:lnTo>
                <a:lnTo>
                  <a:pt x="21" y="274"/>
                </a:lnTo>
                <a:lnTo>
                  <a:pt x="19" y="274"/>
                </a:lnTo>
                <a:lnTo>
                  <a:pt x="15" y="274"/>
                </a:lnTo>
                <a:lnTo>
                  <a:pt x="10" y="274"/>
                </a:lnTo>
                <a:lnTo>
                  <a:pt x="3" y="274"/>
                </a:lnTo>
                <a:lnTo>
                  <a:pt x="0" y="274"/>
                </a:lnTo>
                <a:lnTo>
                  <a:pt x="0" y="272"/>
                </a:lnTo>
                <a:lnTo>
                  <a:pt x="0" y="267"/>
                </a:lnTo>
                <a:lnTo>
                  <a:pt x="0" y="262"/>
                </a:lnTo>
                <a:lnTo>
                  <a:pt x="0" y="260"/>
                </a:lnTo>
                <a:lnTo>
                  <a:pt x="0" y="256"/>
                </a:lnTo>
                <a:lnTo>
                  <a:pt x="0" y="250"/>
                </a:lnTo>
                <a:lnTo>
                  <a:pt x="0" y="243"/>
                </a:lnTo>
                <a:lnTo>
                  <a:pt x="0" y="239"/>
                </a:lnTo>
                <a:lnTo>
                  <a:pt x="0" y="236"/>
                </a:lnTo>
                <a:lnTo>
                  <a:pt x="0" y="231"/>
                </a:lnTo>
                <a:lnTo>
                  <a:pt x="0" y="229"/>
                </a:lnTo>
                <a:lnTo>
                  <a:pt x="0" y="222"/>
                </a:lnTo>
                <a:lnTo>
                  <a:pt x="0" y="219"/>
                </a:lnTo>
                <a:lnTo>
                  <a:pt x="0" y="215"/>
                </a:lnTo>
                <a:lnTo>
                  <a:pt x="0" y="215"/>
                </a:lnTo>
                <a:lnTo>
                  <a:pt x="0" y="212"/>
                </a:lnTo>
                <a:lnTo>
                  <a:pt x="0" y="206"/>
                </a:lnTo>
                <a:lnTo>
                  <a:pt x="0" y="205"/>
                </a:lnTo>
                <a:lnTo>
                  <a:pt x="0" y="201"/>
                </a:lnTo>
                <a:lnTo>
                  <a:pt x="0" y="200"/>
                </a:lnTo>
                <a:lnTo>
                  <a:pt x="0" y="194"/>
                </a:lnTo>
                <a:lnTo>
                  <a:pt x="0" y="189"/>
                </a:lnTo>
                <a:lnTo>
                  <a:pt x="0" y="188"/>
                </a:lnTo>
                <a:lnTo>
                  <a:pt x="0" y="184"/>
                </a:lnTo>
                <a:lnTo>
                  <a:pt x="0" y="177"/>
                </a:lnTo>
                <a:lnTo>
                  <a:pt x="0" y="176"/>
                </a:lnTo>
                <a:lnTo>
                  <a:pt x="0" y="172"/>
                </a:lnTo>
                <a:lnTo>
                  <a:pt x="0" y="170"/>
                </a:lnTo>
                <a:lnTo>
                  <a:pt x="0" y="167"/>
                </a:lnTo>
                <a:lnTo>
                  <a:pt x="0" y="163"/>
                </a:lnTo>
                <a:lnTo>
                  <a:pt x="0" y="162"/>
                </a:lnTo>
                <a:lnTo>
                  <a:pt x="0" y="160"/>
                </a:lnTo>
                <a:lnTo>
                  <a:pt x="0" y="158"/>
                </a:lnTo>
                <a:lnTo>
                  <a:pt x="0" y="153"/>
                </a:lnTo>
                <a:lnTo>
                  <a:pt x="0" y="150"/>
                </a:lnTo>
                <a:lnTo>
                  <a:pt x="0" y="146"/>
                </a:lnTo>
                <a:lnTo>
                  <a:pt x="0" y="145"/>
                </a:lnTo>
                <a:lnTo>
                  <a:pt x="0" y="141"/>
                </a:lnTo>
                <a:lnTo>
                  <a:pt x="0" y="139"/>
                </a:lnTo>
                <a:lnTo>
                  <a:pt x="0" y="139"/>
                </a:lnTo>
                <a:lnTo>
                  <a:pt x="0" y="136"/>
                </a:lnTo>
                <a:lnTo>
                  <a:pt x="0" y="134"/>
                </a:lnTo>
                <a:lnTo>
                  <a:pt x="0" y="133"/>
                </a:lnTo>
                <a:lnTo>
                  <a:pt x="0" y="131"/>
                </a:lnTo>
                <a:lnTo>
                  <a:pt x="0" y="129"/>
                </a:lnTo>
                <a:lnTo>
                  <a:pt x="0" y="122"/>
                </a:lnTo>
                <a:lnTo>
                  <a:pt x="0" y="120"/>
                </a:lnTo>
                <a:lnTo>
                  <a:pt x="0" y="117"/>
                </a:lnTo>
                <a:lnTo>
                  <a:pt x="0" y="114"/>
                </a:lnTo>
                <a:lnTo>
                  <a:pt x="0" y="108"/>
                </a:lnTo>
                <a:lnTo>
                  <a:pt x="0" y="103"/>
                </a:lnTo>
                <a:lnTo>
                  <a:pt x="0" y="96"/>
                </a:lnTo>
                <a:lnTo>
                  <a:pt x="0" y="91"/>
                </a:lnTo>
                <a:lnTo>
                  <a:pt x="0" y="90"/>
                </a:lnTo>
                <a:lnTo>
                  <a:pt x="0" y="84"/>
                </a:lnTo>
                <a:lnTo>
                  <a:pt x="0" y="79"/>
                </a:lnTo>
                <a:lnTo>
                  <a:pt x="0" y="76"/>
                </a:lnTo>
                <a:lnTo>
                  <a:pt x="0" y="72"/>
                </a:lnTo>
                <a:lnTo>
                  <a:pt x="0" y="69"/>
                </a:lnTo>
                <a:lnTo>
                  <a:pt x="0" y="65"/>
                </a:lnTo>
                <a:lnTo>
                  <a:pt x="0" y="62"/>
                </a:lnTo>
                <a:lnTo>
                  <a:pt x="0" y="60"/>
                </a:lnTo>
                <a:lnTo>
                  <a:pt x="0" y="55"/>
                </a:lnTo>
                <a:lnTo>
                  <a:pt x="0" y="47"/>
                </a:lnTo>
                <a:lnTo>
                  <a:pt x="0" y="36"/>
                </a:lnTo>
                <a:lnTo>
                  <a:pt x="0" y="33"/>
                </a:lnTo>
                <a:lnTo>
                  <a:pt x="0" y="33"/>
                </a:lnTo>
                <a:lnTo>
                  <a:pt x="0" y="31"/>
                </a:lnTo>
                <a:lnTo>
                  <a:pt x="0" y="29"/>
                </a:lnTo>
                <a:lnTo>
                  <a:pt x="0" y="28"/>
                </a:lnTo>
                <a:lnTo>
                  <a:pt x="0" y="26"/>
                </a:lnTo>
                <a:lnTo>
                  <a:pt x="0" y="22"/>
                </a:lnTo>
                <a:lnTo>
                  <a:pt x="0" y="21"/>
                </a:lnTo>
                <a:lnTo>
                  <a:pt x="0" y="19"/>
                </a:lnTo>
                <a:lnTo>
                  <a:pt x="0" y="16"/>
                </a:lnTo>
                <a:lnTo>
                  <a:pt x="0" y="3"/>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6" name="Freeform 144"/>
          <p:cNvSpPr>
            <a:spLocks/>
          </p:cNvSpPr>
          <p:nvPr/>
        </p:nvSpPr>
        <p:spPr bwMode="auto">
          <a:xfrm>
            <a:off x="5360195" y="1645444"/>
            <a:ext cx="360760" cy="323850"/>
          </a:xfrm>
          <a:custGeom>
            <a:avLst/>
            <a:gdLst/>
            <a:ahLst/>
            <a:cxnLst>
              <a:cxn ang="0">
                <a:pos x="303" y="57"/>
              </a:cxn>
              <a:cxn ang="0">
                <a:pos x="303" y="79"/>
              </a:cxn>
              <a:cxn ang="0">
                <a:pos x="303" y="105"/>
              </a:cxn>
              <a:cxn ang="0">
                <a:pos x="303" y="135"/>
              </a:cxn>
              <a:cxn ang="0">
                <a:pos x="303" y="166"/>
              </a:cxn>
              <a:cxn ang="0">
                <a:pos x="303" y="179"/>
              </a:cxn>
              <a:cxn ang="0">
                <a:pos x="303" y="196"/>
              </a:cxn>
              <a:cxn ang="0">
                <a:pos x="303" y="209"/>
              </a:cxn>
              <a:cxn ang="0">
                <a:pos x="303" y="221"/>
              </a:cxn>
              <a:cxn ang="0">
                <a:pos x="303" y="248"/>
              </a:cxn>
              <a:cxn ang="0">
                <a:pos x="303" y="258"/>
              </a:cxn>
              <a:cxn ang="0">
                <a:pos x="296" y="269"/>
              </a:cxn>
              <a:cxn ang="0">
                <a:pos x="277" y="269"/>
              </a:cxn>
              <a:cxn ang="0">
                <a:pos x="249" y="269"/>
              </a:cxn>
              <a:cxn ang="0">
                <a:pos x="236" y="269"/>
              </a:cxn>
              <a:cxn ang="0">
                <a:pos x="217" y="269"/>
              </a:cxn>
              <a:cxn ang="0">
                <a:pos x="208" y="269"/>
              </a:cxn>
              <a:cxn ang="0">
                <a:pos x="191" y="269"/>
              </a:cxn>
              <a:cxn ang="0">
                <a:pos x="177" y="269"/>
              </a:cxn>
              <a:cxn ang="0">
                <a:pos x="162" y="269"/>
              </a:cxn>
              <a:cxn ang="0">
                <a:pos x="145" y="269"/>
              </a:cxn>
              <a:cxn ang="0">
                <a:pos x="129" y="269"/>
              </a:cxn>
              <a:cxn ang="0">
                <a:pos x="122" y="269"/>
              </a:cxn>
              <a:cxn ang="0">
                <a:pos x="115" y="269"/>
              </a:cxn>
              <a:cxn ang="0">
                <a:pos x="103" y="269"/>
              </a:cxn>
              <a:cxn ang="0">
                <a:pos x="79" y="270"/>
              </a:cxn>
              <a:cxn ang="0">
                <a:pos x="69" y="270"/>
              </a:cxn>
              <a:cxn ang="0">
                <a:pos x="57" y="270"/>
              </a:cxn>
              <a:cxn ang="0">
                <a:pos x="48" y="270"/>
              </a:cxn>
              <a:cxn ang="0">
                <a:pos x="26" y="270"/>
              </a:cxn>
              <a:cxn ang="0">
                <a:pos x="10" y="272"/>
              </a:cxn>
              <a:cxn ang="0">
                <a:pos x="0" y="267"/>
              </a:cxn>
              <a:cxn ang="0">
                <a:pos x="2" y="252"/>
              </a:cxn>
              <a:cxn ang="0">
                <a:pos x="2" y="234"/>
              </a:cxn>
              <a:cxn ang="0">
                <a:pos x="2" y="205"/>
              </a:cxn>
              <a:cxn ang="0">
                <a:pos x="2" y="196"/>
              </a:cxn>
              <a:cxn ang="0">
                <a:pos x="2" y="179"/>
              </a:cxn>
              <a:cxn ang="0">
                <a:pos x="2" y="162"/>
              </a:cxn>
              <a:cxn ang="0">
                <a:pos x="2" y="143"/>
              </a:cxn>
              <a:cxn ang="0">
                <a:pos x="2" y="116"/>
              </a:cxn>
              <a:cxn ang="0">
                <a:pos x="2" y="93"/>
              </a:cxn>
              <a:cxn ang="0">
                <a:pos x="2" y="67"/>
              </a:cxn>
              <a:cxn ang="0">
                <a:pos x="2" y="49"/>
              </a:cxn>
              <a:cxn ang="0">
                <a:pos x="2" y="14"/>
              </a:cxn>
              <a:cxn ang="0">
                <a:pos x="17" y="2"/>
              </a:cxn>
              <a:cxn ang="0">
                <a:pos x="33" y="2"/>
              </a:cxn>
              <a:cxn ang="0">
                <a:pos x="55" y="2"/>
              </a:cxn>
              <a:cxn ang="0">
                <a:pos x="71" y="2"/>
              </a:cxn>
              <a:cxn ang="0">
                <a:pos x="84" y="2"/>
              </a:cxn>
              <a:cxn ang="0">
                <a:pos x="107" y="0"/>
              </a:cxn>
              <a:cxn ang="0">
                <a:pos x="115" y="0"/>
              </a:cxn>
              <a:cxn ang="0">
                <a:pos x="145" y="0"/>
              </a:cxn>
              <a:cxn ang="0">
                <a:pos x="165" y="0"/>
              </a:cxn>
              <a:cxn ang="0">
                <a:pos x="176" y="0"/>
              </a:cxn>
              <a:cxn ang="0">
                <a:pos x="191" y="0"/>
              </a:cxn>
              <a:cxn ang="0">
                <a:pos x="201" y="0"/>
              </a:cxn>
              <a:cxn ang="0">
                <a:pos x="213" y="0"/>
              </a:cxn>
              <a:cxn ang="0">
                <a:pos x="227" y="2"/>
              </a:cxn>
              <a:cxn ang="0">
                <a:pos x="239" y="2"/>
              </a:cxn>
              <a:cxn ang="0">
                <a:pos x="268" y="0"/>
              </a:cxn>
              <a:cxn ang="0">
                <a:pos x="291" y="0"/>
              </a:cxn>
              <a:cxn ang="0">
                <a:pos x="303" y="0"/>
              </a:cxn>
              <a:cxn ang="0">
                <a:pos x="303" y="18"/>
              </a:cxn>
            </a:cxnLst>
            <a:rect l="0" t="0" r="r" b="b"/>
            <a:pathLst>
              <a:path w="303" h="272">
                <a:moveTo>
                  <a:pt x="303" y="35"/>
                </a:moveTo>
                <a:lnTo>
                  <a:pt x="303" y="52"/>
                </a:lnTo>
                <a:lnTo>
                  <a:pt x="303" y="54"/>
                </a:lnTo>
                <a:lnTo>
                  <a:pt x="303" y="57"/>
                </a:lnTo>
                <a:lnTo>
                  <a:pt x="303" y="64"/>
                </a:lnTo>
                <a:lnTo>
                  <a:pt x="303" y="67"/>
                </a:lnTo>
                <a:lnTo>
                  <a:pt x="303" y="73"/>
                </a:lnTo>
                <a:lnTo>
                  <a:pt x="303" y="79"/>
                </a:lnTo>
                <a:lnTo>
                  <a:pt x="303" y="90"/>
                </a:lnTo>
                <a:lnTo>
                  <a:pt x="303" y="98"/>
                </a:lnTo>
                <a:lnTo>
                  <a:pt x="303" y="98"/>
                </a:lnTo>
                <a:lnTo>
                  <a:pt x="303" y="105"/>
                </a:lnTo>
                <a:lnTo>
                  <a:pt x="303" y="107"/>
                </a:lnTo>
                <a:lnTo>
                  <a:pt x="303" y="117"/>
                </a:lnTo>
                <a:lnTo>
                  <a:pt x="303" y="121"/>
                </a:lnTo>
                <a:lnTo>
                  <a:pt x="303" y="135"/>
                </a:lnTo>
                <a:lnTo>
                  <a:pt x="303" y="141"/>
                </a:lnTo>
                <a:lnTo>
                  <a:pt x="303" y="145"/>
                </a:lnTo>
                <a:lnTo>
                  <a:pt x="303" y="157"/>
                </a:lnTo>
                <a:lnTo>
                  <a:pt x="303" y="166"/>
                </a:lnTo>
                <a:lnTo>
                  <a:pt x="303" y="169"/>
                </a:lnTo>
                <a:lnTo>
                  <a:pt x="303" y="171"/>
                </a:lnTo>
                <a:lnTo>
                  <a:pt x="303" y="178"/>
                </a:lnTo>
                <a:lnTo>
                  <a:pt x="303" y="179"/>
                </a:lnTo>
                <a:lnTo>
                  <a:pt x="303" y="190"/>
                </a:lnTo>
                <a:lnTo>
                  <a:pt x="303" y="190"/>
                </a:lnTo>
                <a:lnTo>
                  <a:pt x="303" y="195"/>
                </a:lnTo>
                <a:lnTo>
                  <a:pt x="303" y="196"/>
                </a:lnTo>
                <a:lnTo>
                  <a:pt x="303" y="202"/>
                </a:lnTo>
                <a:lnTo>
                  <a:pt x="303" y="205"/>
                </a:lnTo>
                <a:lnTo>
                  <a:pt x="303" y="205"/>
                </a:lnTo>
                <a:lnTo>
                  <a:pt x="303" y="209"/>
                </a:lnTo>
                <a:lnTo>
                  <a:pt x="303" y="210"/>
                </a:lnTo>
                <a:lnTo>
                  <a:pt x="303" y="212"/>
                </a:lnTo>
                <a:lnTo>
                  <a:pt x="303" y="219"/>
                </a:lnTo>
                <a:lnTo>
                  <a:pt x="303" y="221"/>
                </a:lnTo>
                <a:lnTo>
                  <a:pt x="303" y="229"/>
                </a:lnTo>
                <a:lnTo>
                  <a:pt x="303" y="234"/>
                </a:lnTo>
                <a:lnTo>
                  <a:pt x="303" y="245"/>
                </a:lnTo>
                <a:lnTo>
                  <a:pt x="303" y="248"/>
                </a:lnTo>
                <a:lnTo>
                  <a:pt x="303" y="250"/>
                </a:lnTo>
                <a:lnTo>
                  <a:pt x="303" y="250"/>
                </a:lnTo>
                <a:lnTo>
                  <a:pt x="303" y="253"/>
                </a:lnTo>
                <a:lnTo>
                  <a:pt x="303" y="258"/>
                </a:lnTo>
                <a:lnTo>
                  <a:pt x="303" y="265"/>
                </a:lnTo>
                <a:lnTo>
                  <a:pt x="303" y="269"/>
                </a:lnTo>
                <a:lnTo>
                  <a:pt x="298" y="269"/>
                </a:lnTo>
                <a:lnTo>
                  <a:pt x="296" y="269"/>
                </a:lnTo>
                <a:lnTo>
                  <a:pt x="296" y="269"/>
                </a:lnTo>
                <a:lnTo>
                  <a:pt x="291" y="269"/>
                </a:lnTo>
                <a:lnTo>
                  <a:pt x="282" y="269"/>
                </a:lnTo>
                <a:lnTo>
                  <a:pt x="277" y="269"/>
                </a:lnTo>
                <a:lnTo>
                  <a:pt x="268" y="269"/>
                </a:lnTo>
                <a:lnTo>
                  <a:pt x="263" y="269"/>
                </a:lnTo>
                <a:lnTo>
                  <a:pt x="253" y="269"/>
                </a:lnTo>
                <a:lnTo>
                  <a:pt x="249" y="269"/>
                </a:lnTo>
                <a:lnTo>
                  <a:pt x="243" y="269"/>
                </a:lnTo>
                <a:lnTo>
                  <a:pt x="241" y="269"/>
                </a:lnTo>
                <a:lnTo>
                  <a:pt x="239" y="269"/>
                </a:lnTo>
                <a:lnTo>
                  <a:pt x="236" y="269"/>
                </a:lnTo>
                <a:lnTo>
                  <a:pt x="232" y="269"/>
                </a:lnTo>
                <a:lnTo>
                  <a:pt x="229" y="269"/>
                </a:lnTo>
                <a:lnTo>
                  <a:pt x="219" y="269"/>
                </a:lnTo>
                <a:lnTo>
                  <a:pt x="217" y="269"/>
                </a:lnTo>
                <a:lnTo>
                  <a:pt x="213" y="269"/>
                </a:lnTo>
                <a:lnTo>
                  <a:pt x="212" y="269"/>
                </a:lnTo>
                <a:lnTo>
                  <a:pt x="210" y="269"/>
                </a:lnTo>
                <a:lnTo>
                  <a:pt x="208" y="269"/>
                </a:lnTo>
                <a:lnTo>
                  <a:pt x="206" y="269"/>
                </a:lnTo>
                <a:lnTo>
                  <a:pt x="205" y="269"/>
                </a:lnTo>
                <a:lnTo>
                  <a:pt x="194" y="269"/>
                </a:lnTo>
                <a:lnTo>
                  <a:pt x="191" y="269"/>
                </a:lnTo>
                <a:lnTo>
                  <a:pt x="191" y="269"/>
                </a:lnTo>
                <a:lnTo>
                  <a:pt x="189" y="269"/>
                </a:lnTo>
                <a:lnTo>
                  <a:pt x="179" y="269"/>
                </a:lnTo>
                <a:lnTo>
                  <a:pt x="177" y="269"/>
                </a:lnTo>
                <a:lnTo>
                  <a:pt x="174" y="269"/>
                </a:lnTo>
                <a:lnTo>
                  <a:pt x="169" y="269"/>
                </a:lnTo>
                <a:lnTo>
                  <a:pt x="165" y="269"/>
                </a:lnTo>
                <a:lnTo>
                  <a:pt x="162" y="269"/>
                </a:lnTo>
                <a:lnTo>
                  <a:pt x="153" y="269"/>
                </a:lnTo>
                <a:lnTo>
                  <a:pt x="151" y="269"/>
                </a:lnTo>
                <a:lnTo>
                  <a:pt x="146" y="269"/>
                </a:lnTo>
                <a:lnTo>
                  <a:pt x="145" y="269"/>
                </a:lnTo>
                <a:lnTo>
                  <a:pt x="138" y="269"/>
                </a:lnTo>
                <a:lnTo>
                  <a:pt x="133" y="269"/>
                </a:lnTo>
                <a:lnTo>
                  <a:pt x="131" y="269"/>
                </a:lnTo>
                <a:lnTo>
                  <a:pt x="129" y="269"/>
                </a:lnTo>
                <a:lnTo>
                  <a:pt x="127" y="269"/>
                </a:lnTo>
                <a:lnTo>
                  <a:pt x="126" y="269"/>
                </a:lnTo>
                <a:lnTo>
                  <a:pt x="124" y="269"/>
                </a:lnTo>
                <a:lnTo>
                  <a:pt x="122" y="269"/>
                </a:lnTo>
                <a:lnTo>
                  <a:pt x="120" y="269"/>
                </a:lnTo>
                <a:lnTo>
                  <a:pt x="119" y="269"/>
                </a:lnTo>
                <a:lnTo>
                  <a:pt x="117" y="269"/>
                </a:lnTo>
                <a:lnTo>
                  <a:pt x="115" y="269"/>
                </a:lnTo>
                <a:lnTo>
                  <a:pt x="114" y="269"/>
                </a:lnTo>
                <a:lnTo>
                  <a:pt x="112" y="269"/>
                </a:lnTo>
                <a:lnTo>
                  <a:pt x="110" y="269"/>
                </a:lnTo>
                <a:lnTo>
                  <a:pt x="103" y="269"/>
                </a:lnTo>
                <a:lnTo>
                  <a:pt x="96" y="270"/>
                </a:lnTo>
                <a:lnTo>
                  <a:pt x="86" y="270"/>
                </a:lnTo>
                <a:lnTo>
                  <a:pt x="84" y="270"/>
                </a:lnTo>
                <a:lnTo>
                  <a:pt x="79" y="270"/>
                </a:lnTo>
                <a:lnTo>
                  <a:pt x="76" y="270"/>
                </a:lnTo>
                <a:lnTo>
                  <a:pt x="71" y="270"/>
                </a:lnTo>
                <a:lnTo>
                  <a:pt x="71" y="270"/>
                </a:lnTo>
                <a:lnTo>
                  <a:pt x="69" y="270"/>
                </a:lnTo>
                <a:lnTo>
                  <a:pt x="67" y="270"/>
                </a:lnTo>
                <a:lnTo>
                  <a:pt x="62" y="270"/>
                </a:lnTo>
                <a:lnTo>
                  <a:pt x="59" y="270"/>
                </a:lnTo>
                <a:lnTo>
                  <a:pt x="57" y="270"/>
                </a:lnTo>
                <a:lnTo>
                  <a:pt x="55" y="270"/>
                </a:lnTo>
                <a:lnTo>
                  <a:pt x="53" y="270"/>
                </a:lnTo>
                <a:lnTo>
                  <a:pt x="50" y="270"/>
                </a:lnTo>
                <a:lnTo>
                  <a:pt x="48" y="270"/>
                </a:lnTo>
                <a:lnTo>
                  <a:pt x="41" y="270"/>
                </a:lnTo>
                <a:lnTo>
                  <a:pt x="34" y="270"/>
                </a:lnTo>
                <a:lnTo>
                  <a:pt x="31" y="270"/>
                </a:lnTo>
                <a:lnTo>
                  <a:pt x="26" y="270"/>
                </a:lnTo>
                <a:lnTo>
                  <a:pt x="21" y="270"/>
                </a:lnTo>
                <a:lnTo>
                  <a:pt x="17" y="270"/>
                </a:lnTo>
                <a:lnTo>
                  <a:pt x="16" y="270"/>
                </a:lnTo>
                <a:lnTo>
                  <a:pt x="10" y="272"/>
                </a:lnTo>
                <a:lnTo>
                  <a:pt x="9" y="272"/>
                </a:lnTo>
                <a:lnTo>
                  <a:pt x="4" y="272"/>
                </a:lnTo>
                <a:lnTo>
                  <a:pt x="0" y="272"/>
                </a:lnTo>
                <a:lnTo>
                  <a:pt x="0" y="267"/>
                </a:lnTo>
                <a:lnTo>
                  <a:pt x="0" y="265"/>
                </a:lnTo>
                <a:lnTo>
                  <a:pt x="2" y="265"/>
                </a:lnTo>
                <a:lnTo>
                  <a:pt x="0" y="258"/>
                </a:lnTo>
                <a:lnTo>
                  <a:pt x="2" y="252"/>
                </a:lnTo>
                <a:lnTo>
                  <a:pt x="2" y="250"/>
                </a:lnTo>
                <a:lnTo>
                  <a:pt x="2" y="246"/>
                </a:lnTo>
                <a:lnTo>
                  <a:pt x="2" y="234"/>
                </a:lnTo>
                <a:lnTo>
                  <a:pt x="2" y="234"/>
                </a:lnTo>
                <a:lnTo>
                  <a:pt x="2" y="219"/>
                </a:lnTo>
                <a:lnTo>
                  <a:pt x="2" y="217"/>
                </a:lnTo>
                <a:lnTo>
                  <a:pt x="2" y="205"/>
                </a:lnTo>
                <a:lnTo>
                  <a:pt x="2" y="205"/>
                </a:lnTo>
                <a:lnTo>
                  <a:pt x="2" y="202"/>
                </a:lnTo>
                <a:lnTo>
                  <a:pt x="2" y="200"/>
                </a:lnTo>
                <a:lnTo>
                  <a:pt x="2" y="198"/>
                </a:lnTo>
                <a:lnTo>
                  <a:pt x="2" y="196"/>
                </a:lnTo>
                <a:lnTo>
                  <a:pt x="2" y="188"/>
                </a:lnTo>
                <a:lnTo>
                  <a:pt x="2" y="186"/>
                </a:lnTo>
                <a:lnTo>
                  <a:pt x="2" y="184"/>
                </a:lnTo>
                <a:lnTo>
                  <a:pt x="2" y="179"/>
                </a:lnTo>
                <a:lnTo>
                  <a:pt x="2" y="176"/>
                </a:lnTo>
                <a:lnTo>
                  <a:pt x="2" y="167"/>
                </a:lnTo>
                <a:lnTo>
                  <a:pt x="2" y="166"/>
                </a:lnTo>
                <a:lnTo>
                  <a:pt x="2" y="162"/>
                </a:lnTo>
                <a:lnTo>
                  <a:pt x="2" y="155"/>
                </a:lnTo>
                <a:lnTo>
                  <a:pt x="2" y="148"/>
                </a:lnTo>
                <a:lnTo>
                  <a:pt x="2" y="145"/>
                </a:lnTo>
                <a:lnTo>
                  <a:pt x="2" y="143"/>
                </a:lnTo>
                <a:lnTo>
                  <a:pt x="2" y="138"/>
                </a:lnTo>
                <a:lnTo>
                  <a:pt x="2" y="136"/>
                </a:lnTo>
                <a:lnTo>
                  <a:pt x="2" y="124"/>
                </a:lnTo>
                <a:lnTo>
                  <a:pt x="2" y="116"/>
                </a:lnTo>
                <a:lnTo>
                  <a:pt x="2" y="114"/>
                </a:lnTo>
                <a:lnTo>
                  <a:pt x="2" y="107"/>
                </a:lnTo>
                <a:lnTo>
                  <a:pt x="2" y="105"/>
                </a:lnTo>
                <a:lnTo>
                  <a:pt x="2" y="93"/>
                </a:lnTo>
                <a:lnTo>
                  <a:pt x="2" y="86"/>
                </a:lnTo>
                <a:lnTo>
                  <a:pt x="2" y="74"/>
                </a:lnTo>
                <a:lnTo>
                  <a:pt x="2" y="69"/>
                </a:lnTo>
                <a:lnTo>
                  <a:pt x="2" y="67"/>
                </a:lnTo>
                <a:lnTo>
                  <a:pt x="2" y="64"/>
                </a:lnTo>
                <a:lnTo>
                  <a:pt x="2" y="54"/>
                </a:lnTo>
                <a:lnTo>
                  <a:pt x="2" y="54"/>
                </a:lnTo>
                <a:lnTo>
                  <a:pt x="2" y="49"/>
                </a:lnTo>
                <a:lnTo>
                  <a:pt x="2" y="47"/>
                </a:lnTo>
                <a:lnTo>
                  <a:pt x="2" y="36"/>
                </a:lnTo>
                <a:lnTo>
                  <a:pt x="2" y="23"/>
                </a:lnTo>
                <a:lnTo>
                  <a:pt x="2" y="14"/>
                </a:lnTo>
                <a:lnTo>
                  <a:pt x="2" y="9"/>
                </a:lnTo>
                <a:lnTo>
                  <a:pt x="2" y="2"/>
                </a:lnTo>
                <a:lnTo>
                  <a:pt x="16" y="2"/>
                </a:lnTo>
                <a:lnTo>
                  <a:pt x="17" y="2"/>
                </a:lnTo>
                <a:lnTo>
                  <a:pt x="21" y="2"/>
                </a:lnTo>
                <a:lnTo>
                  <a:pt x="26" y="2"/>
                </a:lnTo>
                <a:lnTo>
                  <a:pt x="26" y="2"/>
                </a:lnTo>
                <a:lnTo>
                  <a:pt x="33" y="2"/>
                </a:lnTo>
                <a:lnTo>
                  <a:pt x="36" y="2"/>
                </a:lnTo>
                <a:lnTo>
                  <a:pt x="47" y="2"/>
                </a:lnTo>
                <a:lnTo>
                  <a:pt x="52" y="2"/>
                </a:lnTo>
                <a:lnTo>
                  <a:pt x="55" y="2"/>
                </a:lnTo>
                <a:lnTo>
                  <a:pt x="64" y="2"/>
                </a:lnTo>
                <a:lnTo>
                  <a:pt x="65" y="2"/>
                </a:lnTo>
                <a:lnTo>
                  <a:pt x="69" y="2"/>
                </a:lnTo>
                <a:lnTo>
                  <a:pt x="71" y="2"/>
                </a:lnTo>
                <a:lnTo>
                  <a:pt x="71" y="2"/>
                </a:lnTo>
                <a:lnTo>
                  <a:pt x="77" y="2"/>
                </a:lnTo>
                <a:lnTo>
                  <a:pt x="81" y="2"/>
                </a:lnTo>
                <a:lnTo>
                  <a:pt x="84" y="2"/>
                </a:lnTo>
                <a:lnTo>
                  <a:pt x="88" y="2"/>
                </a:lnTo>
                <a:lnTo>
                  <a:pt x="91" y="0"/>
                </a:lnTo>
                <a:lnTo>
                  <a:pt x="102" y="0"/>
                </a:lnTo>
                <a:lnTo>
                  <a:pt x="107" y="0"/>
                </a:lnTo>
                <a:lnTo>
                  <a:pt x="110" y="0"/>
                </a:lnTo>
                <a:lnTo>
                  <a:pt x="114" y="0"/>
                </a:lnTo>
                <a:lnTo>
                  <a:pt x="115" y="0"/>
                </a:lnTo>
                <a:lnTo>
                  <a:pt x="115" y="0"/>
                </a:lnTo>
                <a:lnTo>
                  <a:pt x="117" y="0"/>
                </a:lnTo>
                <a:lnTo>
                  <a:pt x="124" y="0"/>
                </a:lnTo>
                <a:lnTo>
                  <a:pt x="136" y="0"/>
                </a:lnTo>
                <a:lnTo>
                  <a:pt x="145" y="0"/>
                </a:lnTo>
                <a:lnTo>
                  <a:pt x="146" y="0"/>
                </a:lnTo>
                <a:lnTo>
                  <a:pt x="150" y="0"/>
                </a:lnTo>
                <a:lnTo>
                  <a:pt x="151" y="0"/>
                </a:lnTo>
                <a:lnTo>
                  <a:pt x="165" y="0"/>
                </a:lnTo>
                <a:lnTo>
                  <a:pt x="167" y="0"/>
                </a:lnTo>
                <a:lnTo>
                  <a:pt x="169" y="0"/>
                </a:lnTo>
                <a:lnTo>
                  <a:pt x="172" y="0"/>
                </a:lnTo>
                <a:lnTo>
                  <a:pt x="176" y="0"/>
                </a:lnTo>
                <a:lnTo>
                  <a:pt x="182" y="0"/>
                </a:lnTo>
                <a:lnTo>
                  <a:pt x="186" y="0"/>
                </a:lnTo>
                <a:lnTo>
                  <a:pt x="189" y="0"/>
                </a:lnTo>
                <a:lnTo>
                  <a:pt x="191" y="0"/>
                </a:lnTo>
                <a:lnTo>
                  <a:pt x="196" y="0"/>
                </a:lnTo>
                <a:lnTo>
                  <a:pt x="198" y="0"/>
                </a:lnTo>
                <a:lnTo>
                  <a:pt x="200" y="0"/>
                </a:lnTo>
                <a:lnTo>
                  <a:pt x="201" y="0"/>
                </a:lnTo>
                <a:lnTo>
                  <a:pt x="203" y="0"/>
                </a:lnTo>
                <a:lnTo>
                  <a:pt x="205" y="0"/>
                </a:lnTo>
                <a:lnTo>
                  <a:pt x="208" y="0"/>
                </a:lnTo>
                <a:lnTo>
                  <a:pt x="213" y="0"/>
                </a:lnTo>
                <a:lnTo>
                  <a:pt x="217" y="2"/>
                </a:lnTo>
                <a:lnTo>
                  <a:pt x="219" y="2"/>
                </a:lnTo>
                <a:lnTo>
                  <a:pt x="222" y="2"/>
                </a:lnTo>
                <a:lnTo>
                  <a:pt x="227" y="2"/>
                </a:lnTo>
                <a:lnTo>
                  <a:pt x="231" y="2"/>
                </a:lnTo>
                <a:lnTo>
                  <a:pt x="236" y="2"/>
                </a:lnTo>
                <a:lnTo>
                  <a:pt x="236" y="2"/>
                </a:lnTo>
                <a:lnTo>
                  <a:pt x="239" y="2"/>
                </a:lnTo>
                <a:lnTo>
                  <a:pt x="244" y="2"/>
                </a:lnTo>
                <a:lnTo>
                  <a:pt x="255" y="2"/>
                </a:lnTo>
                <a:lnTo>
                  <a:pt x="262" y="2"/>
                </a:lnTo>
                <a:lnTo>
                  <a:pt x="268" y="0"/>
                </a:lnTo>
                <a:lnTo>
                  <a:pt x="274" y="0"/>
                </a:lnTo>
                <a:lnTo>
                  <a:pt x="277" y="0"/>
                </a:lnTo>
                <a:lnTo>
                  <a:pt x="280" y="0"/>
                </a:lnTo>
                <a:lnTo>
                  <a:pt x="291" y="0"/>
                </a:lnTo>
                <a:lnTo>
                  <a:pt x="292" y="0"/>
                </a:lnTo>
                <a:lnTo>
                  <a:pt x="296" y="0"/>
                </a:lnTo>
                <a:lnTo>
                  <a:pt x="301" y="0"/>
                </a:lnTo>
                <a:lnTo>
                  <a:pt x="303" y="0"/>
                </a:lnTo>
                <a:lnTo>
                  <a:pt x="303" y="6"/>
                </a:lnTo>
                <a:lnTo>
                  <a:pt x="303" y="9"/>
                </a:lnTo>
                <a:lnTo>
                  <a:pt x="303" y="12"/>
                </a:lnTo>
                <a:lnTo>
                  <a:pt x="303" y="18"/>
                </a:lnTo>
                <a:lnTo>
                  <a:pt x="303" y="23"/>
                </a:lnTo>
                <a:lnTo>
                  <a:pt x="303" y="24"/>
                </a:lnTo>
                <a:lnTo>
                  <a:pt x="303" y="35"/>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8" name="Freeform 146"/>
          <p:cNvSpPr>
            <a:spLocks/>
          </p:cNvSpPr>
          <p:nvPr/>
        </p:nvSpPr>
        <p:spPr bwMode="auto">
          <a:xfrm>
            <a:off x="6074570" y="1719263"/>
            <a:ext cx="283369" cy="321469"/>
          </a:xfrm>
          <a:custGeom>
            <a:avLst/>
            <a:gdLst/>
            <a:ahLst/>
            <a:cxnLst>
              <a:cxn ang="0">
                <a:pos x="236" y="14"/>
              </a:cxn>
              <a:cxn ang="0">
                <a:pos x="236" y="35"/>
              </a:cxn>
              <a:cxn ang="0">
                <a:pos x="236" y="67"/>
              </a:cxn>
              <a:cxn ang="0">
                <a:pos x="238" y="81"/>
              </a:cxn>
              <a:cxn ang="0">
                <a:pos x="238" y="93"/>
              </a:cxn>
              <a:cxn ang="0">
                <a:pos x="238" y="114"/>
              </a:cxn>
              <a:cxn ang="0">
                <a:pos x="238" y="128"/>
              </a:cxn>
              <a:cxn ang="0">
                <a:pos x="238" y="133"/>
              </a:cxn>
              <a:cxn ang="0">
                <a:pos x="238" y="141"/>
              </a:cxn>
              <a:cxn ang="0">
                <a:pos x="238" y="157"/>
              </a:cxn>
              <a:cxn ang="0">
                <a:pos x="238" y="174"/>
              </a:cxn>
              <a:cxn ang="0">
                <a:pos x="238" y="188"/>
              </a:cxn>
              <a:cxn ang="0">
                <a:pos x="238" y="195"/>
              </a:cxn>
              <a:cxn ang="0">
                <a:pos x="238" y="215"/>
              </a:cxn>
              <a:cxn ang="0">
                <a:pos x="238" y="238"/>
              </a:cxn>
              <a:cxn ang="0">
                <a:pos x="238" y="250"/>
              </a:cxn>
              <a:cxn ang="0">
                <a:pos x="238" y="270"/>
              </a:cxn>
              <a:cxn ang="0">
                <a:pos x="226" y="270"/>
              </a:cxn>
              <a:cxn ang="0">
                <a:pos x="210" y="270"/>
              </a:cxn>
              <a:cxn ang="0">
                <a:pos x="195" y="270"/>
              </a:cxn>
              <a:cxn ang="0">
                <a:pos x="184" y="270"/>
              </a:cxn>
              <a:cxn ang="0">
                <a:pos x="159" y="269"/>
              </a:cxn>
              <a:cxn ang="0">
                <a:pos x="135" y="269"/>
              </a:cxn>
              <a:cxn ang="0">
                <a:pos x="112" y="269"/>
              </a:cxn>
              <a:cxn ang="0">
                <a:pos x="88" y="269"/>
              </a:cxn>
              <a:cxn ang="0">
                <a:pos x="69" y="269"/>
              </a:cxn>
              <a:cxn ang="0">
                <a:pos x="50" y="270"/>
              </a:cxn>
              <a:cxn ang="0">
                <a:pos x="35" y="270"/>
              </a:cxn>
              <a:cxn ang="0">
                <a:pos x="16" y="270"/>
              </a:cxn>
              <a:cxn ang="0">
                <a:pos x="6" y="253"/>
              </a:cxn>
              <a:cxn ang="0">
                <a:pos x="6" y="238"/>
              </a:cxn>
              <a:cxn ang="0">
                <a:pos x="6" y="214"/>
              </a:cxn>
              <a:cxn ang="0">
                <a:pos x="6" y="205"/>
              </a:cxn>
              <a:cxn ang="0">
                <a:pos x="4" y="200"/>
              </a:cxn>
              <a:cxn ang="0">
                <a:pos x="4" y="188"/>
              </a:cxn>
              <a:cxn ang="0">
                <a:pos x="4" y="172"/>
              </a:cxn>
              <a:cxn ang="0">
                <a:pos x="4" y="160"/>
              </a:cxn>
              <a:cxn ang="0">
                <a:pos x="4" y="138"/>
              </a:cxn>
              <a:cxn ang="0">
                <a:pos x="4" y="119"/>
              </a:cxn>
              <a:cxn ang="0">
                <a:pos x="2" y="105"/>
              </a:cxn>
              <a:cxn ang="0">
                <a:pos x="2" y="71"/>
              </a:cxn>
              <a:cxn ang="0">
                <a:pos x="0" y="55"/>
              </a:cxn>
              <a:cxn ang="0">
                <a:pos x="0" y="42"/>
              </a:cxn>
              <a:cxn ang="0">
                <a:pos x="0" y="21"/>
              </a:cxn>
              <a:cxn ang="0">
                <a:pos x="0" y="2"/>
              </a:cxn>
              <a:cxn ang="0">
                <a:pos x="14" y="2"/>
              </a:cxn>
              <a:cxn ang="0">
                <a:pos x="30" y="0"/>
              </a:cxn>
              <a:cxn ang="0">
                <a:pos x="59" y="0"/>
              </a:cxn>
              <a:cxn ang="0">
                <a:pos x="67" y="0"/>
              </a:cxn>
              <a:cxn ang="0">
                <a:pos x="102" y="0"/>
              </a:cxn>
              <a:cxn ang="0">
                <a:pos x="112" y="0"/>
              </a:cxn>
              <a:cxn ang="0">
                <a:pos x="126" y="0"/>
              </a:cxn>
              <a:cxn ang="0">
                <a:pos x="140" y="0"/>
              </a:cxn>
              <a:cxn ang="0">
                <a:pos x="152" y="0"/>
              </a:cxn>
              <a:cxn ang="0">
                <a:pos x="164" y="0"/>
              </a:cxn>
              <a:cxn ang="0">
                <a:pos x="188" y="0"/>
              </a:cxn>
              <a:cxn ang="0">
                <a:pos x="200" y="0"/>
              </a:cxn>
              <a:cxn ang="0">
                <a:pos x="236" y="0"/>
              </a:cxn>
            </a:cxnLst>
            <a:rect l="0" t="0" r="r" b="b"/>
            <a:pathLst>
              <a:path w="238" h="270">
                <a:moveTo>
                  <a:pt x="236" y="0"/>
                </a:moveTo>
                <a:lnTo>
                  <a:pt x="236" y="5"/>
                </a:lnTo>
                <a:lnTo>
                  <a:pt x="236" y="11"/>
                </a:lnTo>
                <a:lnTo>
                  <a:pt x="236" y="14"/>
                </a:lnTo>
                <a:lnTo>
                  <a:pt x="236" y="19"/>
                </a:lnTo>
                <a:lnTo>
                  <a:pt x="236" y="23"/>
                </a:lnTo>
                <a:lnTo>
                  <a:pt x="236" y="31"/>
                </a:lnTo>
                <a:lnTo>
                  <a:pt x="236" y="35"/>
                </a:lnTo>
                <a:lnTo>
                  <a:pt x="236" y="40"/>
                </a:lnTo>
                <a:lnTo>
                  <a:pt x="236" y="52"/>
                </a:lnTo>
                <a:lnTo>
                  <a:pt x="236" y="52"/>
                </a:lnTo>
                <a:lnTo>
                  <a:pt x="236" y="67"/>
                </a:lnTo>
                <a:lnTo>
                  <a:pt x="238" y="67"/>
                </a:lnTo>
                <a:lnTo>
                  <a:pt x="238" y="74"/>
                </a:lnTo>
                <a:lnTo>
                  <a:pt x="238" y="79"/>
                </a:lnTo>
                <a:lnTo>
                  <a:pt x="238" y="81"/>
                </a:lnTo>
                <a:lnTo>
                  <a:pt x="238" y="83"/>
                </a:lnTo>
                <a:lnTo>
                  <a:pt x="238" y="83"/>
                </a:lnTo>
                <a:lnTo>
                  <a:pt x="238" y="88"/>
                </a:lnTo>
                <a:lnTo>
                  <a:pt x="238" y="93"/>
                </a:lnTo>
                <a:lnTo>
                  <a:pt x="238" y="98"/>
                </a:lnTo>
                <a:lnTo>
                  <a:pt x="238" y="98"/>
                </a:lnTo>
                <a:lnTo>
                  <a:pt x="238" y="110"/>
                </a:lnTo>
                <a:lnTo>
                  <a:pt x="238" y="114"/>
                </a:lnTo>
                <a:lnTo>
                  <a:pt x="238" y="116"/>
                </a:lnTo>
                <a:lnTo>
                  <a:pt x="238" y="117"/>
                </a:lnTo>
                <a:lnTo>
                  <a:pt x="238" y="122"/>
                </a:lnTo>
                <a:lnTo>
                  <a:pt x="238" y="128"/>
                </a:lnTo>
                <a:lnTo>
                  <a:pt x="238" y="128"/>
                </a:lnTo>
                <a:lnTo>
                  <a:pt x="238" y="129"/>
                </a:lnTo>
                <a:lnTo>
                  <a:pt x="238" y="131"/>
                </a:lnTo>
                <a:lnTo>
                  <a:pt x="238" y="133"/>
                </a:lnTo>
                <a:lnTo>
                  <a:pt x="238" y="134"/>
                </a:lnTo>
                <a:lnTo>
                  <a:pt x="238" y="136"/>
                </a:lnTo>
                <a:lnTo>
                  <a:pt x="238" y="138"/>
                </a:lnTo>
                <a:lnTo>
                  <a:pt x="238" y="141"/>
                </a:lnTo>
                <a:lnTo>
                  <a:pt x="238" y="143"/>
                </a:lnTo>
                <a:lnTo>
                  <a:pt x="238" y="147"/>
                </a:lnTo>
                <a:lnTo>
                  <a:pt x="238" y="148"/>
                </a:lnTo>
                <a:lnTo>
                  <a:pt x="238" y="157"/>
                </a:lnTo>
                <a:lnTo>
                  <a:pt x="238" y="159"/>
                </a:lnTo>
                <a:lnTo>
                  <a:pt x="238" y="160"/>
                </a:lnTo>
                <a:lnTo>
                  <a:pt x="238" y="162"/>
                </a:lnTo>
                <a:lnTo>
                  <a:pt x="238" y="174"/>
                </a:lnTo>
                <a:lnTo>
                  <a:pt x="238" y="176"/>
                </a:lnTo>
                <a:lnTo>
                  <a:pt x="238" y="181"/>
                </a:lnTo>
                <a:lnTo>
                  <a:pt x="238" y="183"/>
                </a:lnTo>
                <a:lnTo>
                  <a:pt x="238" y="188"/>
                </a:lnTo>
                <a:lnTo>
                  <a:pt x="238" y="188"/>
                </a:lnTo>
                <a:lnTo>
                  <a:pt x="238" y="190"/>
                </a:lnTo>
                <a:lnTo>
                  <a:pt x="238" y="193"/>
                </a:lnTo>
                <a:lnTo>
                  <a:pt x="238" y="195"/>
                </a:lnTo>
                <a:lnTo>
                  <a:pt x="238" y="196"/>
                </a:lnTo>
                <a:lnTo>
                  <a:pt x="238" y="203"/>
                </a:lnTo>
                <a:lnTo>
                  <a:pt x="238" y="210"/>
                </a:lnTo>
                <a:lnTo>
                  <a:pt x="238" y="215"/>
                </a:lnTo>
                <a:lnTo>
                  <a:pt x="238" y="219"/>
                </a:lnTo>
                <a:lnTo>
                  <a:pt x="238" y="220"/>
                </a:lnTo>
                <a:lnTo>
                  <a:pt x="238" y="233"/>
                </a:lnTo>
                <a:lnTo>
                  <a:pt x="238" y="238"/>
                </a:lnTo>
                <a:lnTo>
                  <a:pt x="238" y="243"/>
                </a:lnTo>
                <a:lnTo>
                  <a:pt x="238" y="246"/>
                </a:lnTo>
                <a:lnTo>
                  <a:pt x="238" y="248"/>
                </a:lnTo>
                <a:lnTo>
                  <a:pt x="238" y="250"/>
                </a:lnTo>
                <a:lnTo>
                  <a:pt x="238" y="258"/>
                </a:lnTo>
                <a:lnTo>
                  <a:pt x="238" y="260"/>
                </a:lnTo>
                <a:lnTo>
                  <a:pt x="238" y="262"/>
                </a:lnTo>
                <a:lnTo>
                  <a:pt x="238" y="270"/>
                </a:lnTo>
                <a:lnTo>
                  <a:pt x="236" y="270"/>
                </a:lnTo>
                <a:lnTo>
                  <a:pt x="234" y="270"/>
                </a:lnTo>
                <a:lnTo>
                  <a:pt x="227" y="270"/>
                </a:lnTo>
                <a:lnTo>
                  <a:pt x="226" y="270"/>
                </a:lnTo>
                <a:lnTo>
                  <a:pt x="219" y="270"/>
                </a:lnTo>
                <a:lnTo>
                  <a:pt x="217" y="270"/>
                </a:lnTo>
                <a:lnTo>
                  <a:pt x="212" y="270"/>
                </a:lnTo>
                <a:lnTo>
                  <a:pt x="210" y="270"/>
                </a:lnTo>
                <a:lnTo>
                  <a:pt x="209" y="270"/>
                </a:lnTo>
                <a:lnTo>
                  <a:pt x="203" y="270"/>
                </a:lnTo>
                <a:lnTo>
                  <a:pt x="196" y="270"/>
                </a:lnTo>
                <a:lnTo>
                  <a:pt x="195" y="270"/>
                </a:lnTo>
                <a:lnTo>
                  <a:pt x="193" y="270"/>
                </a:lnTo>
                <a:lnTo>
                  <a:pt x="190" y="270"/>
                </a:lnTo>
                <a:lnTo>
                  <a:pt x="186" y="270"/>
                </a:lnTo>
                <a:lnTo>
                  <a:pt x="184" y="270"/>
                </a:lnTo>
                <a:lnTo>
                  <a:pt x="179" y="270"/>
                </a:lnTo>
                <a:lnTo>
                  <a:pt x="171" y="270"/>
                </a:lnTo>
                <a:lnTo>
                  <a:pt x="166" y="270"/>
                </a:lnTo>
                <a:lnTo>
                  <a:pt x="159" y="269"/>
                </a:lnTo>
                <a:lnTo>
                  <a:pt x="152" y="269"/>
                </a:lnTo>
                <a:lnTo>
                  <a:pt x="138" y="269"/>
                </a:lnTo>
                <a:lnTo>
                  <a:pt x="135" y="269"/>
                </a:lnTo>
                <a:lnTo>
                  <a:pt x="135" y="269"/>
                </a:lnTo>
                <a:lnTo>
                  <a:pt x="133" y="269"/>
                </a:lnTo>
                <a:lnTo>
                  <a:pt x="131" y="269"/>
                </a:lnTo>
                <a:lnTo>
                  <a:pt x="114" y="269"/>
                </a:lnTo>
                <a:lnTo>
                  <a:pt x="112" y="269"/>
                </a:lnTo>
                <a:lnTo>
                  <a:pt x="104" y="269"/>
                </a:lnTo>
                <a:lnTo>
                  <a:pt x="104" y="269"/>
                </a:lnTo>
                <a:lnTo>
                  <a:pt x="93" y="269"/>
                </a:lnTo>
                <a:lnTo>
                  <a:pt x="88" y="269"/>
                </a:lnTo>
                <a:lnTo>
                  <a:pt x="81" y="269"/>
                </a:lnTo>
                <a:lnTo>
                  <a:pt x="80" y="269"/>
                </a:lnTo>
                <a:lnTo>
                  <a:pt x="71" y="269"/>
                </a:lnTo>
                <a:lnTo>
                  <a:pt x="69" y="269"/>
                </a:lnTo>
                <a:lnTo>
                  <a:pt x="62" y="269"/>
                </a:lnTo>
                <a:lnTo>
                  <a:pt x="61" y="269"/>
                </a:lnTo>
                <a:lnTo>
                  <a:pt x="55" y="270"/>
                </a:lnTo>
                <a:lnTo>
                  <a:pt x="50" y="270"/>
                </a:lnTo>
                <a:lnTo>
                  <a:pt x="49" y="270"/>
                </a:lnTo>
                <a:lnTo>
                  <a:pt x="40" y="270"/>
                </a:lnTo>
                <a:lnTo>
                  <a:pt x="38" y="270"/>
                </a:lnTo>
                <a:lnTo>
                  <a:pt x="35" y="270"/>
                </a:lnTo>
                <a:lnTo>
                  <a:pt x="30" y="270"/>
                </a:lnTo>
                <a:lnTo>
                  <a:pt x="28" y="270"/>
                </a:lnTo>
                <a:lnTo>
                  <a:pt x="24" y="270"/>
                </a:lnTo>
                <a:lnTo>
                  <a:pt x="16" y="270"/>
                </a:lnTo>
                <a:lnTo>
                  <a:pt x="6" y="270"/>
                </a:lnTo>
                <a:lnTo>
                  <a:pt x="6" y="260"/>
                </a:lnTo>
                <a:lnTo>
                  <a:pt x="6" y="258"/>
                </a:lnTo>
                <a:lnTo>
                  <a:pt x="6" y="253"/>
                </a:lnTo>
                <a:lnTo>
                  <a:pt x="6" y="248"/>
                </a:lnTo>
                <a:lnTo>
                  <a:pt x="6" y="248"/>
                </a:lnTo>
                <a:lnTo>
                  <a:pt x="6" y="239"/>
                </a:lnTo>
                <a:lnTo>
                  <a:pt x="6" y="238"/>
                </a:lnTo>
                <a:lnTo>
                  <a:pt x="6" y="233"/>
                </a:lnTo>
                <a:lnTo>
                  <a:pt x="6" y="233"/>
                </a:lnTo>
                <a:lnTo>
                  <a:pt x="6" y="226"/>
                </a:lnTo>
                <a:lnTo>
                  <a:pt x="6" y="214"/>
                </a:lnTo>
                <a:lnTo>
                  <a:pt x="6" y="212"/>
                </a:lnTo>
                <a:lnTo>
                  <a:pt x="6" y="210"/>
                </a:lnTo>
                <a:lnTo>
                  <a:pt x="6" y="208"/>
                </a:lnTo>
                <a:lnTo>
                  <a:pt x="6" y="205"/>
                </a:lnTo>
                <a:lnTo>
                  <a:pt x="4" y="205"/>
                </a:lnTo>
                <a:lnTo>
                  <a:pt x="4" y="203"/>
                </a:lnTo>
                <a:lnTo>
                  <a:pt x="4" y="203"/>
                </a:lnTo>
                <a:lnTo>
                  <a:pt x="4" y="200"/>
                </a:lnTo>
                <a:lnTo>
                  <a:pt x="4" y="198"/>
                </a:lnTo>
                <a:lnTo>
                  <a:pt x="4" y="195"/>
                </a:lnTo>
                <a:lnTo>
                  <a:pt x="4" y="191"/>
                </a:lnTo>
                <a:lnTo>
                  <a:pt x="4" y="188"/>
                </a:lnTo>
                <a:lnTo>
                  <a:pt x="4" y="184"/>
                </a:lnTo>
                <a:lnTo>
                  <a:pt x="4" y="177"/>
                </a:lnTo>
                <a:lnTo>
                  <a:pt x="4" y="174"/>
                </a:lnTo>
                <a:lnTo>
                  <a:pt x="4" y="172"/>
                </a:lnTo>
                <a:lnTo>
                  <a:pt x="4" y="171"/>
                </a:lnTo>
                <a:lnTo>
                  <a:pt x="4" y="167"/>
                </a:lnTo>
                <a:lnTo>
                  <a:pt x="4" y="164"/>
                </a:lnTo>
                <a:lnTo>
                  <a:pt x="4" y="160"/>
                </a:lnTo>
                <a:lnTo>
                  <a:pt x="4" y="150"/>
                </a:lnTo>
                <a:lnTo>
                  <a:pt x="4" y="143"/>
                </a:lnTo>
                <a:lnTo>
                  <a:pt x="4" y="140"/>
                </a:lnTo>
                <a:lnTo>
                  <a:pt x="4" y="138"/>
                </a:lnTo>
                <a:lnTo>
                  <a:pt x="4" y="128"/>
                </a:lnTo>
                <a:lnTo>
                  <a:pt x="4" y="126"/>
                </a:lnTo>
                <a:lnTo>
                  <a:pt x="4" y="121"/>
                </a:lnTo>
                <a:lnTo>
                  <a:pt x="4" y="119"/>
                </a:lnTo>
                <a:lnTo>
                  <a:pt x="4" y="116"/>
                </a:lnTo>
                <a:lnTo>
                  <a:pt x="4" y="110"/>
                </a:lnTo>
                <a:lnTo>
                  <a:pt x="2" y="110"/>
                </a:lnTo>
                <a:lnTo>
                  <a:pt x="2" y="105"/>
                </a:lnTo>
                <a:lnTo>
                  <a:pt x="2" y="88"/>
                </a:lnTo>
                <a:lnTo>
                  <a:pt x="2" y="81"/>
                </a:lnTo>
                <a:lnTo>
                  <a:pt x="2" y="74"/>
                </a:lnTo>
                <a:lnTo>
                  <a:pt x="2" y="71"/>
                </a:lnTo>
                <a:lnTo>
                  <a:pt x="2" y="67"/>
                </a:lnTo>
                <a:lnTo>
                  <a:pt x="0" y="67"/>
                </a:lnTo>
                <a:lnTo>
                  <a:pt x="0" y="67"/>
                </a:lnTo>
                <a:lnTo>
                  <a:pt x="0" y="55"/>
                </a:lnTo>
                <a:lnTo>
                  <a:pt x="0" y="52"/>
                </a:lnTo>
                <a:lnTo>
                  <a:pt x="0" y="52"/>
                </a:lnTo>
                <a:lnTo>
                  <a:pt x="0" y="43"/>
                </a:lnTo>
                <a:lnTo>
                  <a:pt x="0" y="42"/>
                </a:lnTo>
                <a:lnTo>
                  <a:pt x="0" y="40"/>
                </a:lnTo>
                <a:lnTo>
                  <a:pt x="0" y="30"/>
                </a:lnTo>
                <a:lnTo>
                  <a:pt x="0" y="23"/>
                </a:lnTo>
                <a:lnTo>
                  <a:pt x="0" y="21"/>
                </a:lnTo>
                <a:lnTo>
                  <a:pt x="0" y="14"/>
                </a:lnTo>
                <a:lnTo>
                  <a:pt x="0" y="12"/>
                </a:lnTo>
                <a:lnTo>
                  <a:pt x="0" y="7"/>
                </a:lnTo>
                <a:lnTo>
                  <a:pt x="0" y="2"/>
                </a:lnTo>
                <a:lnTo>
                  <a:pt x="2" y="2"/>
                </a:lnTo>
                <a:lnTo>
                  <a:pt x="7" y="2"/>
                </a:lnTo>
                <a:lnTo>
                  <a:pt x="12" y="2"/>
                </a:lnTo>
                <a:lnTo>
                  <a:pt x="14" y="2"/>
                </a:lnTo>
                <a:lnTo>
                  <a:pt x="19" y="2"/>
                </a:lnTo>
                <a:lnTo>
                  <a:pt x="26" y="2"/>
                </a:lnTo>
                <a:lnTo>
                  <a:pt x="28" y="0"/>
                </a:lnTo>
                <a:lnTo>
                  <a:pt x="30" y="0"/>
                </a:lnTo>
                <a:lnTo>
                  <a:pt x="40" y="0"/>
                </a:lnTo>
                <a:lnTo>
                  <a:pt x="42" y="0"/>
                </a:lnTo>
                <a:lnTo>
                  <a:pt x="49" y="0"/>
                </a:lnTo>
                <a:lnTo>
                  <a:pt x="59" y="0"/>
                </a:lnTo>
                <a:lnTo>
                  <a:pt x="62" y="0"/>
                </a:lnTo>
                <a:lnTo>
                  <a:pt x="64" y="0"/>
                </a:lnTo>
                <a:lnTo>
                  <a:pt x="66" y="0"/>
                </a:lnTo>
                <a:lnTo>
                  <a:pt x="67" y="0"/>
                </a:lnTo>
                <a:lnTo>
                  <a:pt x="78" y="0"/>
                </a:lnTo>
                <a:lnTo>
                  <a:pt x="85" y="0"/>
                </a:lnTo>
                <a:lnTo>
                  <a:pt x="90" y="0"/>
                </a:lnTo>
                <a:lnTo>
                  <a:pt x="102" y="0"/>
                </a:lnTo>
                <a:lnTo>
                  <a:pt x="104" y="0"/>
                </a:lnTo>
                <a:lnTo>
                  <a:pt x="105" y="0"/>
                </a:lnTo>
                <a:lnTo>
                  <a:pt x="110" y="0"/>
                </a:lnTo>
                <a:lnTo>
                  <a:pt x="112" y="0"/>
                </a:lnTo>
                <a:lnTo>
                  <a:pt x="114" y="0"/>
                </a:lnTo>
                <a:lnTo>
                  <a:pt x="123" y="0"/>
                </a:lnTo>
                <a:lnTo>
                  <a:pt x="124" y="0"/>
                </a:lnTo>
                <a:lnTo>
                  <a:pt x="126" y="0"/>
                </a:lnTo>
                <a:lnTo>
                  <a:pt x="129" y="0"/>
                </a:lnTo>
                <a:lnTo>
                  <a:pt x="133" y="0"/>
                </a:lnTo>
                <a:lnTo>
                  <a:pt x="136" y="0"/>
                </a:lnTo>
                <a:lnTo>
                  <a:pt x="140" y="0"/>
                </a:lnTo>
                <a:lnTo>
                  <a:pt x="143" y="0"/>
                </a:lnTo>
                <a:lnTo>
                  <a:pt x="145" y="0"/>
                </a:lnTo>
                <a:lnTo>
                  <a:pt x="147" y="0"/>
                </a:lnTo>
                <a:lnTo>
                  <a:pt x="152" y="0"/>
                </a:lnTo>
                <a:lnTo>
                  <a:pt x="159" y="0"/>
                </a:lnTo>
                <a:lnTo>
                  <a:pt x="162" y="0"/>
                </a:lnTo>
                <a:lnTo>
                  <a:pt x="164" y="0"/>
                </a:lnTo>
                <a:lnTo>
                  <a:pt x="164" y="0"/>
                </a:lnTo>
                <a:lnTo>
                  <a:pt x="169" y="0"/>
                </a:lnTo>
                <a:lnTo>
                  <a:pt x="172" y="0"/>
                </a:lnTo>
                <a:lnTo>
                  <a:pt x="179" y="0"/>
                </a:lnTo>
                <a:lnTo>
                  <a:pt x="188" y="0"/>
                </a:lnTo>
                <a:lnTo>
                  <a:pt x="190" y="0"/>
                </a:lnTo>
                <a:lnTo>
                  <a:pt x="191" y="0"/>
                </a:lnTo>
                <a:lnTo>
                  <a:pt x="196" y="0"/>
                </a:lnTo>
                <a:lnTo>
                  <a:pt x="200" y="0"/>
                </a:lnTo>
                <a:lnTo>
                  <a:pt x="207" y="0"/>
                </a:lnTo>
                <a:lnTo>
                  <a:pt x="215" y="0"/>
                </a:lnTo>
                <a:lnTo>
                  <a:pt x="219" y="0"/>
                </a:lnTo>
                <a:lnTo>
                  <a:pt x="236" y="0"/>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1" name="Freeform 149"/>
          <p:cNvSpPr>
            <a:spLocks/>
          </p:cNvSpPr>
          <p:nvPr/>
        </p:nvSpPr>
        <p:spPr bwMode="auto">
          <a:xfrm>
            <a:off x="6355558" y="1760935"/>
            <a:ext cx="364331" cy="279797"/>
          </a:xfrm>
          <a:custGeom>
            <a:avLst/>
            <a:gdLst/>
            <a:ahLst/>
            <a:cxnLst>
              <a:cxn ang="0">
                <a:pos x="261" y="8"/>
              </a:cxn>
              <a:cxn ang="0">
                <a:pos x="261" y="17"/>
              </a:cxn>
              <a:cxn ang="0">
                <a:pos x="260" y="27"/>
              </a:cxn>
              <a:cxn ang="0">
                <a:pos x="261" y="38"/>
              </a:cxn>
              <a:cxn ang="0">
                <a:pos x="260" y="46"/>
              </a:cxn>
              <a:cxn ang="0">
                <a:pos x="260" y="58"/>
              </a:cxn>
              <a:cxn ang="0">
                <a:pos x="260" y="72"/>
              </a:cxn>
              <a:cxn ang="0">
                <a:pos x="260" y="81"/>
              </a:cxn>
              <a:cxn ang="0">
                <a:pos x="260" y="89"/>
              </a:cxn>
              <a:cxn ang="0">
                <a:pos x="260" y="96"/>
              </a:cxn>
              <a:cxn ang="0">
                <a:pos x="261" y="105"/>
              </a:cxn>
              <a:cxn ang="0">
                <a:pos x="263" y="112"/>
              </a:cxn>
              <a:cxn ang="0">
                <a:pos x="267" y="120"/>
              </a:cxn>
              <a:cxn ang="0">
                <a:pos x="270" y="137"/>
              </a:cxn>
              <a:cxn ang="0">
                <a:pos x="272" y="161"/>
              </a:cxn>
              <a:cxn ang="0">
                <a:pos x="275" y="177"/>
              </a:cxn>
              <a:cxn ang="0">
                <a:pos x="284" y="192"/>
              </a:cxn>
              <a:cxn ang="0">
                <a:pos x="289" y="199"/>
              </a:cxn>
              <a:cxn ang="0">
                <a:pos x="291" y="208"/>
              </a:cxn>
              <a:cxn ang="0">
                <a:pos x="294" y="213"/>
              </a:cxn>
              <a:cxn ang="0">
                <a:pos x="299" y="223"/>
              </a:cxn>
              <a:cxn ang="0">
                <a:pos x="304" y="232"/>
              </a:cxn>
              <a:cxn ang="0">
                <a:pos x="294" y="234"/>
              </a:cxn>
              <a:cxn ang="0">
                <a:pos x="258" y="234"/>
              </a:cxn>
              <a:cxn ang="0">
                <a:pos x="231" y="235"/>
              </a:cxn>
              <a:cxn ang="0">
                <a:pos x="220" y="235"/>
              </a:cxn>
              <a:cxn ang="0">
                <a:pos x="200" y="235"/>
              </a:cxn>
              <a:cxn ang="0">
                <a:pos x="177" y="235"/>
              </a:cxn>
              <a:cxn ang="0">
                <a:pos x="155" y="235"/>
              </a:cxn>
              <a:cxn ang="0">
                <a:pos x="134" y="235"/>
              </a:cxn>
              <a:cxn ang="0">
                <a:pos x="110" y="235"/>
              </a:cxn>
              <a:cxn ang="0">
                <a:pos x="96" y="235"/>
              </a:cxn>
              <a:cxn ang="0">
                <a:pos x="67" y="235"/>
              </a:cxn>
              <a:cxn ang="0">
                <a:pos x="48" y="235"/>
              </a:cxn>
              <a:cxn ang="0">
                <a:pos x="31" y="235"/>
              </a:cxn>
              <a:cxn ang="0">
                <a:pos x="16" y="235"/>
              </a:cxn>
              <a:cxn ang="0">
                <a:pos x="2" y="225"/>
              </a:cxn>
              <a:cxn ang="0">
                <a:pos x="2" y="208"/>
              </a:cxn>
              <a:cxn ang="0">
                <a:pos x="2" y="180"/>
              </a:cxn>
              <a:cxn ang="0">
                <a:pos x="2" y="158"/>
              </a:cxn>
              <a:cxn ang="0">
                <a:pos x="2" y="146"/>
              </a:cxn>
              <a:cxn ang="0">
                <a:pos x="2" y="124"/>
              </a:cxn>
              <a:cxn ang="0">
                <a:pos x="2" y="106"/>
              </a:cxn>
              <a:cxn ang="0">
                <a:pos x="2" y="96"/>
              </a:cxn>
              <a:cxn ang="0">
                <a:pos x="2" y="82"/>
              </a:cxn>
              <a:cxn ang="0">
                <a:pos x="2" y="63"/>
              </a:cxn>
              <a:cxn ang="0">
                <a:pos x="2" y="46"/>
              </a:cxn>
              <a:cxn ang="0">
                <a:pos x="0" y="17"/>
              </a:cxn>
              <a:cxn ang="0">
                <a:pos x="5" y="0"/>
              </a:cxn>
              <a:cxn ang="0">
                <a:pos x="29" y="0"/>
              </a:cxn>
              <a:cxn ang="0">
                <a:pos x="48" y="0"/>
              </a:cxn>
              <a:cxn ang="0">
                <a:pos x="69" y="0"/>
              </a:cxn>
              <a:cxn ang="0">
                <a:pos x="79" y="0"/>
              </a:cxn>
              <a:cxn ang="0">
                <a:pos x="95" y="0"/>
              </a:cxn>
              <a:cxn ang="0">
                <a:pos x="110" y="0"/>
              </a:cxn>
              <a:cxn ang="0">
                <a:pos x="129" y="1"/>
              </a:cxn>
              <a:cxn ang="0">
                <a:pos x="158" y="1"/>
              </a:cxn>
              <a:cxn ang="0">
                <a:pos x="177" y="1"/>
              </a:cxn>
              <a:cxn ang="0">
                <a:pos x="191" y="1"/>
              </a:cxn>
              <a:cxn ang="0">
                <a:pos x="205" y="1"/>
              </a:cxn>
              <a:cxn ang="0">
                <a:pos x="222" y="1"/>
              </a:cxn>
              <a:cxn ang="0">
                <a:pos x="244" y="1"/>
              </a:cxn>
              <a:cxn ang="0">
                <a:pos x="267" y="1"/>
              </a:cxn>
            </a:cxnLst>
            <a:rect l="0" t="0" r="r" b="b"/>
            <a:pathLst>
              <a:path w="306" h="235">
                <a:moveTo>
                  <a:pt x="267" y="1"/>
                </a:moveTo>
                <a:lnTo>
                  <a:pt x="265" y="3"/>
                </a:lnTo>
                <a:lnTo>
                  <a:pt x="263" y="5"/>
                </a:lnTo>
                <a:lnTo>
                  <a:pt x="261" y="7"/>
                </a:lnTo>
                <a:lnTo>
                  <a:pt x="261" y="8"/>
                </a:lnTo>
                <a:lnTo>
                  <a:pt x="261" y="10"/>
                </a:lnTo>
                <a:lnTo>
                  <a:pt x="260" y="12"/>
                </a:lnTo>
                <a:lnTo>
                  <a:pt x="261" y="13"/>
                </a:lnTo>
                <a:lnTo>
                  <a:pt x="261" y="15"/>
                </a:lnTo>
                <a:lnTo>
                  <a:pt x="261" y="17"/>
                </a:lnTo>
                <a:lnTo>
                  <a:pt x="261" y="19"/>
                </a:lnTo>
                <a:lnTo>
                  <a:pt x="261" y="20"/>
                </a:lnTo>
                <a:lnTo>
                  <a:pt x="261" y="24"/>
                </a:lnTo>
                <a:lnTo>
                  <a:pt x="261" y="25"/>
                </a:lnTo>
                <a:lnTo>
                  <a:pt x="260" y="27"/>
                </a:lnTo>
                <a:lnTo>
                  <a:pt x="260" y="31"/>
                </a:lnTo>
                <a:lnTo>
                  <a:pt x="260" y="32"/>
                </a:lnTo>
                <a:lnTo>
                  <a:pt x="261" y="34"/>
                </a:lnTo>
                <a:lnTo>
                  <a:pt x="261" y="36"/>
                </a:lnTo>
                <a:lnTo>
                  <a:pt x="261" y="38"/>
                </a:lnTo>
                <a:lnTo>
                  <a:pt x="261" y="39"/>
                </a:lnTo>
                <a:lnTo>
                  <a:pt x="263" y="41"/>
                </a:lnTo>
                <a:lnTo>
                  <a:pt x="261" y="43"/>
                </a:lnTo>
                <a:lnTo>
                  <a:pt x="260" y="44"/>
                </a:lnTo>
                <a:lnTo>
                  <a:pt x="260" y="46"/>
                </a:lnTo>
                <a:lnTo>
                  <a:pt x="260" y="48"/>
                </a:lnTo>
                <a:lnTo>
                  <a:pt x="260" y="51"/>
                </a:lnTo>
                <a:lnTo>
                  <a:pt x="258" y="53"/>
                </a:lnTo>
                <a:lnTo>
                  <a:pt x="258" y="56"/>
                </a:lnTo>
                <a:lnTo>
                  <a:pt x="260" y="58"/>
                </a:lnTo>
                <a:lnTo>
                  <a:pt x="260" y="62"/>
                </a:lnTo>
                <a:lnTo>
                  <a:pt x="260" y="63"/>
                </a:lnTo>
                <a:lnTo>
                  <a:pt x="260" y="69"/>
                </a:lnTo>
                <a:lnTo>
                  <a:pt x="260" y="70"/>
                </a:lnTo>
                <a:lnTo>
                  <a:pt x="260" y="72"/>
                </a:lnTo>
                <a:lnTo>
                  <a:pt x="260" y="74"/>
                </a:lnTo>
                <a:lnTo>
                  <a:pt x="260" y="75"/>
                </a:lnTo>
                <a:lnTo>
                  <a:pt x="260" y="77"/>
                </a:lnTo>
                <a:lnTo>
                  <a:pt x="260" y="79"/>
                </a:lnTo>
                <a:lnTo>
                  <a:pt x="260" y="81"/>
                </a:lnTo>
                <a:lnTo>
                  <a:pt x="260" y="82"/>
                </a:lnTo>
                <a:lnTo>
                  <a:pt x="260" y="84"/>
                </a:lnTo>
                <a:lnTo>
                  <a:pt x="260" y="86"/>
                </a:lnTo>
                <a:lnTo>
                  <a:pt x="260" y="87"/>
                </a:lnTo>
                <a:lnTo>
                  <a:pt x="260" y="89"/>
                </a:lnTo>
                <a:lnTo>
                  <a:pt x="260" y="91"/>
                </a:lnTo>
                <a:lnTo>
                  <a:pt x="260" y="93"/>
                </a:lnTo>
                <a:lnTo>
                  <a:pt x="260" y="93"/>
                </a:lnTo>
                <a:lnTo>
                  <a:pt x="260" y="94"/>
                </a:lnTo>
                <a:lnTo>
                  <a:pt x="260" y="96"/>
                </a:lnTo>
                <a:lnTo>
                  <a:pt x="260" y="98"/>
                </a:lnTo>
                <a:lnTo>
                  <a:pt x="260" y="99"/>
                </a:lnTo>
                <a:lnTo>
                  <a:pt x="261" y="101"/>
                </a:lnTo>
                <a:lnTo>
                  <a:pt x="261" y="103"/>
                </a:lnTo>
                <a:lnTo>
                  <a:pt x="261" y="105"/>
                </a:lnTo>
                <a:lnTo>
                  <a:pt x="261" y="106"/>
                </a:lnTo>
                <a:lnTo>
                  <a:pt x="261" y="108"/>
                </a:lnTo>
                <a:lnTo>
                  <a:pt x="263" y="108"/>
                </a:lnTo>
                <a:lnTo>
                  <a:pt x="263" y="110"/>
                </a:lnTo>
                <a:lnTo>
                  <a:pt x="263" y="112"/>
                </a:lnTo>
                <a:lnTo>
                  <a:pt x="263" y="113"/>
                </a:lnTo>
                <a:lnTo>
                  <a:pt x="263" y="115"/>
                </a:lnTo>
                <a:lnTo>
                  <a:pt x="265" y="117"/>
                </a:lnTo>
                <a:lnTo>
                  <a:pt x="265" y="118"/>
                </a:lnTo>
                <a:lnTo>
                  <a:pt x="267" y="120"/>
                </a:lnTo>
                <a:lnTo>
                  <a:pt x="267" y="122"/>
                </a:lnTo>
                <a:lnTo>
                  <a:pt x="267" y="124"/>
                </a:lnTo>
                <a:lnTo>
                  <a:pt x="267" y="125"/>
                </a:lnTo>
                <a:lnTo>
                  <a:pt x="268" y="134"/>
                </a:lnTo>
                <a:lnTo>
                  <a:pt x="270" y="137"/>
                </a:lnTo>
                <a:lnTo>
                  <a:pt x="274" y="146"/>
                </a:lnTo>
                <a:lnTo>
                  <a:pt x="274" y="148"/>
                </a:lnTo>
                <a:lnTo>
                  <a:pt x="274" y="149"/>
                </a:lnTo>
                <a:lnTo>
                  <a:pt x="272" y="158"/>
                </a:lnTo>
                <a:lnTo>
                  <a:pt x="272" y="161"/>
                </a:lnTo>
                <a:lnTo>
                  <a:pt x="272" y="165"/>
                </a:lnTo>
                <a:lnTo>
                  <a:pt x="272" y="168"/>
                </a:lnTo>
                <a:lnTo>
                  <a:pt x="275" y="173"/>
                </a:lnTo>
                <a:lnTo>
                  <a:pt x="275" y="175"/>
                </a:lnTo>
                <a:lnTo>
                  <a:pt x="275" y="177"/>
                </a:lnTo>
                <a:lnTo>
                  <a:pt x="277" y="179"/>
                </a:lnTo>
                <a:lnTo>
                  <a:pt x="282" y="185"/>
                </a:lnTo>
                <a:lnTo>
                  <a:pt x="282" y="187"/>
                </a:lnTo>
                <a:lnTo>
                  <a:pt x="284" y="191"/>
                </a:lnTo>
                <a:lnTo>
                  <a:pt x="284" y="192"/>
                </a:lnTo>
                <a:lnTo>
                  <a:pt x="286" y="194"/>
                </a:lnTo>
                <a:lnTo>
                  <a:pt x="286" y="196"/>
                </a:lnTo>
                <a:lnTo>
                  <a:pt x="287" y="198"/>
                </a:lnTo>
                <a:lnTo>
                  <a:pt x="287" y="198"/>
                </a:lnTo>
                <a:lnTo>
                  <a:pt x="289" y="199"/>
                </a:lnTo>
                <a:lnTo>
                  <a:pt x="289" y="201"/>
                </a:lnTo>
                <a:lnTo>
                  <a:pt x="289" y="203"/>
                </a:lnTo>
                <a:lnTo>
                  <a:pt x="289" y="204"/>
                </a:lnTo>
                <a:lnTo>
                  <a:pt x="291" y="206"/>
                </a:lnTo>
                <a:lnTo>
                  <a:pt x="291" y="208"/>
                </a:lnTo>
                <a:lnTo>
                  <a:pt x="291" y="208"/>
                </a:lnTo>
                <a:lnTo>
                  <a:pt x="292" y="208"/>
                </a:lnTo>
                <a:lnTo>
                  <a:pt x="292" y="210"/>
                </a:lnTo>
                <a:lnTo>
                  <a:pt x="294" y="211"/>
                </a:lnTo>
                <a:lnTo>
                  <a:pt x="294" y="213"/>
                </a:lnTo>
                <a:lnTo>
                  <a:pt x="296" y="215"/>
                </a:lnTo>
                <a:lnTo>
                  <a:pt x="296" y="216"/>
                </a:lnTo>
                <a:lnTo>
                  <a:pt x="298" y="218"/>
                </a:lnTo>
                <a:lnTo>
                  <a:pt x="299" y="220"/>
                </a:lnTo>
                <a:lnTo>
                  <a:pt x="299" y="223"/>
                </a:lnTo>
                <a:lnTo>
                  <a:pt x="301" y="227"/>
                </a:lnTo>
                <a:lnTo>
                  <a:pt x="303" y="228"/>
                </a:lnTo>
                <a:lnTo>
                  <a:pt x="304" y="228"/>
                </a:lnTo>
                <a:lnTo>
                  <a:pt x="304" y="230"/>
                </a:lnTo>
                <a:lnTo>
                  <a:pt x="304" y="232"/>
                </a:lnTo>
                <a:lnTo>
                  <a:pt x="304" y="234"/>
                </a:lnTo>
                <a:lnTo>
                  <a:pt x="306" y="234"/>
                </a:lnTo>
                <a:lnTo>
                  <a:pt x="303" y="234"/>
                </a:lnTo>
                <a:lnTo>
                  <a:pt x="301" y="234"/>
                </a:lnTo>
                <a:lnTo>
                  <a:pt x="294" y="234"/>
                </a:lnTo>
                <a:lnTo>
                  <a:pt x="289" y="234"/>
                </a:lnTo>
                <a:lnTo>
                  <a:pt x="274" y="234"/>
                </a:lnTo>
                <a:lnTo>
                  <a:pt x="268" y="234"/>
                </a:lnTo>
                <a:lnTo>
                  <a:pt x="267" y="234"/>
                </a:lnTo>
                <a:lnTo>
                  <a:pt x="258" y="234"/>
                </a:lnTo>
                <a:lnTo>
                  <a:pt x="253" y="234"/>
                </a:lnTo>
                <a:lnTo>
                  <a:pt x="249" y="234"/>
                </a:lnTo>
                <a:lnTo>
                  <a:pt x="244" y="234"/>
                </a:lnTo>
                <a:lnTo>
                  <a:pt x="232" y="234"/>
                </a:lnTo>
                <a:lnTo>
                  <a:pt x="231" y="235"/>
                </a:lnTo>
                <a:lnTo>
                  <a:pt x="229" y="235"/>
                </a:lnTo>
                <a:lnTo>
                  <a:pt x="227" y="235"/>
                </a:lnTo>
                <a:lnTo>
                  <a:pt x="224" y="235"/>
                </a:lnTo>
                <a:lnTo>
                  <a:pt x="222" y="235"/>
                </a:lnTo>
                <a:lnTo>
                  <a:pt x="220" y="235"/>
                </a:lnTo>
                <a:lnTo>
                  <a:pt x="220" y="234"/>
                </a:lnTo>
                <a:lnTo>
                  <a:pt x="218" y="234"/>
                </a:lnTo>
                <a:lnTo>
                  <a:pt x="215" y="235"/>
                </a:lnTo>
                <a:lnTo>
                  <a:pt x="208" y="235"/>
                </a:lnTo>
                <a:lnTo>
                  <a:pt x="200" y="235"/>
                </a:lnTo>
                <a:lnTo>
                  <a:pt x="198" y="235"/>
                </a:lnTo>
                <a:lnTo>
                  <a:pt x="194" y="235"/>
                </a:lnTo>
                <a:lnTo>
                  <a:pt x="189" y="235"/>
                </a:lnTo>
                <a:lnTo>
                  <a:pt x="179" y="235"/>
                </a:lnTo>
                <a:lnTo>
                  <a:pt x="177" y="235"/>
                </a:lnTo>
                <a:lnTo>
                  <a:pt x="174" y="235"/>
                </a:lnTo>
                <a:lnTo>
                  <a:pt x="167" y="235"/>
                </a:lnTo>
                <a:lnTo>
                  <a:pt x="162" y="235"/>
                </a:lnTo>
                <a:lnTo>
                  <a:pt x="160" y="235"/>
                </a:lnTo>
                <a:lnTo>
                  <a:pt x="155" y="235"/>
                </a:lnTo>
                <a:lnTo>
                  <a:pt x="155" y="235"/>
                </a:lnTo>
                <a:lnTo>
                  <a:pt x="146" y="235"/>
                </a:lnTo>
                <a:lnTo>
                  <a:pt x="141" y="235"/>
                </a:lnTo>
                <a:lnTo>
                  <a:pt x="138" y="235"/>
                </a:lnTo>
                <a:lnTo>
                  <a:pt x="134" y="235"/>
                </a:lnTo>
                <a:lnTo>
                  <a:pt x="126" y="235"/>
                </a:lnTo>
                <a:lnTo>
                  <a:pt x="122" y="235"/>
                </a:lnTo>
                <a:lnTo>
                  <a:pt x="119" y="235"/>
                </a:lnTo>
                <a:lnTo>
                  <a:pt x="115" y="235"/>
                </a:lnTo>
                <a:lnTo>
                  <a:pt x="110" y="235"/>
                </a:lnTo>
                <a:lnTo>
                  <a:pt x="108" y="235"/>
                </a:lnTo>
                <a:lnTo>
                  <a:pt x="105" y="235"/>
                </a:lnTo>
                <a:lnTo>
                  <a:pt x="100" y="235"/>
                </a:lnTo>
                <a:lnTo>
                  <a:pt x="98" y="235"/>
                </a:lnTo>
                <a:lnTo>
                  <a:pt x="96" y="235"/>
                </a:lnTo>
                <a:lnTo>
                  <a:pt x="91" y="235"/>
                </a:lnTo>
                <a:lnTo>
                  <a:pt x="86" y="235"/>
                </a:lnTo>
                <a:lnTo>
                  <a:pt x="83" y="235"/>
                </a:lnTo>
                <a:lnTo>
                  <a:pt x="71" y="235"/>
                </a:lnTo>
                <a:lnTo>
                  <a:pt x="67" y="235"/>
                </a:lnTo>
                <a:lnTo>
                  <a:pt x="62" y="235"/>
                </a:lnTo>
                <a:lnTo>
                  <a:pt x="57" y="235"/>
                </a:lnTo>
                <a:lnTo>
                  <a:pt x="53" y="235"/>
                </a:lnTo>
                <a:lnTo>
                  <a:pt x="50" y="235"/>
                </a:lnTo>
                <a:lnTo>
                  <a:pt x="48" y="235"/>
                </a:lnTo>
                <a:lnTo>
                  <a:pt x="41" y="235"/>
                </a:lnTo>
                <a:lnTo>
                  <a:pt x="40" y="235"/>
                </a:lnTo>
                <a:lnTo>
                  <a:pt x="34" y="235"/>
                </a:lnTo>
                <a:lnTo>
                  <a:pt x="33" y="235"/>
                </a:lnTo>
                <a:lnTo>
                  <a:pt x="31" y="235"/>
                </a:lnTo>
                <a:lnTo>
                  <a:pt x="29" y="235"/>
                </a:lnTo>
                <a:lnTo>
                  <a:pt x="24" y="235"/>
                </a:lnTo>
                <a:lnTo>
                  <a:pt x="19" y="235"/>
                </a:lnTo>
                <a:lnTo>
                  <a:pt x="17" y="235"/>
                </a:lnTo>
                <a:lnTo>
                  <a:pt x="16" y="235"/>
                </a:lnTo>
                <a:lnTo>
                  <a:pt x="5" y="235"/>
                </a:lnTo>
                <a:lnTo>
                  <a:pt x="3" y="235"/>
                </a:lnTo>
                <a:lnTo>
                  <a:pt x="2" y="235"/>
                </a:lnTo>
                <a:lnTo>
                  <a:pt x="2" y="227"/>
                </a:lnTo>
                <a:lnTo>
                  <a:pt x="2" y="225"/>
                </a:lnTo>
                <a:lnTo>
                  <a:pt x="2" y="223"/>
                </a:lnTo>
                <a:lnTo>
                  <a:pt x="2" y="215"/>
                </a:lnTo>
                <a:lnTo>
                  <a:pt x="2" y="213"/>
                </a:lnTo>
                <a:lnTo>
                  <a:pt x="2" y="211"/>
                </a:lnTo>
                <a:lnTo>
                  <a:pt x="2" y="208"/>
                </a:lnTo>
                <a:lnTo>
                  <a:pt x="2" y="203"/>
                </a:lnTo>
                <a:lnTo>
                  <a:pt x="2" y="198"/>
                </a:lnTo>
                <a:lnTo>
                  <a:pt x="2" y="185"/>
                </a:lnTo>
                <a:lnTo>
                  <a:pt x="2" y="184"/>
                </a:lnTo>
                <a:lnTo>
                  <a:pt x="2" y="180"/>
                </a:lnTo>
                <a:lnTo>
                  <a:pt x="2" y="175"/>
                </a:lnTo>
                <a:lnTo>
                  <a:pt x="2" y="168"/>
                </a:lnTo>
                <a:lnTo>
                  <a:pt x="2" y="161"/>
                </a:lnTo>
                <a:lnTo>
                  <a:pt x="2" y="160"/>
                </a:lnTo>
                <a:lnTo>
                  <a:pt x="2" y="158"/>
                </a:lnTo>
                <a:lnTo>
                  <a:pt x="2" y="155"/>
                </a:lnTo>
                <a:lnTo>
                  <a:pt x="2" y="153"/>
                </a:lnTo>
                <a:lnTo>
                  <a:pt x="2" y="153"/>
                </a:lnTo>
                <a:lnTo>
                  <a:pt x="2" y="148"/>
                </a:lnTo>
                <a:lnTo>
                  <a:pt x="2" y="146"/>
                </a:lnTo>
                <a:lnTo>
                  <a:pt x="2" y="141"/>
                </a:lnTo>
                <a:lnTo>
                  <a:pt x="2" y="139"/>
                </a:lnTo>
                <a:lnTo>
                  <a:pt x="2" y="127"/>
                </a:lnTo>
                <a:lnTo>
                  <a:pt x="2" y="125"/>
                </a:lnTo>
                <a:lnTo>
                  <a:pt x="2" y="124"/>
                </a:lnTo>
                <a:lnTo>
                  <a:pt x="2" y="122"/>
                </a:lnTo>
                <a:lnTo>
                  <a:pt x="2" y="113"/>
                </a:lnTo>
                <a:lnTo>
                  <a:pt x="2" y="112"/>
                </a:lnTo>
                <a:lnTo>
                  <a:pt x="2" y="108"/>
                </a:lnTo>
                <a:lnTo>
                  <a:pt x="2" y="106"/>
                </a:lnTo>
                <a:lnTo>
                  <a:pt x="2" y="103"/>
                </a:lnTo>
                <a:lnTo>
                  <a:pt x="2" y="101"/>
                </a:lnTo>
                <a:lnTo>
                  <a:pt x="2" y="99"/>
                </a:lnTo>
                <a:lnTo>
                  <a:pt x="2" y="98"/>
                </a:lnTo>
                <a:lnTo>
                  <a:pt x="2" y="96"/>
                </a:lnTo>
                <a:lnTo>
                  <a:pt x="2" y="94"/>
                </a:lnTo>
                <a:lnTo>
                  <a:pt x="2" y="93"/>
                </a:lnTo>
                <a:lnTo>
                  <a:pt x="2" y="93"/>
                </a:lnTo>
                <a:lnTo>
                  <a:pt x="2" y="87"/>
                </a:lnTo>
                <a:lnTo>
                  <a:pt x="2" y="82"/>
                </a:lnTo>
                <a:lnTo>
                  <a:pt x="2" y="81"/>
                </a:lnTo>
                <a:lnTo>
                  <a:pt x="2" y="79"/>
                </a:lnTo>
                <a:lnTo>
                  <a:pt x="2" y="75"/>
                </a:lnTo>
                <a:lnTo>
                  <a:pt x="2" y="63"/>
                </a:lnTo>
                <a:lnTo>
                  <a:pt x="2" y="63"/>
                </a:lnTo>
                <a:lnTo>
                  <a:pt x="2" y="58"/>
                </a:lnTo>
                <a:lnTo>
                  <a:pt x="2" y="53"/>
                </a:lnTo>
                <a:lnTo>
                  <a:pt x="2" y="48"/>
                </a:lnTo>
                <a:lnTo>
                  <a:pt x="2" y="48"/>
                </a:lnTo>
                <a:lnTo>
                  <a:pt x="2" y="46"/>
                </a:lnTo>
                <a:lnTo>
                  <a:pt x="2" y="44"/>
                </a:lnTo>
                <a:lnTo>
                  <a:pt x="2" y="39"/>
                </a:lnTo>
                <a:lnTo>
                  <a:pt x="2" y="32"/>
                </a:lnTo>
                <a:lnTo>
                  <a:pt x="0" y="32"/>
                </a:lnTo>
                <a:lnTo>
                  <a:pt x="0" y="17"/>
                </a:lnTo>
                <a:lnTo>
                  <a:pt x="0" y="17"/>
                </a:lnTo>
                <a:lnTo>
                  <a:pt x="0" y="5"/>
                </a:lnTo>
                <a:lnTo>
                  <a:pt x="0" y="0"/>
                </a:lnTo>
                <a:lnTo>
                  <a:pt x="3" y="0"/>
                </a:lnTo>
                <a:lnTo>
                  <a:pt x="5" y="0"/>
                </a:lnTo>
                <a:lnTo>
                  <a:pt x="10" y="0"/>
                </a:lnTo>
                <a:lnTo>
                  <a:pt x="17" y="0"/>
                </a:lnTo>
                <a:lnTo>
                  <a:pt x="19" y="0"/>
                </a:lnTo>
                <a:lnTo>
                  <a:pt x="21" y="0"/>
                </a:lnTo>
                <a:lnTo>
                  <a:pt x="29" y="0"/>
                </a:lnTo>
                <a:lnTo>
                  <a:pt x="34" y="0"/>
                </a:lnTo>
                <a:lnTo>
                  <a:pt x="38" y="0"/>
                </a:lnTo>
                <a:lnTo>
                  <a:pt x="41" y="0"/>
                </a:lnTo>
                <a:lnTo>
                  <a:pt x="45" y="0"/>
                </a:lnTo>
                <a:lnTo>
                  <a:pt x="48" y="0"/>
                </a:lnTo>
                <a:lnTo>
                  <a:pt x="59" y="0"/>
                </a:lnTo>
                <a:lnTo>
                  <a:pt x="62" y="0"/>
                </a:lnTo>
                <a:lnTo>
                  <a:pt x="65" y="0"/>
                </a:lnTo>
                <a:lnTo>
                  <a:pt x="67" y="0"/>
                </a:lnTo>
                <a:lnTo>
                  <a:pt x="69" y="0"/>
                </a:lnTo>
                <a:lnTo>
                  <a:pt x="72" y="0"/>
                </a:lnTo>
                <a:lnTo>
                  <a:pt x="74" y="0"/>
                </a:lnTo>
                <a:lnTo>
                  <a:pt x="77" y="0"/>
                </a:lnTo>
                <a:lnTo>
                  <a:pt x="79" y="0"/>
                </a:lnTo>
                <a:lnTo>
                  <a:pt x="79" y="0"/>
                </a:lnTo>
                <a:lnTo>
                  <a:pt x="83" y="0"/>
                </a:lnTo>
                <a:lnTo>
                  <a:pt x="88" y="0"/>
                </a:lnTo>
                <a:lnTo>
                  <a:pt x="91" y="0"/>
                </a:lnTo>
                <a:lnTo>
                  <a:pt x="95" y="0"/>
                </a:lnTo>
                <a:lnTo>
                  <a:pt x="95" y="0"/>
                </a:lnTo>
                <a:lnTo>
                  <a:pt x="98" y="0"/>
                </a:lnTo>
                <a:lnTo>
                  <a:pt x="100" y="0"/>
                </a:lnTo>
                <a:lnTo>
                  <a:pt x="103" y="0"/>
                </a:lnTo>
                <a:lnTo>
                  <a:pt x="107" y="0"/>
                </a:lnTo>
                <a:lnTo>
                  <a:pt x="110" y="0"/>
                </a:lnTo>
                <a:lnTo>
                  <a:pt x="117" y="1"/>
                </a:lnTo>
                <a:lnTo>
                  <a:pt x="124" y="1"/>
                </a:lnTo>
                <a:lnTo>
                  <a:pt x="126" y="1"/>
                </a:lnTo>
                <a:lnTo>
                  <a:pt x="127" y="1"/>
                </a:lnTo>
                <a:lnTo>
                  <a:pt x="129" y="1"/>
                </a:lnTo>
                <a:lnTo>
                  <a:pt x="134" y="1"/>
                </a:lnTo>
                <a:lnTo>
                  <a:pt x="138" y="1"/>
                </a:lnTo>
                <a:lnTo>
                  <a:pt x="150" y="1"/>
                </a:lnTo>
                <a:lnTo>
                  <a:pt x="155" y="1"/>
                </a:lnTo>
                <a:lnTo>
                  <a:pt x="158" y="1"/>
                </a:lnTo>
                <a:lnTo>
                  <a:pt x="162" y="1"/>
                </a:lnTo>
                <a:lnTo>
                  <a:pt x="163" y="1"/>
                </a:lnTo>
                <a:lnTo>
                  <a:pt x="167" y="1"/>
                </a:lnTo>
                <a:lnTo>
                  <a:pt x="175" y="1"/>
                </a:lnTo>
                <a:lnTo>
                  <a:pt x="177" y="1"/>
                </a:lnTo>
                <a:lnTo>
                  <a:pt x="179" y="1"/>
                </a:lnTo>
                <a:lnTo>
                  <a:pt x="181" y="1"/>
                </a:lnTo>
                <a:lnTo>
                  <a:pt x="186" y="1"/>
                </a:lnTo>
                <a:lnTo>
                  <a:pt x="189" y="1"/>
                </a:lnTo>
                <a:lnTo>
                  <a:pt x="191" y="1"/>
                </a:lnTo>
                <a:lnTo>
                  <a:pt x="193" y="1"/>
                </a:lnTo>
                <a:lnTo>
                  <a:pt x="198" y="1"/>
                </a:lnTo>
                <a:lnTo>
                  <a:pt x="200" y="1"/>
                </a:lnTo>
                <a:lnTo>
                  <a:pt x="203" y="1"/>
                </a:lnTo>
                <a:lnTo>
                  <a:pt x="205" y="1"/>
                </a:lnTo>
                <a:lnTo>
                  <a:pt x="208" y="1"/>
                </a:lnTo>
                <a:lnTo>
                  <a:pt x="210" y="1"/>
                </a:lnTo>
                <a:lnTo>
                  <a:pt x="213" y="1"/>
                </a:lnTo>
                <a:lnTo>
                  <a:pt x="215" y="1"/>
                </a:lnTo>
                <a:lnTo>
                  <a:pt x="222" y="1"/>
                </a:lnTo>
                <a:lnTo>
                  <a:pt x="229" y="1"/>
                </a:lnTo>
                <a:lnTo>
                  <a:pt x="231" y="1"/>
                </a:lnTo>
                <a:lnTo>
                  <a:pt x="237" y="1"/>
                </a:lnTo>
                <a:lnTo>
                  <a:pt x="241" y="1"/>
                </a:lnTo>
                <a:lnTo>
                  <a:pt x="244" y="1"/>
                </a:lnTo>
                <a:lnTo>
                  <a:pt x="251" y="1"/>
                </a:lnTo>
                <a:lnTo>
                  <a:pt x="258" y="1"/>
                </a:lnTo>
                <a:lnTo>
                  <a:pt x="260" y="1"/>
                </a:lnTo>
                <a:lnTo>
                  <a:pt x="265" y="1"/>
                </a:lnTo>
                <a:lnTo>
                  <a:pt x="267" y="1"/>
                </a:lnTo>
                <a:lnTo>
                  <a:pt x="267" y="1"/>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06" name="Freeform 134"/>
          <p:cNvSpPr>
            <a:spLocks/>
          </p:cNvSpPr>
          <p:nvPr/>
        </p:nvSpPr>
        <p:spPr bwMode="auto">
          <a:xfrm>
            <a:off x="6355557" y="1431132"/>
            <a:ext cx="369094" cy="330994"/>
          </a:xfrm>
          <a:custGeom>
            <a:avLst/>
            <a:gdLst/>
            <a:ahLst/>
            <a:cxnLst>
              <a:cxn ang="0">
                <a:pos x="21" y="8"/>
              </a:cxn>
              <a:cxn ang="0">
                <a:pos x="64" y="5"/>
              </a:cxn>
              <a:cxn ang="0">
                <a:pos x="93" y="3"/>
              </a:cxn>
              <a:cxn ang="0">
                <a:pos x="124" y="0"/>
              </a:cxn>
              <a:cxn ang="0">
                <a:pos x="150" y="24"/>
              </a:cxn>
              <a:cxn ang="0">
                <a:pos x="148" y="39"/>
              </a:cxn>
              <a:cxn ang="0">
                <a:pos x="170" y="50"/>
              </a:cxn>
              <a:cxn ang="0">
                <a:pos x="184" y="53"/>
              </a:cxn>
              <a:cxn ang="0">
                <a:pos x="191" y="67"/>
              </a:cxn>
              <a:cxn ang="0">
                <a:pos x="196" y="84"/>
              </a:cxn>
              <a:cxn ang="0">
                <a:pos x="208" y="93"/>
              </a:cxn>
              <a:cxn ang="0">
                <a:pos x="215" y="108"/>
              </a:cxn>
              <a:cxn ang="0">
                <a:pos x="224" y="115"/>
              </a:cxn>
              <a:cxn ang="0">
                <a:pos x="241" y="118"/>
              </a:cxn>
              <a:cxn ang="0">
                <a:pos x="248" y="122"/>
              </a:cxn>
              <a:cxn ang="0">
                <a:pos x="243" y="134"/>
              </a:cxn>
              <a:cxn ang="0">
                <a:pos x="249" y="137"/>
              </a:cxn>
              <a:cxn ang="0">
                <a:pos x="246" y="148"/>
              </a:cxn>
              <a:cxn ang="0">
                <a:pos x="255" y="156"/>
              </a:cxn>
              <a:cxn ang="0">
                <a:pos x="265" y="160"/>
              </a:cxn>
              <a:cxn ang="0">
                <a:pos x="270" y="165"/>
              </a:cxn>
              <a:cxn ang="0">
                <a:pos x="272" y="173"/>
              </a:cxn>
              <a:cxn ang="0">
                <a:pos x="279" y="175"/>
              </a:cxn>
              <a:cxn ang="0">
                <a:pos x="284" y="177"/>
              </a:cxn>
              <a:cxn ang="0">
                <a:pos x="291" y="180"/>
              </a:cxn>
              <a:cxn ang="0">
                <a:pos x="303" y="173"/>
              </a:cxn>
              <a:cxn ang="0">
                <a:pos x="310" y="180"/>
              </a:cxn>
              <a:cxn ang="0">
                <a:pos x="301" y="187"/>
              </a:cxn>
              <a:cxn ang="0">
                <a:pos x="294" y="192"/>
              </a:cxn>
              <a:cxn ang="0">
                <a:pos x="289" y="204"/>
              </a:cxn>
              <a:cxn ang="0">
                <a:pos x="282" y="220"/>
              </a:cxn>
              <a:cxn ang="0">
                <a:pos x="277" y="234"/>
              </a:cxn>
              <a:cxn ang="0">
                <a:pos x="270" y="254"/>
              </a:cxn>
              <a:cxn ang="0">
                <a:pos x="272" y="268"/>
              </a:cxn>
              <a:cxn ang="0">
                <a:pos x="265" y="278"/>
              </a:cxn>
              <a:cxn ang="0">
                <a:pos x="231" y="278"/>
              </a:cxn>
              <a:cxn ang="0">
                <a:pos x="205" y="278"/>
              </a:cxn>
              <a:cxn ang="0">
                <a:pos x="186" y="278"/>
              </a:cxn>
              <a:cxn ang="0">
                <a:pos x="162" y="278"/>
              </a:cxn>
              <a:cxn ang="0">
                <a:pos x="127" y="278"/>
              </a:cxn>
              <a:cxn ang="0">
                <a:pos x="100" y="277"/>
              </a:cxn>
              <a:cxn ang="0">
                <a:pos x="79" y="277"/>
              </a:cxn>
              <a:cxn ang="0">
                <a:pos x="65" y="277"/>
              </a:cxn>
              <a:cxn ang="0">
                <a:pos x="34" y="277"/>
              </a:cxn>
              <a:cxn ang="0">
                <a:pos x="3" y="277"/>
              </a:cxn>
              <a:cxn ang="0">
                <a:pos x="0" y="247"/>
              </a:cxn>
              <a:cxn ang="0">
                <a:pos x="0" y="220"/>
              </a:cxn>
              <a:cxn ang="0">
                <a:pos x="0" y="196"/>
              </a:cxn>
              <a:cxn ang="0">
                <a:pos x="2" y="173"/>
              </a:cxn>
              <a:cxn ang="0">
                <a:pos x="2" y="146"/>
              </a:cxn>
              <a:cxn ang="0">
                <a:pos x="2" y="130"/>
              </a:cxn>
              <a:cxn ang="0">
                <a:pos x="2" y="106"/>
              </a:cxn>
              <a:cxn ang="0">
                <a:pos x="2" y="89"/>
              </a:cxn>
              <a:cxn ang="0">
                <a:pos x="2" y="53"/>
              </a:cxn>
              <a:cxn ang="0">
                <a:pos x="2" y="8"/>
              </a:cxn>
            </a:cxnLst>
            <a:rect l="0" t="0" r="r" b="b"/>
            <a:pathLst>
              <a:path w="310" h="278">
                <a:moveTo>
                  <a:pt x="2" y="8"/>
                </a:moveTo>
                <a:lnTo>
                  <a:pt x="3" y="8"/>
                </a:lnTo>
                <a:lnTo>
                  <a:pt x="10" y="8"/>
                </a:lnTo>
                <a:lnTo>
                  <a:pt x="12" y="8"/>
                </a:lnTo>
                <a:lnTo>
                  <a:pt x="14" y="8"/>
                </a:lnTo>
                <a:lnTo>
                  <a:pt x="17" y="8"/>
                </a:lnTo>
                <a:lnTo>
                  <a:pt x="21" y="8"/>
                </a:lnTo>
                <a:lnTo>
                  <a:pt x="22" y="8"/>
                </a:lnTo>
                <a:lnTo>
                  <a:pt x="34" y="7"/>
                </a:lnTo>
                <a:lnTo>
                  <a:pt x="40" y="7"/>
                </a:lnTo>
                <a:lnTo>
                  <a:pt x="45" y="7"/>
                </a:lnTo>
                <a:lnTo>
                  <a:pt x="53" y="5"/>
                </a:lnTo>
                <a:lnTo>
                  <a:pt x="62" y="5"/>
                </a:lnTo>
                <a:lnTo>
                  <a:pt x="64" y="5"/>
                </a:lnTo>
                <a:lnTo>
                  <a:pt x="65" y="5"/>
                </a:lnTo>
                <a:lnTo>
                  <a:pt x="69" y="5"/>
                </a:lnTo>
                <a:lnTo>
                  <a:pt x="71" y="5"/>
                </a:lnTo>
                <a:lnTo>
                  <a:pt x="77" y="3"/>
                </a:lnTo>
                <a:lnTo>
                  <a:pt x="84" y="3"/>
                </a:lnTo>
                <a:lnTo>
                  <a:pt x="88" y="3"/>
                </a:lnTo>
                <a:lnTo>
                  <a:pt x="93" y="3"/>
                </a:lnTo>
                <a:lnTo>
                  <a:pt x="102" y="1"/>
                </a:lnTo>
                <a:lnTo>
                  <a:pt x="105" y="1"/>
                </a:lnTo>
                <a:lnTo>
                  <a:pt x="107" y="1"/>
                </a:lnTo>
                <a:lnTo>
                  <a:pt x="114" y="1"/>
                </a:lnTo>
                <a:lnTo>
                  <a:pt x="119" y="1"/>
                </a:lnTo>
                <a:lnTo>
                  <a:pt x="122" y="1"/>
                </a:lnTo>
                <a:lnTo>
                  <a:pt x="124" y="0"/>
                </a:lnTo>
                <a:lnTo>
                  <a:pt x="126" y="0"/>
                </a:lnTo>
                <a:lnTo>
                  <a:pt x="131" y="8"/>
                </a:lnTo>
                <a:lnTo>
                  <a:pt x="134" y="12"/>
                </a:lnTo>
                <a:lnTo>
                  <a:pt x="136" y="15"/>
                </a:lnTo>
                <a:lnTo>
                  <a:pt x="139" y="17"/>
                </a:lnTo>
                <a:lnTo>
                  <a:pt x="145" y="20"/>
                </a:lnTo>
                <a:lnTo>
                  <a:pt x="150" y="24"/>
                </a:lnTo>
                <a:lnTo>
                  <a:pt x="151" y="26"/>
                </a:lnTo>
                <a:lnTo>
                  <a:pt x="153" y="26"/>
                </a:lnTo>
                <a:lnTo>
                  <a:pt x="153" y="29"/>
                </a:lnTo>
                <a:lnTo>
                  <a:pt x="150" y="36"/>
                </a:lnTo>
                <a:lnTo>
                  <a:pt x="150" y="38"/>
                </a:lnTo>
                <a:lnTo>
                  <a:pt x="148" y="38"/>
                </a:lnTo>
                <a:lnTo>
                  <a:pt x="148" y="39"/>
                </a:lnTo>
                <a:lnTo>
                  <a:pt x="150" y="41"/>
                </a:lnTo>
                <a:lnTo>
                  <a:pt x="150" y="43"/>
                </a:lnTo>
                <a:lnTo>
                  <a:pt x="151" y="43"/>
                </a:lnTo>
                <a:lnTo>
                  <a:pt x="153" y="44"/>
                </a:lnTo>
                <a:lnTo>
                  <a:pt x="155" y="46"/>
                </a:lnTo>
                <a:lnTo>
                  <a:pt x="160" y="48"/>
                </a:lnTo>
                <a:lnTo>
                  <a:pt x="170" y="50"/>
                </a:lnTo>
                <a:lnTo>
                  <a:pt x="174" y="51"/>
                </a:lnTo>
                <a:lnTo>
                  <a:pt x="175" y="51"/>
                </a:lnTo>
                <a:lnTo>
                  <a:pt x="177" y="51"/>
                </a:lnTo>
                <a:lnTo>
                  <a:pt x="181" y="53"/>
                </a:lnTo>
                <a:lnTo>
                  <a:pt x="182" y="53"/>
                </a:lnTo>
                <a:lnTo>
                  <a:pt x="184" y="53"/>
                </a:lnTo>
                <a:lnTo>
                  <a:pt x="184" y="53"/>
                </a:lnTo>
                <a:lnTo>
                  <a:pt x="188" y="53"/>
                </a:lnTo>
                <a:lnTo>
                  <a:pt x="189" y="53"/>
                </a:lnTo>
                <a:lnTo>
                  <a:pt x="191" y="55"/>
                </a:lnTo>
                <a:lnTo>
                  <a:pt x="191" y="56"/>
                </a:lnTo>
                <a:lnTo>
                  <a:pt x="191" y="58"/>
                </a:lnTo>
                <a:lnTo>
                  <a:pt x="193" y="60"/>
                </a:lnTo>
                <a:lnTo>
                  <a:pt x="191" y="67"/>
                </a:lnTo>
                <a:lnTo>
                  <a:pt x="189" y="72"/>
                </a:lnTo>
                <a:lnTo>
                  <a:pt x="189" y="74"/>
                </a:lnTo>
                <a:lnTo>
                  <a:pt x="189" y="75"/>
                </a:lnTo>
                <a:lnTo>
                  <a:pt x="191" y="79"/>
                </a:lnTo>
                <a:lnTo>
                  <a:pt x="191" y="82"/>
                </a:lnTo>
                <a:lnTo>
                  <a:pt x="193" y="84"/>
                </a:lnTo>
                <a:lnTo>
                  <a:pt x="196" y="84"/>
                </a:lnTo>
                <a:lnTo>
                  <a:pt x="200" y="86"/>
                </a:lnTo>
                <a:lnTo>
                  <a:pt x="200" y="87"/>
                </a:lnTo>
                <a:lnTo>
                  <a:pt x="201" y="87"/>
                </a:lnTo>
                <a:lnTo>
                  <a:pt x="203" y="89"/>
                </a:lnTo>
                <a:lnTo>
                  <a:pt x="206" y="91"/>
                </a:lnTo>
                <a:lnTo>
                  <a:pt x="208" y="91"/>
                </a:lnTo>
                <a:lnTo>
                  <a:pt x="208" y="93"/>
                </a:lnTo>
                <a:lnTo>
                  <a:pt x="210" y="94"/>
                </a:lnTo>
                <a:lnTo>
                  <a:pt x="212" y="98"/>
                </a:lnTo>
                <a:lnTo>
                  <a:pt x="212" y="98"/>
                </a:lnTo>
                <a:lnTo>
                  <a:pt x="213" y="103"/>
                </a:lnTo>
                <a:lnTo>
                  <a:pt x="213" y="105"/>
                </a:lnTo>
                <a:lnTo>
                  <a:pt x="215" y="106"/>
                </a:lnTo>
                <a:lnTo>
                  <a:pt x="215" y="108"/>
                </a:lnTo>
                <a:lnTo>
                  <a:pt x="215" y="110"/>
                </a:lnTo>
                <a:lnTo>
                  <a:pt x="215" y="112"/>
                </a:lnTo>
                <a:lnTo>
                  <a:pt x="217" y="113"/>
                </a:lnTo>
                <a:lnTo>
                  <a:pt x="218" y="113"/>
                </a:lnTo>
                <a:lnTo>
                  <a:pt x="220" y="113"/>
                </a:lnTo>
                <a:lnTo>
                  <a:pt x="222" y="115"/>
                </a:lnTo>
                <a:lnTo>
                  <a:pt x="224" y="115"/>
                </a:lnTo>
                <a:lnTo>
                  <a:pt x="225" y="115"/>
                </a:lnTo>
                <a:lnTo>
                  <a:pt x="227" y="117"/>
                </a:lnTo>
                <a:lnTo>
                  <a:pt x="229" y="117"/>
                </a:lnTo>
                <a:lnTo>
                  <a:pt x="231" y="118"/>
                </a:lnTo>
                <a:lnTo>
                  <a:pt x="234" y="118"/>
                </a:lnTo>
                <a:lnTo>
                  <a:pt x="236" y="118"/>
                </a:lnTo>
                <a:lnTo>
                  <a:pt x="241" y="118"/>
                </a:lnTo>
                <a:lnTo>
                  <a:pt x="243" y="117"/>
                </a:lnTo>
                <a:lnTo>
                  <a:pt x="244" y="117"/>
                </a:lnTo>
                <a:lnTo>
                  <a:pt x="244" y="117"/>
                </a:lnTo>
                <a:lnTo>
                  <a:pt x="246" y="117"/>
                </a:lnTo>
                <a:lnTo>
                  <a:pt x="248" y="118"/>
                </a:lnTo>
                <a:lnTo>
                  <a:pt x="248" y="120"/>
                </a:lnTo>
                <a:lnTo>
                  <a:pt x="248" y="122"/>
                </a:lnTo>
                <a:lnTo>
                  <a:pt x="248" y="124"/>
                </a:lnTo>
                <a:lnTo>
                  <a:pt x="248" y="125"/>
                </a:lnTo>
                <a:lnTo>
                  <a:pt x="246" y="127"/>
                </a:lnTo>
                <a:lnTo>
                  <a:pt x="244" y="129"/>
                </a:lnTo>
                <a:lnTo>
                  <a:pt x="244" y="129"/>
                </a:lnTo>
                <a:lnTo>
                  <a:pt x="243" y="130"/>
                </a:lnTo>
                <a:lnTo>
                  <a:pt x="243" y="134"/>
                </a:lnTo>
                <a:lnTo>
                  <a:pt x="244" y="134"/>
                </a:lnTo>
                <a:lnTo>
                  <a:pt x="244" y="136"/>
                </a:lnTo>
                <a:lnTo>
                  <a:pt x="244" y="136"/>
                </a:lnTo>
                <a:lnTo>
                  <a:pt x="244" y="137"/>
                </a:lnTo>
                <a:lnTo>
                  <a:pt x="246" y="137"/>
                </a:lnTo>
                <a:lnTo>
                  <a:pt x="248" y="137"/>
                </a:lnTo>
                <a:lnTo>
                  <a:pt x="249" y="137"/>
                </a:lnTo>
                <a:lnTo>
                  <a:pt x="251" y="137"/>
                </a:lnTo>
                <a:lnTo>
                  <a:pt x="251" y="139"/>
                </a:lnTo>
                <a:lnTo>
                  <a:pt x="251" y="141"/>
                </a:lnTo>
                <a:lnTo>
                  <a:pt x="249" y="143"/>
                </a:lnTo>
                <a:lnTo>
                  <a:pt x="249" y="144"/>
                </a:lnTo>
                <a:lnTo>
                  <a:pt x="248" y="146"/>
                </a:lnTo>
                <a:lnTo>
                  <a:pt x="246" y="148"/>
                </a:lnTo>
                <a:lnTo>
                  <a:pt x="246" y="149"/>
                </a:lnTo>
                <a:lnTo>
                  <a:pt x="246" y="153"/>
                </a:lnTo>
                <a:lnTo>
                  <a:pt x="248" y="155"/>
                </a:lnTo>
                <a:lnTo>
                  <a:pt x="249" y="156"/>
                </a:lnTo>
                <a:lnTo>
                  <a:pt x="251" y="156"/>
                </a:lnTo>
                <a:lnTo>
                  <a:pt x="253" y="156"/>
                </a:lnTo>
                <a:lnTo>
                  <a:pt x="255" y="156"/>
                </a:lnTo>
                <a:lnTo>
                  <a:pt x="256" y="158"/>
                </a:lnTo>
                <a:lnTo>
                  <a:pt x="258" y="158"/>
                </a:lnTo>
                <a:lnTo>
                  <a:pt x="260" y="158"/>
                </a:lnTo>
                <a:lnTo>
                  <a:pt x="260" y="160"/>
                </a:lnTo>
                <a:lnTo>
                  <a:pt x="261" y="160"/>
                </a:lnTo>
                <a:lnTo>
                  <a:pt x="263" y="160"/>
                </a:lnTo>
                <a:lnTo>
                  <a:pt x="265" y="160"/>
                </a:lnTo>
                <a:lnTo>
                  <a:pt x="267" y="160"/>
                </a:lnTo>
                <a:lnTo>
                  <a:pt x="268" y="160"/>
                </a:lnTo>
                <a:lnTo>
                  <a:pt x="268" y="158"/>
                </a:lnTo>
                <a:lnTo>
                  <a:pt x="270" y="158"/>
                </a:lnTo>
                <a:lnTo>
                  <a:pt x="270" y="160"/>
                </a:lnTo>
                <a:lnTo>
                  <a:pt x="270" y="161"/>
                </a:lnTo>
                <a:lnTo>
                  <a:pt x="270" y="165"/>
                </a:lnTo>
                <a:lnTo>
                  <a:pt x="268" y="165"/>
                </a:lnTo>
                <a:lnTo>
                  <a:pt x="268" y="167"/>
                </a:lnTo>
                <a:lnTo>
                  <a:pt x="268" y="168"/>
                </a:lnTo>
                <a:lnTo>
                  <a:pt x="268" y="170"/>
                </a:lnTo>
                <a:lnTo>
                  <a:pt x="270" y="170"/>
                </a:lnTo>
                <a:lnTo>
                  <a:pt x="270" y="172"/>
                </a:lnTo>
                <a:lnTo>
                  <a:pt x="272" y="173"/>
                </a:lnTo>
                <a:lnTo>
                  <a:pt x="272" y="173"/>
                </a:lnTo>
                <a:lnTo>
                  <a:pt x="274" y="173"/>
                </a:lnTo>
                <a:lnTo>
                  <a:pt x="274" y="175"/>
                </a:lnTo>
                <a:lnTo>
                  <a:pt x="275" y="175"/>
                </a:lnTo>
                <a:lnTo>
                  <a:pt x="275" y="175"/>
                </a:lnTo>
                <a:lnTo>
                  <a:pt x="277" y="175"/>
                </a:lnTo>
                <a:lnTo>
                  <a:pt x="279" y="175"/>
                </a:lnTo>
                <a:lnTo>
                  <a:pt x="282" y="173"/>
                </a:lnTo>
                <a:lnTo>
                  <a:pt x="284" y="173"/>
                </a:lnTo>
                <a:lnTo>
                  <a:pt x="284" y="173"/>
                </a:lnTo>
                <a:lnTo>
                  <a:pt x="286" y="173"/>
                </a:lnTo>
                <a:lnTo>
                  <a:pt x="286" y="173"/>
                </a:lnTo>
                <a:lnTo>
                  <a:pt x="286" y="175"/>
                </a:lnTo>
                <a:lnTo>
                  <a:pt x="284" y="177"/>
                </a:lnTo>
                <a:lnTo>
                  <a:pt x="284" y="179"/>
                </a:lnTo>
                <a:lnTo>
                  <a:pt x="284" y="180"/>
                </a:lnTo>
                <a:lnTo>
                  <a:pt x="286" y="180"/>
                </a:lnTo>
                <a:lnTo>
                  <a:pt x="287" y="180"/>
                </a:lnTo>
                <a:lnTo>
                  <a:pt x="289" y="180"/>
                </a:lnTo>
                <a:lnTo>
                  <a:pt x="291" y="180"/>
                </a:lnTo>
                <a:lnTo>
                  <a:pt x="291" y="180"/>
                </a:lnTo>
                <a:lnTo>
                  <a:pt x="292" y="179"/>
                </a:lnTo>
                <a:lnTo>
                  <a:pt x="296" y="173"/>
                </a:lnTo>
                <a:lnTo>
                  <a:pt x="296" y="173"/>
                </a:lnTo>
                <a:lnTo>
                  <a:pt x="298" y="173"/>
                </a:lnTo>
                <a:lnTo>
                  <a:pt x="299" y="173"/>
                </a:lnTo>
                <a:lnTo>
                  <a:pt x="301" y="173"/>
                </a:lnTo>
                <a:lnTo>
                  <a:pt x="303" y="173"/>
                </a:lnTo>
                <a:lnTo>
                  <a:pt x="304" y="173"/>
                </a:lnTo>
                <a:lnTo>
                  <a:pt x="304" y="173"/>
                </a:lnTo>
                <a:lnTo>
                  <a:pt x="306" y="175"/>
                </a:lnTo>
                <a:lnTo>
                  <a:pt x="308" y="175"/>
                </a:lnTo>
                <a:lnTo>
                  <a:pt x="310" y="177"/>
                </a:lnTo>
                <a:lnTo>
                  <a:pt x="310" y="179"/>
                </a:lnTo>
                <a:lnTo>
                  <a:pt x="310" y="180"/>
                </a:lnTo>
                <a:lnTo>
                  <a:pt x="308" y="180"/>
                </a:lnTo>
                <a:lnTo>
                  <a:pt x="306" y="184"/>
                </a:lnTo>
                <a:lnTo>
                  <a:pt x="304" y="186"/>
                </a:lnTo>
                <a:lnTo>
                  <a:pt x="304" y="186"/>
                </a:lnTo>
                <a:lnTo>
                  <a:pt x="303" y="186"/>
                </a:lnTo>
                <a:lnTo>
                  <a:pt x="303" y="187"/>
                </a:lnTo>
                <a:lnTo>
                  <a:pt x="301" y="187"/>
                </a:lnTo>
                <a:lnTo>
                  <a:pt x="299" y="189"/>
                </a:lnTo>
                <a:lnTo>
                  <a:pt x="298" y="189"/>
                </a:lnTo>
                <a:lnTo>
                  <a:pt x="298" y="189"/>
                </a:lnTo>
                <a:lnTo>
                  <a:pt x="296" y="189"/>
                </a:lnTo>
                <a:lnTo>
                  <a:pt x="296" y="191"/>
                </a:lnTo>
                <a:lnTo>
                  <a:pt x="294" y="191"/>
                </a:lnTo>
                <a:lnTo>
                  <a:pt x="294" y="192"/>
                </a:lnTo>
                <a:lnTo>
                  <a:pt x="292" y="194"/>
                </a:lnTo>
                <a:lnTo>
                  <a:pt x="292" y="196"/>
                </a:lnTo>
                <a:lnTo>
                  <a:pt x="291" y="198"/>
                </a:lnTo>
                <a:lnTo>
                  <a:pt x="291" y="199"/>
                </a:lnTo>
                <a:lnTo>
                  <a:pt x="291" y="201"/>
                </a:lnTo>
                <a:lnTo>
                  <a:pt x="289" y="203"/>
                </a:lnTo>
                <a:lnTo>
                  <a:pt x="289" y="204"/>
                </a:lnTo>
                <a:lnTo>
                  <a:pt x="286" y="206"/>
                </a:lnTo>
                <a:lnTo>
                  <a:pt x="286" y="208"/>
                </a:lnTo>
                <a:lnTo>
                  <a:pt x="284" y="211"/>
                </a:lnTo>
                <a:lnTo>
                  <a:pt x="284" y="213"/>
                </a:lnTo>
                <a:lnTo>
                  <a:pt x="284" y="215"/>
                </a:lnTo>
                <a:lnTo>
                  <a:pt x="282" y="218"/>
                </a:lnTo>
                <a:lnTo>
                  <a:pt x="282" y="220"/>
                </a:lnTo>
                <a:lnTo>
                  <a:pt x="282" y="222"/>
                </a:lnTo>
                <a:lnTo>
                  <a:pt x="280" y="223"/>
                </a:lnTo>
                <a:lnTo>
                  <a:pt x="280" y="225"/>
                </a:lnTo>
                <a:lnTo>
                  <a:pt x="280" y="229"/>
                </a:lnTo>
                <a:lnTo>
                  <a:pt x="279" y="230"/>
                </a:lnTo>
                <a:lnTo>
                  <a:pt x="279" y="232"/>
                </a:lnTo>
                <a:lnTo>
                  <a:pt x="277" y="234"/>
                </a:lnTo>
                <a:lnTo>
                  <a:pt x="274" y="244"/>
                </a:lnTo>
                <a:lnTo>
                  <a:pt x="272" y="247"/>
                </a:lnTo>
                <a:lnTo>
                  <a:pt x="272" y="249"/>
                </a:lnTo>
                <a:lnTo>
                  <a:pt x="270" y="249"/>
                </a:lnTo>
                <a:lnTo>
                  <a:pt x="270" y="251"/>
                </a:lnTo>
                <a:lnTo>
                  <a:pt x="270" y="253"/>
                </a:lnTo>
                <a:lnTo>
                  <a:pt x="270" y="254"/>
                </a:lnTo>
                <a:lnTo>
                  <a:pt x="268" y="256"/>
                </a:lnTo>
                <a:lnTo>
                  <a:pt x="268" y="258"/>
                </a:lnTo>
                <a:lnTo>
                  <a:pt x="268" y="261"/>
                </a:lnTo>
                <a:lnTo>
                  <a:pt x="268" y="263"/>
                </a:lnTo>
                <a:lnTo>
                  <a:pt x="270" y="265"/>
                </a:lnTo>
                <a:lnTo>
                  <a:pt x="270" y="266"/>
                </a:lnTo>
                <a:lnTo>
                  <a:pt x="272" y="268"/>
                </a:lnTo>
                <a:lnTo>
                  <a:pt x="270" y="270"/>
                </a:lnTo>
                <a:lnTo>
                  <a:pt x="270" y="273"/>
                </a:lnTo>
                <a:lnTo>
                  <a:pt x="268" y="275"/>
                </a:lnTo>
                <a:lnTo>
                  <a:pt x="268" y="277"/>
                </a:lnTo>
                <a:lnTo>
                  <a:pt x="267" y="278"/>
                </a:lnTo>
                <a:lnTo>
                  <a:pt x="267" y="278"/>
                </a:lnTo>
                <a:lnTo>
                  <a:pt x="265" y="278"/>
                </a:lnTo>
                <a:lnTo>
                  <a:pt x="260" y="278"/>
                </a:lnTo>
                <a:lnTo>
                  <a:pt x="258" y="278"/>
                </a:lnTo>
                <a:lnTo>
                  <a:pt x="251" y="278"/>
                </a:lnTo>
                <a:lnTo>
                  <a:pt x="244" y="278"/>
                </a:lnTo>
                <a:lnTo>
                  <a:pt x="241" y="278"/>
                </a:lnTo>
                <a:lnTo>
                  <a:pt x="237" y="278"/>
                </a:lnTo>
                <a:lnTo>
                  <a:pt x="231" y="278"/>
                </a:lnTo>
                <a:lnTo>
                  <a:pt x="229" y="278"/>
                </a:lnTo>
                <a:lnTo>
                  <a:pt x="222" y="278"/>
                </a:lnTo>
                <a:lnTo>
                  <a:pt x="215" y="278"/>
                </a:lnTo>
                <a:lnTo>
                  <a:pt x="213" y="278"/>
                </a:lnTo>
                <a:lnTo>
                  <a:pt x="210" y="278"/>
                </a:lnTo>
                <a:lnTo>
                  <a:pt x="208" y="278"/>
                </a:lnTo>
                <a:lnTo>
                  <a:pt x="205" y="278"/>
                </a:lnTo>
                <a:lnTo>
                  <a:pt x="203" y="278"/>
                </a:lnTo>
                <a:lnTo>
                  <a:pt x="200" y="278"/>
                </a:lnTo>
                <a:lnTo>
                  <a:pt x="198" y="278"/>
                </a:lnTo>
                <a:lnTo>
                  <a:pt x="193" y="278"/>
                </a:lnTo>
                <a:lnTo>
                  <a:pt x="191" y="278"/>
                </a:lnTo>
                <a:lnTo>
                  <a:pt x="189" y="278"/>
                </a:lnTo>
                <a:lnTo>
                  <a:pt x="186" y="278"/>
                </a:lnTo>
                <a:lnTo>
                  <a:pt x="181" y="278"/>
                </a:lnTo>
                <a:lnTo>
                  <a:pt x="179" y="278"/>
                </a:lnTo>
                <a:lnTo>
                  <a:pt x="177" y="278"/>
                </a:lnTo>
                <a:lnTo>
                  <a:pt x="175" y="278"/>
                </a:lnTo>
                <a:lnTo>
                  <a:pt x="167" y="278"/>
                </a:lnTo>
                <a:lnTo>
                  <a:pt x="163" y="278"/>
                </a:lnTo>
                <a:lnTo>
                  <a:pt x="162" y="278"/>
                </a:lnTo>
                <a:lnTo>
                  <a:pt x="158" y="278"/>
                </a:lnTo>
                <a:lnTo>
                  <a:pt x="155" y="278"/>
                </a:lnTo>
                <a:lnTo>
                  <a:pt x="150" y="278"/>
                </a:lnTo>
                <a:lnTo>
                  <a:pt x="138" y="278"/>
                </a:lnTo>
                <a:lnTo>
                  <a:pt x="134" y="278"/>
                </a:lnTo>
                <a:lnTo>
                  <a:pt x="129" y="278"/>
                </a:lnTo>
                <a:lnTo>
                  <a:pt x="127" y="278"/>
                </a:lnTo>
                <a:lnTo>
                  <a:pt x="126" y="278"/>
                </a:lnTo>
                <a:lnTo>
                  <a:pt x="124" y="278"/>
                </a:lnTo>
                <a:lnTo>
                  <a:pt x="117" y="278"/>
                </a:lnTo>
                <a:lnTo>
                  <a:pt x="110" y="277"/>
                </a:lnTo>
                <a:lnTo>
                  <a:pt x="107" y="277"/>
                </a:lnTo>
                <a:lnTo>
                  <a:pt x="103" y="277"/>
                </a:lnTo>
                <a:lnTo>
                  <a:pt x="100" y="277"/>
                </a:lnTo>
                <a:lnTo>
                  <a:pt x="98" y="277"/>
                </a:lnTo>
                <a:lnTo>
                  <a:pt x="95" y="277"/>
                </a:lnTo>
                <a:lnTo>
                  <a:pt x="95" y="277"/>
                </a:lnTo>
                <a:lnTo>
                  <a:pt x="91" y="277"/>
                </a:lnTo>
                <a:lnTo>
                  <a:pt x="88" y="277"/>
                </a:lnTo>
                <a:lnTo>
                  <a:pt x="83" y="277"/>
                </a:lnTo>
                <a:lnTo>
                  <a:pt x="79" y="277"/>
                </a:lnTo>
                <a:lnTo>
                  <a:pt x="79" y="277"/>
                </a:lnTo>
                <a:lnTo>
                  <a:pt x="77" y="277"/>
                </a:lnTo>
                <a:lnTo>
                  <a:pt x="74" y="277"/>
                </a:lnTo>
                <a:lnTo>
                  <a:pt x="72" y="277"/>
                </a:lnTo>
                <a:lnTo>
                  <a:pt x="69" y="277"/>
                </a:lnTo>
                <a:lnTo>
                  <a:pt x="67" y="277"/>
                </a:lnTo>
                <a:lnTo>
                  <a:pt x="65" y="277"/>
                </a:lnTo>
                <a:lnTo>
                  <a:pt x="62" y="277"/>
                </a:lnTo>
                <a:lnTo>
                  <a:pt x="59" y="277"/>
                </a:lnTo>
                <a:lnTo>
                  <a:pt x="48" y="277"/>
                </a:lnTo>
                <a:lnTo>
                  <a:pt x="45" y="277"/>
                </a:lnTo>
                <a:lnTo>
                  <a:pt x="41" y="277"/>
                </a:lnTo>
                <a:lnTo>
                  <a:pt x="38" y="277"/>
                </a:lnTo>
                <a:lnTo>
                  <a:pt x="34" y="277"/>
                </a:lnTo>
                <a:lnTo>
                  <a:pt x="29" y="277"/>
                </a:lnTo>
                <a:lnTo>
                  <a:pt x="21" y="277"/>
                </a:lnTo>
                <a:lnTo>
                  <a:pt x="19" y="277"/>
                </a:lnTo>
                <a:lnTo>
                  <a:pt x="17" y="277"/>
                </a:lnTo>
                <a:lnTo>
                  <a:pt x="10" y="277"/>
                </a:lnTo>
                <a:lnTo>
                  <a:pt x="5" y="277"/>
                </a:lnTo>
                <a:lnTo>
                  <a:pt x="3" y="277"/>
                </a:lnTo>
                <a:lnTo>
                  <a:pt x="0" y="277"/>
                </a:lnTo>
                <a:lnTo>
                  <a:pt x="0" y="273"/>
                </a:lnTo>
                <a:lnTo>
                  <a:pt x="0" y="265"/>
                </a:lnTo>
                <a:lnTo>
                  <a:pt x="0" y="261"/>
                </a:lnTo>
                <a:lnTo>
                  <a:pt x="0" y="256"/>
                </a:lnTo>
                <a:lnTo>
                  <a:pt x="0" y="253"/>
                </a:lnTo>
                <a:lnTo>
                  <a:pt x="0" y="247"/>
                </a:lnTo>
                <a:lnTo>
                  <a:pt x="0" y="242"/>
                </a:lnTo>
                <a:lnTo>
                  <a:pt x="0" y="239"/>
                </a:lnTo>
                <a:lnTo>
                  <a:pt x="0" y="237"/>
                </a:lnTo>
                <a:lnTo>
                  <a:pt x="0" y="234"/>
                </a:lnTo>
                <a:lnTo>
                  <a:pt x="0" y="234"/>
                </a:lnTo>
                <a:lnTo>
                  <a:pt x="0" y="225"/>
                </a:lnTo>
                <a:lnTo>
                  <a:pt x="0" y="220"/>
                </a:lnTo>
                <a:lnTo>
                  <a:pt x="0" y="218"/>
                </a:lnTo>
                <a:lnTo>
                  <a:pt x="0" y="210"/>
                </a:lnTo>
                <a:lnTo>
                  <a:pt x="0" y="208"/>
                </a:lnTo>
                <a:lnTo>
                  <a:pt x="0" y="206"/>
                </a:lnTo>
                <a:lnTo>
                  <a:pt x="0" y="204"/>
                </a:lnTo>
                <a:lnTo>
                  <a:pt x="0" y="198"/>
                </a:lnTo>
                <a:lnTo>
                  <a:pt x="0" y="196"/>
                </a:lnTo>
                <a:lnTo>
                  <a:pt x="0" y="194"/>
                </a:lnTo>
                <a:lnTo>
                  <a:pt x="0" y="192"/>
                </a:lnTo>
                <a:lnTo>
                  <a:pt x="2" y="187"/>
                </a:lnTo>
                <a:lnTo>
                  <a:pt x="2" y="186"/>
                </a:lnTo>
                <a:lnTo>
                  <a:pt x="2" y="179"/>
                </a:lnTo>
                <a:lnTo>
                  <a:pt x="2" y="175"/>
                </a:lnTo>
                <a:lnTo>
                  <a:pt x="2" y="173"/>
                </a:lnTo>
                <a:lnTo>
                  <a:pt x="2" y="173"/>
                </a:lnTo>
                <a:lnTo>
                  <a:pt x="2" y="168"/>
                </a:lnTo>
                <a:lnTo>
                  <a:pt x="2" y="165"/>
                </a:lnTo>
                <a:lnTo>
                  <a:pt x="2" y="158"/>
                </a:lnTo>
                <a:lnTo>
                  <a:pt x="2" y="153"/>
                </a:lnTo>
                <a:lnTo>
                  <a:pt x="2" y="148"/>
                </a:lnTo>
                <a:lnTo>
                  <a:pt x="2" y="146"/>
                </a:lnTo>
                <a:lnTo>
                  <a:pt x="2" y="144"/>
                </a:lnTo>
                <a:lnTo>
                  <a:pt x="2" y="144"/>
                </a:lnTo>
                <a:lnTo>
                  <a:pt x="2" y="143"/>
                </a:lnTo>
                <a:lnTo>
                  <a:pt x="2" y="136"/>
                </a:lnTo>
                <a:lnTo>
                  <a:pt x="2" y="134"/>
                </a:lnTo>
                <a:lnTo>
                  <a:pt x="2" y="132"/>
                </a:lnTo>
                <a:lnTo>
                  <a:pt x="2" y="130"/>
                </a:lnTo>
                <a:lnTo>
                  <a:pt x="2" y="125"/>
                </a:lnTo>
                <a:lnTo>
                  <a:pt x="2" y="118"/>
                </a:lnTo>
                <a:lnTo>
                  <a:pt x="2" y="113"/>
                </a:lnTo>
                <a:lnTo>
                  <a:pt x="2" y="112"/>
                </a:lnTo>
                <a:lnTo>
                  <a:pt x="2" y="110"/>
                </a:lnTo>
                <a:lnTo>
                  <a:pt x="2" y="108"/>
                </a:lnTo>
                <a:lnTo>
                  <a:pt x="2" y="106"/>
                </a:lnTo>
                <a:lnTo>
                  <a:pt x="2" y="105"/>
                </a:lnTo>
                <a:lnTo>
                  <a:pt x="2" y="103"/>
                </a:lnTo>
                <a:lnTo>
                  <a:pt x="2" y="98"/>
                </a:lnTo>
                <a:lnTo>
                  <a:pt x="2" y="98"/>
                </a:lnTo>
                <a:lnTo>
                  <a:pt x="2" y="96"/>
                </a:lnTo>
                <a:lnTo>
                  <a:pt x="2" y="93"/>
                </a:lnTo>
                <a:lnTo>
                  <a:pt x="2" y="89"/>
                </a:lnTo>
                <a:lnTo>
                  <a:pt x="2" y="86"/>
                </a:lnTo>
                <a:lnTo>
                  <a:pt x="2" y="82"/>
                </a:lnTo>
                <a:lnTo>
                  <a:pt x="2" y="75"/>
                </a:lnTo>
                <a:lnTo>
                  <a:pt x="2" y="70"/>
                </a:lnTo>
                <a:lnTo>
                  <a:pt x="2" y="63"/>
                </a:lnTo>
                <a:lnTo>
                  <a:pt x="2" y="53"/>
                </a:lnTo>
                <a:lnTo>
                  <a:pt x="2" y="53"/>
                </a:lnTo>
                <a:lnTo>
                  <a:pt x="2" y="43"/>
                </a:lnTo>
                <a:lnTo>
                  <a:pt x="2" y="31"/>
                </a:lnTo>
                <a:lnTo>
                  <a:pt x="2" y="24"/>
                </a:lnTo>
                <a:lnTo>
                  <a:pt x="2" y="22"/>
                </a:lnTo>
                <a:lnTo>
                  <a:pt x="2" y="17"/>
                </a:lnTo>
                <a:lnTo>
                  <a:pt x="2" y="10"/>
                </a:lnTo>
                <a:lnTo>
                  <a:pt x="2" y="8"/>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08" name="Freeform 136"/>
          <p:cNvSpPr>
            <a:spLocks/>
          </p:cNvSpPr>
          <p:nvPr/>
        </p:nvSpPr>
        <p:spPr bwMode="auto">
          <a:xfrm>
            <a:off x="6073379" y="1440656"/>
            <a:ext cx="284560" cy="280988"/>
          </a:xfrm>
          <a:custGeom>
            <a:avLst/>
            <a:gdLst/>
            <a:ahLst/>
            <a:cxnLst>
              <a:cxn ang="0">
                <a:pos x="239" y="14"/>
              </a:cxn>
              <a:cxn ang="0">
                <a:pos x="239" y="45"/>
              </a:cxn>
              <a:cxn ang="0">
                <a:pos x="239" y="67"/>
              </a:cxn>
              <a:cxn ang="0">
                <a:pos x="239" y="85"/>
              </a:cxn>
              <a:cxn ang="0">
                <a:pos x="239" y="95"/>
              </a:cxn>
              <a:cxn ang="0">
                <a:pos x="239" y="102"/>
              </a:cxn>
              <a:cxn ang="0">
                <a:pos x="239" y="117"/>
              </a:cxn>
              <a:cxn ang="0">
                <a:pos x="239" y="128"/>
              </a:cxn>
              <a:cxn ang="0">
                <a:pos x="239" y="138"/>
              </a:cxn>
              <a:cxn ang="0">
                <a:pos x="239" y="157"/>
              </a:cxn>
              <a:cxn ang="0">
                <a:pos x="239" y="167"/>
              </a:cxn>
              <a:cxn ang="0">
                <a:pos x="237" y="184"/>
              </a:cxn>
              <a:cxn ang="0">
                <a:pos x="237" y="196"/>
              </a:cxn>
              <a:cxn ang="0">
                <a:pos x="237" y="210"/>
              </a:cxn>
              <a:cxn ang="0">
                <a:pos x="237" y="226"/>
              </a:cxn>
              <a:cxn ang="0">
                <a:pos x="220" y="234"/>
              </a:cxn>
              <a:cxn ang="0">
                <a:pos x="197" y="234"/>
              </a:cxn>
              <a:cxn ang="0">
                <a:pos x="180" y="234"/>
              </a:cxn>
              <a:cxn ang="0">
                <a:pos x="165" y="234"/>
              </a:cxn>
              <a:cxn ang="0">
                <a:pos x="148" y="234"/>
              </a:cxn>
              <a:cxn ang="0">
                <a:pos x="137" y="234"/>
              </a:cxn>
              <a:cxn ang="0">
                <a:pos x="125" y="234"/>
              </a:cxn>
              <a:cxn ang="0">
                <a:pos x="111" y="234"/>
              </a:cxn>
              <a:cxn ang="0">
                <a:pos x="91" y="234"/>
              </a:cxn>
              <a:cxn ang="0">
                <a:pos x="67" y="234"/>
              </a:cxn>
              <a:cxn ang="0">
                <a:pos x="50" y="234"/>
              </a:cxn>
              <a:cxn ang="0">
                <a:pos x="29" y="234"/>
              </a:cxn>
              <a:cxn ang="0">
                <a:pos x="13" y="236"/>
              </a:cxn>
              <a:cxn ang="0">
                <a:pos x="0" y="229"/>
              </a:cxn>
              <a:cxn ang="0">
                <a:pos x="0" y="202"/>
              </a:cxn>
              <a:cxn ang="0">
                <a:pos x="0" y="181"/>
              </a:cxn>
              <a:cxn ang="0">
                <a:pos x="0" y="157"/>
              </a:cxn>
              <a:cxn ang="0">
                <a:pos x="0" y="136"/>
              </a:cxn>
              <a:cxn ang="0">
                <a:pos x="0" y="110"/>
              </a:cxn>
              <a:cxn ang="0">
                <a:pos x="0" y="97"/>
              </a:cxn>
              <a:cxn ang="0">
                <a:pos x="0" y="76"/>
              </a:cxn>
              <a:cxn ang="0">
                <a:pos x="0" y="62"/>
              </a:cxn>
              <a:cxn ang="0">
                <a:pos x="0" y="57"/>
              </a:cxn>
              <a:cxn ang="0">
                <a:pos x="0" y="45"/>
              </a:cxn>
              <a:cxn ang="0">
                <a:pos x="0" y="30"/>
              </a:cxn>
              <a:cxn ang="0">
                <a:pos x="0" y="18"/>
              </a:cxn>
              <a:cxn ang="0">
                <a:pos x="0" y="9"/>
              </a:cxn>
              <a:cxn ang="0">
                <a:pos x="27" y="7"/>
              </a:cxn>
              <a:cxn ang="0">
                <a:pos x="46" y="7"/>
              </a:cxn>
              <a:cxn ang="0">
                <a:pos x="60" y="7"/>
              </a:cxn>
              <a:cxn ang="0">
                <a:pos x="82" y="5"/>
              </a:cxn>
              <a:cxn ang="0">
                <a:pos x="99" y="5"/>
              </a:cxn>
              <a:cxn ang="0">
                <a:pos x="120" y="5"/>
              </a:cxn>
              <a:cxn ang="0">
                <a:pos x="137" y="4"/>
              </a:cxn>
              <a:cxn ang="0">
                <a:pos x="153" y="4"/>
              </a:cxn>
              <a:cxn ang="0">
                <a:pos x="165" y="2"/>
              </a:cxn>
              <a:cxn ang="0">
                <a:pos x="168" y="2"/>
              </a:cxn>
              <a:cxn ang="0">
                <a:pos x="180" y="2"/>
              </a:cxn>
              <a:cxn ang="0">
                <a:pos x="199" y="0"/>
              </a:cxn>
              <a:cxn ang="0">
                <a:pos x="222" y="0"/>
              </a:cxn>
              <a:cxn ang="0">
                <a:pos x="235" y="0"/>
              </a:cxn>
            </a:cxnLst>
            <a:rect l="0" t="0" r="r" b="b"/>
            <a:pathLst>
              <a:path w="239" h="236">
                <a:moveTo>
                  <a:pt x="239" y="0"/>
                </a:moveTo>
                <a:lnTo>
                  <a:pt x="239" y="2"/>
                </a:lnTo>
                <a:lnTo>
                  <a:pt x="239" y="9"/>
                </a:lnTo>
                <a:lnTo>
                  <a:pt x="239" y="14"/>
                </a:lnTo>
                <a:lnTo>
                  <a:pt x="239" y="16"/>
                </a:lnTo>
                <a:lnTo>
                  <a:pt x="239" y="23"/>
                </a:lnTo>
                <a:lnTo>
                  <a:pt x="239" y="35"/>
                </a:lnTo>
                <a:lnTo>
                  <a:pt x="239" y="45"/>
                </a:lnTo>
                <a:lnTo>
                  <a:pt x="239" y="45"/>
                </a:lnTo>
                <a:lnTo>
                  <a:pt x="239" y="55"/>
                </a:lnTo>
                <a:lnTo>
                  <a:pt x="239" y="62"/>
                </a:lnTo>
                <a:lnTo>
                  <a:pt x="239" y="67"/>
                </a:lnTo>
                <a:lnTo>
                  <a:pt x="239" y="74"/>
                </a:lnTo>
                <a:lnTo>
                  <a:pt x="239" y="78"/>
                </a:lnTo>
                <a:lnTo>
                  <a:pt x="239" y="81"/>
                </a:lnTo>
                <a:lnTo>
                  <a:pt x="239" y="85"/>
                </a:lnTo>
                <a:lnTo>
                  <a:pt x="239" y="88"/>
                </a:lnTo>
                <a:lnTo>
                  <a:pt x="239" y="90"/>
                </a:lnTo>
                <a:lnTo>
                  <a:pt x="239" y="90"/>
                </a:lnTo>
                <a:lnTo>
                  <a:pt x="239" y="95"/>
                </a:lnTo>
                <a:lnTo>
                  <a:pt x="239" y="97"/>
                </a:lnTo>
                <a:lnTo>
                  <a:pt x="239" y="98"/>
                </a:lnTo>
                <a:lnTo>
                  <a:pt x="239" y="100"/>
                </a:lnTo>
                <a:lnTo>
                  <a:pt x="239" y="102"/>
                </a:lnTo>
                <a:lnTo>
                  <a:pt x="239" y="104"/>
                </a:lnTo>
                <a:lnTo>
                  <a:pt x="239" y="105"/>
                </a:lnTo>
                <a:lnTo>
                  <a:pt x="239" y="110"/>
                </a:lnTo>
                <a:lnTo>
                  <a:pt x="239" y="117"/>
                </a:lnTo>
                <a:lnTo>
                  <a:pt x="239" y="122"/>
                </a:lnTo>
                <a:lnTo>
                  <a:pt x="239" y="124"/>
                </a:lnTo>
                <a:lnTo>
                  <a:pt x="239" y="126"/>
                </a:lnTo>
                <a:lnTo>
                  <a:pt x="239" y="128"/>
                </a:lnTo>
                <a:lnTo>
                  <a:pt x="239" y="135"/>
                </a:lnTo>
                <a:lnTo>
                  <a:pt x="239" y="136"/>
                </a:lnTo>
                <a:lnTo>
                  <a:pt x="239" y="136"/>
                </a:lnTo>
                <a:lnTo>
                  <a:pt x="239" y="138"/>
                </a:lnTo>
                <a:lnTo>
                  <a:pt x="239" y="140"/>
                </a:lnTo>
                <a:lnTo>
                  <a:pt x="239" y="145"/>
                </a:lnTo>
                <a:lnTo>
                  <a:pt x="239" y="150"/>
                </a:lnTo>
                <a:lnTo>
                  <a:pt x="239" y="157"/>
                </a:lnTo>
                <a:lnTo>
                  <a:pt x="239" y="160"/>
                </a:lnTo>
                <a:lnTo>
                  <a:pt x="239" y="165"/>
                </a:lnTo>
                <a:lnTo>
                  <a:pt x="239" y="165"/>
                </a:lnTo>
                <a:lnTo>
                  <a:pt x="239" y="167"/>
                </a:lnTo>
                <a:lnTo>
                  <a:pt x="239" y="171"/>
                </a:lnTo>
                <a:lnTo>
                  <a:pt x="239" y="178"/>
                </a:lnTo>
                <a:lnTo>
                  <a:pt x="239" y="179"/>
                </a:lnTo>
                <a:lnTo>
                  <a:pt x="237" y="184"/>
                </a:lnTo>
                <a:lnTo>
                  <a:pt x="237" y="186"/>
                </a:lnTo>
                <a:lnTo>
                  <a:pt x="237" y="188"/>
                </a:lnTo>
                <a:lnTo>
                  <a:pt x="237" y="190"/>
                </a:lnTo>
                <a:lnTo>
                  <a:pt x="237" y="196"/>
                </a:lnTo>
                <a:lnTo>
                  <a:pt x="237" y="198"/>
                </a:lnTo>
                <a:lnTo>
                  <a:pt x="237" y="200"/>
                </a:lnTo>
                <a:lnTo>
                  <a:pt x="237" y="202"/>
                </a:lnTo>
                <a:lnTo>
                  <a:pt x="237" y="210"/>
                </a:lnTo>
                <a:lnTo>
                  <a:pt x="237" y="212"/>
                </a:lnTo>
                <a:lnTo>
                  <a:pt x="237" y="217"/>
                </a:lnTo>
                <a:lnTo>
                  <a:pt x="237" y="226"/>
                </a:lnTo>
                <a:lnTo>
                  <a:pt x="237" y="226"/>
                </a:lnTo>
                <a:lnTo>
                  <a:pt x="237" y="229"/>
                </a:lnTo>
                <a:lnTo>
                  <a:pt x="237" y="231"/>
                </a:lnTo>
                <a:lnTo>
                  <a:pt x="237" y="234"/>
                </a:lnTo>
                <a:lnTo>
                  <a:pt x="220" y="234"/>
                </a:lnTo>
                <a:lnTo>
                  <a:pt x="216" y="234"/>
                </a:lnTo>
                <a:lnTo>
                  <a:pt x="208" y="234"/>
                </a:lnTo>
                <a:lnTo>
                  <a:pt x="201" y="234"/>
                </a:lnTo>
                <a:lnTo>
                  <a:pt x="197" y="234"/>
                </a:lnTo>
                <a:lnTo>
                  <a:pt x="192" y="234"/>
                </a:lnTo>
                <a:lnTo>
                  <a:pt x="191" y="234"/>
                </a:lnTo>
                <a:lnTo>
                  <a:pt x="189" y="234"/>
                </a:lnTo>
                <a:lnTo>
                  <a:pt x="180" y="234"/>
                </a:lnTo>
                <a:lnTo>
                  <a:pt x="173" y="234"/>
                </a:lnTo>
                <a:lnTo>
                  <a:pt x="170" y="234"/>
                </a:lnTo>
                <a:lnTo>
                  <a:pt x="165" y="234"/>
                </a:lnTo>
                <a:lnTo>
                  <a:pt x="165" y="234"/>
                </a:lnTo>
                <a:lnTo>
                  <a:pt x="163" y="234"/>
                </a:lnTo>
                <a:lnTo>
                  <a:pt x="160" y="234"/>
                </a:lnTo>
                <a:lnTo>
                  <a:pt x="153" y="234"/>
                </a:lnTo>
                <a:lnTo>
                  <a:pt x="148" y="234"/>
                </a:lnTo>
                <a:lnTo>
                  <a:pt x="146" y="234"/>
                </a:lnTo>
                <a:lnTo>
                  <a:pt x="144" y="234"/>
                </a:lnTo>
                <a:lnTo>
                  <a:pt x="141" y="234"/>
                </a:lnTo>
                <a:lnTo>
                  <a:pt x="137" y="234"/>
                </a:lnTo>
                <a:lnTo>
                  <a:pt x="134" y="234"/>
                </a:lnTo>
                <a:lnTo>
                  <a:pt x="130" y="234"/>
                </a:lnTo>
                <a:lnTo>
                  <a:pt x="127" y="234"/>
                </a:lnTo>
                <a:lnTo>
                  <a:pt x="125" y="234"/>
                </a:lnTo>
                <a:lnTo>
                  <a:pt x="124" y="234"/>
                </a:lnTo>
                <a:lnTo>
                  <a:pt x="115" y="234"/>
                </a:lnTo>
                <a:lnTo>
                  <a:pt x="113" y="234"/>
                </a:lnTo>
                <a:lnTo>
                  <a:pt x="111" y="234"/>
                </a:lnTo>
                <a:lnTo>
                  <a:pt x="106" y="234"/>
                </a:lnTo>
                <a:lnTo>
                  <a:pt x="105" y="234"/>
                </a:lnTo>
                <a:lnTo>
                  <a:pt x="103" y="234"/>
                </a:lnTo>
                <a:lnTo>
                  <a:pt x="91" y="234"/>
                </a:lnTo>
                <a:lnTo>
                  <a:pt x="86" y="234"/>
                </a:lnTo>
                <a:lnTo>
                  <a:pt x="79" y="234"/>
                </a:lnTo>
                <a:lnTo>
                  <a:pt x="68" y="234"/>
                </a:lnTo>
                <a:lnTo>
                  <a:pt x="67" y="234"/>
                </a:lnTo>
                <a:lnTo>
                  <a:pt x="65" y="234"/>
                </a:lnTo>
                <a:lnTo>
                  <a:pt x="63" y="234"/>
                </a:lnTo>
                <a:lnTo>
                  <a:pt x="60" y="234"/>
                </a:lnTo>
                <a:lnTo>
                  <a:pt x="50" y="234"/>
                </a:lnTo>
                <a:lnTo>
                  <a:pt x="43" y="234"/>
                </a:lnTo>
                <a:lnTo>
                  <a:pt x="41" y="234"/>
                </a:lnTo>
                <a:lnTo>
                  <a:pt x="31" y="234"/>
                </a:lnTo>
                <a:lnTo>
                  <a:pt x="29" y="234"/>
                </a:lnTo>
                <a:lnTo>
                  <a:pt x="27" y="236"/>
                </a:lnTo>
                <a:lnTo>
                  <a:pt x="20" y="236"/>
                </a:lnTo>
                <a:lnTo>
                  <a:pt x="15" y="236"/>
                </a:lnTo>
                <a:lnTo>
                  <a:pt x="13" y="236"/>
                </a:lnTo>
                <a:lnTo>
                  <a:pt x="8" y="236"/>
                </a:lnTo>
                <a:lnTo>
                  <a:pt x="3" y="236"/>
                </a:lnTo>
                <a:lnTo>
                  <a:pt x="1" y="236"/>
                </a:lnTo>
                <a:lnTo>
                  <a:pt x="0" y="229"/>
                </a:lnTo>
                <a:lnTo>
                  <a:pt x="0" y="222"/>
                </a:lnTo>
                <a:lnTo>
                  <a:pt x="0" y="214"/>
                </a:lnTo>
                <a:lnTo>
                  <a:pt x="0" y="212"/>
                </a:lnTo>
                <a:lnTo>
                  <a:pt x="0" y="202"/>
                </a:lnTo>
                <a:lnTo>
                  <a:pt x="0" y="196"/>
                </a:lnTo>
                <a:lnTo>
                  <a:pt x="0" y="191"/>
                </a:lnTo>
                <a:lnTo>
                  <a:pt x="0" y="186"/>
                </a:lnTo>
                <a:lnTo>
                  <a:pt x="0" y="181"/>
                </a:lnTo>
                <a:lnTo>
                  <a:pt x="0" y="172"/>
                </a:lnTo>
                <a:lnTo>
                  <a:pt x="0" y="171"/>
                </a:lnTo>
                <a:lnTo>
                  <a:pt x="0" y="167"/>
                </a:lnTo>
                <a:lnTo>
                  <a:pt x="0" y="157"/>
                </a:lnTo>
                <a:lnTo>
                  <a:pt x="0" y="147"/>
                </a:lnTo>
                <a:lnTo>
                  <a:pt x="0" y="143"/>
                </a:lnTo>
                <a:lnTo>
                  <a:pt x="0" y="138"/>
                </a:lnTo>
                <a:lnTo>
                  <a:pt x="0" y="136"/>
                </a:lnTo>
                <a:lnTo>
                  <a:pt x="0" y="136"/>
                </a:lnTo>
                <a:lnTo>
                  <a:pt x="0" y="129"/>
                </a:lnTo>
                <a:lnTo>
                  <a:pt x="0" y="117"/>
                </a:lnTo>
                <a:lnTo>
                  <a:pt x="0" y="110"/>
                </a:lnTo>
                <a:lnTo>
                  <a:pt x="0" y="105"/>
                </a:lnTo>
                <a:lnTo>
                  <a:pt x="0" y="102"/>
                </a:lnTo>
                <a:lnTo>
                  <a:pt x="0" y="102"/>
                </a:lnTo>
                <a:lnTo>
                  <a:pt x="0" y="97"/>
                </a:lnTo>
                <a:lnTo>
                  <a:pt x="0" y="90"/>
                </a:lnTo>
                <a:lnTo>
                  <a:pt x="0" y="85"/>
                </a:lnTo>
                <a:lnTo>
                  <a:pt x="0" y="79"/>
                </a:lnTo>
                <a:lnTo>
                  <a:pt x="0" y="76"/>
                </a:lnTo>
                <a:lnTo>
                  <a:pt x="0" y="76"/>
                </a:lnTo>
                <a:lnTo>
                  <a:pt x="0" y="69"/>
                </a:lnTo>
                <a:lnTo>
                  <a:pt x="0" y="64"/>
                </a:lnTo>
                <a:lnTo>
                  <a:pt x="0" y="62"/>
                </a:lnTo>
                <a:lnTo>
                  <a:pt x="0" y="61"/>
                </a:lnTo>
                <a:lnTo>
                  <a:pt x="0" y="61"/>
                </a:lnTo>
                <a:lnTo>
                  <a:pt x="0" y="59"/>
                </a:lnTo>
                <a:lnTo>
                  <a:pt x="0" y="57"/>
                </a:lnTo>
                <a:lnTo>
                  <a:pt x="0" y="55"/>
                </a:lnTo>
                <a:lnTo>
                  <a:pt x="0" y="54"/>
                </a:lnTo>
                <a:lnTo>
                  <a:pt x="0" y="50"/>
                </a:lnTo>
                <a:lnTo>
                  <a:pt x="0" y="45"/>
                </a:lnTo>
                <a:lnTo>
                  <a:pt x="0" y="40"/>
                </a:lnTo>
                <a:lnTo>
                  <a:pt x="0" y="36"/>
                </a:lnTo>
                <a:lnTo>
                  <a:pt x="0" y="35"/>
                </a:lnTo>
                <a:lnTo>
                  <a:pt x="0" y="30"/>
                </a:lnTo>
                <a:lnTo>
                  <a:pt x="0" y="28"/>
                </a:lnTo>
                <a:lnTo>
                  <a:pt x="0" y="23"/>
                </a:lnTo>
                <a:lnTo>
                  <a:pt x="0" y="19"/>
                </a:lnTo>
                <a:lnTo>
                  <a:pt x="0" y="18"/>
                </a:lnTo>
                <a:lnTo>
                  <a:pt x="0" y="16"/>
                </a:lnTo>
                <a:lnTo>
                  <a:pt x="0" y="12"/>
                </a:lnTo>
                <a:lnTo>
                  <a:pt x="0" y="9"/>
                </a:lnTo>
                <a:lnTo>
                  <a:pt x="0" y="9"/>
                </a:lnTo>
                <a:lnTo>
                  <a:pt x="5" y="9"/>
                </a:lnTo>
                <a:lnTo>
                  <a:pt x="10" y="9"/>
                </a:lnTo>
                <a:lnTo>
                  <a:pt x="19" y="9"/>
                </a:lnTo>
                <a:lnTo>
                  <a:pt x="27" y="7"/>
                </a:lnTo>
                <a:lnTo>
                  <a:pt x="29" y="7"/>
                </a:lnTo>
                <a:lnTo>
                  <a:pt x="29" y="7"/>
                </a:lnTo>
                <a:lnTo>
                  <a:pt x="32" y="7"/>
                </a:lnTo>
                <a:lnTo>
                  <a:pt x="46" y="7"/>
                </a:lnTo>
                <a:lnTo>
                  <a:pt x="55" y="7"/>
                </a:lnTo>
                <a:lnTo>
                  <a:pt x="58" y="7"/>
                </a:lnTo>
                <a:lnTo>
                  <a:pt x="60" y="7"/>
                </a:lnTo>
                <a:lnTo>
                  <a:pt x="60" y="7"/>
                </a:lnTo>
                <a:lnTo>
                  <a:pt x="65" y="7"/>
                </a:lnTo>
                <a:lnTo>
                  <a:pt x="75" y="7"/>
                </a:lnTo>
                <a:lnTo>
                  <a:pt x="77" y="5"/>
                </a:lnTo>
                <a:lnTo>
                  <a:pt x="82" y="5"/>
                </a:lnTo>
                <a:lnTo>
                  <a:pt x="87" y="5"/>
                </a:lnTo>
                <a:lnTo>
                  <a:pt x="89" y="5"/>
                </a:lnTo>
                <a:lnTo>
                  <a:pt x="89" y="5"/>
                </a:lnTo>
                <a:lnTo>
                  <a:pt x="99" y="5"/>
                </a:lnTo>
                <a:lnTo>
                  <a:pt x="103" y="5"/>
                </a:lnTo>
                <a:lnTo>
                  <a:pt x="110" y="5"/>
                </a:lnTo>
                <a:lnTo>
                  <a:pt x="117" y="5"/>
                </a:lnTo>
                <a:lnTo>
                  <a:pt x="120" y="5"/>
                </a:lnTo>
                <a:lnTo>
                  <a:pt x="127" y="4"/>
                </a:lnTo>
                <a:lnTo>
                  <a:pt x="132" y="4"/>
                </a:lnTo>
                <a:lnTo>
                  <a:pt x="134" y="4"/>
                </a:lnTo>
                <a:lnTo>
                  <a:pt x="137" y="4"/>
                </a:lnTo>
                <a:lnTo>
                  <a:pt x="149" y="4"/>
                </a:lnTo>
                <a:lnTo>
                  <a:pt x="149" y="4"/>
                </a:lnTo>
                <a:lnTo>
                  <a:pt x="151" y="4"/>
                </a:lnTo>
                <a:lnTo>
                  <a:pt x="153" y="4"/>
                </a:lnTo>
                <a:lnTo>
                  <a:pt x="154" y="4"/>
                </a:lnTo>
                <a:lnTo>
                  <a:pt x="156" y="4"/>
                </a:lnTo>
                <a:lnTo>
                  <a:pt x="163" y="4"/>
                </a:lnTo>
                <a:lnTo>
                  <a:pt x="165" y="2"/>
                </a:lnTo>
                <a:lnTo>
                  <a:pt x="165" y="4"/>
                </a:lnTo>
                <a:lnTo>
                  <a:pt x="165" y="4"/>
                </a:lnTo>
                <a:lnTo>
                  <a:pt x="167" y="2"/>
                </a:lnTo>
                <a:lnTo>
                  <a:pt x="168" y="2"/>
                </a:lnTo>
                <a:lnTo>
                  <a:pt x="170" y="2"/>
                </a:lnTo>
                <a:lnTo>
                  <a:pt x="172" y="2"/>
                </a:lnTo>
                <a:lnTo>
                  <a:pt x="173" y="2"/>
                </a:lnTo>
                <a:lnTo>
                  <a:pt x="180" y="2"/>
                </a:lnTo>
                <a:lnTo>
                  <a:pt x="180" y="2"/>
                </a:lnTo>
                <a:lnTo>
                  <a:pt x="184" y="2"/>
                </a:lnTo>
                <a:lnTo>
                  <a:pt x="187" y="2"/>
                </a:lnTo>
                <a:lnTo>
                  <a:pt x="199" y="0"/>
                </a:lnTo>
                <a:lnTo>
                  <a:pt x="204" y="0"/>
                </a:lnTo>
                <a:lnTo>
                  <a:pt x="206" y="0"/>
                </a:lnTo>
                <a:lnTo>
                  <a:pt x="215" y="0"/>
                </a:lnTo>
                <a:lnTo>
                  <a:pt x="222" y="0"/>
                </a:lnTo>
                <a:lnTo>
                  <a:pt x="223" y="0"/>
                </a:lnTo>
                <a:lnTo>
                  <a:pt x="227" y="0"/>
                </a:lnTo>
                <a:lnTo>
                  <a:pt x="232" y="0"/>
                </a:lnTo>
                <a:lnTo>
                  <a:pt x="235" y="0"/>
                </a:lnTo>
                <a:lnTo>
                  <a:pt x="237" y="0"/>
                </a:lnTo>
                <a:lnTo>
                  <a:pt x="239" y="0"/>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0" name="Freeform 138"/>
          <p:cNvSpPr>
            <a:spLocks/>
          </p:cNvSpPr>
          <p:nvPr/>
        </p:nvSpPr>
        <p:spPr bwMode="auto">
          <a:xfrm>
            <a:off x="5815013" y="1451372"/>
            <a:ext cx="258366" cy="233363"/>
          </a:xfrm>
          <a:custGeom>
            <a:avLst/>
            <a:gdLst/>
            <a:ahLst/>
            <a:cxnLst>
              <a:cxn ang="0">
                <a:pos x="36" y="7"/>
              </a:cxn>
              <a:cxn ang="0">
                <a:pos x="55" y="7"/>
              </a:cxn>
              <a:cxn ang="0">
                <a:pos x="96" y="5"/>
              </a:cxn>
              <a:cxn ang="0">
                <a:pos x="129" y="3"/>
              </a:cxn>
              <a:cxn ang="0">
                <a:pos x="151" y="2"/>
              </a:cxn>
              <a:cxn ang="0">
                <a:pos x="177" y="2"/>
              </a:cxn>
              <a:cxn ang="0">
                <a:pos x="210" y="0"/>
              </a:cxn>
              <a:cxn ang="0">
                <a:pos x="217" y="19"/>
              </a:cxn>
              <a:cxn ang="0">
                <a:pos x="217" y="46"/>
              </a:cxn>
              <a:cxn ang="0">
                <a:pos x="217" y="67"/>
              </a:cxn>
              <a:cxn ang="0">
                <a:pos x="217" y="96"/>
              </a:cxn>
              <a:cxn ang="0">
                <a:pos x="217" y="138"/>
              </a:cxn>
              <a:cxn ang="0">
                <a:pos x="217" y="187"/>
              </a:cxn>
              <a:cxn ang="0">
                <a:pos x="184" y="193"/>
              </a:cxn>
              <a:cxn ang="0">
                <a:pos x="150" y="194"/>
              </a:cxn>
              <a:cxn ang="0">
                <a:pos x="120" y="194"/>
              </a:cxn>
              <a:cxn ang="0">
                <a:pos x="96" y="196"/>
              </a:cxn>
              <a:cxn ang="0">
                <a:pos x="76" y="196"/>
              </a:cxn>
              <a:cxn ang="0">
                <a:pos x="43" y="196"/>
              </a:cxn>
              <a:cxn ang="0">
                <a:pos x="21" y="193"/>
              </a:cxn>
              <a:cxn ang="0">
                <a:pos x="21" y="186"/>
              </a:cxn>
              <a:cxn ang="0">
                <a:pos x="21" y="175"/>
              </a:cxn>
              <a:cxn ang="0">
                <a:pos x="21" y="169"/>
              </a:cxn>
              <a:cxn ang="0">
                <a:pos x="21" y="158"/>
              </a:cxn>
              <a:cxn ang="0">
                <a:pos x="22" y="158"/>
              </a:cxn>
              <a:cxn ang="0">
                <a:pos x="29" y="156"/>
              </a:cxn>
              <a:cxn ang="0">
                <a:pos x="26" y="151"/>
              </a:cxn>
              <a:cxn ang="0">
                <a:pos x="27" y="150"/>
              </a:cxn>
              <a:cxn ang="0">
                <a:pos x="29" y="144"/>
              </a:cxn>
              <a:cxn ang="0">
                <a:pos x="22" y="139"/>
              </a:cxn>
              <a:cxn ang="0">
                <a:pos x="15" y="134"/>
              </a:cxn>
              <a:cxn ang="0">
                <a:pos x="10" y="129"/>
              </a:cxn>
              <a:cxn ang="0">
                <a:pos x="15" y="126"/>
              </a:cxn>
              <a:cxn ang="0">
                <a:pos x="7" y="120"/>
              </a:cxn>
              <a:cxn ang="0">
                <a:pos x="10" y="117"/>
              </a:cxn>
              <a:cxn ang="0">
                <a:pos x="10" y="112"/>
              </a:cxn>
              <a:cxn ang="0">
                <a:pos x="5" y="107"/>
              </a:cxn>
              <a:cxn ang="0">
                <a:pos x="10" y="101"/>
              </a:cxn>
              <a:cxn ang="0">
                <a:pos x="9" y="96"/>
              </a:cxn>
              <a:cxn ang="0">
                <a:pos x="10" y="88"/>
              </a:cxn>
              <a:cxn ang="0">
                <a:pos x="14" y="89"/>
              </a:cxn>
              <a:cxn ang="0">
                <a:pos x="19" y="84"/>
              </a:cxn>
              <a:cxn ang="0">
                <a:pos x="21" y="81"/>
              </a:cxn>
              <a:cxn ang="0">
                <a:pos x="22" y="77"/>
              </a:cxn>
              <a:cxn ang="0">
                <a:pos x="21" y="72"/>
              </a:cxn>
              <a:cxn ang="0">
                <a:pos x="21" y="64"/>
              </a:cxn>
              <a:cxn ang="0">
                <a:pos x="26" y="62"/>
              </a:cxn>
              <a:cxn ang="0">
                <a:pos x="24" y="57"/>
              </a:cxn>
              <a:cxn ang="0">
                <a:pos x="17" y="55"/>
              </a:cxn>
              <a:cxn ang="0">
                <a:pos x="10" y="52"/>
              </a:cxn>
              <a:cxn ang="0">
                <a:pos x="10" y="50"/>
              </a:cxn>
              <a:cxn ang="0">
                <a:pos x="14" y="45"/>
              </a:cxn>
              <a:cxn ang="0">
                <a:pos x="17" y="36"/>
              </a:cxn>
              <a:cxn ang="0">
                <a:pos x="21" y="36"/>
              </a:cxn>
              <a:cxn ang="0">
                <a:pos x="17" y="26"/>
              </a:cxn>
              <a:cxn ang="0">
                <a:pos x="5" y="33"/>
              </a:cxn>
              <a:cxn ang="0">
                <a:pos x="2" y="26"/>
              </a:cxn>
              <a:cxn ang="0">
                <a:pos x="14" y="24"/>
              </a:cxn>
              <a:cxn ang="0">
                <a:pos x="17" y="19"/>
              </a:cxn>
              <a:cxn ang="0">
                <a:pos x="12" y="21"/>
              </a:cxn>
              <a:cxn ang="0">
                <a:pos x="9" y="15"/>
              </a:cxn>
              <a:cxn ang="0">
                <a:pos x="0" y="12"/>
              </a:cxn>
            </a:cxnLst>
            <a:rect l="0" t="0" r="r" b="b"/>
            <a:pathLst>
              <a:path w="217" h="196">
                <a:moveTo>
                  <a:pt x="3" y="7"/>
                </a:moveTo>
                <a:lnTo>
                  <a:pt x="5" y="7"/>
                </a:lnTo>
                <a:lnTo>
                  <a:pt x="14" y="7"/>
                </a:lnTo>
                <a:lnTo>
                  <a:pt x="17" y="7"/>
                </a:lnTo>
                <a:lnTo>
                  <a:pt x="19" y="7"/>
                </a:lnTo>
                <a:lnTo>
                  <a:pt x="21" y="7"/>
                </a:lnTo>
                <a:lnTo>
                  <a:pt x="31" y="7"/>
                </a:lnTo>
                <a:lnTo>
                  <a:pt x="36" y="7"/>
                </a:lnTo>
                <a:lnTo>
                  <a:pt x="36" y="7"/>
                </a:lnTo>
                <a:lnTo>
                  <a:pt x="40" y="7"/>
                </a:lnTo>
                <a:lnTo>
                  <a:pt x="41" y="7"/>
                </a:lnTo>
                <a:lnTo>
                  <a:pt x="48" y="7"/>
                </a:lnTo>
                <a:lnTo>
                  <a:pt x="50" y="7"/>
                </a:lnTo>
                <a:lnTo>
                  <a:pt x="50" y="7"/>
                </a:lnTo>
                <a:lnTo>
                  <a:pt x="52" y="7"/>
                </a:lnTo>
                <a:lnTo>
                  <a:pt x="55" y="7"/>
                </a:lnTo>
                <a:lnTo>
                  <a:pt x="60" y="7"/>
                </a:lnTo>
                <a:lnTo>
                  <a:pt x="62" y="7"/>
                </a:lnTo>
                <a:lnTo>
                  <a:pt x="69" y="7"/>
                </a:lnTo>
                <a:lnTo>
                  <a:pt x="77" y="5"/>
                </a:lnTo>
                <a:lnTo>
                  <a:pt x="81" y="5"/>
                </a:lnTo>
                <a:lnTo>
                  <a:pt x="93" y="5"/>
                </a:lnTo>
                <a:lnTo>
                  <a:pt x="95" y="5"/>
                </a:lnTo>
                <a:lnTo>
                  <a:pt x="96" y="5"/>
                </a:lnTo>
                <a:lnTo>
                  <a:pt x="103" y="5"/>
                </a:lnTo>
                <a:lnTo>
                  <a:pt x="105" y="5"/>
                </a:lnTo>
                <a:lnTo>
                  <a:pt x="108" y="3"/>
                </a:lnTo>
                <a:lnTo>
                  <a:pt x="113" y="3"/>
                </a:lnTo>
                <a:lnTo>
                  <a:pt x="115" y="3"/>
                </a:lnTo>
                <a:lnTo>
                  <a:pt x="120" y="3"/>
                </a:lnTo>
                <a:lnTo>
                  <a:pt x="127" y="3"/>
                </a:lnTo>
                <a:lnTo>
                  <a:pt x="129" y="3"/>
                </a:lnTo>
                <a:lnTo>
                  <a:pt x="131" y="3"/>
                </a:lnTo>
                <a:lnTo>
                  <a:pt x="136" y="3"/>
                </a:lnTo>
                <a:lnTo>
                  <a:pt x="138" y="3"/>
                </a:lnTo>
                <a:lnTo>
                  <a:pt x="139" y="3"/>
                </a:lnTo>
                <a:lnTo>
                  <a:pt x="141" y="3"/>
                </a:lnTo>
                <a:lnTo>
                  <a:pt x="144" y="3"/>
                </a:lnTo>
                <a:lnTo>
                  <a:pt x="146" y="3"/>
                </a:lnTo>
                <a:lnTo>
                  <a:pt x="151" y="2"/>
                </a:lnTo>
                <a:lnTo>
                  <a:pt x="156" y="2"/>
                </a:lnTo>
                <a:lnTo>
                  <a:pt x="158" y="2"/>
                </a:lnTo>
                <a:lnTo>
                  <a:pt x="162" y="2"/>
                </a:lnTo>
                <a:lnTo>
                  <a:pt x="165" y="2"/>
                </a:lnTo>
                <a:lnTo>
                  <a:pt x="167" y="2"/>
                </a:lnTo>
                <a:lnTo>
                  <a:pt x="170" y="2"/>
                </a:lnTo>
                <a:lnTo>
                  <a:pt x="172" y="2"/>
                </a:lnTo>
                <a:lnTo>
                  <a:pt x="177" y="2"/>
                </a:lnTo>
                <a:lnTo>
                  <a:pt x="182" y="2"/>
                </a:lnTo>
                <a:lnTo>
                  <a:pt x="184" y="2"/>
                </a:lnTo>
                <a:lnTo>
                  <a:pt x="186" y="2"/>
                </a:lnTo>
                <a:lnTo>
                  <a:pt x="191" y="2"/>
                </a:lnTo>
                <a:lnTo>
                  <a:pt x="196" y="2"/>
                </a:lnTo>
                <a:lnTo>
                  <a:pt x="199" y="2"/>
                </a:lnTo>
                <a:lnTo>
                  <a:pt x="201" y="2"/>
                </a:lnTo>
                <a:lnTo>
                  <a:pt x="210" y="0"/>
                </a:lnTo>
                <a:lnTo>
                  <a:pt x="213" y="0"/>
                </a:lnTo>
                <a:lnTo>
                  <a:pt x="217" y="0"/>
                </a:lnTo>
                <a:lnTo>
                  <a:pt x="217" y="3"/>
                </a:lnTo>
                <a:lnTo>
                  <a:pt x="217" y="7"/>
                </a:lnTo>
                <a:lnTo>
                  <a:pt x="217" y="9"/>
                </a:lnTo>
                <a:lnTo>
                  <a:pt x="217" y="10"/>
                </a:lnTo>
                <a:lnTo>
                  <a:pt x="217" y="14"/>
                </a:lnTo>
                <a:lnTo>
                  <a:pt x="217" y="19"/>
                </a:lnTo>
                <a:lnTo>
                  <a:pt x="217" y="21"/>
                </a:lnTo>
                <a:lnTo>
                  <a:pt x="217" y="26"/>
                </a:lnTo>
                <a:lnTo>
                  <a:pt x="217" y="27"/>
                </a:lnTo>
                <a:lnTo>
                  <a:pt x="217" y="31"/>
                </a:lnTo>
                <a:lnTo>
                  <a:pt x="217" y="36"/>
                </a:lnTo>
                <a:lnTo>
                  <a:pt x="217" y="41"/>
                </a:lnTo>
                <a:lnTo>
                  <a:pt x="217" y="45"/>
                </a:lnTo>
                <a:lnTo>
                  <a:pt x="217" y="46"/>
                </a:lnTo>
                <a:lnTo>
                  <a:pt x="217" y="48"/>
                </a:lnTo>
                <a:lnTo>
                  <a:pt x="217" y="50"/>
                </a:lnTo>
                <a:lnTo>
                  <a:pt x="217" y="52"/>
                </a:lnTo>
                <a:lnTo>
                  <a:pt x="217" y="52"/>
                </a:lnTo>
                <a:lnTo>
                  <a:pt x="217" y="53"/>
                </a:lnTo>
                <a:lnTo>
                  <a:pt x="217" y="55"/>
                </a:lnTo>
                <a:lnTo>
                  <a:pt x="217" y="60"/>
                </a:lnTo>
                <a:lnTo>
                  <a:pt x="217" y="67"/>
                </a:lnTo>
                <a:lnTo>
                  <a:pt x="217" y="67"/>
                </a:lnTo>
                <a:lnTo>
                  <a:pt x="217" y="70"/>
                </a:lnTo>
                <a:lnTo>
                  <a:pt x="217" y="76"/>
                </a:lnTo>
                <a:lnTo>
                  <a:pt x="217" y="81"/>
                </a:lnTo>
                <a:lnTo>
                  <a:pt x="217" y="88"/>
                </a:lnTo>
                <a:lnTo>
                  <a:pt x="217" y="93"/>
                </a:lnTo>
                <a:lnTo>
                  <a:pt x="217" y="93"/>
                </a:lnTo>
                <a:lnTo>
                  <a:pt x="217" y="96"/>
                </a:lnTo>
                <a:lnTo>
                  <a:pt x="217" y="101"/>
                </a:lnTo>
                <a:lnTo>
                  <a:pt x="217" y="108"/>
                </a:lnTo>
                <a:lnTo>
                  <a:pt x="217" y="120"/>
                </a:lnTo>
                <a:lnTo>
                  <a:pt x="217" y="127"/>
                </a:lnTo>
                <a:lnTo>
                  <a:pt x="217" y="127"/>
                </a:lnTo>
                <a:lnTo>
                  <a:pt x="217" y="129"/>
                </a:lnTo>
                <a:lnTo>
                  <a:pt x="217" y="134"/>
                </a:lnTo>
                <a:lnTo>
                  <a:pt x="217" y="138"/>
                </a:lnTo>
                <a:lnTo>
                  <a:pt x="217" y="148"/>
                </a:lnTo>
                <a:lnTo>
                  <a:pt x="217" y="158"/>
                </a:lnTo>
                <a:lnTo>
                  <a:pt x="217" y="162"/>
                </a:lnTo>
                <a:lnTo>
                  <a:pt x="217" y="163"/>
                </a:lnTo>
                <a:lnTo>
                  <a:pt x="217" y="172"/>
                </a:lnTo>
                <a:lnTo>
                  <a:pt x="217" y="177"/>
                </a:lnTo>
                <a:lnTo>
                  <a:pt x="217" y="182"/>
                </a:lnTo>
                <a:lnTo>
                  <a:pt x="217" y="187"/>
                </a:lnTo>
                <a:lnTo>
                  <a:pt x="217" y="193"/>
                </a:lnTo>
                <a:lnTo>
                  <a:pt x="217" y="193"/>
                </a:lnTo>
                <a:lnTo>
                  <a:pt x="210" y="193"/>
                </a:lnTo>
                <a:lnTo>
                  <a:pt x="203" y="193"/>
                </a:lnTo>
                <a:lnTo>
                  <a:pt x="194" y="193"/>
                </a:lnTo>
                <a:lnTo>
                  <a:pt x="191" y="193"/>
                </a:lnTo>
                <a:lnTo>
                  <a:pt x="186" y="193"/>
                </a:lnTo>
                <a:lnTo>
                  <a:pt x="184" y="193"/>
                </a:lnTo>
                <a:lnTo>
                  <a:pt x="181" y="193"/>
                </a:lnTo>
                <a:lnTo>
                  <a:pt x="179" y="193"/>
                </a:lnTo>
                <a:lnTo>
                  <a:pt x="175" y="193"/>
                </a:lnTo>
                <a:lnTo>
                  <a:pt x="170" y="194"/>
                </a:lnTo>
                <a:lnTo>
                  <a:pt x="167" y="194"/>
                </a:lnTo>
                <a:lnTo>
                  <a:pt x="158" y="194"/>
                </a:lnTo>
                <a:lnTo>
                  <a:pt x="153" y="194"/>
                </a:lnTo>
                <a:lnTo>
                  <a:pt x="150" y="194"/>
                </a:lnTo>
                <a:lnTo>
                  <a:pt x="144" y="194"/>
                </a:lnTo>
                <a:lnTo>
                  <a:pt x="141" y="194"/>
                </a:lnTo>
                <a:lnTo>
                  <a:pt x="136" y="194"/>
                </a:lnTo>
                <a:lnTo>
                  <a:pt x="131" y="194"/>
                </a:lnTo>
                <a:lnTo>
                  <a:pt x="129" y="194"/>
                </a:lnTo>
                <a:lnTo>
                  <a:pt x="126" y="194"/>
                </a:lnTo>
                <a:lnTo>
                  <a:pt x="126" y="194"/>
                </a:lnTo>
                <a:lnTo>
                  <a:pt x="120" y="194"/>
                </a:lnTo>
                <a:lnTo>
                  <a:pt x="115" y="194"/>
                </a:lnTo>
                <a:lnTo>
                  <a:pt x="112" y="194"/>
                </a:lnTo>
                <a:lnTo>
                  <a:pt x="105" y="194"/>
                </a:lnTo>
                <a:lnTo>
                  <a:pt x="103" y="194"/>
                </a:lnTo>
                <a:lnTo>
                  <a:pt x="100" y="194"/>
                </a:lnTo>
                <a:lnTo>
                  <a:pt x="98" y="194"/>
                </a:lnTo>
                <a:lnTo>
                  <a:pt x="96" y="194"/>
                </a:lnTo>
                <a:lnTo>
                  <a:pt x="96" y="196"/>
                </a:lnTo>
                <a:lnTo>
                  <a:pt x="93" y="196"/>
                </a:lnTo>
                <a:lnTo>
                  <a:pt x="91" y="196"/>
                </a:lnTo>
                <a:lnTo>
                  <a:pt x="89" y="196"/>
                </a:lnTo>
                <a:lnTo>
                  <a:pt x="88" y="196"/>
                </a:lnTo>
                <a:lnTo>
                  <a:pt x="86" y="196"/>
                </a:lnTo>
                <a:lnTo>
                  <a:pt x="84" y="196"/>
                </a:lnTo>
                <a:lnTo>
                  <a:pt x="81" y="196"/>
                </a:lnTo>
                <a:lnTo>
                  <a:pt x="76" y="196"/>
                </a:lnTo>
                <a:lnTo>
                  <a:pt x="69" y="196"/>
                </a:lnTo>
                <a:lnTo>
                  <a:pt x="65" y="196"/>
                </a:lnTo>
                <a:lnTo>
                  <a:pt x="58" y="196"/>
                </a:lnTo>
                <a:lnTo>
                  <a:pt x="57" y="196"/>
                </a:lnTo>
                <a:lnTo>
                  <a:pt x="55" y="196"/>
                </a:lnTo>
                <a:lnTo>
                  <a:pt x="53" y="196"/>
                </a:lnTo>
                <a:lnTo>
                  <a:pt x="48" y="196"/>
                </a:lnTo>
                <a:lnTo>
                  <a:pt x="43" y="196"/>
                </a:lnTo>
                <a:lnTo>
                  <a:pt x="38" y="196"/>
                </a:lnTo>
                <a:lnTo>
                  <a:pt x="36" y="196"/>
                </a:lnTo>
                <a:lnTo>
                  <a:pt x="29" y="196"/>
                </a:lnTo>
                <a:lnTo>
                  <a:pt x="21" y="196"/>
                </a:lnTo>
                <a:lnTo>
                  <a:pt x="21" y="194"/>
                </a:lnTo>
                <a:lnTo>
                  <a:pt x="22" y="194"/>
                </a:lnTo>
                <a:lnTo>
                  <a:pt x="22" y="193"/>
                </a:lnTo>
                <a:lnTo>
                  <a:pt x="21" y="193"/>
                </a:lnTo>
                <a:lnTo>
                  <a:pt x="21" y="191"/>
                </a:lnTo>
                <a:lnTo>
                  <a:pt x="21" y="189"/>
                </a:lnTo>
                <a:lnTo>
                  <a:pt x="21" y="187"/>
                </a:lnTo>
                <a:lnTo>
                  <a:pt x="21" y="187"/>
                </a:lnTo>
                <a:lnTo>
                  <a:pt x="21" y="186"/>
                </a:lnTo>
                <a:lnTo>
                  <a:pt x="21" y="184"/>
                </a:lnTo>
                <a:lnTo>
                  <a:pt x="21" y="184"/>
                </a:lnTo>
                <a:lnTo>
                  <a:pt x="21" y="186"/>
                </a:lnTo>
                <a:lnTo>
                  <a:pt x="21" y="184"/>
                </a:lnTo>
                <a:lnTo>
                  <a:pt x="22" y="182"/>
                </a:lnTo>
                <a:lnTo>
                  <a:pt x="21" y="182"/>
                </a:lnTo>
                <a:lnTo>
                  <a:pt x="21" y="181"/>
                </a:lnTo>
                <a:lnTo>
                  <a:pt x="21" y="179"/>
                </a:lnTo>
                <a:lnTo>
                  <a:pt x="21" y="179"/>
                </a:lnTo>
                <a:lnTo>
                  <a:pt x="21" y="177"/>
                </a:lnTo>
                <a:lnTo>
                  <a:pt x="21" y="175"/>
                </a:lnTo>
                <a:lnTo>
                  <a:pt x="21" y="175"/>
                </a:lnTo>
                <a:lnTo>
                  <a:pt x="21" y="172"/>
                </a:lnTo>
                <a:lnTo>
                  <a:pt x="21" y="172"/>
                </a:lnTo>
                <a:lnTo>
                  <a:pt x="21" y="172"/>
                </a:lnTo>
                <a:lnTo>
                  <a:pt x="22" y="172"/>
                </a:lnTo>
                <a:lnTo>
                  <a:pt x="21" y="172"/>
                </a:lnTo>
                <a:lnTo>
                  <a:pt x="21" y="170"/>
                </a:lnTo>
                <a:lnTo>
                  <a:pt x="21" y="169"/>
                </a:lnTo>
                <a:lnTo>
                  <a:pt x="21" y="167"/>
                </a:lnTo>
                <a:lnTo>
                  <a:pt x="21" y="167"/>
                </a:lnTo>
                <a:lnTo>
                  <a:pt x="21" y="165"/>
                </a:lnTo>
                <a:lnTo>
                  <a:pt x="21" y="165"/>
                </a:lnTo>
                <a:lnTo>
                  <a:pt x="21" y="163"/>
                </a:lnTo>
                <a:lnTo>
                  <a:pt x="21" y="162"/>
                </a:lnTo>
                <a:lnTo>
                  <a:pt x="21" y="160"/>
                </a:lnTo>
                <a:lnTo>
                  <a:pt x="21" y="158"/>
                </a:lnTo>
                <a:lnTo>
                  <a:pt x="21" y="156"/>
                </a:lnTo>
                <a:lnTo>
                  <a:pt x="21" y="156"/>
                </a:lnTo>
                <a:lnTo>
                  <a:pt x="21" y="156"/>
                </a:lnTo>
                <a:lnTo>
                  <a:pt x="22" y="156"/>
                </a:lnTo>
                <a:lnTo>
                  <a:pt x="22" y="156"/>
                </a:lnTo>
                <a:lnTo>
                  <a:pt x="21" y="156"/>
                </a:lnTo>
                <a:lnTo>
                  <a:pt x="21" y="158"/>
                </a:lnTo>
                <a:lnTo>
                  <a:pt x="22" y="158"/>
                </a:lnTo>
                <a:lnTo>
                  <a:pt x="22" y="156"/>
                </a:lnTo>
                <a:lnTo>
                  <a:pt x="24" y="156"/>
                </a:lnTo>
                <a:lnTo>
                  <a:pt x="26" y="156"/>
                </a:lnTo>
                <a:lnTo>
                  <a:pt x="26" y="156"/>
                </a:lnTo>
                <a:lnTo>
                  <a:pt x="27" y="156"/>
                </a:lnTo>
                <a:lnTo>
                  <a:pt x="27" y="158"/>
                </a:lnTo>
                <a:lnTo>
                  <a:pt x="29" y="158"/>
                </a:lnTo>
                <a:lnTo>
                  <a:pt x="29" y="156"/>
                </a:lnTo>
                <a:lnTo>
                  <a:pt x="31" y="156"/>
                </a:lnTo>
                <a:lnTo>
                  <a:pt x="33" y="156"/>
                </a:lnTo>
                <a:lnTo>
                  <a:pt x="33" y="155"/>
                </a:lnTo>
                <a:lnTo>
                  <a:pt x="31" y="155"/>
                </a:lnTo>
                <a:lnTo>
                  <a:pt x="29" y="153"/>
                </a:lnTo>
                <a:lnTo>
                  <a:pt x="27" y="153"/>
                </a:lnTo>
                <a:lnTo>
                  <a:pt x="26" y="153"/>
                </a:lnTo>
                <a:lnTo>
                  <a:pt x="26" y="151"/>
                </a:lnTo>
                <a:lnTo>
                  <a:pt x="24" y="151"/>
                </a:lnTo>
                <a:lnTo>
                  <a:pt x="24" y="150"/>
                </a:lnTo>
                <a:lnTo>
                  <a:pt x="24" y="148"/>
                </a:lnTo>
                <a:lnTo>
                  <a:pt x="24" y="146"/>
                </a:lnTo>
                <a:lnTo>
                  <a:pt x="26" y="146"/>
                </a:lnTo>
                <a:lnTo>
                  <a:pt x="26" y="148"/>
                </a:lnTo>
                <a:lnTo>
                  <a:pt x="26" y="150"/>
                </a:lnTo>
                <a:lnTo>
                  <a:pt x="27" y="150"/>
                </a:lnTo>
                <a:lnTo>
                  <a:pt x="27" y="148"/>
                </a:lnTo>
                <a:lnTo>
                  <a:pt x="27" y="146"/>
                </a:lnTo>
                <a:lnTo>
                  <a:pt x="29" y="146"/>
                </a:lnTo>
                <a:lnTo>
                  <a:pt x="31" y="146"/>
                </a:lnTo>
                <a:lnTo>
                  <a:pt x="33" y="146"/>
                </a:lnTo>
                <a:lnTo>
                  <a:pt x="33" y="144"/>
                </a:lnTo>
                <a:lnTo>
                  <a:pt x="31" y="144"/>
                </a:lnTo>
                <a:lnTo>
                  <a:pt x="29" y="144"/>
                </a:lnTo>
                <a:lnTo>
                  <a:pt x="29" y="143"/>
                </a:lnTo>
                <a:lnTo>
                  <a:pt x="29" y="141"/>
                </a:lnTo>
                <a:lnTo>
                  <a:pt x="27" y="141"/>
                </a:lnTo>
                <a:lnTo>
                  <a:pt x="26" y="141"/>
                </a:lnTo>
                <a:lnTo>
                  <a:pt x="27" y="141"/>
                </a:lnTo>
                <a:lnTo>
                  <a:pt x="26" y="141"/>
                </a:lnTo>
                <a:lnTo>
                  <a:pt x="24" y="139"/>
                </a:lnTo>
                <a:lnTo>
                  <a:pt x="22" y="139"/>
                </a:lnTo>
                <a:lnTo>
                  <a:pt x="21" y="139"/>
                </a:lnTo>
                <a:lnTo>
                  <a:pt x="21" y="138"/>
                </a:lnTo>
                <a:lnTo>
                  <a:pt x="21" y="138"/>
                </a:lnTo>
                <a:lnTo>
                  <a:pt x="19" y="138"/>
                </a:lnTo>
                <a:lnTo>
                  <a:pt x="17" y="138"/>
                </a:lnTo>
                <a:lnTo>
                  <a:pt x="17" y="136"/>
                </a:lnTo>
                <a:lnTo>
                  <a:pt x="15" y="136"/>
                </a:lnTo>
                <a:lnTo>
                  <a:pt x="15" y="134"/>
                </a:lnTo>
                <a:lnTo>
                  <a:pt x="17" y="134"/>
                </a:lnTo>
                <a:lnTo>
                  <a:pt x="17" y="132"/>
                </a:lnTo>
                <a:lnTo>
                  <a:pt x="15" y="132"/>
                </a:lnTo>
                <a:lnTo>
                  <a:pt x="14" y="132"/>
                </a:lnTo>
                <a:lnTo>
                  <a:pt x="12" y="132"/>
                </a:lnTo>
                <a:lnTo>
                  <a:pt x="12" y="131"/>
                </a:lnTo>
                <a:lnTo>
                  <a:pt x="10" y="131"/>
                </a:lnTo>
                <a:lnTo>
                  <a:pt x="10" y="129"/>
                </a:lnTo>
                <a:lnTo>
                  <a:pt x="12" y="129"/>
                </a:lnTo>
                <a:lnTo>
                  <a:pt x="14" y="129"/>
                </a:lnTo>
                <a:lnTo>
                  <a:pt x="14" y="127"/>
                </a:lnTo>
                <a:lnTo>
                  <a:pt x="14" y="127"/>
                </a:lnTo>
                <a:lnTo>
                  <a:pt x="14" y="127"/>
                </a:lnTo>
                <a:lnTo>
                  <a:pt x="15" y="127"/>
                </a:lnTo>
                <a:lnTo>
                  <a:pt x="15" y="127"/>
                </a:lnTo>
                <a:lnTo>
                  <a:pt x="15" y="126"/>
                </a:lnTo>
                <a:lnTo>
                  <a:pt x="14" y="126"/>
                </a:lnTo>
                <a:lnTo>
                  <a:pt x="12" y="126"/>
                </a:lnTo>
                <a:lnTo>
                  <a:pt x="10" y="126"/>
                </a:lnTo>
                <a:lnTo>
                  <a:pt x="10" y="124"/>
                </a:lnTo>
                <a:lnTo>
                  <a:pt x="10" y="122"/>
                </a:lnTo>
                <a:lnTo>
                  <a:pt x="9" y="122"/>
                </a:lnTo>
                <a:lnTo>
                  <a:pt x="7" y="122"/>
                </a:lnTo>
                <a:lnTo>
                  <a:pt x="7" y="120"/>
                </a:lnTo>
                <a:lnTo>
                  <a:pt x="5" y="120"/>
                </a:lnTo>
                <a:lnTo>
                  <a:pt x="5" y="119"/>
                </a:lnTo>
                <a:lnTo>
                  <a:pt x="5" y="117"/>
                </a:lnTo>
                <a:lnTo>
                  <a:pt x="7" y="117"/>
                </a:lnTo>
                <a:lnTo>
                  <a:pt x="7" y="115"/>
                </a:lnTo>
                <a:lnTo>
                  <a:pt x="9" y="115"/>
                </a:lnTo>
                <a:lnTo>
                  <a:pt x="9" y="117"/>
                </a:lnTo>
                <a:lnTo>
                  <a:pt x="10" y="117"/>
                </a:lnTo>
                <a:lnTo>
                  <a:pt x="10" y="115"/>
                </a:lnTo>
                <a:lnTo>
                  <a:pt x="10" y="113"/>
                </a:lnTo>
                <a:lnTo>
                  <a:pt x="10" y="115"/>
                </a:lnTo>
                <a:lnTo>
                  <a:pt x="9" y="115"/>
                </a:lnTo>
                <a:lnTo>
                  <a:pt x="9" y="113"/>
                </a:lnTo>
                <a:lnTo>
                  <a:pt x="10" y="113"/>
                </a:lnTo>
                <a:lnTo>
                  <a:pt x="10" y="112"/>
                </a:lnTo>
                <a:lnTo>
                  <a:pt x="10" y="112"/>
                </a:lnTo>
                <a:lnTo>
                  <a:pt x="9" y="112"/>
                </a:lnTo>
                <a:lnTo>
                  <a:pt x="9" y="110"/>
                </a:lnTo>
                <a:lnTo>
                  <a:pt x="7" y="110"/>
                </a:lnTo>
                <a:lnTo>
                  <a:pt x="5" y="110"/>
                </a:lnTo>
                <a:lnTo>
                  <a:pt x="7" y="110"/>
                </a:lnTo>
                <a:lnTo>
                  <a:pt x="7" y="108"/>
                </a:lnTo>
                <a:lnTo>
                  <a:pt x="5" y="108"/>
                </a:lnTo>
                <a:lnTo>
                  <a:pt x="5" y="107"/>
                </a:lnTo>
                <a:lnTo>
                  <a:pt x="9" y="105"/>
                </a:lnTo>
                <a:lnTo>
                  <a:pt x="10" y="105"/>
                </a:lnTo>
                <a:lnTo>
                  <a:pt x="10" y="103"/>
                </a:lnTo>
                <a:lnTo>
                  <a:pt x="10" y="105"/>
                </a:lnTo>
                <a:lnTo>
                  <a:pt x="12" y="105"/>
                </a:lnTo>
                <a:lnTo>
                  <a:pt x="12" y="103"/>
                </a:lnTo>
                <a:lnTo>
                  <a:pt x="10" y="103"/>
                </a:lnTo>
                <a:lnTo>
                  <a:pt x="10" y="101"/>
                </a:lnTo>
                <a:lnTo>
                  <a:pt x="12" y="101"/>
                </a:lnTo>
                <a:lnTo>
                  <a:pt x="12" y="100"/>
                </a:lnTo>
                <a:lnTo>
                  <a:pt x="12" y="98"/>
                </a:lnTo>
                <a:lnTo>
                  <a:pt x="10" y="100"/>
                </a:lnTo>
                <a:lnTo>
                  <a:pt x="9" y="100"/>
                </a:lnTo>
                <a:lnTo>
                  <a:pt x="9" y="98"/>
                </a:lnTo>
                <a:lnTo>
                  <a:pt x="10" y="96"/>
                </a:lnTo>
                <a:lnTo>
                  <a:pt x="9" y="96"/>
                </a:lnTo>
                <a:lnTo>
                  <a:pt x="9" y="95"/>
                </a:lnTo>
                <a:lnTo>
                  <a:pt x="10" y="95"/>
                </a:lnTo>
                <a:lnTo>
                  <a:pt x="10" y="96"/>
                </a:lnTo>
                <a:lnTo>
                  <a:pt x="10" y="95"/>
                </a:lnTo>
                <a:lnTo>
                  <a:pt x="10" y="93"/>
                </a:lnTo>
                <a:lnTo>
                  <a:pt x="10" y="91"/>
                </a:lnTo>
                <a:lnTo>
                  <a:pt x="10" y="89"/>
                </a:lnTo>
                <a:lnTo>
                  <a:pt x="10" y="88"/>
                </a:lnTo>
                <a:lnTo>
                  <a:pt x="12" y="88"/>
                </a:lnTo>
                <a:lnTo>
                  <a:pt x="12" y="89"/>
                </a:lnTo>
                <a:lnTo>
                  <a:pt x="10" y="89"/>
                </a:lnTo>
                <a:lnTo>
                  <a:pt x="10" y="91"/>
                </a:lnTo>
                <a:lnTo>
                  <a:pt x="12" y="91"/>
                </a:lnTo>
                <a:lnTo>
                  <a:pt x="12" y="93"/>
                </a:lnTo>
                <a:lnTo>
                  <a:pt x="14" y="91"/>
                </a:lnTo>
                <a:lnTo>
                  <a:pt x="14" y="89"/>
                </a:lnTo>
                <a:lnTo>
                  <a:pt x="14" y="88"/>
                </a:lnTo>
                <a:lnTo>
                  <a:pt x="14" y="86"/>
                </a:lnTo>
                <a:lnTo>
                  <a:pt x="15" y="86"/>
                </a:lnTo>
                <a:lnTo>
                  <a:pt x="15" y="88"/>
                </a:lnTo>
                <a:lnTo>
                  <a:pt x="15" y="86"/>
                </a:lnTo>
                <a:lnTo>
                  <a:pt x="15" y="84"/>
                </a:lnTo>
                <a:lnTo>
                  <a:pt x="17" y="84"/>
                </a:lnTo>
                <a:lnTo>
                  <a:pt x="19" y="84"/>
                </a:lnTo>
                <a:lnTo>
                  <a:pt x="19" y="86"/>
                </a:lnTo>
                <a:lnTo>
                  <a:pt x="21" y="88"/>
                </a:lnTo>
                <a:lnTo>
                  <a:pt x="21" y="86"/>
                </a:lnTo>
                <a:lnTo>
                  <a:pt x="21" y="88"/>
                </a:lnTo>
                <a:lnTo>
                  <a:pt x="21" y="86"/>
                </a:lnTo>
                <a:lnTo>
                  <a:pt x="21" y="84"/>
                </a:lnTo>
                <a:lnTo>
                  <a:pt x="21" y="82"/>
                </a:lnTo>
                <a:lnTo>
                  <a:pt x="21" y="81"/>
                </a:lnTo>
                <a:lnTo>
                  <a:pt x="22" y="81"/>
                </a:lnTo>
                <a:lnTo>
                  <a:pt x="24" y="81"/>
                </a:lnTo>
                <a:lnTo>
                  <a:pt x="24" y="79"/>
                </a:lnTo>
                <a:lnTo>
                  <a:pt x="24" y="77"/>
                </a:lnTo>
                <a:lnTo>
                  <a:pt x="26" y="76"/>
                </a:lnTo>
                <a:lnTo>
                  <a:pt x="24" y="76"/>
                </a:lnTo>
                <a:lnTo>
                  <a:pt x="24" y="77"/>
                </a:lnTo>
                <a:lnTo>
                  <a:pt x="22" y="77"/>
                </a:lnTo>
                <a:lnTo>
                  <a:pt x="21" y="77"/>
                </a:lnTo>
                <a:lnTo>
                  <a:pt x="21" y="76"/>
                </a:lnTo>
                <a:lnTo>
                  <a:pt x="22" y="76"/>
                </a:lnTo>
                <a:lnTo>
                  <a:pt x="22" y="74"/>
                </a:lnTo>
                <a:lnTo>
                  <a:pt x="21" y="74"/>
                </a:lnTo>
                <a:lnTo>
                  <a:pt x="21" y="74"/>
                </a:lnTo>
                <a:lnTo>
                  <a:pt x="21" y="72"/>
                </a:lnTo>
                <a:lnTo>
                  <a:pt x="21" y="72"/>
                </a:lnTo>
                <a:lnTo>
                  <a:pt x="21" y="70"/>
                </a:lnTo>
                <a:lnTo>
                  <a:pt x="21" y="69"/>
                </a:lnTo>
                <a:lnTo>
                  <a:pt x="21" y="67"/>
                </a:lnTo>
                <a:lnTo>
                  <a:pt x="21" y="67"/>
                </a:lnTo>
                <a:lnTo>
                  <a:pt x="21" y="67"/>
                </a:lnTo>
                <a:lnTo>
                  <a:pt x="21" y="65"/>
                </a:lnTo>
                <a:lnTo>
                  <a:pt x="21" y="65"/>
                </a:lnTo>
                <a:lnTo>
                  <a:pt x="21" y="64"/>
                </a:lnTo>
                <a:lnTo>
                  <a:pt x="19" y="64"/>
                </a:lnTo>
                <a:lnTo>
                  <a:pt x="21" y="64"/>
                </a:lnTo>
                <a:lnTo>
                  <a:pt x="21" y="62"/>
                </a:lnTo>
                <a:lnTo>
                  <a:pt x="21" y="62"/>
                </a:lnTo>
                <a:lnTo>
                  <a:pt x="22" y="62"/>
                </a:lnTo>
                <a:lnTo>
                  <a:pt x="24" y="62"/>
                </a:lnTo>
                <a:lnTo>
                  <a:pt x="24" y="64"/>
                </a:lnTo>
                <a:lnTo>
                  <a:pt x="26" y="62"/>
                </a:lnTo>
                <a:lnTo>
                  <a:pt x="27" y="62"/>
                </a:lnTo>
                <a:lnTo>
                  <a:pt x="29" y="62"/>
                </a:lnTo>
                <a:lnTo>
                  <a:pt x="29" y="60"/>
                </a:lnTo>
                <a:lnTo>
                  <a:pt x="27" y="60"/>
                </a:lnTo>
                <a:lnTo>
                  <a:pt x="27" y="58"/>
                </a:lnTo>
                <a:lnTo>
                  <a:pt x="26" y="58"/>
                </a:lnTo>
                <a:lnTo>
                  <a:pt x="24" y="58"/>
                </a:lnTo>
                <a:lnTo>
                  <a:pt x="24" y="57"/>
                </a:lnTo>
                <a:lnTo>
                  <a:pt x="24" y="58"/>
                </a:lnTo>
                <a:lnTo>
                  <a:pt x="22" y="58"/>
                </a:lnTo>
                <a:lnTo>
                  <a:pt x="22" y="57"/>
                </a:lnTo>
                <a:lnTo>
                  <a:pt x="21" y="57"/>
                </a:lnTo>
                <a:lnTo>
                  <a:pt x="21" y="57"/>
                </a:lnTo>
                <a:lnTo>
                  <a:pt x="19" y="57"/>
                </a:lnTo>
                <a:lnTo>
                  <a:pt x="17" y="57"/>
                </a:lnTo>
                <a:lnTo>
                  <a:pt x="17" y="55"/>
                </a:lnTo>
                <a:lnTo>
                  <a:pt x="15" y="55"/>
                </a:lnTo>
                <a:lnTo>
                  <a:pt x="14" y="55"/>
                </a:lnTo>
                <a:lnTo>
                  <a:pt x="12" y="55"/>
                </a:lnTo>
                <a:lnTo>
                  <a:pt x="12" y="53"/>
                </a:lnTo>
                <a:lnTo>
                  <a:pt x="12" y="52"/>
                </a:lnTo>
                <a:lnTo>
                  <a:pt x="12" y="52"/>
                </a:lnTo>
                <a:lnTo>
                  <a:pt x="12" y="52"/>
                </a:lnTo>
                <a:lnTo>
                  <a:pt x="10" y="52"/>
                </a:lnTo>
                <a:lnTo>
                  <a:pt x="10" y="52"/>
                </a:lnTo>
                <a:lnTo>
                  <a:pt x="9" y="52"/>
                </a:lnTo>
                <a:lnTo>
                  <a:pt x="7" y="52"/>
                </a:lnTo>
                <a:lnTo>
                  <a:pt x="7" y="50"/>
                </a:lnTo>
                <a:lnTo>
                  <a:pt x="7" y="48"/>
                </a:lnTo>
                <a:lnTo>
                  <a:pt x="7" y="50"/>
                </a:lnTo>
                <a:lnTo>
                  <a:pt x="9" y="50"/>
                </a:lnTo>
                <a:lnTo>
                  <a:pt x="10" y="50"/>
                </a:lnTo>
                <a:lnTo>
                  <a:pt x="10" y="48"/>
                </a:lnTo>
                <a:lnTo>
                  <a:pt x="9" y="48"/>
                </a:lnTo>
                <a:lnTo>
                  <a:pt x="10" y="46"/>
                </a:lnTo>
                <a:lnTo>
                  <a:pt x="10" y="48"/>
                </a:lnTo>
                <a:lnTo>
                  <a:pt x="10" y="46"/>
                </a:lnTo>
                <a:lnTo>
                  <a:pt x="12" y="46"/>
                </a:lnTo>
                <a:lnTo>
                  <a:pt x="12" y="45"/>
                </a:lnTo>
                <a:lnTo>
                  <a:pt x="14" y="45"/>
                </a:lnTo>
                <a:lnTo>
                  <a:pt x="14" y="43"/>
                </a:lnTo>
                <a:lnTo>
                  <a:pt x="14" y="41"/>
                </a:lnTo>
                <a:lnTo>
                  <a:pt x="14" y="39"/>
                </a:lnTo>
                <a:lnTo>
                  <a:pt x="14" y="38"/>
                </a:lnTo>
                <a:lnTo>
                  <a:pt x="15" y="38"/>
                </a:lnTo>
                <a:lnTo>
                  <a:pt x="17" y="36"/>
                </a:lnTo>
                <a:lnTo>
                  <a:pt x="17" y="38"/>
                </a:lnTo>
                <a:lnTo>
                  <a:pt x="17" y="36"/>
                </a:lnTo>
                <a:lnTo>
                  <a:pt x="19" y="36"/>
                </a:lnTo>
                <a:lnTo>
                  <a:pt x="21" y="36"/>
                </a:lnTo>
                <a:lnTo>
                  <a:pt x="21" y="38"/>
                </a:lnTo>
                <a:lnTo>
                  <a:pt x="21" y="39"/>
                </a:lnTo>
                <a:lnTo>
                  <a:pt x="21" y="38"/>
                </a:lnTo>
                <a:lnTo>
                  <a:pt x="21" y="38"/>
                </a:lnTo>
                <a:lnTo>
                  <a:pt x="21" y="36"/>
                </a:lnTo>
                <a:lnTo>
                  <a:pt x="21" y="36"/>
                </a:lnTo>
                <a:lnTo>
                  <a:pt x="21" y="36"/>
                </a:lnTo>
                <a:lnTo>
                  <a:pt x="21" y="34"/>
                </a:lnTo>
                <a:lnTo>
                  <a:pt x="21" y="33"/>
                </a:lnTo>
                <a:lnTo>
                  <a:pt x="21" y="31"/>
                </a:lnTo>
                <a:lnTo>
                  <a:pt x="21" y="29"/>
                </a:lnTo>
                <a:lnTo>
                  <a:pt x="21" y="27"/>
                </a:lnTo>
                <a:lnTo>
                  <a:pt x="19" y="26"/>
                </a:lnTo>
                <a:lnTo>
                  <a:pt x="17" y="26"/>
                </a:lnTo>
                <a:lnTo>
                  <a:pt x="15" y="27"/>
                </a:lnTo>
                <a:lnTo>
                  <a:pt x="15" y="29"/>
                </a:lnTo>
                <a:lnTo>
                  <a:pt x="14" y="29"/>
                </a:lnTo>
                <a:lnTo>
                  <a:pt x="12" y="31"/>
                </a:lnTo>
                <a:lnTo>
                  <a:pt x="10" y="31"/>
                </a:lnTo>
                <a:lnTo>
                  <a:pt x="9" y="31"/>
                </a:lnTo>
                <a:lnTo>
                  <a:pt x="7" y="33"/>
                </a:lnTo>
                <a:lnTo>
                  <a:pt x="5" y="33"/>
                </a:lnTo>
                <a:lnTo>
                  <a:pt x="3" y="33"/>
                </a:lnTo>
                <a:lnTo>
                  <a:pt x="3" y="31"/>
                </a:lnTo>
                <a:lnTo>
                  <a:pt x="2" y="31"/>
                </a:lnTo>
                <a:lnTo>
                  <a:pt x="2" y="29"/>
                </a:lnTo>
                <a:lnTo>
                  <a:pt x="2" y="27"/>
                </a:lnTo>
                <a:lnTo>
                  <a:pt x="0" y="27"/>
                </a:lnTo>
                <a:lnTo>
                  <a:pt x="0" y="26"/>
                </a:lnTo>
                <a:lnTo>
                  <a:pt x="2" y="26"/>
                </a:lnTo>
                <a:lnTo>
                  <a:pt x="3" y="27"/>
                </a:lnTo>
                <a:lnTo>
                  <a:pt x="5" y="27"/>
                </a:lnTo>
                <a:lnTo>
                  <a:pt x="5" y="27"/>
                </a:lnTo>
                <a:lnTo>
                  <a:pt x="7" y="27"/>
                </a:lnTo>
                <a:lnTo>
                  <a:pt x="9" y="26"/>
                </a:lnTo>
                <a:lnTo>
                  <a:pt x="10" y="26"/>
                </a:lnTo>
                <a:lnTo>
                  <a:pt x="12" y="24"/>
                </a:lnTo>
                <a:lnTo>
                  <a:pt x="14" y="24"/>
                </a:lnTo>
                <a:lnTo>
                  <a:pt x="15" y="24"/>
                </a:lnTo>
                <a:lnTo>
                  <a:pt x="17" y="24"/>
                </a:lnTo>
                <a:lnTo>
                  <a:pt x="17" y="22"/>
                </a:lnTo>
                <a:lnTo>
                  <a:pt x="17" y="21"/>
                </a:lnTo>
                <a:lnTo>
                  <a:pt x="17" y="21"/>
                </a:lnTo>
                <a:lnTo>
                  <a:pt x="17" y="19"/>
                </a:lnTo>
                <a:lnTo>
                  <a:pt x="17" y="17"/>
                </a:lnTo>
                <a:lnTo>
                  <a:pt x="17" y="19"/>
                </a:lnTo>
                <a:lnTo>
                  <a:pt x="17" y="21"/>
                </a:lnTo>
                <a:lnTo>
                  <a:pt x="17" y="21"/>
                </a:lnTo>
                <a:lnTo>
                  <a:pt x="15" y="22"/>
                </a:lnTo>
                <a:lnTo>
                  <a:pt x="14" y="22"/>
                </a:lnTo>
                <a:lnTo>
                  <a:pt x="15" y="22"/>
                </a:lnTo>
                <a:lnTo>
                  <a:pt x="15" y="21"/>
                </a:lnTo>
                <a:lnTo>
                  <a:pt x="14" y="21"/>
                </a:lnTo>
                <a:lnTo>
                  <a:pt x="12" y="21"/>
                </a:lnTo>
                <a:lnTo>
                  <a:pt x="10" y="21"/>
                </a:lnTo>
                <a:lnTo>
                  <a:pt x="10" y="21"/>
                </a:lnTo>
                <a:lnTo>
                  <a:pt x="10" y="19"/>
                </a:lnTo>
                <a:lnTo>
                  <a:pt x="10" y="17"/>
                </a:lnTo>
                <a:lnTo>
                  <a:pt x="10" y="15"/>
                </a:lnTo>
                <a:lnTo>
                  <a:pt x="10" y="17"/>
                </a:lnTo>
                <a:lnTo>
                  <a:pt x="10" y="15"/>
                </a:lnTo>
                <a:lnTo>
                  <a:pt x="9" y="15"/>
                </a:lnTo>
                <a:lnTo>
                  <a:pt x="10" y="15"/>
                </a:lnTo>
                <a:lnTo>
                  <a:pt x="10" y="14"/>
                </a:lnTo>
                <a:lnTo>
                  <a:pt x="9" y="14"/>
                </a:lnTo>
                <a:lnTo>
                  <a:pt x="7" y="14"/>
                </a:lnTo>
                <a:lnTo>
                  <a:pt x="5" y="12"/>
                </a:lnTo>
                <a:lnTo>
                  <a:pt x="5" y="12"/>
                </a:lnTo>
                <a:lnTo>
                  <a:pt x="3" y="12"/>
                </a:lnTo>
                <a:lnTo>
                  <a:pt x="0" y="12"/>
                </a:lnTo>
                <a:lnTo>
                  <a:pt x="0" y="10"/>
                </a:lnTo>
                <a:lnTo>
                  <a:pt x="2" y="10"/>
                </a:lnTo>
                <a:lnTo>
                  <a:pt x="2" y="9"/>
                </a:lnTo>
                <a:lnTo>
                  <a:pt x="3" y="9"/>
                </a:lnTo>
                <a:lnTo>
                  <a:pt x="3" y="7"/>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1" name="Freeform 139"/>
          <p:cNvSpPr>
            <a:spLocks/>
          </p:cNvSpPr>
          <p:nvPr/>
        </p:nvSpPr>
        <p:spPr bwMode="auto">
          <a:xfrm>
            <a:off x="5356623" y="1459707"/>
            <a:ext cx="497681" cy="227410"/>
          </a:xfrm>
          <a:custGeom>
            <a:avLst/>
            <a:gdLst/>
            <a:ahLst/>
            <a:cxnLst>
              <a:cxn ang="0">
                <a:pos x="34" y="7"/>
              </a:cxn>
              <a:cxn ang="0">
                <a:pos x="74" y="7"/>
              </a:cxn>
              <a:cxn ang="0">
                <a:pos x="113" y="7"/>
              </a:cxn>
              <a:cxn ang="0">
                <a:pos x="165" y="5"/>
              </a:cxn>
              <a:cxn ang="0">
                <a:pos x="203" y="3"/>
              </a:cxn>
              <a:cxn ang="0">
                <a:pos x="246" y="2"/>
              </a:cxn>
              <a:cxn ang="0">
                <a:pos x="292" y="0"/>
              </a:cxn>
              <a:cxn ang="0">
                <a:pos x="337" y="0"/>
              </a:cxn>
              <a:cxn ang="0">
                <a:pos x="380" y="0"/>
              </a:cxn>
              <a:cxn ang="0">
                <a:pos x="390" y="5"/>
              </a:cxn>
              <a:cxn ang="0">
                <a:pos x="395" y="8"/>
              </a:cxn>
              <a:cxn ang="0">
                <a:pos x="399" y="15"/>
              </a:cxn>
              <a:cxn ang="0">
                <a:pos x="402" y="15"/>
              </a:cxn>
              <a:cxn ang="0">
                <a:pos x="390" y="20"/>
              </a:cxn>
              <a:cxn ang="0">
                <a:pos x="388" y="26"/>
              </a:cxn>
              <a:cxn ang="0">
                <a:pos x="402" y="19"/>
              </a:cxn>
              <a:cxn ang="0">
                <a:pos x="406" y="29"/>
              </a:cxn>
              <a:cxn ang="0">
                <a:pos x="402" y="29"/>
              </a:cxn>
              <a:cxn ang="0">
                <a:pos x="395" y="39"/>
              </a:cxn>
              <a:cxn ang="0">
                <a:pos x="392" y="43"/>
              </a:cxn>
              <a:cxn ang="0">
                <a:pos x="397" y="48"/>
              </a:cxn>
              <a:cxn ang="0">
                <a:pos x="407" y="51"/>
              </a:cxn>
              <a:cxn ang="0">
                <a:pos x="412" y="55"/>
              </a:cxn>
              <a:cxn ang="0">
                <a:pos x="406" y="57"/>
              </a:cxn>
              <a:cxn ang="0">
                <a:pos x="406" y="65"/>
              </a:cxn>
              <a:cxn ang="0">
                <a:pos x="409" y="69"/>
              </a:cxn>
              <a:cxn ang="0">
                <a:pos x="406" y="79"/>
              </a:cxn>
              <a:cxn ang="0">
                <a:pos x="400" y="81"/>
              </a:cxn>
              <a:cxn ang="0">
                <a:pos x="395" y="82"/>
              </a:cxn>
              <a:cxn ang="0">
                <a:pos x="395" y="88"/>
              </a:cxn>
              <a:cxn ang="0">
                <a:pos x="397" y="94"/>
              </a:cxn>
              <a:cxn ang="0">
                <a:pos x="390" y="100"/>
              </a:cxn>
              <a:cxn ang="0">
                <a:pos x="395" y="105"/>
              </a:cxn>
              <a:cxn ang="0">
                <a:pos x="394" y="108"/>
              </a:cxn>
              <a:cxn ang="0">
                <a:pos x="395" y="115"/>
              </a:cxn>
              <a:cxn ang="0">
                <a:pos x="399" y="120"/>
              </a:cxn>
              <a:cxn ang="0">
                <a:pos x="400" y="125"/>
              </a:cxn>
              <a:cxn ang="0">
                <a:pos x="406" y="131"/>
              </a:cxn>
              <a:cxn ang="0">
                <a:pos x="414" y="136"/>
              </a:cxn>
              <a:cxn ang="0">
                <a:pos x="412" y="143"/>
              </a:cxn>
              <a:cxn ang="0">
                <a:pos x="411" y="146"/>
              </a:cxn>
              <a:cxn ang="0">
                <a:pos x="412" y="151"/>
              </a:cxn>
              <a:cxn ang="0">
                <a:pos x="407" y="149"/>
              </a:cxn>
              <a:cxn ang="0">
                <a:pos x="406" y="158"/>
              </a:cxn>
              <a:cxn ang="0">
                <a:pos x="406" y="165"/>
              </a:cxn>
              <a:cxn ang="0">
                <a:pos x="407" y="175"/>
              </a:cxn>
              <a:cxn ang="0">
                <a:pos x="406" y="184"/>
              </a:cxn>
              <a:cxn ang="0">
                <a:pos x="390" y="189"/>
              </a:cxn>
              <a:cxn ang="0">
                <a:pos x="368" y="191"/>
              </a:cxn>
              <a:cxn ang="0">
                <a:pos x="314" y="191"/>
              </a:cxn>
              <a:cxn ang="0">
                <a:pos x="306" y="162"/>
              </a:cxn>
              <a:cxn ang="0">
                <a:pos x="271" y="156"/>
              </a:cxn>
              <a:cxn ang="0">
                <a:pos x="225" y="158"/>
              </a:cxn>
              <a:cxn ang="0">
                <a:pos x="201" y="156"/>
              </a:cxn>
              <a:cxn ang="0">
                <a:pos x="170" y="156"/>
              </a:cxn>
              <a:cxn ang="0">
                <a:pos x="118" y="156"/>
              </a:cxn>
              <a:cxn ang="0">
                <a:pos x="84" y="158"/>
              </a:cxn>
              <a:cxn ang="0">
                <a:pos x="50" y="158"/>
              </a:cxn>
              <a:cxn ang="0">
                <a:pos x="5" y="153"/>
              </a:cxn>
              <a:cxn ang="0">
                <a:pos x="5" y="120"/>
              </a:cxn>
              <a:cxn ang="0">
                <a:pos x="1" y="89"/>
              </a:cxn>
              <a:cxn ang="0">
                <a:pos x="0" y="51"/>
              </a:cxn>
            </a:cxnLst>
            <a:rect l="0" t="0" r="r" b="b"/>
            <a:pathLst>
              <a:path w="418" h="191">
                <a:moveTo>
                  <a:pt x="1" y="7"/>
                </a:moveTo>
                <a:lnTo>
                  <a:pt x="3" y="7"/>
                </a:lnTo>
                <a:lnTo>
                  <a:pt x="8" y="7"/>
                </a:lnTo>
                <a:lnTo>
                  <a:pt x="17" y="7"/>
                </a:lnTo>
                <a:lnTo>
                  <a:pt x="19" y="7"/>
                </a:lnTo>
                <a:lnTo>
                  <a:pt x="20" y="7"/>
                </a:lnTo>
                <a:lnTo>
                  <a:pt x="25" y="7"/>
                </a:lnTo>
                <a:lnTo>
                  <a:pt x="29" y="7"/>
                </a:lnTo>
                <a:lnTo>
                  <a:pt x="34" y="7"/>
                </a:lnTo>
                <a:lnTo>
                  <a:pt x="37" y="7"/>
                </a:lnTo>
                <a:lnTo>
                  <a:pt x="43" y="7"/>
                </a:lnTo>
                <a:lnTo>
                  <a:pt x="51" y="7"/>
                </a:lnTo>
                <a:lnTo>
                  <a:pt x="53" y="7"/>
                </a:lnTo>
                <a:lnTo>
                  <a:pt x="55" y="7"/>
                </a:lnTo>
                <a:lnTo>
                  <a:pt x="58" y="7"/>
                </a:lnTo>
                <a:lnTo>
                  <a:pt x="68" y="7"/>
                </a:lnTo>
                <a:lnTo>
                  <a:pt x="74" y="7"/>
                </a:lnTo>
                <a:lnTo>
                  <a:pt x="74" y="7"/>
                </a:lnTo>
                <a:lnTo>
                  <a:pt x="79" y="7"/>
                </a:lnTo>
                <a:lnTo>
                  <a:pt x="84" y="7"/>
                </a:lnTo>
                <a:lnTo>
                  <a:pt x="86" y="7"/>
                </a:lnTo>
                <a:lnTo>
                  <a:pt x="91" y="7"/>
                </a:lnTo>
                <a:lnTo>
                  <a:pt x="96" y="7"/>
                </a:lnTo>
                <a:lnTo>
                  <a:pt x="101" y="7"/>
                </a:lnTo>
                <a:lnTo>
                  <a:pt x="103" y="7"/>
                </a:lnTo>
                <a:lnTo>
                  <a:pt x="105" y="7"/>
                </a:lnTo>
                <a:lnTo>
                  <a:pt x="113" y="7"/>
                </a:lnTo>
                <a:lnTo>
                  <a:pt x="123" y="5"/>
                </a:lnTo>
                <a:lnTo>
                  <a:pt x="137" y="5"/>
                </a:lnTo>
                <a:lnTo>
                  <a:pt x="141" y="5"/>
                </a:lnTo>
                <a:lnTo>
                  <a:pt x="146" y="5"/>
                </a:lnTo>
                <a:lnTo>
                  <a:pt x="148" y="5"/>
                </a:lnTo>
                <a:lnTo>
                  <a:pt x="149" y="5"/>
                </a:lnTo>
                <a:lnTo>
                  <a:pt x="161" y="5"/>
                </a:lnTo>
                <a:lnTo>
                  <a:pt x="163" y="5"/>
                </a:lnTo>
                <a:lnTo>
                  <a:pt x="165" y="5"/>
                </a:lnTo>
                <a:lnTo>
                  <a:pt x="165" y="5"/>
                </a:lnTo>
                <a:lnTo>
                  <a:pt x="168" y="5"/>
                </a:lnTo>
                <a:lnTo>
                  <a:pt x="170" y="3"/>
                </a:lnTo>
                <a:lnTo>
                  <a:pt x="175" y="3"/>
                </a:lnTo>
                <a:lnTo>
                  <a:pt x="180" y="3"/>
                </a:lnTo>
                <a:lnTo>
                  <a:pt x="185" y="3"/>
                </a:lnTo>
                <a:lnTo>
                  <a:pt x="196" y="3"/>
                </a:lnTo>
                <a:lnTo>
                  <a:pt x="201" y="3"/>
                </a:lnTo>
                <a:lnTo>
                  <a:pt x="203" y="3"/>
                </a:lnTo>
                <a:lnTo>
                  <a:pt x="206" y="3"/>
                </a:lnTo>
                <a:lnTo>
                  <a:pt x="220" y="2"/>
                </a:lnTo>
                <a:lnTo>
                  <a:pt x="222" y="2"/>
                </a:lnTo>
                <a:lnTo>
                  <a:pt x="228" y="2"/>
                </a:lnTo>
                <a:lnTo>
                  <a:pt x="230" y="2"/>
                </a:lnTo>
                <a:lnTo>
                  <a:pt x="232" y="2"/>
                </a:lnTo>
                <a:lnTo>
                  <a:pt x="235" y="2"/>
                </a:lnTo>
                <a:lnTo>
                  <a:pt x="237" y="2"/>
                </a:lnTo>
                <a:lnTo>
                  <a:pt x="246" y="2"/>
                </a:lnTo>
                <a:lnTo>
                  <a:pt x="254" y="2"/>
                </a:lnTo>
                <a:lnTo>
                  <a:pt x="254" y="2"/>
                </a:lnTo>
                <a:lnTo>
                  <a:pt x="259" y="2"/>
                </a:lnTo>
                <a:lnTo>
                  <a:pt x="270" y="2"/>
                </a:lnTo>
                <a:lnTo>
                  <a:pt x="275" y="2"/>
                </a:lnTo>
                <a:lnTo>
                  <a:pt x="277" y="2"/>
                </a:lnTo>
                <a:lnTo>
                  <a:pt x="285" y="2"/>
                </a:lnTo>
                <a:lnTo>
                  <a:pt x="287" y="2"/>
                </a:lnTo>
                <a:lnTo>
                  <a:pt x="292" y="0"/>
                </a:lnTo>
                <a:lnTo>
                  <a:pt x="294" y="0"/>
                </a:lnTo>
                <a:lnTo>
                  <a:pt x="299" y="2"/>
                </a:lnTo>
                <a:lnTo>
                  <a:pt x="301" y="2"/>
                </a:lnTo>
                <a:lnTo>
                  <a:pt x="304" y="0"/>
                </a:lnTo>
                <a:lnTo>
                  <a:pt x="311" y="0"/>
                </a:lnTo>
                <a:lnTo>
                  <a:pt x="316" y="0"/>
                </a:lnTo>
                <a:lnTo>
                  <a:pt x="321" y="0"/>
                </a:lnTo>
                <a:lnTo>
                  <a:pt x="328" y="0"/>
                </a:lnTo>
                <a:lnTo>
                  <a:pt x="337" y="0"/>
                </a:lnTo>
                <a:lnTo>
                  <a:pt x="340" y="0"/>
                </a:lnTo>
                <a:lnTo>
                  <a:pt x="349" y="0"/>
                </a:lnTo>
                <a:lnTo>
                  <a:pt x="352" y="0"/>
                </a:lnTo>
                <a:lnTo>
                  <a:pt x="363" y="0"/>
                </a:lnTo>
                <a:lnTo>
                  <a:pt x="364" y="0"/>
                </a:lnTo>
                <a:lnTo>
                  <a:pt x="366" y="0"/>
                </a:lnTo>
                <a:lnTo>
                  <a:pt x="368" y="0"/>
                </a:lnTo>
                <a:lnTo>
                  <a:pt x="373" y="0"/>
                </a:lnTo>
                <a:lnTo>
                  <a:pt x="380" y="0"/>
                </a:lnTo>
                <a:lnTo>
                  <a:pt x="383" y="0"/>
                </a:lnTo>
                <a:lnTo>
                  <a:pt x="388" y="0"/>
                </a:lnTo>
                <a:lnTo>
                  <a:pt x="388" y="2"/>
                </a:lnTo>
                <a:lnTo>
                  <a:pt x="387" y="2"/>
                </a:lnTo>
                <a:lnTo>
                  <a:pt x="387" y="3"/>
                </a:lnTo>
                <a:lnTo>
                  <a:pt x="385" y="3"/>
                </a:lnTo>
                <a:lnTo>
                  <a:pt x="385" y="5"/>
                </a:lnTo>
                <a:lnTo>
                  <a:pt x="388" y="5"/>
                </a:lnTo>
                <a:lnTo>
                  <a:pt x="390" y="5"/>
                </a:lnTo>
                <a:lnTo>
                  <a:pt x="390" y="5"/>
                </a:lnTo>
                <a:lnTo>
                  <a:pt x="392" y="7"/>
                </a:lnTo>
                <a:lnTo>
                  <a:pt x="394" y="7"/>
                </a:lnTo>
                <a:lnTo>
                  <a:pt x="395" y="7"/>
                </a:lnTo>
                <a:lnTo>
                  <a:pt x="395" y="8"/>
                </a:lnTo>
                <a:lnTo>
                  <a:pt x="394" y="8"/>
                </a:lnTo>
                <a:lnTo>
                  <a:pt x="395" y="8"/>
                </a:lnTo>
                <a:lnTo>
                  <a:pt x="395" y="10"/>
                </a:lnTo>
                <a:lnTo>
                  <a:pt x="395" y="8"/>
                </a:lnTo>
                <a:lnTo>
                  <a:pt x="395" y="10"/>
                </a:lnTo>
                <a:lnTo>
                  <a:pt x="395" y="12"/>
                </a:lnTo>
                <a:lnTo>
                  <a:pt x="395" y="14"/>
                </a:lnTo>
                <a:lnTo>
                  <a:pt x="395" y="14"/>
                </a:lnTo>
                <a:lnTo>
                  <a:pt x="397" y="14"/>
                </a:lnTo>
                <a:lnTo>
                  <a:pt x="399" y="14"/>
                </a:lnTo>
                <a:lnTo>
                  <a:pt x="400" y="14"/>
                </a:lnTo>
                <a:lnTo>
                  <a:pt x="400" y="15"/>
                </a:lnTo>
                <a:lnTo>
                  <a:pt x="399" y="15"/>
                </a:lnTo>
                <a:lnTo>
                  <a:pt x="400" y="15"/>
                </a:lnTo>
                <a:lnTo>
                  <a:pt x="402" y="14"/>
                </a:lnTo>
                <a:lnTo>
                  <a:pt x="402" y="14"/>
                </a:lnTo>
                <a:lnTo>
                  <a:pt x="402" y="12"/>
                </a:lnTo>
                <a:lnTo>
                  <a:pt x="402" y="10"/>
                </a:lnTo>
                <a:lnTo>
                  <a:pt x="402" y="12"/>
                </a:lnTo>
                <a:lnTo>
                  <a:pt x="402" y="14"/>
                </a:lnTo>
                <a:lnTo>
                  <a:pt x="402" y="14"/>
                </a:lnTo>
                <a:lnTo>
                  <a:pt x="402" y="15"/>
                </a:lnTo>
                <a:lnTo>
                  <a:pt x="402" y="17"/>
                </a:lnTo>
                <a:lnTo>
                  <a:pt x="400" y="17"/>
                </a:lnTo>
                <a:lnTo>
                  <a:pt x="399" y="17"/>
                </a:lnTo>
                <a:lnTo>
                  <a:pt x="397" y="17"/>
                </a:lnTo>
                <a:lnTo>
                  <a:pt x="395" y="19"/>
                </a:lnTo>
                <a:lnTo>
                  <a:pt x="394" y="19"/>
                </a:lnTo>
                <a:lnTo>
                  <a:pt x="392" y="20"/>
                </a:lnTo>
                <a:lnTo>
                  <a:pt x="390" y="20"/>
                </a:lnTo>
                <a:lnTo>
                  <a:pt x="390" y="20"/>
                </a:lnTo>
                <a:lnTo>
                  <a:pt x="388" y="20"/>
                </a:lnTo>
                <a:lnTo>
                  <a:pt x="387" y="19"/>
                </a:lnTo>
                <a:lnTo>
                  <a:pt x="385" y="19"/>
                </a:lnTo>
                <a:lnTo>
                  <a:pt x="385" y="20"/>
                </a:lnTo>
                <a:lnTo>
                  <a:pt x="387" y="20"/>
                </a:lnTo>
                <a:lnTo>
                  <a:pt x="387" y="22"/>
                </a:lnTo>
                <a:lnTo>
                  <a:pt x="387" y="24"/>
                </a:lnTo>
                <a:lnTo>
                  <a:pt x="388" y="24"/>
                </a:lnTo>
                <a:lnTo>
                  <a:pt x="388" y="26"/>
                </a:lnTo>
                <a:lnTo>
                  <a:pt x="390" y="26"/>
                </a:lnTo>
                <a:lnTo>
                  <a:pt x="392" y="26"/>
                </a:lnTo>
                <a:lnTo>
                  <a:pt x="394" y="24"/>
                </a:lnTo>
                <a:lnTo>
                  <a:pt x="395" y="24"/>
                </a:lnTo>
                <a:lnTo>
                  <a:pt x="397" y="24"/>
                </a:lnTo>
                <a:lnTo>
                  <a:pt x="399" y="22"/>
                </a:lnTo>
                <a:lnTo>
                  <a:pt x="400" y="22"/>
                </a:lnTo>
                <a:lnTo>
                  <a:pt x="400" y="20"/>
                </a:lnTo>
                <a:lnTo>
                  <a:pt x="402" y="19"/>
                </a:lnTo>
                <a:lnTo>
                  <a:pt x="404" y="19"/>
                </a:lnTo>
                <a:lnTo>
                  <a:pt x="406" y="20"/>
                </a:lnTo>
                <a:lnTo>
                  <a:pt x="406" y="22"/>
                </a:lnTo>
                <a:lnTo>
                  <a:pt x="406" y="24"/>
                </a:lnTo>
                <a:lnTo>
                  <a:pt x="406" y="26"/>
                </a:lnTo>
                <a:lnTo>
                  <a:pt x="406" y="27"/>
                </a:lnTo>
                <a:lnTo>
                  <a:pt x="406" y="29"/>
                </a:lnTo>
                <a:lnTo>
                  <a:pt x="406" y="29"/>
                </a:lnTo>
                <a:lnTo>
                  <a:pt x="406" y="29"/>
                </a:lnTo>
                <a:lnTo>
                  <a:pt x="406" y="31"/>
                </a:lnTo>
                <a:lnTo>
                  <a:pt x="406" y="31"/>
                </a:lnTo>
                <a:lnTo>
                  <a:pt x="406" y="32"/>
                </a:lnTo>
                <a:lnTo>
                  <a:pt x="406" y="31"/>
                </a:lnTo>
                <a:lnTo>
                  <a:pt x="406" y="29"/>
                </a:lnTo>
                <a:lnTo>
                  <a:pt x="404" y="29"/>
                </a:lnTo>
                <a:lnTo>
                  <a:pt x="402" y="29"/>
                </a:lnTo>
                <a:lnTo>
                  <a:pt x="402" y="31"/>
                </a:lnTo>
                <a:lnTo>
                  <a:pt x="402" y="29"/>
                </a:lnTo>
                <a:lnTo>
                  <a:pt x="400" y="31"/>
                </a:lnTo>
                <a:lnTo>
                  <a:pt x="399" y="31"/>
                </a:lnTo>
                <a:lnTo>
                  <a:pt x="399" y="32"/>
                </a:lnTo>
                <a:lnTo>
                  <a:pt x="399" y="34"/>
                </a:lnTo>
                <a:lnTo>
                  <a:pt x="399" y="36"/>
                </a:lnTo>
                <a:lnTo>
                  <a:pt x="399" y="38"/>
                </a:lnTo>
                <a:lnTo>
                  <a:pt x="397" y="38"/>
                </a:lnTo>
                <a:lnTo>
                  <a:pt x="397" y="39"/>
                </a:lnTo>
                <a:lnTo>
                  <a:pt x="395" y="39"/>
                </a:lnTo>
                <a:lnTo>
                  <a:pt x="395" y="41"/>
                </a:lnTo>
                <a:lnTo>
                  <a:pt x="395" y="39"/>
                </a:lnTo>
                <a:lnTo>
                  <a:pt x="394" y="41"/>
                </a:lnTo>
                <a:lnTo>
                  <a:pt x="395" y="41"/>
                </a:lnTo>
                <a:lnTo>
                  <a:pt x="395" y="43"/>
                </a:lnTo>
                <a:lnTo>
                  <a:pt x="394" y="43"/>
                </a:lnTo>
                <a:lnTo>
                  <a:pt x="392" y="43"/>
                </a:lnTo>
                <a:lnTo>
                  <a:pt x="392" y="41"/>
                </a:lnTo>
                <a:lnTo>
                  <a:pt x="392" y="43"/>
                </a:lnTo>
                <a:lnTo>
                  <a:pt x="392" y="45"/>
                </a:lnTo>
                <a:lnTo>
                  <a:pt x="394" y="45"/>
                </a:lnTo>
                <a:lnTo>
                  <a:pt x="395" y="45"/>
                </a:lnTo>
                <a:lnTo>
                  <a:pt x="395" y="45"/>
                </a:lnTo>
                <a:lnTo>
                  <a:pt x="397" y="45"/>
                </a:lnTo>
                <a:lnTo>
                  <a:pt x="397" y="45"/>
                </a:lnTo>
                <a:lnTo>
                  <a:pt x="397" y="45"/>
                </a:lnTo>
                <a:lnTo>
                  <a:pt x="397" y="46"/>
                </a:lnTo>
                <a:lnTo>
                  <a:pt x="397" y="48"/>
                </a:lnTo>
                <a:lnTo>
                  <a:pt x="399" y="48"/>
                </a:lnTo>
                <a:lnTo>
                  <a:pt x="400" y="48"/>
                </a:lnTo>
                <a:lnTo>
                  <a:pt x="402" y="48"/>
                </a:lnTo>
                <a:lnTo>
                  <a:pt x="402" y="50"/>
                </a:lnTo>
                <a:lnTo>
                  <a:pt x="404" y="50"/>
                </a:lnTo>
                <a:lnTo>
                  <a:pt x="406" y="50"/>
                </a:lnTo>
                <a:lnTo>
                  <a:pt x="406" y="50"/>
                </a:lnTo>
                <a:lnTo>
                  <a:pt x="407" y="50"/>
                </a:lnTo>
                <a:lnTo>
                  <a:pt x="407" y="51"/>
                </a:lnTo>
                <a:lnTo>
                  <a:pt x="409" y="51"/>
                </a:lnTo>
                <a:lnTo>
                  <a:pt x="409" y="50"/>
                </a:lnTo>
                <a:lnTo>
                  <a:pt x="409" y="51"/>
                </a:lnTo>
                <a:lnTo>
                  <a:pt x="411" y="51"/>
                </a:lnTo>
                <a:lnTo>
                  <a:pt x="412" y="51"/>
                </a:lnTo>
                <a:lnTo>
                  <a:pt x="412" y="53"/>
                </a:lnTo>
                <a:lnTo>
                  <a:pt x="414" y="53"/>
                </a:lnTo>
                <a:lnTo>
                  <a:pt x="414" y="55"/>
                </a:lnTo>
                <a:lnTo>
                  <a:pt x="412" y="55"/>
                </a:lnTo>
                <a:lnTo>
                  <a:pt x="411" y="55"/>
                </a:lnTo>
                <a:lnTo>
                  <a:pt x="409" y="57"/>
                </a:lnTo>
                <a:lnTo>
                  <a:pt x="409" y="55"/>
                </a:lnTo>
                <a:lnTo>
                  <a:pt x="407" y="55"/>
                </a:lnTo>
                <a:lnTo>
                  <a:pt x="406" y="55"/>
                </a:lnTo>
                <a:lnTo>
                  <a:pt x="406" y="55"/>
                </a:lnTo>
                <a:lnTo>
                  <a:pt x="406" y="57"/>
                </a:lnTo>
                <a:lnTo>
                  <a:pt x="404" y="57"/>
                </a:lnTo>
                <a:lnTo>
                  <a:pt x="406" y="57"/>
                </a:lnTo>
                <a:lnTo>
                  <a:pt x="406" y="58"/>
                </a:lnTo>
                <a:lnTo>
                  <a:pt x="406" y="58"/>
                </a:lnTo>
                <a:lnTo>
                  <a:pt x="406" y="60"/>
                </a:lnTo>
                <a:lnTo>
                  <a:pt x="406" y="60"/>
                </a:lnTo>
                <a:lnTo>
                  <a:pt x="406" y="60"/>
                </a:lnTo>
                <a:lnTo>
                  <a:pt x="406" y="62"/>
                </a:lnTo>
                <a:lnTo>
                  <a:pt x="406" y="63"/>
                </a:lnTo>
                <a:lnTo>
                  <a:pt x="406" y="65"/>
                </a:lnTo>
                <a:lnTo>
                  <a:pt x="406" y="65"/>
                </a:lnTo>
                <a:lnTo>
                  <a:pt x="406" y="67"/>
                </a:lnTo>
                <a:lnTo>
                  <a:pt x="406" y="67"/>
                </a:lnTo>
                <a:lnTo>
                  <a:pt x="407" y="67"/>
                </a:lnTo>
                <a:lnTo>
                  <a:pt x="407" y="69"/>
                </a:lnTo>
                <a:lnTo>
                  <a:pt x="406" y="69"/>
                </a:lnTo>
                <a:lnTo>
                  <a:pt x="406" y="70"/>
                </a:lnTo>
                <a:lnTo>
                  <a:pt x="407" y="70"/>
                </a:lnTo>
                <a:lnTo>
                  <a:pt x="409" y="70"/>
                </a:lnTo>
                <a:lnTo>
                  <a:pt x="409" y="69"/>
                </a:lnTo>
                <a:lnTo>
                  <a:pt x="411" y="69"/>
                </a:lnTo>
                <a:lnTo>
                  <a:pt x="409" y="70"/>
                </a:lnTo>
                <a:lnTo>
                  <a:pt x="409" y="72"/>
                </a:lnTo>
                <a:lnTo>
                  <a:pt x="409" y="74"/>
                </a:lnTo>
                <a:lnTo>
                  <a:pt x="407" y="74"/>
                </a:lnTo>
                <a:lnTo>
                  <a:pt x="406" y="74"/>
                </a:lnTo>
                <a:lnTo>
                  <a:pt x="406" y="75"/>
                </a:lnTo>
                <a:lnTo>
                  <a:pt x="406" y="77"/>
                </a:lnTo>
                <a:lnTo>
                  <a:pt x="406" y="79"/>
                </a:lnTo>
                <a:lnTo>
                  <a:pt x="406" y="81"/>
                </a:lnTo>
                <a:lnTo>
                  <a:pt x="406" y="79"/>
                </a:lnTo>
                <a:lnTo>
                  <a:pt x="406" y="81"/>
                </a:lnTo>
                <a:lnTo>
                  <a:pt x="404" y="79"/>
                </a:lnTo>
                <a:lnTo>
                  <a:pt x="404" y="77"/>
                </a:lnTo>
                <a:lnTo>
                  <a:pt x="402" y="77"/>
                </a:lnTo>
                <a:lnTo>
                  <a:pt x="400" y="77"/>
                </a:lnTo>
                <a:lnTo>
                  <a:pt x="400" y="79"/>
                </a:lnTo>
                <a:lnTo>
                  <a:pt x="400" y="81"/>
                </a:lnTo>
                <a:lnTo>
                  <a:pt x="400" y="79"/>
                </a:lnTo>
                <a:lnTo>
                  <a:pt x="399" y="79"/>
                </a:lnTo>
                <a:lnTo>
                  <a:pt x="399" y="81"/>
                </a:lnTo>
                <a:lnTo>
                  <a:pt x="399" y="82"/>
                </a:lnTo>
                <a:lnTo>
                  <a:pt x="399" y="84"/>
                </a:lnTo>
                <a:lnTo>
                  <a:pt x="397" y="86"/>
                </a:lnTo>
                <a:lnTo>
                  <a:pt x="397" y="84"/>
                </a:lnTo>
                <a:lnTo>
                  <a:pt x="395" y="84"/>
                </a:lnTo>
                <a:lnTo>
                  <a:pt x="395" y="82"/>
                </a:lnTo>
                <a:lnTo>
                  <a:pt x="397" y="82"/>
                </a:lnTo>
                <a:lnTo>
                  <a:pt x="397" y="81"/>
                </a:lnTo>
                <a:lnTo>
                  <a:pt x="395" y="81"/>
                </a:lnTo>
                <a:lnTo>
                  <a:pt x="395" y="82"/>
                </a:lnTo>
                <a:lnTo>
                  <a:pt x="395" y="84"/>
                </a:lnTo>
                <a:lnTo>
                  <a:pt x="395" y="86"/>
                </a:lnTo>
                <a:lnTo>
                  <a:pt x="395" y="88"/>
                </a:lnTo>
                <a:lnTo>
                  <a:pt x="395" y="89"/>
                </a:lnTo>
                <a:lnTo>
                  <a:pt x="395" y="88"/>
                </a:lnTo>
                <a:lnTo>
                  <a:pt x="394" y="88"/>
                </a:lnTo>
                <a:lnTo>
                  <a:pt x="394" y="89"/>
                </a:lnTo>
                <a:lnTo>
                  <a:pt x="395" y="89"/>
                </a:lnTo>
                <a:lnTo>
                  <a:pt x="394" y="91"/>
                </a:lnTo>
                <a:lnTo>
                  <a:pt x="394" y="93"/>
                </a:lnTo>
                <a:lnTo>
                  <a:pt x="395" y="93"/>
                </a:lnTo>
                <a:lnTo>
                  <a:pt x="397" y="91"/>
                </a:lnTo>
                <a:lnTo>
                  <a:pt x="397" y="93"/>
                </a:lnTo>
                <a:lnTo>
                  <a:pt x="397" y="94"/>
                </a:lnTo>
                <a:lnTo>
                  <a:pt x="395" y="94"/>
                </a:lnTo>
                <a:lnTo>
                  <a:pt x="395" y="96"/>
                </a:lnTo>
                <a:lnTo>
                  <a:pt x="397" y="96"/>
                </a:lnTo>
                <a:lnTo>
                  <a:pt x="397" y="98"/>
                </a:lnTo>
                <a:lnTo>
                  <a:pt x="395" y="98"/>
                </a:lnTo>
                <a:lnTo>
                  <a:pt x="395" y="96"/>
                </a:lnTo>
                <a:lnTo>
                  <a:pt x="395" y="98"/>
                </a:lnTo>
                <a:lnTo>
                  <a:pt x="394" y="98"/>
                </a:lnTo>
                <a:lnTo>
                  <a:pt x="390" y="100"/>
                </a:lnTo>
                <a:lnTo>
                  <a:pt x="390" y="101"/>
                </a:lnTo>
                <a:lnTo>
                  <a:pt x="392" y="101"/>
                </a:lnTo>
                <a:lnTo>
                  <a:pt x="392" y="103"/>
                </a:lnTo>
                <a:lnTo>
                  <a:pt x="390" y="103"/>
                </a:lnTo>
                <a:lnTo>
                  <a:pt x="392" y="103"/>
                </a:lnTo>
                <a:lnTo>
                  <a:pt x="394" y="103"/>
                </a:lnTo>
                <a:lnTo>
                  <a:pt x="394" y="105"/>
                </a:lnTo>
                <a:lnTo>
                  <a:pt x="395" y="105"/>
                </a:lnTo>
                <a:lnTo>
                  <a:pt x="395" y="105"/>
                </a:lnTo>
                <a:lnTo>
                  <a:pt x="395" y="106"/>
                </a:lnTo>
                <a:lnTo>
                  <a:pt x="394" y="106"/>
                </a:lnTo>
                <a:lnTo>
                  <a:pt x="394" y="108"/>
                </a:lnTo>
                <a:lnTo>
                  <a:pt x="395" y="108"/>
                </a:lnTo>
                <a:lnTo>
                  <a:pt x="395" y="106"/>
                </a:lnTo>
                <a:lnTo>
                  <a:pt x="395" y="108"/>
                </a:lnTo>
                <a:lnTo>
                  <a:pt x="395" y="110"/>
                </a:lnTo>
                <a:lnTo>
                  <a:pt x="394" y="110"/>
                </a:lnTo>
                <a:lnTo>
                  <a:pt x="394" y="108"/>
                </a:lnTo>
                <a:lnTo>
                  <a:pt x="392" y="108"/>
                </a:lnTo>
                <a:lnTo>
                  <a:pt x="392" y="110"/>
                </a:lnTo>
                <a:lnTo>
                  <a:pt x="390" y="110"/>
                </a:lnTo>
                <a:lnTo>
                  <a:pt x="390" y="112"/>
                </a:lnTo>
                <a:lnTo>
                  <a:pt x="390" y="113"/>
                </a:lnTo>
                <a:lnTo>
                  <a:pt x="392" y="113"/>
                </a:lnTo>
                <a:lnTo>
                  <a:pt x="392" y="115"/>
                </a:lnTo>
                <a:lnTo>
                  <a:pt x="394" y="115"/>
                </a:lnTo>
                <a:lnTo>
                  <a:pt x="395" y="115"/>
                </a:lnTo>
                <a:lnTo>
                  <a:pt x="395" y="117"/>
                </a:lnTo>
                <a:lnTo>
                  <a:pt x="395" y="119"/>
                </a:lnTo>
                <a:lnTo>
                  <a:pt x="397" y="119"/>
                </a:lnTo>
                <a:lnTo>
                  <a:pt x="399" y="119"/>
                </a:lnTo>
                <a:lnTo>
                  <a:pt x="400" y="119"/>
                </a:lnTo>
                <a:lnTo>
                  <a:pt x="400" y="120"/>
                </a:lnTo>
                <a:lnTo>
                  <a:pt x="400" y="120"/>
                </a:lnTo>
                <a:lnTo>
                  <a:pt x="399" y="120"/>
                </a:lnTo>
                <a:lnTo>
                  <a:pt x="399" y="120"/>
                </a:lnTo>
                <a:lnTo>
                  <a:pt x="399" y="120"/>
                </a:lnTo>
                <a:lnTo>
                  <a:pt x="399" y="122"/>
                </a:lnTo>
                <a:lnTo>
                  <a:pt x="397" y="122"/>
                </a:lnTo>
                <a:lnTo>
                  <a:pt x="395" y="122"/>
                </a:lnTo>
                <a:lnTo>
                  <a:pt x="395" y="124"/>
                </a:lnTo>
                <a:lnTo>
                  <a:pt x="397" y="124"/>
                </a:lnTo>
                <a:lnTo>
                  <a:pt x="397" y="125"/>
                </a:lnTo>
                <a:lnTo>
                  <a:pt x="399" y="125"/>
                </a:lnTo>
                <a:lnTo>
                  <a:pt x="400" y="125"/>
                </a:lnTo>
                <a:lnTo>
                  <a:pt x="402" y="125"/>
                </a:lnTo>
                <a:lnTo>
                  <a:pt x="402" y="127"/>
                </a:lnTo>
                <a:lnTo>
                  <a:pt x="400" y="127"/>
                </a:lnTo>
                <a:lnTo>
                  <a:pt x="400" y="129"/>
                </a:lnTo>
                <a:lnTo>
                  <a:pt x="402" y="129"/>
                </a:lnTo>
                <a:lnTo>
                  <a:pt x="402" y="131"/>
                </a:lnTo>
                <a:lnTo>
                  <a:pt x="404" y="131"/>
                </a:lnTo>
                <a:lnTo>
                  <a:pt x="406" y="131"/>
                </a:lnTo>
                <a:lnTo>
                  <a:pt x="406" y="131"/>
                </a:lnTo>
                <a:lnTo>
                  <a:pt x="406" y="132"/>
                </a:lnTo>
                <a:lnTo>
                  <a:pt x="407" y="132"/>
                </a:lnTo>
                <a:lnTo>
                  <a:pt x="409" y="132"/>
                </a:lnTo>
                <a:lnTo>
                  <a:pt x="411" y="134"/>
                </a:lnTo>
                <a:lnTo>
                  <a:pt x="412" y="134"/>
                </a:lnTo>
                <a:lnTo>
                  <a:pt x="411" y="134"/>
                </a:lnTo>
                <a:lnTo>
                  <a:pt x="412" y="134"/>
                </a:lnTo>
                <a:lnTo>
                  <a:pt x="414" y="134"/>
                </a:lnTo>
                <a:lnTo>
                  <a:pt x="414" y="136"/>
                </a:lnTo>
                <a:lnTo>
                  <a:pt x="414" y="137"/>
                </a:lnTo>
                <a:lnTo>
                  <a:pt x="416" y="137"/>
                </a:lnTo>
                <a:lnTo>
                  <a:pt x="418" y="137"/>
                </a:lnTo>
                <a:lnTo>
                  <a:pt x="418" y="139"/>
                </a:lnTo>
                <a:lnTo>
                  <a:pt x="416" y="139"/>
                </a:lnTo>
                <a:lnTo>
                  <a:pt x="414" y="139"/>
                </a:lnTo>
                <a:lnTo>
                  <a:pt x="412" y="139"/>
                </a:lnTo>
                <a:lnTo>
                  <a:pt x="412" y="141"/>
                </a:lnTo>
                <a:lnTo>
                  <a:pt x="412" y="143"/>
                </a:lnTo>
                <a:lnTo>
                  <a:pt x="411" y="143"/>
                </a:lnTo>
                <a:lnTo>
                  <a:pt x="411" y="141"/>
                </a:lnTo>
                <a:lnTo>
                  <a:pt x="411" y="139"/>
                </a:lnTo>
                <a:lnTo>
                  <a:pt x="409" y="139"/>
                </a:lnTo>
                <a:lnTo>
                  <a:pt x="409" y="141"/>
                </a:lnTo>
                <a:lnTo>
                  <a:pt x="409" y="143"/>
                </a:lnTo>
                <a:lnTo>
                  <a:pt x="409" y="144"/>
                </a:lnTo>
                <a:lnTo>
                  <a:pt x="411" y="144"/>
                </a:lnTo>
                <a:lnTo>
                  <a:pt x="411" y="146"/>
                </a:lnTo>
                <a:lnTo>
                  <a:pt x="412" y="146"/>
                </a:lnTo>
                <a:lnTo>
                  <a:pt x="414" y="146"/>
                </a:lnTo>
                <a:lnTo>
                  <a:pt x="416" y="148"/>
                </a:lnTo>
                <a:lnTo>
                  <a:pt x="418" y="148"/>
                </a:lnTo>
                <a:lnTo>
                  <a:pt x="418" y="149"/>
                </a:lnTo>
                <a:lnTo>
                  <a:pt x="416" y="149"/>
                </a:lnTo>
                <a:lnTo>
                  <a:pt x="414" y="149"/>
                </a:lnTo>
                <a:lnTo>
                  <a:pt x="414" y="151"/>
                </a:lnTo>
                <a:lnTo>
                  <a:pt x="412" y="151"/>
                </a:lnTo>
                <a:lnTo>
                  <a:pt x="412" y="149"/>
                </a:lnTo>
                <a:lnTo>
                  <a:pt x="411" y="149"/>
                </a:lnTo>
                <a:lnTo>
                  <a:pt x="411" y="149"/>
                </a:lnTo>
                <a:lnTo>
                  <a:pt x="409" y="149"/>
                </a:lnTo>
                <a:lnTo>
                  <a:pt x="407" y="149"/>
                </a:lnTo>
                <a:lnTo>
                  <a:pt x="407" y="151"/>
                </a:lnTo>
                <a:lnTo>
                  <a:pt x="406" y="151"/>
                </a:lnTo>
                <a:lnTo>
                  <a:pt x="406" y="149"/>
                </a:lnTo>
                <a:lnTo>
                  <a:pt x="407" y="149"/>
                </a:lnTo>
                <a:lnTo>
                  <a:pt x="407" y="149"/>
                </a:lnTo>
                <a:lnTo>
                  <a:pt x="406" y="149"/>
                </a:lnTo>
                <a:lnTo>
                  <a:pt x="406" y="149"/>
                </a:lnTo>
                <a:lnTo>
                  <a:pt x="406" y="149"/>
                </a:lnTo>
                <a:lnTo>
                  <a:pt x="406" y="151"/>
                </a:lnTo>
                <a:lnTo>
                  <a:pt x="406" y="153"/>
                </a:lnTo>
                <a:lnTo>
                  <a:pt x="406" y="155"/>
                </a:lnTo>
                <a:lnTo>
                  <a:pt x="406" y="156"/>
                </a:lnTo>
                <a:lnTo>
                  <a:pt x="406" y="158"/>
                </a:lnTo>
                <a:lnTo>
                  <a:pt x="406" y="158"/>
                </a:lnTo>
                <a:lnTo>
                  <a:pt x="406" y="160"/>
                </a:lnTo>
                <a:lnTo>
                  <a:pt x="406" y="160"/>
                </a:lnTo>
                <a:lnTo>
                  <a:pt x="406" y="162"/>
                </a:lnTo>
                <a:lnTo>
                  <a:pt x="406" y="163"/>
                </a:lnTo>
                <a:lnTo>
                  <a:pt x="406" y="165"/>
                </a:lnTo>
                <a:lnTo>
                  <a:pt x="407" y="165"/>
                </a:lnTo>
                <a:lnTo>
                  <a:pt x="406" y="165"/>
                </a:lnTo>
                <a:lnTo>
                  <a:pt x="406" y="165"/>
                </a:lnTo>
                <a:lnTo>
                  <a:pt x="406" y="165"/>
                </a:lnTo>
                <a:lnTo>
                  <a:pt x="406" y="168"/>
                </a:lnTo>
                <a:lnTo>
                  <a:pt x="406" y="168"/>
                </a:lnTo>
                <a:lnTo>
                  <a:pt x="406" y="170"/>
                </a:lnTo>
                <a:lnTo>
                  <a:pt x="406" y="172"/>
                </a:lnTo>
                <a:lnTo>
                  <a:pt x="406" y="172"/>
                </a:lnTo>
                <a:lnTo>
                  <a:pt x="406" y="174"/>
                </a:lnTo>
                <a:lnTo>
                  <a:pt x="406" y="175"/>
                </a:lnTo>
                <a:lnTo>
                  <a:pt x="407" y="175"/>
                </a:lnTo>
                <a:lnTo>
                  <a:pt x="406" y="177"/>
                </a:lnTo>
                <a:lnTo>
                  <a:pt x="406" y="179"/>
                </a:lnTo>
                <a:lnTo>
                  <a:pt x="406" y="177"/>
                </a:lnTo>
                <a:lnTo>
                  <a:pt x="406" y="177"/>
                </a:lnTo>
                <a:lnTo>
                  <a:pt x="406" y="179"/>
                </a:lnTo>
                <a:lnTo>
                  <a:pt x="406" y="180"/>
                </a:lnTo>
                <a:lnTo>
                  <a:pt x="406" y="180"/>
                </a:lnTo>
                <a:lnTo>
                  <a:pt x="406" y="182"/>
                </a:lnTo>
                <a:lnTo>
                  <a:pt x="406" y="184"/>
                </a:lnTo>
                <a:lnTo>
                  <a:pt x="406" y="186"/>
                </a:lnTo>
                <a:lnTo>
                  <a:pt x="407" y="186"/>
                </a:lnTo>
                <a:lnTo>
                  <a:pt x="407" y="187"/>
                </a:lnTo>
                <a:lnTo>
                  <a:pt x="406" y="187"/>
                </a:lnTo>
                <a:lnTo>
                  <a:pt x="406" y="189"/>
                </a:lnTo>
                <a:lnTo>
                  <a:pt x="406" y="189"/>
                </a:lnTo>
                <a:lnTo>
                  <a:pt x="402" y="189"/>
                </a:lnTo>
                <a:lnTo>
                  <a:pt x="400" y="189"/>
                </a:lnTo>
                <a:lnTo>
                  <a:pt x="390" y="189"/>
                </a:lnTo>
                <a:lnTo>
                  <a:pt x="388" y="191"/>
                </a:lnTo>
                <a:lnTo>
                  <a:pt x="385" y="191"/>
                </a:lnTo>
                <a:lnTo>
                  <a:pt x="383" y="191"/>
                </a:lnTo>
                <a:lnTo>
                  <a:pt x="381" y="191"/>
                </a:lnTo>
                <a:lnTo>
                  <a:pt x="380" y="191"/>
                </a:lnTo>
                <a:lnTo>
                  <a:pt x="376" y="191"/>
                </a:lnTo>
                <a:lnTo>
                  <a:pt x="371" y="191"/>
                </a:lnTo>
                <a:lnTo>
                  <a:pt x="369" y="191"/>
                </a:lnTo>
                <a:lnTo>
                  <a:pt x="368" y="191"/>
                </a:lnTo>
                <a:lnTo>
                  <a:pt x="361" y="191"/>
                </a:lnTo>
                <a:lnTo>
                  <a:pt x="352" y="191"/>
                </a:lnTo>
                <a:lnTo>
                  <a:pt x="349" y="191"/>
                </a:lnTo>
                <a:lnTo>
                  <a:pt x="338" y="191"/>
                </a:lnTo>
                <a:lnTo>
                  <a:pt x="333" y="191"/>
                </a:lnTo>
                <a:lnTo>
                  <a:pt x="330" y="191"/>
                </a:lnTo>
                <a:lnTo>
                  <a:pt x="328" y="191"/>
                </a:lnTo>
                <a:lnTo>
                  <a:pt x="325" y="191"/>
                </a:lnTo>
                <a:lnTo>
                  <a:pt x="314" y="191"/>
                </a:lnTo>
                <a:lnTo>
                  <a:pt x="311" y="191"/>
                </a:lnTo>
                <a:lnTo>
                  <a:pt x="308" y="191"/>
                </a:lnTo>
                <a:lnTo>
                  <a:pt x="306" y="191"/>
                </a:lnTo>
                <a:lnTo>
                  <a:pt x="306" y="180"/>
                </a:lnTo>
                <a:lnTo>
                  <a:pt x="306" y="179"/>
                </a:lnTo>
                <a:lnTo>
                  <a:pt x="306" y="174"/>
                </a:lnTo>
                <a:lnTo>
                  <a:pt x="306" y="168"/>
                </a:lnTo>
                <a:lnTo>
                  <a:pt x="306" y="165"/>
                </a:lnTo>
                <a:lnTo>
                  <a:pt x="306" y="162"/>
                </a:lnTo>
                <a:lnTo>
                  <a:pt x="306" y="156"/>
                </a:lnTo>
                <a:lnTo>
                  <a:pt x="304" y="156"/>
                </a:lnTo>
                <a:lnTo>
                  <a:pt x="299" y="156"/>
                </a:lnTo>
                <a:lnTo>
                  <a:pt x="295" y="156"/>
                </a:lnTo>
                <a:lnTo>
                  <a:pt x="294" y="156"/>
                </a:lnTo>
                <a:lnTo>
                  <a:pt x="283" y="156"/>
                </a:lnTo>
                <a:lnTo>
                  <a:pt x="280" y="156"/>
                </a:lnTo>
                <a:lnTo>
                  <a:pt x="277" y="156"/>
                </a:lnTo>
                <a:lnTo>
                  <a:pt x="271" y="156"/>
                </a:lnTo>
                <a:lnTo>
                  <a:pt x="265" y="158"/>
                </a:lnTo>
                <a:lnTo>
                  <a:pt x="258" y="158"/>
                </a:lnTo>
                <a:lnTo>
                  <a:pt x="247" y="158"/>
                </a:lnTo>
                <a:lnTo>
                  <a:pt x="242" y="158"/>
                </a:lnTo>
                <a:lnTo>
                  <a:pt x="239" y="158"/>
                </a:lnTo>
                <a:lnTo>
                  <a:pt x="239" y="158"/>
                </a:lnTo>
                <a:lnTo>
                  <a:pt x="234" y="158"/>
                </a:lnTo>
                <a:lnTo>
                  <a:pt x="230" y="158"/>
                </a:lnTo>
                <a:lnTo>
                  <a:pt x="225" y="158"/>
                </a:lnTo>
                <a:lnTo>
                  <a:pt x="222" y="158"/>
                </a:lnTo>
                <a:lnTo>
                  <a:pt x="220" y="158"/>
                </a:lnTo>
                <a:lnTo>
                  <a:pt x="216" y="156"/>
                </a:lnTo>
                <a:lnTo>
                  <a:pt x="211" y="156"/>
                </a:lnTo>
                <a:lnTo>
                  <a:pt x="208" y="156"/>
                </a:lnTo>
                <a:lnTo>
                  <a:pt x="206" y="156"/>
                </a:lnTo>
                <a:lnTo>
                  <a:pt x="204" y="156"/>
                </a:lnTo>
                <a:lnTo>
                  <a:pt x="203" y="156"/>
                </a:lnTo>
                <a:lnTo>
                  <a:pt x="201" y="156"/>
                </a:lnTo>
                <a:lnTo>
                  <a:pt x="199" y="156"/>
                </a:lnTo>
                <a:lnTo>
                  <a:pt x="194" y="156"/>
                </a:lnTo>
                <a:lnTo>
                  <a:pt x="192" y="156"/>
                </a:lnTo>
                <a:lnTo>
                  <a:pt x="189" y="156"/>
                </a:lnTo>
                <a:lnTo>
                  <a:pt x="185" y="156"/>
                </a:lnTo>
                <a:lnTo>
                  <a:pt x="179" y="156"/>
                </a:lnTo>
                <a:lnTo>
                  <a:pt x="175" y="156"/>
                </a:lnTo>
                <a:lnTo>
                  <a:pt x="172" y="156"/>
                </a:lnTo>
                <a:lnTo>
                  <a:pt x="170" y="156"/>
                </a:lnTo>
                <a:lnTo>
                  <a:pt x="168" y="156"/>
                </a:lnTo>
                <a:lnTo>
                  <a:pt x="154" y="156"/>
                </a:lnTo>
                <a:lnTo>
                  <a:pt x="153" y="156"/>
                </a:lnTo>
                <a:lnTo>
                  <a:pt x="149" y="156"/>
                </a:lnTo>
                <a:lnTo>
                  <a:pt x="148" y="156"/>
                </a:lnTo>
                <a:lnTo>
                  <a:pt x="139" y="156"/>
                </a:lnTo>
                <a:lnTo>
                  <a:pt x="127" y="156"/>
                </a:lnTo>
                <a:lnTo>
                  <a:pt x="120" y="156"/>
                </a:lnTo>
                <a:lnTo>
                  <a:pt x="118" y="156"/>
                </a:lnTo>
                <a:lnTo>
                  <a:pt x="118" y="156"/>
                </a:lnTo>
                <a:lnTo>
                  <a:pt x="117" y="156"/>
                </a:lnTo>
                <a:lnTo>
                  <a:pt x="113" y="156"/>
                </a:lnTo>
                <a:lnTo>
                  <a:pt x="110" y="156"/>
                </a:lnTo>
                <a:lnTo>
                  <a:pt x="105" y="156"/>
                </a:lnTo>
                <a:lnTo>
                  <a:pt x="94" y="156"/>
                </a:lnTo>
                <a:lnTo>
                  <a:pt x="91" y="158"/>
                </a:lnTo>
                <a:lnTo>
                  <a:pt x="87" y="158"/>
                </a:lnTo>
                <a:lnTo>
                  <a:pt x="84" y="158"/>
                </a:lnTo>
                <a:lnTo>
                  <a:pt x="80" y="158"/>
                </a:lnTo>
                <a:lnTo>
                  <a:pt x="74" y="158"/>
                </a:lnTo>
                <a:lnTo>
                  <a:pt x="74" y="158"/>
                </a:lnTo>
                <a:lnTo>
                  <a:pt x="72" y="158"/>
                </a:lnTo>
                <a:lnTo>
                  <a:pt x="68" y="158"/>
                </a:lnTo>
                <a:lnTo>
                  <a:pt x="67" y="158"/>
                </a:lnTo>
                <a:lnTo>
                  <a:pt x="58" y="158"/>
                </a:lnTo>
                <a:lnTo>
                  <a:pt x="55" y="158"/>
                </a:lnTo>
                <a:lnTo>
                  <a:pt x="50" y="158"/>
                </a:lnTo>
                <a:lnTo>
                  <a:pt x="39" y="158"/>
                </a:lnTo>
                <a:lnTo>
                  <a:pt x="36" y="158"/>
                </a:lnTo>
                <a:lnTo>
                  <a:pt x="29" y="158"/>
                </a:lnTo>
                <a:lnTo>
                  <a:pt x="29" y="158"/>
                </a:lnTo>
                <a:lnTo>
                  <a:pt x="24" y="158"/>
                </a:lnTo>
                <a:lnTo>
                  <a:pt x="20" y="158"/>
                </a:lnTo>
                <a:lnTo>
                  <a:pt x="19" y="158"/>
                </a:lnTo>
                <a:lnTo>
                  <a:pt x="5" y="158"/>
                </a:lnTo>
                <a:lnTo>
                  <a:pt x="5" y="153"/>
                </a:lnTo>
                <a:lnTo>
                  <a:pt x="5" y="148"/>
                </a:lnTo>
                <a:lnTo>
                  <a:pt x="5" y="144"/>
                </a:lnTo>
                <a:lnTo>
                  <a:pt x="5" y="143"/>
                </a:lnTo>
                <a:lnTo>
                  <a:pt x="5" y="136"/>
                </a:lnTo>
                <a:lnTo>
                  <a:pt x="5" y="131"/>
                </a:lnTo>
                <a:lnTo>
                  <a:pt x="5" y="127"/>
                </a:lnTo>
                <a:lnTo>
                  <a:pt x="5" y="125"/>
                </a:lnTo>
                <a:lnTo>
                  <a:pt x="5" y="124"/>
                </a:lnTo>
                <a:lnTo>
                  <a:pt x="5" y="120"/>
                </a:lnTo>
                <a:lnTo>
                  <a:pt x="5" y="119"/>
                </a:lnTo>
                <a:lnTo>
                  <a:pt x="5" y="113"/>
                </a:lnTo>
                <a:lnTo>
                  <a:pt x="5" y="105"/>
                </a:lnTo>
                <a:lnTo>
                  <a:pt x="5" y="103"/>
                </a:lnTo>
                <a:lnTo>
                  <a:pt x="5" y="96"/>
                </a:lnTo>
                <a:lnTo>
                  <a:pt x="5" y="94"/>
                </a:lnTo>
                <a:lnTo>
                  <a:pt x="5" y="89"/>
                </a:lnTo>
                <a:lnTo>
                  <a:pt x="3" y="89"/>
                </a:lnTo>
                <a:lnTo>
                  <a:pt x="1" y="89"/>
                </a:lnTo>
                <a:lnTo>
                  <a:pt x="0" y="89"/>
                </a:lnTo>
                <a:lnTo>
                  <a:pt x="0" y="86"/>
                </a:lnTo>
                <a:lnTo>
                  <a:pt x="0" y="75"/>
                </a:lnTo>
                <a:lnTo>
                  <a:pt x="0" y="70"/>
                </a:lnTo>
                <a:lnTo>
                  <a:pt x="0" y="69"/>
                </a:lnTo>
                <a:lnTo>
                  <a:pt x="0" y="65"/>
                </a:lnTo>
                <a:lnTo>
                  <a:pt x="0" y="60"/>
                </a:lnTo>
                <a:lnTo>
                  <a:pt x="0" y="57"/>
                </a:lnTo>
                <a:lnTo>
                  <a:pt x="0" y="51"/>
                </a:lnTo>
                <a:lnTo>
                  <a:pt x="0" y="39"/>
                </a:lnTo>
                <a:lnTo>
                  <a:pt x="0" y="38"/>
                </a:lnTo>
                <a:lnTo>
                  <a:pt x="0" y="29"/>
                </a:lnTo>
                <a:lnTo>
                  <a:pt x="0" y="24"/>
                </a:lnTo>
                <a:lnTo>
                  <a:pt x="0" y="15"/>
                </a:lnTo>
                <a:lnTo>
                  <a:pt x="1" y="14"/>
                </a:lnTo>
                <a:lnTo>
                  <a:pt x="1" y="7"/>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3" name="Freeform 141"/>
          <p:cNvSpPr>
            <a:spLocks/>
          </p:cNvSpPr>
          <p:nvPr/>
        </p:nvSpPr>
        <p:spPr bwMode="auto">
          <a:xfrm>
            <a:off x="5078016" y="1468042"/>
            <a:ext cx="284560" cy="288131"/>
          </a:xfrm>
          <a:custGeom>
            <a:avLst/>
            <a:gdLst/>
            <a:ahLst/>
            <a:cxnLst>
              <a:cxn ang="0">
                <a:pos x="13" y="1"/>
              </a:cxn>
              <a:cxn ang="0">
                <a:pos x="20" y="1"/>
              </a:cxn>
              <a:cxn ang="0">
                <a:pos x="44" y="1"/>
              </a:cxn>
              <a:cxn ang="0">
                <a:pos x="62" y="1"/>
              </a:cxn>
              <a:cxn ang="0">
                <a:pos x="67" y="1"/>
              </a:cxn>
              <a:cxn ang="0">
                <a:pos x="84" y="0"/>
              </a:cxn>
              <a:cxn ang="0">
                <a:pos x="96" y="0"/>
              </a:cxn>
              <a:cxn ang="0">
                <a:pos x="122" y="0"/>
              </a:cxn>
              <a:cxn ang="0">
                <a:pos x="129" y="0"/>
              </a:cxn>
              <a:cxn ang="0">
                <a:pos x="141" y="0"/>
              </a:cxn>
              <a:cxn ang="0">
                <a:pos x="149" y="0"/>
              </a:cxn>
              <a:cxn ang="0">
                <a:pos x="158" y="0"/>
              </a:cxn>
              <a:cxn ang="0">
                <a:pos x="172" y="0"/>
              </a:cxn>
              <a:cxn ang="0">
                <a:pos x="199" y="0"/>
              </a:cxn>
              <a:cxn ang="0">
                <a:pos x="215" y="0"/>
              </a:cxn>
              <a:cxn ang="0">
                <a:pos x="232" y="0"/>
              </a:cxn>
              <a:cxn ang="0">
                <a:pos x="235" y="7"/>
              </a:cxn>
              <a:cxn ang="0">
                <a:pos x="234" y="31"/>
              </a:cxn>
              <a:cxn ang="0">
                <a:pos x="234" y="53"/>
              </a:cxn>
              <a:cxn ang="0">
                <a:pos x="234" y="68"/>
              </a:cxn>
              <a:cxn ang="0">
                <a:pos x="237" y="82"/>
              </a:cxn>
              <a:cxn ang="0">
                <a:pos x="239" y="96"/>
              </a:cxn>
              <a:cxn ang="0">
                <a:pos x="239" y="113"/>
              </a:cxn>
              <a:cxn ang="0">
                <a:pos x="239" y="124"/>
              </a:cxn>
              <a:cxn ang="0">
                <a:pos x="239" y="141"/>
              </a:cxn>
              <a:cxn ang="0">
                <a:pos x="239" y="163"/>
              </a:cxn>
              <a:cxn ang="0">
                <a:pos x="239" y="198"/>
              </a:cxn>
              <a:cxn ang="0">
                <a:pos x="239" y="216"/>
              </a:cxn>
              <a:cxn ang="0">
                <a:pos x="239" y="242"/>
              </a:cxn>
              <a:cxn ang="0">
                <a:pos x="222" y="242"/>
              </a:cxn>
              <a:cxn ang="0">
                <a:pos x="204" y="242"/>
              </a:cxn>
              <a:cxn ang="0">
                <a:pos x="187" y="242"/>
              </a:cxn>
              <a:cxn ang="0">
                <a:pos x="160" y="242"/>
              </a:cxn>
              <a:cxn ang="0">
                <a:pos x="132" y="242"/>
              </a:cxn>
              <a:cxn ang="0">
                <a:pos x="118" y="242"/>
              </a:cxn>
              <a:cxn ang="0">
                <a:pos x="94" y="242"/>
              </a:cxn>
              <a:cxn ang="0">
                <a:pos x="81" y="242"/>
              </a:cxn>
              <a:cxn ang="0">
                <a:pos x="70" y="242"/>
              </a:cxn>
              <a:cxn ang="0">
                <a:pos x="56" y="242"/>
              </a:cxn>
              <a:cxn ang="0">
                <a:pos x="36" y="242"/>
              </a:cxn>
              <a:cxn ang="0">
                <a:pos x="27" y="242"/>
              </a:cxn>
              <a:cxn ang="0">
                <a:pos x="10" y="242"/>
              </a:cxn>
              <a:cxn ang="0">
                <a:pos x="7" y="235"/>
              </a:cxn>
              <a:cxn ang="0">
                <a:pos x="7" y="206"/>
              </a:cxn>
              <a:cxn ang="0">
                <a:pos x="7" y="198"/>
              </a:cxn>
              <a:cxn ang="0">
                <a:pos x="7" y="180"/>
              </a:cxn>
              <a:cxn ang="0">
                <a:pos x="7" y="153"/>
              </a:cxn>
              <a:cxn ang="0">
                <a:pos x="7" y="146"/>
              </a:cxn>
              <a:cxn ang="0">
                <a:pos x="7" y="127"/>
              </a:cxn>
              <a:cxn ang="0">
                <a:pos x="7" y="113"/>
              </a:cxn>
              <a:cxn ang="0">
                <a:pos x="7" y="106"/>
              </a:cxn>
              <a:cxn ang="0">
                <a:pos x="7" y="93"/>
              </a:cxn>
              <a:cxn ang="0">
                <a:pos x="7" y="82"/>
              </a:cxn>
              <a:cxn ang="0">
                <a:pos x="0" y="82"/>
              </a:cxn>
              <a:cxn ang="0">
                <a:pos x="0" y="68"/>
              </a:cxn>
              <a:cxn ang="0">
                <a:pos x="0" y="56"/>
              </a:cxn>
              <a:cxn ang="0">
                <a:pos x="0" y="48"/>
              </a:cxn>
              <a:cxn ang="0">
                <a:pos x="1" y="34"/>
              </a:cxn>
              <a:cxn ang="0">
                <a:pos x="1" y="20"/>
              </a:cxn>
            </a:cxnLst>
            <a:rect l="0" t="0" r="r" b="b"/>
            <a:pathLst>
              <a:path w="239" h="242">
                <a:moveTo>
                  <a:pt x="1" y="1"/>
                </a:moveTo>
                <a:lnTo>
                  <a:pt x="3" y="1"/>
                </a:lnTo>
                <a:lnTo>
                  <a:pt x="7" y="1"/>
                </a:lnTo>
                <a:lnTo>
                  <a:pt x="13" y="1"/>
                </a:lnTo>
                <a:lnTo>
                  <a:pt x="15" y="1"/>
                </a:lnTo>
                <a:lnTo>
                  <a:pt x="17" y="1"/>
                </a:lnTo>
                <a:lnTo>
                  <a:pt x="19" y="1"/>
                </a:lnTo>
                <a:lnTo>
                  <a:pt x="20" y="1"/>
                </a:lnTo>
                <a:lnTo>
                  <a:pt x="22" y="1"/>
                </a:lnTo>
                <a:lnTo>
                  <a:pt x="27" y="1"/>
                </a:lnTo>
                <a:lnTo>
                  <a:pt x="32" y="1"/>
                </a:lnTo>
                <a:lnTo>
                  <a:pt x="44" y="1"/>
                </a:lnTo>
                <a:lnTo>
                  <a:pt x="48" y="1"/>
                </a:lnTo>
                <a:lnTo>
                  <a:pt x="51" y="1"/>
                </a:lnTo>
                <a:lnTo>
                  <a:pt x="58" y="1"/>
                </a:lnTo>
                <a:lnTo>
                  <a:pt x="62" y="1"/>
                </a:lnTo>
                <a:lnTo>
                  <a:pt x="63" y="1"/>
                </a:lnTo>
                <a:lnTo>
                  <a:pt x="65" y="1"/>
                </a:lnTo>
                <a:lnTo>
                  <a:pt x="67" y="1"/>
                </a:lnTo>
                <a:lnTo>
                  <a:pt x="67" y="1"/>
                </a:lnTo>
                <a:lnTo>
                  <a:pt x="70" y="1"/>
                </a:lnTo>
                <a:lnTo>
                  <a:pt x="75" y="1"/>
                </a:lnTo>
                <a:lnTo>
                  <a:pt x="81" y="0"/>
                </a:lnTo>
                <a:lnTo>
                  <a:pt x="84" y="0"/>
                </a:lnTo>
                <a:lnTo>
                  <a:pt x="87" y="0"/>
                </a:lnTo>
                <a:lnTo>
                  <a:pt x="89" y="0"/>
                </a:lnTo>
                <a:lnTo>
                  <a:pt x="94" y="0"/>
                </a:lnTo>
                <a:lnTo>
                  <a:pt x="96" y="0"/>
                </a:lnTo>
                <a:lnTo>
                  <a:pt x="96" y="0"/>
                </a:lnTo>
                <a:lnTo>
                  <a:pt x="105" y="0"/>
                </a:lnTo>
                <a:lnTo>
                  <a:pt x="112" y="0"/>
                </a:lnTo>
                <a:lnTo>
                  <a:pt x="122" y="0"/>
                </a:lnTo>
                <a:lnTo>
                  <a:pt x="124" y="0"/>
                </a:lnTo>
                <a:lnTo>
                  <a:pt x="127" y="0"/>
                </a:lnTo>
                <a:lnTo>
                  <a:pt x="127" y="0"/>
                </a:lnTo>
                <a:lnTo>
                  <a:pt x="129" y="0"/>
                </a:lnTo>
                <a:lnTo>
                  <a:pt x="130" y="0"/>
                </a:lnTo>
                <a:lnTo>
                  <a:pt x="134" y="0"/>
                </a:lnTo>
                <a:lnTo>
                  <a:pt x="137" y="0"/>
                </a:lnTo>
                <a:lnTo>
                  <a:pt x="141" y="0"/>
                </a:lnTo>
                <a:lnTo>
                  <a:pt x="144" y="0"/>
                </a:lnTo>
                <a:lnTo>
                  <a:pt x="146" y="0"/>
                </a:lnTo>
                <a:lnTo>
                  <a:pt x="148" y="0"/>
                </a:lnTo>
                <a:lnTo>
                  <a:pt x="149" y="0"/>
                </a:lnTo>
                <a:lnTo>
                  <a:pt x="153" y="0"/>
                </a:lnTo>
                <a:lnTo>
                  <a:pt x="155" y="0"/>
                </a:lnTo>
                <a:lnTo>
                  <a:pt x="156" y="0"/>
                </a:lnTo>
                <a:lnTo>
                  <a:pt x="158" y="0"/>
                </a:lnTo>
                <a:lnTo>
                  <a:pt x="161" y="0"/>
                </a:lnTo>
                <a:lnTo>
                  <a:pt x="163" y="0"/>
                </a:lnTo>
                <a:lnTo>
                  <a:pt x="168" y="0"/>
                </a:lnTo>
                <a:lnTo>
                  <a:pt x="172" y="0"/>
                </a:lnTo>
                <a:lnTo>
                  <a:pt x="182" y="0"/>
                </a:lnTo>
                <a:lnTo>
                  <a:pt x="187" y="0"/>
                </a:lnTo>
                <a:lnTo>
                  <a:pt x="196" y="0"/>
                </a:lnTo>
                <a:lnTo>
                  <a:pt x="199" y="0"/>
                </a:lnTo>
                <a:lnTo>
                  <a:pt x="204" y="0"/>
                </a:lnTo>
                <a:lnTo>
                  <a:pt x="208" y="0"/>
                </a:lnTo>
                <a:lnTo>
                  <a:pt x="213" y="0"/>
                </a:lnTo>
                <a:lnTo>
                  <a:pt x="215" y="0"/>
                </a:lnTo>
                <a:lnTo>
                  <a:pt x="220" y="0"/>
                </a:lnTo>
                <a:lnTo>
                  <a:pt x="223" y="0"/>
                </a:lnTo>
                <a:lnTo>
                  <a:pt x="228" y="0"/>
                </a:lnTo>
                <a:lnTo>
                  <a:pt x="232" y="0"/>
                </a:lnTo>
                <a:lnTo>
                  <a:pt x="232" y="0"/>
                </a:lnTo>
                <a:lnTo>
                  <a:pt x="234" y="0"/>
                </a:lnTo>
                <a:lnTo>
                  <a:pt x="235" y="0"/>
                </a:lnTo>
                <a:lnTo>
                  <a:pt x="235" y="7"/>
                </a:lnTo>
                <a:lnTo>
                  <a:pt x="234" y="8"/>
                </a:lnTo>
                <a:lnTo>
                  <a:pt x="234" y="17"/>
                </a:lnTo>
                <a:lnTo>
                  <a:pt x="234" y="22"/>
                </a:lnTo>
                <a:lnTo>
                  <a:pt x="234" y="31"/>
                </a:lnTo>
                <a:lnTo>
                  <a:pt x="234" y="32"/>
                </a:lnTo>
                <a:lnTo>
                  <a:pt x="234" y="44"/>
                </a:lnTo>
                <a:lnTo>
                  <a:pt x="234" y="50"/>
                </a:lnTo>
                <a:lnTo>
                  <a:pt x="234" y="53"/>
                </a:lnTo>
                <a:lnTo>
                  <a:pt x="234" y="58"/>
                </a:lnTo>
                <a:lnTo>
                  <a:pt x="234" y="62"/>
                </a:lnTo>
                <a:lnTo>
                  <a:pt x="234" y="63"/>
                </a:lnTo>
                <a:lnTo>
                  <a:pt x="234" y="68"/>
                </a:lnTo>
                <a:lnTo>
                  <a:pt x="234" y="79"/>
                </a:lnTo>
                <a:lnTo>
                  <a:pt x="234" y="82"/>
                </a:lnTo>
                <a:lnTo>
                  <a:pt x="235" y="82"/>
                </a:lnTo>
                <a:lnTo>
                  <a:pt x="237" y="82"/>
                </a:lnTo>
                <a:lnTo>
                  <a:pt x="239" y="82"/>
                </a:lnTo>
                <a:lnTo>
                  <a:pt x="239" y="87"/>
                </a:lnTo>
                <a:lnTo>
                  <a:pt x="239" y="89"/>
                </a:lnTo>
                <a:lnTo>
                  <a:pt x="239" y="96"/>
                </a:lnTo>
                <a:lnTo>
                  <a:pt x="239" y="98"/>
                </a:lnTo>
                <a:lnTo>
                  <a:pt x="239" y="106"/>
                </a:lnTo>
                <a:lnTo>
                  <a:pt x="239" y="112"/>
                </a:lnTo>
                <a:lnTo>
                  <a:pt x="239" y="113"/>
                </a:lnTo>
                <a:lnTo>
                  <a:pt x="239" y="117"/>
                </a:lnTo>
                <a:lnTo>
                  <a:pt x="239" y="118"/>
                </a:lnTo>
                <a:lnTo>
                  <a:pt x="239" y="120"/>
                </a:lnTo>
                <a:lnTo>
                  <a:pt x="239" y="124"/>
                </a:lnTo>
                <a:lnTo>
                  <a:pt x="239" y="129"/>
                </a:lnTo>
                <a:lnTo>
                  <a:pt x="239" y="136"/>
                </a:lnTo>
                <a:lnTo>
                  <a:pt x="239" y="137"/>
                </a:lnTo>
                <a:lnTo>
                  <a:pt x="239" y="141"/>
                </a:lnTo>
                <a:lnTo>
                  <a:pt x="239" y="146"/>
                </a:lnTo>
                <a:lnTo>
                  <a:pt x="239" y="151"/>
                </a:lnTo>
                <a:lnTo>
                  <a:pt x="239" y="158"/>
                </a:lnTo>
                <a:lnTo>
                  <a:pt x="239" y="163"/>
                </a:lnTo>
                <a:lnTo>
                  <a:pt x="239" y="172"/>
                </a:lnTo>
                <a:lnTo>
                  <a:pt x="239" y="185"/>
                </a:lnTo>
                <a:lnTo>
                  <a:pt x="239" y="196"/>
                </a:lnTo>
                <a:lnTo>
                  <a:pt x="239" y="198"/>
                </a:lnTo>
                <a:lnTo>
                  <a:pt x="239" y="203"/>
                </a:lnTo>
                <a:lnTo>
                  <a:pt x="239" y="203"/>
                </a:lnTo>
                <a:lnTo>
                  <a:pt x="239" y="213"/>
                </a:lnTo>
                <a:lnTo>
                  <a:pt x="239" y="216"/>
                </a:lnTo>
                <a:lnTo>
                  <a:pt x="239" y="218"/>
                </a:lnTo>
                <a:lnTo>
                  <a:pt x="239" y="223"/>
                </a:lnTo>
                <a:lnTo>
                  <a:pt x="239" y="235"/>
                </a:lnTo>
                <a:lnTo>
                  <a:pt x="239" y="242"/>
                </a:lnTo>
                <a:lnTo>
                  <a:pt x="234" y="242"/>
                </a:lnTo>
                <a:lnTo>
                  <a:pt x="232" y="242"/>
                </a:lnTo>
                <a:lnTo>
                  <a:pt x="223" y="242"/>
                </a:lnTo>
                <a:lnTo>
                  <a:pt x="222" y="242"/>
                </a:lnTo>
                <a:lnTo>
                  <a:pt x="216" y="242"/>
                </a:lnTo>
                <a:lnTo>
                  <a:pt x="213" y="242"/>
                </a:lnTo>
                <a:lnTo>
                  <a:pt x="211" y="242"/>
                </a:lnTo>
                <a:lnTo>
                  <a:pt x="204" y="242"/>
                </a:lnTo>
                <a:lnTo>
                  <a:pt x="203" y="242"/>
                </a:lnTo>
                <a:lnTo>
                  <a:pt x="201" y="242"/>
                </a:lnTo>
                <a:lnTo>
                  <a:pt x="192" y="242"/>
                </a:lnTo>
                <a:lnTo>
                  <a:pt x="187" y="242"/>
                </a:lnTo>
                <a:lnTo>
                  <a:pt x="184" y="242"/>
                </a:lnTo>
                <a:lnTo>
                  <a:pt x="173" y="242"/>
                </a:lnTo>
                <a:lnTo>
                  <a:pt x="163" y="242"/>
                </a:lnTo>
                <a:lnTo>
                  <a:pt x="160" y="242"/>
                </a:lnTo>
                <a:lnTo>
                  <a:pt x="156" y="242"/>
                </a:lnTo>
                <a:lnTo>
                  <a:pt x="144" y="242"/>
                </a:lnTo>
                <a:lnTo>
                  <a:pt x="142" y="242"/>
                </a:lnTo>
                <a:lnTo>
                  <a:pt x="132" y="242"/>
                </a:lnTo>
                <a:lnTo>
                  <a:pt x="125" y="242"/>
                </a:lnTo>
                <a:lnTo>
                  <a:pt x="124" y="242"/>
                </a:lnTo>
                <a:lnTo>
                  <a:pt x="122" y="242"/>
                </a:lnTo>
                <a:lnTo>
                  <a:pt x="118" y="242"/>
                </a:lnTo>
                <a:lnTo>
                  <a:pt x="110" y="242"/>
                </a:lnTo>
                <a:lnTo>
                  <a:pt x="106" y="242"/>
                </a:lnTo>
                <a:lnTo>
                  <a:pt x="105" y="242"/>
                </a:lnTo>
                <a:lnTo>
                  <a:pt x="94" y="242"/>
                </a:lnTo>
                <a:lnTo>
                  <a:pt x="89" y="242"/>
                </a:lnTo>
                <a:lnTo>
                  <a:pt x="87" y="242"/>
                </a:lnTo>
                <a:lnTo>
                  <a:pt x="86" y="242"/>
                </a:lnTo>
                <a:lnTo>
                  <a:pt x="81" y="242"/>
                </a:lnTo>
                <a:lnTo>
                  <a:pt x="81" y="242"/>
                </a:lnTo>
                <a:lnTo>
                  <a:pt x="74" y="242"/>
                </a:lnTo>
                <a:lnTo>
                  <a:pt x="72" y="242"/>
                </a:lnTo>
                <a:lnTo>
                  <a:pt x="70" y="242"/>
                </a:lnTo>
                <a:lnTo>
                  <a:pt x="67" y="242"/>
                </a:lnTo>
                <a:lnTo>
                  <a:pt x="62" y="242"/>
                </a:lnTo>
                <a:lnTo>
                  <a:pt x="60" y="242"/>
                </a:lnTo>
                <a:lnTo>
                  <a:pt x="56" y="242"/>
                </a:lnTo>
                <a:lnTo>
                  <a:pt x="48" y="242"/>
                </a:lnTo>
                <a:lnTo>
                  <a:pt x="46" y="242"/>
                </a:lnTo>
                <a:lnTo>
                  <a:pt x="38" y="242"/>
                </a:lnTo>
                <a:lnTo>
                  <a:pt x="36" y="242"/>
                </a:lnTo>
                <a:lnTo>
                  <a:pt x="34" y="242"/>
                </a:lnTo>
                <a:lnTo>
                  <a:pt x="31" y="242"/>
                </a:lnTo>
                <a:lnTo>
                  <a:pt x="29" y="242"/>
                </a:lnTo>
                <a:lnTo>
                  <a:pt x="27" y="242"/>
                </a:lnTo>
                <a:lnTo>
                  <a:pt x="17" y="242"/>
                </a:lnTo>
                <a:lnTo>
                  <a:pt x="15" y="242"/>
                </a:lnTo>
                <a:lnTo>
                  <a:pt x="13" y="242"/>
                </a:lnTo>
                <a:lnTo>
                  <a:pt x="10" y="242"/>
                </a:lnTo>
                <a:lnTo>
                  <a:pt x="7" y="242"/>
                </a:lnTo>
                <a:lnTo>
                  <a:pt x="7" y="242"/>
                </a:lnTo>
                <a:lnTo>
                  <a:pt x="7" y="241"/>
                </a:lnTo>
                <a:lnTo>
                  <a:pt x="7" y="235"/>
                </a:lnTo>
                <a:lnTo>
                  <a:pt x="7" y="232"/>
                </a:lnTo>
                <a:lnTo>
                  <a:pt x="7" y="218"/>
                </a:lnTo>
                <a:lnTo>
                  <a:pt x="7" y="215"/>
                </a:lnTo>
                <a:lnTo>
                  <a:pt x="7" y="206"/>
                </a:lnTo>
                <a:lnTo>
                  <a:pt x="7" y="204"/>
                </a:lnTo>
                <a:lnTo>
                  <a:pt x="7" y="203"/>
                </a:lnTo>
                <a:lnTo>
                  <a:pt x="7" y="203"/>
                </a:lnTo>
                <a:lnTo>
                  <a:pt x="7" y="198"/>
                </a:lnTo>
                <a:lnTo>
                  <a:pt x="7" y="191"/>
                </a:lnTo>
                <a:lnTo>
                  <a:pt x="7" y="187"/>
                </a:lnTo>
                <a:lnTo>
                  <a:pt x="7" y="187"/>
                </a:lnTo>
                <a:lnTo>
                  <a:pt x="7" y="180"/>
                </a:lnTo>
                <a:lnTo>
                  <a:pt x="7" y="175"/>
                </a:lnTo>
                <a:lnTo>
                  <a:pt x="7" y="163"/>
                </a:lnTo>
                <a:lnTo>
                  <a:pt x="7" y="156"/>
                </a:lnTo>
                <a:lnTo>
                  <a:pt x="7" y="153"/>
                </a:lnTo>
                <a:lnTo>
                  <a:pt x="7" y="151"/>
                </a:lnTo>
                <a:lnTo>
                  <a:pt x="7" y="149"/>
                </a:lnTo>
                <a:lnTo>
                  <a:pt x="7" y="148"/>
                </a:lnTo>
                <a:lnTo>
                  <a:pt x="7" y="146"/>
                </a:lnTo>
                <a:lnTo>
                  <a:pt x="7" y="142"/>
                </a:lnTo>
                <a:lnTo>
                  <a:pt x="7" y="141"/>
                </a:lnTo>
                <a:lnTo>
                  <a:pt x="7" y="139"/>
                </a:lnTo>
                <a:lnTo>
                  <a:pt x="7" y="127"/>
                </a:lnTo>
                <a:lnTo>
                  <a:pt x="7" y="120"/>
                </a:lnTo>
                <a:lnTo>
                  <a:pt x="7" y="118"/>
                </a:lnTo>
                <a:lnTo>
                  <a:pt x="7" y="115"/>
                </a:lnTo>
                <a:lnTo>
                  <a:pt x="7" y="113"/>
                </a:lnTo>
                <a:lnTo>
                  <a:pt x="7" y="113"/>
                </a:lnTo>
                <a:lnTo>
                  <a:pt x="7" y="112"/>
                </a:lnTo>
                <a:lnTo>
                  <a:pt x="7" y="108"/>
                </a:lnTo>
                <a:lnTo>
                  <a:pt x="7" y="106"/>
                </a:lnTo>
                <a:lnTo>
                  <a:pt x="7" y="105"/>
                </a:lnTo>
                <a:lnTo>
                  <a:pt x="7" y="101"/>
                </a:lnTo>
                <a:lnTo>
                  <a:pt x="7" y="98"/>
                </a:lnTo>
                <a:lnTo>
                  <a:pt x="7" y="93"/>
                </a:lnTo>
                <a:lnTo>
                  <a:pt x="7" y="87"/>
                </a:lnTo>
                <a:lnTo>
                  <a:pt x="7" y="86"/>
                </a:lnTo>
                <a:lnTo>
                  <a:pt x="7" y="84"/>
                </a:lnTo>
                <a:lnTo>
                  <a:pt x="7" y="82"/>
                </a:lnTo>
                <a:lnTo>
                  <a:pt x="5" y="82"/>
                </a:lnTo>
                <a:lnTo>
                  <a:pt x="3" y="82"/>
                </a:lnTo>
                <a:lnTo>
                  <a:pt x="1" y="82"/>
                </a:lnTo>
                <a:lnTo>
                  <a:pt x="0" y="82"/>
                </a:lnTo>
                <a:lnTo>
                  <a:pt x="0" y="81"/>
                </a:lnTo>
                <a:lnTo>
                  <a:pt x="0" y="79"/>
                </a:lnTo>
                <a:lnTo>
                  <a:pt x="0" y="74"/>
                </a:lnTo>
                <a:lnTo>
                  <a:pt x="0" y="68"/>
                </a:lnTo>
                <a:lnTo>
                  <a:pt x="0" y="62"/>
                </a:lnTo>
                <a:lnTo>
                  <a:pt x="0" y="60"/>
                </a:lnTo>
                <a:lnTo>
                  <a:pt x="0" y="58"/>
                </a:lnTo>
                <a:lnTo>
                  <a:pt x="0" y="56"/>
                </a:lnTo>
                <a:lnTo>
                  <a:pt x="0" y="53"/>
                </a:lnTo>
                <a:lnTo>
                  <a:pt x="0" y="50"/>
                </a:lnTo>
                <a:lnTo>
                  <a:pt x="1" y="48"/>
                </a:lnTo>
                <a:lnTo>
                  <a:pt x="0" y="48"/>
                </a:lnTo>
                <a:lnTo>
                  <a:pt x="1" y="44"/>
                </a:lnTo>
                <a:lnTo>
                  <a:pt x="1" y="43"/>
                </a:lnTo>
                <a:lnTo>
                  <a:pt x="1" y="41"/>
                </a:lnTo>
                <a:lnTo>
                  <a:pt x="1" y="34"/>
                </a:lnTo>
                <a:lnTo>
                  <a:pt x="1" y="29"/>
                </a:lnTo>
                <a:lnTo>
                  <a:pt x="1" y="27"/>
                </a:lnTo>
                <a:lnTo>
                  <a:pt x="1" y="24"/>
                </a:lnTo>
                <a:lnTo>
                  <a:pt x="1" y="20"/>
                </a:lnTo>
                <a:lnTo>
                  <a:pt x="1" y="13"/>
                </a:lnTo>
                <a:lnTo>
                  <a:pt x="1" y="1"/>
                </a:lnTo>
                <a:lnTo>
                  <a:pt x="1" y="1"/>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17" name="Freeform 145"/>
          <p:cNvSpPr>
            <a:spLocks/>
          </p:cNvSpPr>
          <p:nvPr/>
        </p:nvSpPr>
        <p:spPr bwMode="auto">
          <a:xfrm>
            <a:off x="5720953" y="1681163"/>
            <a:ext cx="358379" cy="284560"/>
          </a:xfrm>
          <a:custGeom>
            <a:avLst/>
            <a:gdLst/>
            <a:ahLst/>
            <a:cxnLst>
              <a:cxn ang="0">
                <a:pos x="296" y="27"/>
              </a:cxn>
              <a:cxn ang="0">
                <a:pos x="297" y="53"/>
              </a:cxn>
              <a:cxn ang="0">
                <a:pos x="297" y="75"/>
              </a:cxn>
              <a:cxn ang="0">
                <a:pos x="297" y="99"/>
              </a:cxn>
              <a:cxn ang="0">
                <a:pos x="299" y="120"/>
              </a:cxn>
              <a:cxn ang="0">
                <a:pos x="301" y="151"/>
              </a:cxn>
              <a:cxn ang="0">
                <a:pos x="301" y="172"/>
              </a:cxn>
              <a:cxn ang="0">
                <a:pos x="301" y="199"/>
              </a:cxn>
              <a:cxn ang="0">
                <a:pos x="301" y="216"/>
              </a:cxn>
              <a:cxn ang="0">
                <a:pos x="301" y="232"/>
              </a:cxn>
              <a:cxn ang="0">
                <a:pos x="291" y="237"/>
              </a:cxn>
              <a:cxn ang="0">
                <a:pos x="270" y="237"/>
              </a:cxn>
              <a:cxn ang="0">
                <a:pos x="249" y="237"/>
              </a:cxn>
              <a:cxn ang="0">
                <a:pos x="234" y="237"/>
              </a:cxn>
              <a:cxn ang="0">
                <a:pos x="218" y="237"/>
              </a:cxn>
              <a:cxn ang="0">
                <a:pos x="205" y="237"/>
              </a:cxn>
              <a:cxn ang="0">
                <a:pos x="187" y="237"/>
              </a:cxn>
              <a:cxn ang="0">
                <a:pos x="168" y="237"/>
              </a:cxn>
              <a:cxn ang="0">
                <a:pos x="149" y="237"/>
              </a:cxn>
              <a:cxn ang="0">
                <a:pos x="136" y="237"/>
              </a:cxn>
              <a:cxn ang="0">
                <a:pos x="119" y="237"/>
              </a:cxn>
              <a:cxn ang="0">
                <a:pos x="105" y="237"/>
              </a:cxn>
              <a:cxn ang="0">
                <a:pos x="84" y="237"/>
              </a:cxn>
              <a:cxn ang="0">
                <a:pos x="63" y="237"/>
              </a:cxn>
              <a:cxn ang="0">
                <a:pos x="48" y="237"/>
              </a:cxn>
              <a:cxn ang="0">
                <a:pos x="26" y="239"/>
              </a:cxn>
              <a:cxn ang="0">
                <a:pos x="5" y="239"/>
              </a:cxn>
              <a:cxn ang="0">
                <a:pos x="0" y="220"/>
              </a:cxn>
              <a:cxn ang="0">
                <a:pos x="0" y="199"/>
              </a:cxn>
              <a:cxn ang="0">
                <a:pos x="0" y="179"/>
              </a:cxn>
              <a:cxn ang="0">
                <a:pos x="0" y="165"/>
              </a:cxn>
              <a:cxn ang="0">
                <a:pos x="0" y="141"/>
              </a:cxn>
              <a:cxn ang="0">
                <a:pos x="0" y="111"/>
              </a:cxn>
              <a:cxn ang="0">
                <a:pos x="0" y="75"/>
              </a:cxn>
              <a:cxn ang="0">
                <a:pos x="0" y="43"/>
              </a:cxn>
              <a:cxn ang="0">
                <a:pos x="0" y="22"/>
              </a:cxn>
              <a:cxn ang="0">
                <a:pos x="19" y="5"/>
              </a:cxn>
              <a:cxn ang="0">
                <a:pos x="43" y="5"/>
              </a:cxn>
              <a:cxn ang="0">
                <a:pos x="65" y="5"/>
              </a:cxn>
              <a:cxn ang="0">
                <a:pos x="79" y="5"/>
              </a:cxn>
              <a:cxn ang="0">
                <a:pos x="100" y="3"/>
              </a:cxn>
              <a:cxn ang="0">
                <a:pos x="122" y="3"/>
              </a:cxn>
              <a:cxn ang="0">
                <a:pos x="137" y="3"/>
              </a:cxn>
              <a:cxn ang="0">
                <a:pos x="163" y="3"/>
              </a:cxn>
              <a:cxn ang="0">
                <a:pos x="172" y="3"/>
              </a:cxn>
              <a:cxn ang="0">
                <a:pos x="182" y="1"/>
              </a:cxn>
              <a:cxn ang="0">
                <a:pos x="205" y="1"/>
              </a:cxn>
              <a:cxn ang="0">
                <a:pos x="220" y="1"/>
              </a:cxn>
              <a:cxn ang="0">
                <a:pos x="246" y="1"/>
              </a:cxn>
              <a:cxn ang="0">
                <a:pos x="263" y="0"/>
              </a:cxn>
              <a:cxn ang="0">
                <a:pos x="289" y="0"/>
              </a:cxn>
            </a:cxnLst>
            <a:rect l="0" t="0" r="r" b="b"/>
            <a:pathLst>
              <a:path w="301" h="239">
                <a:moveTo>
                  <a:pt x="296" y="0"/>
                </a:moveTo>
                <a:lnTo>
                  <a:pt x="296" y="10"/>
                </a:lnTo>
                <a:lnTo>
                  <a:pt x="296" y="12"/>
                </a:lnTo>
                <a:lnTo>
                  <a:pt x="296" y="20"/>
                </a:lnTo>
                <a:lnTo>
                  <a:pt x="296" y="27"/>
                </a:lnTo>
                <a:lnTo>
                  <a:pt x="297" y="34"/>
                </a:lnTo>
                <a:lnTo>
                  <a:pt x="297" y="39"/>
                </a:lnTo>
                <a:lnTo>
                  <a:pt x="297" y="44"/>
                </a:lnTo>
                <a:lnTo>
                  <a:pt x="297" y="46"/>
                </a:lnTo>
                <a:lnTo>
                  <a:pt x="297" y="53"/>
                </a:lnTo>
                <a:lnTo>
                  <a:pt x="297" y="55"/>
                </a:lnTo>
                <a:lnTo>
                  <a:pt x="297" y="62"/>
                </a:lnTo>
                <a:lnTo>
                  <a:pt x="297" y="72"/>
                </a:lnTo>
                <a:lnTo>
                  <a:pt x="297" y="74"/>
                </a:lnTo>
                <a:lnTo>
                  <a:pt x="297" y="75"/>
                </a:lnTo>
                <a:lnTo>
                  <a:pt x="297" y="84"/>
                </a:lnTo>
                <a:lnTo>
                  <a:pt x="297" y="84"/>
                </a:lnTo>
                <a:lnTo>
                  <a:pt x="297" y="87"/>
                </a:lnTo>
                <a:lnTo>
                  <a:pt x="297" y="99"/>
                </a:lnTo>
                <a:lnTo>
                  <a:pt x="297" y="99"/>
                </a:lnTo>
                <a:lnTo>
                  <a:pt x="299" y="99"/>
                </a:lnTo>
                <a:lnTo>
                  <a:pt x="299" y="103"/>
                </a:lnTo>
                <a:lnTo>
                  <a:pt x="299" y="106"/>
                </a:lnTo>
                <a:lnTo>
                  <a:pt x="299" y="113"/>
                </a:lnTo>
                <a:lnTo>
                  <a:pt x="299" y="120"/>
                </a:lnTo>
                <a:lnTo>
                  <a:pt x="299" y="137"/>
                </a:lnTo>
                <a:lnTo>
                  <a:pt x="299" y="142"/>
                </a:lnTo>
                <a:lnTo>
                  <a:pt x="301" y="142"/>
                </a:lnTo>
                <a:lnTo>
                  <a:pt x="301" y="148"/>
                </a:lnTo>
                <a:lnTo>
                  <a:pt x="301" y="151"/>
                </a:lnTo>
                <a:lnTo>
                  <a:pt x="301" y="153"/>
                </a:lnTo>
                <a:lnTo>
                  <a:pt x="301" y="158"/>
                </a:lnTo>
                <a:lnTo>
                  <a:pt x="301" y="160"/>
                </a:lnTo>
                <a:lnTo>
                  <a:pt x="301" y="170"/>
                </a:lnTo>
                <a:lnTo>
                  <a:pt x="301" y="172"/>
                </a:lnTo>
                <a:lnTo>
                  <a:pt x="301" y="175"/>
                </a:lnTo>
                <a:lnTo>
                  <a:pt x="301" y="182"/>
                </a:lnTo>
                <a:lnTo>
                  <a:pt x="301" y="192"/>
                </a:lnTo>
                <a:lnTo>
                  <a:pt x="301" y="196"/>
                </a:lnTo>
                <a:lnTo>
                  <a:pt x="301" y="199"/>
                </a:lnTo>
                <a:lnTo>
                  <a:pt x="301" y="203"/>
                </a:lnTo>
                <a:lnTo>
                  <a:pt x="301" y="204"/>
                </a:lnTo>
                <a:lnTo>
                  <a:pt x="301" y="206"/>
                </a:lnTo>
                <a:lnTo>
                  <a:pt x="301" y="209"/>
                </a:lnTo>
                <a:lnTo>
                  <a:pt x="301" y="216"/>
                </a:lnTo>
                <a:lnTo>
                  <a:pt x="301" y="220"/>
                </a:lnTo>
                <a:lnTo>
                  <a:pt x="301" y="223"/>
                </a:lnTo>
                <a:lnTo>
                  <a:pt x="301" y="227"/>
                </a:lnTo>
                <a:lnTo>
                  <a:pt x="301" y="230"/>
                </a:lnTo>
                <a:lnTo>
                  <a:pt x="301" y="232"/>
                </a:lnTo>
                <a:lnTo>
                  <a:pt x="301" y="235"/>
                </a:lnTo>
                <a:lnTo>
                  <a:pt x="301" y="235"/>
                </a:lnTo>
                <a:lnTo>
                  <a:pt x="301" y="237"/>
                </a:lnTo>
                <a:lnTo>
                  <a:pt x="297" y="237"/>
                </a:lnTo>
                <a:lnTo>
                  <a:pt x="291" y="237"/>
                </a:lnTo>
                <a:lnTo>
                  <a:pt x="284" y="237"/>
                </a:lnTo>
                <a:lnTo>
                  <a:pt x="280" y="237"/>
                </a:lnTo>
                <a:lnTo>
                  <a:pt x="278" y="237"/>
                </a:lnTo>
                <a:lnTo>
                  <a:pt x="273" y="237"/>
                </a:lnTo>
                <a:lnTo>
                  <a:pt x="270" y="237"/>
                </a:lnTo>
                <a:lnTo>
                  <a:pt x="266" y="237"/>
                </a:lnTo>
                <a:lnTo>
                  <a:pt x="260" y="237"/>
                </a:lnTo>
                <a:lnTo>
                  <a:pt x="256" y="237"/>
                </a:lnTo>
                <a:lnTo>
                  <a:pt x="254" y="237"/>
                </a:lnTo>
                <a:lnTo>
                  <a:pt x="249" y="237"/>
                </a:lnTo>
                <a:lnTo>
                  <a:pt x="242" y="237"/>
                </a:lnTo>
                <a:lnTo>
                  <a:pt x="241" y="237"/>
                </a:lnTo>
                <a:lnTo>
                  <a:pt x="235" y="237"/>
                </a:lnTo>
                <a:lnTo>
                  <a:pt x="235" y="237"/>
                </a:lnTo>
                <a:lnTo>
                  <a:pt x="234" y="237"/>
                </a:lnTo>
                <a:lnTo>
                  <a:pt x="229" y="237"/>
                </a:lnTo>
                <a:lnTo>
                  <a:pt x="225" y="237"/>
                </a:lnTo>
                <a:lnTo>
                  <a:pt x="223" y="237"/>
                </a:lnTo>
                <a:lnTo>
                  <a:pt x="222" y="237"/>
                </a:lnTo>
                <a:lnTo>
                  <a:pt x="218" y="237"/>
                </a:lnTo>
                <a:lnTo>
                  <a:pt x="217" y="237"/>
                </a:lnTo>
                <a:lnTo>
                  <a:pt x="215" y="237"/>
                </a:lnTo>
                <a:lnTo>
                  <a:pt x="210" y="237"/>
                </a:lnTo>
                <a:lnTo>
                  <a:pt x="208" y="237"/>
                </a:lnTo>
                <a:lnTo>
                  <a:pt x="205" y="237"/>
                </a:lnTo>
                <a:lnTo>
                  <a:pt x="205" y="237"/>
                </a:lnTo>
                <a:lnTo>
                  <a:pt x="201" y="237"/>
                </a:lnTo>
                <a:lnTo>
                  <a:pt x="192" y="237"/>
                </a:lnTo>
                <a:lnTo>
                  <a:pt x="189" y="237"/>
                </a:lnTo>
                <a:lnTo>
                  <a:pt x="187" y="237"/>
                </a:lnTo>
                <a:lnTo>
                  <a:pt x="182" y="237"/>
                </a:lnTo>
                <a:lnTo>
                  <a:pt x="179" y="237"/>
                </a:lnTo>
                <a:lnTo>
                  <a:pt x="172" y="237"/>
                </a:lnTo>
                <a:lnTo>
                  <a:pt x="170" y="237"/>
                </a:lnTo>
                <a:lnTo>
                  <a:pt x="168" y="237"/>
                </a:lnTo>
                <a:lnTo>
                  <a:pt x="160" y="237"/>
                </a:lnTo>
                <a:lnTo>
                  <a:pt x="160" y="237"/>
                </a:lnTo>
                <a:lnTo>
                  <a:pt x="156" y="237"/>
                </a:lnTo>
                <a:lnTo>
                  <a:pt x="155" y="237"/>
                </a:lnTo>
                <a:lnTo>
                  <a:pt x="149" y="237"/>
                </a:lnTo>
                <a:lnTo>
                  <a:pt x="148" y="237"/>
                </a:lnTo>
                <a:lnTo>
                  <a:pt x="144" y="237"/>
                </a:lnTo>
                <a:lnTo>
                  <a:pt x="141" y="237"/>
                </a:lnTo>
                <a:lnTo>
                  <a:pt x="137" y="237"/>
                </a:lnTo>
                <a:lnTo>
                  <a:pt x="136" y="237"/>
                </a:lnTo>
                <a:lnTo>
                  <a:pt x="134" y="237"/>
                </a:lnTo>
                <a:lnTo>
                  <a:pt x="132" y="237"/>
                </a:lnTo>
                <a:lnTo>
                  <a:pt x="131" y="237"/>
                </a:lnTo>
                <a:lnTo>
                  <a:pt x="124" y="237"/>
                </a:lnTo>
                <a:lnTo>
                  <a:pt x="119" y="237"/>
                </a:lnTo>
                <a:lnTo>
                  <a:pt x="115" y="237"/>
                </a:lnTo>
                <a:lnTo>
                  <a:pt x="113" y="237"/>
                </a:lnTo>
                <a:lnTo>
                  <a:pt x="108" y="237"/>
                </a:lnTo>
                <a:lnTo>
                  <a:pt x="106" y="237"/>
                </a:lnTo>
                <a:lnTo>
                  <a:pt x="105" y="237"/>
                </a:lnTo>
                <a:lnTo>
                  <a:pt x="103" y="237"/>
                </a:lnTo>
                <a:lnTo>
                  <a:pt x="100" y="237"/>
                </a:lnTo>
                <a:lnTo>
                  <a:pt x="98" y="237"/>
                </a:lnTo>
                <a:lnTo>
                  <a:pt x="91" y="237"/>
                </a:lnTo>
                <a:lnTo>
                  <a:pt x="84" y="237"/>
                </a:lnTo>
                <a:lnTo>
                  <a:pt x="75" y="237"/>
                </a:lnTo>
                <a:lnTo>
                  <a:pt x="74" y="237"/>
                </a:lnTo>
                <a:lnTo>
                  <a:pt x="72" y="237"/>
                </a:lnTo>
                <a:lnTo>
                  <a:pt x="67" y="237"/>
                </a:lnTo>
                <a:lnTo>
                  <a:pt x="63" y="237"/>
                </a:lnTo>
                <a:lnTo>
                  <a:pt x="62" y="237"/>
                </a:lnTo>
                <a:lnTo>
                  <a:pt x="60" y="237"/>
                </a:lnTo>
                <a:lnTo>
                  <a:pt x="57" y="237"/>
                </a:lnTo>
                <a:lnTo>
                  <a:pt x="55" y="237"/>
                </a:lnTo>
                <a:lnTo>
                  <a:pt x="48" y="237"/>
                </a:lnTo>
                <a:lnTo>
                  <a:pt x="46" y="237"/>
                </a:lnTo>
                <a:lnTo>
                  <a:pt x="43" y="239"/>
                </a:lnTo>
                <a:lnTo>
                  <a:pt x="41" y="239"/>
                </a:lnTo>
                <a:lnTo>
                  <a:pt x="39" y="239"/>
                </a:lnTo>
                <a:lnTo>
                  <a:pt x="26" y="239"/>
                </a:lnTo>
                <a:lnTo>
                  <a:pt x="24" y="239"/>
                </a:lnTo>
                <a:lnTo>
                  <a:pt x="15" y="239"/>
                </a:lnTo>
                <a:lnTo>
                  <a:pt x="12" y="239"/>
                </a:lnTo>
                <a:lnTo>
                  <a:pt x="8" y="239"/>
                </a:lnTo>
                <a:lnTo>
                  <a:pt x="5" y="239"/>
                </a:lnTo>
                <a:lnTo>
                  <a:pt x="0" y="239"/>
                </a:lnTo>
                <a:lnTo>
                  <a:pt x="0" y="235"/>
                </a:lnTo>
                <a:lnTo>
                  <a:pt x="0" y="228"/>
                </a:lnTo>
                <a:lnTo>
                  <a:pt x="0" y="223"/>
                </a:lnTo>
                <a:lnTo>
                  <a:pt x="0" y="220"/>
                </a:lnTo>
                <a:lnTo>
                  <a:pt x="0" y="220"/>
                </a:lnTo>
                <a:lnTo>
                  <a:pt x="0" y="218"/>
                </a:lnTo>
                <a:lnTo>
                  <a:pt x="0" y="215"/>
                </a:lnTo>
                <a:lnTo>
                  <a:pt x="0" y="204"/>
                </a:lnTo>
                <a:lnTo>
                  <a:pt x="0" y="199"/>
                </a:lnTo>
                <a:lnTo>
                  <a:pt x="0" y="191"/>
                </a:lnTo>
                <a:lnTo>
                  <a:pt x="0" y="189"/>
                </a:lnTo>
                <a:lnTo>
                  <a:pt x="0" y="182"/>
                </a:lnTo>
                <a:lnTo>
                  <a:pt x="0" y="180"/>
                </a:lnTo>
                <a:lnTo>
                  <a:pt x="0" y="179"/>
                </a:lnTo>
                <a:lnTo>
                  <a:pt x="0" y="175"/>
                </a:lnTo>
                <a:lnTo>
                  <a:pt x="0" y="175"/>
                </a:lnTo>
                <a:lnTo>
                  <a:pt x="0" y="172"/>
                </a:lnTo>
                <a:lnTo>
                  <a:pt x="0" y="166"/>
                </a:lnTo>
                <a:lnTo>
                  <a:pt x="0" y="165"/>
                </a:lnTo>
                <a:lnTo>
                  <a:pt x="0" y="160"/>
                </a:lnTo>
                <a:lnTo>
                  <a:pt x="0" y="160"/>
                </a:lnTo>
                <a:lnTo>
                  <a:pt x="0" y="149"/>
                </a:lnTo>
                <a:lnTo>
                  <a:pt x="0" y="148"/>
                </a:lnTo>
                <a:lnTo>
                  <a:pt x="0" y="141"/>
                </a:lnTo>
                <a:lnTo>
                  <a:pt x="0" y="139"/>
                </a:lnTo>
                <a:lnTo>
                  <a:pt x="0" y="136"/>
                </a:lnTo>
                <a:lnTo>
                  <a:pt x="0" y="127"/>
                </a:lnTo>
                <a:lnTo>
                  <a:pt x="0" y="115"/>
                </a:lnTo>
                <a:lnTo>
                  <a:pt x="0" y="111"/>
                </a:lnTo>
                <a:lnTo>
                  <a:pt x="0" y="105"/>
                </a:lnTo>
                <a:lnTo>
                  <a:pt x="0" y="91"/>
                </a:lnTo>
                <a:lnTo>
                  <a:pt x="0" y="87"/>
                </a:lnTo>
                <a:lnTo>
                  <a:pt x="0" y="77"/>
                </a:lnTo>
                <a:lnTo>
                  <a:pt x="0" y="75"/>
                </a:lnTo>
                <a:lnTo>
                  <a:pt x="0" y="68"/>
                </a:lnTo>
                <a:lnTo>
                  <a:pt x="0" y="68"/>
                </a:lnTo>
                <a:lnTo>
                  <a:pt x="0" y="60"/>
                </a:lnTo>
                <a:lnTo>
                  <a:pt x="0" y="49"/>
                </a:lnTo>
                <a:lnTo>
                  <a:pt x="0" y="43"/>
                </a:lnTo>
                <a:lnTo>
                  <a:pt x="0" y="37"/>
                </a:lnTo>
                <a:lnTo>
                  <a:pt x="0" y="34"/>
                </a:lnTo>
                <a:lnTo>
                  <a:pt x="0" y="27"/>
                </a:lnTo>
                <a:lnTo>
                  <a:pt x="0" y="24"/>
                </a:lnTo>
                <a:lnTo>
                  <a:pt x="0" y="22"/>
                </a:lnTo>
                <a:lnTo>
                  <a:pt x="0" y="5"/>
                </a:lnTo>
                <a:lnTo>
                  <a:pt x="2" y="5"/>
                </a:lnTo>
                <a:lnTo>
                  <a:pt x="5" y="5"/>
                </a:lnTo>
                <a:lnTo>
                  <a:pt x="8" y="5"/>
                </a:lnTo>
                <a:lnTo>
                  <a:pt x="19" y="5"/>
                </a:lnTo>
                <a:lnTo>
                  <a:pt x="22" y="5"/>
                </a:lnTo>
                <a:lnTo>
                  <a:pt x="24" y="5"/>
                </a:lnTo>
                <a:lnTo>
                  <a:pt x="27" y="5"/>
                </a:lnTo>
                <a:lnTo>
                  <a:pt x="32" y="5"/>
                </a:lnTo>
                <a:lnTo>
                  <a:pt x="43" y="5"/>
                </a:lnTo>
                <a:lnTo>
                  <a:pt x="46" y="5"/>
                </a:lnTo>
                <a:lnTo>
                  <a:pt x="55" y="5"/>
                </a:lnTo>
                <a:lnTo>
                  <a:pt x="62" y="5"/>
                </a:lnTo>
                <a:lnTo>
                  <a:pt x="63" y="5"/>
                </a:lnTo>
                <a:lnTo>
                  <a:pt x="65" y="5"/>
                </a:lnTo>
                <a:lnTo>
                  <a:pt x="70" y="5"/>
                </a:lnTo>
                <a:lnTo>
                  <a:pt x="74" y="5"/>
                </a:lnTo>
                <a:lnTo>
                  <a:pt x="75" y="5"/>
                </a:lnTo>
                <a:lnTo>
                  <a:pt x="77" y="5"/>
                </a:lnTo>
                <a:lnTo>
                  <a:pt x="79" y="5"/>
                </a:lnTo>
                <a:lnTo>
                  <a:pt x="82" y="5"/>
                </a:lnTo>
                <a:lnTo>
                  <a:pt x="84" y="3"/>
                </a:lnTo>
                <a:lnTo>
                  <a:pt x="94" y="3"/>
                </a:lnTo>
                <a:lnTo>
                  <a:pt x="96" y="3"/>
                </a:lnTo>
                <a:lnTo>
                  <a:pt x="100" y="3"/>
                </a:lnTo>
                <a:lnTo>
                  <a:pt x="100" y="3"/>
                </a:lnTo>
                <a:lnTo>
                  <a:pt x="108" y="3"/>
                </a:lnTo>
                <a:lnTo>
                  <a:pt x="115" y="3"/>
                </a:lnTo>
                <a:lnTo>
                  <a:pt x="117" y="3"/>
                </a:lnTo>
                <a:lnTo>
                  <a:pt x="122" y="3"/>
                </a:lnTo>
                <a:lnTo>
                  <a:pt x="127" y="3"/>
                </a:lnTo>
                <a:lnTo>
                  <a:pt x="132" y="3"/>
                </a:lnTo>
                <a:lnTo>
                  <a:pt x="134" y="3"/>
                </a:lnTo>
                <a:lnTo>
                  <a:pt x="136" y="3"/>
                </a:lnTo>
                <a:lnTo>
                  <a:pt x="137" y="3"/>
                </a:lnTo>
                <a:lnTo>
                  <a:pt x="144" y="3"/>
                </a:lnTo>
                <a:lnTo>
                  <a:pt x="148" y="3"/>
                </a:lnTo>
                <a:lnTo>
                  <a:pt x="155" y="3"/>
                </a:lnTo>
                <a:lnTo>
                  <a:pt x="160" y="3"/>
                </a:lnTo>
                <a:lnTo>
                  <a:pt x="163" y="3"/>
                </a:lnTo>
                <a:lnTo>
                  <a:pt x="165" y="3"/>
                </a:lnTo>
                <a:lnTo>
                  <a:pt x="167" y="3"/>
                </a:lnTo>
                <a:lnTo>
                  <a:pt x="168" y="3"/>
                </a:lnTo>
                <a:lnTo>
                  <a:pt x="170" y="3"/>
                </a:lnTo>
                <a:lnTo>
                  <a:pt x="172" y="3"/>
                </a:lnTo>
                <a:lnTo>
                  <a:pt x="175" y="3"/>
                </a:lnTo>
                <a:lnTo>
                  <a:pt x="175" y="1"/>
                </a:lnTo>
                <a:lnTo>
                  <a:pt x="177" y="1"/>
                </a:lnTo>
                <a:lnTo>
                  <a:pt x="179" y="1"/>
                </a:lnTo>
                <a:lnTo>
                  <a:pt x="182" y="1"/>
                </a:lnTo>
                <a:lnTo>
                  <a:pt x="184" y="1"/>
                </a:lnTo>
                <a:lnTo>
                  <a:pt x="191" y="1"/>
                </a:lnTo>
                <a:lnTo>
                  <a:pt x="194" y="1"/>
                </a:lnTo>
                <a:lnTo>
                  <a:pt x="199" y="1"/>
                </a:lnTo>
                <a:lnTo>
                  <a:pt x="205" y="1"/>
                </a:lnTo>
                <a:lnTo>
                  <a:pt x="205" y="1"/>
                </a:lnTo>
                <a:lnTo>
                  <a:pt x="208" y="1"/>
                </a:lnTo>
                <a:lnTo>
                  <a:pt x="210" y="1"/>
                </a:lnTo>
                <a:lnTo>
                  <a:pt x="215" y="1"/>
                </a:lnTo>
                <a:lnTo>
                  <a:pt x="220" y="1"/>
                </a:lnTo>
                <a:lnTo>
                  <a:pt x="223" y="1"/>
                </a:lnTo>
                <a:lnTo>
                  <a:pt x="229" y="1"/>
                </a:lnTo>
                <a:lnTo>
                  <a:pt x="232" y="1"/>
                </a:lnTo>
                <a:lnTo>
                  <a:pt x="237" y="1"/>
                </a:lnTo>
                <a:lnTo>
                  <a:pt x="246" y="1"/>
                </a:lnTo>
                <a:lnTo>
                  <a:pt x="249" y="1"/>
                </a:lnTo>
                <a:lnTo>
                  <a:pt x="254" y="0"/>
                </a:lnTo>
                <a:lnTo>
                  <a:pt x="258" y="0"/>
                </a:lnTo>
                <a:lnTo>
                  <a:pt x="260" y="0"/>
                </a:lnTo>
                <a:lnTo>
                  <a:pt x="263" y="0"/>
                </a:lnTo>
                <a:lnTo>
                  <a:pt x="265" y="0"/>
                </a:lnTo>
                <a:lnTo>
                  <a:pt x="270" y="0"/>
                </a:lnTo>
                <a:lnTo>
                  <a:pt x="273" y="0"/>
                </a:lnTo>
                <a:lnTo>
                  <a:pt x="282" y="0"/>
                </a:lnTo>
                <a:lnTo>
                  <a:pt x="289" y="0"/>
                </a:lnTo>
                <a:lnTo>
                  <a:pt x="296" y="0"/>
                </a:lnTo>
                <a:lnTo>
                  <a:pt x="296" y="0"/>
                </a:lnTo>
                <a:lnTo>
                  <a:pt x="296" y="0"/>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0" name="Freeform 148"/>
          <p:cNvSpPr>
            <a:spLocks/>
          </p:cNvSpPr>
          <p:nvPr/>
        </p:nvSpPr>
        <p:spPr bwMode="auto">
          <a:xfrm>
            <a:off x="5081589" y="1756172"/>
            <a:ext cx="283369" cy="276225"/>
          </a:xfrm>
          <a:custGeom>
            <a:avLst/>
            <a:gdLst/>
            <a:ahLst/>
            <a:cxnLst>
              <a:cxn ang="0">
                <a:pos x="236" y="21"/>
              </a:cxn>
              <a:cxn ang="0">
                <a:pos x="236" y="45"/>
              </a:cxn>
              <a:cxn ang="0">
                <a:pos x="236" y="62"/>
              </a:cxn>
              <a:cxn ang="0">
                <a:pos x="236" y="83"/>
              </a:cxn>
              <a:cxn ang="0">
                <a:pos x="236" y="95"/>
              </a:cxn>
              <a:cxn ang="0">
                <a:pos x="236" y="109"/>
              </a:cxn>
              <a:cxn ang="0">
                <a:pos x="236" y="126"/>
              </a:cxn>
              <a:cxn ang="0">
                <a:pos x="236" y="157"/>
              </a:cxn>
              <a:cxn ang="0">
                <a:pos x="234" y="172"/>
              </a:cxn>
              <a:cxn ang="0">
                <a:pos x="238" y="181"/>
              </a:cxn>
              <a:cxn ang="0">
                <a:pos x="238" y="196"/>
              </a:cxn>
              <a:cxn ang="0">
                <a:pos x="238" y="212"/>
              </a:cxn>
              <a:cxn ang="0">
                <a:pos x="232" y="229"/>
              </a:cxn>
              <a:cxn ang="0">
                <a:pos x="212" y="231"/>
              </a:cxn>
              <a:cxn ang="0">
                <a:pos x="184" y="231"/>
              </a:cxn>
              <a:cxn ang="0">
                <a:pos x="170" y="231"/>
              </a:cxn>
              <a:cxn ang="0">
                <a:pos x="155" y="231"/>
              </a:cxn>
              <a:cxn ang="0">
                <a:pos x="138" y="231"/>
              </a:cxn>
              <a:cxn ang="0">
                <a:pos x="126" y="231"/>
              </a:cxn>
              <a:cxn ang="0">
                <a:pos x="114" y="232"/>
              </a:cxn>
              <a:cxn ang="0">
                <a:pos x="90" y="232"/>
              </a:cxn>
              <a:cxn ang="0">
                <a:pos x="81" y="232"/>
              </a:cxn>
              <a:cxn ang="0">
                <a:pos x="67" y="232"/>
              </a:cxn>
              <a:cxn ang="0">
                <a:pos x="53" y="232"/>
              </a:cxn>
              <a:cxn ang="0">
                <a:pos x="36" y="232"/>
              </a:cxn>
              <a:cxn ang="0">
                <a:pos x="24" y="232"/>
              </a:cxn>
              <a:cxn ang="0">
                <a:pos x="7" y="232"/>
              </a:cxn>
              <a:cxn ang="0">
                <a:pos x="2" y="215"/>
              </a:cxn>
              <a:cxn ang="0">
                <a:pos x="2" y="202"/>
              </a:cxn>
              <a:cxn ang="0">
                <a:pos x="2" y="181"/>
              </a:cxn>
              <a:cxn ang="0">
                <a:pos x="0" y="172"/>
              </a:cxn>
              <a:cxn ang="0">
                <a:pos x="0" y="157"/>
              </a:cxn>
              <a:cxn ang="0">
                <a:pos x="0" y="133"/>
              </a:cxn>
              <a:cxn ang="0">
                <a:pos x="2" y="117"/>
              </a:cxn>
              <a:cxn ang="0">
                <a:pos x="2" y="103"/>
              </a:cxn>
              <a:cxn ang="0">
                <a:pos x="2" y="81"/>
              </a:cxn>
              <a:cxn ang="0">
                <a:pos x="2" y="69"/>
              </a:cxn>
              <a:cxn ang="0">
                <a:pos x="2" y="45"/>
              </a:cxn>
              <a:cxn ang="0">
                <a:pos x="2" y="29"/>
              </a:cxn>
              <a:cxn ang="0">
                <a:pos x="4" y="11"/>
              </a:cxn>
              <a:cxn ang="0">
                <a:pos x="7" y="0"/>
              </a:cxn>
              <a:cxn ang="0">
                <a:pos x="24" y="0"/>
              </a:cxn>
              <a:cxn ang="0">
                <a:pos x="33" y="0"/>
              </a:cxn>
              <a:cxn ang="0">
                <a:pos x="53" y="0"/>
              </a:cxn>
              <a:cxn ang="0">
                <a:pos x="67" y="0"/>
              </a:cxn>
              <a:cxn ang="0">
                <a:pos x="78" y="0"/>
              </a:cxn>
              <a:cxn ang="0">
                <a:pos x="91" y="0"/>
              </a:cxn>
              <a:cxn ang="0">
                <a:pos x="115" y="0"/>
              </a:cxn>
              <a:cxn ang="0">
                <a:pos x="129" y="0"/>
              </a:cxn>
              <a:cxn ang="0">
                <a:pos x="157" y="0"/>
              </a:cxn>
              <a:cxn ang="0">
                <a:pos x="184" y="0"/>
              </a:cxn>
              <a:cxn ang="0">
                <a:pos x="201" y="0"/>
              </a:cxn>
              <a:cxn ang="0">
                <a:pos x="219" y="0"/>
              </a:cxn>
              <a:cxn ang="0">
                <a:pos x="236" y="0"/>
              </a:cxn>
            </a:cxnLst>
            <a:rect l="0" t="0" r="r" b="b"/>
            <a:pathLst>
              <a:path w="238" h="232">
                <a:moveTo>
                  <a:pt x="236" y="0"/>
                </a:moveTo>
                <a:lnTo>
                  <a:pt x="236" y="12"/>
                </a:lnTo>
                <a:lnTo>
                  <a:pt x="236" y="14"/>
                </a:lnTo>
                <a:lnTo>
                  <a:pt x="236" y="21"/>
                </a:lnTo>
                <a:lnTo>
                  <a:pt x="236" y="23"/>
                </a:lnTo>
                <a:lnTo>
                  <a:pt x="236" y="31"/>
                </a:lnTo>
                <a:lnTo>
                  <a:pt x="236" y="43"/>
                </a:lnTo>
                <a:lnTo>
                  <a:pt x="236" y="45"/>
                </a:lnTo>
                <a:lnTo>
                  <a:pt x="236" y="50"/>
                </a:lnTo>
                <a:lnTo>
                  <a:pt x="236" y="52"/>
                </a:lnTo>
                <a:lnTo>
                  <a:pt x="236" y="55"/>
                </a:lnTo>
                <a:lnTo>
                  <a:pt x="236" y="62"/>
                </a:lnTo>
                <a:lnTo>
                  <a:pt x="236" y="69"/>
                </a:lnTo>
                <a:lnTo>
                  <a:pt x="236" y="73"/>
                </a:lnTo>
                <a:lnTo>
                  <a:pt x="236" y="74"/>
                </a:lnTo>
                <a:lnTo>
                  <a:pt x="236" y="83"/>
                </a:lnTo>
                <a:lnTo>
                  <a:pt x="236" y="86"/>
                </a:lnTo>
                <a:lnTo>
                  <a:pt x="236" y="91"/>
                </a:lnTo>
                <a:lnTo>
                  <a:pt x="236" y="93"/>
                </a:lnTo>
                <a:lnTo>
                  <a:pt x="236" y="95"/>
                </a:lnTo>
                <a:lnTo>
                  <a:pt x="236" y="103"/>
                </a:lnTo>
                <a:lnTo>
                  <a:pt x="236" y="105"/>
                </a:lnTo>
                <a:lnTo>
                  <a:pt x="236" y="107"/>
                </a:lnTo>
                <a:lnTo>
                  <a:pt x="236" y="109"/>
                </a:lnTo>
                <a:lnTo>
                  <a:pt x="236" y="112"/>
                </a:lnTo>
                <a:lnTo>
                  <a:pt x="236" y="112"/>
                </a:lnTo>
                <a:lnTo>
                  <a:pt x="236" y="124"/>
                </a:lnTo>
                <a:lnTo>
                  <a:pt x="236" y="126"/>
                </a:lnTo>
                <a:lnTo>
                  <a:pt x="236" y="141"/>
                </a:lnTo>
                <a:lnTo>
                  <a:pt x="236" y="141"/>
                </a:lnTo>
                <a:lnTo>
                  <a:pt x="236" y="153"/>
                </a:lnTo>
                <a:lnTo>
                  <a:pt x="236" y="157"/>
                </a:lnTo>
                <a:lnTo>
                  <a:pt x="236" y="159"/>
                </a:lnTo>
                <a:lnTo>
                  <a:pt x="234" y="165"/>
                </a:lnTo>
                <a:lnTo>
                  <a:pt x="236" y="172"/>
                </a:lnTo>
                <a:lnTo>
                  <a:pt x="234" y="172"/>
                </a:lnTo>
                <a:lnTo>
                  <a:pt x="234" y="174"/>
                </a:lnTo>
                <a:lnTo>
                  <a:pt x="234" y="179"/>
                </a:lnTo>
                <a:lnTo>
                  <a:pt x="238" y="179"/>
                </a:lnTo>
                <a:lnTo>
                  <a:pt x="238" y="181"/>
                </a:lnTo>
                <a:lnTo>
                  <a:pt x="238" y="184"/>
                </a:lnTo>
                <a:lnTo>
                  <a:pt x="238" y="189"/>
                </a:lnTo>
                <a:lnTo>
                  <a:pt x="238" y="195"/>
                </a:lnTo>
                <a:lnTo>
                  <a:pt x="238" y="196"/>
                </a:lnTo>
                <a:lnTo>
                  <a:pt x="238" y="202"/>
                </a:lnTo>
                <a:lnTo>
                  <a:pt x="238" y="202"/>
                </a:lnTo>
                <a:lnTo>
                  <a:pt x="238" y="203"/>
                </a:lnTo>
                <a:lnTo>
                  <a:pt x="238" y="212"/>
                </a:lnTo>
                <a:lnTo>
                  <a:pt x="238" y="217"/>
                </a:lnTo>
                <a:lnTo>
                  <a:pt x="238" y="220"/>
                </a:lnTo>
                <a:lnTo>
                  <a:pt x="238" y="229"/>
                </a:lnTo>
                <a:lnTo>
                  <a:pt x="232" y="229"/>
                </a:lnTo>
                <a:lnTo>
                  <a:pt x="229" y="229"/>
                </a:lnTo>
                <a:lnTo>
                  <a:pt x="227" y="229"/>
                </a:lnTo>
                <a:lnTo>
                  <a:pt x="215" y="229"/>
                </a:lnTo>
                <a:lnTo>
                  <a:pt x="212" y="231"/>
                </a:lnTo>
                <a:lnTo>
                  <a:pt x="203" y="231"/>
                </a:lnTo>
                <a:lnTo>
                  <a:pt x="195" y="231"/>
                </a:lnTo>
                <a:lnTo>
                  <a:pt x="188" y="231"/>
                </a:lnTo>
                <a:lnTo>
                  <a:pt x="184" y="231"/>
                </a:lnTo>
                <a:lnTo>
                  <a:pt x="182" y="231"/>
                </a:lnTo>
                <a:lnTo>
                  <a:pt x="179" y="231"/>
                </a:lnTo>
                <a:lnTo>
                  <a:pt x="176" y="231"/>
                </a:lnTo>
                <a:lnTo>
                  <a:pt x="170" y="231"/>
                </a:lnTo>
                <a:lnTo>
                  <a:pt x="167" y="231"/>
                </a:lnTo>
                <a:lnTo>
                  <a:pt x="165" y="231"/>
                </a:lnTo>
                <a:lnTo>
                  <a:pt x="158" y="231"/>
                </a:lnTo>
                <a:lnTo>
                  <a:pt x="155" y="231"/>
                </a:lnTo>
                <a:lnTo>
                  <a:pt x="153" y="231"/>
                </a:lnTo>
                <a:lnTo>
                  <a:pt x="148" y="231"/>
                </a:lnTo>
                <a:lnTo>
                  <a:pt x="143" y="231"/>
                </a:lnTo>
                <a:lnTo>
                  <a:pt x="138" y="231"/>
                </a:lnTo>
                <a:lnTo>
                  <a:pt x="138" y="231"/>
                </a:lnTo>
                <a:lnTo>
                  <a:pt x="134" y="231"/>
                </a:lnTo>
                <a:lnTo>
                  <a:pt x="131" y="231"/>
                </a:lnTo>
                <a:lnTo>
                  <a:pt x="126" y="231"/>
                </a:lnTo>
                <a:lnTo>
                  <a:pt x="122" y="232"/>
                </a:lnTo>
                <a:lnTo>
                  <a:pt x="121" y="232"/>
                </a:lnTo>
                <a:lnTo>
                  <a:pt x="115" y="232"/>
                </a:lnTo>
                <a:lnTo>
                  <a:pt x="114" y="232"/>
                </a:lnTo>
                <a:lnTo>
                  <a:pt x="112" y="232"/>
                </a:lnTo>
                <a:lnTo>
                  <a:pt x="109" y="232"/>
                </a:lnTo>
                <a:lnTo>
                  <a:pt x="91" y="232"/>
                </a:lnTo>
                <a:lnTo>
                  <a:pt x="90" y="232"/>
                </a:lnTo>
                <a:lnTo>
                  <a:pt x="88" y="232"/>
                </a:lnTo>
                <a:lnTo>
                  <a:pt x="86" y="232"/>
                </a:lnTo>
                <a:lnTo>
                  <a:pt x="83" y="232"/>
                </a:lnTo>
                <a:lnTo>
                  <a:pt x="81" y="232"/>
                </a:lnTo>
                <a:lnTo>
                  <a:pt x="78" y="232"/>
                </a:lnTo>
                <a:lnTo>
                  <a:pt x="76" y="232"/>
                </a:lnTo>
                <a:lnTo>
                  <a:pt x="72" y="232"/>
                </a:lnTo>
                <a:lnTo>
                  <a:pt x="67" y="232"/>
                </a:lnTo>
                <a:lnTo>
                  <a:pt x="64" y="232"/>
                </a:lnTo>
                <a:lnTo>
                  <a:pt x="62" y="232"/>
                </a:lnTo>
                <a:lnTo>
                  <a:pt x="55" y="232"/>
                </a:lnTo>
                <a:lnTo>
                  <a:pt x="53" y="232"/>
                </a:lnTo>
                <a:lnTo>
                  <a:pt x="48" y="232"/>
                </a:lnTo>
                <a:lnTo>
                  <a:pt x="48" y="232"/>
                </a:lnTo>
                <a:lnTo>
                  <a:pt x="41" y="232"/>
                </a:lnTo>
                <a:lnTo>
                  <a:pt x="36" y="232"/>
                </a:lnTo>
                <a:lnTo>
                  <a:pt x="33" y="232"/>
                </a:lnTo>
                <a:lnTo>
                  <a:pt x="28" y="232"/>
                </a:lnTo>
                <a:lnTo>
                  <a:pt x="26" y="232"/>
                </a:lnTo>
                <a:lnTo>
                  <a:pt x="24" y="232"/>
                </a:lnTo>
                <a:lnTo>
                  <a:pt x="16" y="232"/>
                </a:lnTo>
                <a:lnTo>
                  <a:pt x="14" y="232"/>
                </a:lnTo>
                <a:lnTo>
                  <a:pt x="12" y="232"/>
                </a:lnTo>
                <a:lnTo>
                  <a:pt x="7" y="232"/>
                </a:lnTo>
                <a:lnTo>
                  <a:pt x="2" y="232"/>
                </a:lnTo>
                <a:lnTo>
                  <a:pt x="2" y="227"/>
                </a:lnTo>
                <a:lnTo>
                  <a:pt x="2" y="222"/>
                </a:lnTo>
                <a:lnTo>
                  <a:pt x="2" y="215"/>
                </a:lnTo>
                <a:lnTo>
                  <a:pt x="2" y="212"/>
                </a:lnTo>
                <a:lnTo>
                  <a:pt x="2" y="205"/>
                </a:lnTo>
                <a:lnTo>
                  <a:pt x="2" y="202"/>
                </a:lnTo>
                <a:lnTo>
                  <a:pt x="2" y="202"/>
                </a:lnTo>
                <a:lnTo>
                  <a:pt x="2" y="195"/>
                </a:lnTo>
                <a:lnTo>
                  <a:pt x="2" y="188"/>
                </a:lnTo>
                <a:lnTo>
                  <a:pt x="2" y="184"/>
                </a:lnTo>
                <a:lnTo>
                  <a:pt x="2" y="181"/>
                </a:lnTo>
                <a:lnTo>
                  <a:pt x="2" y="179"/>
                </a:lnTo>
                <a:lnTo>
                  <a:pt x="0" y="179"/>
                </a:lnTo>
                <a:lnTo>
                  <a:pt x="0" y="177"/>
                </a:lnTo>
                <a:lnTo>
                  <a:pt x="0" y="172"/>
                </a:lnTo>
                <a:lnTo>
                  <a:pt x="0" y="169"/>
                </a:lnTo>
                <a:lnTo>
                  <a:pt x="0" y="167"/>
                </a:lnTo>
                <a:lnTo>
                  <a:pt x="0" y="160"/>
                </a:lnTo>
                <a:lnTo>
                  <a:pt x="0" y="157"/>
                </a:lnTo>
                <a:lnTo>
                  <a:pt x="0" y="152"/>
                </a:lnTo>
                <a:lnTo>
                  <a:pt x="0" y="145"/>
                </a:lnTo>
                <a:lnTo>
                  <a:pt x="0" y="143"/>
                </a:lnTo>
                <a:lnTo>
                  <a:pt x="0" y="133"/>
                </a:lnTo>
                <a:lnTo>
                  <a:pt x="0" y="129"/>
                </a:lnTo>
                <a:lnTo>
                  <a:pt x="0" y="128"/>
                </a:lnTo>
                <a:lnTo>
                  <a:pt x="0" y="124"/>
                </a:lnTo>
                <a:lnTo>
                  <a:pt x="2" y="117"/>
                </a:lnTo>
                <a:lnTo>
                  <a:pt x="2" y="116"/>
                </a:lnTo>
                <a:lnTo>
                  <a:pt x="2" y="112"/>
                </a:lnTo>
                <a:lnTo>
                  <a:pt x="2" y="107"/>
                </a:lnTo>
                <a:lnTo>
                  <a:pt x="2" y="103"/>
                </a:lnTo>
                <a:lnTo>
                  <a:pt x="2" y="100"/>
                </a:lnTo>
                <a:lnTo>
                  <a:pt x="2" y="95"/>
                </a:lnTo>
                <a:lnTo>
                  <a:pt x="2" y="90"/>
                </a:lnTo>
                <a:lnTo>
                  <a:pt x="2" y="81"/>
                </a:lnTo>
                <a:lnTo>
                  <a:pt x="2" y="79"/>
                </a:lnTo>
                <a:lnTo>
                  <a:pt x="2" y="74"/>
                </a:lnTo>
                <a:lnTo>
                  <a:pt x="2" y="73"/>
                </a:lnTo>
                <a:lnTo>
                  <a:pt x="2" y="69"/>
                </a:lnTo>
                <a:lnTo>
                  <a:pt x="2" y="67"/>
                </a:lnTo>
                <a:lnTo>
                  <a:pt x="2" y="59"/>
                </a:lnTo>
                <a:lnTo>
                  <a:pt x="2" y="52"/>
                </a:lnTo>
                <a:lnTo>
                  <a:pt x="2" y="45"/>
                </a:lnTo>
                <a:lnTo>
                  <a:pt x="2" y="40"/>
                </a:lnTo>
                <a:lnTo>
                  <a:pt x="2" y="35"/>
                </a:lnTo>
                <a:lnTo>
                  <a:pt x="2" y="31"/>
                </a:lnTo>
                <a:lnTo>
                  <a:pt x="2" y="29"/>
                </a:lnTo>
                <a:lnTo>
                  <a:pt x="4" y="23"/>
                </a:lnTo>
                <a:lnTo>
                  <a:pt x="4" y="14"/>
                </a:lnTo>
                <a:lnTo>
                  <a:pt x="4" y="12"/>
                </a:lnTo>
                <a:lnTo>
                  <a:pt x="4" y="11"/>
                </a:lnTo>
                <a:lnTo>
                  <a:pt x="4" y="5"/>
                </a:lnTo>
                <a:lnTo>
                  <a:pt x="4" y="0"/>
                </a:lnTo>
                <a:lnTo>
                  <a:pt x="4" y="0"/>
                </a:lnTo>
                <a:lnTo>
                  <a:pt x="7" y="0"/>
                </a:lnTo>
                <a:lnTo>
                  <a:pt x="10" y="0"/>
                </a:lnTo>
                <a:lnTo>
                  <a:pt x="12" y="0"/>
                </a:lnTo>
                <a:lnTo>
                  <a:pt x="14" y="0"/>
                </a:lnTo>
                <a:lnTo>
                  <a:pt x="24" y="0"/>
                </a:lnTo>
                <a:lnTo>
                  <a:pt x="26" y="0"/>
                </a:lnTo>
                <a:lnTo>
                  <a:pt x="28" y="0"/>
                </a:lnTo>
                <a:lnTo>
                  <a:pt x="31" y="0"/>
                </a:lnTo>
                <a:lnTo>
                  <a:pt x="33" y="0"/>
                </a:lnTo>
                <a:lnTo>
                  <a:pt x="35" y="0"/>
                </a:lnTo>
                <a:lnTo>
                  <a:pt x="43" y="0"/>
                </a:lnTo>
                <a:lnTo>
                  <a:pt x="45" y="0"/>
                </a:lnTo>
                <a:lnTo>
                  <a:pt x="53" y="0"/>
                </a:lnTo>
                <a:lnTo>
                  <a:pt x="57" y="0"/>
                </a:lnTo>
                <a:lnTo>
                  <a:pt x="59" y="0"/>
                </a:lnTo>
                <a:lnTo>
                  <a:pt x="64" y="0"/>
                </a:lnTo>
                <a:lnTo>
                  <a:pt x="67" y="0"/>
                </a:lnTo>
                <a:lnTo>
                  <a:pt x="69" y="0"/>
                </a:lnTo>
                <a:lnTo>
                  <a:pt x="71" y="0"/>
                </a:lnTo>
                <a:lnTo>
                  <a:pt x="78" y="0"/>
                </a:lnTo>
                <a:lnTo>
                  <a:pt x="78" y="0"/>
                </a:lnTo>
                <a:lnTo>
                  <a:pt x="83" y="0"/>
                </a:lnTo>
                <a:lnTo>
                  <a:pt x="84" y="0"/>
                </a:lnTo>
                <a:lnTo>
                  <a:pt x="86" y="0"/>
                </a:lnTo>
                <a:lnTo>
                  <a:pt x="91" y="0"/>
                </a:lnTo>
                <a:lnTo>
                  <a:pt x="102" y="0"/>
                </a:lnTo>
                <a:lnTo>
                  <a:pt x="103" y="0"/>
                </a:lnTo>
                <a:lnTo>
                  <a:pt x="107" y="0"/>
                </a:lnTo>
                <a:lnTo>
                  <a:pt x="115" y="0"/>
                </a:lnTo>
                <a:lnTo>
                  <a:pt x="119" y="0"/>
                </a:lnTo>
                <a:lnTo>
                  <a:pt x="121" y="0"/>
                </a:lnTo>
                <a:lnTo>
                  <a:pt x="122" y="0"/>
                </a:lnTo>
                <a:lnTo>
                  <a:pt x="129" y="0"/>
                </a:lnTo>
                <a:lnTo>
                  <a:pt x="139" y="0"/>
                </a:lnTo>
                <a:lnTo>
                  <a:pt x="141" y="0"/>
                </a:lnTo>
                <a:lnTo>
                  <a:pt x="153" y="0"/>
                </a:lnTo>
                <a:lnTo>
                  <a:pt x="157" y="0"/>
                </a:lnTo>
                <a:lnTo>
                  <a:pt x="160" y="0"/>
                </a:lnTo>
                <a:lnTo>
                  <a:pt x="170" y="0"/>
                </a:lnTo>
                <a:lnTo>
                  <a:pt x="181" y="0"/>
                </a:lnTo>
                <a:lnTo>
                  <a:pt x="184" y="0"/>
                </a:lnTo>
                <a:lnTo>
                  <a:pt x="189" y="0"/>
                </a:lnTo>
                <a:lnTo>
                  <a:pt x="198" y="0"/>
                </a:lnTo>
                <a:lnTo>
                  <a:pt x="200" y="0"/>
                </a:lnTo>
                <a:lnTo>
                  <a:pt x="201" y="0"/>
                </a:lnTo>
                <a:lnTo>
                  <a:pt x="208" y="0"/>
                </a:lnTo>
                <a:lnTo>
                  <a:pt x="210" y="0"/>
                </a:lnTo>
                <a:lnTo>
                  <a:pt x="213" y="0"/>
                </a:lnTo>
                <a:lnTo>
                  <a:pt x="219" y="0"/>
                </a:lnTo>
                <a:lnTo>
                  <a:pt x="220" y="0"/>
                </a:lnTo>
                <a:lnTo>
                  <a:pt x="229" y="0"/>
                </a:lnTo>
                <a:lnTo>
                  <a:pt x="231" y="0"/>
                </a:lnTo>
                <a:lnTo>
                  <a:pt x="236" y="0"/>
                </a:lnTo>
              </a:path>
            </a:pathLst>
          </a:custGeom>
          <a:solidFill>
            <a:schemeClr val="accent4">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26" name="Freeform 154"/>
          <p:cNvSpPr>
            <a:spLocks/>
          </p:cNvSpPr>
          <p:nvPr/>
        </p:nvSpPr>
        <p:spPr bwMode="auto">
          <a:xfrm>
            <a:off x="5360194" y="1965723"/>
            <a:ext cx="366713" cy="308372"/>
          </a:xfrm>
          <a:custGeom>
            <a:avLst/>
            <a:gdLst/>
            <a:ahLst/>
            <a:cxnLst>
              <a:cxn ang="0">
                <a:pos x="308" y="12"/>
              </a:cxn>
              <a:cxn ang="0">
                <a:pos x="306" y="51"/>
              </a:cxn>
              <a:cxn ang="0">
                <a:pos x="306" y="70"/>
              </a:cxn>
              <a:cxn ang="0">
                <a:pos x="306" y="93"/>
              </a:cxn>
              <a:cxn ang="0">
                <a:pos x="305" y="113"/>
              </a:cxn>
              <a:cxn ang="0">
                <a:pos x="305" y="146"/>
              </a:cxn>
              <a:cxn ang="0">
                <a:pos x="303" y="163"/>
              </a:cxn>
              <a:cxn ang="0">
                <a:pos x="303" y="187"/>
              </a:cxn>
              <a:cxn ang="0">
                <a:pos x="303" y="208"/>
              </a:cxn>
              <a:cxn ang="0">
                <a:pos x="303" y="225"/>
              </a:cxn>
              <a:cxn ang="0">
                <a:pos x="303" y="237"/>
              </a:cxn>
              <a:cxn ang="0">
                <a:pos x="301" y="249"/>
              </a:cxn>
              <a:cxn ang="0">
                <a:pos x="294" y="259"/>
              </a:cxn>
              <a:cxn ang="0">
                <a:pos x="282" y="258"/>
              </a:cxn>
              <a:cxn ang="0">
                <a:pos x="265" y="258"/>
              </a:cxn>
              <a:cxn ang="0">
                <a:pos x="251" y="258"/>
              </a:cxn>
              <a:cxn ang="0">
                <a:pos x="241" y="258"/>
              </a:cxn>
              <a:cxn ang="0">
                <a:pos x="222" y="256"/>
              </a:cxn>
              <a:cxn ang="0">
                <a:pos x="212" y="256"/>
              </a:cxn>
              <a:cxn ang="0">
                <a:pos x="201" y="254"/>
              </a:cxn>
              <a:cxn ang="0">
                <a:pos x="191" y="254"/>
              </a:cxn>
              <a:cxn ang="0">
                <a:pos x="169" y="253"/>
              </a:cxn>
              <a:cxn ang="0">
                <a:pos x="146" y="254"/>
              </a:cxn>
              <a:cxn ang="0">
                <a:pos x="129" y="254"/>
              </a:cxn>
              <a:cxn ang="0">
                <a:pos x="105" y="254"/>
              </a:cxn>
              <a:cxn ang="0">
                <a:pos x="90" y="254"/>
              </a:cxn>
              <a:cxn ang="0">
                <a:pos x="74" y="256"/>
              </a:cxn>
              <a:cxn ang="0">
                <a:pos x="64" y="256"/>
              </a:cxn>
              <a:cxn ang="0">
                <a:pos x="47" y="256"/>
              </a:cxn>
              <a:cxn ang="0">
                <a:pos x="26" y="256"/>
              </a:cxn>
              <a:cxn ang="0">
                <a:pos x="10" y="256"/>
              </a:cxn>
              <a:cxn ang="0">
                <a:pos x="2" y="242"/>
              </a:cxn>
              <a:cxn ang="0">
                <a:pos x="2" y="223"/>
              </a:cxn>
              <a:cxn ang="0">
                <a:pos x="2" y="199"/>
              </a:cxn>
              <a:cxn ang="0">
                <a:pos x="2" y="175"/>
              </a:cxn>
              <a:cxn ang="0">
                <a:pos x="2" y="161"/>
              </a:cxn>
              <a:cxn ang="0">
                <a:pos x="2" y="134"/>
              </a:cxn>
              <a:cxn ang="0">
                <a:pos x="4" y="120"/>
              </a:cxn>
              <a:cxn ang="0">
                <a:pos x="4" y="86"/>
              </a:cxn>
              <a:cxn ang="0">
                <a:pos x="4" y="62"/>
              </a:cxn>
              <a:cxn ang="0">
                <a:pos x="4" y="27"/>
              </a:cxn>
              <a:cxn ang="0">
                <a:pos x="4" y="13"/>
              </a:cxn>
              <a:cxn ang="0">
                <a:pos x="10" y="3"/>
              </a:cxn>
              <a:cxn ang="0">
                <a:pos x="31" y="1"/>
              </a:cxn>
              <a:cxn ang="0">
                <a:pos x="53" y="1"/>
              </a:cxn>
              <a:cxn ang="0">
                <a:pos x="67" y="1"/>
              </a:cxn>
              <a:cxn ang="0">
                <a:pos x="79" y="1"/>
              </a:cxn>
              <a:cxn ang="0">
                <a:pos x="110" y="0"/>
              </a:cxn>
              <a:cxn ang="0">
                <a:pos x="119" y="0"/>
              </a:cxn>
              <a:cxn ang="0">
                <a:pos x="127" y="0"/>
              </a:cxn>
              <a:cxn ang="0">
                <a:pos x="145" y="0"/>
              </a:cxn>
              <a:cxn ang="0">
                <a:pos x="165" y="0"/>
              </a:cxn>
              <a:cxn ang="0">
                <a:pos x="189" y="0"/>
              </a:cxn>
              <a:cxn ang="0">
                <a:pos x="206" y="0"/>
              </a:cxn>
              <a:cxn ang="0">
                <a:pos x="217" y="0"/>
              </a:cxn>
              <a:cxn ang="0">
                <a:pos x="239" y="0"/>
              </a:cxn>
              <a:cxn ang="0">
                <a:pos x="263" y="0"/>
              </a:cxn>
              <a:cxn ang="0">
                <a:pos x="296" y="0"/>
              </a:cxn>
            </a:cxnLst>
            <a:rect l="0" t="0" r="r" b="b"/>
            <a:pathLst>
              <a:path w="308" h="259">
                <a:moveTo>
                  <a:pt x="303" y="0"/>
                </a:moveTo>
                <a:lnTo>
                  <a:pt x="308" y="0"/>
                </a:lnTo>
                <a:lnTo>
                  <a:pt x="308" y="3"/>
                </a:lnTo>
                <a:lnTo>
                  <a:pt x="308" y="10"/>
                </a:lnTo>
                <a:lnTo>
                  <a:pt x="308" y="12"/>
                </a:lnTo>
                <a:lnTo>
                  <a:pt x="308" y="24"/>
                </a:lnTo>
                <a:lnTo>
                  <a:pt x="308" y="27"/>
                </a:lnTo>
                <a:lnTo>
                  <a:pt x="308" y="34"/>
                </a:lnTo>
                <a:lnTo>
                  <a:pt x="308" y="41"/>
                </a:lnTo>
                <a:lnTo>
                  <a:pt x="306" y="51"/>
                </a:lnTo>
                <a:lnTo>
                  <a:pt x="306" y="56"/>
                </a:lnTo>
                <a:lnTo>
                  <a:pt x="306" y="56"/>
                </a:lnTo>
                <a:lnTo>
                  <a:pt x="306" y="60"/>
                </a:lnTo>
                <a:lnTo>
                  <a:pt x="306" y="69"/>
                </a:lnTo>
                <a:lnTo>
                  <a:pt x="306" y="70"/>
                </a:lnTo>
                <a:lnTo>
                  <a:pt x="306" y="72"/>
                </a:lnTo>
                <a:lnTo>
                  <a:pt x="306" y="77"/>
                </a:lnTo>
                <a:lnTo>
                  <a:pt x="306" y="89"/>
                </a:lnTo>
                <a:lnTo>
                  <a:pt x="306" y="91"/>
                </a:lnTo>
                <a:lnTo>
                  <a:pt x="306" y="93"/>
                </a:lnTo>
                <a:lnTo>
                  <a:pt x="306" y="94"/>
                </a:lnTo>
                <a:lnTo>
                  <a:pt x="305" y="101"/>
                </a:lnTo>
                <a:lnTo>
                  <a:pt x="305" y="106"/>
                </a:lnTo>
                <a:lnTo>
                  <a:pt x="305" y="108"/>
                </a:lnTo>
                <a:lnTo>
                  <a:pt x="305" y="113"/>
                </a:lnTo>
                <a:lnTo>
                  <a:pt x="305" y="117"/>
                </a:lnTo>
                <a:lnTo>
                  <a:pt x="305" y="124"/>
                </a:lnTo>
                <a:lnTo>
                  <a:pt x="305" y="125"/>
                </a:lnTo>
                <a:lnTo>
                  <a:pt x="305" y="136"/>
                </a:lnTo>
                <a:lnTo>
                  <a:pt x="305" y="146"/>
                </a:lnTo>
                <a:lnTo>
                  <a:pt x="305" y="148"/>
                </a:lnTo>
                <a:lnTo>
                  <a:pt x="305" y="151"/>
                </a:lnTo>
                <a:lnTo>
                  <a:pt x="305" y="158"/>
                </a:lnTo>
                <a:lnTo>
                  <a:pt x="305" y="160"/>
                </a:lnTo>
                <a:lnTo>
                  <a:pt x="303" y="163"/>
                </a:lnTo>
                <a:lnTo>
                  <a:pt x="303" y="165"/>
                </a:lnTo>
                <a:lnTo>
                  <a:pt x="303" y="168"/>
                </a:lnTo>
                <a:lnTo>
                  <a:pt x="303" y="172"/>
                </a:lnTo>
                <a:lnTo>
                  <a:pt x="303" y="177"/>
                </a:lnTo>
                <a:lnTo>
                  <a:pt x="303" y="187"/>
                </a:lnTo>
                <a:lnTo>
                  <a:pt x="303" y="192"/>
                </a:lnTo>
                <a:lnTo>
                  <a:pt x="303" y="203"/>
                </a:lnTo>
                <a:lnTo>
                  <a:pt x="303" y="204"/>
                </a:lnTo>
                <a:lnTo>
                  <a:pt x="303" y="206"/>
                </a:lnTo>
                <a:lnTo>
                  <a:pt x="303" y="208"/>
                </a:lnTo>
                <a:lnTo>
                  <a:pt x="303" y="213"/>
                </a:lnTo>
                <a:lnTo>
                  <a:pt x="303" y="215"/>
                </a:lnTo>
                <a:lnTo>
                  <a:pt x="303" y="222"/>
                </a:lnTo>
                <a:lnTo>
                  <a:pt x="303" y="223"/>
                </a:lnTo>
                <a:lnTo>
                  <a:pt x="303" y="225"/>
                </a:lnTo>
                <a:lnTo>
                  <a:pt x="303" y="227"/>
                </a:lnTo>
                <a:lnTo>
                  <a:pt x="303" y="234"/>
                </a:lnTo>
                <a:lnTo>
                  <a:pt x="303" y="235"/>
                </a:lnTo>
                <a:lnTo>
                  <a:pt x="303" y="237"/>
                </a:lnTo>
                <a:lnTo>
                  <a:pt x="303" y="237"/>
                </a:lnTo>
                <a:lnTo>
                  <a:pt x="303" y="241"/>
                </a:lnTo>
                <a:lnTo>
                  <a:pt x="303" y="244"/>
                </a:lnTo>
                <a:lnTo>
                  <a:pt x="303" y="246"/>
                </a:lnTo>
                <a:lnTo>
                  <a:pt x="301" y="246"/>
                </a:lnTo>
                <a:lnTo>
                  <a:pt x="301" y="249"/>
                </a:lnTo>
                <a:lnTo>
                  <a:pt x="301" y="251"/>
                </a:lnTo>
                <a:lnTo>
                  <a:pt x="301" y="254"/>
                </a:lnTo>
                <a:lnTo>
                  <a:pt x="301" y="259"/>
                </a:lnTo>
                <a:lnTo>
                  <a:pt x="299" y="259"/>
                </a:lnTo>
                <a:lnTo>
                  <a:pt x="294" y="259"/>
                </a:lnTo>
                <a:lnTo>
                  <a:pt x="292" y="258"/>
                </a:lnTo>
                <a:lnTo>
                  <a:pt x="289" y="258"/>
                </a:lnTo>
                <a:lnTo>
                  <a:pt x="287" y="258"/>
                </a:lnTo>
                <a:lnTo>
                  <a:pt x="286" y="258"/>
                </a:lnTo>
                <a:lnTo>
                  <a:pt x="282" y="258"/>
                </a:lnTo>
                <a:lnTo>
                  <a:pt x="282" y="258"/>
                </a:lnTo>
                <a:lnTo>
                  <a:pt x="274" y="258"/>
                </a:lnTo>
                <a:lnTo>
                  <a:pt x="268" y="258"/>
                </a:lnTo>
                <a:lnTo>
                  <a:pt x="267" y="258"/>
                </a:lnTo>
                <a:lnTo>
                  <a:pt x="265" y="258"/>
                </a:lnTo>
                <a:lnTo>
                  <a:pt x="263" y="258"/>
                </a:lnTo>
                <a:lnTo>
                  <a:pt x="258" y="258"/>
                </a:lnTo>
                <a:lnTo>
                  <a:pt x="256" y="258"/>
                </a:lnTo>
                <a:lnTo>
                  <a:pt x="255" y="258"/>
                </a:lnTo>
                <a:lnTo>
                  <a:pt x="251" y="258"/>
                </a:lnTo>
                <a:lnTo>
                  <a:pt x="249" y="258"/>
                </a:lnTo>
                <a:lnTo>
                  <a:pt x="246" y="258"/>
                </a:lnTo>
                <a:lnTo>
                  <a:pt x="244" y="258"/>
                </a:lnTo>
                <a:lnTo>
                  <a:pt x="243" y="258"/>
                </a:lnTo>
                <a:lnTo>
                  <a:pt x="241" y="258"/>
                </a:lnTo>
                <a:lnTo>
                  <a:pt x="236" y="258"/>
                </a:lnTo>
                <a:lnTo>
                  <a:pt x="236" y="258"/>
                </a:lnTo>
                <a:lnTo>
                  <a:pt x="232" y="258"/>
                </a:lnTo>
                <a:lnTo>
                  <a:pt x="224" y="256"/>
                </a:lnTo>
                <a:lnTo>
                  <a:pt x="222" y="256"/>
                </a:lnTo>
                <a:lnTo>
                  <a:pt x="219" y="256"/>
                </a:lnTo>
                <a:lnTo>
                  <a:pt x="217" y="256"/>
                </a:lnTo>
                <a:lnTo>
                  <a:pt x="215" y="256"/>
                </a:lnTo>
                <a:lnTo>
                  <a:pt x="213" y="256"/>
                </a:lnTo>
                <a:lnTo>
                  <a:pt x="212" y="256"/>
                </a:lnTo>
                <a:lnTo>
                  <a:pt x="210" y="256"/>
                </a:lnTo>
                <a:lnTo>
                  <a:pt x="208" y="256"/>
                </a:lnTo>
                <a:lnTo>
                  <a:pt x="206" y="256"/>
                </a:lnTo>
                <a:lnTo>
                  <a:pt x="203" y="254"/>
                </a:lnTo>
                <a:lnTo>
                  <a:pt x="201" y="254"/>
                </a:lnTo>
                <a:lnTo>
                  <a:pt x="198" y="254"/>
                </a:lnTo>
                <a:lnTo>
                  <a:pt x="194" y="254"/>
                </a:lnTo>
                <a:lnTo>
                  <a:pt x="193" y="254"/>
                </a:lnTo>
                <a:lnTo>
                  <a:pt x="191" y="254"/>
                </a:lnTo>
                <a:lnTo>
                  <a:pt x="191" y="254"/>
                </a:lnTo>
                <a:lnTo>
                  <a:pt x="184" y="254"/>
                </a:lnTo>
                <a:lnTo>
                  <a:pt x="177" y="254"/>
                </a:lnTo>
                <a:lnTo>
                  <a:pt x="172" y="253"/>
                </a:lnTo>
                <a:lnTo>
                  <a:pt x="170" y="253"/>
                </a:lnTo>
                <a:lnTo>
                  <a:pt x="169" y="253"/>
                </a:lnTo>
                <a:lnTo>
                  <a:pt x="167" y="253"/>
                </a:lnTo>
                <a:lnTo>
                  <a:pt x="165" y="253"/>
                </a:lnTo>
                <a:lnTo>
                  <a:pt x="158" y="254"/>
                </a:lnTo>
                <a:lnTo>
                  <a:pt x="150" y="254"/>
                </a:lnTo>
                <a:lnTo>
                  <a:pt x="146" y="254"/>
                </a:lnTo>
                <a:lnTo>
                  <a:pt x="145" y="254"/>
                </a:lnTo>
                <a:lnTo>
                  <a:pt x="141" y="254"/>
                </a:lnTo>
                <a:lnTo>
                  <a:pt x="138" y="254"/>
                </a:lnTo>
                <a:lnTo>
                  <a:pt x="134" y="254"/>
                </a:lnTo>
                <a:lnTo>
                  <a:pt x="129" y="254"/>
                </a:lnTo>
                <a:lnTo>
                  <a:pt x="124" y="254"/>
                </a:lnTo>
                <a:lnTo>
                  <a:pt x="117" y="254"/>
                </a:lnTo>
                <a:lnTo>
                  <a:pt x="112" y="254"/>
                </a:lnTo>
                <a:lnTo>
                  <a:pt x="110" y="254"/>
                </a:lnTo>
                <a:lnTo>
                  <a:pt x="105" y="254"/>
                </a:lnTo>
                <a:lnTo>
                  <a:pt x="103" y="254"/>
                </a:lnTo>
                <a:lnTo>
                  <a:pt x="102" y="254"/>
                </a:lnTo>
                <a:lnTo>
                  <a:pt x="96" y="254"/>
                </a:lnTo>
                <a:lnTo>
                  <a:pt x="95" y="254"/>
                </a:lnTo>
                <a:lnTo>
                  <a:pt x="90" y="254"/>
                </a:lnTo>
                <a:lnTo>
                  <a:pt x="84" y="256"/>
                </a:lnTo>
                <a:lnTo>
                  <a:pt x="81" y="256"/>
                </a:lnTo>
                <a:lnTo>
                  <a:pt x="79" y="256"/>
                </a:lnTo>
                <a:lnTo>
                  <a:pt x="77" y="256"/>
                </a:lnTo>
                <a:lnTo>
                  <a:pt x="74" y="256"/>
                </a:lnTo>
                <a:lnTo>
                  <a:pt x="71" y="256"/>
                </a:lnTo>
                <a:lnTo>
                  <a:pt x="69" y="256"/>
                </a:lnTo>
                <a:lnTo>
                  <a:pt x="67" y="256"/>
                </a:lnTo>
                <a:lnTo>
                  <a:pt x="65" y="256"/>
                </a:lnTo>
                <a:lnTo>
                  <a:pt x="64" y="256"/>
                </a:lnTo>
                <a:lnTo>
                  <a:pt x="62" y="256"/>
                </a:lnTo>
                <a:lnTo>
                  <a:pt x="59" y="256"/>
                </a:lnTo>
                <a:lnTo>
                  <a:pt x="53" y="256"/>
                </a:lnTo>
                <a:lnTo>
                  <a:pt x="52" y="256"/>
                </a:lnTo>
                <a:lnTo>
                  <a:pt x="47" y="256"/>
                </a:lnTo>
                <a:lnTo>
                  <a:pt x="40" y="256"/>
                </a:lnTo>
                <a:lnTo>
                  <a:pt x="36" y="256"/>
                </a:lnTo>
                <a:lnTo>
                  <a:pt x="34" y="256"/>
                </a:lnTo>
                <a:lnTo>
                  <a:pt x="33" y="256"/>
                </a:lnTo>
                <a:lnTo>
                  <a:pt x="26" y="256"/>
                </a:lnTo>
                <a:lnTo>
                  <a:pt x="26" y="256"/>
                </a:lnTo>
                <a:lnTo>
                  <a:pt x="24" y="256"/>
                </a:lnTo>
                <a:lnTo>
                  <a:pt x="22" y="256"/>
                </a:lnTo>
                <a:lnTo>
                  <a:pt x="12" y="256"/>
                </a:lnTo>
                <a:lnTo>
                  <a:pt x="10" y="256"/>
                </a:lnTo>
                <a:lnTo>
                  <a:pt x="4" y="256"/>
                </a:lnTo>
                <a:lnTo>
                  <a:pt x="2" y="256"/>
                </a:lnTo>
                <a:lnTo>
                  <a:pt x="0" y="256"/>
                </a:lnTo>
                <a:lnTo>
                  <a:pt x="2" y="246"/>
                </a:lnTo>
                <a:lnTo>
                  <a:pt x="2" y="242"/>
                </a:lnTo>
                <a:lnTo>
                  <a:pt x="2" y="237"/>
                </a:lnTo>
                <a:lnTo>
                  <a:pt x="2" y="235"/>
                </a:lnTo>
                <a:lnTo>
                  <a:pt x="2" y="234"/>
                </a:lnTo>
                <a:lnTo>
                  <a:pt x="2" y="229"/>
                </a:lnTo>
                <a:lnTo>
                  <a:pt x="2" y="223"/>
                </a:lnTo>
                <a:lnTo>
                  <a:pt x="2" y="222"/>
                </a:lnTo>
                <a:lnTo>
                  <a:pt x="2" y="222"/>
                </a:lnTo>
                <a:lnTo>
                  <a:pt x="2" y="211"/>
                </a:lnTo>
                <a:lnTo>
                  <a:pt x="2" y="203"/>
                </a:lnTo>
                <a:lnTo>
                  <a:pt x="2" y="199"/>
                </a:lnTo>
                <a:lnTo>
                  <a:pt x="2" y="196"/>
                </a:lnTo>
                <a:lnTo>
                  <a:pt x="2" y="192"/>
                </a:lnTo>
                <a:lnTo>
                  <a:pt x="2" y="187"/>
                </a:lnTo>
                <a:lnTo>
                  <a:pt x="2" y="177"/>
                </a:lnTo>
                <a:lnTo>
                  <a:pt x="2" y="175"/>
                </a:lnTo>
                <a:lnTo>
                  <a:pt x="2" y="172"/>
                </a:lnTo>
                <a:lnTo>
                  <a:pt x="2" y="170"/>
                </a:lnTo>
                <a:lnTo>
                  <a:pt x="2" y="165"/>
                </a:lnTo>
                <a:lnTo>
                  <a:pt x="2" y="161"/>
                </a:lnTo>
                <a:lnTo>
                  <a:pt x="2" y="161"/>
                </a:lnTo>
                <a:lnTo>
                  <a:pt x="2" y="153"/>
                </a:lnTo>
                <a:lnTo>
                  <a:pt x="2" y="148"/>
                </a:lnTo>
                <a:lnTo>
                  <a:pt x="2" y="143"/>
                </a:lnTo>
                <a:lnTo>
                  <a:pt x="2" y="139"/>
                </a:lnTo>
                <a:lnTo>
                  <a:pt x="2" y="134"/>
                </a:lnTo>
                <a:lnTo>
                  <a:pt x="2" y="132"/>
                </a:lnTo>
                <a:lnTo>
                  <a:pt x="2" y="129"/>
                </a:lnTo>
                <a:lnTo>
                  <a:pt x="2" y="124"/>
                </a:lnTo>
                <a:lnTo>
                  <a:pt x="2" y="120"/>
                </a:lnTo>
                <a:lnTo>
                  <a:pt x="4" y="120"/>
                </a:lnTo>
                <a:lnTo>
                  <a:pt x="4" y="103"/>
                </a:lnTo>
                <a:lnTo>
                  <a:pt x="4" y="98"/>
                </a:lnTo>
                <a:lnTo>
                  <a:pt x="4" y="93"/>
                </a:lnTo>
                <a:lnTo>
                  <a:pt x="4" y="89"/>
                </a:lnTo>
                <a:lnTo>
                  <a:pt x="4" y="86"/>
                </a:lnTo>
                <a:lnTo>
                  <a:pt x="4" y="84"/>
                </a:lnTo>
                <a:lnTo>
                  <a:pt x="4" y="75"/>
                </a:lnTo>
                <a:lnTo>
                  <a:pt x="4" y="72"/>
                </a:lnTo>
                <a:lnTo>
                  <a:pt x="4" y="65"/>
                </a:lnTo>
                <a:lnTo>
                  <a:pt x="4" y="62"/>
                </a:lnTo>
                <a:lnTo>
                  <a:pt x="4" y="53"/>
                </a:lnTo>
                <a:lnTo>
                  <a:pt x="4" y="44"/>
                </a:lnTo>
                <a:lnTo>
                  <a:pt x="4" y="41"/>
                </a:lnTo>
                <a:lnTo>
                  <a:pt x="4" y="36"/>
                </a:lnTo>
                <a:lnTo>
                  <a:pt x="4" y="27"/>
                </a:lnTo>
                <a:lnTo>
                  <a:pt x="4" y="26"/>
                </a:lnTo>
                <a:lnTo>
                  <a:pt x="4" y="26"/>
                </a:lnTo>
                <a:lnTo>
                  <a:pt x="4" y="20"/>
                </a:lnTo>
                <a:lnTo>
                  <a:pt x="4" y="19"/>
                </a:lnTo>
                <a:lnTo>
                  <a:pt x="4" y="13"/>
                </a:lnTo>
                <a:lnTo>
                  <a:pt x="4" y="8"/>
                </a:lnTo>
                <a:lnTo>
                  <a:pt x="4" y="5"/>
                </a:lnTo>
                <a:lnTo>
                  <a:pt x="4" y="3"/>
                </a:lnTo>
                <a:lnTo>
                  <a:pt x="9" y="3"/>
                </a:lnTo>
                <a:lnTo>
                  <a:pt x="10" y="3"/>
                </a:lnTo>
                <a:lnTo>
                  <a:pt x="16" y="1"/>
                </a:lnTo>
                <a:lnTo>
                  <a:pt x="17" y="1"/>
                </a:lnTo>
                <a:lnTo>
                  <a:pt x="21" y="1"/>
                </a:lnTo>
                <a:lnTo>
                  <a:pt x="26" y="1"/>
                </a:lnTo>
                <a:lnTo>
                  <a:pt x="31" y="1"/>
                </a:lnTo>
                <a:lnTo>
                  <a:pt x="34" y="1"/>
                </a:lnTo>
                <a:lnTo>
                  <a:pt x="41" y="1"/>
                </a:lnTo>
                <a:lnTo>
                  <a:pt x="48" y="1"/>
                </a:lnTo>
                <a:lnTo>
                  <a:pt x="50" y="1"/>
                </a:lnTo>
                <a:lnTo>
                  <a:pt x="53" y="1"/>
                </a:lnTo>
                <a:lnTo>
                  <a:pt x="55" y="1"/>
                </a:lnTo>
                <a:lnTo>
                  <a:pt x="57" y="1"/>
                </a:lnTo>
                <a:lnTo>
                  <a:pt x="59" y="1"/>
                </a:lnTo>
                <a:lnTo>
                  <a:pt x="62" y="1"/>
                </a:lnTo>
                <a:lnTo>
                  <a:pt x="67" y="1"/>
                </a:lnTo>
                <a:lnTo>
                  <a:pt x="69" y="1"/>
                </a:lnTo>
                <a:lnTo>
                  <a:pt x="71" y="1"/>
                </a:lnTo>
                <a:lnTo>
                  <a:pt x="71" y="1"/>
                </a:lnTo>
                <a:lnTo>
                  <a:pt x="76" y="1"/>
                </a:lnTo>
                <a:lnTo>
                  <a:pt x="79" y="1"/>
                </a:lnTo>
                <a:lnTo>
                  <a:pt x="84" y="1"/>
                </a:lnTo>
                <a:lnTo>
                  <a:pt x="86" y="1"/>
                </a:lnTo>
                <a:lnTo>
                  <a:pt x="96" y="1"/>
                </a:lnTo>
                <a:lnTo>
                  <a:pt x="103" y="0"/>
                </a:lnTo>
                <a:lnTo>
                  <a:pt x="110" y="0"/>
                </a:lnTo>
                <a:lnTo>
                  <a:pt x="112" y="0"/>
                </a:lnTo>
                <a:lnTo>
                  <a:pt x="114" y="0"/>
                </a:lnTo>
                <a:lnTo>
                  <a:pt x="115" y="0"/>
                </a:lnTo>
                <a:lnTo>
                  <a:pt x="117" y="0"/>
                </a:lnTo>
                <a:lnTo>
                  <a:pt x="119" y="0"/>
                </a:lnTo>
                <a:lnTo>
                  <a:pt x="120" y="0"/>
                </a:lnTo>
                <a:lnTo>
                  <a:pt x="122" y="0"/>
                </a:lnTo>
                <a:lnTo>
                  <a:pt x="124" y="0"/>
                </a:lnTo>
                <a:lnTo>
                  <a:pt x="126" y="0"/>
                </a:lnTo>
                <a:lnTo>
                  <a:pt x="127" y="0"/>
                </a:lnTo>
                <a:lnTo>
                  <a:pt x="129" y="0"/>
                </a:lnTo>
                <a:lnTo>
                  <a:pt x="131" y="0"/>
                </a:lnTo>
                <a:lnTo>
                  <a:pt x="133" y="0"/>
                </a:lnTo>
                <a:lnTo>
                  <a:pt x="138" y="0"/>
                </a:lnTo>
                <a:lnTo>
                  <a:pt x="145" y="0"/>
                </a:lnTo>
                <a:lnTo>
                  <a:pt x="146" y="0"/>
                </a:lnTo>
                <a:lnTo>
                  <a:pt x="151" y="0"/>
                </a:lnTo>
                <a:lnTo>
                  <a:pt x="153" y="0"/>
                </a:lnTo>
                <a:lnTo>
                  <a:pt x="162" y="0"/>
                </a:lnTo>
                <a:lnTo>
                  <a:pt x="165" y="0"/>
                </a:lnTo>
                <a:lnTo>
                  <a:pt x="169" y="0"/>
                </a:lnTo>
                <a:lnTo>
                  <a:pt x="174" y="0"/>
                </a:lnTo>
                <a:lnTo>
                  <a:pt x="177" y="0"/>
                </a:lnTo>
                <a:lnTo>
                  <a:pt x="179" y="0"/>
                </a:lnTo>
                <a:lnTo>
                  <a:pt x="189" y="0"/>
                </a:lnTo>
                <a:lnTo>
                  <a:pt x="191" y="0"/>
                </a:lnTo>
                <a:lnTo>
                  <a:pt x="191" y="0"/>
                </a:lnTo>
                <a:lnTo>
                  <a:pt x="194" y="0"/>
                </a:lnTo>
                <a:lnTo>
                  <a:pt x="205" y="0"/>
                </a:lnTo>
                <a:lnTo>
                  <a:pt x="206" y="0"/>
                </a:lnTo>
                <a:lnTo>
                  <a:pt x="208" y="0"/>
                </a:lnTo>
                <a:lnTo>
                  <a:pt x="210" y="0"/>
                </a:lnTo>
                <a:lnTo>
                  <a:pt x="212" y="0"/>
                </a:lnTo>
                <a:lnTo>
                  <a:pt x="213" y="0"/>
                </a:lnTo>
                <a:lnTo>
                  <a:pt x="217" y="0"/>
                </a:lnTo>
                <a:lnTo>
                  <a:pt x="219" y="0"/>
                </a:lnTo>
                <a:lnTo>
                  <a:pt x="229" y="0"/>
                </a:lnTo>
                <a:lnTo>
                  <a:pt x="232" y="0"/>
                </a:lnTo>
                <a:lnTo>
                  <a:pt x="236" y="0"/>
                </a:lnTo>
                <a:lnTo>
                  <a:pt x="239" y="0"/>
                </a:lnTo>
                <a:lnTo>
                  <a:pt x="241" y="0"/>
                </a:lnTo>
                <a:lnTo>
                  <a:pt x="243" y="0"/>
                </a:lnTo>
                <a:lnTo>
                  <a:pt x="249" y="0"/>
                </a:lnTo>
                <a:lnTo>
                  <a:pt x="253" y="0"/>
                </a:lnTo>
                <a:lnTo>
                  <a:pt x="263" y="0"/>
                </a:lnTo>
                <a:lnTo>
                  <a:pt x="268" y="0"/>
                </a:lnTo>
                <a:lnTo>
                  <a:pt x="277" y="0"/>
                </a:lnTo>
                <a:lnTo>
                  <a:pt x="282" y="0"/>
                </a:lnTo>
                <a:lnTo>
                  <a:pt x="291" y="0"/>
                </a:lnTo>
                <a:lnTo>
                  <a:pt x="296" y="0"/>
                </a:lnTo>
                <a:lnTo>
                  <a:pt x="296" y="0"/>
                </a:lnTo>
                <a:lnTo>
                  <a:pt x="298" y="0"/>
                </a:lnTo>
                <a:lnTo>
                  <a:pt x="303" y="0"/>
                </a:lnTo>
              </a:path>
            </a:pathLst>
          </a:custGeom>
          <a:solidFill>
            <a:schemeClr val="accent2">
              <a:lumMod val="40000"/>
              <a:lumOff val="60000"/>
            </a:schemeClr>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5" name="Freeform 193"/>
          <p:cNvSpPr>
            <a:spLocks/>
          </p:cNvSpPr>
          <p:nvPr/>
        </p:nvSpPr>
        <p:spPr bwMode="auto">
          <a:xfrm>
            <a:off x="4844654" y="3307557"/>
            <a:ext cx="407194" cy="336947"/>
          </a:xfrm>
          <a:custGeom>
            <a:avLst/>
            <a:gdLst/>
            <a:ahLst/>
            <a:cxnLst>
              <a:cxn ang="0">
                <a:pos x="342" y="20"/>
              </a:cxn>
              <a:cxn ang="0">
                <a:pos x="342" y="29"/>
              </a:cxn>
              <a:cxn ang="0">
                <a:pos x="340" y="37"/>
              </a:cxn>
              <a:cxn ang="0">
                <a:pos x="340" y="51"/>
              </a:cxn>
              <a:cxn ang="0">
                <a:pos x="338" y="75"/>
              </a:cxn>
              <a:cxn ang="0">
                <a:pos x="340" y="89"/>
              </a:cxn>
              <a:cxn ang="0">
                <a:pos x="340" y="108"/>
              </a:cxn>
              <a:cxn ang="0">
                <a:pos x="340" y="122"/>
              </a:cxn>
              <a:cxn ang="0">
                <a:pos x="338" y="147"/>
              </a:cxn>
              <a:cxn ang="0">
                <a:pos x="337" y="173"/>
              </a:cxn>
              <a:cxn ang="0">
                <a:pos x="337" y="194"/>
              </a:cxn>
              <a:cxn ang="0">
                <a:pos x="337" y="220"/>
              </a:cxn>
              <a:cxn ang="0">
                <a:pos x="335" y="232"/>
              </a:cxn>
              <a:cxn ang="0">
                <a:pos x="335" y="256"/>
              </a:cxn>
              <a:cxn ang="0">
                <a:pos x="333" y="278"/>
              </a:cxn>
              <a:cxn ang="0">
                <a:pos x="313" y="270"/>
              </a:cxn>
              <a:cxn ang="0">
                <a:pos x="308" y="270"/>
              </a:cxn>
              <a:cxn ang="0">
                <a:pos x="304" y="283"/>
              </a:cxn>
              <a:cxn ang="0">
                <a:pos x="278" y="282"/>
              </a:cxn>
              <a:cxn ang="0">
                <a:pos x="263" y="282"/>
              </a:cxn>
              <a:cxn ang="0">
                <a:pos x="247" y="280"/>
              </a:cxn>
              <a:cxn ang="0">
                <a:pos x="223" y="280"/>
              </a:cxn>
              <a:cxn ang="0">
                <a:pos x="203" y="278"/>
              </a:cxn>
              <a:cxn ang="0">
                <a:pos x="192" y="278"/>
              </a:cxn>
              <a:cxn ang="0">
                <a:pos x="175" y="278"/>
              </a:cxn>
              <a:cxn ang="0">
                <a:pos x="149" y="277"/>
              </a:cxn>
              <a:cxn ang="0">
                <a:pos x="132" y="275"/>
              </a:cxn>
              <a:cxn ang="0">
                <a:pos x="103" y="273"/>
              </a:cxn>
              <a:cxn ang="0">
                <a:pos x="86" y="273"/>
              </a:cxn>
              <a:cxn ang="0">
                <a:pos x="58" y="271"/>
              </a:cxn>
              <a:cxn ang="0">
                <a:pos x="43" y="271"/>
              </a:cxn>
              <a:cxn ang="0">
                <a:pos x="31" y="270"/>
              </a:cxn>
              <a:cxn ang="0">
                <a:pos x="10" y="270"/>
              </a:cxn>
              <a:cxn ang="0">
                <a:pos x="0" y="256"/>
              </a:cxn>
              <a:cxn ang="0">
                <a:pos x="1" y="234"/>
              </a:cxn>
              <a:cxn ang="0">
                <a:pos x="1" y="206"/>
              </a:cxn>
              <a:cxn ang="0">
                <a:pos x="3" y="191"/>
              </a:cxn>
              <a:cxn ang="0">
                <a:pos x="5" y="149"/>
              </a:cxn>
              <a:cxn ang="0">
                <a:pos x="5" y="135"/>
              </a:cxn>
              <a:cxn ang="0">
                <a:pos x="7" y="120"/>
              </a:cxn>
              <a:cxn ang="0">
                <a:pos x="7" y="89"/>
              </a:cxn>
              <a:cxn ang="0">
                <a:pos x="7" y="65"/>
              </a:cxn>
              <a:cxn ang="0">
                <a:pos x="7" y="49"/>
              </a:cxn>
              <a:cxn ang="0">
                <a:pos x="7" y="27"/>
              </a:cxn>
              <a:cxn ang="0">
                <a:pos x="20" y="0"/>
              </a:cxn>
              <a:cxn ang="0">
                <a:pos x="48" y="0"/>
              </a:cxn>
              <a:cxn ang="0">
                <a:pos x="70" y="1"/>
              </a:cxn>
              <a:cxn ang="0">
                <a:pos x="96" y="1"/>
              </a:cxn>
              <a:cxn ang="0">
                <a:pos x="111" y="1"/>
              </a:cxn>
              <a:cxn ang="0">
                <a:pos x="139" y="3"/>
              </a:cxn>
              <a:cxn ang="0">
                <a:pos x="161" y="3"/>
              </a:cxn>
              <a:cxn ang="0">
                <a:pos x="175" y="5"/>
              </a:cxn>
              <a:cxn ang="0">
                <a:pos x="189" y="5"/>
              </a:cxn>
              <a:cxn ang="0">
                <a:pos x="201" y="5"/>
              </a:cxn>
              <a:cxn ang="0">
                <a:pos x="220" y="5"/>
              </a:cxn>
              <a:cxn ang="0">
                <a:pos x="237" y="6"/>
              </a:cxn>
              <a:cxn ang="0">
                <a:pos x="273" y="8"/>
              </a:cxn>
              <a:cxn ang="0">
                <a:pos x="285" y="8"/>
              </a:cxn>
              <a:cxn ang="0">
                <a:pos x="304" y="8"/>
              </a:cxn>
              <a:cxn ang="0">
                <a:pos x="321" y="10"/>
              </a:cxn>
              <a:cxn ang="0">
                <a:pos x="342" y="10"/>
              </a:cxn>
            </a:cxnLst>
            <a:rect l="0" t="0" r="r" b="b"/>
            <a:pathLst>
              <a:path w="342" h="283">
                <a:moveTo>
                  <a:pt x="342" y="10"/>
                </a:moveTo>
                <a:lnTo>
                  <a:pt x="342" y="12"/>
                </a:lnTo>
                <a:lnTo>
                  <a:pt x="342" y="13"/>
                </a:lnTo>
                <a:lnTo>
                  <a:pt x="342" y="15"/>
                </a:lnTo>
                <a:lnTo>
                  <a:pt x="342" y="17"/>
                </a:lnTo>
                <a:lnTo>
                  <a:pt x="342" y="20"/>
                </a:lnTo>
                <a:lnTo>
                  <a:pt x="342" y="22"/>
                </a:lnTo>
                <a:lnTo>
                  <a:pt x="342" y="24"/>
                </a:lnTo>
                <a:lnTo>
                  <a:pt x="342" y="25"/>
                </a:lnTo>
                <a:lnTo>
                  <a:pt x="342" y="27"/>
                </a:lnTo>
                <a:lnTo>
                  <a:pt x="342" y="29"/>
                </a:lnTo>
                <a:lnTo>
                  <a:pt x="342" y="29"/>
                </a:lnTo>
                <a:lnTo>
                  <a:pt x="340" y="29"/>
                </a:lnTo>
                <a:lnTo>
                  <a:pt x="340" y="31"/>
                </a:lnTo>
                <a:lnTo>
                  <a:pt x="340" y="32"/>
                </a:lnTo>
                <a:lnTo>
                  <a:pt x="340" y="34"/>
                </a:lnTo>
                <a:lnTo>
                  <a:pt x="340" y="36"/>
                </a:lnTo>
                <a:lnTo>
                  <a:pt x="340" y="37"/>
                </a:lnTo>
                <a:lnTo>
                  <a:pt x="340" y="41"/>
                </a:lnTo>
                <a:lnTo>
                  <a:pt x="340" y="43"/>
                </a:lnTo>
                <a:lnTo>
                  <a:pt x="340" y="44"/>
                </a:lnTo>
                <a:lnTo>
                  <a:pt x="340" y="46"/>
                </a:lnTo>
                <a:lnTo>
                  <a:pt x="340" y="49"/>
                </a:lnTo>
                <a:lnTo>
                  <a:pt x="340" y="51"/>
                </a:lnTo>
                <a:lnTo>
                  <a:pt x="340" y="53"/>
                </a:lnTo>
                <a:lnTo>
                  <a:pt x="340" y="55"/>
                </a:lnTo>
                <a:lnTo>
                  <a:pt x="340" y="60"/>
                </a:lnTo>
                <a:lnTo>
                  <a:pt x="340" y="65"/>
                </a:lnTo>
                <a:lnTo>
                  <a:pt x="340" y="72"/>
                </a:lnTo>
                <a:lnTo>
                  <a:pt x="338" y="75"/>
                </a:lnTo>
                <a:lnTo>
                  <a:pt x="338" y="79"/>
                </a:lnTo>
                <a:lnTo>
                  <a:pt x="338" y="82"/>
                </a:lnTo>
                <a:lnTo>
                  <a:pt x="338" y="86"/>
                </a:lnTo>
                <a:lnTo>
                  <a:pt x="338" y="87"/>
                </a:lnTo>
                <a:lnTo>
                  <a:pt x="338" y="89"/>
                </a:lnTo>
                <a:lnTo>
                  <a:pt x="340" y="89"/>
                </a:lnTo>
                <a:lnTo>
                  <a:pt x="340" y="92"/>
                </a:lnTo>
                <a:lnTo>
                  <a:pt x="340" y="94"/>
                </a:lnTo>
                <a:lnTo>
                  <a:pt x="340" y="103"/>
                </a:lnTo>
                <a:lnTo>
                  <a:pt x="340" y="104"/>
                </a:lnTo>
                <a:lnTo>
                  <a:pt x="340" y="106"/>
                </a:lnTo>
                <a:lnTo>
                  <a:pt x="340" y="108"/>
                </a:lnTo>
                <a:lnTo>
                  <a:pt x="340" y="110"/>
                </a:lnTo>
                <a:lnTo>
                  <a:pt x="340" y="111"/>
                </a:lnTo>
                <a:lnTo>
                  <a:pt x="340" y="113"/>
                </a:lnTo>
                <a:lnTo>
                  <a:pt x="340" y="117"/>
                </a:lnTo>
                <a:lnTo>
                  <a:pt x="340" y="118"/>
                </a:lnTo>
                <a:lnTo>
                  <a:pt x="340" y="122"/>
                </a:lnTo>
                <a:lnTo>
                  <a:pt x="340" y="123"/>
                </a:lnTo>
                <a:lnTo>
                  <a:pt x="338" y="125"/>
                </a:lnTo>
                <a:lnTo>
                  <a:pt x="338" y="127"/>
                </a:lnTo>
                <a:lnTo>
                  <a:pt x="338" y="135"/>
                </a:lnTo>
                <a:lnTo>
                  <a:pt x="338" y="135"/>
                </a:lnTo>
                <a:lnTo>
                  <a:pt x="338" y="147"/>
                </a:lnTo>
                <a:lnTo>
                  <a:pt x="338" y="149"/>
                </a:lnTo>
                <a:lnTo>
                  <a:pt x="338" y="149"/>
                </a:lnTo>
                <a:lnTo>
                  <a:pt x="338" y="151"/>
                </a:lnTo>
                <a:lnTo>
                  <a:pt x="337" y="161"/>
                </a:lnTo>
                <a:lnTo>
                  <a:pt x="337" y="172"/>
                </a:lnTo>
                <a:lnTo>
                  <a:pt x="337" y="173"/>
                </a:lnTo>
                <a:lnTo>
                  <a:pt x="337" y="175"/>
                </a:lnTo>
                <a:lnTo>
                  <a:pt x="337" y="180"/>
                </a:lnTo>
                <a:lnTo>
                  <a:pt x="337" y="182"/>
                </a:lnTo>
                <a:lnTo>
                  <a:pt x="337" y="187"/>
                </a:lnTo>
                <a:lnTo>
                  <a:pt x="337" y="191"/>
                </a:lnTo>
                <a:lnTo>
                  <a:pt x="337" y="194"/>
                </a:lnTo>
                <a:lnTo>
                  <a:pt x="337" y="203"/>
                </a:lnTo>
                <a:lnTo>
                  <a:pt x="337" y="209"/>
                </a:lnTo>
                <a:lnTo>
                  <a:pt x="337" y="211"/>
                </a:lnTo>
                <a:lnTo>
                  <a:pt x="337" y="213"/>
                </a:lnTo>
                <a:lnTo>
                  <a:pt x="337" y="218"/>
                </a:lnTo>
                <a:lnTo>
                  <a:pt x="337" y="220"/>
                </a:lnTo>
                <a:lnTo>
                  <a:pt x="337" y="223"/>
                </a:lnTo>
                <a:lnTo>
                  <a:pt x="337" y="225"/>
                </a:lnTo>
                <a:lnTo>
                  <a:pt x="337" y="225"/>
                </a:lnTo>
                <a:lnTo>
                  <a:pt x="337" y="227"/>
                </a:lnTo>
                <a:lnTo>
                  <a:pt x="335" y="227"/>
                </a:lnTo>
                <a:lnTo>
                  <a:pt x="335" y="232"/>
                </a:lnTo>
                <a:lnTo>
                  <a:pt x="335" y="237"/>
                </a:lnTo>
                <a:lnTo>
                  <a:pt x="335" y="240"/>
                </a:lnTo>
                <a:lnTo>
                  <a:pt x="335" y="242"/>
                </a:lnTo>
                <a:lnTo>
                  <a:pt x="335" y="246"/>
                </a:lnTo>
                <a:lnTo>
                  <a:pt x="335" y="249"/>
                </a:lnTo>
                <a:lnTo>
                  <a:pt x="335" y="256"/>
                </a:lnTo>
                <a:lnTo>
                  <a:pt x="335" y="258"/>
                </a:lnTo>
                <a:lnTo>
                  <a:pt x="335" y="259"/>
                </a:lnTo>
                <a:lnTo>
                  <a:pt x="335" y="263"/>
                </a:lnTo>
                <a:lnTo>
                  <a:pt x="333" y="271"/>
                </a:lnTo>
                <a:lnTo>
                  <a:pt x="333" y="273"/>
                </a:lnTo>
                <a:lnTo>
                  <a:pt x="333" y="278"/>
                </a:lnTo>
                <a:lnTo>
                  <a:pt x="332" y="278"/>
                </a:lnTo>
                <a:lnTo>
                  <a:pt x="330" y="278"/>
                </a:lnTo>
                <a:lnTo>
                  <a:pt x="326" y="278"/>
                </a:lnTo>
                <a:lnTo>
                  <a:pt x="325" y="278"/>
                </a:lnTo>
                <a:lnTo>
                  <a:pt x="323" y="278"/>
                </a:lnTo>
                <a:lnTo>
                  <a:pt x="313" y="270"/>
                </a:lnTo>
                <a:lnTo>
                  <a:pt x="311" y="270"/>
                </a:lnTo>
                <a:lnTo>
                  <a:pt x="311" y="268"/>
                </a:lnTo>
                <a:lnTo>
                  <a:pt x="309" y="268"/>
                </a:lnTo>
                <a:lnTo>
                  <a:pt x="308" y="270"/>
                </a:lnTo>
                <a:lnTo>
                  <a:pt x="308" y="270"/>
                </a:lnTo>
                <a:lnTo>
                  <a:pt x="308" y="270"/>
                </a:lnTo>
                <a:lnTo>
                  <a:pt x="306" y="270"/>
                </a:lnTo>
                <a:lnTo>
                  <a:pt x="306" y="271"/>
                </a:lnTo>
                <a:lnTo>
                  <a:pt x="313" y="283"/>
                </a:lnTo>
                <a:lnTo>
                  <a:pt x="308" y="283"/>
                </a:lnTo>
                <a:lnTo>
                  <a:pt x="308" y="283"/>
                </a:lnTo>
                <a:lnTo>
                  <a:pt x="304" y="283"/>
                </a:lnTo>
                <a:lnTo>
                  <a:pt x="302" y="283"/>
                </a:lnTo>
                <a:lnTo>
                  <a:pt x="290" y="283"/>
                </a:lnTo>
                <a:lnTo>
                  <a:pt x="289" y="282"/>
                </a:lnTo>
                <a:lnTo>
                  <a:pt x="282" y="282"/>
                </a:lnTo>
                <a:lnTo>
                  <a:pt x="280" y="282"/>
                </a:lnTo>
                <a:lnTo>
                  <a:pt x="278" y="282"/>
                </a:lnTo>
                <a:lnTo>
                  <a:pt x="277" y="282"/>
                </a:lnTo>
                <a:lnTo>
                  <a:pt x="271" y="282"/>
                </a:lnTo>
                <a:lnTo>
                  <a:pt x="266" y="282"/>
                </a:lnTo>
                <a:lnTo>
                  <a:pt x="265" y="282"/>
                </a:lnTo>
                <a:lnTo>
                  <a:pt x="263" y="282"/>
                </a:lnTo>
                <a:lnTo>
                  <a:pt x="263" y="282"/>
                </a:lnTo>
                <a:lnTo>
                  <a:pt x="261" y="282"/>
                </a:lnTo>
                <a:lnTo>
                  <a:pt x="258" y="282"/>
                </a:lnTo>
                <a:lnTo>
                  <a:pt x="256" y="282"/>
                </a:lnTo>
                <a:lnTo>
                  <a:pt x="254" y="282"/>
                </a:lnTo>
                <a:lnTo>
                  <a:pt x="249" y="280"/>
                </a:lnTo>
                <a:lnTo>
                  <a:pt x="247" y="280"/>
                </a:lnTo>
                <a:lnTo>
                  <a:pt x="242" y="280"/>
                </a:lnTo>
                <a:lnTo>
                  <a:pt x="240" y="280"/>
                </a:lnTo>
                <a:lnTo>
                  <a:pt x="237" y="280"/>
                </a:lnTo>
                <a:lnTo>
                  <a:pt x="228" y="280"/>
                </a:lnTo>
                <a:lnTo>
                  <a:pt x="227" y="280"/>
                </a:lnTo>
                <a:lnTo>
                  <a:pt x="223" y="280"/>
                </a:lnTo>
                <a:lnTo>
                  <a:pt x="220" y="280"/>
                </a:lnTo>
                <a:lnTo>
                  <a:pt x="218" y="280"/>
                </a:lnTo>
                <a:lnTo>
                  <a:pt x="215" y="280"/>
                </a:lnTo>
                <a:lnTo>
                  <a:pt x="213" y="280"/>
                </a:lnTo>
                <a:lnTo>
                  <a:pt x="204" y="278"/>
                </a:lnTo>
                <a:lnTo>
                  <a:pt x="203" y="278"/>
                </a:lnTo>
                <a:lnTo>
                  <a:pt x="201" y="278"/>
                </a:lnTo>
                <a:lnTo>
                  <a:pt x="199" y="278"/>
                </a:lnTo>
                <a:lnTo>
                  <a:pt x="197" y="278"/>
                </a:lnTo>
                <a:lnTo>
                  <a:pt x="196" y="278"/>
                </a:lnTo>
                <a:lnTo>
                  <a:pt x="194" y="278"/>
                </a:lnTo>
                <a:lnTo>
                  <a:pt x="192" y="278"/>
                </a:lnTo>
                <a:lnTo>
                  <a:pt x="191" y="278"/>
                </a:lnTo>
                <a:lnTo>
                  <a:pt x="187" y="278"/>
                </a:lnTo>
                <a:lnTo>
                  <a:pt x="185" y="278"/>
                </a:lnTo>
                <a:lnTo>
                  <a:pt x="184" y="278"/>
                </a:lnTo>
                <a:lnTo>
                  <a:pt x="180" y="278"/>
                </a:lnTo>
                <a:lnTo>
                  <a:pt x="175" y="278"/>
                </a:lnTo>
                <a:lnTo>
                  <a:pt x="173" y="278"/>
                </a:lnTo>
                <a:lnTo>
                  <a:pt x="172" y="277"/>
                </a:lnTo>
                <a:lnTo>
                  <a:pt x="170" y="277"/>
                </a:lnTo>
                <a:lnTo>
                  <a:pt x="166" y="277"/>
                </a:lnTo>
                <a:lnTo>
                  <a:pt x="165" y="277"/>
                </a:lnTo>
                <a:lnTo>
                  <a:pt x="149" y="277"/>
                </a:lnTo>
                <a:lnTo>
                  <a:pt x="148" y="277"/>
                </a:lnTo>
                <a:lnTo>
                  <a:pt x="142" y="275"/>
                </a:lnTo>
                <a:lnTo>
                  <a:pt x="142" y="275"/>
                </a:lnTo>
                <a:lnTo>
                  <a:pt x="137" y="275"/>
                </a:lnTo>
                <a:lnTo>
                  <a:pt x="136" y="275"/>
                </a:lnTo>
                <a:lnTo>
                  <a:pt x="132" y="275"/>
                </a:lnTo>
                <a:lnTo>
                  <a:pt x="120" y="275"/>
                </a:lnTo>
                <a:lnTo>
                  <a:pt x="117" y="275"/>
                </a:lnTo>
                <a:lnTo>
                  <a:pt x="113" y="275"/>
                </a:lnTo>
                <a:lnTo>
                  <a:pt x="110" y="275"/>
                </a:lnTo>
                <a:lnTo>
                  <a:pt x="108" y="273"/>
                </a:lnTo>
                <a:lnTo>
                  <a:pt x="103" y="273"/>
                </a:lnTo>
                <a:lnTo>
                  <a:pt x="101" y="273"/>
                </a:lnTo>
                <a:lnTo>
                  <a:pt x="99" y="273"/>
                </a:lnTo>
                <a:lnTo>
                  <a:pt x="96" y="273"/>
                </a:lnTo>
                <a:lnTo>
                  <a:pt x="93" y="273"/>
                </a:lnTo>
                <a:lnTo>
                  <a:pt x="87" y="273"/>
                </a:lnTo>
                <a:lnTo>
                  <a:pt x="86" y="273"/>
                </a:lnTo>
                <a:lnTo>
                  <a:pt x="80" y="273"/>
                </a:lnTo>
                <a:lnTo>
                  <a:pt x="80" y="273"/>
                </a:lnTo>
                <a:lnTo>
                  <a:pt x="68" y="271"/>
                </a:lnTo>
                <a:lnTo>
                  <a:pt x="67" y="271"/>
                </a:lnTo>
                <a:lnTo>
                  <a:pt x="65" y="271"/>
                </a:lnTo>
                <a:lnTo>
                  <a:pt x="58" y="271"/>
                </a:lnTo>
                <a:lnTo>
                  <a:pt x="55" y="271"/>
                </a:lnTo>
                <a:lnTo>
                  <a:pt x="53" y="271"/>
                </a:lnTo>
                <a:lnTo>
                  <a:pt x="51" y="271"/>
                </a:lnTo>
                <a:lnTo>
                  <a:pt x="50" y="271"/>
                </a:lnTo>
                <a:lnTo>
                  <a:pt x="44" y="271"/>
                </a:lnTo>
                <a:lnTo>
                  <a:pt x="43" y="271"/>
                </a:lnTo>
                <a:lnTo>
                  <a:pt x="41" y="271"/>
                </a:lnTo>
                <a:lnTo>
                  <a:pt x="39" y="271"/>
                </a:lnTo>
                <a:lnTo>
                  <a:pt x="37" y="271"/>
                </a:lnTo>
                <a:lnTo>
                  <a:pt x="36" y="270"/>
                </a:lnTo>
                <a:lnTo>
                  <a:pt x="32" y="270"/>
                </a:lnTo>
                <a:lnTo>
                  <a:pt x="31" y="270"/>
                </a:lnTo>
                <a:lnTo>
                  <a:pt x="25" y="270"/>
                </a:lnTo>
                <a:lnTo>
                  <a:pt x="24" y="270"/>
                </a:lnTo>
                <a:lnTo>
                  <a:pt x="17" y="270"/>
                </a:lnTo>
                <a:lnTo>
                  <a:pt x="15" y="270"/>
                </a:lnTo>
                <a:lnTo>
                  <a:pt x="13" y="270"/>
                </a:lnTo>
                <a:lnTo>
                  <a:pt x="10" y="270"/>
                </a:lnTo>
                <a:lnTo>
                  <a:pt x="7" y="270"/>
                </a:lnTo>
                <a:lnTo>
                  <a:pt x="3" y="270"/>
                </a:lnTo>
                <a:lnTo>
                  <a:pt x="0" y="270"/>
                </a:lnTo>
                <a:lnTo>
                  <a:pt x="0" y="268"/>
                </a:lnTo>
                <a:lnTo>
                  <a:pt x="0" y="258"/>
                </a:lnTo>
                <a:lnTo>
                  <a:pt x="0" y="256"/>
                </a:lnTo>
                <a:lnTo>
                  <a:pt x="0" y="247"/>
                </a:lnTo>
                <a:lnTo>
                  <a:pt x="0" y="242"/>
                </a:lnTo>
                <a:lnTo>
                  <a:pt x="0" y="240"/>
                </a:lnTo>
                <a:lnTo>
                  <a:pt x="0" y="239"/>
                </a:lnTo>
                <a:lnTo>
                  <a:pt x="0" y="237"/>
                </a:lnTo>
                <a:lnTo>
                  <a:pt x="1" y="234"/>
                </a:lnTo>
                <a:lnTo>
                  <a:pt x="1" y="232"/>
                </a:lnTo>
                <a:lnTo>
                  <a:pt x="1" y="230"/>
                </a:lnTo>
                <a:lnTo>
                  <a:pt x="1" y="225"/>
                </a:lnTo>
                <a:lnTo>
                  <a:pt x="1" y="213"/>
                </a:lnTo>
                <a:lnTo>
                  <a:pt x="1" y="209"/>
                </a:lnTo>
                <a:lnTo>
                  <a:pt x="1" y="206"/>
                </a:lnTo>
                <a:lnTo>
                  <a:pt x="1" y="203"/>
                </a:lnTo>
                <a:lnTo>
                  <a:pt x="3" y="197"/>
                </a:lnTo>
                <a:lnTo>
                  <a:pt x="3" y="196"/>
                </a:lnTo>
                <a:lnTo>
                  <a:pt x="3" y="196"/>
                </a:lnTo>
                <a:lnTo>
                  <a:pt x="3" y="192"/>
                </a:lnTo>
                <a:lnTo>
                  <a:pt x="3" y="191"/>
                </a:lnTo>
                <a:lnTo>
                  <a:pt x="3" y="184"/>
                </a:lnTo>
                <a:lnTo>
                  <a:pt x="3" y="180"/>
                </a:lnTo>
                <a:lnTo>
                  <a:pt x="3" y="170"/>
                </a:lnTo>
                <a:lnTo>
                  <a:pt x="5" y="165"/>
                </a:lnTo>
                <a:lnTo>
                  <a:pt x="5" y="158"/>
                </a:lnTo>
                <a:lnTo>
                  <a:pt x="5" y="149"/>
                </a:lnTo>
                <a:lnTo>
                  <a:pt x="5" y="147"/>
                </a:lnTo>
                <a:lnTo>
                  <a:pt x="5" y="146"/>
                </a:lnTo>
                <a:lnTo>
                  <a:pt x="5" y="142"/>
                </a:lnTo>
                <a:lnTo>
                  <a:pt x="5" y="141"/>
                </a:lnTo>
                <a:lnTo>
                  <a:pt x="5" y="139"/>
                </a:lnTo>
                <a:lnTo>
                  <a:pt x="5" y="135"/>
                </a:lnTo>
                <a:lnTo>
                  <a:pt x="7" y="130"/>
                </a:lnTo>
                <a:lnTo>
                  <a:pt x="7" y="129"/>
                </a:lnTo>
                <a:lnTo>
                  <a:pt x="7" y="125"/>
                </a:lnTo>
                <a:lnTo>
                  <a:pt x="7" y="123"/>
                </a:lnTo>
                <a:lnTo>
                  <a:pt x="7" y="120"/>
                </a:lnTo>
                <a:lnTo>
                  <a:pt x="7" y="120"/>
                </a:lnTo>
                <a:lnTo>
                  <a:pt x="7" y="111"/>
                </a:lnTo>
                <a:lnTo>
                  <a:pt x="7" y="103"/>
                </a:lnTo>
                <a:lnTo>
                  <a:pt x="7" y="98"/>
                </a:lnTo>
                <a:lnTo>
                  <a:pt x="7" y="92"/>
                </a:lnTo>
                <a:lnTo>
                  <a:pt x="7" y="91"/>
                </a:lnTo>
                <a:lnTo>
                  <a:pt x="7" y="89"/>
                </a:lnTo>
                <a:lnTo>
                  <a:pt x="7" y="87"/>
                </a:lnTo>
                <a:lnTo>
                  <a:pt x="7" y="84"/>
                </a:lnTo>
                <a:lnTo>
                  <a:pt x="7" y="75"/>
                </a:lnTo>
                <a:lnTo>
                  <a:pt x="7" y="75"/>
                </a:lnTo>
                <a:lnTo>
                  <a:pt x="7" y="72"/>
                </a:lnTo>
                <a:lnTo>
                  <a:pt x="7" y="65"/>
                </a:lnTo>
                <a:lnTo>
                  <a:pt x="7" y="61"/>
                </a:lnTo>
                <a:lnTo>
                  <a:pt x="7" y="58"/>
                </a:lnTo>
                <a:lnTo>
                  <a:pt x="7" y="56"/>
                </a:lnTo>
                <a:lnTo>
                  <a:pt x="7" y="55"/>
                </a:lnTo>
                <a:lnTo>
                  <a:pt x="7" y="51"/>
                </a:lnTo>
                <a:lnTo>
                  <a:pt x="7" y="49"/>
                </a:lnTo>
                <a:lnTo>
                  <a:pt x="7" y="46"/>
                </a:lnTo>
                <a:lnTo>
                  <a:pt x="7" y="41"/>
                </a:lnTo>
                <a:lnTo>
                  <a:pt x="7" y="32"/>
                </a:lnTo>
                <a:lnTo>
                  <a:pt x="7" y="29"/>
                </a:lnTo>
                <a:lnTo>
                  <a:pt x="7" y="29"/>
                </a:lnTo>
                <a:lnTo>
                  <a:pt x="7" y="27"/>
                </a:lnTo>
                <a:lnTo>
                  <a:pt x="8" y="10"/>
                </a:lnTo>
                <a:lnTo>
                  <a:pt x="8" y="5"/>
                </a:lnTo>
                <a:lnTo>
                  <a:pt x="8" y="0"/>
                </a:lnTo>
                <a:lnTo>
                  <a:pt x="8" y="0"/>
                </a:lnTo>
                <a:lnTo>
                  <a:pt x="13" y="0"/>
                </a:lnTo>
                <a:lnTo>
                  <a:pt x="20" y="0"/>
                </a:lnTo>
                <a:lnTo>
                  <a:pt x="25" y="0"/>
                </a:lnTo>
                <a:lnTo>
                  <a:pt x="29" y="0"/>
                </a:lnTo>
                <a:lnTo>
                  <a:pt x="36" y="0"/>
                </a:lnTo>
                <a:lnTo>
                  <a:pt x="39" y="0"/>
                </a:lnTo>
                <a:lnTo>
                  <a:pt x="43" y="0"/>
                </a:lnTo>
                <a:lnTo>
                  <a:pt x="48" y="0"/>
                </a:lnTo>
                <a:lnTo>
                  <a:pt x="51" y="0"/>
                </a:lnTo>
                <a:lnTo>
                  <a:pt x="60" y="0"/>
                </a:lnTo>
                <a:lnTo>
                  <a:pt x="65" y="0"/>
                </a:lnTo>
                <a:lnTo>
                  <a:pt x="67" y="1"/>
                </a:lnTo>
                <a:lnTo>
                  <a:pt x="68" y="1"/>
                </a:lnTo>
                <a:lnTo>
                  <a:pt x="70" y="1"/>
                </a:lnTo>
                <a:lnTo>
                  <a:pt x="74" y="1"/>
                </a:lnTo>
                <a:lnTo>
                  <a:pt x="75" y="1"/>
                </a:lnTo>
                <a:lnTo>
                  <a:pt x="77" y="1"/>
                </a:lnTo>
                <a:lnTo>
                  <a:pt x="80" y="1"/>
                </a:lnTo>
                <a:lnTo>
                  <a:pt x="89" y="1"/>
                </a:lnTo>
                <a:lnTo>
                  <a:pt x="96" y="1"/>
                </a:lnTo>
                <a:lnTo>
                  <a:pt x="96" y="1"/>
                </a:lnTo>
                <a:lnTo>
                  <a:pt x="99" y="1"/>
                </a:lnTo>
                <a:lnTo>
                  <a:pt x="101" y="1"/>
                </a:lnTo>
                <a:lnTo>
                  <a:pt x="103" y="1"/>
                </a:lnTo>
                <a:lnTo>
                  <a:pt x="105" y="1"/>
                </a:lnTo>
                <a:lnTo>
                  <a:pt x="111" y="1"/>
                </a:lnTo>
                <a:lnTo>
                  <a:pt x="123" y="3"/>
                </a:lnTo>
                <a:lnTo>
                  <a:pt x="127" y="3"/>
                </a:lnTo>
                <a:lnTo>
                  <a:pt x="130" y="3"/>
                </a:lnTo>
                <a:lnTo>
                  <a:pt x="132" y="3"/>
                </a:lnTo>
                <a:lnTo>
                  <a:pt x="137" y="3"/>
                </a:lnTo>
                <a:lnTo>
                  <a:pt x="139" y="3"/>
                </a:lnTo>
                <a:lnTo>
                  <a:pt x="142" y="3"/>
                </a:lnTo>
                <a:lnTo>
                  <a:pt x="144" y="3"/>
                </a:lnTo>
                <a:lnTo>
                  <a:pt x="148" y="3"/>
                </a:lnTo>
                <a:lnTo>
                  <a:pt x="149" y="3"/>
                </a:lnTo>
                <a:lnTo>
                  <a:pt x="156" y="3"/>
                </a:lnTo>
                <a:lnTo>
                  <a:pt x="161" y="3"/>
                </a:lnTo>
                <a:lnTo>
                  <a:pt x="163" y="3"/>
                </a:lnTo>
                <a:lnTo>
                  <a:pt x="163" y="5"/>
                </a:lnTo>
                <a:lnTo>
                  <a:pt x="165" y="3"/>
                </a:lnTo>
                <a:lnTo>
                  <a:pt x="166" y="5"/>
                </a:lnTo>
                <a:lnTo>
                  <a:pt x="172" y="5"/>
                </a:lnTo>
                <a:lnTo>
                  <a:pt x="175" y="5"/>
                </a:lnTo>
                <a:lnTo>
                  <a:pt x="177" y="5"/>
                </a:lnTo>
                <a:lnTo>
                  <a:pt x="179" y="5"/>
                </a:lnTo>
                <a:lnTo>
                  <a:pt x="180" y="5"/>
                </a:lnTo>
                <a:lnTo>
                  <a:pt x="182" y="5"/>
                </a:lnTo>
                <a:lnTo>
                  <a:pt x="187" y="5"/>
                </a:lnTo>
                <a:lnTo>
                  <a:pt x="189" y="5"/>
                </a:lnTo>
                <a:lnTo>
                  <a:pt x="192" y="5"/>
                </a:lnTo>
                <a:lnTo>
                  <a:pt x="194" y="5"/>
                </a:lnTo>
                <a:lnTo>
                  <a:pt x="196" y="5"/>
                </a:lnTo>
                <a:lnTo>
                  <a:pt x="197" y="5"/>
                </a:lnTo>
                <a:lnTo>
                  <a:pt x="199" y="5"/>
                </a:lnTo>
                <a:lnTo>
                  <a:pt x="201" y="5"/>
                </a:lnTo>
                <a:lnTo>
                  <a:pt x="204" y="5"/>
                </a:lnTo>
                <a:lnTo>
                  <a:pt x="208" y="5"/>
                </a:lnTo>
                <a:lnTo>
                  <a:pt x="209" y="5"/>
                </a:lnTo>
                <a:lnTo>
                  <a:pt x="215" y="5"/>
                </a:lnTo>
                <a:lnTo>
                  <a:pt x="216" y="5"/>
                </a:lnTo>
                <a:lnTo>
                  <a:pt x="220" y="5"/>
                </a:lnTo>
                <a:lnTo>
                  <a:pt x="222" y="6"/>
                </a:lnTo>
                <a:lnTo>
                  <a:pt x="228" y="6"/>
                </a:lnTo>
                <a:lnTo>
                  <a:pt x="230" y="6"/>
                </a:lnTo>
                <a:lnTo>
                  <a:pt x="232" y="6"/>
                </a:lnTo>
                <a:lnTo>
                  <a:pt x="234" y="6"/>
                </a:lnTo>
                <a:lnTo>
                  <a:pt x="237" y="6"/>
                </a:lnTo>
                <a:lnTo>
                  <a:pt x="242" y="6"/>
                </a:lnTo>
                <a:lnTo>
                  <a:pt x="244" y="6"/>
                </a:lnTo>
                <a:lnTo>
                  <a:pt x="252" y="6"/>
                </a:lnTo>
                <a:lnTo>
                  <a:pt x="265" y="6"/>
                </a:lnTo>
                <a:lnTo>
                  <a:pt x="270" y="8"/>
                </a:lnTo>
                <a:lnTo>
                  <a:pt x="273" y="8"/>
                </a:lnTo>
                <a:lnTo>
                  <a:pt x="275" y="8"/>
                </a:lnTo>
                <a:lnTo>
                  <a:pt x="277" y="8"/>
                </a:lnTo>
                <a:lnTo>
                  <a:pt x="278" y="8"/>
                </a:lnTo>
                <a:lnTo>
                  <a:pt x="280" y="8"/>
                </a:lnTo>
                <a:lnTo>
                  <a:pt x="283" y="8"/>
                </a:lnTo>
                <a:lnTo>
                  <a:pt x="285" y="8"/>
                </a:lnTo>
                <a:lnTo>
                  <a:pt x="287" y="8"/>
                </a:lnTo>
                <a:lnTo>
                  <a:pt x="289" y="8"/>
                </a:lnTo>
                <a:lnTo>
                  <a:pt x="292" y="8"/>
                </a:lnTo>
                <a:lnTo>
                  <a:pt x="294" y="8"/>
                </a:lnTo>
                <a:lnTo>
                  <a:pt x="302" y="8"/>
                </a:lnTo>
                <a:lnTo>
                  <a:pt x="304" y="8"/>
                </a:lnTo>
                <a:lnTo>
                  <a:pt x="308" y="10"/>
                </a:lnTo>
                <a:lnTo>
                  <a:pt x="309" y="10"/>
                </a:lnTo>
                <a:lnTo>
                  <a:pt x="311" y="10"/>
                </a:lnTo>
                <a:lnTo>
                  <a:pt x="316" y="10"/>
                </a:lnTo>
                <a:lnTo>
                  <a:pt x="318" y="10"/>
                </a:lnTo>
                <a:lnTo>
                  <a:pt x="321" y="10"/>
                </a:lnTo>
                <a:lnTo>
                  <a:pt x="323" y="10"/>
                </a:lnTo>
                <a:lnTo>
                  <a:pt x="326" y="10"/>
                </a:lnTo>
                <a:lnTo>
                  <a:pt x="328" y="10"/>
                </a:lnTo>
                <a:lnTo>
                  <a:pt x="335" y="10"/>
                </a:lnTo>
                <a:lnTo>
                  <a:pt x="340" y="10"/>
                </a:lnTo>
                <a:lnTo>
                  <a:pt x="342" y="1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0" name="Freeform 208"/>
          <p:cNvSpPr>
            <a:spLocks/>
          </p:cNvSpPr>
          <p:nvPr/>
        </p:nvSpPr>
        <p:spPr bwMode="auto">
          <a:xfrm>
            <a:off x="4443413" y="3763566"/>
            <a:ext cx="409575" cy="391716"/>
          </a:xfrm>
          <a:custGeom>
            <a:avLst/>
            <a:gdLst/>
            <a:ahLst/>
            <a:cxnLst>
              <a:cxn ang="0">
                <a:pos x="32" y="2"/>
              </a:cxn>
              <a:cxn ang="0">
                <a:pos x="61" y="4"/>
              </a:cxn>
              <a:cxn ang="0">
                <a:pos x="86" y="4"/>
              </a:cxn>
              <a:cxn ang="0">
                <a:pos x="130" y="7"/>
              </a:cxn>
              <a:cxn ang="0">
                <a:pos x="165" y="9"/>
              </a:cxn>
              <a:cxn ang="0">
                <a:pos x="221" y="10"/>
              </a:cxn>
              <a:cxn ang="0">
                <a:pos x="235" y="17"/>
              </a:cxn>
              <a:cxn ang="0">
                <a:pos x="239" y="17"/>
              </a:cxn>
              <a:cxn ang="0">
                <a:pos x="237" y="23"/>
              </a:cxn>
              <a:cxn ang="0">
                <a:pos x="232" y="26"/>
              </a:cxn>
              <a:cxn ang="0">
                <a:pos x="240" y="29"/>
              </a:cxn>
              <a:cxn ang="0">
                <a:pos x="242" y="23"/>
              </a:cxn>
              <a:cxn ang="0">
                <a:pos x="251" y="24"/>
              </a:cxn>
              <a:cxn ang="0">
                <a:pos x="252" y="14"/>
              </a:cxn>
              <a:cxn ang="0">
                <a:pos x="259" y="9"/>
              </a:cxn>
              <a:cxn ang="0">
                <a:pos x="258" y="16"/>
              </a:cxn>
              <a:cxn ang="0">
                <a:pos x="261" y="23"/>
              </a:cxn>
              <a:cxn ang="0">
                <a:pos x="264" y="16"/>
              </a:cxn>
              <a:cxn ang="0">
                <a:pos x="276" y="12"/>
              </a:cxn>
              <a:cxn ang="0">
                <a:pos x="287" y="9"/>
              </a:cxn>
              <a:cxn ang="0">
                <a:pos x="297" y="7"/>
              </a:cxn>
              <a:cxn ang="0">
                <a:pos x="306" y="12"/>
              </a:cxn>
              <a:cxn ang="0">
                <a:pos x="307" y="17"/>
              </a:cxn>
              <a:cxn ang="0">
                <a:pos x="313" y="23"/>
              </a:cxn>
              <a:cxn ang="0">
                <a:pos x="318" y="14"/>
              </a:cxn>
              <a:cxn ang="0">
                <a:pos x="325" y="21"/>
              </a:cxn>
              <a:cxn ang="0">
                <a:pos x="328" y="24"/>
              </a:cxn>
              <a:cxn ang="0">
                <a:pos x="337" y="23"/>
              </a:cxn>
              <a:cxn ang="0">
                <a:pos x="344" y="26"/>
              </a:cxn>
              <a:cxn ang="0">
                <a:pos x="344" y="43"/>
              </a:cxn>
              <a:cxn ang="0">
                <a:pos x="342" y="81"/>
              </a:cxn>
              <a:cxn ang="0">
                <a:pos x="342" y="103"/>
              </a:cxn>
              <a:cxn ang="0">
                <a:pos x="338" y="138"/>
              </a:cxn>
              <a:cxn ang="0">
                <a:pos x="337" y="155"/>
              </a:cxn>
              <a:cxn ang="0">
                <a:pos x="337" y="181"/>
              </a:cxn>
              <a:cxn ang="0">
                <a:pos x="335" y="198"/>
              </a:cxn>
              <a:cxn ang="0">
                <a:pos x="333" y="229"/>
              </a:cxn>
              <a:cxn ang="0">
                <a:pos x="335" y="250"/>
              </a:cxn>
              <a:cxn ang="0">
                <a:pos x="333" y="281"/>
              </a:cxn>
              <a:cxn ang="0">
                <a:pos x="333" y="303"/>
              </a:cxn>
              <a:cxn ang="0">
                <a:pos x="326" y="327"/>
              </a:cxn>
              <a:cxn ang="0">
                <a:pos x="309" y="327"/>
              </a:cxn>
              <a:cxn ang="0">
                <a:pos x="275" y="325"/>
              </a:cxn>
              <a:cxn ang="0">
                <a:pos x="235" y="324"/>
              </a:cxn>
              <a:cxn ang="0">
                <a:pos x="201" y="322"/>
              </a:cxn>
              <a:cxn ang="0">
                <a:pos x="184" y="320"/>
              </a:cxn>
              <a:cxn ang="0">
                <a:pos x="154" y="320"/>
              </a:cxn>
              <a:cxn ang="0">
                <a:pos x="132" y="318"/>
              </a:cxn>
              <a:cxn ang="0">
                <a:pos x="84" y="317"/>
              </a:cxn>
              <a:cxn ang="0">
                <a:pos x="44" y="315"/>
              </a:cxn>
              <a:cxn ang="0">
                <a:pos x="8" y="313"/>
              </a:cxn>
              <a:cxn ang="0">
                <a:pos x="0" y="284"/>
              </a:cxn>
              <a:cxn ang="0">
                <a:pos x="0" y="255"/>
              </a:cxn>
              <a:cxn ang="0">
                <a:pos x="1" y="222"/>
              </a:cxn>
              <a:cxn ang="0">
                <a:pos x="1" y="196"/>
              </a:cxn>
              <a:cxn ang="0">
                <a:pos x="3" y="165"/>
              </a:cxn>
              <a:cxn ang="0">
                <a:pos x="5" y="134"/>
              </a:cxn>
              <a:cxn ang="0">
                <a:pos x="5" y="95"/>
              </a:cxn>
              <a:cxn ang="0">
                <a:pos x="6" y="69"/>
              </a:cxn>
              <a:cxn ang="0">
                <a:pos x="6" y="54"/>
              </a:cxn>
              <a:cxn ang="0">
                <a:pos x="6" y="29"/>
              </a:cxn>
              <a:cxn ang="0">
                <a:pos x="8" y="4"/>
              </a:cxn>
            </a:cxnLst>
            <a:rect l="0" t="0" r="r" b="b"/>
            <a:pathLst>
              <a:path w="344" h="329">
                <a:moveTo>
                  <a:pt x="8" y="0"/>
                </a:moveTo>
                <a:lnTo>
                  <a:pt x="12" y="0"/>
                </a:lnTo>
                <a:lnTo>
                  <a:pt x="15" y="2"/>
                </a:lnTo>
                <a:lnTo>
                  <a:pt x="20" y="2"/>
                </a:lnTo>
                <a:lnTo>
                  <a:pt x="22" y="2"/>
                </a:lnTo>
                <a:lnTo>
                  <a:pt x="25" y="2"/>
                </a:lnTo>
                <a:lnTo>
                  <a:pt x="27" y="2"/>
                </a:lnTo>
                <a:lnTo>
                  <a:pt x="32" y="2"/>
                </a:lnTo>
                <a:lnTo>
                  <a:pt x="37" y="2"/>
                </a:lnTo>
                <a:lnTo>
                  <a:pt x="43" y="2"/>
                </a:lnTo>
                <a:lnTo>
                  <a:pt x="49" y="2"/>
                </a:lnTo>
                <a:lnTo>
                  <a:pt x="55" y="4"/>
                </a:lnTo>
                <a:lnTo>
                  <a:pt x="56" y="4"/>
                </a:lnTo>
                <a:lnTo>
                  <a:pt x="58" y="4"/>
                </a:lnTo>
                <a:lnTo>
                  <a:pt x="60" y="4"/>
                </a:lnTo>
                <a:lnTo>
                  <a:pt x="61" y="4"/>
                </a:lnTo>
                <a:lnTo>
                  <a:pt x="67" y="4"/>
                </a:lnTo>
                <a:lnTo>
                  <a:pt x="72" y="4"/>
                </a:lnTo>
                <a:lnTo>
                  <a:pt x="73" y="4"/>
                </a:lnTo>
                <a:lnTo>
                  <a:pt x="75" y="4"/>
                </a:lnTo>
                <a:lnTo>
                  <a:pt x="77" y="4"/>
                </a:lnTo>
                <a:lnTo>
                  <a:pt x="79" y="4"/>
                </a:lnTo>
                <a:lnTo>
                  <a:pt x="82" y="4"/>
                </a:lnTo>
                <a:lnTo>
                  <a:pt x="86" y="4"/>
                </a:lnTo>
                <a:lnTo>
                  <a:pt x="87" y="5"/>
                </a:lnTo>
                <a:lnTo>
                  <a:pt x="99" y="5"/>
                </a:lnTo>
                <a:lnTo>
                  <a:pt x="108" y="5"/>
                </a:lnTo>
                <a:lnTo>
                  <a:pt x="110" y="5"/>
                </a:lnTo>
                <a:lnTo>
                  <a:pt x="116" y="5"/>
                </a:lnTo>
                <a:lnTo>
                  <a:pt x="116" y="7"/>
                </a:lnTo>
                <a:lnTo>
                  <a:pt x="122" y="7"/>
                </a:lnTo>
                <a:lnTo>
                  <a:pt x="130" y="7"/>
                </a:lnTo>
                <a:lnTo>
                  <a:pt x="132" y="7"/>
                </a:lnTo>
                <a:lnTo>
                  <a:pt x="135" y="7"/>
                </a:lnTo>
                <a:lnTo>
                  <a:pt x="144" y="7"/>
                </a:lnTo>
                <a:lnTo>
                  <a:pt x="153" y="7"/>
                </a:lnTo>
                <a:lnTo>
                  <a:pt x="153" y="9"/>
                </a:lnTo>
                <a:lnTo>
                  <a:pt x="156" y="9"/>
                </a:lnTo>
                <a:lnTo>
                  <a:pt x="158" y="9"/>
                </a:lnTo>
                <a:lnTo>
                  <a:pt x="165" y="9"/>
                </a:lnTo>
                <a:lnTo>
                  <a:pt x="177" y="9"/>
                </a:lnTo>
                <a:lnTo>
                  <a:pt x="189" y="9"/>
                </a:lnTo>
                <a:lnTo>
                  <a:pt x="204" y="9"/>
                </a:lnTo>
                <a:lnTo>
                  <a:pt x="206" y="9"/>
                </a:lnTo>
                <a:lnTo>
                  <a:pt x="208" y="9"/>
                </a:lnTo>
                <a:lnTo>
                  <a:pt x="209" y="9"/>
                </a:lnTo>
                <a:lnTo>
                  <a:pt x="218" y="10"/>
                </a:lnTo>
                <a:lnTo>
                  <a:pt x="221" y="10"/>
                </a:lnTo>
                <a:lnTo>
                  <a:pt x="227" y="10"/>
                </a:lnTo>
                <a:lnTo>
                  <a:pt x="228" y="10"/>
                </a:lnTo>
                <a:lnTo>
                  <a:pt x="232" y="10"/>
                </a:lnTo>
                <a:lnTo>
                  <a:pt x="235" y="10"/>
                </a:lnTo>
                <a:lnTo>
                  <a:pt x="235" y="12"/>
                </a:lnTo>
                <a:lnTo>
                  <a:pt x="235" y="14"/>
                </a:lnTo>
                <a:lnTo>
                  <a:pt x="235" y="16"/>
                </a:lnTo>
                <a:lnTo>
                  <a:pt x="235" y="17"/>
                </a:lnTo>
                <a:lnTo>
                  <a:pt x="237" y="17"/>
                </a:lnTo>
                <a:lnTo>
                  <a:pt x="237" y="16"/>
                </a:lnTo>
                <a:lnTo>
                  <a:pt x="237" y="14"/>
                </a:lnTo>
                <a:lnTo>
                  <a:pt x="239" y="14"/>
                </a:lnTo>
                <a:lnTo>
                  <a:pt x="240" y="14"/>
                </a:lnTo>
                <a:lnTo>
                  <a:pt x="240" y="16"/>
                </a:lnTo>
                <a:lnTo>
                  <a:pt x="240" y="17"/>
                </a:lnTo>
                <a:lnTo>
                  <a:pt x="239" y="17"/>
                </a:lnTo>
                <a:lnTo>
                  <a:pt x="239" y="19"/>
                </a:lnTo>
                <a:lnTo>
                  <a:pt x="237" y="19"/>
                </a:lnTo>
                <a:lnTo>
                  <a:pt x="237" y="19"/>
                </a:lnTo>
                <a:lnTo>
                  <a:pt x="235" y="19"/>
                </a:lnTo>
                <a:lnTo>
                  <a:pt x="235" y="21"/>
                </a:lnTo>
                <a:lnTo>
                  <a:pt x="235" y="23"/>
                </a:lnTo>
                <a:lnTo>
                  <a:pt x="235" y="23"/>
                </a:lnTo>
                <a:lnTo>
                  <a:pt x="237" y="23"/>
                </a:lnTo>
                <a:lnTo>
                  <a:pt x="237" y="23"/>
                </a:lnTo>
                <a:lnTo>
                  <a:pt x="237" y="24"/>
                </a:lnTo>
                <a:lnTo>
                  <a:pt x="237" y="26"/>
                </a:lnTo>
                <a:lnTo>
                  <a:pt x="237" y="26"/>
                </a:lnTo>
                <a:lnTo>
                  <a:pt x="235" y="24"/>
                </a:lnTo>
                <a:lnTo>
                  <a:pt x="233" y="24"/>
                </a:lnTo>
                <a:lnTo>
                  <a:pt x="232" y="24"/>
                </a:lnTo>
                <a:lnTo>
                  <a:pt x="232" y="26"/>
                </a:lnTo>
                <a:lnTo>
                  <a:pt x="232" y="28"/>
                </a:lnTo>
                <a:lnTo>
                  <a:pt x="232" y="29"/>
                </a:lnTo>
                <a:lnTo>
                  <a:pt x="233" y="29"/>
                </a:lnTo>
                <a:lnTo>
                  <a:pt x="235" y="29"/>
                </a:lnTo>
                <a:lnTo>
                  <a:pt x="237" y="29"/>
                </a:lnTo>
                <a:lnTo>
                  <a:pt x="237" y="29"/>
                </a:lnTo>
                <a:lnTo>
                  <a:pt x="239" y="29"/>
                </a:lnTo>
                <a:lnTo>
                  <a:pt x="240" y="29"/>
                </a:lnTo>
                <a:lnTo>
                  <a:pt x="242" y="29"/>
                </a:lnTo>
                <a:lnTo>
                  <a:pt x="244" y="29"/>
                </a:lnTo>
                <a:lnTo>
                  <a:pt x="244" y="28"/>
                </a:lnTo>
                <a:lnTo>
                  <a:pt x="242" y="28"/>
                </a:lnTo>
                <a:lnTo>
                  <a:pt x="242" y="26"/>
                </a:lnTo>
                <a:lnTo>
                  <a:pt x="242" y="24"/>
                </a:lnTo>
                <a:lnTo>
                  <a:pt x="242" y="23"/>
                </a:lnTo>
                <a:lnTo>
                  <a:pt x="242" y="23"/>
                </a:lnTo>
                <a:lnTo>
                  <a:pt x="242" y="21"/>
                </a:lnTo>
                <a:lnTo>
                  <a:pt x="244" y="21"/>
                </a:lnTo>
                <a:lnTo>
                  <a:pt x="245" y="21"/>
                </a:lnTo>
                <a:lnTo>
                  <a:pt x="247" y="21"/>
                </a:lnTo>
                <a:lnTo>
                  <a:pt x="247" y="23"/>
                </a:lnTo>
                <a:lnTo>
                  <a:pt x="247" y="23"/>
                </a:lnTo>
                <a:lnTo>
                  <a:pt x="249" y="24"/>
                </a:lnTo>
                <a:lnTo>
                  <a:pt x="251" y="24"/>
                </a:lnTo>
                <a:lnTo>
                  <a:pt x="251" y="23"/>
                </a:lnTo>
                <a:lnTo>
                  <a:pt x="251" y="23"/>
                </a:lnTo>
                <a:lnTo>
                  <a:pt x="251" y="21"/>
                </a:lnTo>
                <a:lnTo>
                  <a:pt x="252" y="19"/>
                </a:lnTo>
                <a:lnTo>
                  <a:pt x="252" y="17"/>
                </a:lnTo>
                <a:lnTo>
                  <a:pt x="252" y="16"/>
                </a:lnTo>
                <a:lnTo>
                  <a:pt x="252" y="14"/>
                </a:lnTo>
                <a:lnTo>
                  <a:pt x="252" y="14"/>
                </a:lnTo>
                <a:lnTo>
                  <a:pt x="252" y="12"/>
                </a:lnTo>
                <a:lnTo>
                  <a:pt x="252" y="10"/>
                </a:lnTo>
                <a:lnTo>
                  <a:pt x="252" y="10"/>
                </a:lnTo>
                <a:lnTo>
                  <a:pt x="254" y="9"/>
                </a:lnTo>
                <a:lnTo>
                  <a:pt x="256" y="9"/>
                </a:lnTo>
                <a:lnTo>
                  <a:pt x="258" y="9"/>
                </a:lnTo>
                <a:lnTo>
                  <a:pt x="258" y="9"/>
                </a:lnTo>
                <a:lnTo>
                  <a:pt x="259" y="9"/>
                </a:lnTo>
                <a:lnTo>
                  <a:pt x="261" y="9"/>
                </a:lnTo>
                <a:lnTo>
                  <a:pt x="263" y="9"/>
                </a:lnTo>
                <a:lnTo>
                  <a:pt x="263" y="10"/>
                </a:lnTo>
                <a:lnTo>
                  <a:pt x="261" y="10"/>
                </a:lnTo>
                <a:lnTo>
                  <a:pt x="261" y="12"/>
                </a:lnTo>
                <a:lnTo>
                  <a:pt x="259" y="12"/>
                </a:lnTo>
                <a:lnTo>
                  <a:pt x="258" y="14"/>
                </a:lnTo>
                <a:lnTo>
                  <a:pt x="258" y="16"/>
                </a:lnTo>
                <a:lnTo>
                  <a:pt x="258" y="17"/>
                </a:lnTo>
                <a:lnTo>
                  <a:pt x="259" y="17"/>
                </a:lnTo>
                <a:lnTo>
                  <a:pt x="259" y="19"/>
                </a:lnTo>
                <a:lnTo>
                  <a:pt x="259" y="21"/>
                </a:lnTo>
                <a:lnTo>
                  <a:pt x="259" y="23"/>
                </a:lnTo>
                <a:lnTo>
                  <a:pt x="259" y="23"/>
                </a:lnTo>
                <a:lnTo>
                  <a:pt x="261" y="24"/>
                </a:lnTo>
                <a:lnTo>
                  <a:pt x="261" y="23"/>
                </a:lnTo>
                <a:lnTo>
                  <a:pt x="263" y="23"/>
                </a:lnTo>
                <a:lnTo>
                  <a:pt x="261" y="23"/>
                </a:lnTo>
                <a:lnTo>
                  <a:pt x="261" y="23"/>
                </a:lnTo>
                <a:lnTo>
                  <a:pt x="261" y="21"/>
                </a:lnTo>
                <a:lnTo>
                  <a:pt x="261" y="19"/>
                </a:lnTo>
                <a:lnTo>
                  <a:pt x="263" y="19"/>
                </a:lnTo>
                <a:lnTo>
                  <a:pt x="263" y="17"/>
                </a:lnTo>
                <a:lnTo>
                  <a:pt x="264" y="16"/>
                </a:lnTo>
                <a:lnTo>
                  <a:pt x="266" y="16"/>
                </a:lnTo>
                <a:lnTo>
                  <a:pt x="268" y="16"/>
                </a:lnTo>
                <a:lnTo>
                  <a:pt x="268" y="16"/>
                </a:lnTo>
                <a:lnTo>
                  <a:pt x="270" y="16"/>
                </a:lnTo>
                <a:lnTo>
                  <a:pt x="271" y="14"/>
                </a:lnTo>
                <a:lnTo>
                  <a:pt x="273" y="14"/>
                </a:lnTo>
                <a:lnTo>
                  <a:pt x="275" y="14"/>
                </a:lnTo>
                <a:lnTo>
                  <a:pt x="276" y="12"/>
                </a:lnTo>
                <a:lnTo>
                  <a:pt x="278" y="12"/>
                </a:lnTo>
                <a:lnTo>
                  <a:pt x="280" y="10"/>
                </a:lnTo>
                <a:lnTo>
                  <a:pt x="282" y="10"/>
                </a:lnTo>
                <a:lnTo>
                  <a:pt x="283" y="9"/>
                </a:lnTo>
                <a:lnTo>
                  <a:pt x="283" y="9"/>
                </a:lnTo>
                <a:lnTo>
                  <a:pt x="283" y="9"/>
                </a:lnTo>
                <a:lnTo>
                  <a:pt x="285" y="9"/>
                </a:lnTo>
                <a:lnTo>
                  <a:pt x="287" y="9"/>
                </a:lnTo>
                <a:lnTo>
                  <a:pt x="287" y="9"/>
                </a:lnTo>
                <a:lnTo>
                  <a:pt x="288" y="9"/>
                </a:lnTo>
                <a:lnTo>
                  <a:pt x="290" y="9"/>
                </a:lnTo>
                <a:lnTo>
                  <a:pt x="292" y="9"/>
                </a:lnTo>
                <a:lnTo>
                  <a:pt x="294" y="9"/>
                </a:lnTo>
                <a:lnTo>
                  <a:pt x="295" y="9"/>
                </a:lnTo>
                <a:lnTo>
                  <a:pt x="297" y="9"/>
                </a:lnTo>
                <a:lnTo>
                  <a:pt x="297" y="7"/>
                </a:lnTo>
                <a:lnTo>
                  <a:pt x="297" y="7"/>
                </a:lnTo>
                <a:lnTo>
                  <a:pt x="299" y="7"/>
                </a:lnTo>
                <a:lnTo>
                  <a:pt x="301" y="9"/>
                </a:lnTo>
                <a:lnTo>
                  <a:pt x="302" y="9"/>
                </a:lnTo>
                <a:lnTo>
                  <a:pt x="302" y="9"/>
                </a:lnTo>
                <a:lnTo>
                  <a:pt x="302" y="10"/>
                </a:lnTo>
                <a:lnTo>
                  <a:pt x="304" y="12"/>
                </a:lnTo>
                <a:lnTo>
                  <a:pt x="306" y="12"/>
                </a:lnTo>
                <a:lnTo>
                  <a:pt x="306" y="14"/>
                </a:lnTo>
                <a:lnTo>
                  <a:pt x="307" y="14"/>
                </a:lnTo>
                <a:lnTo>
                  <a:pt x="309" y="14"/>
                </a:lnTo>
                <a:lnTo>
                  <a:pt x="311" y="14"/>
                </a:lnTo>
                <a:lnTo>
                  <a:pt x="311" y="16"/>
                </a:lnTo>
                <a:lnTo>
                  <a:pt x="309" y="16"/>
                </a:lnTo>
                <a:lnTo>
                  <a:pt x="309" y="17"/>
                </a:lnTo>
                <a:lnTo>
                  <a:pt x="307" y="17"/>
                </a:lnTo>
                <a:lnTo>
                  <a:pt x="307" y="19"/>
                </a:lnTo>
                <a:lnTo>
                  <a:pt x="309" y="19"/>
                </a:lnTo>
                <a:lnTo>
                  <a:pt x="309" y="21"/>
                </a:lnTo>
                <a:lnTo>
                  <a:pt x="311" y="21"/>
                </a:lnTo>
                <a:lnTo>
                  <a:pt x="313" y="21"/>
                </a:lnTo>
                <a:lnTo>
                  <a:pt x="313" y="23"/>
                </a:lnTo>
                <a:lnTo>
                  <a:pt x="313" y="23"/>
                </a:lnTo>
                <a:lnTo>
                  <a:pt x="313" y="23"/>
                </a:lnTo>
                <a:lnTo>
                  <a:pt x="314" y="23"/>
                </a:lnTo>
                <a:lnTo>
                  <a:pt x="316" y="23"/>
                </a:lnTo>
                <a:lnTo>
                  <a:pt x="316" y="21"/>
                </a:lnTo>
                <a:lnTo>
                  <a:pt x="316" y="19"/>
                </a:lnTo>
                <a:lnTo>
                  <a:pt x="316" y="17"/>
                </a:lnTo>
                <a:lnTo>
                  <a:pt x="316" y="16"/>
                </a:lnTo>
                <a:lnTo>
                  <a:pt x="316" y="14"/>
                </a:lnTo>
                <a:lnTo>
                  <a:pt x="318" y="14"/>
                </a:lnTo>
                <a:lnTo>
                  <a:pt x="319" y="14"/>
                </a:lnTo>
                <a:lnTo>
                  <a:pt x="319" y="16"/>
                </a:lnTo>
                <a:lnTo>
                  <a:pt x="321" y="16"/>
                </a:lnTo>
                <a:lnTo>
                  <a:pt x="321" y="17"/>
                </a:lnTo>
                <a:lnTo>
                  <a:pt x="321" y="19"/>
                </a:lnTo>
                <a:lnTo>
                  <a:pt x="323" y="19"/>
                </a:lnTo>
                <a:lnTo>
                  <a:pt x="323" y="21"/>
                </a:lnTo>
                <a:lnTo>
                  <a:pt x="325" y="21"/>
                </a:lnTo>
                <a:lnTo>
                  <a:pt x="326" y="21"/>
                </a:lnTo>
                <a:lnTo>
                  <a:pt x="326" y="19"/>
                </a:lnTo>
                <a:lnTo>
                  <a:pt x="328" y="19"/>
                </a:lnTo>
                <a:lnTo>
                  <a:pt x="328" y="21"/>
                </a:lnTo>
                <a:lnTo>
                  <a:pt x="328" y="23"/>
                </a:lnTo>
                <a:lnTo>
                  <a:pt x="326" y="23"/>
                </a:lnTo>
                <a:lnTo>
                  <a:pt x="326" y="24"/>
                </a:lnTo>
                <a:lnTo>
                  <a:pt x="328" y="24"/>
                </a:lnTo>
                <a:lnTo>
                  <a:pt x="328" y="26"/>
                </a:lnTo>
                <a:lnTo>
                  <a:pt x="328" y="26"/>
                </a:lnTo>
                <a:lnTo>
                  <a:pt x="330" y="26"/>
                </a:lnTo>
                <a:lnTo>
                  <a:pt x="331" y="26"/>
                </a:lnTo>
                <a:lnTo>
                  <a:pt x="333" y="26"/>
                </a:lnTo>
                <a:lnTo>
                  <a:pt x="335" y="24"/>
                </a:lnTo>
                <a:lnTo>
                  <a:pt x="337" y="24"/>
                </a:lnTo>
                <a:lnTo>
                  <a:pt x="337" y="23"/>
                </a:lnTo>
                <a:lnTo>
                  <a:pt x="338" y="23"/>
                </a:lnTo>
                <a:lnTo>
                  <a:pt x="340" y="23"/>
                </a:lnTo>
                <a:lnTo>
                  <a:pt x="340" y="24"/>
                </a:lnTo>
                <a:lnTo>
                  <a:pt x="340" y="26"/>
                </a:lnTo>
                <a:lnTo>
                  <a:pt x="342" y="26"/>
                </a:lnTo>
                <a:lnTo>
                  <a:pt x="342" y="28"/>
                </a:lnTo>
                <a:lnTo>
                  <a:pt x="344" y="28"/>
                </a:lnTo>
                <a:lnTo>
                  <a:pt x="344" y="26"/>
                </a:lnTo>
                <a:lnTo>
                  <a:pt x="344" y="24"/>
                </a:lnTo>
                <a:lnTo>
                  <a:pt x="344" y="23"/>
                </a:lnTo>
                <a:lnTo>
                  <a:pt x="344" y="31"/>
                </a:lnTo>
                <a:lnTo>
                  <a:pt x="344" y="36"/>
                </a:lnTo>
                <a:lnTo>
                  <a:pt x="344" y="38"/>
                </a:lnTo>
                <a:lnTo>
                  <a:pt x="344" y="38"/>
                </a:lnTo>
                <a:lnTo>
                  <a:pt x="344" y="41"/>
                </a:lnTo>
                <a:lnTo>
                  <a:pt x="344" y="43"/>
                </a:lnTo>
                <a:lnTo>
                  <a:pt x="344" y="45"/>
                </a:lnTo>
                <a:lnTo>
                  <a:pt x="344" y="50"/>
                </a:lnTo>
                <a:lnTo>
                  <a:pt x="344" y="52"/>
                </a:lnTo>
                <a:lnTo>
                  <a:pt x="344" y="55"/>
                </a:lnTo>
                <a:lnTo>
                  <a:pt x="344" y="60"/>
                </a:lnTo>
                <a:lnTo>
                  <a:pt x="344" y="72"/>
                </a:lnTo>
                <a:lnTo>
                  <a:pt x="342" y="78"/>
                </a:lnTo>
                <a:lnTo>
                  <a:pt x="342" y="81"/>
                </a:lnTo>
                <a:lnTo>
                  <a:pt x="342" y="83"/>
                </a:lnTo>
                <a:lnTo>
                  <a:pt x="342" y="83"/>
                </a:lnTo>
                <a:lnTo>
                  <a:pt x="342" y="86"/>
                </a:lnTo>
                <a:lnTo>
                  <a:pt x="342" y="90"/>
                </a:lnTo>
                <a:lnTo>
                  <a:pt x="342" y="97"/>
                </a:lnTo>
                <a:lnTo>
                  <a:pt x="342" y="98"/>
                </a:lnTo>
                <a:lnTo>
                  <a:pt x="342" y="102"/>
                </a:lnTo>
                <a:lnTo>
                  <a:pt x="342" y="103"/>
                </a:lnTo>
                <a:lnTo>
                  <a:pt x="340" y="105"/>
                </a:lnTo>
                <a:lnTo>
                  <a:pt x="340" y="107"/>
                </a:lnTo>
                <a:lnTo>
                  <a:pt x="340" y="109"/>
                </a:lnTo>
                <a:lnTo>
                  <a:pt x="340" y="114"/>
                </a:lnTo>
                <a:lnTo>
                  <a:pt x="340" y="115"/>
                </a:lnTo>
                <a:lnTo>
                  <a:pt x="340" y="126"/>
                </a:lnTo>
                <a:lnTo>
                  <a:pt x="340" y="129"/>
                </a:lnTo>
                <a:lnTo>
                  <a:pt x="338" y="138"/>
                </a:lnTo>
                <a:lnTo>
                  <a:pt x="338" y="140"/>
                </a:lnTo>
                <a:lnTo>
                  <a:pt x="338" y="143"/>
                </a:lnTo>
                <a:lnTo>
                  <a:pt x="338" y="146"/>
                </a:lnTo>
                <a:lnTo>
                  <a:pt x="338" y="148"/>
                </a:lnTo>
                <a:lnTo>
                  <a:pt x="338" y="150"/>
                </a:lnTo>
                <a:lnTo>
                  <a:pt x="338" y="152"/>
                </a:lnTo>
                <a:lnTo>
                  <a:pt x="338" y="153"/>
                </a:lnTo>
                <a:lnTo>
                  <a:pt x="337" y="155"/>
                </a:lnTo>
                <a:lnTo>
                  <a:pt x="337" y="157"/>
                </a:lnTo>
                <a:lnTo>
                  <a:pt x="337" y="158"/>
                </a:lnTo>
                <a:lnTo>
                  <a:pt x="337" y="160"/>
                </a:lnTo>
                <a:lnTo>
                  <a:pt x="337" y="164"/>
                </a:lnTo>
                <a:lnTo>
                  <a:pt x="337" y="167"/>
                </a:lnTo>
                <a:lnTo>
                  <a:pt x="337" y="174"/>
                </a:lnTo>
                <a:lnTo>
                  <a:pt x="337" y="177"/>
                </a:lnTo>
                <a:lnTo>
                  <a:pt x="337" y="181"/>
                </a:lnTo>
                <a:lnTo>
                  <a:pt x="337" y="183"/>
                </a:lnTo>
                <a:lnTo>
                  <a:pt x="337" y="184"/>
                </a:lnTo>
                <a:lnTo>
                  <a:pt x="335" y="189"/>
                </a:lnTo>
                <a:lnTo>
                  <a:pt x="335" y="189"/>
                </a:lnTo>
                <a:lnTo>
                  <a:pt x="335" y="191"/>
                </a:lnTo>
                <a:lnTo>
                  <a:pt x="335" y="193"/>
                </a:lnTo>
                <a:lnTo>
                  <a:pt x="335" y="196"/>
                </a:lnTo>
                <a:lnTo>
                  <a:pt x="335" y="198"/>
                </a:lnTo>
                <a:lnTo>
                  <a:pt x="335" y="200"/>
                </a:lnTo>
                <a:lnTo>
                  <a:pt x="335" y="201"/>
                </a:lnTo>
                <a:lnTo>
                  <a:pt x="335" y="203"/>
                </a:lnTo>
                <a:lnTo>
                  <a:pt x="335" y="205"/>
                </a:lnTo>
                <a:lnTo>
                  <a:pt x="335" y="212"/>
                </a:lnTo>
                <a:lnTo>
                  <a:pt x="333" y="217"/>
                </a:lnTo>
                <a:lnTo>
                  <a:pt x="333" y="222"/>
                </a:lnTo>
                <a:lnTo>
                  <a:pt x="333" y="229"/>
                </a:lnTo>
                <a:lnTo>
                  <a:pt x="333" y="231"/>
                </a:lnTo>
                <a:lnTo>
                  <a:pt x="333" y="234"/>
                </a:lnTo>
                <a:lnTo>
                  <a:pt x="333" y="234"/>
                </a:lnTo>
                <a:lnTo>
                  <a:pt x="333" y="239"/>
                </a:lnTo>
                <a:lnTo>
                  <a:pt x="337" y="239"/>
                </a:lnTo>
                <a:lnTo>
                  <a:pt x="335" y="243"/>
                </a:lnTo>
                <a:lnTo>
                  <a:pt x="335" y="244"/>
                </a:lnTo>
                <a:lnTo>
                  <a:pt x="335" y="250"/>
                </a:lnTo>
                <a:lnTo>
                  <a:pt x="335" y="257"/>
                </a:lnTo>
                <a:lnTo>
                  <a:pt x="335" y="258"/>
                </a:lnTo>
                <a:lnTo>
                  <a:pt x="335" y="260"/>
                </a:lnTo>
                <a:lnTo>
                  <a:pt x="335" y="262"/>
                </a:lnTo>
                <a:lnTo>
                  <a:pt x="335" y="272"/>
                </a:lnTo>
                <a:lnTo>
                  <a:pt x="333" y="279"/>
                </a:lnTo>
                <a:lnTo>
                  <a:pt x="333" y="279"/>
                </a:lnTo>
                <a:lnTo>
                  <a:pt x="333" y="281"/>
                </a:lnTo>
                <a:lnTo>
                  <a:pt x="333" y="286"/>
                </a:lnTo>
                <a:lnTo>
                  <a:pt x="333" y="287"/>
                </a:lnTo>
                <a:lnTo>
                  <a:pt x="333" y="289"/>
                </a:lnTo>
                <a:lnTo>
                  <a:pt x="333" y="293"/>
                </a:lnTo>
                <a:lnTo>
                  <a:pt x="333" y="294"/>
                </a:lnTo>
                <a:lnTo>
                  <a:pt x="333" y="298"/>
                </a:lnTo>
                <a:lnTo>
                  <a:pt x="333" y="300"/>
                </a:lnTo>
                <a:lnTo>
                  <a:pt x="333" y="303"/>
                </a:lnTo>
                <a:lnTo>
                  <a:pt x="333" y="306"/>
                </a:lnTo>
                <a:lnTo>
                  <a:pt x="331" y="315"/>
                </a:lnTo>
                <a:lnTo>
                  <a:pt x="331" y="317"/>
                </a:lnTo>
                <a:lnTo>
                  <a:pt x="331" y="322"/>
                </a:lnTo>
                <a:lnTo>
                  <a:pt x="331" y="325"/>
                </a:lnTo>
                <a:lnTo>
                  <a:pt x="331" y="329"/>
                </a:lnTo>
                <a:lnTo>
                  <a:pt x="328" y="327"/>
                </a:lnTo>
                <a:lnTo>
                  <a:pt x="326" y="327"/>
                </a:lnTo>
                <a:lnTo>
                  <a:pt x="325" y="327"/>
                </a:lnTo>
                <a:lnTo>
                  <a:pt x="321" y="327"/>
                </a:lnTo>
                <a:lnTo>
                  <a:pt x="319" y="327"/>
                </a:lnTo>
                <a:lnTo>
                  <a:pt x="318" y="327"/>
                </a:lnTo>
                <a:lnTo>
                  <a:pt x="316" y="327"/>
                </a:lnTo>
                <a:lnTo>
                  <a:pt x="314" y="327"/>
                </a:lnTo>
                <a:lnTo>
                  <a:pt x="313" y="327"/>
                </a:lnTo>
                <a:lnTo>
                  <a:pt x="309" y="327"/>
                </a:lnTo>
                <a:lnTo>
                  <a:pt x="307" y="327"/>
                </a:lnTo>
                <a:lnTo>
                  <a:pt x="307" y="325"/>
                </a:lnTo>
                <a:lnTo>
                  <a:pt x="306" y="325"/>
                </a:lnTo>
                <a:lnTo>
                  <a:pt x="301" y="325"/>
                </a:lnTo>
                <a:lnTo>
                  <a:pt x="290" y="325"/>
                </a:lnTo>
                <a:lnTo>
                  <a:pt x="287" y="325"/>
                </a:lnTo>
                <a:lnTo>
                  <a:pt x="276" y="325"/>
                </a:lnTo>
                <a:lnTo>
                  <a:pt x="275" y="325"/>
                </a:lnTo>
                <a:lnTo>
                  <a:pt x="273" y="325"/>
                </a:lnTo>
                <a:lnTo>
                  <a:pt x="266" y="325"/>
                </a:lnTo>
                <a:lnTo>
                  <a:pt x="256" y="325"/>
                </a:lnTo>
                <a:lnTo>
                  <a:pt x="244" y="324"/>
                </a:lnTo>
                <a:lnTo>
                  <a:pt x="239" y="324"/>
                </a:lnTo>
                <a:lnTo>
                  <a:pt x="237" y="324"/>
                </a:lnTo>
                <a:lnTo>
                  <a:pt x="237" y="324"/>
                </a:lnTo>
                <a:lnTo>
                  <a:pt x="235" y="324"/>
                </a:lnTo>
                <a:lnTo>
                  <a:pt x="232" y="324"/>
                </a:lnTo>
                <a:lnTo>
                  <a:pt x="223" y="322"/>
                </a:lnTo>
                <a:lnTo>
                  <a:pt x="223" y="322"/>
                </a:lnTo>
                <a:lnTo>
                  <a:pt x="221" y="322"/>
                </a:lnTo>
                <a:lnTo>
                  <a:pt x="209" y="322"/>
                </a:lnTo>
                <a:lnTo>
                  <a:pt x="206" y="322"/>
                </a:lnTo>
                <a:lnTo>
                  <a:pt x="204" y="322"/>
                </a:lnTo>
                <a:lnTo>
                  <a:pt x="201" y="322"/>
                </a:lnTo>
                <a:lnTo>
                  <a:pt x="199" y="322"/>
                </a:lnTo>
                <a:lnTo>
                  <a:pt x="196" y="322"/>
                </a:lnTo>
                <a:lnTo>
                  <a:pt x="192" y="322"/>
                </a:lnTo>
                <a:lnTo>
                  <a:pt x="192" y="322"/>
                </a:lnTo>
                <a:lnTo>
                  <a:pt x="190" y="320"/>
                </a:lnTo>
                <a:lnTo>
                  <a:pt x="189" y="320"/>
                </a:lnTo>
                <a:lnTo>
                  <a:pt x="187" y="320"/>
                </a:lnTo>
                <a:lnTo>
                  <a:pt x="184" y="320"/>
                </a:lnTo>
                <a:lnTo>
                  <a:pt x="182" y="320"/>
                </a:lnTo>
                <a:lnTo>
                  <a:pt x="177" y="320"/>
                </a:lnTo>
                <a:lnTo>
                  <a:pt x="177" y="320"/>
                </a:lnTo>
                <a:lnTo>
                  <a:pt x="168" y="320"/>
                </a:lnTo>
                <a:lnTo>
                  <a:pt x="165" y="320"/>
                </a:lnTo>
                <a:lnTo>
                  <a:pt x="158" y="320"/>
                </a:lnTo>
                <a:lnTo>
                  <a:pt x="156" y="320"/>
                </a:lnTo>
                <a:lnTo>
                  <a:pt x="154" y="320"/>
                </a:lnTo>
                <a:lnTo>
                  <a:pt x="151" y="318"/>
                </a:lnTo>
                <a:lnTo>
                  <a:pt x="147" y="318"/>
                </a:lnTo>
                <a:lnTo>
                  <a:pt x="146" y="318"/>
                </a:lnTo>
                <a:lnTo>
                  <a:pt x="144" y="318"/>
                </a:lnTo>
                <a:lnTo>
                  <a:pt x="139" y="318"/>
                </a:lnTo>
                <a:lnTo>
                  <a:pt x="137" y="318"/>
                </a:lnTo>
                <a:lnTo>
                  <a:pt x="134" y="318"/>
                </a:lnTo>
                <a:lnTo>
                  <a:pt x="132" y="318"/>
                </a:lnTo>
                <a:lnTo>
                  <a:pt x="123" y="318"/>
                </a:lnTo>
                <a:lnTo>
                  <a:pt x="116" y="318"/>
                </a:lnTo>
                <a:lnTo>
                  <a:pt x="115" y="318"/>
                </a:lnTo>
                <a:lnTo>
                  <a:pt x="110" y="317"/>
                </a:lnTo>
                <a:lnTo>
                  <a:pt x="99" y="317"/>
                </a:lnTo>
                <a:lnTo>
                  <a:pt x="87" y="317"/>
                </a:lnTo>
                <a:lnTo>
                  <a:pt x="87" y="317"/>
                </a:lnTo>
                <a:lnTo>
                  <a:pt x="84" y="317"/>
                </a:lnTo>
                <a:lnTo>
                  <a:pt x="82" y="317"/>
                </a:lnTo>
                <a:lnTo>
                  <a:pt x="80" y="317"/>
                </a:lnTo>
                <a:lnTo>
                  <a:pt x="75" y="317"/>
                </a:lnTo>
                <a:lnTo>
                  <a:pt x="72" y="315"/>
                </a:lnTo>
                <a:lnTo>
                  <a:pt x="65" y="315"/>
                </a:lnTo>
                <a:lnTo>
                  <a:pt x="55" y="315"/>
                </a:lnTo>
                <a:lnTo>
                  <a:pt x="48" y="315"/>
                </a:lnTo>
                <a:lnTo>
                  <a:pt x="44" y="315"/>
                </a:lnTo>
                <a:lnTo>
                  <a:pt x="41" y="315"/>
                </a:lnTo>
                <a:lnTo>
                  <a:pt x="37" y="313"/>
                </a:lnTo>
                <a:lnTo>
                  <a:pt x="34" y="313"/>
                </a:lnTo>
                <a:lnTo>
                  <a:pt x="30" y="313"/>
                </a:lnTo>
                <a:lnTo>
                  <a:pt x="27" y="313"/>
                </a:lnTo>
                <a:lnTo>
                  <a:pt x="15" y="313"/>
                </a:lnTo>
                <a:lnTo>
                  <a:pt x="13" y="313"/>
                </a:lnTo>
                <a:lnTo>
                  <a:pt x="8" y="313"/>
                </a:lnTo>
                <a:lnTo>
                  <a:pt x="0" y="312"/>
                </a:lnTo>
                <a:lnTo>
                  <a:pt x="0" y="310"/>
                </a:lnTo>
                <a:lnTo>
                  <a:pt x="0" y="301"/>
                </a:lnTo>
                <a:lnTo>
                  <a:pt x="0" y="298"/>
                </a:lnTo>
                <a:lnTo>
                  <a:pt x="0" y="294"/>
                </a:lnTo>
                <a:lnTo>
                  <a:pt x="0" y="291"/>
                </a:lnTo>
                <a:lnTo>
                  <a:pt x="0" y="287"/>
                </a:lnTo>
                <a:lnTo>
                  <a:pt x="0" y="284"/>
                </a:lnTo>
                <a:lnTo>
                  <a:pt x="0" y="281"/>
                </a:lnTo>
                <a:lnTo>
                  <a:pt x="0" y="279"/>
                </a:lnTo>
                <a:lnTo>
                  <a:pt x="0" y="275"/>
                </a:lnTo>
                <a:lnTo>
                  <a:pt x="0" y="269"/>
                </a:lnTo>
                <a:lnTo>
                  <a:pt x="0" y="265"/>
                </a:lnTo>
                <a:lnTo>
                  <a:pt x="0" y="260"/>
                </a:lnTo>
                <a:lnTo>
                  <a:pt x="0" y="257"/>
                </a:lnTo>
                <a:lnTo>
                  <a:pt x="0" y="255"/>
                </a:lnTo>
                <a:lnTo>
                  <a:pt x="0" y="253"/>
                </a:lnTo>
                <a:lnTo>
                  <a:pt x="0" y="246"/>
                </a:lnTo>
                <a:lnTo>
                  <a:pt x="1" y="246"/>
                </a:lnTo>
                <a:lnTo>
                  <a:pt x="1" y="243"/>
                </a:lnTo>
                <a:lnTo>
                  <a:pt x="1" y="239"/>
                </a:lnTo>
                <a:lnTo>
                  <a:pt x="1" y="234"/>
                </a:lnTo>
                <a:lnTo>
                  <a:pt x="1" y="231"/>
                </a:lnTo>
                <a:lnTo>
                  <a:pt x="1" y="222"/>
                </a:lnTo>
                <a:lnTo>
                  <a:pt x="1" y="220"/>
                </a:lnTo>
                <a:lnTo>
                  <a:pt x="1" y="219"/>
                </a:lnTo>
                <a:lnTo>
                  <a:pt x="1" y="215"/>
                </a:lnTo>
                <a:lnTo>
                  <a:pt x="1" y="213"/>
                </a:lnTo>
                <a:lnTo>
                  <a:pt x="1" y="210"/>
                </a:lnTo>
                <a:lnTo>
                  <a:pt x="1" y="207"/>
                </a:lnTo>
                <a:lnTo>
                  <a:pt x="1" y="200"/>
                </a:lnTo>
                <a:lnTo>
                  <a:pt x="1" y="196"/>
                </a:lnTo>
                <a:lnTo>
                  <a:pt x="1" y="191"/>
                </a:lnTo>
                <a:lnTo>
                  <a:pt x="3" y="189"/>
                </a:lnTo>
                <a:lnTo>
                  <a:pt x="3" y="188"/>
                </a:lnTo>
                <a:lnTo>
                  <a:pt x="3" y="186"/>
                </a:lnTo>
                <a:lnTo>
                  <a:pt x="3" y="172"/>
                </a:lnTo>
                <a:lnTo>
                  <a:pt x="3" y="169"/>
                </a:lnTo>
                <a:lnTo>
                  <a:pt x="3" y="167"/>
                </a:lnTo>
                <a:lnTo>
                  <a:pt x="3" y="165"/>
                </a:lnTo>
                <a:lnTo>
                  <a:pt x="3" y="164"/>
                </a:lnTo>
                <a:lnTo>
                  <a:pt x="3" y="160"/>
                </a:lnTo>
                <a:lnTo>
                  <a:pt x="3" y="157"/>
                </a:lnTo>
                <a:lnTo>
                  <a:pt x="3" y="152"/>
                </a:lnTo>
                <a:lnTo>
                  <a:pt x="3" y="145"/>
                </a:lnTo>
                <a:lnTo>
                  <a:pt x="3" y="143"/>
                </a:lnTo>
                <a:lnTo>
                  <a:pt x="3" y="141"/>
                </a:lnTo>
                <a:lnTo>
                  <a:pt x="5" y="134"/>
                </a:lnTo>
                <a:lnTo>
                  <a:pt x="5" y="133"/>
                </a:lnTo>
                <a:lnTo>
                  <a:pt x="5" y="129"/>
                </a:lnTo>
                <a:lnTo>
                  <a:pt x="5" y="122"/>
                </a:lnTo>
                <a:lnTo>
                  <a:pt x="5" y="119"/>
                </a:lnTo>
                <a:lnTo>
                  <a:pt x="5" y="112"/>
                </a:lnTo>
                <a:lnTo>
                  <a:pt x="5" y="98"/>
                </a:lnTo>
                <a:lnTo>
                  <a:pt x="5" y="97"/>
                </a:lnTo>
                <a:lnTo>
                  <a:pt x="5" y="95"/>
                </a:lnTo>
                <a:lnTo>
                  <a:pt x="5" y="93"/>
                </a:lnTo>
                <a:lnTo>
                  <a:pt x="5" y="90"/>
                </a:lnTo>
                <a:lnTo>
                  <a:pt x="6" y="86"/>
                </a:lnTo>
                <a:lnTo>
                  <a:pt x="6" y="84"/>
                </a:lnTo>
                <a:lnTo>
                  <a:pt x="6" y="83"/>
                </a:lnTo>
                <a:lnTo>
                  <a:pt x="6" y="74"/>
                </a:lnTo>
                <a:lnTo>
                  <a:pt x="6" y="72"/>
                </a:lnTo>
                <a:lnTo>
                  <a:pt x="6" y="69"/>
                </a:lnTo>
                <a:lnTo>
                  <a:pt x="6" y="67"/>
                </a:lnTo>
                <a:lnTo>
                  <a:pt x="6" y="66"/>
                </a:lnTo>
                <a:lnTo>
                  <a:pt x="6" y="64"/>
                </a:lnTo>
                <a:lnTo>
                  <a:pt x="6" y="62"/>
                </a:lnTo>
                <a:lnTo>
                  <a:pt x="6" y="57"/>
                </a:lnTo>
                <a:lnTo>
                  <a:pt x="6" y="55"/>
                </a:lnTo>
                <a:lnTo>
                  <a:pt x="6" y="54"/>
                </a:lnTo>
                <a:lnTo>
                  <a:pt x="6" y="54"/>
                </a:lnTo>
                <a:lnTo>
                  <a:pt x="6" y="47"/>
                </a:lnTo>
                <a:lnTo>
                  <a:pt x="6" y="40"/>
                </a:lnTo>
                <a:lnTo>
                  <a:pt x="6" y="38"/>
                </a:lnTo>
                <a:lnTo>
                  <a:pt x="6" y="38"/>
                </a:lnTo>
                <a:lnTo>
                  <a:pt x="6" y="36"/>
                </a:lnTo>
                <a:lnTo>
                  <a:pt x="6" y="35"/>
                </a:lnTo>
                <a:lnTo>
                  <a:pt x="6" y="33"/>
                </a:lnTo>
                <a:lnTo>
                  <a:pt x="6" y="29"/>
                </a:lnTo>
                <a:lnTo>
                  <a:pt x="6" y="28"/>
                </a:lnTo>
                <a:lnTo>
                  <a:pt x="8" y="23"/>
                </a:lnTo>
                <a:lnTo>
                  <a:pt x="6" y="23"/>
                </a:lnTo>
                <a:lnTo>
                  <a:pt x="8" y="19"/>
                </a:lnTo>
                <a:lnTo>
                  <a:pt x="8" y="12"/>
                </a:lnTo>
                <a:lnTo>
                  <a:pt x="8" y="10"/>
                </a:lnTo>
                <a:lnTo>
                  <a:pt x="8" y="9"/>
                </a:lnTo>
                <a:lnTo>
                  <a:pt x="8" y="4"/>
                </a:lnTo>
                <a:lnTo>
                  <a:pt x="8" y="0"/>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5" name="Freeform 213"/>
          <p:cNvSpPr>
            <a:spLocks/>
          </p:cNvSpPr>
          <p:nvPr/>
        </p:nvSpPr>
        <p:spPr bwMode="auto">
          <a:xfrm>
            <a:off x="5720953" y="3925491"/>
            <a:ext cx="444104" cy="385763"/>
          </a:xfrm>
          <a:custGeom>
            <a:avLst/>
            <a:gdLst/>
            <a:ahLst/>
            <a:cxnLst>
              <a:cxn ang="0">
                <a:pos x="24" y="0"/>
              </a:cxn>
              <a:cxn ang="0">
                <a:pos x="53" y="0"/>
              </a:cxn>
              <a:cxn ang="0">
                <a:pos x="88" y="0"/>
              </a:cxn>
              <a:cxn ang="0">
                <a:pos x="115" y="2"/>
              </a:cxn>
              <a:cxn ang="0">
                <a:pos x="146" y="4"/>
              </a:cxn>
              <a:cxn ang="0">
                <a:pos x="148" y="12"/>
              </a:cxn>
              <a:cxn ang="0">
                <a:pos x="149" y="21"/>
              </a:cxn>
              <a:cxn ang="0">
                <a:pos x="155" y="29"/>
              </a:cxn>
              <a:cxn ang="0">
                <a:pos x="158" y="38"/>
              </a:cxn>
              <a:cxn ang="0">
                <a:pos x="160" y="43"/>
              </a:cxn>
              <a:cxn ang="0">
                <a:pos x="167" y="50"/>
              </a:cxn>
              <a:cxn ang="0">
                <a:pos x="175" y="53"/>
              </a:cxn>
              <a:cxn ang="0">
                <a:pos x="179" y="59"/>
              </a:cxn>
              <a:cxn ang="0">
                <a:pos x="180" y="67"/>
              </a:cxn>
              <a:cxn ang="0">
                <a:pos x="189" y="71"/>
              </a:cxn>
              <a:cxn ang="0">
                <a:pos x="198" y="65"/>
              </a:cxn>
              <a:cxn ang="0">
                <a:pos x="208" y="64"/>
              </a:cxn>
              <a:cxn ang="0">
                <a:pos x="215" y="57"/>
              </a:cxn>
              <a:cxn ang="0">
                <a:pos x="220" y="52"/>
              </a:cxn>
              <a:cxn ang="0">
                <a:pos x="232" y="50"/>
              </a:cxn>
              <a:cxn ang="0">
                <a:pos x="241" y="53"/>
              </a:cxn>
              <a:cxn ang="0">
                <a:pos x="249" y="52"/>
              </a:cxn>
              <a:cxn ang="0">
                <a:pos x="254" y="40"/>
              </a:cxn>
              <a:cxn ang="0">
                <a:pos x="263" y="33"/>
              </a:cxn>
              <a:cxn ang="0">
                <a:pos x="272" y="26"/>
              </a:cxn>
              <a:cxn ang="0">
                <a:pos x="275" y="40"/>
              </a:cxn>
              <a:cxn ang="0">
                <a:pos x="273" y="71"/>
              </a:cxn>
              <a:cxn ang="0">
                <a:pos x="273" y="102"/>
              </a:cxn>
              <a:cxn ang="0">
                <a:pos x="273" y="131"/>
              </a:cxn>
              <a:cxn ang="0">
                <a:pos x="299" y="150"/>
              </a:cxn>
              <a:cxn ang="0">
                <a:pos x="337" y="169"/>
              </a:cxn>
              <a:cxn ang="0">
                <a:pos x="368" y="186"/>
              </a:cxn>
              <a:cxn ang="0">
                <a:pos x="373" y="201"/>
              </a:cxn>
              <a:cxn ang="0">
                <a:pos x="373" y="241"/>
              </a:cxn>
              <a:cxn ang="0">
                <a:pos x="373" y="274"/>
              </a:cxn>
              <a:cxn ang="0">
                <a:pos x="371" y="301"/>
              </a:cxn>
              <a:cxn ang="0">
                <a:pos x="363" y="324"/>
              </a:cxn>
              <a:cxn ang="0">
                <a:pos x="330" y="324"/>
              </a:cxn>
              <a:cxn ang="0">
                <a:pos x="296" y="324"/>
              </a:cxn>
              <a:cxn ang="0">
                <a:pos x="251" y="322"/>
              </a:cxn>
              <a:cxn ang="0">
                <a:pos x="217" y="322"/>
              </a:cxn>
              <a:cxn ang="0">
                <a:pos x="192" y="320"/>
              </a:cxn>
              <a:cxn ang="0">
                <a:pos x="170" y="320"/>
              </a:cxn>
              <a:cxn ang="0">
                <a:pos x="151" y="318"/>
              </a:cxn>
              <a:cxn ang="0">
                <a:pos x="113" y="318"/>
              </a:cxn>
              <a:cxn ang="0">
                <a:pos x="75" y="317"/>
              </a:cxn>
              <a:cxn ang="0">
                <a:pos x="46" y="317"/>
              </a:cxn>
              <a:cxn ang="0">
                <a:pos x="20" y="317"/>
              </a:cxn>
              <a:cxn ang="0">
                <a:pos x="5" y="306"/>
              </a:cxn>
              <a:cxn ang="0">
                <a:pos x="5" y="274"/>
              </a:cxn>
              <a:cxn ang="0">
                <a:pos x="7" y="246"/>
              </a:cxn>
              <a:cxn ang="0">
                <a:pos x="7" y="224"/>
              </a:cxn>
              <a:cxn ang="0">
                <a:pos x="7" y="203"/>
              </a:cxn>
              <a:cxn ang="0">
                <a:pos x="8" y="176"/>
              </a:cxn>
              <a:cxn ang="0">
                <a:pos x="8" y="134"/>
              </a:cxn>
              <a:cxn ang="0">
                <a:pos x="0" y="124"/>
              </a:cxn>
              <a:cxn ang="0">
                <a:pos x="2" y="102"/>
              </a:cxn>
              <a:cxn ang="0">
                <a:pos x="2" y="71"/>
              </a:cxn>
              <a:cxn ang="0">
                <a:pos x="2" y="53"/>
              </a:cxn>
              <a:cxn ang="0">
                <a:pos x="2" y="21"/>
              </a:cxn>
            </a:cxnLst>
            <a:rect l="0" t="0" r="r" b="b"/>
            <a:pathLst>
              <a:path w="373" h="324">
                <a:moveTo>
                  <a:pt x="3" y="0"/>
                </a:moveTo>
                <a:lnTo>
                  <a:pt x="7" y="0"/>
                </a:lnTo>
                <a:lnTo>
                  <a:pt x="8" y="0"/>
                </a:lnTo>
                <a:lnTo>
                  <a:pt x="8" y="0"/>
                </a:lnTo>
                <a:lnTo>
                  <a:pt x="15" y="0"/>
                </a:lnTo>
                <a:lnTo>
                  <a:pt x="19" y="0"/>
                </a:lnTo>
                <a:lnTo>
                  <a:pt x="20" y="0"/>
                </a:lnTo>
                <a:lnTo>
                  <a:pt x="24" y="0"/>
                </a:lnTo>
                <a:lnTo>
                  <a:pt x="27" y="0"/>
                </a:lnTo>
                <a:lnTo>
                  <a:pt x="29" y="0"/>
                </a:lnTo>
                <a:lnTo>
                  <a:pt x="31" y="0"/>
                </a:lnTo>
                <a:lnTo>
                  <a:pt x="36" y="0"/>
                </a:lnTo>
                <a:lnTo>
                  <a:pt x="43" y="0"/>
                </a:lnTo>
                <a:lnTo>
                  <a:pt x="46" y="0"/>
                </a:lnTo>
                <a:lnTo>
                  <a:pt x="48" y="0"/>
                </a:lnTo>
                <a:lnTo>
                  <a:pt x="53" y="0"/>
                </a:lnTo>
                <a:lnTo>
                  <a:pt x="55" y="0"/>
                </a:lnTo>
                <a:lnTo>
                  <a:pt x="55" y="0"/>
                </a:lnTo>
                <a:lnTo>
                  <a:pt x="57" y="0"/>
                </a:lnTo>
                <a:lnTo>
                  <a:pt x="62" y="0"/>
                </a:lnTo>
                <a:lnTo>
                  <a:pt x="63" y="0"/>
                </a:lnTo>
                <a:lnTo>
                  <a:pt x="67" y="0"/>
                </a:lnTo>
                <a:lnTo>
                  <a:pt x="69" y="0"/>
                </a:lnTo>
                <a:lnTo>
                  <a:pt x="88" y="0"/>
                </a:lnTo>
                <a:lnTo>
                  <a:pt x="91" y="0"/>
                </a:lnTo>
                <a:lnTo>
                  <a:pt x="94" y="0"/>
                </a:lnTo>
                <a:lnTo>
                  <a:pt x="96" y="0"/>
                </a:lnTo>
                <a:lnTo>
                  <a:pt x="100" y="0"/>
                </a:lnTo>
                <a:lnTo>
                  <a:pt x="100" y="0"/>
                </a:lnTo>
                <a:lnTo>
                  <a:pt x="101" y="0"/>
                </a:lnTo>
                <a:lnTo>
                  <a:pt x="105" y="0"/>
                </a:lnTo>
                <a:lnTo>
                  <a:pt x="115" y="2"/>
                </a:lnTo>
                <a:lnTo>
                  <a:pt x="122" y="2"/>
                </a:lnTo>
                <a:lnTo>
                  <a:pt x="125" y="2"/>
                </a:lnTo>
                <a:lnTo>
                  <a:pt x="139" y="2"/>
                </a:lnTo>
                <a:lnTo>
                  <a:pt x="141" y="2"/>
                </a:lnTo>
                <a:lnTo>
                  <a:pt x="144" y="2"/>
                </a:lnTo>
                <a:lnTo>
                  <a:pt x="144" y="2"/>
                </a:lnTo>
                <a:lnTo>
                  <a:pt x="144" y="4"/>
                </a:lnTo>
                <a:lnTo>
                  <a:pt x="146" y="4"/>
                </a:lnTo>
                <a:lnTo>
                  <a:pt x="146" y="5"/>
                </a:lnTo>
                <a:lnTo>
                  <a:pt x="146" y="7"/>
                </a:lnTo>
                <a:lnTo>
                  <a:pt x="144" y="7"/>
                </a:lnTo>
                <a:lnTo>
                  <a:pt x="146" y="7"/>
                </a:lnTo>
                <a:lnTo>
                  <a:pt x="146" y="9"/>
                </a:lnTo>
                <a:lnTo>
                  <a:pt x="146" y="10"/>
                </a:lnTo>
                <a:lnTo>
                  <a:pt x="148" y="10"/>
                </a:lnTo>
                <a:lnTo>
                  <a:pt x="148" y="12"/>
                </a:lnTo>
                <a:lnTo>
                  <a:pt x="148" y="14"/>
                </a:lnTo>
                <a:lnTo>
                  <a:pt x="146" y="14"/>
                </a:lnTo>
                <a:lnTo>
                  <a:pt x="146" y="16"/>
                </a:lnTo>
                <a:lnTo>
                  <a:pt x="146" y="17"/>
                </a:lnTo>
                <a:lnTo>
                  <a:pt x="148" y="17"/>
                </a:lnTo>
                <a:lnTo>
                  <a:pt x="149" y="17"/>
                </a:lnTo>
                <a:lnTo>
                  <a:pt x="149" y="19"/>
                </a:lnTo>
                <a:lnTo>
                  <a:pt x="149" y="21"/>
                </a:lnTo>
                <a:lnTo>
                  <a:pt x="149" y="22"/>
                </a:lnTo>
                <a:lnTo>
                  <a:pt x="149" y="22"/>
                </a:lnTo>
                <a:lnTo>
                  <a:pt x="149" y="24"/>
                </a:lnTo>
                <a:lnTo>
                  <a:pt x="151" y="24"/>
                </a:lnTo>
                <a:lnTo>
                  <a:pt x="151" y="26"/>
                </a:lnTo>
                <a:lnTo>
                  <a:pt x="153" y="28"/>
                </a:lnTo>
                <a:lnTo>
                  <a:pt x="153" y="29"/>
                </a:lnTo>
                <a:lnTo>
                  <a:pt x="155" y="29"/>
                </a:lnTo>
                <a:lnTo>
                  <a:pt x="156" y="31"/>
                </a:lnTo>
                <a:lnTo>
                  <a:pt x="158" y="31"/>
                </a:lnTo>
                <a:lnTo>
                  <a:pt x="158" y="33"/>
                </a:lnTo>
                <a:lnTo>
                  <a:pt x="160" y="33"/>
                </a:lnTo>
                <a:lnTo>
                  <a:pt x="160" y="34"/>
                </a:lnTo>
                <a:lnTo>
                  <a:pt x="158" y="34"/>
                </a:lnTo>
                <a:lnTo>
                  <a:pt x="158" y="36"/>
                </a:lnTo>
                <a:lnTo>
                  <a:pt x="158" y="38"/>
                </a:lnTo>
                <a:lnTo>
                  <a:pt x="160" y="38"/>
                </a:lnTo>
                <a:lnTo>
                  <a:pt x="160" y="38"/>
                </a:lnTo>
                <a:lnTo>
                  <a:pt x="158" y="38"/>
                </a:lnTo>
                <a:lnTo>
                  <a:pt x="158" y="40"/>
                </a:lnTo>
                <a:lnTo>
                  <a:pt x="158" y="41"/>
                </a:lnTo>
                <a:lnTo>
                  <a:pt x="160" y="41"/>
                </a:lnTo>
                <a:lnTo>
                  <a:pt x="160" y="41"/>
                </a:lnTo>
                <a:lnTo>
                  <a:pt x="160" y="43"/>
                </a:lnTo>
                <a:lnTo>
                  <a:pt x="160" y="45"/>
                </a:lnTo>
                <a:lnTo>
                  <a:pt x="162" y="45"/>
                </a:lnTo>
                <a:lnTo>
                  <a:pt x="163" y="45"/>
                </a:lnTo>
                <a:lnTo>
                  <a:pt x="165" y="45"/>
                </a:lnTo>
                <a:lnTo>
                  <a:pt x="165" y="47"/>
                </a:lnTo>
                <a:lnTo>
                  <a:pt x="165" y="48"/>
                </a:lnTo>
                <a:lnTo>
                  <a:pt x="167" y="48"/>
                </a:lnTo>
                <a:lnTo>
                  <a:pt x="167" y="50"/>
                </a:lnTo>
                <a:lnTo>
                  <a:pt x="167" y="52"/>
                </a:lnTo>
                <a:lnTo>
                  <a:pt x="168" y="52"/>
                </a:lnTo>
                <a:lnTo>
                  <a:pt x="170" y="52"/>
                </a:lnTo>
                <a:lnTo>
                  <a:pt x="170" y="53"/>
                </a:lnTo>
                <a:lnTo>
                  <a:pt x="172" y="53"/>
                </a:lnTo>
                <a:lnTo>
                  <a:pt x="172" y="53"/>
                </a:lnTo>
                <a:lnTo>
                  <a:pt x="174" y="53"/>
                </a:lnTo>
                <a:lnTo>
                  <a:pt x="175" y="53"/>
                </a:lnTo>
                <a:lnTo>
                  <a:pt x="175" y="53"/>
                </a:lnTo>
                <a:lnTo>
                  <a:pt x="175" y="55"/>
                </a:lnTo>
                <a:lnTo>
                  <a:pt x="175" y="57"/>
                </a:lnTo>
                <a:lnTo>
                  <a:pt x="177" y="57"/>
                </a:lnTo>
                <a:lnTo>
                  <a:pt x="177" y="59"/>
                </a:lnTo>
                <a:lnTo>
                  <a:pt x="177" y="60"/>
                </a:lnTo>
                <a:lnTo>
                  <a:pt x="177" y="59"/>
                </a:lnTo>
                <a:lnTo>
                  <a:pt x="179" y="59"/>
                </a:lnTo>
                <a:lnTo>
                  <a:pt x="179" y="60"/>
                </a:lnTo>
                <a:lnTo>
                  <a:pt x="177" y="60"/>
                </a:lnTo>
                <a:lnTo>
                  <a:pt x="179" y="62"/>
                </a:lnTo>
                <a:lnTo>
                  <a:pt x="180" y="62"/>
                </a:lnTo>
                <a:lnTo>
                  <a:pt x="180" y="64"/>
                </a:lnTo>
                <a:lnTo>
                  <a:pt x="179" y="64"/>
                </a:lnTo>
                <a:lnTo>
                  <a:pt x="179" y="65"/>
                </a:lnTo>
                <a:lnTo>
                  <a:pt x="180" y="67"/>
                </a:lnTo>
                <a:lnTo>
                  <a:pt x="179" y="67"/>
                </a:lnTo>
                <a:lnTo>
                  <a:pt x="180" y="67"/>
                </a:lnTo>
                <a:lnTo>
                  <a:pt x="182" y="69"/>
                </a:lnTo>
                <a:lnTo>
                  <a:pt x="184" y="69"/>
                </a:lnTo>
                <a:lnTo>
                  <a:pt x="186" y="69"/>
                </a:lnTo>
                <a:lnTo>
                  <a:pt x="186" y="71"/>
                </a:lnTo>
                <a:lnTo>
                  <a:pt x="187" y="71"/>
                </a:lnTo>
                <a:lnTo>
                  <a:pt x="189" y="71"/>
                </a:lnTo>
                <a:lnTo>
                  <a:pt x="189" y="71"/>
                </a:lnTo>
                <a:lnTo>
                  <a:pt x="189" y="72"/>
                </a:lnTo>
                <a:lnTo>
                  <a:pt x="194" y="71"/>
                </a:lnTo>
                <a:lnTo>
                  <a:pt x="196" y="69"/>
                </a:lnTo>
                <a:lnTo>
                  <a:pt x="196" y="67"/>
                </a:lnTo>
                <a:lnTo>
                  <a:pt x="198" y="67"/>
                </a:lnTo>
                <a:lnTo>
                  <a:pt x="198" y="67"/>
                </a:lnTo>
                <a:lnTo>
                  <a:pt x="198" y="65"/>
                </a:lnTo>
                <a:lnTo>
                  <a:pt x="199" y="65"/>
                </a:lnTo>
                <a:lnTo>
                  <a:pt x="199" y="64"/>
                </a:lnTo>
                <a:lnTo>
                  <a:pt x="201" y="64"/>
                </a:lnTo>
                <a:lnTo>
                  <a:pt x="205" y="64"/>
                </a:lnTo>
                <a:lnTo>
                  <a:pt x="205" y="62"/>
                </a:lnTo>
                <a:lnTo>
                  <a:pt x="206" y="62"/>
                </a:lnTo>
                <a:lnTo>
                  <a:pt x="208" y="62"/>
                </a:lnTo>
                <a:lnTo>
                  <a:pt x="208" y="64"/>
                </a:lnTo>
                <a:lnTo>
                  <a:pt x="210" y="64"/>
                </a:lnTo>
                <a:lnTo>
                  <a:pt x="211" y="64"/>
                </a:lnTo>
                <a:lnTo>
                  <a:pt x="211" y="62"/>
                </a:lnTo>
                <a:lnTo>
                  <a:pt x="213" y="62"/>
                </a:lnTo>
                <a:lnTo>
                  <a:pt x="213" y="60"/>
                </a:lnTo>
                <a:lnTo>
                  <a:pt x="213" y="59"/>
                </a:lnTo>
                <a:lnTo>
                  <a:pt x="215" y="59"/>
                </a:lnTo>
                <a:lnTo>
                  <a:pt x="215" y="57"/>
                </a:lnTo>
                <a:lnTo>
                  <a:pt x="215" y="55"/>
                </a:lnTo>
                <a:lnTo>
                  <a:pt x="217" y="55"/>
                </a:lnTo>
                <a:lnTo>
                  <a:pt x="217" y="53"/>
                </a:lnTo>
                <a:lnTo>
                  <a:pt x="217" y="53"/>
                </a:lnTo>
                <a:lnTo>
                  <a:pt x="218" y="53"/>
                </a:lnTo>
                <a:lnTo>
                  <a:pt x="218" y="52"/>
                </a:lnTo>
                <a:lnTo>
                  <a:pt x="220" y="52"/>
                </a:lnTo>
                <a:lnTo>
                  <a:pt x="220" y="52"/>
                </a:lnTo>
                <a:lnTo>
                  <a:pt x="222" y="52"/>
                </a:lnTo>
                <a:lnTo>
                  <a:pt x="222" y="50"/>
                </a:lnTo>
                <a:lnTo>
                  <a:pt x="223" y="50"/>
                </a:lnTo>
                <a:lnTo>
                  <a:pt x="225" y="50"/>
                </a:lnTo>
                <a:lnTo>
                  <a:pt x="227" y="50"/>
                </a:lnTo>
                <a:lnTo>
                  <a:pt x="229" y="50"/>
                </a:lnTo>
                <a:lnTo>
                  <a:pt x="230" y="50"/>
                </a:lnTo>
                <a:lnTo>
                  <a:pt x="232" y="50"/>
                </a:lnTo>
                <a:lnTo>
                  <a:pt x="234" y="50"/>
                </a:lnTo>
                <a:lnTo>
                  <a:pt x="235" y="50"/>
                </a:lnTo>
                <a:lnTo>
                  <a:pt x="235" y="52"/>
                </a:lnTo>
                <a:lnTo>
                  <a:pt x="235" y="52"/>
                </a:lnTo>
                <a:lnTo>
                  <a:pt x="237" y="52"/>
                </a:lnTo>
                <a:lnTo>
                  <a:pt x="239" y="52"/>
                </a:lnTo>
                <a:lnTo>
                  <a:pt x="241" y="52"/>
                </a:lnTo>
                <a:lnTo>
                  <a:pt x="241" y="53"/>
                </a:lnTo>
                <a:lnTo>
                  <a:pt x="242" y="53"/>
                </a:lnTo>
                <a:lnTo>
                  <a:pt x="244" y="53"/>
                </a:lnTo>
                <a:lnTo>
                  <a:pt x="246" y="53"/>
                </a:lnTo>
                <a:lnTo>
                  <a:pt x="248" y="53"/>
                </a:lnTo>
                <a:lnTo>
                  <a:pt x="248" y="53"/>
                </a:lnTo>
                <a:lnTo>
                  <a:pt x="249" y="53"/>
                </a:lnTo>
                <a:lnTo>
                  <a:pt x="249" y="53"/>
                </a:lnTo>
                <a:lnTo>
                  <a:pt x="249" y="52"/>
                </a:lnTo>
                <a:lnTo>
                  <a:pt x="249" y="50"/>
                </a:lnTo>
                <a:lnTo>
                  <a:pt x="249" y="48"/>
                </a:lnTo>
                <a:lnTo>
                  <a:pt x="249" y="48"/>
                </a:lnTo>
                <a:lnTo>
                  <a:pt x="249" y="47"/>
                </a:lnTo>
                <a:lnTo>
                  <a:pt x="249" y="45"/>
                </a:lnTo>
                <a:lnTo>
                  <a:pt x="251" y="43"/>
                </a:lnTo>
                <a:lnTo>
                  <a:pt x="254" y="41"/>
                </a:lnTo>
                <a:lnTo>
                  <a:pt x="254" y="40"/>
                </a:lnTo>
                <a:lnTo>
                  <a:pt x="256" y="38"/>
                </a:lnTo>
                <a:lnTo>
                  <a:pt x="256" y="38"/>
                </a:lnTo>
                <a:lnTo>
                  <a:pt x="258" y="38"/>
                </a:lnTo>
                <a:lnTo>
                  <a:pt x="260" y="38"/>
                </a:lnTo>
                <a:lnTo>
                  <a:pt x="260" y="36"/>
                </a:lnTo>
                <a:lnTo>
                  <a:pt x="261" y="34"/>
                </a:lnTo>
                <a:lnTo>
                  <a:pt x="263" y="34"/>
                </a:lnTo>
                <a:lnTo>
                  <a:pt x="263" y="33"/>
                </a:lnTo>
                <a:lnTo>
                  <a:pt x="265" y="33"/>
                </a:lnTo>
                <a:lnTo>
                  <a:pt x="265" y="31"/>
                </a:lnTo>
                <a:lnTo>
                  <a:pt x="265" y="29"/>
                </a:lnTo>
                <a:lnTo>
                  <a:pt x="265" y="28"/>
                </a:lnTo>
                <a:lnTo>
                  <a:pt x="266" y="26"/>
                </a:lnTo>
                <a:lnTo>
                  <a:pt x="268" y="26"/>
                </a:lnTo>
                <a:lnTo>
                  <a:pt x="270" y="26"/>
                </a:lnTo>
                <a:lnTo>
                  <a:pt x="272" y="26"/>
                </a:lnTo>
                <a:lnTo>
                  <a:pt x="273" y="26"/>
                </a:lnTo>
                <a:lnTo>
                  <a:pt x="275" y="26"/>
                </a:lnTo>
                <a:lnTo>
                  <a:pt x="275" y="28"/>
                </a:lnTo>
                <a:lnTo>
                  <a:pt x="275" y="34"/>
                </a:lnTo>
                <a:lnTo>
                  <a:pt x="275" y="36"/>
                </a:lnTo>
                <a:lnTo>
                  <a:pt x="275" y="38"/>
                </a:lnTo>
                <a:lnTo>
                  <a:pt x="275" y="38"/>
                </a:lnTo>
                <a:lnTo>
                  <a:pt x="275" y="40"/>
                </a:lnTo>
                <a:lnTo>
                  <a:pt x="275" y="43"/>
                </a:lnTo>
                <a:lnTo>
                  <a:pt x="273" y="48"/>
                </a:lnTo>
                <a:lnTo>
                  <a:pt x="273" y="52"/>
                </a:lnTo>
                <a:lnTo>
                  <a:pt x="273" y="53"/>
                </a:lnTo>
                <a:lnTo>
                  <a:pt x="273" y="62"/>
                </a:lnTo>
                <a:lnTo>
                  <a:pt x="273" y="67"/>
                </a:lnTo>
                <a:lnTo>
                  <a:pt x="273" y="69"/>
                </a:lnTo>
                <a:lnTo>
                  <a:pt x="273" y="71"/>
                </a:lnTo>
                <a:lnTo>
                  <a:pt x="273" y="74"/>
                </a:lnTo>
                <a:lnTo>
                  <a:pt x="273" y="76"/>
                </a:lnTo>
                <a:lnTo>
                  <a:pt x="273" y="83"/>
                </a:lnTo>
                <a:lnTo>
                  <a:pt x="273" y="84"/>
                </a:lnTo>
                <a:lnTo>
                  <a:pt x="273" y="96"/>
                </a:lnTo>
                <a:lnTo>
                  <a:pt x="273" y="98"/>
                </a:lnTo>
                <a:lnTo>
                  <a:pt x="273" y="98"/>
                </a:lnTo>
                <a:lnTo>
                  <a:pt x="273" y="102"/>
                </a:lnTo>
                <a:lnTo>
                  <a:pt x="273" y="105"/>
                </a:lnTo>
                <a:lnTo>
                  <a:pt x="273" y="107"/>
                </a:lnTo>
                <a:lnTo>
                  <a:pt x="273" y="110"/>
                </a:lnTo>
                <a:lnTo>
                  <a:pt x="273" y="119"/>
                </a:lnTo>
                <a:lnTo>
                  <a:pt x="273" y="122"/>
                </a:lnTo>
                <a:lnTo>
                  <a:pt x="273" y="127"/>
                </a:lnTo>
                <a:lnTo>
                  <a:pt x="273" y="129"/>
                </a:lnTo>
                <a:lnTo>
                  <a:pt x="273" y="131"/>
                </a:lnTo>
                <a:lnTo>
                  <a:pt x="272" y="138"/>
                </a:lnTo>
                <a:lnTo>
                  <a:pt x="273" y="138"/>
                </a:lnTo>
                <a:lnTo>
                  <a:pt x="280" y="143"/>
                </a:lnTo>
                <a:lnTo>
                  <a:pt x="285" y="143"/>
                </a:lnTo>
                <a:lnTo>
                  <a:pt x="287" y="143"/>
                </a:lnTo>
                <a:lnTo>
                  <a:pt x="291" y="146"/>
                </a:lnTo>
                <a:lnTo>
                  <a:pt x="296" y="148"/>
                </a:lnTo>
                <a:lnTo>
                  <a:pt x="299" y="150"/>
                </a:lnTo>
                <a:lnTo>
                  <a:pt x="299" y="151"/>
                </a:lnTo>
                <a:lnTo>
                  <a:pt x="304" y="153"/>
                </a:lnTo>
                <a:lnTo>
                  <a:pt x="306" y="155"/>
                </a:lnTo>
                <a:lnTo>
                  <a:pt x="316" y="158"/>
                </a:lnTo>
                <a:lnTo>
                  <a:pt x="325" y="164"/>
                </a:lnTo>
                <a:lnTo>
                  <a:pt x="327" y="165"/>
                </a:lnTo>
                <a:lnTo>
                  <a:pt x="335" y="169"/>
                </a:lnTo>
                <a:lnTo>
                  <a:pt x="337" y="169"/>
                </a:lnTo>
                <a:lnTo>
                  <a:pt x="340" y="172"/>
                </a:lnTo>
                <a:lnTo>
                  <a:pt x="340" y="172"/>
                </a:lnTo>
                <a:lnTo>
                  <a:pt x="342" y="172"/>
                </a:lnTo>
                <a:lnTo>
                  <a:pt x="342" y="174"/>
                </a:lnTo>
                <a:lnTo>
                  <a:pt x="344" y="174"/>
                </a:lnTo>
                <a:lnTo>
                  <a:pt x="346" y="174"/>
                </a:lnTo>
                <a:lnTo>
                  <a:pt x="354" y="177"/>
                </a:lnTo>
                <a:lnTo>
                  <a:pt x="368" y="186"/>
                </a:lnTo>
                <a:lnTo>
                  <a:pt x="370" y="186"/>
                </a:lnTo>
                <a:lnTo>
                  <a:pt x="371" y="188"/>
                </a:lnTo>
                <a:lnTo>
                  <a:pt x="373" y="188"/>
                </a:lnTo>
                <a:lnTo>
                  <a:pt x="373" y="189"/>
                </a:lnTo>
                <a:lnTo>
                  <a:pt x="373" y="191"/>
                </a:lnTo>
                <a:lnTo>
                  <a:pt x="373" y="194"/>
                </a:lnTo>
                <a:lnTo>
                  <a:pt x="373" y="198"/>
                </a:lnTo>
                <a:lnTo>
                  <a:pt x="373" y="201"/>
                </a:lnTo>
                <a:lnTo>
                  <a:pt x="373" y="205"/>
                </a:lnTo>
                <a:lnTo>
                  <a:pt x="373" y="210"/>
                </a:lnTo>
                <a:lnTo>
                  <a:pt x="373" y="217"/>
                </a:lnTo>
                <a:lnTo>
                  <a:pt x="373" y="220"/>
                </a:lnTo>
                <a:lnTo>
                  <a:pt x="373" y="222"/>
                </a:lnTo>
                <a:lnTo>
                  <a:pt x="373" y="229"/>
                </a:lnTo>
                <a:lnTo>
                  <a:pt x="373" y="236"/>
                </a:lnTo>
                <a:lnTo>
                  <a:pt x="373" y="241"/>
                </a:lnTo>
                <a:lnTo>
                  <a:pt x="373" y="244"/>
                </a:lnTo>
                <a:lnTo>
                  <a:pt x="373" y="246"/>
                </a:lnTo>
                <a:lnTo>
                  <a:pt x="373" y="250"/>
                </a:lnTo>
                <a:lnTo>
                  <a:pt x="373" y="251"/>
                </a:lnTo>
                <a:lnTo>
                  <a:pt x="373" y="256"/>
                </a:lnTo>
                <a:lnTo>
                  <a:pt x="373" y="263"/>
                </a:lnTo>
                <a:lnTo>
                  <a:pt x="373" y="272"/>
                </a:lnTo>
                <a:lnTo>
                  <a:pt x="373" y="274"/>
                </a:lnTo>
                <a:lnTo>
                  <a:pt x="373" y="275"/>
                </a:lnTo>
                <a:lnTo>
                  <a:pt x="371" y="279"/>
                </a:lnTo>
                <a:lnTo>
                  <a:pt x="371" y="280"/>
                </a:lnTo>
                <a:lnTo>
                  <a:pt x="371" y="294"/>
                </a:lnTo>
                <a:lnTo>
                  <a:pt x="371" y="296"/>
                </a:lnTo>
                <a:lnTo>
                  <a:pt x="371" y="298"/>
                </a:lnTo>
                <a:lnTo>
                  <a:pt x="371" y="299"/>
                </a:lnTo>
                <a:lnTo>
                  <a:pt x="371" y="301"/>
                </a:lnTo>
                <a:lnTo>
                  <a:pt x="371" y="308"/>
                </a:lnTo>
                <a:lnTo>
                  <a:pt x="371" y="310"/>
                </a:lnTo>
                <a:lnTo>
                  <a:pt x="371" y="318"/>
                </a:lnTo>
                <a:lnTo>
                  <a:pt x="371" y="322"/>
                </a:lnTo>
                <a:lnTo>
                  <a:pt x="371" y="324"/>
                </a:lnTo>
                <a:lnTo>
                  <a:pt x="370" y="324"/>
                </a:lnTo>
                <a:lnTo>
                  <a:pt x="366" y="324"/>
                </a:lnTo>
                <a:lnTo>
                  <a:pt x="363" y="324"/>
                </a:lnTo>
                <a:lnTo>
                  <a:pt x="356" y="324"/>
                </a:lnTo>
                <a:lnTo>
                  <a:pt x="354" y="324"/>
                </a:lnTo>
                <a:lnTo>
                  <a:pt x="351" y="324"/>
                </a:lnTo>
                <a:lnTo>
                  <a:pt x="349" y="324"/>
                </a:lnTo>
                <a:lnTo>
                  <a:pt x="340" y="324"/>
                </a:lnTo>
                <a:lnTo>
                  <a:pt x="340" y="324"/>
                </a:lnTo>
                <a:lnTo>
                  <a:pt x="339" y="324"/>
                </a:lnTo>
                <a:lnTo>
                  <a:pt x="330" y="324"/>
                </a:lnTo>
                <a:lnTo>
                  <a:pt x="321" y="324"/>
                </a:lnTo>
                <a:lnTo>
                  <a:pt x="320" y="324"/>
                </a:lnTo>
                <a:lnTo>
                  <a:pt x="311" y="324"/>
                </a:lnTo>
                <a:lnTo>
                  <a:pt x="308" y="324"/>
                </a:lnTo>
                <a:lnTo>
                  <a:pt x="306" y="324"/>
                </a:lnTo>
                <a:lnTo>
                  <a:pt x="303" y="324"/>
                </a:lnTo>
                <a:lnTo>
                  <a:pt x="299" y="324"/>
                </a:lnTo>
                <a:lnTo>
                  <a:pt x="296" y="324"/>
                </a:lnTo>
                <a:lnTo>
                  <a:pt x="292" y="324"/>
                </a:lnTo>
                <a:lnTo>
                  <a:pt x="275" y="322"/>
                </a:lnTo>
                <a:lnTo>
                  <a:pt x="273" y="322"/>
                </a:lnTo>
                <a:lnTo>
                  <a:pt x="270" y="322"/>
                </a:lnTo>
                <a:lnTo>
                  <a:pt x="263" y="322"/>
                </a:lnTo>
                <a:lnTo>
                  <a:pt x="254" y="322"/>
                </a:lnTo>
                <a:lnTo>
                  <a:pt x="253" y="322"/>
                </a:lnTo>
                <a:lnTo>
                  <a:pt x="251" y="322"/>
                </a:lnTo>
                <a:lnTo>
                  <a:pt x="244" y="322"/>
                </a:lnTo>
                <a:lnTo>
                  <a:pt x="241" y="322"/>
                </a:lnTo>
                <a:lnTo>
                  <a:pt x="239" y="322"/>
                </a:lnTo>
                <a:lnTo>
                  <a:pt x="235" y="322"/>
                </a:lnTo>
                <a:lnTo>
                  <a:pt x="229" y="322"/>
                </a:lnTo>
                <a:lnTo>
                  <a:pt x="220" y="322"/>
                </a:lnTo>
                <a:lnTo>
                  <a:pt x="220" y="322"/>
                </a:lnTo>
                <a:lnTo>
                  <a:pt x="217" y="322"/>
                </a:lnTo>
                <a:lnTo>
                  <a:pt x="215" y="322"/>
                </a:lnTo>
                <a:lnTo>
                  <a:pt x="208" y="320"/>
                </a:lnTo>
                <a:lnTo>
                  <a:pt x="206" y="320"/>
                </a:lnTo>
                <a:lnTo>
                  <a:pt x="201" y="320"/>
                </a:lnTo>
                <a:lnTo>
                  <a:pt x="199" y="320"/>
                </a:lnTo>
                <a:lnTo>
                  <a:pt x="196" y="320"/>
                </a:lnTo>
                <a:lnTo>
                  <a:pt x="194" y="320"/>
                </a:lnTo>
                <a:lnTo>
                  <a:pt x="192" y="320"/>
                </a:lnTo>
                <a:lnTo>
                  <a:pt x="189" y="320"/>
                </a:lnTo>
                <a:lnTo>
                  <a:pt x="187" y="320"/>
                </a:lnTo>
                <a:lnTo>
                  <a:pt x="186" y="320"/>
                </a:lnTo>
                <a:lnTo>
                  <a:pt x="184" y="320"/>
                </a:lnTo>
                <a:lnTo>
                  <a:pt x="182" y="320"/>
                </a:lnTo>
                <a:lnTo>
                  <a:pt x="179" y="320"/>
                </a:lnTo>
                <a:lnTo>
                  <a:pt x="175" y="320"/>
                </a:lnTo>
                <a:lnTo>
                  <a:pt x="170" y="320"/>
                </a:lnTo>
                <a:lnTo>
                  <a:pt x="168" y="318"/>
                </a:lnTo>
                <a:lnTo>
                  <a:pt x="168" y="320"/>
                </a:lnTo>
                <a:lnTo>
                  <a:pt x="167" y="318"/>
                </a:lnTo>
                <a:lnTo>
                  <a:pt x="165" y="318"/>
                </a:lnTo>
                <a:lnTo>
                  <a:pt x="162" y="318"/>
                </a:lnTo>
                <a:lnTo>
                  <a:pt x="155" y="318"/>
                </a:lnTo>
                <a:lnTo>
                  <a:pt x="153" y="318"/>
                </a:lnTo>
                <a:lnTo>
                  <a:pt x="151" y="318"/>
                </a:lnTo>
                <a:lnTo>
                  <a:pt x="144" y="318"/>
                </a:lnTo>
                <a:lnTo>
                  <a:pt x="144" y="318"/>
                </a:lnTo>
                <a:lnTo>
                  <a:pt x="129" y="318"/>
                </a:lnTo>
                <a:lnTo>
                  <a:pt x="129" y="318"/>
                </a:lnTo>
                <a:lnTo>
                  <a:pt x="124" y="318"/>
                </a:lnTo>
                <a:lnTo>
                  <a:pt x="122" y="318"/>
                </a:lnTo>
                <a:lnTo>
                  <a:pt x="120" y="318"/>
                </a:lnTo>
                <a:lnTo>
                  <a:pt x="113" y="318"/>
                </a:lnTo>
                <a:lnTo>
                  <a:pt x="106" y="317"/>
                </a:lnTo>
                <a:lnTo>
                  <a:pt x="100" y="317"/>
                </a:lnTo>
                <a:lnTo>
                  <a:pt x="96" y="317"/>
                </a:lnTo>
                <a:lnTo>
                  <a:pt x="94" y="317"/>
                </a:lnTo>
                <a:lnTo>
                  <a:pt x="91" y="317"/>
                </a:lnTo>
                <a:lnTo>
                  <a:pt x="81" y="317"/>
                </a:lnTo>
                <a:lnTo>
                  <a:pt x="77" y="317"/>
                </a:lnTo>
                <a:lnTo>
                  <a:pt x="75" y="317"/>
                </a:lnTo>
                <a:lnTo>
                  <a:pt x="72" y="317"/>
                </a:lnTo>
                <a:lnTo>
                  <a:pt x="69" y="317"/>
                </a:lnTo>
                <a:lnTo>
                  <a:pt x="69" y="317"/>
                </a:lnTo>
                <a:lnTo>
                  <a:pt x="65" y="317"/>
                </a:lnTo>
                <a:lnTo>
                  <a:pt x="55" y="317"/>
                </a:lnTo>
                <a:lnTo>
                  <a:pt x="51" y="317"/>
                </a:lnTo>
                <a:lnTo>
                  <a:pt x="50" y="317"/>
                </a:lnTo>
                <a:lnTo>
                  <a:pt x="46" y="317"/>
                </a:lnTo>
                <a:lnTo>
                  <a:pt x="45" y="317"/>
                </a:lnTo>
                <a:lnTo>
                  <a:pt x="38" y="317"/>
                </a:lnTo>
                <a:lnTo>
                  <a:pt x="36" y="317"/>
                </a:lnTo>
                <a:lnTo>
                  <a:pt x="29" y="317"/>
                </a:lnTo>
                <a:lnTo>
                  <a:pt x="27" y="317"/>
                </a:lnTo>
                <a:lnTo>
                  <a:pt x="24" y="317"/>
                </a:lnTo>
                <a:lnTo>
                  <a:pt x="22" y="317"/>
                </a:lnTo>
                <a:lnTo>
                  <a:pt x="20" y="317"/>
                </a:lnTo>
                <a:lnTo>
                  <a:pt x="17" y="317"/>
                </a:lnTo>
                <a:lnTo>
                  <a:pt x="17" y="315"/>
                </a:lnTo>
                <a:lnTo>
                  <a:pt x="14" y="315"/>
                </a:lnTo>
                <a:lnTo>
                  <a:pt x="8" y="315"/>
                </a:lnTo>
                <a:lnTo>
                  <a:pt x="7" y="315"/>
                </a:lnTo>
                <a:lnTo>
                  <a:pt x="5" y="315"/>
                </a:lnTo>
                <a:lnTo>
                  <a:pt x="5" y="311"/>
                </a:lnTo>
                <a:lnTo>
                  <a:pt x="5" y="306"/>
                </a:lnTo>
                <a:lnTo>
                  <a:pt x="5" y="303"/>
                </a:lnTo>
                <a:lnTo>
                  <a:pt x="5" y="301"/>
                </a:lnTo>
                <a:lnTo>
                  <a:pt x="5" y="298"/>
                </a:lnTo>
                <a:lnTo>
                  <a:pt x="5" y="294"/>
                </a:lnTo>
                <a:lnTo>
                  <a:pt x="5" y="294"/>
                </a:lnTo>
                <a:lnTo>
                  <a:pt x="5" y="286"/>
                </a:lnTo>
                <a:lnTo>
                  <a:pt x="5" y="277"/>
                </a:lnTo>
                <a:lnTo>
                  <a:pt x="5" y="274"/>
                </a:lnTo>
                <a:lnTo>
                  <a:pt x="5" y="272"/>
                </a:lnTo>
                <a:lnTo>
                  <a:pt x="7" y="263"/>
                </a:lnTo>
                <a:lnTo>
                  <a:pt x="7" y="263"/>
                </a:lnTo>
                <a:lnTo>
                  <a:pt x="7" y="260"/>
                </a:lnTo>
                <a:lnTo>
                  <a:pt x="7" y="258"/>
                </a:lnTo>
                <a:lnTo>
                  <a:pt x="7" y="250"/>
                </a:lnTo>
                <a:lnTo>
                  <a:pt x="7" y="248"/>
                </a:lnTo>
                <a:lnTo>
                  <a:pt x="7" y="246"/>
                </a:lnTo>
                <a:lnTo>
                  <a:pt x="7" y="244"/>
                </a:lnTo>
                <a:lnTo>
                  <a:pt x="7" y="239"/>
                </a:lnTo>
                <a:lnTo>
                  <a:pt x="7" y="237"/>
                </a:lnTo>
                <a:lnTo>
                  <a:pt x="7" y="234"/>
                </a:lnTo>
                <a:lnTo>
                  <a:pt x="7" y="231"/>
                </a:lnTo>
                <a:lnTo>
                  <a:pt x="7" y="227"/>
                </a:lnTo>
                <a:lnTo>
                  <a:pt x="7" y="225"/>
                </a:lnTo>
                <a:lnTo>
                  <a:pt x="7" y="224"/>
                </a:lnTo>
                <a:lnTo>
                  <a:pt x="7" y="222"/>
                </a:lnTo>
                <a:lnTo>
                  <a:pt x="7" y="220"/>
                </a:lnTo>
                <a:lnTo>
                  <a:pt x="7" y="217"/>
                </a:lnTo>
                <a:lnTo>
                  <a:pt x="7" y="215"/>
                </a:lnTo>
                <a:lnTo>
                  <a:pt x="7" y="208"/>
                </a:lnTo>
                <a:lnTo>
                  <a:pt x="7" y="207"/>
                </a:lnTo>
                <a:lnTo>
                  <a:pt x="7" y="205"/>
                </a:lnTo>
                <a:lnTo>
                  <a:pt x="7" y="203"/>
                </a:lnTo>
                <a:lnTo>
                  <a:pt x="7" y="193"/>
                </a:lnTo>
                <a:lnTo>
                  <a:pt x="7" y="191"/>
                </a:lnTo>
                <a:lnTo>
                  <a:pt x="7" y="189"/>
                </a:lnTo>
                <a:lnTo>
                  <a:pt x="8" y="189"/>
                </a:lnTo>
                <a:lnTo>
                  <a:pt x="8" y="182"/>
                </a:lnTo>
                <a:lnTo>
                  <a:pt x="8" y="181"/>
                </a:lnTo>
                <a:lnTo>
                  <a:pt x="8" y="179"/>
                </a:lnTo>
                <a:lnTo>
                  <a:pt x="8" y="176"/>
                </a:lnTo>
                <a:lnTo>
                  <a:pt x="8" y="174"/>
                </a:lnTo>
                <a:lnTo>
                  <a:pt x="8" y="172"/>
                </a:lnTo>
                <a:lnTo>
                  <a:pt x="8" y="169"/>
                </a:lnTo>
                <a:lnTo>
                  <a:pt x="8" y="160"/>
                </a:lnTo>
                <a:lnTo>
                  <a:pt x="8" y="146"/>
                </a:lnTo>
                <a:lnTo>
                  <a:pt x="8" y="143"/>
                </a:lnTo>
                <a:lnTo>
                  <a:pt x="8" y="141"/>
                </a:lnTo>
                <a:lnTo>
                  <a:pt x="8" y="134"/>
                </a:lnTo>
                <a:lnTo>
                  <a:pt x="8" y="133"/>
                </a:lnTo>
                <a:lnTo>
                  <a:pt x="2" y="133"/>
                </a:lnTo>
                <a:lnTo>
                  <a:pt x="0" y="133"/>
                </a:lnTo>
                <a:lnTo>
                  <a:pt x="0" y="129"/>
                </a:lnTo>
                <a:lnTo>
                  <a:pt x="0" y="129"/>
                </a:lnTo>
                <a:lnTo>
                  <a:pt x="0" y="127"/>
                </a:lnTo>
                <a:lnTo>
                  <a:pt x="0" y="126"/>
                </a:lnTo>
                <a:lnTo>
                  <a:pt x="0" y="124"/>
                </a:lnTo>
                <a:lnTo>
                  <a:pt x="0" y="121"/>
                </a:lnTo>
                <a:lnTo>
                  <a:pt x="0" y="115"/>
                </a:lnTo>
                <a:lnTo>
                  <a:pt x="0" y="114"/>
                </a:lnTo>
                <a:lnTo>
                  <a:pt x="0" y="114"/>
                </a:lnTo>
                <a:lnTo>
                  <a:pt x="0" y="112"/>
                </a:lnTo>
                <a:lnTo>
                  <a:pt x="0" y="105"/>
                </a:lnTo>
                <a:lnTo>
                  <a:pt x="2" y="103"/>
                </a:lnTo>
                <a:lnTo>
                  <a:pt x="2" y="102"/>
                </a:lnTo>
                <a:lnTo>
                  <a:pt x="2" y="100"/>
                </a:lnTo>
                <a:lnTo>
                  <a:pt x="2" y="98"/>
                </a:lnTo>
                <a:lnTo>
                  <a:pt x="2" y="96"/>
                </a:lnTo>
                <a:lnTo>
                  <a:pt x="2" y="90"/>
                </a:lnTo>
                <a:lnTo>
                  <a:pt x="0" y="84"/>
                </a:lnTo>
                <a:lnTo>
                  <a:pt x="0" y="83"/>
                </a:lnTo>
                <a:lnTo>
                  <a:pt x="2" y="77"/>
                </a:lnTo>
                <a:lnTo>
                  <a:pt x="2" y="71"/>
                </a:lnTo>
                <a:lnTo>
                  <a:pt x="2" y="69"/>
                </a:lnTo>
                <a:lnTo>
                  <a:pt x="2" y="67"/>
                </a:lnTo>
                <a:lnTo>
                  <a:pt x="2" y="67"/>
                </a:lnTo>
                <a:lnTo>
                  <a:pt x="2" y="64"/>
                </a:lnTo>
                <a:lnTo>
                  <a:pt x="2" y="59"/>
                </a:lnTo>
                <a:lnTo>
                  <a:pt x="2" y="57"/>
                </a:lnTo>
                <a:lnTo>
                  <a:pt x="2" y="55"/>
                </a:lnTo>
                <a:lnTo>
                  <a:pt x="2" y="53"/>
                </a:lnTo>
                <a:lnTo>
                  <a:pt x="2" y="45"/>
                </a:lnTo>
                <a:lnTo>
                  <a:pt x="2" y="43"/>
                </a:lnTo>
                <a:lnTo>
                  <a:pt x="2" y="41"/>
                </a:lnTo>
                <a:lnTo>
                  <a:pt x="2" y="38"/>
                </a:lnTo>
                <a:lnTo>
                  <a:pt x="2" y="36"/>
                </a:lnTo>
                <a:lnTo>
                  <a:pt x="2" y="31"/>
                </a:lnTo>
                <a:lnTo>
                  <a:pt x="2" y="29"/>
                </a:lnTo>
                <a:lnTo>
                  <a:pt x="2" y="21"/>
                </a:lnTo>
                <a:lnTo>
                  <a:pt x="2" y="16"/>
                </a:lnTo>
                <a:lnTo>
                  <a:pt x="2" y="12"/>
                </a:lnTo>
                <a:lnTo>
                  <a:pt x="3" y="10"/>
                </a:lnTo>
                <a:lnTo>
                  <a:pt x="3" y="0"/>
                </a:lnTo>
              </a:path>
            </a:pathLst>
          </a:custGeom>
          <a:solidFill>
            <a:schemeClr val="accent6"/>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86" name="Freeform 214"/>
          <p:cNvSpPr>
            <a:spLocks/>
          </p:cNvSpPr>
          <p:nvPr/>
        </p:nvSpPr>
        <p:spPr bwMode="auto">
          <a:xfrm>
            <a:off x="5160169" y="3985023"/>
            <a:ext cx="333375" cy="378619"/>
          </a:xfrm>
          <a:custGeom>
            <a:avLst/>
            <a:gdLst/>
            <a:ahLst/>
            <a:cxnLst>
              <a:cxn ang="0">
                <a:pos x="39" y="12"/>
              </a:cxn>
              <a:cxn ang="0">
                <a:pos x="63" y="14"/>
              </a:cxn>
              <a:cxn ang="0">
                <a:pos x="79" y="14"/>
              </a:cxn>
              <a:cxn ang="0">
                <a:pos x="104" y="15"/>
              </a:cxn>
              <a:cxn ang="0">
                <a:pos x="130" y="15"/>
              </a:cxn>
              <a:cxn ang="0">
                <a:pos x="139" y="17"/>
              </a:cxn>
              <a:cxn ang="0">
                <a:pos x="154" y="17"/>
              </a:cxn>
              <a:cxn ang="0">
                <a:pos x="165" y="17"/>
              </a:cxn>
              <a:cxn ang="0">
                <a:pos x="184" y="17"/>
              </a:cxn>
              <a:cxn ang="0">
                <a:pos x="215" y="19"/>
              </a:cxn>
              <a:cxn ang="0">
                <a:pos x="233" y="19"/>
              </a:cxn>
              <a:cxn ang="0">
                <a:pos x="259" y="21"/>
              </a:cxn>
              <a:cxn ang="0">
                <a:pos x="270" y="43"/>
              </a:cxn>
              <a:cxn ang="0">
                <a:pos x="268" y="62"/>
              </a:cxn>
              <a:cxn ang="0">
                <a:pos x="270" y="77"/>
              </a:cxn>
              <a:cxn ang="0">
                <a:pos x="280" y="114"/>
              </a:cxn>
              <a:cxn ang="0">
                <a:pos x="278" y="139"/>
              </a:cxn>
              <a:cxn ang="0">
                <a:pos x="278" y="167"/>
              </a:cxn>
              <a:cxn ang="0">
                <a:pos x="276" y="186"/>
              </a:cxn>
              <a:cxn ang="0">
                <a:pos x="276" y="200"/>
              </a:cxn>
              <a:cxn ang="0">
                <a:pos x="276" y="217"/>
              </a:cxn>
              <a:cxn ang="0">
                <a:pos x="275" y="243"/>
              </a:cxn>
              <a:cxn ang="0">
                <a:pos x="275" y="261"/>
              </a:cxn>
              <a:cxn ang="0">
                <a:pos x="275" y="280"/>
              </a:cxn>
              <a:cxn ang="0">
                <a:pos x="275" y="294"/>
              </a:cxn>
              <a:cxn ang="0">
                <a:pos x="268" y="317"/>
              </a:cxn>
              <a:cxn ang="0">
                <a:pos x="244" y="317"/>
              </a:cxn>
              <a:cxn ang="0">
                <a:pos x="228" y="317"/>
              </a:cxn>
              <a:cxn ang="0">
                <a:pos x="215" y="315"/>
              </a:cxn>
              <a:cxn ang="0">
                <a:pos x="197" y="315"/>
              </a:cxn>
              <a:cxn ang="0">
                <a:pos x="178" y="315"/>
              </a:cxn>
              <a:cxn ang="0">
                <a:pos x="163" y="313"/>
              </a:cxn>
              <a:cxn ang="0">
                <a:pos x="142" y="313"/>
              </a:cxn>
              <a:cxn ang="0">
                <a:pos x="123" y="311"/>
              </a:cxn>
              <a:cxn ang="0">
                <a:pos x="103" y="311"/>
              </a:cxn>
              <a:cxn ang="0">
                <a:pos x="73" y="310"/>
              </a:cxn>
              <a:cxn ang="0">
                <a:pos x="46" y="310"/>
              </a:cxn>
              <a:cxn ang="0">
                <a:pos x="27" y="308"/>
              </a:cxn>
              <a:cxn ang="0">
                <a:pos x="5" y="303"/>
              </a:cxn>
              <a:cxn ang="0">
                <a:pos x="6" y="268"/>
              </a:cxn>
              <a:cxn ang="0">
                <a:pos x="6" y="260"/>
              </a:cxn>
              <a:cxn ang="0">
                <a:pos x="8" y="243"/>
              </a:cxn>
              <a:cxn ang="0">
                <a:pos x="8" y="222"/>
              </a:cxn>
              <a:cxn ang="0">
                <a:pos x="10" y="200"/>
              </a:cxn>
              <a:cxn ang="0">
                <a:pos x="10" y="181"/>
              </a:cxn>
              <a:cxn ang="0">
                <a:pos x="10" y="169"/>
              </a:cxn>
              <a:cxn ang="0">
                <a:pos x="12" y="146"/>
              </a:cxn>
              <a:cxn ang="0">
                <a:pos x="12" y="119"/>
              </a:cxn>
              <a:cxn ang="0">
                <a:pos x="12" y="101"/>
              </a:cxn>
              <a:cxn ang="0">
                <a:pos x="13" y="71"/>
              </a:cxn>
              <a:cxn ang="0">
                <a:pos x="5" y="65"/>
              </a:cxn>
              <a:cxn ang="0">
                <a:pos x="1" y="41"/>
              </a:cxn>
              <a:cxn ang="0">
                <a:pos x="1" y="17"/>
              </a:cxn>
              <a:cxn ang="0">
                <a:pos x="6" y="0"/>
              </a:cxn>
              <a:cxn ang="0">
                <a:pos x="29" y="0"/>
              </a:cxn>
            </a:cxnLst>
            <a:rect l="0" t="0" r="r" b="b"/>
            <a:pathLst>
              <a:path w="280" h="318">
                <a:moveTo>
                  <a:pt x="37" y="2"/>
                </a:moveTo>
                <a:lnTo>
                  <a:pt x="36" y="2"/>
                </a:lnTo>
                <a:lnTo>
                  <a:pt x="36" y="5"/>
                </a:lnTo>
                <a:lnTo>
                  <a:pt x="36" y="9"/>
                </a:lnTo>
                <a:lnTo>
                  <a:pt x="36" y="12"/>
                </a:lnTo>
                <a:lnTo>
                  <a:pt x="39" y="12"/>
                </a:lnTo>
                <a:lnTo>
                  <a:pt x="43" y="12"/>
                </a:lnTo>
                <a:lnTo>
                  <a:pt x="43" y="12"/>
                </a:lnTo>
                <a:lnTo>
                  <a:pt x="46" y="12"/>
                </a:lnTo>
                <a:lnTo>
                  <a:pt x="49" y="12"/>
                </a:lnTo>
                <a:lnTo>
                  <a:pt x="60" y="14"/>
                </a:lnTo>
                <a:lnTo>
                  <a:pt x="63" y="14"/>
                </a:lnTo>
                <a:lnTo>
                  <a:pt x="65" y="14"/>
                </a:lnTo>
                <a:lnTo>
                  <a:pt x="68" y="14"/>
                </a:lnTo>
                <a:lnTo>
                  <a:pt x="73" y="14"/>
                </a:lnTo>
                <a:lnTo>
                  <a:pt x="75" y="14"/>
                </a:lnTo>
                <a:lnTo>
                  <a:pt x="77" y="14"/>
                </a:lnTo>
                <a:lnTo>
                  <a:pt x="79" y="14"/>
                </a:lnTo>
                <a:lnTo>
                  <a:pt x="80" y="14"/>
                </a:lnTo>
                <a:lnTo>
                  <a:pt x="87" y="14"/>
                </a:lnTo>
                <a:lnTo>
                  <a:pt x="91" y="14"/>
                </a:lnTo>
                <a:lnTo>
                  <a:pt x="98" y="14"/>
                </a:lnTo>
                <a:lnTo>
                  <a:pt x="101" y="15"/>
                </a:lnTo>
                <a:lnTo>
                  <a:pt x="104" y="15"/>
                </a:lnTo>
                <a:lnTo>
                  <a:pt x="106" y="15"/>
                </a:lnTo>
                <a:lnTo>
                  <a:pt x="108" y="15"/>
                </a:lnTo>
                <a:lnTo>
                  <a:pt x="111" y="15"/>
                </a:lnTo>
                <a:lnTo>
                  <a:pt x="120" y="15"/>
                </a:lnTo>
                <a:lnTo>
                  <a:pt x="122" y="15"/>
                </a:lnTo>
                <a:lnTo>
                  <a:pt x="130" y="15"/>
                </a:lnTo>
                <a:lnTo>
                  <a:pt x="132" y="15"/>
                </a:lnTo>
                <a:lnTo>
                  <a:pt x="134" y="15"/>
                </a:lnTo>
                <a:lnTo>
                  <a:pt x="135" y="15"/>
                </a:lnTo>
                <a:lnTo>
                  <a:pt x="135" y="17"/>
                </a:lnTo>
                <a:lnTo>
                  <a:pt x="137" y="17"/>
                </a:lnTo>
                <a:lnTo>
                  <a:pt x="139" y="17"/>
                </a:lnTo>
                <a:lnTo>
                  <a:pt x="142" y="17"/>
                </a:lnTo>
                <a:lnTo>
                  <a:pt x="144" y="17"/>
                </a:lnTo>
                <a:lnTo>
                  <a:pt x="147" y="17"/>
                </a:lnTo>
                <a:lnTo>
                  <a:pt x="151" y="17"/>
                </a:lnTo>
                <a:lnTo>
                  <a:pt x="153" y="17"/>
                </a:lnTo>
                <a:lnTo>
                  <a:pt x="154" y="17"/>
                </a:lnTo>
                <a:lnTo>
                  <a:pt x="158" y="17"/>
                </a:lnTo>
                <a:lnTo>
                  <a:pt x="159" y="17"/>
                </a:lnTo>
                <a:lnTo>
                  <a:pt x="161" y="17"/>
                </a:lnTo>
                <a:lnTo>
                  <a:pt x="163" y="17"/>
                </a:lnTo>
                <a:lnTo>
                  <a:pt x="163" y="17"/>
                </a:lnTo>
                <a:lnTo>
                  <a:pt x="165" y="17"/>
                </a:lnTo>
                <a:lnTo>
                  <a:pt x="170" y="17"/>
                </a:lnTo>
                <a:lnTo>
                  <a:pt x="173" y="17"/>
                </a:lnTo>
                <a:lnTo>
                  <a:pt x="178" y="17"/>
                </a:lnTo>
                <a:lnTo>
                  <a:pt x="178" y="17"/>
                </a:lnTo>
                <a:lnTo>
                  <a:pt x="180" y="17"/>
                </a:lnTo>
                <a:lnTo>
                  <a:pt x="184" y="17"/>
                </a:lnTo>
                <a:lnTo>
                  <a:pt x="190" y="17"/>
                </a:lnTo>
                <a:lnTo>
                  <a:pt x="194" y="17"/>
                </a:lnTo>
                <a:lnTo>
                  <a:pt x="204" y="19"/>
                </a:lnTo>
                <a:lnTo>
                  <a:pt x="208" y="19"/>
                </a:lnTo>
                <a:lnTo>
                  <a:pt x="213" y="19"/>
                </a:lnTo>
                <a:lnTo>
                  <a:pt x="215" y="19"/>
                </a:lnTo>
                <a:lnTo>
                  <a:pt x="218" y="19"/>
                </a:lnTo>
                <a:lnTo>
                  <a:pt x="220" y="19"/>
                </a:lnTo>
                <a:lnTo>
                  <a:pt x="223" y="19"/>
                </a:lnTo>
                <a:lnTo>
                  <a:pt x="223" y="19"/>
                </a:lnTo>
                <a:lnTo>
                  <a:pt x="232" y="19"/>
                </a:lnTo>
                <a:lnTo>
                  <a:pt x="233" y="19"/>
                </a:lnTo>
                <a:lnTo>
                  <a:pt x="237" y="19"/>
                </a:lnTo>
                <a:lnTo>
                  <a:pt x="239" y="19"/>
                </a:lnTo>
                <a:lnTo>
                  <a:pt x="240" y="19"/>
                </a:lnTo>
                <a:lnTo>
                  <a:pt x="245" y="19"/>
                </a:lnTo>
                <a:lnTo>
                  <a:pt x="252" y="21"/>
                </a:lnTo>
                <a:lnTo>
                  <a:pt x="259" y="21"/>
                </a:lnTo>
                <a:lnTo>
                  <a:pt x="263" y="21"/>
                </a:lnTo>
                <a:lnTo>
                  <a:pt x="271" y="21"/>
                </a:lnTo>
                <a:lnTo>
                  <a:pt x="270" y="29"/>
                </a:lnTo>
                <a:lnTo>
                  <a:pt x="270" y="33"/>
                </a:lnTo>
                <a:lnTo>
                  <a:pt x="270" y="40"/>
                </a:lnTo>
                <a:lnTo>
                  <a:pt x="270" y="43"/>
                </a:lnTo>
                <a:lnTo>
                  <a:pt x="270" y="46"/>
                </a:lnTo>
                <a:lnTo>
                  <a:pt x="270" y="50"/>
                </a:lnTo>
                <a:lnTo>
                  <a:pt x="270" y="53"/>
                </a:lnTo>
                <a:lnTo>
                  <a:pt x="270" y="55"/>
                </a:lnTo>
                <a:lnTo>
                  <a:pt x="270" y="57"/>
                </a:lnTo>
                <a:lnTo>
                  <a:pt x="268" y="62"/>
                </a:lnTo>
                <a:lnTo>
                  <a:pt x="268" y="65"/>
                </a:lnTo>
                <a:lnTo>
                  <a:pt x="268" y="69"/>
                </a:lnTo>
                <a:lnTo>
                  <a:pt x="268" y="71"/>
                </a:lnTo>
                <a:lnTo>
                  <a:pt x="268" y="74"/>
                </a:lnTo>
                <a:lnTo>
                  <a:pt x="268" y="77"/>
                </a:lnTo>
                <a:lnTo>
                  <a:pt x="270" y="77"/>
                </a:lnTo>
                <a:lnTo>
                  <a:pt x="276" y="77"/>
                </a:lnTo>
                <a:lnTo>
                  <a:pt x="280" y="77"/>
                </a:lnTo>
                <a:lnTo>
                  <a:pt x="280" y="83"/>
                </a:lnTo>
                <a:lnTo>
                  <a:pt x="280" y="95"/>
                </a:lnTo>
                <a:lnTo>
                  <a:pt x="280" y="103"/>
                </a:lnTo>
                <a:lnTo>
                  <a:pt x="280" y="114"/>
                </a:lnTo>
                <a:lnTo>
                  <a:pt x="278" y="119"/>
                </a:lnTo>
                <a:lnTo>
                  <a:pt x="278" y="122"/>
                </a:lnTo>
                <a:lnTo>
                  <a:pt x="278" y="124"/>
                </a:lnTo>
                <a:lnTo>
                  <a:pt x="278" y="127"/>
                </a:lnTo>
                <a:lnTo>
                  <a:pt x="278" y="132"/>
                </a:lnTo>
                <a:lnTo>
                  <a:pt x="278" y="139"/>
                </a:lnTo>
                <a:lnTo>
                  <a:pt x="278" y="139"/>
                </a:lnTo>
                <a:lnTo>
                  <a:pt x="278" y="146"/>
                </a:lnTo>
                <a:lnTo>
                  <a:pt x="278" y="148"/>
                </a:lnTo>
                <a:lnTo>
                  <a:pt x="278" y="150"/>
                </a:lnTo>
                <a:lnTo>
                  <a:pt x="278" y="157"/>
                </a:lnTo>
                <a:lnTo>
                  <a:pt x="278" y="167"/>
                </a:lnTo>
                <a:lnTo>
                  <a:pt x="278" y="169"/>
                </a:lnTo>
                <a:lnTo>
                  <a:pt x="278" y="172"/>
                </a:lnTo>
                <a:lnTo>
                  <a:pt x="278" y="177"/>
                </a:lnTo>
                <a:lnTo>
                  <a:pt x="276" y="184"/>
                </a:lnTo>
                <a:lnTo>
                  <a:pt x="276" y="184"/>
                </a:lnTo>
                <a:lnTo>
                  <a:pt x="276" y="186"/>
                </a:lnTo>
                <a:lnTo>
                  <a:pt x="276" y="187"/>
                </a:lnTo>
                <a:lnTo>
                  <a:pt x="276" y="189"/>
                </a:lnTo>
                <a:lnTo>
                  <a:pt x="276" y="193"/>
                </a:lnTo>
                <a:lnTo>
                  <a:pt x="276" y="194"/>
                </a:lnTo>
                <a:lnTo>
                  <a:pt x="276" y="196"/>
                </a:lnTo>
                <a:lnTo>
                  <a:pt x="276" y="200"/>
                </a:lnTo>
                <a:lnTo>
                  <a:pt x="276" y="200"/>
                </a:lnTo>
                <a:lnTo>
                  <a:pt x="276" y="201"/>
                </a:lnTo>
                <a:lnTo>
                  <a:pt x="276" y="203"/>
                </a:lnTo>
                <a:lnTo>
                  <a:pt x="276" y="205"/>
                </a:lnTo>
                <a:lnTo>
                  <a:pt x="276" y="206"/>
                </a:lnTo>
                <a:lnTo>
                  <a:pt x="276" y="217"/>
                </a:lnTo>
                <a:lnTo>
                  <a:pt x="276" y="222"/>
                </a:lnTo>
                <a:lnTo>
                  <a:pt x="276" y="229"/>
                </a:lnTo>
                <a:lnTo>
                  <a:pt x="276" y="232"/>
                </a:lnTo>
                <a:lnTo>
                  <a:pt x="275" y="239"/>
                </a:lnTo>
                <a:lnTo>
                  <a:pt x="275" y="241"/>
                </a:lnTo>
                <a:lnTo>
                  <a:pt x="275" y="243"/>
                </a:lnTo>
                <a:lnTo>
                  <a:pt x="275" y="244"/>
                </a:lnTo>
                <a:lnTo>
                  <a:pt x="275" y="249"/>
                </a:lnTo>
                <a:lnTo>
                  <a:pt x="275" y="253"/>
                </a:lnTo>
                <a:lnTo>
                  <a:pt x="275" y="258"/>
                </a:lnTo>
                <a:lnTo>
                  <a:pt x="275" y="260"/>
                </a:lnTo>
                <a:lnTo>
                  <a:pt x="275" y="261"/>
                </a:lnTo>
                <a:lnTo>
                  <a:pt x="275" y="263"/>
                </a:lnTo>
                <a:lnTo>
                  <a:pt x="275" y="270"/>
                </a:lnTo>
                <a:lnTo>
                  <a:pt x="275" y="272"/>
                </a:lnTo>
                <a:lnTo>
                  <a:pt x="275" y="274"/>
                </a:lnTo>
                <a:lnTo>
                  <a:pt x="275" y="274"/>
                </a:lnTo>
                <a:lnTo>
                  <a:pt x="275" y="280"/>
                </a:lnTo>
                <a:lnTo>
                  <a:pt x="275" y="284"/>
                </a:lnTo>
                <a:lnTo>
                  <a:pt x="275" y="286"/>
                </a:lnTo>
                <a:lnTo>
                  <a:pt x="275" y="289"/>
                </a:lnTo>
                <a:lnTo>
                  <a:pt x="275" y="289"/>
                </a:lnTo>
                <a:lnTo>
                  <a:pt x="275" y="291"/>
                </a:lnTo>
                <a:lnTo>
                  <a:pt x="275" y="294"/>
                </a:lnTo>
                <a:lnTo>
                  <a:pt x="275" y="301"/>
                </a:lnTo>
                <a:lnTo>
                  <a:pt x="273" y="304"/>
                </a:lnTo>
                <a:lnTo>
                  <a:pt x="273" y="313"/>
                </a:lnTo>
                <a:lnTo>
                  <a:pt x="273" y="318"/>
                </a:lnTo>
                <a:lnTo>
                  <a:pt x="270" y="317"/>
                </a:lnTo>
                <a:lnTo>
                  <a:pt x="268" y="317"/>
                </a:lnTo>
                <a:lnTo>
                  <a:pt x="259" y="317"/>
                </a:lnTo>
                <a:lnTo>
                  <a:pt x="256" y="317"/>
                </a:lnTo>
                <a:lnTo>
                  <a:pt x="254" y="317"/>
                </a:lnTo>
                <a:lnTo>
                  <a:pt x="252" y="317"/>
                </a:lnTo>
                <a:lnTo>
                  <a:pt x="247" y="317"/>
                </a:lnTo>
                <a:lnTo>
                  <a:pt x="244" y="317"/>
                </a:lnTo>
                <a:lnTo>
                  <a:pt x="242" y="317"/>
                </a:lnTo>
                <a:lnTo>
                  <a:pt x="239" y="317"/>
                </a:lnTo>
                <a:lnTo>
                  <a:pt x="235" y="317"/>
                </a:lnTo>
                <a:lnTo>
                  <a:pt x="232" y="317"/>
                </a:lnTo>
                <a:lnTo>
                  <a:pt x="230" y="317"/>
                </a:lnTo>
                <a:lnTo>
                  <a:pt x="228" y="317"/>
                </a:lnTo>
                <a:lnTo>
                  <a:pt x="225" y="317"/>
                </a:lnTo>
                <a:lnTo>
                  <a:pt x="223" y="317"/>
                </a:lnTo>
                <a:lnTo>
                  <a:pt x="221" y="315"/>
                </a:lnTo>
                <a:lnTo>
                  <a:pt x="220" y="315"/>
                </a:lnTo>
                <a:lnTo>
                  <a:pt x="218" y="315"/>
                </a:lnTo>
                <a:lnTo>
                  <a:pt x="215" y="315"/>
                </a:lnTo>
                <a:lnTo>
                  <a:pt x="213" y="315"/>
                </a:lnTo>
                <a:lnTo>
                  <a:pt x="211" y="315"/>
                </a:lnTo>
                <a:lnTo>
                  <a:pt x="208" y="315"/>
                </a:lnTo>
                <a:lnTo>
                  <a:pt x="201" y="315"/>
                </a:lnTo>
                <a:lnTo>
                  <a:pt x="199" y="315"/>
                </a:lnTo>
                <a:lnTo>
                  <a:pt x="197" y="315"/>
                </a:lnTo>
                <a:lnTo>
                  <a:pt x="194" y="315"/>
                </a:lnTo>
                <a:lnTo>
                  <a:pt x="190" y="315"/>
                </a:lnTo>
                <a:lnTo>
                  <a:pt x="187" y="315"/>
                </a:lnTo>
                <a:lnTo>
                  <a:pt x="185" y="315"/>
                </a:lnTo>
                <a:lnTo>
                  <a:pt x="184" y="315"/>
                </a:lnTo>
                <a:lnTo>
                  <a:pt x="178" y="315"/>
                </a:lnTo>
                <a:lnTo>
                  <a:pt x="173" y="313"/>
                </a:lnTo>
                <a:lnTo>
                  <a:pt x="172" y="313"/>
                </a:lnTo>
                <a:lnTo>
                  <a:pt x="170" y="313"/>
                </a:lnTo>
                <a:lnTo>
                  <a:pt x="166" y="313"/>
                </a:lnTo>
                <a:lnTo>
                  <a:pt x="163" y="313"/>
                </a:lnTo>
                <a:lnTo>
                  <a:pt x="163" y="313"/>
                </a:lnTo>
                <a:lnTo>
                  <a:pt x="161" y="313"/>
                </a:lnTo>
                <a:lnTo>
                  <a:pt x="159" y="313"/>
                </a:lnTo>
                <a:lnTo>
                  <a:pt x="156" y="313"/>
                </a:lnTo>
                <a:lnTo>
                  <a:pt x="151" y="313"/>
                </a:lnTo>
                <a:lnTo>
                  <a:pt x="147" y="313"/>
                </a:lnTo>
                <a:lnTo>
                  <a:pt x="142" y="313"/>
                </a:lnTo>
                <a:lnTo>
                  <a:pt x="141" y="313"/>
                </a:lnTo>
                <a:lnTo>
                  <a:pt x="134" y="313"/>
                </a:lnTo>
                <a:lnTo>
                  <a:pt x="132" y="311"/>
                </a:lnTo>
                <a:lnTo>
                  <a:pt x="130" y="311"/>
                </a:lnTo>
                <a:lnTo>
                  <a:pt x="129" y="311"/>
                </a:lnTo>
                <a:lnTo>
                  <a:pt x="123" y="311"/>
                </a:lnTo>
                <a:lnTo>
                  <a:pt x="118" y="311"/>
                </a:lnTo>
                <a:lnTo>
                  <a:pt x="116" y="311"/>
                </a:lnTo>
                <a:lnTo>
                  <a:pt x="115" y="311"/>
                </a:lnTo>
                <a:lnTo>
                  <a:pt x="111" y="311"/>
                </a:lnTo>
                <a:lnTo>
                  <a:pt x="106" y="311"/>
                </a:lnTo>
                <a:lnTo>
                  <a:pt x="103" y="311"/>
                </a:lnTo>
                <a:lnTo>
                  <a:pt x="103" y="311"/>
                </a:lnTo>
                <a:lnTo>
                  <a:pt x="96" y="311"/>
                </a:lnTo>
                <a:lnTo>
                  <a:pt x="94" y="311"/>
                </a:lnTo>
                <a:lnTo>
                  <a:pt x="84" y="310"/>
                </a:lnTo>
                <a:lnTo>
                  <a:pt x="79" y="310"/>
                </a:lnTo>
                <a:lnTo>
                  <a:pt x="73" y="310"/>
                </a:lnTo>
                <a:lnTo>
                  <a:pt x="72" y="310"/>
                </a:lnTo>
                <a:lnTo>
                  <a:pt x="67" y="310"/>
                </a:lnTo>
                <a:lnTo>
                  <a:pt x="61" y="310"/>
                </a:lnTo>
                <a:lnTo>
                  <a:pt x="56" y="310"/>
                </a:lnTo>
                <a:lnTo>
                  <a:pt x="53" y="310"/>
                </a:lnTo>
                <a:lnTo>
                  <a:pt x="46" y="310"/>
                </a:lnTo>
                <a:lnTo>
                  <a:pt x="43" y="310"/>
                </a:lnTo>
                <a:lnTo>
                  <a:pt x="36" y="308"/>
                </a:lnTo>
                <a:lnTo>
                  <a:pt x="30" y="308"/>
                </a:lnTo>
                <a:lnTo>
                  <a:pt x="29" y="308"/>
                </a:lnTo>
                <a:lnTo>
                  <a:pt x="27" y="308"/>
                </a:lnTo>
                <a:lnTo>
                  <a:pt x="27" y="308"/>
                </a:lnTo>
                <a:lnTo>
                  <a:pt x="22" y="308"/>
                </a:lnTo>
                <a:lnTo>
                  <a:pt x="20" y="308"/>
                </a:lnTo>
                <a:lnTo>
                  <a:pt x="13" y="308"/>
                </a:lnTo>
                <a:lnTo>
                  <a:pt x="5" y="308"/>
                </a:lnTo>
                <a:lnTo>
                  <a:pt x="5" y="304"/>
                </a:lnTo>
                <a:lnTo>
                  <a:pt x="5" y="303"/>
                </a:lnTo>
                <a:lnTo>
                  <a:pt x="5" y="301"/>
                </a:lnTo>
                <a:lnTo>
                  <a:pt x="5" y="299"/>
                </a:lnTo>
                <a:lnTo>
                  <a:pt x="5" y="298"/>
                </a:lnTo>
                <a:lnTo>
                  <a:pt x="6" y="291"/>
                </a:lnTo>
                <a:lnTo>
                  <a:pt x="6" y="286"/>
                </a:lnTo>
                <a:lnTo>
                  <a:pt x="6" y="268"/>
                </a:lnTo>
                <a:lnTo>
                  <a:pt x="6" y="267"/>
                </a:lnTo>
                <a:lnTo>
                  <a:pt x="6" y="265"/>
                </a:lnTo>
                <a:lnTo>
                  <a:pt x="6" y="263"/>
                </a:lnTo>
                <a:lnTo>
                  <a:pt x="6" y="261"/>
                </a:lnTo>
                <a:lnTo>
                  <a:pt x="6" y="260"/>
                </a:lnTo>
                <a:lnTo>
                  <a:pt x="6" y="260"/>
                </a:lnTo>
                <a:lnTo>
                  <a:pt x="6" y="258"/>
                </a:lnTo>
                <a:lnTo>
                  <a:pt x="6" y="253"/>
                </a:lnTo>
                <a:lnTo>
                  <a:pt x="6" y="249"/>
                </a:lnTo>
                <a:lnTo>
                  <a:pt x="8" y="249"/>
                </a:lnTo>
                <a:lnTo>
                  <a:pt x="8" y="246"/>
                </a:lnTo>
                <a:lnTo>
                  <a:pt x="8" y="243"/>
                </a:lnTo>
                <a:lnTo>
                  <a:pt x="8" y="241"/>
                </a:lnTo>
                <a:lnTo>
                  <a:pt x="8" y="236"/>
                </a:lnTo>
                <a:lnTo>
                  <a:pt x="8" y="232"/>
                </a:lnTo>
                <a:lnTo>
                  <a:pt x="8" y="225"/>
                </a:lnTo>
                <a:lnTo>
                  <a:pt x="8" y="224"/>
                </a:lnTo>
                <a:lnTo>
                  <a:pt x="8" y="222"/>
                </a:lnTo>
                <a:lnTo>
                  <a:pt x="8" y="218"/>
                </a:lnTo>
                <a:lnTo>
                  <a:pt x="8" y="213"/>
                </a:lnTo>
                <a:lnTo>
                  <a:pt x="8" y="212"/>
                </a:lnTo>
                <a:lnTo>
                  <a:pt x="10" y="203"/>
                </a:lnTo>
                <a:lnTo>
                  <a:pt x="10" y="200"/>
                </a:lnTo>
                <a:lnTo>
                  <a:pt x="10" y="200"/>
                </a:lnTo>
                <a:lnTo>
                  <a:pt x="10" y="196"/>
                </a:lnTo>
                <a:lnTo>
                  <a:pt x="10" y="194"/>
                </a:lnTo>
                <a:lnTo>
                  <a:pt x="10" y="191"/>
                </a:lnTo>
                <a:lnTo>
                  <a:pt x="10" y="184"/>
                </a:lnTo>
                <a:lnTo>
                  <a:pt x="10" y="182"/>
                </a:lnTo>
                <a:lnTo>
                  <a:pt x="10" y="181"/>
                </a:lnTo>
                <a:lnTo>
                  <a:pt x="10" y="179"/>
                </a:lnTo>
                <a:lnTo>
                  <a:pt x="10" y="177"/>
                </a:lnTo>
                <a:lnTo>
                  <a:pt x="10" y="175"/>
                </a:lnTo>
                <a:lnTo>
                  <a:pt x="10" y="174"/>
                </a:lnTo>
                <a:lnTo>
                  <a:pt x="10" y="170"/>
                </a:lnTo>
                <a:lnTo>
                  <a:pt x="10" y="169"/>
                </a:lnTo>
                <a:lnTo>
                  <a:pt x="10" y="169"/>
                </a:lnTo>
                <a:lnTo>
                  <a:pt x="12" y="163"/>
                </a:lnTo>
                <a:lnTo>
                  <a:pt x="12" y="158"/>
                </a:lnTo>
                <a:lnTo>
                  <a:pt x="12" y="155"/>
                </a:lnTo>
                <a:lnTo>
                  <a:pt x="12" y="153"/>
                </a:lnTo>
                <a:lnTo>
                  <a:pt x="12" y="146"/>
                </a:lnTo>
                <a:lnTo>
                  <a:pt x="12" y="141"/>
                </a:lnTo>
                <a:lnTo>
                  <a:pt x="12" y="139"/>
                </a:lnTo>
                <a:lnTo>
                  <a:pt x="12" y="139"/>
                </a:lnTo>
                <a:lnTo>
                  <a:pt x="12" y="131"/>
                </a:lnTo>
                <a:lnTo>
                  <a:pt x="12" y="124"/>
                </a:lnTo>
                <a:lnTo>
                  <a:pt x="12" y="119"/>
                </a:lnTo>
                <a:lnTo>
                  <a:pt x="12" y="114"/>
                </a:lnTo>
                <a:lnTo>
                  <a:pt x="12" y="112"/>
                </a:lnTo>
                <a:lnTo>
                  <a:pt x="12" y="108"/>
                </a:lnTo>
                <a:lnTo>
                  <a:pt x="12" y="108"/>
                </a:lnTo>
                <a:lnTo>
                  <a:pt x="12" y="105"/>
                </a:lnTo>
                <a:lnTo>
                  <a:pt x="12" y="101"/>
                </a:lnTo>
                <a:lnTo>
                  <a:pt x="12" y="93"/>
                </a:lnTo>
                <a:lnTo>
                  <a:pt x="13" y="83"/>
                </a:lnTo>
                <a:lnTo>
                  <a:pt x="13" y="81"/>
                </a:lnTo>
                <a:lnTo>
                  <a:pt x="13" y="74"/>
                </a:lnTo>
                <a:lnTo>
                  <a:pt x="13" y="72"/>
                </a:lnTo>
                <a:lnTo>
                  <a:pt x="13" y="71"/>
                </a:lnTo>
                <a:lnTo>
                  <a:pt x="13" y="65"/>
                </a:lnTo>
                <a:lnTo>
                  <a:pt x="12" y="65"/>
                </a:lnTo>
                <a:lnTo>
                  <a:pt x="10" y="65"/>
                </a:lnTo>
                <a:lnTo>
                  <a:pt x="8" y="65"/>
                </a:lnTo>
                <a:lnTo>
                  <a:pt x="6" y="65"/>
                </a:lnTo>
                <a:lnTo>
                  <a:pt x="5" y="65"/>
                </a:lnTo>
                <a:lnTo>
                  <a:pt x="0" y="65"/>
                </a:lnTo>
                <a:lnTo>
                  <a:pt x="0" y="62"/>
                </a:lnTo>
                <a:lnTo>
                  <a:pt x="0" y="60"/>
                </a:lnTo>
                <a:lnTo>
                  <a:pt x="0" y="55"/>
                </a:lnTo>
                <a:lnTo>
                  <a:pt x="0" y="46"/>
                </a:lnTo>
                <a:lnTo>
                  <a:pt x="1" y="41"/>
                </a:lnTo>
                <a:lnTo>
                  <a:pt x="1" y="38"/>
                </a:lnTo>
                <a:lnTo>
                  <a:pt x="1" y="36"/>
                </a:lnTo>
                <a:lnTo>
                  <a:pt x="1" y="33"/>
                </a:lnTo>
                <a:lnTo>
                  <a:pt x="1" y="24"/>
                </a:lnTo>
                <a:lnTo>
                  <a:pt x="1" y="17"/>
                </a:lnTo>
                <a:lnTo>
                  <a:pt x="1" y="17"/>
                </a:lnTo>
                <a:lnTo>
                  <a:pt x="1" y="10"/>
                </a:lnTo>
                <a:lnTo>
                  <a:pt x="3" y="3"/>
                </a:lnTo>
                <a:lnTo>
                  <a:pt x="3" y="3"/>
                </a:lnTo>
                <a:lnTo>
                  <a:pt x="3" y="0"/>
                </a:lnTo>
                <a:lnTo>
                  <a:pt x="5" y="0"/>
                </a:lnTo>
                <a:lnTo>
                  <a:pt x="6" y="0"/>
                </a:lnTo>
                <a:lnTo>
                  <a:pt x="8" y="0"/>
                </a:lnTo>
                <a:lnTo>
                  <a:pt x="10" y="0"/>
                </a:lnTo>
                <a:lnTo>
                  <a:pt x="13" y="0"/>
                </a:lnTo>
                <a:lnTo>
                  <a:pt x="20" y="0"/>
                </a:lnTo>
                <a:lnTo>
                  <a:pt x="27" y="0"/>
                </a:lnTo>
                <a:lnTo>
                  <a:pt x="29" y="0"/>
                </a:lnTo>
                <a:lnTo>
                  <a:pt x="32" y="0"/>
                </a:lnTo>
                <a:lnTo>
                  <a:pt x="37" y="2"/>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48" name="Freeform 176"/>
          <p:cNvSpPr>
            <a:spLocks/>
          </p:cNvSpPr>
          <p:nvPr/>
        </p:nvSpPr>
        <p:spPr bwMode="auto">
          <a:xfrm>
            <a:off x="4469608" y="2692004"/>
            <a:ext cx="364331" cy="371475"/>
          </a:xfrm>
          <a:custGeom>
            <a:avLst/>
            <a:gdLst/>
            <a:ahLst/>
            <a:cxnLst>
              <a:cxn ang="0">
                <a:pos x="29" y="85"/>
              </a:cxn>
              <a:cxn ang="0">
                <a:pos x="53" y="64"/>
              </a:cxn>
              <a:cxn ang="0">
                <a:pos x="77" y="68"/>
              </a:cxn>
              <a:cxn ang="0">
                <a:pos x="94" y="85"/>
              </a:cxn>
              <a:cxn ang="0">
                <a:pos x="117" y="64"/>
              </a:cxn>
              <a:cxn ang="0">
                <a:pos x="127" y="47"/>
              </a:cxn>
              <a:cxn ang="0">
                <a:pos x="131" y="30"/>
              </a:cxn>
              <a:cxn ang="0">
                <a:pos x="143" y="54"/>
              </a:cxn>
              <a:cxn ang="0">
                <a:pos x="156" y="49"/>
              </a:cxn>
              <a:cxn ang="0">
                <a:pos x="172" y="33"/>
              </a:cxn>
              <a:cxn ang="0">
                <a:pos x="179" y="16"/>
              </a:cxn>
              <a:cxn ang="0">
                <a:pos x="186" y="4"/>
              </a:cxn>
              <a:cxn ang="0">
                <a:pos x="194" y="0"/>
              </a:cxn>
              <a:cxn ang="0">
                <a:pos x="208" y="0"/>
              </a:cxn>
              <a:cxn ang="0">
                <a:pos x="218" y="2"/>
              </a:cxn>
              <a:cxn ang="0">
                <a:pos x="227" y="11"/>
              </a:cxn>
              <a:cxn ang="0">
                <a:pos x="237" y="21"/>
              </a:cxn>
              <a:cxn ang="0">
                <a:pos x="248" y="23"/>
              </a:cxn>
              <a:cxn ang="0">
                <a:pos x="258" y="18"/>
              </a:cxn>
              <a:cxn ang="0">
                <a:pos x="266" y="19"/>
              </a:cxn>
              <a:cxn ang="0">
                <a:pos x="263" y="31"/>
              </a:cxn>
              <a:cxn ang="0">
                <a:pos x="256" y="37"/>
              </a:cxn>
              <a:cxn ang="0">
                <a:pos x="261" y="45"/>
              </a:cxn>
              <a:cxn ang="0">
                <a:pos x="277" y="49"/>
              </a:cxn>
              <a:cxn ang="0">
                <a:pos x="289" y="52"/>
              </a:cxn>
              <a:cxn ang="0">
                <a:pos x="301" y="68"/>
              </a:cxn>
              <a:cxn ang="0">
                <a:pos x="304" y="97"/>
              </a:cxn>
              <a:cxn ang="0">
                <a:pos x="303" y="143"/>
              </a:cxn>
              <a:cxn ang="0">
                <a:pos x="301" y="176"/>
              </a:cxn>
              <a:cxn ang="0">
                <a:pos x="299" y="191"/>
              </a:cxn>
              <a:cxn ang="0">
                <a:pos x="297" y="224"/>
              </a:cxn>
              <a:cxn ang="0">
                <a:pos x="296" y="265"/>
              </a:cxn>
              <a:cxn ang="0">
                <a:pos x="294" y="312"/>
              </a:cxn>
              <a:cxn ang="0">
                <a:pos x="270" y="310"/>
              </a:cxn>
              <a:cxn ang="0">
                <a:pos x="237" y="308"/>
              </a:cxn>
              <a:cxn ang="0">
                <a:pos x="215" y="308"/>
              </a:cxn>
              <a:cxn ang="0">
                <a:pos x="174" y="307"/>
              </a:cxn>
              <a:cxn ang="0">
                <a:pos x="146" y="305"/>
              </a:cxn>
              <a:cxn ang="0">
                <a:pos x="132" y="305"/>
              </a:cxn>
              <a:cxn ang="0">
                <a:pos x="108" y="305"/>
              </a:cxn>
              <a:cxn ang="0">
                <a:pos x="70" y="302"/>
              </a:cxn>
              <a:cxn ang="0">
                <a:pos x="55" y="300"/>
              </a:cxn>
              <a:cxn ang="0">
                <a:pos x="39" y="300"/>
              </a:cxn>
              <a:cxn ang="0">
                <a:pos x="26" y="298"/>
              </a:cxn>
              <a:cxn ang="0">
                <a:pos x="0" y="293"/>
              </a:cxn>
              <a:cxn ang="0">
                <a:pos x="0" y="271"/>
              </a:cxn>
              <a:cxn ang="0">
                <a:pos x="0" y="253"/>
              </a:cxn>
              <a:cxn ang="0">
                <a:pos x="2" y="240"/>
              </a:cxn>
              <a:cxn ang="0">
                <a:pos x="2" y="228"/>
              </a:cxn>
              <a:cxn ang="0">
                <a:pos x="2" y="212"/>
              </a:cxn>
              <a:cxn ang="0">
                <a:pos x="2" y="200"/>
              </a:cxn>
              <a:cxn ang="0">
                <a:pos x="2" y="185"/>
              </a:cxn>
              <a:cxn ang="0">
                <a:pos x="2" y="169"/>
              </a:cxn>
              <a:cxn ang="0">
                <a:pos x="3" y="155"/>
              </a:cxn>
              <a:cxn ang="0">
                <a:pos x="3" y="143"/>
              </a:cxn>
              <a:cxn ang="0">
                <a:pos x="3" y="131"/>
              </a:cxn>
              <a:cxn ang="0">
                <a:pos x="3" y="119"/>
              </a:cxn>
              <a:cxn ang="0">
                <a:pos x="3" y="102"/>
              </a:cxn>
              <a:cxn ang="0">
                <a:pos x="3" y="95"/>
              </a:cxn>
            </a:cxnLst>
            <a:rect l="0" t="0" r="r" b="b"/>
            <a:pathLst>
              <a:path w="306" h="312">
                <a:moveTo>
                  <a:pt x="5" y="92"/>
                </a:moveTo>
                <a:lnTo>
                  <a:pt x="5" y="93"/>
                </a:lnTo>
                <a:lnTo>
                  <a:pt x="8" y="95"/>
                </a:lnTo>
                <a:lnTo>
                  <a:pt x="14" y="93"/>
                </a:lnTo>
                <a:lnTo>
                  <a:pt x="15" y="92"/>
                </a:lnTo>
                <a:lnTo>
                  <a:pt x="19" y="90"/>
                </a:lnTo>
                <a:lnTo>
                  <a:pt x="21" y="88"/>
                </a:lnTo>
                <a:lnTo>
                  <a:pt x="29" y="85"/>
                </a:lnTo>
                <a:lnTo>
                  <a:pt x="29" y="83"/>
                </a:lnTo>
                <a:lnTo>
                  <a:pt x="36" y="80"/>
                </a:lnTo>
                <a:lnTo>
                  <a:pt x="39" y="76"/>
                </a:lnTo>
                <a:lnTo>
                  <a:pt x="45" y="69"/>
                </a:lnTo>
                <a:lnTo>
                  <a:pt x="48" y="68"/>
                </a:lnTo>
                <a:lnTo>
                  <a:pt x="48" y="66"/>
                </a:lnTo>
                <a:lnTo>
                  <a:pt x="50" y="66"/>
                </a:lnTo>
                <a:lnTo>
                  <a:pt x="53" y="64"/>
                </a:lnTo>
                <a:lnTo>
                  <a:pt x="55" y="64"/>
                </a:lnTo>
                <a:lnTo>
                  <a:pt x="58" y="64"/>
                </a:lnTo>
                <a:lnTo>
                  <a:pt x="62" y="64"/>
                </a:lnTo>
                <a:lnTo>
                  <a:pt x="65" y="64"/>
                </a:lnTo>
                <a:lnTo>
                  <a:pt x="69" y="64"/>
                </a:lnTo>
                <a:lnTo>
                  <a:pt x="70" y="64"/>
                </a:lnTo>
                <a:lnTo>
                  <a:pt x="74" y="64"/>
                </a:lnTo>
                <a:lnTo>
                  <a:pt x="77" y="68"/>
                </a:lnTo>
                <a:lnTo>
                  <a:pt x="79" y="71"/>
                </a:lnTo>
                <a:lnTo>
                  <a:pt x="82" y="74"/>
                </a:lnTo>
                <a:lnTo>
                  <a:pt x="86" y="80"/>
                </a:lnTo>
                <a:lnTo>
                  <a:pt x="88" y="85"/>
                </a:lnTo>
                <a:lnTo>
                  <a:pt x="89" y="85"/>
                </a:lnTo>
                <a:lnTo>
                  <a:pt x="91" y="88"/>
                </a:lnTo>
                <a:lnTo>
                  <a:pt x="94" y="86"/>
                </a:lnTo>
                <a:lnTo>
                  <a:pt x="94" y="85"/>
                </a:lnTo>
                <a:lnTo>
                  <a:pt x="98" y="81"/>
                </a:lnTo>
                <a:lnTo>
                  <a:pt x="103" y="80"/>
                </a:lnTo>
                <a:lnTo>
                  <a:pt x="105" y="80"/>
                </a:lnTo>
                <a:lnTo>
                  <a:pt x="110" y="74"/>
                </a:lnTo>
                <a:lnTo>
                  <a:pt x="112" y="71"/>
                </a:lnTo>
                <a:lnTo>
                  <a:pt x="113" y="69"/>
                </a:lnTo>
                <a:lnTo>
                  <a:pt x="115" y="66"/>
                </a:lnTo>
                <a:lnTo>
                  <a:pt x="117" y="64"/>
                </a:lnTo>
                <a:lnTo>
                  <a:pt x="120" y="61"/>
                </a:lnTo>
                <a:lnTo>
                  <a:pt x="124" y="59"/>
                </a:lnTo>
                <a:lnTo>
                  <a:pt x="124" y="57"/>
                </a:lnTo>
                <a:lnTo>
                  <a:pt x="125" y="55"/>
                </a:lnTo>
                <a:lnTo>
                  <a:pt x="125" y="54"/>
                </a:lnTo>
                <a:lnTo>
                  <a:pt x="127" y="52"/>
                </a:lnTo>
                <a:lnTo>
                  <a:pt x="127" y="50"/>
                </a:lnTo>
                <a:lnTo>
                  <a:pt x="127" y="47"/>
                </a:lnTo>
                <a:lnTo>
                  <a:pt x="127" y="45"/>
                </a:lnTo>
                <a:lnTo>
                  <a:pt x="125" y="42"/>
                </a:lnTo>
                <a:lnTo>
                  <a:pt x="125" y="40"/>
                </a:lnTo>
                <a:lnTo>
                  <a:pt x="124" y="33"/>
                </a:lnTo>
                <a:lnTo>
                  <a:pt x="124" y="31"/>
                </a:lnTo>
                <a:lnTo>
                  <a:pt x="125" y="31"/>
                </a:lnTo>
                <a:lnTo>
                  <a:pt x="127" y="30"/>
                </a:lnTo>
                <a:lnTo>
                  <a:pt x="131" y="30"/>
                </a:lnTo>
                <a:lnTo>
                  <a:pt x="136" y="33"/>
                </a:lnTo>
                <a:lnTo>
                  <a:pt x="136" y="35"/>
                </a:lnTo>
                <a:lnTo>
                  <a:pt x="137" y="37"/>
                </a:lnTo>
                <a:lnTo>
                  <a:pt x="139" y="47"/>
                </a:lnTo>
                <a:lnTo>
                  <a:pt x="141" y="49"/>
                </a:lnTo>
                <a:lnTo>
                  <a:pt x="143" y="50"/>
                </a:lnTo>
                <a:lnTo>
                  <a:pt x="143" y="52"/>
                </a:lnTo>
                <a:lnTo>
                  <a:pt x="143" y="54"/>
                </a:lnTo>
                <a:lnTo>
                  <a:pt x="144" y="55"/>
                </a:lnTo>
                <a:lnTo>
                  <a:pt x="144" y="57"/>
                </a:lnTo>
                <a:lnTo>
                  <a:pt x="148" y="57"/>
                </a:lnTo>
                <a:lnTo>
                  <a:pt x="150" y="57"/>
                </a:lnTo>
                <a:lnTo>
                  <a:pt x="151" y="55"/>
                </a:lnTo>
                <a:lnTo>
                  <a:pt x="153" y="54"/>
                </a:lnTo>
                <a:lnTo>
                  <a:pt x="155" y="50"/>
                </a:lnTo>
                <a:lnTo>
                  <a:pt x="156" y="49"/>
                </a:lnTo>
                <a:lnTo>
                  <a:pt x="156" y="49"/>
                </a:lnTo>
                <a:lnTo>
                  <a:pt x="162" y="47"/>
                </a:lnTo>
                <a:lnTo>
                  <a:pt x="162" y="45"/>
                </a:lnTo>
                <a:lnTo>
                  <a:pt x="167" y="40"/>
                </a:lnTo>
                <a:lnTo>
                  <a:pt x="168" y="38"/>
                </a:lnTo>
                <a:lnTo>
                  <a:pt x="170" y="37"/>
                </a:lnTo>
                <a:lnTo>
                  <a:pt x="170" y="35"/>
                </a:lnTo>
                <a:lnTo>
                  <a:pt x="172" y="33"/>
                </a:lnTo>
                <a:lnTo>
                  <a:pt x="174" y="31"/>
                </a:lnTo>
                <a:lnTo>
                  <a:pt x="174" y="30"/>
                </a:lnTo>
                <a:lnTo>
                  <a:pt x="175" y="28"/>
                </a:lnTo>
                <a:lnTo>
                  <a:pt x="175" y="26"/>
                </a:lnTo>
                <a:lnTo>
                  <a:pt x="177" y="25"/>
                </a:lnTo>
                <a:lnTo>
                  <a:pt x="177" y="21"/>
                </a:lnTo>
                <a:lnTo>
                  <a:pt x="179" y="18"/>
                </a:lnTo>
                <a:lnTo>
                  <a:pt x="179" y="16"/>
                </a:lnTo>
                <a:lnTo>
                  <a:pt x="179" y="14"/>
                </a:lnTo>
                <a:lnTo>
                  <a:pt x="180" y="12"/>
                </a:lnTo>
                <a:lnTo>
                  <a:pt x="180" y="11"/>
                </a:lnTo>
                <a:lnTo>
                  <a:pt x="182" y="9"/>
                </a:lnTo>
                <a:lnTo>
                  <a:pt x="184" y="7"/>
                </a:lnTo>
                <a:lnTo>
                  <a:pt x="184" y="6"/>
                </a:lnTo>
                <a:lnTo>
                  <a:pt x="186" y="6"/>
                </a:lnTo>
                <a:lnTo>
                  <a:pt x="186" y="4"/>
                </a:lnTo>
                <a:lnTo>
                  <a:pt x="186" y="4"/>
                </a:lnTo>
                <a:lnTo>
                  <a:pt x="187" y="4"/>
                </a:lnTo>
                <a:lnTo>
                  <a:pt x="187" y="2"/>
                </a:lnTo>
                <a:lnTo>
                  <a:pt x="189" y="2"/>
                </a:lnTo>
                <a:lnTo>
                  <a:pt x="191" y="2"/>
                </a:lnTo>
                <a:lnTo>
                  <a:pt x="191" y="0"/>
                </a:lnTo>
                <a:lnTo>
                  <a:pt x="193" y="0"/>
                </a:lnTo>
                <a:lnTo>
                  <a:pt x="194" y="0"/>
                </a:lnTo>
                <a:lnTo>
                  <a:pt x="196" y="0"/>
                </a:lnTo>
                <a:lnTo>
                  <a:pt x="198" y="0"/>
                </a:lnTo>
                <a:lnTo>
                  <a:pt x="199" y="0"/>
                </a:lnTo>
                <a:lnTo>
                  <a:pt x="201" y="0"/>
                </a:lnTo>
                <a:lnTo>
                  <a:pt x="201" y="0"/>
                </a:lnTo>
                <a:lnTo>
                  <a:pt x="205" y="0"/>
                </a:lnTo>
                <a:lnTo>
                  <a:pt x="206" y="0"/>
                </a:lnTo>
                <a:lnTo>
                  <a:pt x="208" y="0"/>
                </a:lnTo>
                <a:lnTo>
                  <a:pt x="210" y="0"/>
                </a:lnTo>
                <a:lnTo>
                  <a:pt x="211" y="0"/>
                </a:lnTo>
                <a:lnTo>
                  <a:pt x="213" y="0"/>
                </a:lnTo>
                <a:lnTo>
                  <a:pt x="215" y="0"/>
                </a:lnTo>
                <a:lnTo>
                  <a:pt x="215" y="0"/>
                </a:lnTo>
                <a:lnTo>
                  <a:pt x="217" y="0"/>
                </a:lnTo>
                <a:lnTo>
                  <a:pt x="217" y="2"/>
                </a:lnTo>
                <a:lnTo>
                  <a:pt x="218" y="2"/>
                </a:lnTo>
                <a:lnTo>
                  <a:pt x="220" y="2"/>
                </a:lnTo>
                <a:lnTo>
                  <a:pt x="220" y="4"/>
                </a:lnTo>
                <a:lnTo>
                  <a:pt x="222" y="4"/>
                </a:lnTo>
                <a:lnTo>
                  <a:pt x="223" y="4"/>
                </a:lnTo>
                <a:lnTo>
                  <a:pt x="225" y="4"/>
                </a:lnTo>
                <a:lnTo>
                  <a:pt x="225" y="6"/>
                </a:lnTo>
                <a:lnTo>
                  <a:pt x="225" y="7"/>
                </a:lnTo>
                <a:lnTo>
                  <a:pt x="227" y="11"/>
                </a:lnTo>
                <a:lnTo>
                  <a:pt x="229" y="12"/>
                </a:lnTo>
                <a:lnTo>
                  <a:pt x="229" y="14"/>
                </a:lnTo>
                <a:lnTo>
                  <a:pt x="230" y="16"/>
                </a:lnTo>
                <a:lnTo>
                  <a:pt x="230" y="18"/>
                </a:lnTo>
                <a:lnTo>
                  <a:pt x="232" y="19"/>
                </a:lnTo>
                <a:lnTo>
                  <a:pt x="234" y="19"/>
                </a:lnTo>
                <a:lnTo>
                  <a:pt x="236" y="21"/>
                </a:lnTo>
                <a:lnTo>
                  <a:pt x="237" y="21"/>
                </a:lnTo>
                <a:lnTo>
                  <a:pt x="239" y="21"/>
                </a:lnTo>
                <a:lnTo>
                  <a:pt x="239" y="23"/>
                </a:lnTo>
                <a:lnTo>
                  <a:pt x="241" y="23"/>
                </a:lnTo>
                <a:lnTo>
                  <a:pt x="242" y="23"/>
                </a:lnTo>
                <a:lnTo>
                  <a:pt x="244" y="23"/>
                </a:lnTo>
                <a:lnTo>
                  <a:pt x="246" y="23"/>
                </a:lnTo>
                <a:lnTo>
                  <a:pt x="246" y="23"/>
                </a:lnTo>
                <a:lnTo>
                  <a:pt x="248" y="23"/>
                </a:lnTo>
                <a:lnTo>
                  <a:pt x="248" y="21"/>
                </a:lnTo>
                <a:lnTo>
                  <a:pt x="249" y="21"/>
                </a:lnTo>
                <a:lnTo>
                  <a:pt x="251" y="19"/>
                </a:lnTo>
                <a:lnTo>
                  <a:pt x="253" y="19"/>
                </a:lnTo>
                <a:lnTo>
                  <a:pt x="253" y="19"/>
                </a:lnTo>
                <a:lnTo>
                  <a:pt x="254" y="19"/>
                </a:lnTo>
                <a:lnTo>
                  <a:pt x="256" y="19"/>
                </a:lnTo>
                <a:lnTo>
                  <a:pt x="258" y="18"/>
                </a:lnTo>
                <a:lnTo>
                  <a:pt x="260" y="18"/>
                </a:lnTo>
                <a:lnTo>
                  <a:pt x="261" y="18"/>
                </a:lnTo>
                <a:lnTo>
                  <a:pt x="261" y="19"/>
                </a:lnTo>
                <a:lnTo>
                  <a:pt x="261" y="18"/>
                </a:lnTo>
                <a:lnTo>
                  <a:pt x="261" y="19"/>
                </a:lnTo>
                <a:lnTo>
                  <a:pt x="263" y="19"/>
                </a:lnTo>
                <a:lnTo>
                  <a:pt x="265" y="19"/>
                </a:lnTo>
                <a:lnTo>
                  <a:pt x="266" y="19"/>
                </a:lnTo>
                <a:lnTo>
                  <a:pt x="266" y="19"/>
                </a:lnTo>
                <a:lnTo>
                  <a:pt x="266" y="21"/>
                </a:lnTo>
                <a:lnTo>
                  <a:pt x="266" y="23"/>
                </a:lnTo>
                <a:lnTo>
                  <a:pt x="266" y="25"/>
                </a:lnTo>
                <a:lnTo>
                  <a:pt x="265" y="26"/>
                </a:lnTo>
                <a:lnTo>
                  <a:pt x="265" y="28"/>
                </a:lnTo>
                <a:lnTo>
                  <a:pt x="263" y="30"/>
                </a:lnTo>
                <a:lnTo>
                  <a:pt x="263" y="31"/>
                </a:lnTo>
                <a:lnTo>
                  <a:pt x="261" y="33"/>
                </a:lnTo>
                <a:lnTo>
                  <a:pt x="261" y="33"/>
                </a:lnTo>
                <a:lnTo>
                  <a:pt x="261" y="35"/>
                </a:lnTo>
                <a:lnTo>
                  <a:pt x="260" y="35"/>
                </a:lnTo>
                <a:lnTo>
                  <a:pt x="260" y="35"/>
                </a:lnTo>
                <a:lnTo>
                  <a:pt x="258" y="35"/>
                </a:lnTo>
                <a:lnTo>
                  <a:pt x="258" y="37"/>
                </a:lnTo>
                <a:lnTo>
                  <a:pt x="256" y="37"/>
                </a:lnTo>
                <a:lnTo>
                  <a:pt x="256" y="38"/>
                </a:lnTo>
                <a:lnTo>
                  <a:pt x="256" y="40"/>
                </a:lnTo>
                <a:lnTo>
                  <a:pt x="256" y="42"/>
                </a:lnTo>
                <a:lnTo>
                  <a:pt x="256" y="43"/>
                </a:lnTo>
                <a:lnTo>
                  <a:pt x="258" y="43"/>
                </a:lnTo>
                <a:lnTo>
                  <a:pt x="258" y="45"/>
                </a:lnTo>
                <a:lnTo>
                  <a:pt x="260" y="45"/>
                </a:lnTo>
                <a:lnTo>
                  <a:pt x="261" y="45"/>
                </a:lnTo>
                <a:lnTo>
                  <a:pt x="261" y="45"/>
                </a:lnTo>
                <a:lnTo>
                  <a:pt x="263" y="47"/>
                </a:lnTo>
                <a:lnTo>
                  <a:pt x="266" y="47"/>
                </a:lnTo>
                <a:lnTo>
                  <a:pt x="268" y="47"/>
                </a:lnTo>
                <a:lnTo>
                  <a:pt x="270" y="47"/>
                </a:lnTo>
                <a:lnTo>
                  <a:pt x="273" y="47"/>
                </a:lnTo>
                <a:lnTo>
                  <a:pt x="275" y="49"/>
                </a:lnTo>
                <a:lnTo>
                  <a:pt x="277" y="49"/>
                </a:lnTo>
                <a:lnTo>
                  <a:pt x="279" y="49"/>
                </a:lnTo>
                <a:lnTo>
                  <a:pt x="280" y="49"/>
                </a:lnTo>
                <a:lnTo>
                  <a:pt x="282" y="49"/>
                </a:lnTo>
                <a:lnTo>
                  <a:pt x="284" y="49"/>
                </a:lnTo>
                <a:lnTo>
                  <a:pt x="285" y="49"/>
                </a:lnTo>
                <a:lnTo>
                  <a:pt x="287" y="50"/>
                </a:lnTo>
                <a:lnTo>
                  <a:pt x="289" y="50"/>
                </a:lnTo>
                <a:lnTo>
                  <a:pt x="289" y="52"/>
                </a:lnTo>
                <a:lnTo>
                  <a:pt x="291" y="52"/>
                </a:lnTo>
                <a:lnTo>
                  <a:pt x="291" y="54"/>
                </a:lnTo>
                <a:lnTo>
                  <a:pt x="291" y="55"/>
                </a:lnTo>
                <a:lnTo>
                  <a:pt x="292" y="55"/>
                </a:lnTo>
                <a:lnTo>
                  <a:pt x="292" y="57"/>
                </a:lnTo>
                <a:lnTo>
                  <a:pt x="292" y="59"/>
                </a:lnTo>
                <a:lnTo>
                  <a:pt x="294" y="61"/>
                </a:lnTo>
                <a:lnTo>
                  <a:pt x="301" y="68"/>
                </a:lnTo>
                <a:lnTo>
                  <a:pt x="306" y="73"/>
                </a:lnTo>
                <a:lnTo>
                  <a:pt x="304" y="74"/>
                </a:lnTo>
                <a:lnTo>
                  <a:pt x="304" y="80"/>
                </a:lnTo>
                <a:lnTo>
                  <a:pt x="304" y="81"/>
                </a:lnTo>
                <a:lnTo>
                  <a:pt x="304" y="83"/>
                </a:lnTo>
                <a:lnTo>
                  <a:pt x="304" y="85"/>
                </a:lnTo>
                <a:lnTo>
                  <a:pt x="304" y="93"/>
                </a:lnTo>
                <a:lnTo>
                  <a:pt x="304" y="97"/>
                </a:lnTo>
                <a:lnTo>
                  <a:pt x="304" y="99"/>
                </a:lnTo>
                <a:lnTo>
                  <a:pt x="303" y="112"/>
                </a:lnTo>
                <a:lnTo>
                  <a:pt x="303" y="124"/>
                </a:lnTo>
                <a:lnTo>
                  <a:pt x="303" y="131"/>
                </a:lnTo>
                <a:lnTo>
                  <a:pt x="303" y="136"/>
                </a:lnTo>
                <a:lnTo>
                  <a:pt x="303" y="140"/>
                </a:lnTo>
                <a:lnTo>
                  <a:pt x="303" y="142"/>
                </a:lnTo>
                <a:lnTo>
                  <a:pt x="303" y="143"/>
                </a:lnTo>
                <a:lnTo>
                  <a:pt x="301" y="148"/>
                </a:lnTo>
                <a:lnTo>
                  <a:pt x="301" y="157"/>
                </a:lnTo>
                <a:lnTo>
                  <a:pt x="301" y="162"/>
                </a:lnTo>
                <a:lnTo>
                  <a:pt x="301" y="169"/>
                </a:lnTo>
                <a:lnTo>
                  <a:pt x="301" y="169"/>
                </a:lnTo>
                <a:lnTo>
                  <a:pt x="301" y="171"/>
                </a:lnTo>
                <a:lnTo>
                  <a:pt x="301" y="174"/>
                </a:lnTo>
                <a:lnTo>
                  <a:pt x="301" y="176"/>
                </a:lnTo>
                <a:lnTo>
                  <a:pt x="301" y="179"/>
                </a:lnTo>
                <a:lnTo>
                  <a:pt x="299" y="183"/>
                </a:lnTo>
                <a:lnTo>
                  <a:pt x="299" y="185"/>
                </a:lnTo>
                <a:lnTo>
                  <a:pt x="299" y="185"/>
                </a:lnTo>
                <a:lnTo>
                  <a:pt x="299" y="186"/>
                </a:lnTo>
                <a:lnTo>
                  <a:pt x="299" y="188"/>
                </a:lnTo>
                <a:lnTo>
                  <a:pt x="299" y="190"/>
                </a:lnTo>
                <a:lnTo>
                  <a:pt x="299" y="191"/>
                </a:lnTo>
                <a:lnTo>
                  <a:pt x="299" y="193"/>
                </a:lnTo>
                <a:lnTo>
                  <a:pt x="299" y="195"/>
                </a:lnTo>
                <a:lnTo>
                  <a:pt x="299" y="197"/>
                </a:lnTo>
                <a:lnTo>
                  <a:pt x="299" y="203"/>
                </a:lnTo>
                <a:lnTo>
                  <a:pt x="297" y="212"/>
                </a:lnTo>
                <a:lnTo>
                  <a:pt x="297" y="214"/>
                </a:lnTo>
                <a:lnTo>
                  <a:pt x="297" y="217"/>
                </a:lnTo>
                <a:lnTo>
                  <a:pt x="297" y="224"/>
                </a:lnTo>
                <a:lnTo>
                  <a:pt x="297" y="226"/>
                </a:lnTo>
                <a:lnTo>
                  <a:pt x="297" y="238"/>
                </a:lnTo>
                <a:lnTo>
                  <a:pt x="297" y="245"/>
                </a:lnTo>
                <a:lnTo>
                  <a:pt x="297" y="246"/>
                </a:lnTo>
                <a:lnTo>
                  <a:pt x="297" y="250"/>
                </a:lnTo>
                <a:lnTo>
                  <a:pt x="297" y="253"/>
                </a:lnTo>
                <a:lnTo>
                  <a:pt x="297" y="255"/>
                </a:lnTo>
                <a:lnTo>
                  <a:pt x="296" y="265"/>
                </a:lnTo>
                <a:lnTo>
                  <a:pt x="296" y="283"/>
                </a:lnTo>
                <a:lnTo>
                  <a:pt x="294" y="283"/>
                </a:lnTo>
                <a:lnTo>
                  <a:pt x="294" y="296"/>
                </a:lnTo>
                <a:lnTo>
                  <a:pt x="294" y="300"/>
                </a:lnTo>
                <a:lnTo>
                  <a:pt x="294" y="305"/>
                </a:lnTo>
                <a:lnTo>
                  <a:pt x="294" y="305"/>
                </a:lnTo>
                <a:lnTo>
                  <a:pt x="294" y="307"/>
                </a:lnTo>
                <a:lnTo>
                  <a:pt x="294" y="312"/>
                </a:lnTo>
                <a:lnTo>
                  <a:pt x="292" y="312"/>
                </a:lnTo>
                <a:lnTo>
                  <a:pt x="291" y="310"/>
                </a:lnTo>
                <a:lnTo>
                  <a:pt x="287" y="310"/>
                </a:lnTo>
                <a:lnTo>
                  <a:pt x="285" y="310"/>
                </a:lnTo>
                <a:lnTo>
                  <a:pt x="282" y="310"/>
                </a:lnTo>
                <a:lnTo>
                  <a:pt x="280" y="310"/>
                </a:lnTo>
                <a:lnTo>
                  <a:pt x="272" y="310"/>
                </a:lnTo>
                <a:lnTo>
                  <a:pt x="270" y="310"/>
                </a:lnTo>
                <a:lnTo>
                  <a:pt x="265" y="310"/>
                </a:lnTo>
                <a:lnTo>
                  <a:pt x="260" y="310"/>
                </a:lnTo>
                <a:lnTo>
                  <a:pt x="256" y="310"/>
                </a:lnTo>
                <a:lnTo>
                  <a:pt x="248" y="310"/>
                </a:lnTo>
                <a:lnTo>
                  <a:pt x="244" y="310"/>
                </a:lnTo>
                <a:lnTo>
                  <a:pt x="242" y="310"/>
                </a:lnTo>
                <a:lnTo>
                  <a:pt x="239" y="310"/>
                </a:lnTo>
                <a:lnTo>
                  <a:pt x="237" y="308"/>
                </a:lnTo>
                <a:lnTo>
                  <a:pt x="234" y="308"/>
                </a:lnTo>
                <a:lnTo>
                  <a:pt x="232" y="308"/>
                </a:lnTo>
                <a:lnTo>
                  <a:pt x="229" y="308"/>
                </a:lnTo>
                <a:lnTo>
                  <a:pt x="227" y="308"/>
                </a:lnTo>
                <a:lnTo>
                  <a:pt x="223" y="308"/>
                </a:lnTo>
                <a:lnTo>
                  <a:pt x="218" y="308"/>
                </a:lnTo>
                <a:lnTo>
                  <a:pt x="217" y="308"/>
                </a:lnTo>
                <a:lnTo>
                  <a:pt x="215" y="308"/>
                </a:lnTo>
                <a:lnTo>
                  <a:pt x="210" y="308"/>
                </a:lnTo>
                <a:lnTo>
                  <a:pt x="206" y="308"/>
                </a:lnTo>
                <a:lnTo>
                  <a:pt x="203" y="308"/>
                </a:lnTo>
                <a:lnTo>
                  <a:pt x="198" y="307"/>
                </a:lnTo>
                <a:lnTo>
                  <a:pt x="193" y="307"/>
                </a:lnTo>
                <a:lnTo>
                  <a:pt x="186" y="307"/>
                </a:lnTo>
                <a:lnTo>
                  <a:pt x="180" y="307"/>
                </a:lnTo>
                <a:lnTo>
                  <a:pt x="174" y="307"/>
                </a:lnTo>
                <a:lnTo>
                  <a:pt x="170" y="307"/>
                </a:lnTo>
                <a:lnTo>
                  <a:pt x="168" y="305"/>
                </a:lnTo>
                <a:lnTo>
                  <a:pt x="163" y="305"/>
                </a:lnTo>
                <a:lnTo>
                  <a:pt x="158" y="305"/>
                </a:lnTo>
                <a:lnTo>
                  <a:pt x="155" y="305"/>
                </a:lnTo>
                <a:lnTo>
                  <a:pt x="150" y="305"/>
                </a:lnTo>
                <a:lnTo>
                  <a:pt x="148" y="305"/>
                </a:lnTo>
                <a:lnTo>
                  <a:pt x="146" y="305"/>
                </a:lnTo>
                <a:lnTo>
                  <a:pt x="144" y="305"/>
                </a:lnTo>
                <a:lnTo>
                  <a:pt x="143" y="305"/>
                </a:lnTo>
                <a:lnTo>
                  <a:pt x="141" y="305"/>
                </a:lnTo>
                <a:lnTo>
                  <a:pt x="139" y="305"/>
                </a:lnTo>
                <a:lnTo>
                  <a:pt x="137" y="305"/>
                </a:lnTo>
                <a:lnTo>
                  <a:pt x="136" y="305"/>
                </a:lnTo>
                <a:lnTo>
                  <a:pt x="134" y="305"/>
                </a:lnTo>
                <a:lnTo>
                  <a:pt x="132" y="305"/>
                </a:lnTo>
                <a:lnTo>
                  <a:pt x="131" y="305"/>
                </a:lnTo>
                <a:lnTo>
                  <a:pt x="129" y="305"/>
                </a:lnTo>
                <a:lnTo>
                  <a:pt x="127" y="305"/>
                </a:lnTo>
                <a:lnTo>
                  <a:pt x="125" y="305"/>
                </a:lnTo>
                <a:lnTo>
                  <a:pt x="125" y="305"/>
                </a:lnTo>
                <a:lnTo>
                  <a:pt x="113" y="305"/>
                </a:lnTo>
                <a:lnTo>
                  <a:pt x="110" y="305"/>
                </a:lnTo>
                <a:lnTo>
                  <a:pt x="108" y="305"/>
                </a:lnTo>
                <a:lnTo>
                  <a:pt x="107" y="305"/>
                </a:lnTo>
                <a:lnTo>
                  <a:pt x="103" y="303"/>
                </a:lnTo>
                <a:lnTo>
                  <a:pt x="100" y="303"/>
                </a:lnTo>
                <a:lnTo>
                  <a:pt x="94" y="303"/>
                </a:lnTo>
                <a:lnTo>
                  <a:pt x="91" y="303"/>
                </a:lnTo>
                <a:lnTo>
                  <a:pt x="86" y="303"/>
                </a:lnTo>
                <a:lnTo>
                  <a:pt x="82" y="303"/>
                </a:lnTo>
                <a:lnTo>
                  <a:pt x="70" y="302"/>
                </a:lnTo>
                <a:lnTo>
                  <a:pt x="69" y="302"/>
                </a:lnTo>
                <a:lnTo>
                  <a:pt x="65" y="302"/>
                </a:lnTo>
                <a:lnTo>
                  <a:pt x="64" y="302"/>
                </a:lnTo>
                <a:lnTo>
                  <a:pt x="62" y="302"/>
                </a:lnTo>
                <a:lnTo>
                  <a:pt x="60" y="302"/>
                </a:lnTo>
                <a:lnTo>
                  <a:pt x="58" y="302"/>
                </a:lnTo>
                <a:lnTo>
                  <a:pt x="57" y="302"/>
                </a:lnTo>
                <a:lnTo>
                  <a:pt x="55" y="300"/>
                </a:lnTo>
                <a:lnTo>
                  <a:pt x="53" y="300"/>
                </a:lnTo>
                <a:lnTo>
                  <a:pt x="51" y="300"/>
                </a:lnTo>
                <a:lnTo>
                  <a:pt x="50" y="300"/>
                </a:lnTo>
                <a:lnTo>
                  <a:pt x="50" y="300"/>
                </a:lnTo>
                <a:lnTo>
                  <a:pt x="48" y="300"/>
                </a:lnTo>
                <a:lnTo>
                  <a:pt x="46" y="300"/>
                </a:lnTo>
                <a:lnTo>
                  <a:pt x="45" y="300"/>
                </a:lnTo>
                <a:lnTo>
                  <a:pt x="39" y="300"/>
                </a:lnTo>
                <a:lnTo>
                  <a:pt x="38" y="300"/>
                </a:lnTo>
                <a:lnTo>
                  <a:pt x="36" y="300"/>
                </a:lnTo>
                <a:lnTo>
                  <a:pt x="34" y="298"/>
                </a:lnTo>
                <a:lnTo>
                  <a:pt x="34" y="298"/>
                </a:lnTo>
                <a:lnTo>
                  <a:pt x="33" y="298"/>
                </a:lnTo>
                <a:lnTo>
                  <a:pt x="29" y="298"/>
                </a:lnTo>
                <a:lnTo>
                  <a:pt x="27" y="298"/>
                </a:lnTo>
                <a:lnTo>
                  <a:pt x="26" y="298"/>
                </a:lnTo>
                <a:lnTo>
                  <a:pt x="24" y="298"/>
                </a:lnTo>
                <a:lnTo>
                  <a:pt x="22" y="298"/>
                </a:lnTo>
                <a:lnTo>
                  <a:pt x="19" y="298"/>
                </a:lnTo>
                <a:lnTo>
                  <a:pt x="15" y="296"/>
                </a:lnTo>
                <a:lnTo>
                  <a:pt x="14" y="296"/>
                </a:lnTo>
                <a:lnTo>
                  <a:pt x="2" y="296"/>
                </a:lnTo>
                <a:lnTo>
                  <a:pt x="0" y="296"/>
                </a:lnTo>
                <a:lnTo>
                  <a:pt x="0" y="293"/>
                </a:lnTo>
                <a:lnTo>
                  <a:pt x="0" y="291"/>
                </a:lnTo>
                <a:lnTo>
                  <a:pt x="0" y="289"/>
                </a:lnTo>
                <a:lnTo>
                  <a:pt x="0" y="289"/>
                </a:lnTo>
                <a:lnTo>
                  <a:pt x="0" y="286"/>
                </a:lnTo>
                <a:lnTo>
                  <a:pt x="0" y="281"/>
                </a:lnTo>
                <a:lnTo>
                  <a:pt x="0" y="279"/>
                </a:lnTo>
                <a:lnTo>
                  <a:pt x="0" y="276"/>
                </a:lnTo>
                <a:lnTo>
                  <a:pt x="0" y="271"/>
                </a:lnTo>
                <a:lnTo>
                  <a:pt x="0" y="267"/>
                </a:lnTo>
                <a:lnTo>
                  <a:pt x="0" y="265"/>
                </a:lnTo>
                <a:lnTo>
                  <a:pt x="0" y="262"/>
                </a:lnTo>
                <a:lnTo>
                  <a:pt x="0" y="260"/>
                </a:lnTo>
                <a:lnTo>
                  <a:pt x="0" y="258"/>
                </a:lnTo>
                <a:lnTo>
                  <a:pt x="0" y="257"/>
                </a:lnTo>
                <a:lnTo>
                  <a:pt x="0" y="255"/>
                </a:lnTo>
                <a:lnTo>
                  <a:pt x="0" y="253"/>
                </a:lnTo>
                <a:lnTo>
                  <a:pt x="0" y="252"/>
                </a:lnTo>
                <a:lnTo>
                  <a:pt x="2" y="252"/>
                </a:lnTo>
                <a:lnTo>
                  <a:pt x="0" y="250"/>
                </a:lnTo>
                <a:lnTo>
                  <a:pt x="2" y="248"/>
                </a:lnTo>
                <a:lnTo>
                  <a:pt x="2" y="246"/>
                </a:lnTo>
                <a:lnTo>
                  <a:pt x="2" y="245"/>
                </a:lnTo>
                <a:lnTo>
                  <a:pt x="2" y="241"/>
                </a:lnTo>
                <a:lnTo>
                  <a:pt x="2" y="240"/>
                </a:lnTo>
                <a:lnTo>
                  <a:pt x="2" y="238"/>
                </a:lnTo>
                <a:lnTo>
                  <a:pt x="2" y="236"/>
                </a:lnTo>
                <a:lnTo>
                  <a:pt x="2" y="234"/>
                </a:lnTo>
                <a:lnTo>
                  <a:pt x="2" y="233"/>
                </a:lnTo>
                <a:lnTo>
                  <a:pt x="2" y="231"/>
                </a:lnTo>
                <a:lnTo>
                  <a:pt x="2" y="229"/>
                </a:lnTo>
                <a:lnTo>
                  <a:pt x="2" y="229"/>
                </a:lnTo>
                <a:lnTo>
                  <a:pt x="2" y="228"/>
                </a:lnTo>
                <a:lnTo>
                  <a:pt x="2" y="226"/>
                </a:lnTo>
                <a:lnTo>
                  <a:pt x="2" y="224"/>
                </a:lnTo>
                <a:lnTo>
                  <a:pt x="2" y="222"/>
                </a:lnTo>
                <a:lnTo>
                  <a:pt x="2" y="219"/>
                </a:lnTo>
                <a:lnTo>
                  <a:pt x="2" y="217"/>
                </a:lnTo>
                <a:lnTo>
                  <a:pt x="2" y="215"/>
                </a:lnTo>
                <a:lnTo>
                  <a:pt x="2" y="214"/>
                </a:lnTo>
                <a:lnTo>
                  <a:pt x="2" y="212"/>
                </a:lnTo>
                <a:lnTo>
                  <a:pt x="2" y="210"/>
                </a:lnTo>
                <a:lnTo>
                  <a:pt x="2" y="209"/>
                </a:lnTo>
                <a:lnTo>
                  <a:pt x="2" y="207"/>
                </a:lnTo>
                <a:lnTo>
                  <a:pt x="2" y="205"/>
                </a:lnTo>
                <a:lnTo>
                  <a:pt x="2" y="203"/>
                </a:lnTo>
                <a:lnTo>
                  <a:pt x="2" y="202"/>
                </a:lnTo>
                <a:lnTo>
                  <a:pt x="2" y="200"/>
                </a:lnTo>
                <a:lnTo>
                  <a:pt x="2" y="200"/>
                </a:lnTo>
                <a:lnTo>
                  <a:pt x="2" y="198"/>
                </a:lnTo>
                <a:lnTo>
                  <a:pt x="2" y="197"/>
                </a:lnTo>
                <a:lnTo>
                  <a:pt x="2" y="195"/>
                </a:lnTo>
                <a:lnTo>
                  <a:pt x="2" y="193"/>
                </a:lnTo>
                <a:lnTo>
                  <a:pt x="2" y="190"/>
                </a:lnTo>
                <a:lnTo>
                  <a:pt x="2" y="186"/>
                </a:lnTo>
                <a:lnTo>
                  <a:pt x="2" y="185"/>
                </a:lnTo>
                <a:lnTo>
                  <a:pt x="2" y="185"/>
                </a:lnTo>
                <a:lnTo>
                  <a:pt x="2" y="183"/>
                </a:lnTo>
                <a:lnTo>
                  <a:pt x="2" y="181"/>
                </a:lnTo>
                <a:lnTo>
                  <a:pt x="2" y="179"/>
                </a:lnTo>
                <a:lnTo>
                  <a:pt x="2" y="178"/>
                </a:lnTo>
                <a:lnTo>
                  <a:pt x="2" y="176"/>
                </a:lnTo>
                <a:lnTo>
                  <a:pt x="2" y="174"/>
                </a:lnTo>
                <a:lnTo>
                  <a:pt x="2" y="172"/>
                </a:lnTo>
                <a:lnTo>
                  <a:pt x="2" y="169"/>
                </a:lnTo>
                <a:lnTo>
                  <a:pt x="2" y="169"/>
                </a:lnTo>
                <a:lnTo>
                  <a:pt x="3" y="167"/>
                </a:lnTo>
                <a:lnTo>
                  <a:pt x="3" y="166"/>
                </a:lnTo>
                <a:lnTo>
                  <a:pt x="3" y="164"/>
                </a:lnTo>
                <a:lnTo>
                  <a:pt x="3" y="162"/>
                </a:lnTo>
                <a:lnTo>
                  <a:pt x="3" y="160"/>
                </a:lnTo>
                <a:lnTo>
                  <a:pt x="3" y="159"/>
                </a:lnTo>
                <a:lnTo>
                  <a:pt x="3" y="155"/>
                </a:lnTo>
                <a:lnTo>
                  <a:pt x="3" y="155"/>
                </a:lnTo>
                <a:lnTo>
                  <a:pt x="3" y="154"/>
                </a:lnTo>
                <a:lnTo>
                  <a:pt x="3" y="152"/>
                </a:lnTo>
                <a:lnTo>
                  <a:pt x="3" y="150"/>
                </a:lnTo>
                <a:lnTo>
                  <a:pt x="3" y="148"/>
                </a:lnTo>
                <a:lnTo>
                  <a:pt x="3" y="147"/>
                </a:lnTo>
                <a:lnTo>
                  <a:pt x="3" y="145"/>
                </a:lnTo>
                <a:lnTo>
                  <a:pt x="3" y="143"/>
                </a:lnTo>
                <a:lnTo>
                  <a:pt x="3" y="142"/>
                </a:lnTo>
                <a:lnTo>
                  <a:pt x="3" y="140"/>
                </a:lnTo>
                <a:lnTo>
                  <a:pt x="3" y="140"/>
                </a:lnTo>
                <a:lnTo>
                  <a:pt x="3" y="138"/>
                </a:lnTo>
                <a:lnTo>
                  <a:pt x="3" y="136"/>
                </a:lnTo>
                <a:lnTo>
                  <a:pt x="3" y="135"/>
                </a:lnTo>
                <a:lnTo>
                  <a:pt x="3" y="133"/>
                </a:lnTo>
                <a:lnTo>
                  <a:pt x="3" y="131"/>
                </a:lnTo>
                <a:lnTo>
                  <a:pt x="3" y="129"/>
                </a:lnTo>
                <a:lnTo>
                  <a:pt x="3" y="128"/>
                </a:lnTo>
                <a:lnTo>
                  <a:pt x="3" y="126"/>
                </a:lnTo>
                <a:lnTo>
                  <a:pt x="3" y="124"/>
                </a:lnTo>
                <a:lnTo>
                  <a:pt x="3" y="124"/>
                </a:lnTo>
                <a:lnTo>
                  <a:pt x="3" y="123"/>
                </a:lnTo>
                <a:lnTo>
                  <a:pt x="3" y="121"/>
                </a:lnTo>
                <a:lnTo>
                  <a:pt x="3" y="119"/>
                </a:lnTo>
                <a:lnTo>
                  <a:pt x="3" y="117"/>
                </a:lnTo>
                <a:lnTo>
                  <a:pt x="3" y="116"/>
                </a:lnTo>
                <a:lnTo>
                  <a:pt x="3" y="114"/>
                </a:lnTo>
                <a:lnTo>
                  <a:pt x="3" y="111"/>
                </a:lnTo>
                <a:lnTo>
                  <a:pt x="3" y="109"/>
                </a:lnTo>
                <a:lnTo>
                  <a:pt x="3" y="109"/>
                </a:lnTo>
                <a:lnTo>
                  <a:pt x="3" y="104"/>
                </a:lnTo>
                <a:lnTo>
                  <a:pt x="3" y="102"/>
                </a:lnTo>
                <a:lnTo>
                  <a:pt x="3" y="100"/>
                </a:lnTo>
                <a:lnTo>
                  <a:pt x="5" y="100"/>
                </a:lnTo>
                <a:lnTo>
                  <a:pt x="5" y="99"/>
                </a:lnTo>
                <a:lnTo>
                  <a:pt x="3" y="97"/>
                </a:lnTo>
                <a:lnTo>
                  <a:pt x="5" y="97"/>
                </a:lnTo>
                <a:lnTo>
                  <a:pt x="5" y="95"/>
                </a:lnTo>
                <a:lnTo>
                  <a:pt x="5" y="95"/>
                </a:lnTo>
                <a:lnTo>
                  <a:pt x="3" y="95"/>
                </a:lnTo>
                <a:lnTo>
                  <a:pt x="5" y="95"/>
                </a:lnTo>
                <a:lnTo>
                  <a:pt x="5" y="93"/>
                </a:lnTo>
                <a:lnTo>
                  <a:pt x="5" y="92"/>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8" name="Freeform 186"/>
          <p:cNvSpPr>
            <a:spLocks/>
          </p:cNvSpPr>
          <p:nvPr/>
        </p:nvSpPr>
        <p:spPr bwMode="auto">
          <a:xfrm>
            <a:off x="4458891" y="3044429"/>
            <a:ext cx="395288" cy="371475"/>
          </a:xfrm>
          <a:custGeom>
            <a:avLst/>
            <a:gdLst/>
            <a:ahLst/>
            <a:cxnLst>
              <a:cxn ang="0">
                <a:pos x="36" y="2"/>
              </a:cxn>
              <a:cxn ang="0">
                <a:pos x="55" y="4"/>
              </a:cxn>
              <a:cxn ang="0">
                <a:pos x="69" y="6"/>
              </a:cxn>
              <a:cxn ang="0">
                <a:pos x="103" y="7"/>
              </a:cxn>
              <a:cxn ang="0">
                <a:pos x="136" y="9"/>
              </a:cxn>
              <a:cxn ang="0">
                <a:pos x="152" y="9"/>
              </a:cxn>
              <a:cxn ang="0">
                <a:pos x="179" y="11"/>
              </a:cxn>
              <a:cxn ang="0">
                <a:pos x="224" y="12"/>
              </a:cxn>
              <a:cxn ang="0">
                <a:pos x="248" y="14"/>
              </a:cxn>
              <a:cxn ang="0">
                <a:pos x="289" y="14"/>
              </a:cxn>
              <a:cxn ang="0">
                <a:pos x="301" y="26"/>
              </a:cxn>
              <a:cxn ang="0">
                <a:pos x="300" y="79"/>
              </a:cxn>
              <a:cxn ang="0">
                <a:pos x="298" y="100"/>
              </a:cxn>
              <a:cxn ang="0">
                <a:pos x="296" y="124"/>
              </a:cxn>
              <a:cxn ang="0">
                <a:pos x="298" y="152"/>
              </a:cxn>
              <a:cxn ang="0">
                <a:pos x="300" y="176"/>
              </a:cxn>
              <a:cxn ang="0">
                <a:pos x="300" y="215"/>
              </a:cxn>
              <a:cxn ang="0">
                <a:pos x="322" y="221"/>
              </a:cxn>
              <a:cxn ang="0">
                <a:pos x="331" y="248"/>
              </a:cxn>
              <a:cxn ang="0">
                <a:pos x="331" y="277"/>
              </a:cxn>
              <a:cxn ang="0">
                <a:pos x="331" y="310"/>
              </a:cxn>
              <a:cxn ang="0">
                <a:pos x="325" y="310"/>
              </a:cxn>
              <a:cxn ang="0">
                <a:pos x="318" y="308"/>
              </a:cxn>
              <a:cxn ang="0">
                <a:pos x="315" y="305"/>
              </a:cxn>
              <a:cxn ang="0">
                <a:pos x="305" y="305"/>
              </a:cxn>
              <a:cxn ang="0">
                <a:pos x="294" y="308"/>
              </a:cxn>
              <a:cxn ang="0">
                <a:pos x="284" y="308"/>
              </a:cxn>
              <a:cxn ang="0">
                <a:pos x="279" y="310"/>
              </a:cxn>
              <a:cxn ang="0">
                <a:pos x="270" y="310"/>
              </a:cxn>
              <a:cxn ang="0">
                <a:pos x="267" y="312"/>
              </a:cxn>
              <a:cxn ang="0">
                <a:pos x="258" y="312"/>
              </a:cxn>
              <a:cxn ang="0">
                <a:pos x="255" y="310"/>
              </a:cxn>
              <a:cxn ang="0">
                <a:pos x="245" y="308"/>
              </a:cxn>
              <a:cxn ang="0">
                <a:pos x="236" y="310"/>
              </a:cxn>
              <a:cxn ang="0">
                <a:pos x="234" y="305"/>
              </a:cxn>
              <a:cxn ang="0">
                <a:pos x="227" y="301"/>
              </a:cxn>
              <a:cxn ang="0">
                <a:pos x="224" y="301"/>
              </a:cxn>
              <a:cxn ang="0">
                <a:pos x="217" y="307"/>
              </a:cxn>
              <a:cxn ang="0">
                <a:pos x="210" y="307"/>
              </a:cxn>
              <a:cxn ang="0">
                <a:pos x="203" y="301"/>
              </a:cxn>
              <a:cxn ang="0">
                <a:pos x="195" y="296"/>
              </a:cxn>
              <a:cxn ang="0">
                <a:pos x="191" y="300"/>
              </a:cxn>
              <a:cxn ang="0">
                <a:pos x="184" y="296"/>
              </a:cxn>
              <a:cxn ang="0">
                <a:pos x="171" y="291"/>
              </a:cxn>
              <a:cxn ang="0">
                <a:pos x="145" y="289"/>
              </a:cxn>
              <a:cxn ang="0">
                <a:pos x="116" y="289"/>
              </a:cxn>
              <a:cxn ang="0">
                <a:pos x="86" y="288"/>
              </a:cxn>
              <a:cxn ang="0">
                <a:pos x="59" y="286"/>
              </a:cxn>
              <a:cxn ang="0">
                <a:pos x="42" y="286"/>
              </a:cxn>
              <a:cxn ang="0">
                <a:pos x="12" y="284"/>
              </a:cxn>
              <a:cxn ang="0">
                <a:pos x="0" y="274"/>
              </a:cxn>
              <a:cxn ang="0">
                <a:pos x="2" y="205"/>
              </a:cxn>
              <a:cxn ang="0">
                <a:pos x="4" y="171"/>
              </a:cxn>
              <a:cxn ang="0">
                <a:pos x="4" y="141"/>
              </a:cxn>
              <a:cxn ang="0">
                <a:pos x="5" y="109"/>
              </a:cxn>
              <a:cxn ang="0">
                <a:pos x="5" y="83"/>
              </a:cxn>
              <a:cxn ang="0">
                <a:pos x="7" y="50"/>
              </a:cxn>
            </a:cxnLst>
            <a:rect l="0" t="0" r="r" b="b"/>
            <a:pathLst>
              <a:path w="332" h="312">
                <a:moveTo>
                  <a:pt x="9" y="0"/>
                </a:moveTo>
                <a:lnTo>
                  <a:pt x="11" y="0"/>
                </a:lnTo>
                <a:lnTo>
                  <a:pt x="23" y="0"/>
                </a:lnTo>
                <a:lnTo>
                  <a:pt x="24" y="0"/>
                </a:lnTo>
                <a:lnTo>
                  <a:pt x="28" y="2"/>
                </a:lnTo>
                <a:lnTo>
                  <a:pt x="31" y="2"/>
                </a:lnTo>
                <a:lnTo>
                  <a:pt x="33" y="2"/>
                </a:lnTo>
                <a:lnTo>
                  <a:pt x="35" y="2"/>
                </a:lnTo>
                <a:lnTo>
                  <a:pt x="36" y="2"/>
                </a:lnTo>
                <a:lnTo>
                  <a:pt x="38" y="2"/>
                </a:lnTo>
                <a:lnTo>
                  <a:pt x="42" y="2"/>
                </a:lnTo>
                <a:lnTo>
                  <a:pt x="43" y="2"/>
                </a:lnTo>
                <a:lnTo>
                  <a:pt x="43" y="2"/>
                </a:lnTo>
                <a:lnTo>
                  <a:pt x="45" y="4"/>
                </a:lnTo>
                <a:lnTo>
                  <a:pt x="47" y="4"/>
                </a:lnTo>
                <a:lnTo>
                  <a:pt x="48" y="4"/>
                </a:lnTo>
                <a:lnTo>
                  <a:pt x="54" y="4"/>
                </a:lnTo>
                <a:lnTo>
                  <a:pt x="55" y="4"/>
                </a:lnTo>
                <a:lnTo>
                  <a:pt x="57" y="4"/>
                </a:lnTo>
                <a:lnTo>
                  <a:pt x="59" y="4"/>
                </a:lnTo>
                <a:lnTo>
                  <a:pt x="59" y="4"/>
                </a:lnTo>
                <a:lnTo>
                  <a:pt x="60" y="4"/>
                </a:lnTo>
                <a:lnTo>
                  <a:pt x="62" y="4"/>
                </a:lnTo>
                <a:lnTo>
                  <a:pt x="64" y="4"/>
                </a:lnTo>
                <a:lnTo>
                  <a:pt x="66" y="6"/>
                </a:lnTo>
                <a:lnTo>
                  <a:pt x="67" y="6"/>
                </a:lnTo>
                <a:lnTo>
                  <a:pt x="69" y="6"/>
                </a:lnTo>
                <a:lnTo>
                  <a:pt x="71" y="6"/>
                </a:lnTo>
                <a:lnTo>
                  <a:pt x="73" y="6"/>
                </a:lnTo>
                <a:lnTo>
                  <a:pt x="74" y="6"/>
                </a:lnTo>
                <a:lnTo>
                  <a:pt x="78" y="6"/>
                </a:lnTo>
                <a:lnTo>
                  <a:pt x="79" y="6"/>
                </a:lnTo>
                <a:lnTo>
                  <a:pt x="91" y="7"/>
                </a:lnTo>
                <a:lnTo>
                  <a:pt x="95" y="7"/>
                </a:lnTo>
                <a:lnTo>
                  <a:pt x="100" y="7"/>
                </a:lnTo>
                <a:lnTo>
                  <a:pt x="103" y="7"/>
                </a:lnTo>
                <a:lnTo>
                  <a:pt x="109" y="7"/>
                </a:lnTo>
                <a:lnTo>
                  <a:pt x="112" y="7"/>
                </a:lnTo>
                <a:lnTo>
                  <a:pt x="116" y="9"/>
                </a:lnTo>
                <a:lnTo>
                  <a:pt x="117" y="9"/>
                </a:lnTo>
                <a:lnTo>
                  <a:pt x="119" y="9"/>
                </a:lnTo>
                <a:lnTo>
                  <a:pt x="122" y="9"/>
                </a:lnTo>
                <a:lnTo>
                  <a:pt x="134" y="9"/>
                </a:lnTo>
                <a:lnTo>
                  <a:pt x="134" y="9"/>
                </a:lnTo>
                <a:lnTo>
                  <a:pt x="136" y="9"/>
                </a:lnTo>
                <a:lnTo>
                  <a:pt x="138" y="9"/>
                </a:lnTo>
                <a:lnTo>
                  <a:pt x="140" y="9"/>
                </a:lnTo>
                <a:lnTo>
                  <a:pt x="141" y="9"/>
                </a:lnTo>
                <a:lnTo>
                  <a:pt x="143" y="9"/>
                </a:lnTo>
                <a:lnTo>
                  <a:pt x="145" y="9"/>
                </a:lnTo>
                <a:lnTo>
                  <a:pt x="146" y="9"/>
                </a:lnTo>
                <a:lnTo>
                  <a:pt x="148" y="9"/>
                </a:lnTo>
                <a:lnTo>
                  <a:pt x="150" y="9"/>
                </a:lnTo>
                <a:lnTo>
                  <a:pt x="152" y="9"/>
                </a:lnTo>
                <a:lnTo>
                  <a:pt x="153" y="9"/>
                </a:lnTo>
                <a:lnTo>
                  <a:pt x="155" y="9"/>
                </a:lnTo>
                <a:lnTo>
                  <a:pt x="157" y="9"/>
                </a:lnTo>
                <a:lnTo>
                  <a:pt x="159" y="9"/>
                </a:lnTo>
                <a:lnTo>
                  <a:pt x="164" y="9"/>
                </a:lnTo>
                <a:lnTo>
                  <a:pt x="167" y="9"/>
                </a:lnTo>
                <a:lnTo>
                  <a:pt x="172" y="9"/>
                </a:lnTo>
                <a:lnTo>
                  <a:pt x="177" y="9"/>
                </a:lnTo>
                <a:lnTo>
                  <a:pt x="179" y="11"/>
                </a:lnTo>
                <a:lnTo>
                  <a:pt x="183" y="11"/>
                </a:lnTo>
                <a:lnTo>
                  <a:pt x="189" y="11"/>
                </a:lnTo>
                <a:lnTo>
                  <a:pt x="195" y="11"/>
                </a:lnTo>
                <a:lnTo>
                  <a:pt x="202" y="11"/>
                </a:lnTo>
                <a:lnTo>
                  <a:pt x="207" y="11"/>
                </a:lnTo>
                <a:lnTo>
                  <a:pt x="212" y="12"/>
                </a:lnTo>
                <a:lnTo>
                  <a:pt x="215" y="12"/>
                </a:lnTo>
                <a:lnTo>
                  <a:pt x="219" y="12"/>
                </a:lnTo>
                <a:lnTo>
                  <a:pt x="224" y="12"/>
                </a:lnTo>
                <a:lnTo>
                  <a:pt x="226" y="12"/>
                </a:lnTo>
                <a:lnTo>
                  <a:pt x="227" y="12"/>
                </a:lnTo>
                <a:lnTo>
                  <a:pt x="232" y="12"/>
                </a:lnTo>
                <a:lnTo>
                  <a:pt x="236" y="12"/>
                </a:lnTo>
                <a:lnTo>
                  <a:pt x="238" y="12"/>
                </a:lnTo>
                <a:lnTo>
                  <a:pt x="241" y="12"/>
                </a:lnTo>
                <a:lnTo>
                  <a:pt x="243" y="12"/>
                </a:lnTo>
                <a:lnTo>
                  <a:pt x="246" y="12"/>
                </a:lnTo>
                <a:lnTo>
                  <a:pt x="248" y="14"/>
                </a:lnTo>
                <a:lnTo>
                  <a:pt x="251" y="14"/>
                </a:lnTo>
                <a:lnTo>
                  <a:pt x="253" y="14"/>
                </a:lnTo>
                <a:lnTo>
                  <a:pt x="257" y="14"/>
                </a:lnTo>
                <a:lnTo>
                  <a:pt x="265" y="14"/>
                </a:lnTo>
                <a:lnTo>
                  <a:pt x="269" y="14"/>
                </a:lnTo>
                <a:lnTo>
                  <a:pt x="274" y="14"/>
                </a:lnTo>
                <a:lnTo>
                  <a:pt x="279" y="14"/>
                </a:lnTo>
                <a:lnTo>
                  <a:pt x="281" y="14"/>
                </a:lnTo>
                <a:lnTo>
                  <a:pt x="289" y="14"/>
                </a:lnTo>
                <a:lnTo>
                  <a:pt x="291" y="14"/>
                </a:lnTo>
                <a:lnTo>
                  <a:pt x="294" y="14"/>
                </a:lnTo>
                <a:lnTo>
                  <a:pt x="296" y="14"/>
                </a:lnTo>
                <a:lnTo>
                  <a:pt x="300" y="14"/>
                </a:lnTo>
                <a:lnTo>
                  <a:pt x="301" y="16"/>
                </a:lnTo>
                <a:lnTo>
                  <a:pt x="301" y="18"/>
                </a:lnTo>
                <a:lnTo>
                  <a:pt x="301" y="19"/>
                </a:lnTo>
                <a:lnTo>
                  <a:pt x="301" y="24"/>
                </a:lnTo>
                <a:lnTo>
                  <a:pt x="301" y="26"/>
                </a:lnTo>
                <a:lnTo>
                  <a:pt x="300" y="38"/>
                </a:lnTo>
                <a:lnTo>
                  <a:pt x="300" y="50"/>
                </a:lnTo>
                <a:lnTo>
                  <a:pt x="300" y="61"/>
                </a:lnTo>
                <a:lnTo>
                  <a:pt x="300" y="67"/>
                </a:lnTo>
                <a:lnTo>
                  <a:pt x="300" y="69"/>
                </a:lnTo>
                <a:lnTo>
                  <a:pt x="300" y="71"/>
                </a:lnTo>
                <a:lnTo>
                  <a:pt x="300" y="73"/>
                </a:lnTo>
                <a:lnTo>
                  <a:pt x="300" y="78"/>
                </a:lnTo>
                <a:lnTo>
                  <a:pt x="300" y="79"/>
                </a:lnTo>
                <a:lnTo>
                  <a:pt x="300" y="81"/>
                </a:lnTo>
                <a:lnTo>
                  <a:pt x="300" y="83"/>
                </a:lnTo>
                <a:lnTo>
                  <a:pt x="300" y="85"/>
                </a:lnTo>
                <a:lnTo>
                  <a:pt x="298" y="85"/>
                </a:lnTo>
                <a:lnTo>
                  <a:pt x="298" y="88"/>
                </a:lnTo>
                <a:lnTo>
                  <a:pt x="298" y="92"/>
                </a:lnTo>
                <a:lnTo>
                  <a:pt x="298" y="93"/>
                </a:lnTo>
                <a:lnTo>
                  <a:pt x="298" y="97"/>
                </a:lnTo>
                <a:lnTo>
                  <a:pt x="298" y="100"/>
                </a:lnTo>
                <a:lnTo>
                  <a:pt x="298" y="100"/>
                </a:lnTo>
                <a:lnTo>
                  <a:pt x="298" y="104"/>
                </a:lnTo>
                <a:lnTo>
                  <a:pt x="298" y="107"/>
                </a:lnTo>
                <a:lnTo>
                  <a:pt x="296" y="112"/>
                </a:lnTo>
                <a:lnTo>
                  <a:pt x="296" y="114"/>
                </a:lnTo>
                <a:lnTo>
                  <a:pt x="296" y="116"/>
                </a:lnTo>
                <a:lnTo>
                  <a:pt x="296" y="117"/>
                </a:lnTo>
                <a:lnTo>
                  <a:pt x="296" y="122"/>
                </a:lnTo>
                <a:lnTo>
                  <a:pt x="296" y="124"/>
                </a:lnTo>
                <a:lnTo>
                  <a:pt x="296" y="126"/>
                </a:lnTo>
                <a:lnTo>
                  <a:pt x="296" y="129"/>
                </a:lnTo>
                <a:lnTo>
                  <a:pt x="296" y="133"/>
                </a:lnTo>
                <a:lnTo>
                  <a:pt x="296" y="135"/>
                </a:lnTo>
                <a:lnTo>
                  <a:pt x="294" y="140"/>
                </a:lnTo>
                <a:lnTo>
                  <a:pt x="294" y="141"/>
                </a:lnTo>
                <a:lnTo>
                  <a:pt x="294" y="152"/>
                </a:lnTo>
                <a:lnTo>
                  <a:pt x="296" y="152"/>
                </a:lnTo>
                <a:lnTo>
                  <a:pt x="298" y="152"/>
                </a:lnTo>
                <a:lnTo>
                  <a:pt x="300" y="152"/>
                </a:lnTo>
                <a:lnTo>
                  <a:pt x="301" y="152"/>
                </a:lnTo>
                <a:lnTo>
                  <a:pt x="301" y="155"/>
                </a:lnTo>
                <a:lnTo>
                  <a:pt x="301" y="162"/>
                </a:lnTo>
                <a:lnTo>
                  <a:pt x="301" y="164"/>
                </a:lnTo>
                <a:lnTo>
                  <a:pt x="301" y="167"/>
                </a:lnTo>
                <a:lnTo>
                  <a:pt x="301" y="169"/>
                </a:lnTo>
                <a:lnTo>
                  <a:pt x="301" y="171"/>
                </a:lnTo>
                <a:lnTo>
                  <a:pt x="300" y="176"/>
                </a:lnTo>
                <a:lnTo>
                  <a:pt x="300" y="184"/>
                </a:lnTo>
                <a:lnTo>
                  <a:pt x="300" y="188"/>
                </a:lnTo>
                <a:lnTo>
                  <a:pt x="300" y="191"/>
                </a:lnTo>
                <a:lnTo>
                  <a:pt x="300" y="195"/>
                </a:lnTo>
                <a:lnTo>
                  <a:pt x="300" y="196"/>
                </a:lnTo>
                <a:lnTo>
                  <a:pt x="300" y="202"/>
                </a:lnTo>
                <a:lnTo>
                  <a:pt x="300" y="205"/>
                </a:lnTo>
                <a:lnTo>
                  <a:pt x="300" y="207"/>
                </a:lnTo>
                <a:lnTo>
                  <a:pt x="300" y="215"/>
                </a:lnTo>
                <a:lnTo>
                  <a:pt x="300" y="219"/>
                </a:lnTo>
                <a:lnTo>
                  <a:pt x="301" y="219"/>
                </a:lnTo>
                <a:lnTo>
                  <a:pt x="310" y="219"/>
                </a:lnTo>
                <a:lnTo>
                  <a:pt x="312" y="219"/>
                </a:lnTo>
                <a:lnTo>
                  <a:pt x="313" y="219"/>
                </a:lnTo>
                <a:lnTo>
                  <a:pt x="315" y="221"/>
                </a:lnTo>
                <a:lnTo>
                  <a:pt x="317" y="221"/>
                </a:lnTo>
                <a:lnTo>
                  <a:pt x="318" y="221"/>
                </a:lnTo>
                <a:lnTo>
                  <a:pt x="322" y="221"/>
                </a:lnTo>
                <a:lnTo>
                  <a:pt x="325" y="221"/>
                </a:lnTo>
                <a:lnTo>
                  <a:pt x="327" y="221"/>
                </a:lnTo>
                <a:lnTo>
                  <a:pt x="331" y="221"/>
                </a:lnTo>
                <a:lnTo>
                  <a:pt x="331" y="221"/>
                </a:lnTo>
                <a:lnTo>
                  <a:pt x="332" y="221"/>
                </a:lnTo>
                <a:lnTo>
                  <a:pt x="332" y="221"/>
                </a:lnTo>
                <a:lnTo>
                  <a:pt x="332" y="226"/>
                </a:lnTo>
                <a:lnTo>
                  <a:pt x="332" y="231"/>
                </a:lnTo>
                <a:lnTo>
                  <a:pt x="331" y="248"/>
                </a:lnTo>
                <a:lnTo>
                  <a:pt x="331" y="250"/>
                </a:lnTo>
                <a:lnTo>
                  <a:pt x="331" y="250"/>
                </a:lnTo>
                <a:lnTo>
                  <a:pt x="331" y="253"/>
                </a:lnTo>
                <a:lnTo>
                  <a:pt x="331" y="262"/>
                </a:lnTo>
                <a:lnTo>
                  <a:pt x="331" y="267"/>
                </a:lnTo>
                <a:lnTo>
                  <a:pt x="331" y="270"/>
                </a:lnTo>
                <a:lnTo>
                  <a:pt x="331" y="272"/>
                </a:lnTo>
                <a:lnTo>
                  <a:pt x="331" y="276"/>
                </a:lnTo>
                <a:lnTo>
                  <a:pt x="331" y="277"/>
                </a:lnTo>
                <a:lnTo>
                  <a:pt x="331" y="279"/>
                </a:lnTo>
                <a:lnTo>
                  <a:pt x="331" y="282"/>
                </a:lnTo>
                <a:lnTo>
                  <a:pt x="331" y="286"/>
                </a:lnTo>
                <a:lnTo>
                  <a:pt x="331" y="293"/>
                </a:lnTo>
                <a:lnTo>
                  <a:pt x="331" y="296"/>
                </a:lnTo>
                <a:lnTo>
                  <a:pt x="331" y="296"/>
                </a:lnTo>
                <a:lnTo>
                  <a:pt x="331" y="305"/>
                </a:lnTo>
                <a:lnTo>
                  <a:pt x="331" y="308"/>
                </a:lnTo>
                <a:lnTo>
                  <a:pt x="331" y="310"/>
                </a:lnTo>
                <a:lnTo>
                  <a:pt x="331" y="312"/>
                </a:lnTo>
                <a:lnTo>
                  <a:pt x="331" y="312"/>
                </a:lnTo>
                <a:lnTo>
                  <a:pt x="329" y="312"/>
                </a:lnTo>
                <a:lnTo>
                  <a:pt x="327" y="312"/>
                </a:lnTo>
                <a:lnTo>
                  <a:pt x="327" y="310"/>
                </a:lnTo>
                <a:lnTo>
                  <a:pt x="325" y="312"/>
                </a:lnTo>
                <a:lnTo>
                  <a:pt x="325" y="310"/>
                </a:lnTo>
                <a:lnTo>
                  <a:pt x="324" y="310"/>
                </a:lnTo>
                <a:lnTo>
                  <a:pt x="325" y="310"/>
                </a:lnTo>
                <a:lnTo>
                  <a:pt x="325" y="310"/>
                </a:lnTo>
                <a:lnTo>
                  <a:pt x="325" y="308"/>
                </a:lnTo>
                <a:lnTo>
                  <a:pt x="324" y="308"/>
                </a:lnTo>
                <a:lnTo>
                  <a:pt x="322" y="308"/>
                </a:lnTo>
                <a:lnTo>
                  <a:pt x="322" y="310"/>
                </a:lnTo>
                <a:lnTo>
                  <a:pt x="322" y="310"/>
                </a:lnTo>
                <a:lnTo>
                  <a:pt x="320" y="310"/>
                </a:lnTo>
                <a:lnTo>
                  <a:pt x="320" y="308"/>
                </a:lnTo>
                <a:lnTo>
                  <a:pt x="318" y="308"/>
                </a:lnTo>
                <a:lnTo>
                  <a:pt x="318" y="307"/>
                </a:lnTo>
                <a:lnTo>
                  <a:pt x="318" y="305"/>
                </a:lnTo>
                <a:lnTo>
                  <a:pt x="317" y="305"/>
                </a:lnTo>
                <a:lnTo>
                  <a:pt x="317" y="307"/>
                </a:lnTo>
                <a:lnTo>
                  <a:pt x="317" y="308"/>
                </a:lnTo>
                <a:lnTo>
                  <a:pt x="315" y="308"/>
                </a:lnTo>
                <a:lnTo>
                  <a:pt x="315" y="307"/>
                </a:lnTo>
                <a:lnTo>
                  <a:pt x="315" y="305"/>
                </a:lnTo>
                <a:lnTo>
                  <a:pt x="315" y="305"/>
                </a:lnTo>
                <a:lnTo>
                  <a:pt x="315" y="303"/>
                </a:lnTo>
                <a:lnTo>
                  <a:pt x="313" y="305"/>
                </a:lnTo>
                <a:lnTo>
                  <a:pt x="313" y="307"/>
                </a:lnTo>
                <a:lnTo>
                  <a:pt x="312" y="307"/>
                </a:lnTo>
                <a:lnTo>
                  <a:pt x="310" y="307"/>
                </a:lnTo>
                <a:lnTo>
                  <a:pt x="308" y="307"/>
                </a:lnTo>
                <a:lnTo>
                  <a:pt x="308" y="305"/>
                </a:lnTo>
                <a:lnTo>
                  <a:pt x="306" y="305"/>
                </a:lnTo>
                <a:lnTo>
                  <a:pt x="305" y="305"/>
                </a:lnTo>
                <a:lnTo>
                  <a:pt x="305" y="307"/>
                </a:lnTo>
                <a:lnTo>
                  <a:pt x="305" y="308"/>
                </a:lnTo>
                <a:lnTo>
                  <a:pt x="303" y="308"/>
                </a:lnTo>
                <a:lnTo>
                  <a:pt x="301" y="308"/>
                </a:lnTo>
                <a:lnTo>
                  <a:pt x="300" y="308"/>
                </a:lnTo>
                <a:lnTo>
                  <a:pt x="300" y="308"/>
                </a:lnTo>
                <a:lnTo>
                  <a:pt x="298" y="308"/>
                </a:lnTo>
                <a:lnTo>
                  <a:pt x="296" y="308"/>
                </a:lnTo>
                <a:lnTo>
                  <a:pt x="294" y="308"/>
                </a:lnTo>
                <a:lnTo>
                  <a:pt x="294" y="307"/>
                </a:lnTo>
                <a:lnTo>
                  <a:pt x="293" y="307"/>
                </a:lnTo>
                <a:lnTo>
                  <a:pt x="291" y="307"/>
                </a:lnTo>
                <a:lnTo>
                  <a:pt x="289" y="307"/>
                </a:lnTo>
                <a:lnTo>
                  <a:pt x="288" y="307"/>
                </a:lnTo>
                <a:lnTo>
                  <a:pt x="286" y="307"/>
                </a:lnTo>
                <a:lnTo>
                  <a:pt x="286" y="308"/>
                </a:lnTo>
                <a:lnTo>
                  <a:pt x="284" y="308"/>
                </a:lnTo>
                <a:lnTo>
                  <a:pt x="284" y="308"/>
                </a:lnTo>
                <a:lnTo>
                  <a:pt x="282" y="308"/>
                </a:lnTo>
                <a:lnTo>
                  <a:pt x="282" y="310"/>
                </a:lnTo>
                <a:lnTo>
                  <a:pt x="281" y="310"/>
                </a:lnTo>
                <a:lnTo>
                  <a:pt x="281" y="308"/>
                </a:lnTo>
                <a:lnTo>
                  <a:pt x="279" y="307"/>
                </a:lnTo>
                <a:lnTo>
                  <a:pt x="277" y="307"/>
                </a:lnTo>
                <a:lnTo>
                  <a:pt x="277" y="308"/>
                </a:lnTo>
                <a:lnTo>
                  <a:pt x="279" y="308"/>
                </a:lnTo>
                <a:lnTo>
                  <a:pt x="279" y="310"/>
                </a:lnTo>
                <a:lnTo>
                  <a:pt x="277" y="310"/>
                </a:lnTo>
                <a:lnTo>
                  <a:pt x="275" y="310"/>
                </a:lnTo>
                <a:lnTo>
                  <a:pt x="275" y="310"/>
                </a:lnTo>
                <a:lnTo>
                  <a:pt x="274" y="310"/>
                </a:lnTo>
                <a:lnTo>
                  <a:pt x="274" y="310"/>
                </a:lnTo>
                <a:lnTo>
                  <a:pt x="274" y="308"/>
                </a:lnTo>
                <a:lnTo>
                  <a:pt x="272" y="310"/>
                </a:lnTo>
                <a:lnTo>
                  <a:pt x="270" y="310"/>
                </a:lnTo>
                <a:lnTo>
                  <a:pt x="270" y="310"/>
                </a:lnTo>
                <a:lnTo>
                  <a:pt x="270" y="310"/>
                </a:lnTo>
                <a:lnTo>
                  <a:pt x="269" y="310"/>
                </a:lnTo>
                <a:lnTo>
                  <a:pt x="269" y="310"/>
                </a:lnTo>
                <a:lnTo>
                  <a:pt x="267" y="310"/>
                </a:lnTo>
                <a:lnTo>
                  <a:pt x="265" y="310"/>
                </a:lnTo>
                <a:lnTo>
                  <a:pt x="267" y="310"/>
                </a:lnTo>
                <a:lnTo>
                  <a:pt x="269" y="310"/>
                </a:lnTo>
                <a:lnTo>
                  <a:pt x="269" y="312"/>
                </a:lnTo>
                <a:lnTo>
                  <a:pt x="267" y="312"/>
                </a:lnTo>
                <a:lnTo>
                  <a:pt x="267" y="310"/>
                </a:lnTo>
                <a:lnTo>
                  <a:pt x="265" y="310"/>
                </a:lnTo>
                <a:lnTo>
                  <a:pt x="265" y="312"/>
                </a:lnTo>
                <a:lnTo>
                  <a:pt x="263" y="312"/>
                </a:lnTo>
                <a:lnTo>
                  <a:pt x="262" y="312"/>
                </a:lnTo>
                <a:lnTo>
                  <a:pt x="262" y="310"/>
                </a:lnTo>
                <a:lnTo>
                  <a:pt x="260" y="310"/>
                </a:lnTo>
                <a:lnTo>
                  <a:pt x="260" y="312"/>
                </a:lnTo>
                <a:lnTo>
                  <a:pt x="258" y="312"/>
                </a:lnTo>
                <a:lnTo>
                  <a:pt x="258" y="310"/>
                </a:lnTo>
                <a:lnTo>
                  <a:pt x="258" y="310"/>
                </a:lnTo>
                <a:lnTo>
                  <a:pt x="257" y="310"/>
                </a:lnTo>
                <a:lnTo>
                  <a:pt x="255" y="308"/>
                </a:lnTo>
                <a:lnTo>
                  <a:pt x="255" y="310"/>
                </a:lnTo>
                <a:lnTo>
                  <a:pt x="257" y="310"/>
                </a:lnTo>
                <a:lnTo>
                  <a:pt x="257" y="310"/>
                </a:lnTo>
                <a:lnTo>
                  <a:pt x="255" y="310"/>
                </a:lnTo>
                <a:lnTo>
                  <a:pt x="255" y="310"/>
                </a:lnTo>
                <a:lnTo>
                  <a:pt x="253" y="310"/>
                </a:lnTo>
                <a:lnTo>
                  <a:pt x="251" y="312"/>
                </a:lnTo>
                <a:lnTo>
                  <a:pt x="250" y="312"/>
                </a:lnTo>
                <a:lnTo>
                  <a:pt x="248" y="312"/>
                </a:lnTo>
                <a:lnTo>
                  <a:pt x="248" y="310"/>
                </a:lnTo>
                <a:lnTo>
                  <a:pt x="246" y="310"/>
                </a:lnTo>
                <a:lnTo>
                  <a:pt x="246" y="310"/>
                </a:lnTo>
                <a:lnTo>
                  <a:pt x="245" y="310"/>
                </a:lnTo>
                <a:lnTo>
                  <a:pt x="245" y="308"/>
                </a:lnTo>
                <a:lnTo>
                  <a:pt x="243" y="310"/>
                </a:lnTo>
                <a:lnTo>
                  <a:pt x="243" y="310"/>
                </a:lnTo>
                <a:lnTo>
                  <a:pt x="241" y="310"/>
                </a:lnTo>
                <a:lnTo>
                  <a:pt x="241" y="310"/>
                </a:lnTo>
                <a:lnTo>
                  <a:pt x="239" y="310"/>
                </a:lnTo>
                <a:lnTo>
                  <a:pt x="239" y="310"/>
                </a:lnTo>
                <a:lnTo>
                  <a:pt x="239" y="310"/>
                </a:lnTo>
                <a:lnTo>
                  <a:pt x="238" y="310"/>
                </a:lnTo>
                <a:lnTo>
                  <a:pt x="236" y="310"/>
                </a:lnTo>
                <a:lnTo>
                  <a:pt x="236" y="308"/>
                </a:lnTo>
                <a:lnTo>
                  <a:pt x="236" y="307"/>
                </a:lnTo>
                <a:lnTo>
                  <a:pt x="234" y="307"/>
                </a:lnTo>
                <a:lnTo>
                  <a:pt x="234" y="308"/>
                </a:lnTo>
                <a:lnTo>
                  <a:pt x="232" y="308"/>
                </a:lnTo>
                <a:lnTo>
                  <a:pt x="232" y="307"/>
                </a:lnTo>
                <a:lnTo>
                  <a:pt x="234" y="307"/>
                </a:lnTo>
                <a:lnTo>
                  <a:pt x="232" y="305"/>
                </a:lnTo>
                <a:lnTo>
                  <a:pt x="234" y="305"/>
                </a:lnTo>
                <a:lnTo>
                  <a:pt x="234" y="303"/>
                </a:lnTo>
                <a:lnTo>
                  <a:pt x="234" y="301"/>
                </a:lnTo>
                <a:lnTo>
                  <a:pt x="234" y="303"/>
                </a:lnTo>
                <a:lnTo>
                  <a:pt x="232" y="303"/>
                </a:lnTo>
                <a:lnTo>
                  <a:pt x="231" y="303"/>
                </a:lnTo>
                <a:lnTo>
                  <a:pt x="231" y="301"/>
                </a:lnTo>
                <a:lnTo>
                  <a:pt x="229" y="303"/>
                </a:lnTo>
                <a:lnTo>
                  <a:pt x="229" y="301"/>
                </a:lnTo>
                <a:lnTo>
                  <a:pt x="227" y="301"/>
                </a:lnTo>
                <a:lnTo>
                  <a:pt x="227" y="303"/>
                </a:lnTo>
                <a:lnTo>
                  <a:pt x="226" y="303"/>
                </a:lnTo>
                <a:lnTo>
                  <a:pt x="226" y="305"/>
                </a:lnTo>
                <a:lnTo>
                  <a:pt x="226" y="303"/>
                </a:lnTo>
                <a:lnTo>
                  <a:pt x="226" y="301"/>
                </a:lnTo>
                <a:lnTo>
                  <a:pt x="227" y="301"/>
                </a:lnTo>
                <a:lnTo>
                  <a:pt x="226" y="301"/>
                </a:lnTo>
                <a:lnTo>
                  <a:pt x="226" y="300"/>
                </a:lnTo>
                <a:lnTo>
                  <a:pt x="224" y="301"/>
                </a:lnTo>
                <a:lnTo>
                  <a:pt x="224" y="301"/>
                </a:lnTo>
                <a:lnTo>
                  <a:pt x="224" y="303"/>
                </a:lnTo>
                <a:lnTo>
                  <a:pt x="224" y="305"/>
                </a:lnTo>
                <a:lnTo>
                  <a:pt x="222" y="305"/>
                </a:lnTo>
                <a:lnTo>
                  <a:pt x="220" y="305"/>
                </a:lnTo>
                <a:lnTo>
                  <a:pt x="220" y="303"/>
                </a:lnTo>
                <a:lnTo>
                  <a:pt x="219" y="305"/>
                </a:lnTo>
                <a:lnTo>
                  <a:pt x="219" y="307"/>
                </a:lnTo>
                <a:lnTo>
                  <a:pt x="217" y="307"/>
                </a:lnTo>
                <a:lnTo>
                  <a:pt x="215" y="308"/>
                </a:lnTo>
                <a:lnTo>
                  <a:pt x="214" y="308"/>
                </a:lnTo>
                <a:lnTo>
                  <a:pt x="214" y="307"/>
                </a:lnTo>
                <a:lnTo>
                  <a:pt x="212" y="307"/>
                </a:lnTo>
                <a:lnTo>
                  <a:pt x="210" y="308"/>
                </a:lnTo>
                <a:lnTo>
                  <a:pt x="210" y="310"/>
                </a:lnTo>
                <a:lnTo>
                  <a:pt x="210" y="308"/>
                </a:lnTo>
                <a:lnTo>
                  <a:pt x="210" y="307"/>
                </a:lnTo>
                <a:lnTo>
                  <a:pt x="210" y="307"/>
                </a:lnTo>
                <a:lnTo>
                  <a:pt x="210" y="305"/>
                </a:lnTo>
                <a:lnTo>
                  <a:pt x="210" y="305"/>
                </a:lnTo>
                <a:lnTo>
                  <a:pt x="208" y="303"/>
                </a:lnTo>
                <a:lnTo>
                  <a:pt x="207" y="303"/>
                </a:lnTo>
                <a:lnTo>
                  <a:pt x="207" y="301"/>
                </a:lnTo>
                <a:lnTo>
                  <a:pt x="205" y="301"/>
                </a:lnTo>
                <a:lnTo>
                  <a:pt x="205" y="303"/>
                </a:lnTo>
                <a:lnTo>
                  <a:pt x="203" y="303"/>
                </a:lnTo>
                <a:lnTo>
                  <a:pt x="203" y="301"/>
                </a:lnTo>
                <a:lnTo>
                  <a:pt x="202" y="301"/>
                </a:lnTo>
                <a:lnTo>
                  <a:pt x="200" y="301"/>
                </a:lnTo>
                <a:lnTo>
                  <a:pt x="200" y="300"/>
                </a:lnTo>
                <a:lnTo>
                  <a:pt x="198" y="298"/>
                </a:lnTo>
                <a:lnTo>
                  <a:pt x="198" y="300"/>
                </a:lnTo>
                <a:lnTo>
                  <a:pt x="196" y="300"/>
                </a:lnTo>
                <a:lnTo>
                  <a:pt x="196" y="298"/>
                </a:lnTo>
                <a:lnTo>
                  <a:pt x="195" y="296"/>
                </a:lnTo>
                <a:lnTo>
                  <a:pt x="195" y="296"/>
                </a:lnTo>
                <a:lnTo>
                  <a:pt x="195" y="296"/>
                </a:lnTo>
                <a:lnTo>
                  <a:pt x="195" y="298"/>
                </a:lnTo>
                <a:lnTo>
                  <a:pt x="195" y="298"/>
                </a:lnTo>
                <a:lnTo>
                  <a:pt x="195" y="300"/>
                </a:lnTo>
                <a:lnTo>
                  <a:pt x="195" y="300"/>
                </a:lnTo>
                <a:lnTo>
                  <a:pt x="195" y="301"/>
                </a:lnTo>
                <a:lnTo>
                  <a:pt x="193" y="301"/>
                </a:lnTo>
                <a:lnTo>
                  <a:pt x="191" y="301"/>
                </a:lnTo>
                <a:lnTo>
                  <a:pt x="191" y="300"/>
                </a:lnTo>
                <a:lnTo>
                  <a:pt x="189" y="300"/>
                </a:lnTo>
                <a:lnTo>
                  <a:pt x="188" y="298"/>
                </a:lnTo>
                <a:lnTo>
                  <a:pt x="188" y="296"/>
                </a:lnTo>
                <a:lnTo>
                  <a:pt x="186" y="296"/>
                </a:lnTo>
                <a:lnTo>
                  <a:pt x="186" y="296"/>
                </a:lnTo>
                <a:lnTo>
                  <a:pt x="186" y="295"/>
                </a:lnTo>
                <a:lnTo>
                  <a:pt x="186" y="296"/>
                </a:lnTo>
                <a:lnTo>
                  <a:pt x="186" y="296"/>
                </a:lnTo>
                <a:lnTo>
                  <a:pt x="184" y="296"/>
                </a:lnTo>
                <a:lnTo>
                  <a:pt x="183" y="296"/>
                </a:lnTo>
                <a:lnTo>
                  <a:pt x="183" y="295"/>
                </a:lnTo>
                <a:lnTo>
                  <a:pt x="181" y="295"/>
                </a:lnTo>
                <a:lnTo>
                  <a:pt x="181" y="293"/>
                </a:lnTo>
                <a:lnTo>
                  <a:pt x="181" y="291"/>
                </a:lnTo>
                <a:lnTo>
                  <a:pt x="179" y="291"/>
                </a:lnTo>
                <a:lnTo>
                  <a:pt x="177" y="291"/>
                </a:lnTo>
                <a:lnTo>
                  <a:pt x="176" y="291"/>
                </a:lnTo>
                <a:lnTo>
                  <a:pt x="171" y="291"/>
                </a:lnTo>
                <a:lnTo>
                  <a:pt x="164" y="291"/>
                </a:lnTo>
                <a:lnTo>
                  <a:pt x="164" y="291"/>
                </a:lnTo>
                <a:lnTo>
                  <a:pt x="160" y="291"/>
                </a:lnTo>
                <a:lnTo>
                  <a:pt x="159" y="291"/>
                </a:lnTo>
                <a:lnTo>
                  <a:pt x="157" y="291"/>
                </a:lnTo>
                <a:lnTo>
                  <a:pt x="150" y="291"/>
                </a:lnTo>
                <a:lnTo>
                  <a:pt x="148" y="291"/>
                </a:lnTo>
                <a:lnTo>
                  <a:pt x="148" y="291"/>
                </a:lnTo>
                <a:lnTo>
                  <a:pt x="145" y="289"/>
                </a:lnTo>
                <a:lnTo>
                  <a:pt x="136" y="289"/>
                </a:lnTo>
                <a:lnTo>
                  <a:pt x="131" y="289"/>
                </a:lnTo>
                <a:lnTo>
                  <a:pt x="129" y="289"/>
                </a:lnTo>
                <a:lnTo>
                  <a:pt x="128" y="289"/>
                </a:lnTo>
                <a:lnTo>
                  <a:pt x="124" y="289"/>
                </a:lnTo>
                <a:lnTo>
                  <a:pt x="119" y="289"/>
                </a:lnTo>
                <a:lnTo>
                  <a:pt x="119" y="289"/>
                </a:lnTo>
                <a:lnTo>
                  <a:pt x="117" y="289"/>
                </a:lnTo>
                <a:lnTo>
                  <a:pt x="116" y="289"/>
                </a:lnTo>
                <a:lnTo>
                  <a:pt x="114" y="289"/>
                </a:lnTo>
                <a:lnTo>
                  <a:pt x="112" y="289"/>
                </a:lnTo>
                <a:lnTo>
                  <a:pt x="105" y="288"/>
                </a:lnTo>
                <a:lnTo>
                  <a:pt x="102" y="288"/>
                </a:lnTo>
                <a:lnTo>
                  <a:pt x="100" y="288"/>
                </a:lnTo>
                <a:lnTo>
                  <a:pt x="97" y="288"/>
                </a:lnTo>
                <a:lnTo>
                  <a:pt x="95" y="288"/>
                </a:lnTo>
                <a:lnTo>
                  <a:pt x="93" y="288"/>
                </a:lnTo>
                <a:lnTo>
                  <a:pt x="86" y="288"/>
                </a:lnTo>
                <a:lnTo>
                  <a:pt x="81" y="288"/>
                </a:lnTo>
                <a:lnTo>
                  <a:pt x="74" y="288"/>
                </a:lnTo>
                <a:lnTo>
                  <a:pt x="74" y="288"/>
                </a:lnTo>
                <a:lnTo>
                  <a:pt x="71" y="286"/>
                </a:lnTo>
                <a:lnTo>
                  <a:pt x="69" y="286"/>
                </a:lnTo>
                <a:lnTo>
                  <a:pt x="67" y="286"/>
                </a:lnTo>
                <a:lnTo>
                  <a:pt x="64" y="286"/>
                </a:lnTo>
                <a:lnTo>
                  <a:pt x="62" y="286"/>
                </a:lnTo>
                <a:lnTo>
                  <a:pt x="59" y="286"/>
                </a:lnTo>
                <a:lnTo>
                  <a:pt x="59" y="286"/>
                </a:lnTo>
                <a:lnTo>
                  <a:pt x="57" y="286"/>
                </a:lnTo>
                <a:lnTo>
                  <a:pt x="55" y="286"/>
                </a:lnTo>
                <a:lnTo>
                  <a:pt x="54" y="286"/>
                </a:lnTo>
                <a:lnTo>
                  <a:pt x="52" y="286"/>
                </a:lnTo>
                <a:lnTo>
                  <a:pt x="50" y="286"/>
                </a:lnTo>
                <a:lnTo>
                  <a:pt x="48" y="286"/>
                </a:lnTo>
                <a:lnTo>
                  <a:pt x="43" y="286"/>
                </a:lnTo>
                <a:lnTo>
                  <a:pt x="42" y="286"/>
                </a:lnTo>
                <a:lnTo>
                  <a:pt x="40" y="286"/>
                </a:lnTo>
                <a:lnTo>
                  <a:pt x="35" y="286"/>
                </a:lnTo>
                <a:lnTo>
                  <a:pt x="30" y="284"/>
                </a:lnTo>
                <a:lnTo>
                  <a:pt x="28" y="284"/>
                </a:lnTo>
                <a:lnTo>
                  <a:pt x="28" y="284"/>
                </a:lnTo>
                <a:lnTo>
                  <a:pt x="23" y="284"/>
                </a:lnTo>
                <a:lnTo>
                  <a:pt x="19" y="284"/>
                </a:lnTo>
                <a:lnTo>
                  <a:pt x="17" y="284"/>
                </a:lnTo>
                <a:lnTo>
                  <a:pt x="12" y="284"/>
                </a:lnTo>
                <a:lnTo>
                  <a:pt x="9" y="284"/>
                </a:lnTo>
                <a:lnTo>
                  <a:pt x="7" y="284"/>
                </a:lnTo>
                <a:lnTo>
                  <a:pt x="5" y="284"/>
                </a:lnTo>
                <a:lnTo>
                  <a:pt x="4" y="284"/>
                </a:lnTo>
                <a:lnTo>
                  <a:pt x="2" y="284"/>
                </a:lnTo>
                <a:lnTo>
                  <a:pt x="0" y="284"/>
                </a:lnTo>
                <a:lnTo>
                  <a:pt x="0" y="281"/>
                </a:lnTo>
                <a:lnTo>
                  <a:pt x="0" y="279"/>
                </a:lnTo>
                <a:lnTo>
                  <a:pt x="0" y="274"/>
                </a:lnTo>
                <a:lnTo>
                  <a:pt x="0" y="265"/>
                </a:lnTo>
                <a:lnTo>
                  <a:pt x="0" y="252"/>
                </a:lnTo>
                <a:lnTo>
                  <a:pt x="0" y="245"/>
                </a:lnTo>
                <a:lnTo>
                  <a:pt x="2" y="241"/>
                </a:lnTo>
                <a:lnTo>
                  <a:pt x="2" y="231"/>
                </a:lnTo>
                <a:lnTo>
                  <a:pt x="2" y="229"/>
                </a:lnTo>
                <a:lnTo>
                  <a:pt x="2" y="217"/>
                </a:lnTo>
                <a:lnTo>
                  <a:pt x="2" y="207"/>
                </a:lnTo>
                <a:lnTo>
                  <a:pt x="2" y="205"/>
                </a:lnTo>
                <a:lnTo>
                  <a:pt x="2" y="205"/>
                </a:lnTo>
                <a:lnTo>
                  <a:pt x="2" y="202"/>
                </a:lnTo>
                <a:lnTo>
                  <a:pt x="2" y="190"/>
                </a:lnTo>
                <a:lnTo>
                  <a:pt x="2" y="186"/>
                </a:lnTo>
                <a:lnTo>
                  <a:pt x="2" y="183"/>
                </a:lnTo>
                <a:lnTo>
                  <a:pt x="2" y="178"/>
                </a:lnTo>
                <a:lnTo>
                  <a:pt x="2" y="176"/>
                </a:lnTo>
                <a:lnTo>
                  <a:pt x="2" y="174"/>
                </a:lnTo>
                <a:lnTo>
                  <a:pt x="4" y="171"/>
                </a:lnTo>
                <a:lnTo>
                  <a:pt x="4" y="167"/>
                </a:lnTo>
                <a:lnTo>
                  <a:pt x="4" y="162"/>
                </a:lnTo>
                <a:lnTo>
                  <a:pt x="4" y="160"/>
                </a:lnTo>
                <a:lnTo>
                  <a:pt x="4" y="157"/>
                </a:lnTo>
                <a:lnTo>
                  <a:pt x="4" y="155"/>
                </a:lnTo>
                <a:lnTo>
                  <a:pt x="4" y="152"/>
                </a:lnTo>
                <a:lnTo>
                  <a:pt x="4" y="148"/>
                </a:lnTo>
                <a:lnTo>
                  <a:pt x="4" y="145"/>
                </a:lnTo>
                <a:lnTo>
                  <a:pt x="4" y="141"/>
                </a:lnTo>
                <a:lnTo>
                  <a:pt x="4" y="135"/>
                </a:lnTo>
                <a:lnTo>
                  <a:pt x="4" y="133"/>
                </a:lnTo>
                <a:lnTo>
                  <a:pt x="4" y="131"/>
                </a:lnTo>
                <a:lnTo>
                  <a:pt x="4" y="129"/>
                </a:lnTo>
                <a:lnTo>
                  <a:pt x="5" y="124"/>
                </a:lnTo>
                <a:lnTo>
                  <a:pt x="5" y="117"/>
                </a:lnTo>
                <a:lnTo>
                  <a:pt x="5" y="112"/>
                </a:lnTo>
                <a:lnTo>
                  <a:pt x="5" y="110"/>
                </a:lnTo>
                <a:lnTo>
                  <a:pt x="5" y="109"/>
                </a:lnTo>
                <a:lnTo>
                  <a:pt x="5" y="105"/>
                </a:lnTo>
                <a:lnTo>
                  <a:pt x="5" y="100"/>
                </a:lnTo>
                <a:lnTo>
                  <a:pt x="5" y="98"/>
                </a:lnTo>
                <a:lnTo>
                  <a:pt x="5" y="97"/>
                </a:lnTo>
                <a:lnTo>
                  <a:pt x="5" y="95"/>
                </a:lnTo>
                <a:lnTo>
                  <a:pt x="5" y="90"/>
                </a:lnTo>
                <a:lnTo>
                  <a:pt x="5" y="85"/>
                </a:lnTo>
                <a:lnTo>
                  <a:pt x="5" y="85"/>
                </a:lnTo>
                <a:lnTo>
                  <a:pt x="5" y="83"/>
                </a:lnTo>
                <a:lnTo>
                  <a:pt x="5" y="81"/>
                </a:lnTo>
                <a:lnTo>
                  <a:pt x="5" y="79"/>
                </a:lnTo>
                <a:lnTo>
                  <a:pt x="7" y="74"/>
                </a:lnTo>
                <a:lnTo>
                  <a:pt x="7" y="73"/>
                </a:lnTo>
                <a:lnTo>
                  <a:pt x="7" y="71"/>
                </a:lnTo>
                <a:lnTo>
                  <a:pt x="7" y="67"/>
                </a:lnTo>
                <a:lnTo>
                  <a:pt x="7" y="62"/>
                </a:lnTo>
                <a:lnTo>
                  <a:pt x="7" y="55"/>
                </a:lnTo>
                <a:lnTo>
                  <a:pt x="7" y="50"/>
                </a:lnTo>
                <a:lnTo>
                  <a:pt x="7" y="43"/>
                </a:lnTo>
                <a:lnTo>
                  <a:pt x="7" y="40"/>
                </a:lnTo>
                <a:lnTo>
                  <a:pt x="9" y="28"/>
                </a:lnTo>
                <a:lnTo>
                  <a:pt x="9" y="16"/>
                </a:lnTo>
                <a:lnTo>
                  <a:pt x="9" y="14"/>
                </a:lnTo>
                <a:lnTo>
                  <a:pt x="9" y="11"/>
                </a:lnTo>
                <a:lnTo>
                  <a:pt x="9"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8" name="Freeform 196"/>
          <p:cNvSpPr>
            <a:spLocks/>
          </p:cNvSpPr>
          <p:nvPr/>
        </p:nvSpPr>
        <p:spPr bwMode="auto">
          <a:xfrm>
            <a:off x="4452938" y="3382566"/>
            <a:ext cx="409575" cy="415529"/>
          </a:xfrm>
          <a:custGeom>
            <a:avLst/>
            <a:gdLst/>
            <a:ahLst/>
            <a:cxnLst>
              <a:cxn ang="0">
                <a:pos x="169" y="7"/>
              </a:cxn>
              <a:cxn ang="0">
                <a:pos x="189" y="12"/>
              </a:cxn>
              <a:cxn ang="0">
                <a:pos x="198" y="17"/>
              </a:cxn>
              <a:cxn ang="0">
                <a:pos x="203" y="16"/>
              </a:cxn>
              <a:cxn ang="0">
                <a:pos x="213" y="19"/>
              </a:cxn>
              <a:cxn ang="0">
                <a:pos x="220" y="24"/>
              </a:cxn>
              <a:cxn ang="0">
                <a:pos x="231" y="16"/>
              </a:cxn>
              <a:cxn ang="0">
                <a:pos x="236" y="17"/>
              </a:cxn>
              <a:cxn ang="0">
                <a:pos x="239" y="24"/>
              </a:cxn>
              <a:cxn ang="0">
                <a:pos x="248" y="26"/>
              </a:cxn>
              <a:cxn ang="0">
                <a:pos x="260" y="26"/>
              </a:cxn>
              <a:cxn ang="0">
                <a:pos x="265" y="26"/>
              </a:cxn>
              <a:cxn ang="0">
                <a:pos x="270" y="26"/>
              </a:cxn>
              <a:cxn ang="0">
                <a:pos x="280" y="26"/>
              </a:cxn>
              <a:cxn ang="0">
                <a:pos x="287" y="24"/>
              </a:cxn>
              <a:cxn ang="0">
                <a:pos x="301" y="24"/>
              </a:cxn>
              <a:cxn ang="0">
                <a:pos x="313" y="23"/>
              </a:cxn>
              <a:cxn ang="0">
                <a:pos x="322" y="23"/>
              </a:cxn>
              <a:cxn ang="0">
                <a:pos x="330" y="24"/>
              </a:cxn>
              <a:cxn ang="0">
                <a:pos x="336" y="29"/>
              </a:cxn>
              <a:cxn ang="0">
                <a:pos x="334" y="76"/>
              </a:cxn>
              <a:cxn ang="0">
                <a:pos x="332" y="128"/>
              </a:cxn>
              <a:cxn ang="0">
                <a:pos x="330" y="169"/>
              </a:cxn>
              <a:cxn ang="0">
                <a:pos x="332" y="207"/>
              </a:cxn>
              <a:cxn ang="0">
                <a:pos x="341" y="244"/>
              </a:cxn>
              <a:cxn ang="0">
                <a:pos x="339" y="281"/>
              </a:cxn>
              <a:cxn ang="0">
                <a:pos x="336" y="336"/>
              </a:cxn>
              <a:cxn ang="0">
                <a:pos x="332" y="343"/>
              </a:cxn>
              <a:cxn ang="0">
                <a:pos x="318" y="344"/>
              </a:cxn>
              <a:cxn ang="0">
                <a:pos x="313" y="337"/>
              </a:cxn>
              <a:cxn ang="0">
                <a:pos x="306" y="343"/>
              </a:cxn>
              <a:cxn ang="0">
                <a:pos x="301" y="336"/>
              </a:cxn>
              <a:cxn ang="0">
                <a:pos x="293" y="329"/>
              </a:cxn>
              <a:cxn ang="0">
                <a:pos x="279" y="329"/>
              </a:cxn>
              <a:cxn ang="0">
                <a:pos x="263" y="334"/>
              </a:cxn>
              <a:cxn ang="0">
                <a:pos x="253" y="343"/>
              </a:cxn>
              <a:cxn ang="0">
                <a:pos x="250" y="334"/>
              </a:cxn>
              <a:cxn ang="0">
                <a:pos x="246" y="329"/>
              </a:cxn>
              <a:cxn ang="0">
                <a:pos x="243" y="343"/>
              </a:cxn>
              <a:cxn ang="0">
                <a:pos x="234" y="344"/>
              </a:cxn>
              <a:cxn ang="0">
                <a:pos x="225" y="349"/>
              </a:cxn>
              <a:cxn ang="0">
                <a:pos x="229" y="343"/>
              </a:cxn>
              <a:cxn ang="0">
                <a:pos x="232" y="334"/>
              </a:cxn>
              <a:cxn ang="0">
                <a:pos x="220" y="330"/>
              </a:cxn>
              <a:cxn ang="0">
                <a:pos x="150" y="329"/>
              </a:cxn>
              <a:cxn ang="0">
                <a:pos x="102" y="325"/>
              </a:cxn>
              <a:cxn ang="0">
                <a:pos x="59" y="324"/>
              </a:cxn>
              <a:cxn ang="0">
                <a:pos x="17" y="322"/>
              </a:cxn>
              <a:cxn ang="0">
                <a:pos x="0" y="298"/>
              </a:cxn>
              <a:cxn ang="0">
                <a:pos x="0" y="269"/>
              </a:cxn>
              <a:cxn ang="0">
                <a:pos x="2" y="232"/>
              </a:cxn>
              <a:cxn ang="0">
                <a:pos x="4" y="201"/>
              </a:cxn>
              <a:cxn ang="0">
                <a:pos x="4" y="176"/>
              </a:cxn>
              <a:cxn ang="0">
                <a:pos x="4" y="143"/>
              </a:cxn>
              <a:cxn ang="0">
                <a:pos x="4" y="114"/>
              </a:cxn>
              <a:cxn ang="0">
                <a:pos x="4" y="79"/>
              </a:cxn>
              <a:cxn ang="0">
                <a:pos x="4" y="26"/>
              </a:cxn>
              <a:cxn ang="0">
                <a:pos x="5" y="2"/>
              </a:cxn>
              <a:cxn ang="0">
                <a:pos x="33" y="0"/>
              </a:cxn>
              <a:cxn ang="0">
                <a:pos x="60" y="2"/>
              </a:cxn>
              <a:cxn ang="0">
                <a:pos x="86" y="4"/>
              </a:cxn>
              <a:cxn ang="0">
                <a:pos x="122" y="5"/>
              </a:cxn>
            </a:cxnLst>
            <a:rect l="0" t="0" r="r" b="b"/>
            <a:pathLst>
              <a:path w="344" h="349">
                <a:moveTo>
                  <a:pt x="134" y="5"/>
                </a:moveTo>
                <a:lnTo>
                  <a:pt x="136" y="5"/>
                </a:lnTo>
                <a:lnTo>
                  <a:pt x="141" y="5"/>
                </a:lnTo>
                <a:lnTo>
                  <a:pt x="150" y="5"/>
                </a:lnTo>
                <a:lnTo>
                  <a:pt x="153" y="7"/>
                </a:lnTo>
                <a:lnTo>
                  <a:pt x="153" y="7"/>
                </a:lnTo>
                <a:lnTo>
                  <a:pt x="155" y="7"/>
                </a:lnTo>
                <a:lnTo>
                  <a:pt x="162" y="7"/>
                </a:lnTo>
                <a:lnTo>
                  <a:pt x="164" y="7"/>
                </a:lnTo>
                <a:lnTo>
                  <a:pt x="165" y="7"/>
                </a:lnTo>
                <a:lnTo>
                  <a:pt x="169" y="7"/>
                </a:lnTo>
                <a:lnTo>
                  <a:pt x="169" y="7"/>
                </a:lnTo>
                <a:lnTo>
                  <a:pt x="176" y="7"/>
                </a:lnTo>
                <a:lnTo>
                  <a:pt x="181" y="7"/>
                </a:lnTo>
                <a:lnTo>
                  <a:pt x="182" y="7"/>
                </a:lnTo>
                <a:lnTo>
                  <a:pt x="184" y="7"/>
                </a:lnTo>
                <a:lnTo>
                  <a:pt x="186" y="7"/>
                </a:lnTo>
                <a:lnTo>
                  <a:pt x="186" y="9"/>
                </a:lnTo>
                <a:lnTo>
                  <a:pt x="186" y="11"/>
                </a:lnTo>
                <a:lnTo>
                  <a:pt x="188" y="11"/>
                </a:lnTo>
                <a:lnTo>
                  <a:pt x="188" y="12"/>
                </a:lnTo>
                <a:lnTo>
                  <a:pt x="189" y="12"/>
                </a:lnTo>
                <a:lnTo>
                  <a:pt x="191" y="12"/>
                </a:lnTo>
                <a:lnTo>
                  <a:pt x="191" y="12"/>
                </a:lnTo>
                <a:lnTo>
                  <a:pt x="191" y="11"/>
                </a:lnTo>
                <a:lnTo>
                  <a:pt x="191" y="12"/>
                </a:lnTo>
                <a:lnTo>
                  <a:pt x="191" y="12"/>
                </a:lnTo>
                <a:lnTo>
                  <a:pt x="193" y="12"/>
                </a:lnTo>
                <a:lnTo>
                  <a:pt x="193" y="14"/>
                </a:lnTo>
                <a:lnTo>
                  <a:pt x="194" y="16"/>
                </a:lnTo>
                <a:lnTo>
                  <a:pt x="196" y="16"/>
                </a:lnTo>
                <a:lnTo>
                  <a:pt x="196" y="17"/>
                </a:lnTo>
                <a:lnTo>
                  <a:pt x="198" y="17"/>
                </a:lnTo>
                <a:lnTo>
                  <a:pt x="200" y="17"/>
                </a:lnTo>
                <a:lnTo>
                  <a:pt x="200" y="16"/>
                </a:lnTo>
                <a:lnTo>
                  <a:pt x="200" y="16"/>
                </a:lnTo>
                <a:lnTo>
                  <a:pt x="200" y="14"/>
                </a:lnTo>
                <a:lnTo>
                  <a:pt x="200" y="14"/>
                </a:lnTo>
                <a:lnTo>
                  <a:pt x="200" y="12"/>
                </a:lnTo>
                <a:lnTo>
                  <a:pt x="200" y="12"/>
                </a:lnTo>
                <a:lnTo>
                  <a:pt x="200" y="12"/>
                </a:lnTo>
                <a:lnTo>
                  <a:pt x="201" y="14"/>
                </a:lnTo>
                <a:lnTo>
                  <a:pt x="201" y="16"/>
                </a:lnTo>
                <a:lnTo>
                  <a:pt x="203" y="16"/>
                </a:lnTo>
                <a:lnTo>
                  <a:pt x="203" y="14"/>
                </a:lnTo>
                <a:lnTo>
                  <a:pt x="205" y="16"/>
                </a:lnTo>
                <a:lnTo>
                  <a:pt x="205" y="17"/>
                </a:lnTo>
                <a:lnTo>
                  <a:pt x="207" y="17"/>
                </a:lnTo>
                <a:lnTo>
                  <a:pt x="208" y="17"/>
                </a:lnTo>
                <a:lnTo>
                  <a:pt x="208" y="19"/>
                </a:lnTo>
                <a:lnTo>
                  <a:pt x="210" y="19"/>
                </a:lnTo>
                <a:lnTo>
                  <a:pt x="210" y="17"/>
                </a:lnTo>
                <a:lnTo>
                  <a:pt x="212" y="17"/>
                </a:lnTo>
                <a:lnTo>
                  <a:pt x="212" y="19"/>
                </a:lnTo>
                <a:lnTo>
                  <a:pt x="213" y="19"/>
                </a:lnTo>
                <a:lnTo>
                  <a:pt x="215" y="21"/>
                </a:lnTo>
                <a:lnTo>
                  <a:pt x="215" y="21"/>
                </a:lnTo>
                <a:lnTo>
                  <a:pt x="215" y="23"/>
                </a:lnTo>
                <a:lnTo>
                  <a:pt x="215" y="23"/>
                </a:lnTo>
                <a:lnTo>
                  <a:pt x="215" y="24"/>
                </a:lnTo>
                <a:lnTo>
                  <a:pt x="215" y="26"/>
                </a:lnTo>
                <a:lnTo>
                  <a:pt x="215" y="24"/>
                </a:lnTo>
                <a:lnTo>
                  <a:pt x="217" y="23"/>
                </a:lnTo>
                <a:lnTo>
                  <a:pt x="219" y="23"/>
                </a:lnTo>
                <a:lnTo>
                  <a:pt x="219" y="24"/>
                </a:lnTo>
                <a:lnTo>
                  <a:pt x="220" y="24"/>
                </a:lnTo>
                <a:lnTo>
                  <a:pt x="222" y="23"/>
                </a:lnTo>
                <a:lnTo>
                  <a:pt x="224" y="23"/>
                </a:lnTo>
                <a:lnTo>
                  <a:pt x="224" y="21"/>
                </a:lnTo>
                <a:lnTo>
                  <a:pt x="225" y="19"/>
                </a:lnTo>
                <a:lnTo>
                  <a:pt x="225" y="21"/>
                </a:lnTo>
                <a:lnTo>
                  <a:pt x="227" y="21"/>
                </a:lnTo>
                <a:lnTo>
                  <a:pt x="229" y="21"/>
                </a:lnTo>
                <a:lnTo>
                  <a:pt x="229" y="19"/>
                </a:lnTo>
                <a:lnTo>
                  <a:pt x="229" y="17"/>
                </a:lnTo>
                <a:lnTo>
                  <a:pt x="229" y="17"/>
                </a:lnTo>
                <a:lnTo>
                  <a:pt x="231" y="16"/>
                </a:lnTo>
                <a:lnTo>
                  <a:pt x="231" y="17"/>
                </a:lnTo>
                <a:lnTo>
                  <a:pt x="232" y="17"/>
                </a:lnTo>
                <a:lnTo>
                  <a:pt x="231" y="17"/>
                </a:lnTo>
                <a:lnTo>
                  <a:pt x="231" y="19"/>
                </a:lnTo>
                <a:lnTo>
                  <a:pt x="231" y="21"/>
                </a:lnTo>
                <a:lnTo>
                  <a:pt x="231" y="19"/>
                </a:lnTo>
                <a:lnTo>
                  <a:pt x="232" y="19"/>
                </a:lnTo>
                <a:lnTo>
                  <a:pt x="232" y="17"/>
                </a:lnTo>
                <a:lnTo>
                  <a:pt x="234" y="17"/>
                </a:lnTo>
                <a:lnTo>
                  <a:pt x="234" y="19"/>
                </a:lnTo>
                <a:lnTo>
                  <a:pt x="236" y="17"/>
                </a:lnTo>
                <a:lnTo>
                  <a:pt x="236" y="19"/>
                </a:lnTo>
                <a:lnTo>
                  <a:pt x="237" y="19"/>
                </a:lnTo>
                <a:lnTo>
                  <a:pt x="239" y="19"/>
                </a:lnTo>
                <a:lnTo>
                  <a:pt x="239" y="17"/>
                </a:lnTo>
                <a:lnTo>
                  <a:pt x="239" y="19"/>
                </a:lnTo>
                <a:lnTo>
                  <a:pt x="239" y="21"/>
                </a:lnTo>
                <a:lnTo>
                  <a:pt x="237" y="21"/>
                </a:lnTo>
                <a:lnTo>
                  <a:pt x="239" y="23"/>
                </a:lnTo>
                <a:lnTo>
                  <a:pt x="237" y="23"/>
                </a:lnTo>
                <a:lnTo>
                  <a:pt x="237" y="24"/>
                </a:lnTo>
                <a:lnTo>
                  <a:pt x="239" y="24"/>
                </a:lnTo>
                <a:lnTo>
                  <a:pt x="239" y="23"/>
                </a:lnTo>
                <a:lnTo>
                  <a:pt x="241" y="23"/>
                </a:lnTo>
                <a:lnTo>
                  <a:pt x="241" y="24"/>
                </a:lnTo>
                <a:lnTo>
                  <a:pt x="241" y="26"/>
                </a:lnTo>
                <a:lnTo>
                  <a:pt x="243" y="26"/>
                </a:lnTo>
                <a:lnTo>
                  <a:pt x="244" y="26"/>
                </a:lnTo>
                <a:lnTo>
                  <a:pt x="244" y="26"/>
                </a:lnTo>
                <a:lnTo>
                  <a:pt x="244" y="26"/>
                </a:lnTo>
                <a:lnTo>
                  <a:pt x="246" y="26"/>
                </a:lnTo>
                <a:lnTo>
                  <a:pt x="246" y="26"/>
                </a:lnTo>
                <a:lnTo>
                  <a:pt x="248" y="26"/>
                </a:lnTo>
                <a:lnTo>
                  <a:pt x="248" y="26"/>
                </a:lnTo>
                <a:lnTo>
                  <a:pt x="250" y="24"/>
                </a:lnTo>
                <a:lnTo>
                  <a:pt x="250" y="26"/>
                </a:lnTo>
                <a:lnTo>
                  <a:pt x="251" y="26"/>
                </a:lnTo>
                <a:lnTo>
                  <a:pt x="251" y="26"/>
                </a:lnTo>
                <a:lnTo>
                  <a:pt x="253" y="26"/>
                </a:lnTo>
                <a:lnTo>
                  <a:pt x="253" y="28"/>
                </a:lnTo>
                <a:lnTo>
                  <a:pt x="255" y="28"/>
                </a:lnTo>
                <a:lnTo>
                  <a:pt x="256" y="28"/>
                </a:lnTo>
                <a:lnTo>
                  <a:pt x="258" y="26"/>
                </a:lnTo>
                <a:lnTo>
                  <a:pt x="260" y="26"/>
                </a:lnTo>
                <a:lnTo>
                  <a:pt x="260" y="26"/>
                </a:lnTo>
                <a:lnTo>
                  <a:pt x="262" y="26"/>
                </a:lnTo>
                <a:lnTo>
                  <a:pt x="262" y="26"/>
                </a:lnTo>
                <a:lnTo>
                  <a:pt x="260" y="26"/>
                </a:lnTo>
                <a:lnTo>
                  <a:pt x="260" y="24"/>
                </a:lnTo>
                <a:lnTo>
                  <a:pt x="262" y="26"/>
                </a:lnTo>
                <a:lnTo>
                  <a:pt x="263" y="26"/>
                </a:lnTo>
                <a:lnTo>
                  <a:pt x="263" y="26"/>
                </a:lnTo>
                <a:lnTo>
                  <a:pt x="263" y="28"/>
                </a:lnTo>
                <a:lnTo>
                  <a:pt x="265" y="28"/>
                </a:lnTo>
                <a:lnTo>
                  <a:pt x="265" y="26"/>
                </a:lnTo>
                <a:lnTo>
                  <a:pt x="267" y="26"/>
                </a:lnTo>
                <a:lnTo>
                  <a:pt x="267" y="28"/>
                </a:lnTo>
                <a:lnTo>
                  <a:pt x="268" y="28"/>
                </a:lnTo>
                <a:lnTo>
                  <a:pt x="270" y="28"/>
                </a:lnTo>
                <a:lnTo>
                  <a:pt x="270" y="26"/>
                </a:lnTo>
                <a:lnTo>
                  <a:pt x="272" y="26"/>
                </a:lnTo>
                <a:lnTo>
                  <a:pt x="272" y="28"/>
                </a:lnTo>
                <a:lnTo>
                  <a:pt x="274" y="28"/>
                </a:lnTo>
                <a:lnTo>
                  <a:pt x="274" y="26"/>
                </a:lnTo>
                <a:lnTo>
                  <a:pt x="272" y="26"/>
                </a:lnTo>
                <a:lnTo>
                  <a:pt x="270" y="26"/>
                </a:lnTo>
                <a:lnTo>
                  <a:pt x="272" y="26"/>
                </a:lnTo>
                <a:lnTo>
                  <a:pt x="274" y="26"/>
                </a:lnTo>
                <a:lnTo>
                  <a:pt x="274" y="26"/>
                </a:lnTo>
                <a:lnTo>
                  <a:pt x="275" y="26"/>
                </a:lnTo>
                <a:lnTo>
                  <a:pt x="275" y="26"/>
                </a:lnTo>
                <a:lnTo>
                  <a:pt x="275" y="26"/>
                </a:lnTo>
                <a:lnTo>
                  <a:pt x="277" y="26"/>
                </a:lnTo>
                <a:lnTo>
                  <a:pt x="279" y="24"/>
                </a:lnTo>
                <a:lnTo>
                  <a:pt x="279" y="26"/>
                </a:lnTo>
                <a:lnTo>
                  <a:pt x="279" y="26"/>
                </a:lnTo>
                <a:lnTo>
                  <a:pt x="280" y="26"/>
                </a:lnTo>
                <a:lnTo>
                  <a:pt x="280" y="26"/>
                </a:lnTo>
                <a:lnTo>
                  <a:pt x="282" y="26"/>
                </a:lnTo>
                <a:lnTo>
                  <a:pt x="284" y="26"/>
                </a:lnTo>
                <a:lnTo>
                  <a:pt x="284" y="24"/>
                </a:lnTo>
                <a:lnTo>
                  <a:pt x="282" y="24"/>
                </a:lnTo>
                <a:lnTo>
                  <a:pt x="282" y="23"/>
                </a:lnTo>
                <a:lnTo>
                  <a:pt x="284" y="23"/>
                </a:lnTo>
                <a:lnTo>
                  <a:pt x="286" y="24"/>
                </a:lnTo>
                <a:lnTo>
                  <a:pt x="286" y="26"/>
                </a:lnTo>
                <a:lnTo>
                  <a:pt x="287" y="26"/>
                </a:lnTo>
                <a:lnTo>
                  <a:pt x="287" y="24"/>
                </a:lnTo>
                <a:lnTo>
                  <a:pt x="289" y="24"/>
                </a:lnTo>
                <a:lnTo>
                  <a:pt x="289" y="24"/>
                </a:lnTo>
                <a:lnTo>
                  <a:pt x="291" y="24"/>
                </a:lnTo>
                <a:lnTo>
                  <a:pt x="291" y="23"/>
                </a:lnTo>
                <a:lnTo>
                  <a:pt x="293" y="23"/>
                </a:lnTo>
                <a:lnTo>
                  <a:pt x="294" y="23"/>
                </a:lnTo>
                <a:lnTo>
                  <a:pt x="296" y="23"/>
                </a:lnTo>
                <a:lnTo>
                  <a:pt x="298" y="23"/>
                </a:lnTo>
                <a:lnTo>
                  <a:pt x="299" y="23"/>
                </a:lnTo>
                <a:lnTo>
                  <a:pt x="299" y="24"/>
                </a:lnTo>
                <a:lnTo>
                  <a:pt x="301" y="24"/>
                </a:lnTo>
                <a:lnTo>
                  <a:pt x="303" y="24"/>
                </a:lnTo>
                <a:lnTo>
                  <a:pt x="305" y="24"/>
                </a:lnTo>
                <a:lnTo>
                  <a:pt x="305" y="24"/>
                </a:lnTo>
                <a:lnTo>
                  <a:pt x="306" y="24"/>
                </a:lnTo>
                <a:lnTo>
                  <a:pt x="308" y="24"/>
                </a:lnTo>
                <a:lnTo>
                  <a:pt x="310" y="24"/>
                </a:lnTo>
                <a:lnTo>
                  <a:pt x="310" y="23"/>
                </a:lnTo>
                <a:lnTo>
                  <a:pt x="310" y="21"/>
                </a:lnTo>
                <a:lnTo>
                  <a:pt x="311" y="21"/>
                </a:lnTo>
                <a:lnTo>
                  <a:pt x="313" y="21"/>
                </a:lnTo>
                <a:lnTo>
                  <a:pt x="313" y="23"/>
                </a:lnTo>
                <a:lnTo>
                  <a:pt x="315" y="23"/>
                </a:lnTo>
                <a:lnTo>
                  <a:pt x="317" y="23"/>
                </a:lnTo>
                <a:lnTo>
                  <a:pt x="318" y="23"/>
                </a:lnTo>
                <a:lnTo>
                  <a:pt x="318" y="21"/>
                </a:lnTo>
                <a:lnTo>
                  <a:pt x="320" y="19"/>
                </a:lnTo>
                <a:lnTo>
                  <a:pt x="320" y="21"/>
                </a:lnTo>
                <a:lnTo>
                  <a:pt x="320" y="21"/>
                </a:lnTo>
                <a:lnTo>
                  <a:pt x="320" y="23"/>
                </a:lnTo>
                <a:lnTo>
                  <a:pt x="320" y="24"/>
                </a:lnTo>
                <a:lnTo>
                  <a:pt x="322" y="24"/>
                </a:lnTo>
                <a:lnTo>
                  <a:pt x="322" y="23"/>
                </a:lnTo>
                <a:lnTo>
                  <a:pt x="322" y="21"/>
                </a:lnTo>
                <a:lnTo>
                  <a:pt x="323" y="21"/>
                </a:lnTo>
                <a:lnTo>
                  <a:pt x="323" y="23"/>
                </a:lnTo>
                <a:lnTo>
                  <a:pt x="323" y="24"/>
                </a:lnTo>
                <a:lnTo>
                  <a:pt x="325" y="24"/>
                </a:lnTo>
                <a:lnTo>
                  <a:pt x="325" y="26"/>
                </a:lnTo>
                <a:lnTo>
                  <a:pt x="327" y="26"/>
                </a:lnTo>
                <a:lnTo>
                  <a:pt x="327" y="26"/>
                </a:lnTo>
                <a:lnTo>
                  <a:pt x="327" y="24"/>
                </a:lnTo>
                <a:lnTo>
                  <a:pt x="329" y="24"/>
                </a:lnTo>
                <a:lnTo>
                  <a:pt x="330" y="24"/>
                </a:lnTo>
                <a:lnTo>
                  <a:pt x="330" y="26"/>
                </a:lnTo>
                <a:lnTo>
                  <a:pt x="330" y="26"/>
                </a:lnTo>
                <a:lnTo>
                  <a:pt x="329" y="26"/>
                </a:lnTo>
                <a:lnTo>
                  <a:pt x="330" y="26"/>
                </a:lnTo>
                <a:lnTo>
                  <a:pt x="330" y="28"/>
                </a:lnTo>
                <a:lnTo>
                  <a:pt x="332" y="26"/>
                </a:lnTo>
                <a:lnTo>
                  <a:pt x="332" y="28"/>
                </a:lnTo>
                <a:lnTo>
                  <a:pt x="334" y="28"/>
                </a:lnTo>
                <a:lnTo>
                  <a:pt x="336" y="28"/>
                </a:lnTo>
                <a:lnTo>
                  <a:pt x="336" y="28"/>
                </a:lnTo>
                <a:lnTo>
                  <a:pt x="336" y="29"/>
                </a:lnTo>
                <a:lnTo>
                  <a:pt x="336" y="35"/>
                </a:lnTo>
                <a:lnTo>
                  <a:pt x="336" y="40"/>
                </a:lnTo>
                <a:lnTo>
                  <a:pt x="336" y="48"/>
                </a:lnTo>
                <a:lnTo>
                  <a:pt x="336" y="57"/>
                </a:lnTo>
                <a:lnTo>
                  <a:pt x="336" y="57"/>
                </a:lnTo>
                <a:lnTo>
                  <a:pt x="336" y="60"/>
                </a:lnTo>
                <a:lnTo>
                  <a:pt x="336" y="62"/>
                </a:lnTo>
                <a:lnTo>
                  <a:pt x="336" y="66"/>
                </a:lnTo>
                <a:lnTo>
                  <a:pt x="336" y="67"/>
                </a:lnTo>
                <a:lnTo>
                  <a:pt x="334" y="72"/>
                </a:lnTo>
                <a:lnTo>
                  <a:pt x="334" y="76"/>
                </a:lnTo>
                <a:lnTo>
                  <a:pt x="334" y="78"/>
                </a:lnTo>
                <a:lnTo>
                  <a:pt x="334" y="79"/>
                </a:lnTo>
                <a:lnTo>
                  <a:pt x="334" y="83"/>
                </a:lnTo>
                <a:lnTo>
                  <a:pt x="334" y="84"/>
                </a:lnTo>
                <a:lnTo>
                  <a:pt x="334" y="86"/>
                </a:lnTo>
                <a:lnTo>
                  <a:pt x="334" y="95"/>
                </a:lnTo>
                <a:lnTo>
                  <a:pt x="334" y="102"/>
                </a:lnTo>
                <a:lnTo>
                  <a:pt x="332" y="107"/>
                </a:lnTo>
                <a:lnTo>
                  <a:pt x="332" y="117"/>
                </a:lnTo>
                <a:lnTo>
                  <a:pt x="332" y="121"/>
                </a:lnTo>
                <a:lnTo>
                  <a:pt x="332" y="128"/>
                </a:lnTo>
                <a:lnTo>
                  <a:pt x="332" y="129"/>
                </a:lnTo>
                <a:lnTo>
                  <a:pt x="332" y="133"/>
                </a:lnTo>
                <a:lnTo>
                  <a:pt x="332" y="133"/>
                </a:lnTo>
                <a:lnTo>
                  <a:pt x="332" y="134"/>
                </a:lnTo>
                <a:lnTo>
                  <a:pt x="330" y="140"/>
                </a:lnTo>
                <a:lnTo>
                  <a:pt x="330" y="143"/>
                </a:lnTo>
                <a:lnTo>
                  <a:pt x="330" y="146"/>
                </a:lnTo>
                <a:lnTo>
                  <a:pt x="330" y="150"/>
                </a:lnTo>
                <a:lnTo>
                  <a:pt x="330" y="162"/>
                </a:lnTo>
                <a:lnTo>
                  <a:pt x="330" y="167"/>
                </a:lnTo>
                <a:lnTo>
                  <a:pt x="330" y="169"/>
                </a:lnTo>
                <a:lnTo>
                  <a:pt x="330" y="171"/>
                </a:lnTo>
                <a:lnTo>
                  <a:pt x="329" y="174"/>
                </a:lnTo>
                <a:lnTo>
                  <a:pt x="329" y="176"/>
                </a:lnTo>
                <a:lnTo>
                  <a:pt x="329" y="177"/>
                </a:lnTo>
                <a:lnTo>
                  <a:pt x="329" y="179"/>
                </a:lnTo>
                <a:lnTo>
                  <a:pt x="329" y="184"/>
                </a:lnTo>
                <a:lnTo>
                  <a:pt x="329" y="193"/>
                </a:lnTo>
                <a:lnTo>
                  <a:pt x="329" y="195"/>
                </a:lnTo>
                <a:lnTo>
                  <a:pt x="329" y="205"/>
                </a:lnTo>
                <a:lnTo>
                  <a:pt x="329" y="207"/>
                </a:lnTo>
                <a:lnTo>
                  <a:pt x="332" y="207"/>
                </a:lnTo>
                <a:lnTo>
                  <a:pt x="336" y="207"/>
                </a:lnTo>
                <a:lnTo>
                  <a:pt x="339" y="207"/>
                </a:lnTo>
                <a:lnTo>
                  <a:pt x="342" y="207"/>
                </a:lnTo>
                <a:lnTo>
                  <a:pt x="344" y="207"/>
                </a:lnTo>
                <a:lnTo>
                  <a:pt x="342" y="217"/>
                </a:lnTo>
                <a:lnTo>
                  <a:pt x="342" y="222"/>
                </a:lnTo>
                <a:lnTo>
                  <a:pt x="342" y="224"/>
                </a:lnTo>
                <a:lnTo>
                  <a:pt x="342" y="227"/>
                </a:lnTo>
                <a:lnTo>
                  <a:pt x="342" y="231"/>
                </a:lnTo>
                <a:lnTo>
                  <a:pt x="342" y="236"/>
                </a:lnTo>
                <a:lnTo>
                  <a:pt x="341" y="244"/>
                </a:lnTo>
                <a:lnTo>
                  <a:pt x="341" y="248"/>
                </a:lnTo>
                <a:lnTo>
                  <a:pt x="341" y="250"/>
                </a:lnTo>
                <a:lnTo>
                  <a:pt x="341" y="251"/>
                </a:lnTo>
                <a:lnTo>
                  <a:pt x="341" y="253"/>
                </a:lnTo>
                <a:lnTo>
                  <a:pt x="341" y="258"/>
                </a:lnTo>
                <a:lnTo>
                  <a:pt x="341" y="265"/>
                </a:lnTo>
                <a:lnTo>
                  <a:pt x="341" y="269"/>
                </a:lnTo>
                <a:lnTo>
                  <a:pt x="341" y="269"/>
                </a:lnTo>
                <a:lnTo>
                  <a:pt x="339" y="272"/>
                </a:lnTo>
                <a:lnTo>
                  <a:pt x="339" y="275"/>
                </a:lnTo>
                <a:lnTo>
                  <a:pt x="339" y="281"/>
                </a:lnTo>
                <a:lnTo>
                  <a:pt x="339" y="284"/>
                </a:lnTo>
                <a:lnTo>
                  <a:pt x="339" y="291"/>
                </a:lnTo>
                <a:lnTo>
                  <a:pt x="339" y="293"/>
                </a:lnTo>
                <a:lnTo>
                  <a:pt x="337" y="303"/>
                </a:lnTo>
                <a:lnTo>
                  <a:pt x="337" y="313"/>
                </a:lnTo>
                <a:lnTo>
                  <a:pt x="337" y="317"/>
                </a:lnTo>
                <a:lnTo>
                  <a:pt x="337" y="318"/>
                </a:lnTo>
                <a:lnTo>
                  <a:pt x="337" y="322"/>
                </a:lnTo>
                <a:lnTo>
                  <a:pt x="337" y="329"/>
                </a:lnTo>
                <a:lnTo>
                  <a:pt x="336" y="334"/>
                </a:lnTo>
                <a:lnTo>
                  <a:pt x="336" y="336"/>
                </a:lnTo>
                <a:lnTo>
                  <a:pt x="336" y="339"/>
                </a:lnTo>
                <a:lnTo>
                  <a:pt x="336" y="341"/>
                </a:lnTo>
                <a:lnTo>
                  <a:pt x="336" y="343"/>
                </a:lnTo>
                <a:lnTo>
                  <a:pt x="336" y="344"/>
                </a:lnTo>
                <a:lnTo>
                  <a:pt x="336" y="346"/>
                </a:lnTo>
                <a:lnTo>
                  <a:pt x="336" y="348"/>
                </a:lnTo>
                <a:lnTo>
                  <a:pt x="334" y="348"/>
                </a:lnTo>
                <a:lnTo>
                  <a:pt x="334" y="346"/>
                </a:lnTo>
                <a:lnTo>
                  <a:pt x="332" y="346"/>
                </a:lnTo>
                <a:lnTo>
                  <a:pt x="332" y="344"/>
                </a:lnTo>
                <a:lnTo>
                  <a:pt x="332" y="343"/>
                </a:lnTo>
                <a:lnTo>
                  <a:pt x="330" y="343"/>
                </a:lnTo>
                <a:lnTo>
                  <a:pt x="329" y="343"/>
                </a:lnTo>
                <a:lnTo>
                  <a:pt x="329" y="344"/>
                </a:lnTo>
                <a:lnTo>
                  <a:pt x="327" y="344"/>
                </a:lnTo>
                <a:lnTo>
                  <a:pt x="325" y="346"/>
                </a:lnTo>
                <a:lnTo>
                  <a:pt x="323" y="346"/>
                </a:lnTo>
                <a:lnTo>
                  <a:pt x="322" y="346"/>
                </a:lnTo>
                <a:lnTo>
                  <a:pt x="320" y="346"/>
                </a:lnTo>
                <a:lnTo>
                  <a:pt x="320" y="346"/>
                </a:lnTo>
                <a:lnTo>
                  <a:pt x="320" y="344"/>
                </a:lnTo>
                <a:lnTo>
                  <a:pt x="318" y="344"/>
                </a:lnTo>
                <a:lnTo>
                  <a:pt x="318" y="343"/>
                </a:lnTo>
                <a:lnTo>
                  <a:pt x="320" y="343"/>
                </a:lnTo>
                <a:lnTo>
                  <a:pt x="320" y="341"/>
                </a:lnTo>
                <a:lnTo>
                  <a:pt x="320" y="339"/>
                </a:lnTo>
                <a:lnTo>
                  <a:pt x="318" y="339"/>
                </a:lnTo>
                <a:lnTo>
                  <a:pt x="318" y="341"/>
                </a:lnTo>
                <a:lnTo>
                  <a:pt x="317" y="341"/>
                </a:lnTo>
                <a:lnTo>
                  <a:pt x="315" y="341"/>
                </a:lnTo>
                <a:lnTo>
                  <a:pt x="315" y="339"/>
                </a:lnTo>
                <a:lnTo>
                  <a:pt x="313" y="339"/>
                </a:lnTo>
                <a:lnTo>
                  <a:pt x="313" y="337"/>
                </a:lnTo>
                <a:lnTo>
                  <a:pt x="313" y="336"/>
                </a:lnTo>
                <a:lnTo>
                  <a:pt x="311" y="336"/>
                </a:lnTo>
                <a:lnTo>
                  <a:pt x="311" y="334"/>
                </a:lnTo>
                <a:lnTo>
                  <a:pt x="310" y="334"/>
                </a:lnTo>
                <a:lnTo>
                  <a:pt x="308" y="334"/>
                </a:lnTo>
                <a:lnTo>
                  <a:pt x="308" y="336"/>
                </a:lnTo>
                <a:lnTo>
                  <a:pt x="308" y="337"/>
                </a:lnTo>
                <a:lnTo>
                  <a:pt x="308" y="339"/>
                </a:lnTo>
                <a:lnTo>
                  <a:pt x="308" y="341"/>
                </a:lnTo>
                <a:lnTo>
                  <a:pt x="308" y="343"/>
                </a:lnTo>
                <a:lnTo>
                  <a:pt x="306" y="343"/>
                </a:lnTo>
                <a:lnTo>
                  <a:pt x="305" y="343"/>
                </a:lnTo>
                <a:lnTo>
                  <a:pt x="305" y="343"/>
                </a:lnTo>
                <a:lnTo>
                  <a:pt x="305" y="343"/>
                </a:lnTo>
                <a:lnTo>
                  <a:pt x="305" y="341"/>
                </a:lnTo>
                <a:lnTo>
                  <a:pt x="303" y="341"/>
                </a:lnTo>
                <a:lnTo>
                  <a:pt x="301" y="341"/>
                </a:lnTo>
                <a:lnTo>
                  <a:pt x="301" y="339"/>
                </a:lnTo>
                <a:lnTo>
                  <a:pt x="299" y="339"/>
                </a:lnTo>
                <a:lnTo>
                  <a:pt x="299" y="337"/>
                </a:lnTo>
                <a:lnTo>
                  <a:pt x="301" y="337"/>
                </a:lnTo>
                <a:lnTo>
                  <a:pt x="301" y="336"/>
                </a:lnTo>
                <a:lnTo>
                  <a:pt x="303" y="336"/>
                </a:lnTo>
                <a:lnTo>
                  <a:pt x="303" y="334"/>
                </a:lnTo>
                <a:lnTo>
                  <a:pt x="301" y="334"/>
                </a:lnTo>
                <a:lnTo>
                  <a:pt x="299" y="334"/>
                </a:lnTo>
                <a:lnTo>
                  <a:pt x="298" y="334"/>
                </a:lnTo>
                <a:lnTo>
                  <a:pt x="298" y="332"/>
                </a:lnTo>
                <a:lnTo>
                  <a:pt x="296" y="332"/>
                </a:lnTo>
                <a:lnTo>
                  <a:pt x="294" y="330"/>
                </a:lnTo>
                <a:lnTo>
                  <a:pt x="294" y="329"/>
                </a:lnTo>
                <a:lnTo>
                  <a:pt x="294" y="329"/>
                </a:lnTo>
                <a:lnTo>
                  <a:pt x="293" y="329"/>
                </a:lnTo>
                <a:lnTo>
                  <a:pt x="291" y="327"/>
                </a:lnTo>
                <a:lnTo>
                  <a:pt x="289" y="327"/>
                </a:lnTo>
                <a:lnTo>
                  <a:pt x="289" y="327"/>
                </a:lnTo>
                <a:lnTo>
                  <a:pt x="289" y="329"/>
                </a:lnTo>
                <a:lnTo>
                  <a:pt x="287" y="329"/>
                </a:lnTo>
                <a:lnTo>
                  <a:pt x="286" y="329"/>
                </a:lnTo>
                <a:lnTo>
                  <a:pt x="284" y="329"/>
                </a:lnTo>
                <a:lnTo>
                  <a:pt x="282" y="329"/>
                </a:lnTo>
                <a:lnTo>
                  <a:pt x="280" y="329"/>
                </a:lnTo>
                <a:lnTo>
                  <a:pt x="279" y="329"/>
                </a:lnTo>
                <a:lnTo>
                  <a:pt x="279" y="329"/>
                </a:lnTo>
                <a:lnTo>
                  <a:pt x="277" y="329"/>
                </a:lnTo>
                <a:lnTo>
                  <a:pt x="275" y="329"/>
                </a:lnTo>
                <a:lnTo>
                  <a:pt x="275" y="329"/>
                </a:lnTo>
                <a:lnTo>
                  <a:pt x="275" y="329"/>
                </a:lnTo>
                <a:lnTo>
                  <a:pt x="274" y="330"/>
                </a:lnTo>
                <a:lnTo>
                  <a:pt x="272" y="330"/>
                </a:lnTo>
                <a:lnTo>
                  <a:pt x="270" y="332"/>
                </a:lnTo>
                <a:lnTo>
                  <a:pt x="268" y="332"/>
                </a:lnTo>
                <a:lnTo>
                  <a:pt x="267" y="334"/>
                </a:lnTo>
                <a:lnTo>
                  <a:pt x="265" y="334"/>
                </a:lnTo>
                <a:lnTo>
                  <a:pt x="263" y="334"/>
                </a:lnTo>
                <a:lnTo>
                  <a:pt x="262" y="336"/>
                </a:lnTo>
                <a:lnTo>
                  <a:pt x="260" y="336"/>
                </a:lnTo>
                <a:lnTo>
                  <a:pt x="260" y="336"/>
                </a:lnTo>
                <a:lnTo>
                  <a:pt x="258" y="336"/>
                </a:lnTo>
                <a:lnTo>
                  <a:pt x="256" y="336"/>
                </a:lnTo>
                <a:lnTo>
                  <a:pt x="255" y="337"/>
                </a:lnTo>
                <a:lnTo>
                  <a:pt x="255" y="339"/>
                </a:lnTo>
                <a:lnTo>
                  <a:pt x="253" y="339"/>
                </a:lnTo>
                <a:lnTo>
                  <a:pt x="253" y="341"/>
                </a:lnTo>
                <a:lnTo>
                  <a:pt x="253" y="343"/>
                </a:lnTo>
                <a:lnTo>
                  <a:pt x="253" y="343"/>
                </a:lnTo>
                <a:lnTo>
                  <a:pt x="255" y="343"/>
                </a:lnTo>
                <a:lnTo>
                  <a:pt x="253" y="343"/>
                </a:lnTo>
                <a:lnTo>
                  <a:pt x="253" y="344"/>
                </a:lnTo>
                <a:lnTo>
                  <a:pt x="251" y="343"/>
                </a:lnTo>
                <a:lnTo>
                  <a:pt x="251" y="343"/>
                </a:lnTo>
                <a:lnTo>
                  <a:pt x="251" y="341"/>
                </a:lnTo>
                <a:lnTo>
                  <a:pt x="251" y="339"/>
                </a:lnTo>
                <a:lnTo>
                  <a:pt x="251" y="337"/>
                </a:lnTo>
                <a:lnTo>
                  <a:pt x="250" y="337"/>
                </a:lnTo>
                <a:lnTo>
                  <a:pt x="250" y="336"/>
                </a:lnTo>
                <a:lnTo>
                  <a:pt x="250" y="334"/>
                </a:lnTo>
                <a:lnTo>
                  <a:pt x="251" y="332"/>
                </a:lnTo>
                <a:lnTo>
                  <a:pt x="253" y="332"/>
                </a:lnTo>
                <a:lnTo>
                  <a:pt x="253" y="330"/>
                </a:lnTo>
                <a:lnTo>
                  <a:pt x="255" y="330"/>
                </a:lnTo>
                <a:lnTo>
                  <a:pt x="255" y="329"/>
                </a:lnTo>
                <a:lnTo>
                  <a:pt x="253" y="329"/>
                </a:lnTo>
                <a:lnTo>
                  <a:pt x="251" y="329"/>
                </a:lnTo>
                <a:lnTo>
                  <a:pt x="250" y="329"/>
                </a:lnTo>
                <a:lnTo>
                  <a:pt x="250" y="329"/>
                </a:lnTo>
                <a:lnTo>
                  <a:pt x="248" y="329"/>
                </a:lnTo>
                <a:lnTo>
                  <a:pt x="246" y="329"/>
                </a:lnTo>
                <a:lnTo>
                  <a:pt x="244" y="330"/>
                </a:lnTo>
                <a:lnTo>
                  <a:pt x="244" y="330"/>
                </a:lnTo>
                <a:lnTo>
                  <a:pt x="244" y="332"/>
                </a:lnTo>
                <a:lnTo>
                  <a:pt x="244" y="334"/>
                </a:lnTo>
                <a:lnTo>
                  <a:pt x="244" y="334"/>
                </a:lnTo>
                <a:lnTo>
                  <a:pt x="244" y="336"/>
                </a:lnTo>
                <a:lnTo>
                  <a:pt x="244" y="337"/>
                </a:lnTo>
                <a:lnTo>
                  <a:pt x="244" y="339"/>
                </a:lnTo>
                <a:lnTo>
                  <a:pt x="243" y="341"/>
                </a:lnTo>
                <a:lnTo>
                  <a:pt x="243" y="343"/>
                </a:lnTo>
                <a:lnTo>
                  <a:pt x="243" y="343"/>
                </a:lnTo>
                <a:lnTo>
                  <a:pt x="243" y="344"/>
                </a:lnTo>
                <a:lnTo>
                  <a:pt x="241" y="344"/>
                </a:lnTo>
                <a:lnTo>
                  <a:pt x="239" y="343"/>
                </a:lnTo>
                <a:lnTo>
                  <a:pt x="239" y="343"/>
                </a:lnTo>
                <a:lnTo>
                  <a:pt x="239" y="341"/>
                </a:lnTo>
                <a:lnTo>
                  <a:pt x="237" y="341"/>
                </a:lnTo>
                <a:lnTo>
                  <a:pt x="236" y="341"/>
                </a:lnTo>
                <a:lnTo>
                  <a:pt x="234" y="341"/>
                </a:lnTo>
                <a:lnTo>
                  <a:pt x="234" y="343"/>
                </a:lnTo>
                <a:lnTo>
                  <a:pt x="234" y="343"/>
                </a:lnTo>
                <a:lnTo>
                  <a:pt x="234" y="344"/>
                </a:lnTo>
                <a:lnTo>
                  <a:pt x="234" y="346"/>
                </a:lnTo>
                <a:lnTo>
                  <a:pt x="234" y="348"/>
                </a:lnTo>
                <a:lnTo>
                  <a:pt x="236" y="348"/>
                </a:lnTo>
                <a:lnTo>
                  <a:pt x="236" y="349"/>
                </a:lnTo>
                <a:lnTo>
                  <a:pt x="234" y="349"/>
                </a:lnTo>
                <a:lnTo>
                  <a:pt x="232" y="349"/>
                </a:lnTo>
                <a:lnTo>
                  <a:pt x="231" y="349"/>
                </a:lnTo>
                <a:lnTo>
                  <a:pt x="229" y="349"/>
                </a:lnTo>
                <a:lnTo>
                  <a:pt x="229" y="349"/>
                </a:lnTo>
                <a:lnTo>
                  <a:pt x="227" y="349"/>
                </a:lnTo>
                <a:lnTo>
                  <a:pt x="225" y="349"/>
                </a:lnTo>
                <a:lnTo>
                  <a:pt x="224" y="349"/>
                </a:lnTo>
                <a:lnTo>
                  <a:pt x="224" y="348"/>
                </a:lnTo>
                <a:lnTo>
                  <a:pt x="224" y="346"/>
                </a:lnTo>
                <a:lnTo>
                  <a:pt x="224" y="344"/>
                </a:lnTo>
                <a:lnTo>
                  <a:pt x="225" y="344"/>
                </a:lnTo>
                <a:lnTo>
                  <a:pt x="227" y="344"/>
                </a:lnTo>
                <a:lnTo>
                  <a:pt x="229" y="346"/>
                </a:lnTo>
                <a:lnTo>
                  <a:pt x="229" y="346"/>
                </a:lnTo>
                <a:lnTo>
                  <a:pt x="229" y="344"/>
                </a:lnTo>
                <a:lnTo>
                  <a:pt x="229" y="343"/>
                </a:lnTo>
                <a:lnTo>
                  <a:pt x="229" y="343"/>
                </a:lnTo>
                <a:lnTo>
                  <a:pt x="227" y="343"/>
                </a:lnTo>
                <a:lnTo>
                  <a:pt x="227" y="343"/>
                </a:lnTo>
                <a:lnTo>
                  <a:pt x="227" y="341"/>
                </a:lnTo>
                <a:lnTo>
                  <a:pt x="227" y="339"/>
                </a:lnTo>
                <a:lnTo>
                  <a:pt x="229" y="339"/>
                </a:lnTo>
                <a:lnTo>
                  <a:pt x="229" y="339"/>
                </a:lnTo>
                <a:lnTo>
                  <a:pt x="231" y="339"/>
                </a:lnTo>
                <a:lnTo>
                  <a:pt x="231" y="337"/>
                </a:lnTo>
                <a:lnTo>
                  <a:pt x="232" y="337"/>
                </a:lnTo>
                <a:lnTo>
                  <a:pt x="232" y="336"/>
                </a:lnTo>
                <a:lnTo>
                  <a:pt x="232" y="334"/>
                </a:lnTo>
                <a:lnTo>
                  <a:pt x="231" y="334"/>
                </a:lnTo>
                <a:lnTo>
                  <a:pt x="229" y="334"/>
                </a:lnTo>
                <a:lnTo>
                  <a:pt x="229" y="336"/>
                </a:lnTo>
                <a:lnTo>
                  <a:pt x="229" y="337"/>
                </a:lnTo>
                <a:lnTo>
                  <a:pt x="227" y="337"/>
                </a:lnTo>
                <a:lnTo>
                  <a:pt x="227" y="336"/>
                </a:lnTo>
                <a:lnTo>
                  <a:pt x="227" y="334"/>
                </a:lnTo>
                <a:lnTo>
                  <a:pt x="227" y="332"/>
                </a:lnTo>
                <a:lnTo>
                  <a:pt x="227" y="330"/>
                </a:lnTo>
                <a:lnTo>
                  <a:pt x="224" y="330"/>
                </a:lnTo>
                <a:lnTo>
                  <a:pt x="220" y="330"/>
                </a:lnTo>
                <a:lnTo>
                  <a:pt x="219" y="330"/>
                </a:lnTo>
                <a:lnTo>
                  <a:pt x="213" y="330"/>
                </a:lnTo>
                <a:lnTo>
                  <a:pt x="210" y="330"/>
                </a:lnTo>
                <a:lnTo>
                  <a:pt x="201" y="329"/>
                </a:lnTo>
                <a:lnTo>
                  <a:pt x="200" y="329"/>
                </a:lnTo>
                <a:lnTo>
                  <a:pt x="198" y="329"/>
                </a:lnTo>
                <a:lnTo>
                  <a:pt x="196" y="329"/>
                </a:lnTo>
                <a:lnTo>
                  <a:pt x="181" y="329"/>
                </a:lnTo>
                <a:lnTo>
                  <a:pt x="169" y="329"/>
                </a:lnTo>
                <a:lnTo>
                  <a:pt x="157" y="329"/>
                </a:lnTo>
                <a:lnTo>
                  <a:pt x="150" y="329"/>
                </a:lnTo>
                <a:lnTo>
                  <a:pt x="148" y="329"/>
                </a:lnTo>
                <a:lnTo>
                  <a:pt x="145" y="329"/>
                </a:lnTo>
                <a:lnTo>
                  <a:pt x="145" y="327"/>
                </a:lnTo>
                <a:lnTo>
                  <a:pt x="136" y="327"/>
                </a:lnTo>
                <a:lnTo>
                  <a:pt x="127" y="327"/>
                </a:lnTo>
                <a:lnTo>
                  <a:pt x="124" y="327"/>
                </a:lnTo>
                <a:lnTo>
                  <a:pt x="122" y="327"/>
                </a:lnTo>
                <a:lnTo>
                  <a:pt x="114" y="327"/>
                </a:lnTo>
                <a:lnTo>
                  <a:pt x="108" y="327"/>
                </a:lnTo>
                <a:lnTo>
                  <a:pt x="108" y="325"/>
                </a:lnTo>
                <a:lnTo>
                  <a:pt x="102" y="325"/>
                </a:lnTo>
                <a:lnTo>
                  <a:pt x="100" y="325"/>
                </a:lnTo>
                <a:lnTo>
                  <a:pt x="91" y="325"/>
                </a:lnTo>
                <a:lnTo>
                  <a:pt x="79" y="325"/>
                </a:lnTo>
                <a:lnTo>
                  <a:pt x="78" y="324"/>
                </a:lnTo>
                <a:lnTo>
                  <a:pt x="74" y="324"/>
                </a:lnTo>
                <a:lnTo>
                  <a:pt x="71" y="324"/>
                </a:lnTo>
                <a:lnTo>
                  <a:pt x="69" y="324"/>
                </a:lnTo>
                <a:lnTo>
                  <a:pt x="67" y="324"/>
                </a:lnTo>
                <a:lnTo>
                  <a:pt x="65" y="324"/>
                </a:lnTo>
                <a:lnTo>
                  <a:pt x="64" y="324"/>
                </a:lnTo>
                <a:lnTo>
                  <a:pt x="59" y="324"/>
                </a:lnTo>
                <a:lnTo>
                  <a:pt x="53" y="324"/>
                </a:lnTo>
                <a:lnTo>
                  <a:pt x="52" y="324"/>
                </a:lnTo>
                <a:lnTo>
                  <a:pt x="50" y="324"/>
                </a:lnTo>
                <a:lnTo>
                  <a:pt x="48" y="324"/>
                </a:lnTo>
                <a:lnTo>
                  <a:pt x="47" y="324"/>
                </a:lnTo>
                <a:lnTo>
                  <a:pt x="41" y="322"/>
                </a:lnTo>
                <a:lnTo>
                  <a:pt x="35" y="322"/>
                </a:lnTo>
                <a:lnTo>
                  <a:pt x="29" y="322"/>
                </a:lnTo>
                <a:lnTo>
                  <a:pt x="24" y="322"/>
                </a:lnTo>
                <a:lnTo>
                  <a:pt x="19" y="322"/>
                </a:lnTo>
                <a:lnTo>
                  <a:pt x="17" y="322"/>
                </a:lnTo>
                <a:lnTo>
                  <a:pt x="14" y="322"/>
                </a:lnTo>
                <a:lnTo>
                  <a:pt x="12" y="322"/>
                </a:lnTo>
                <a:lnTo>
                  <a:pt x="7" y="322"/>
                </a:lnTo>
                <a:lnTo>
                  <a:pt x="4" y="320"/>
                </a:lnTo>
                <a:lnTo>
                  <a:pt x="0" y="320"/>
                </a:lnTo>
                <a:lnTo>
                  <a:pt x="0" y="315"/>
                </a:lnTo>
                <a:lnTo>
                  <a:pt x="0" y="313"/>
                </a:lnTo>
                <a:lnTo>
                  <a:pt x="0" y="310"/>
                </a:lnTo>
                <a:lnTo>
                  <a:pt x="0" y="305"/>
                </a:lnTo>
                <a:lnTo>
                  <a:pt x="0" y="300"/>
                </a:lnTo>
                <a:lnTo>
                  <a:pt x="0" y="298"/>
                </a:lnTo>
                <a:lnTo>
                  <a:pt x="0" y="298"/>
                </a:lnTo>
                <a:lnTo>
                  <a:pt x="0" y="294"/>
                </a:lnTo>
                <a:lnTo>
                  <a:pt x="0" y="289"/>
                </a:lnTo>
                <a:lnTo>
                  <a:pt x="0" y="287"/>
                </a:lnTo>
                <a:lnTo>
                  <a:pt x="0" y="282"/>
                </a:lnTo>
                <a:lnTo>
                  <a:pt x="0" y="279"/>
                </a:lnTo>
                <a:lnTo>
                  <a:pt x="0" y="277"/>
                </a:lnTo>
                <a:lnTo>
                  <a:pt x="0" y="275"/>
                </a:lnTo>
                <a:lnTo>
                  <a:pt x="0" y="270"/>
                </a:lnTo>
                <a:lnTo>
                  <a:pt x="0" y="269"/>
                </a:lnTo>
                <a:lnTo>
                  <a:pt x="0" y="269"/>
                </a:lnTo>
                <a:lnTo>
                  <a:pt x="0" y="267"/>
                </a:lnTo>
                <a:lnTo>
                  <a:pt x="0" y="265"/>
                </a:lnTo>
                <a:lnTo>
                  <a:pt x="0" y="262"/>
                </a:lnTo>
                <a:lnTo>
                  <a:pt x="0" y="260"/>
                </a:lnTo>
                <a:lnTo>
                  <a:pt x="0" y="258"/>
                </a:lnTo>
                <a:lnTo>
                  <a:pt x="2" y="253"/>
                </a:lnTo>
                <a:lnTo>
                  <a:pt x="2" y="253"/>
                </a:lnTo>
                <a:lnTo>
                  <a:pt x="2" y="243"/>
                </a:lnTo>
                <a:lnTo>
                  <a:pt x="2" y="238"/>
                </a:lnTo>
                <a:lnTo>
                  <a:pt x="2" y="238"/>
                </a:lnTo>
                <a:lnTo>
                  <a:pt x="2" y="232"/>
                </a:lnTo>
                <a:lnTo>
                  <a:pt x="2" y="224"/>
                </a:lnTo>
                <a:lnTo>
                  <a:pt x="2" y="220"/>
                </a:lnTo>
                <a:lnTo>
                  <a:pt x="2" y="219"/>
                </a:lnTo>
                <a:lnTo>
                  <a:pt x="2" y="217"/>
                </a:lnTo>
                <a:lnTo>
                  <a:pt x="2" y="215"/>
                </a:lnTo>
                <a:lnTo>
                  <a:pt x="2" y="212"/>
                </a:lnTo>
                <a:lnTo>
                  <a:pt x="2" y="210"/>
                </a:lnTo>
                <a:lnTo>
                  <a:pt x="2" y="208"/>
                </a:lnTo>
                <a:lnTo>
                  <a:pt x="2" y="207"/>
                </a:lnTo>
                <a:lnTo>
                  <a:pt x="4" y="205"/>
                </a:lnTo>
                <a:lnTo>
                  <a:pt x="4" y="201"/>
                </a:lnTo>
                <a:lnTo>
                  <a:pt x="4" y="200"/>
                </a:lnTo>
                <a:lnTo>
                  <a:pt x="4" y="198"/>
                </a:lnTo>
                <a:lnTo>
                  <a:pt x="4" y="196"/>
                </a:lnTo>
                <a:lnTo>
                  <a:pt x="4" y="193"/>
                </a:lnTo>
                <a:lnTo>
                  <a:pt x="4" y="193"/>
                </a:lnTo>
                <a:lnTo>
                  <a:pt x="4" y="189"/>
                </a:lnTo>
                <a:lnTo>
                  <a:pt x="4" y="188"/>
                </a:lnTo>
                <a:lnTo>
                  <a:pt x="4" y="186"/>
                </a:lnTo>
                <a:lnTo>
                  <a:pt x="4" y="184"/>
                </a:lnTo>
                <a:lnTo>
                  <a:pt x="4" y="181"/>
                </a:lnTo>
                <a:lnTo>
                  <a:pt x="4" y="176"/>
                </a:lnTo>
                <a:lnTo>
                  <a:pt x="4" y="169"/>
                </a:lnTo>
                <a:lnTo>
                  <a:pt x="4" y="167"/>
                </a:lnTo>
                <a:lnTo>
                  <a:pt x="4" y="160"/>
                </a:lnTo>
                <a:lnTo>
                  <a:pt x="4" y="158"/>
                </a:lnTo>
                <a:lnTo>
                  <a:pt x="4" y="157"/>
                </a:lnTo>
                <a:lnTo>
                  <a:pt x="4" y="155"/>
                </a:lnTo>
                <a:lnTo>
                  <a:pt x="4" y="152"/>
                </a:lnTo>
                <a:lnTo>
                  <a:pt x="4" y="148"/>
                </a:lnTo>
                <a:lnTo>
                  <a:pt x="4" y="146"/>
                </a:lnTo>
                <a:lnTo>
                  <a:pt x="4" y="145"/>
                </a:lnTo>
                <a:lnTo>
                  <a:pt x="4" y="143"/>
                </a:lnTo>
                <a:lnTo>
                  <a:pt x="4" y="138"/>
                </a:lnTo>
                <a:lnTo>
                  <a:pt x="4" y="136"/>
                </a:lnTo>
                <a:lnTo>
                  <a:pt x="4" y="134"/>
                </a:lnTo>
                <a:lnTo>
                  <a:pt x="4" y="133"/>
                </a:lnTo>
                <a:lnTo>
                  <a:pt x="4" y="129"/>
                </a:lnTo>
                <a:lnTo>
                  <a:pt x="4" y="128"/>
                </a:lnTo>
                <a:lnTo>
                  <a:pt x="4" y="126"/>
                </a:lnTo>
                <a:lnTo>
                  <a:pt x="4" y="124"/>
                </a:lnTo>
                <a:lnTo>
                  <a:pt x="4" y="121"/>
                </a:lnTo>
                <a:lnTo>
                  <a:pt x="4" y="117"/>
                </a:lnTo>
                <a:lnTo>
                  <a:pt x="4" y="114"/>
                </a:lnTo>
                <a:lnTo>
                  <a:pt x="4" y="109"/>
                </a:lnTo>
                <a:lnTo>
                  <a:pt x="4" y="107"/>
                </a:lnTo>
                <a:lnTo>
                  <a:pt x="4" y="102"/>
                </a:lnTo>
                <a:lnTo>
                  <a:pt x="4" y="98"/>
                </a:lnTo>
                <a:lnTo>
                  <a:pt x="4" y="95"/>
                </a:lnTo>
                <a:lnTo>
                  <a:pt x="4" y="90"/>
                </a:lnTo>
                <a:lnTo>
                  <a:pt x="4" y="88"/>
                </a:lnTo>
                <a:lnTo>
                  <a:pt x="4" y="86"/>
                </a:lnTo>
                <a:lnTo>
                  <a:pt x="4" y="86"/>
                </a:lnTo>
                <a:lnTo>
                  <a:pt x="4" y="83"/>
                </a:lnTo>
                <a:lnTo>
                  <a:pt x="4" y="79"/>
                </a:lnTo>
                <a:lnTo>
                  <a:pt x="4" y="69"/>
                </a:lnTo>
                <a:lnTo>
                  <a:pt x="4" y="66"/>
                </a:lnTo>
                <a:lnTo>
                  <a:pt x="4" y="62"/>
                </a:lnTo>
                <a:lnTo>
                  <a:pt x="4" y="59"/>
                </a:lnTo>
                <a:lnTo>
                  <a:pt x="4" y="57"/>
                </a:lnTo>
                <a:lnTo>
                  <a:pt x="4" y="55"/>
                </a:lnTo>
                <a:lnTo>
                  <a:pt x="4" y="45"/>
                </a:lnTo>
                <a:lnTo>
                  <a:pt x="4" y="36"/>
                </a:lnTo>
                <a:lnTo>
                  <a:pt x="4" y="35"/>
                </a:lnTo>
                <a:lnTo>
                  <a:pt x="4" y="33"/>
                </a:lnTo>
                <a:lnTo>
                  <a:pt x="4" y="26"/>
                </a:lnTo>
                <a:lnTo>
                  <a:pt x="4" y="24"/>
                </a:lnTo>
                <a:lnTo>
                  <a:pt x="4" y="23"/>
                </a:lnTo>
                <a:lnTo>
                  <a:pt x="4" y="17"/>
                </a:lnTo>
                <a:lnTo>
                  <a:pt x="4" y="16"/>
                </a:lnTo>
                <a:lnTo>
                  <a:pt x="4" y="14"/>
                </a:lnTo>
                <a:lnTo>
                  <a:pt x="5" y="12"/>
                </a:lnTo>
                <a:lnTo>
                  <a:pt x="5" y="12"/>
                </a:lnTo>
                <a:lnTo>
                  <a:pt x="5" y="11"/>
                </a:lnTo>
                <a:lnTo>
                  <a:pt x="5" y="9"/>
                </a:lnTo>
                <a:lnTo>
                  <a:pt x="5" y="7"/>
                </a:lnTo>
                <a:lnTo>
                  <a:pt x="5" y="2"/>
                </a:lnTo>
                <a:lnTo>
                  <a:pt x="5" y="0"/>
                </a:lnTo>
                <a:lnTo>
                  <a:pt x="7" y="0"/>
                </a:lnTo>
                <a:lnTo>
                  <a:pt x="9" y="0"/>
                </a:lnTo>
                <a:lnTo>
                  <a:pt x="10" y="0"/>
                </a:lnTo>
                <a:lnTo>
                  <a:pt x="12" y="0"/>
                </a:lnTo>
                <a:lnTo>
                  <a:pt x="14" y="0"/>
                </a:lnTo>
                <a:lnTo>
                  <a:pt x="17" y="0"/>
                </a:lnTo>
                <a:lnTo>
                  <a:pt x="22" y="0"/>
                </a:lnTo>
                <a:lnTo>
                  <a:pt x="24" y="0"/>
                </a:lnTo>
                <a:lnTo>
                  <a:pt x="28" y="0"/>
                </a:lnTo>
                <a:lnTo>
                  <a:pt x="33" y="0"/>
                </a:lnTo>
                <a:lnTo>
                  <a:pt x="33" y="0"/>
                </a:lnTo>
                <a:lnTo>
                  <a:pt x="35" y="0"/>
                </a:lnTo>
                <a:lnTo>
                  <a:pt x="40" y="2"/>
                </a:lnTo>
                <a:lnTo>
                  <a:pt x="45" y="2"/>
                </a:lnTo>
                <a:lnTo>
                  <a:pt x="47" y="2"/>
                </a:lnTo>
                <a:lnTo>
                  <a:pt x="48" y="2"/>
                </a:lnTo>
                <a:lnTo>
                  <a:pt x="53" y="2"/>
                </a:lnTo>
                <a:lnTo>
                  <a:pt x="55" y="2"/>
                </a:lnTo>
                <a:lnTo>
                  <a:pt x="57" y="2"/>
                </a:lnTo>
                <a:lnTo>
                  <a:pt x="59" y="2"/>
                </a:lnTo>
                <a:lnTo>
                  <a:pt x="60" y="2"/>
                </a:lnTo>
                <a:lnTo>
                  <a:pt x="62" y="2"/>
                </a:lnTo>
                <a:lnTo>
                  <a:pt x="64" y="2"/>
                </a:lnTo>
                <a:lnTo>
                  <a:pt x="64" y="2"/>
                </a:lnTo>
                <a:lnTo>
                  <a:pt x="67" y="2"/>
                </a:lnTo>
                <a:lnTo>
                  <a:pt x="69" y="2"/>
                </a:lnTo>
                <a:lnTo>
                  <a:pt x="72" y="2"/>
                </a:lnTo>
                <a:lnTo>
                  <a:pt x="74" y="2"/>
                </a:lnTo>
                <a:lnTo>
                  <a:pt x="76" y="2"/>
                </a:lnTo>
                <a:lnTo>
                  <a:pt x="79" y="4"/>
                </a:lnTo>
                <a:lnTo>
                  <a:pt x="79" y="4"/>
                </a:lnTo>
                <a:lnTo>
                  <a:pt x="86" y="4"/>
                </a:lnTo>
                <a:lnTo>
                  <a:pt x="91" y="4"/>
                </a:lnTo>
                <a:lnTo>
                  <a:pt x="98" y="4"/>
                </a:lnTo>
                <a:lnTo>
                  <a:pt x="100" y="4"/>
                </a:lnTo>
                <a:lnTo>
                  <a:pt x="102" y="4"/>
                </a:lnTo>
                <a:lnTo>
                  <a:pt x="105" y="4"/>
                </a:lnTo>
                <a:lnTo>
                  <a:pt x="107" y="4"/>
                </a:lnTo>
                <a:lnTo>
                  <a:pt x="110" y="4"/>
                </a:lnTo>
                <a:lnTo>
                  <a:pt x="117" y="5"/>
                </a:lnTo>
                <a:lnTo>
                  <a:pt x="119" y="5"/>
                </a:lnTo>
                <a:lnTo>
                  <a:pt x="121" y="5"/>
                </a:lnTo>
                <a:lnTo>
                  <a:pt x="122" y="5"/>
                </a:lnTo>
                <a:lnTo>
                  <a:pt x="124" y="5"/>
                </a:lnTo>
                <a:lnTo>
                  <a:pt x="124" y="5"/>
                </a:lnTo>
                <a:lnTo>
                  <a:pt x="129" y="5"/>
                </a:lnTo>
                <a:lnTo>
                  <a:pt x="133" y="5"/>
                </a:lnTo>
                <a:lnTo>
                  <a:pt x="134" y="5"/>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44" name="Freeform 172"/>
          <p:cNvSpPr>
            <a:spLocks/>
          </p:cNvSpPr>
          <p:nvPr/>
        </p:nvSpPr>
        <p:spPr bwMode="auto">
          <a:xfrm>
            <a:off x="5659042" y="2600325"/>
            <a:ext cx="364331" cy="344091"/>
          </a:xfrm>
          <a:custGeom>
            <a:avLst/>
            <a:gdLst/>
            <a:ahLst/>
            <a:cxnLst>
              <a:cxn ang="0">
                <a:pos x="162" y="22"/>
              </a:cxn>
              <a:cxn ang="0">
                <a:pos x="186" y="31"/>
              </a:cxn>
              <a:cxn ang="0">
                <a:pos x="212" y="40"/>
              </a:cxn>
              <a:cxn ang="0">
                <a:pos x="227" y="45"/>
              </a:cxn>
              <a:cxn ang="0">
                <a:pos x="251" y="52"/>
              </a:cxn>
              <a:cxn ang="0">
                <a:pos x="275" y="62"/>
              </a:cxn>
              <a:cxn ang="0">
                <a:pos x="294" y="67"/>
              </a:cxn>
              <a:cxn ang="0">
                <a:pos x="305" y="77"/>
              </a:cxn>
              <a:cxn ang="0">
                <a:pos x="300" y="89"/>
              </a:cxn>
              <a:cxn ang="0">
                <a:pos x="294" y="105"/>
              </a:cxn>
              <a:cxn ang="0">
                <a:pos x="287" y="119"/>
              </a:cxn>
              <a:cxn ang="0">
                <a:pos x="281" y="138"/>
              </a:cxn>
              <a:cxn ang="0">
                <a:pos x="272" y="157"/>
              </a:cxn>
              <a:cxn ang="0">
                <a:pos x="265" y="179"/>
              </a:cxn>
              <a:cxn ang="0">
                <a:pos x="253" y="210"/>
              </a:cxn>
              <a:cxn ang="0">
                <a:pos x="241" y="236"/>
              </a:cxn>
              <a:cxn ang="0">
                <a:pos x="229" y="262"/>
              </a:cxn>
              <a:cxn ang="0">
                <a:pos x="227" y="267"/>
              </a:cxn>
              <a:cxn ang="0">
                <a:pos x="227" y="275"/>
              </a:cxn>
              <a:cxn ang="0">
                <a:pos x="231" y="277"/>
              </a:cxn>
              <a:cxn ang="0">
                <a:pos x="226" y="280"/>
              </a:cxn>
              <a:cxn ang="0">
                <a:pos x="231" y="282"/>
              </a:cxn>
              <a:cxn ang="0">
                <a:pos x="226" y="286"/>
              </a:cxn>
              <a:cxn ang="0">
                <a:pos x="210" y="289"/>
              </a:cxn>
              <a:cxn ang="0">
                <a:pos x="198" y="287"/>
              </a:cxn>
              <a:cxn ang="0">
                <a:pos x="186" y="282"/>
              </a:cxn>
              <a:cxn ang="0">
                <a:pos x="176" y="282"/>
              </a:cxn>
              <a:cxn ang="0">
                <a:pos x="158" y="282"/>
              </a:cxn>
              <a:cxn ang="0">
                <a:pos x="146" y="279"/>
              </a:cxn>
              <a:cxn ang="0">
                <a:pos x="131" y="277"/>
              </a:cxn>
              <a:cxn ang="0">
                <a:pos x="119" y="279"/>
              </a:cxn>
              <a:cxn ang="0">
                <a:pos x="109" y="282"/>
              </a:cxn>
              <a:cxn ang="0">
                <a:pos x="100" y="286"/>
              </a:cxn>
              <a:cxn ang="0">
                <a:pos x="84" y="284"/>
              </a:cxn>
              <a:cxn ang="0">
                <a:pos x="67" y="279"/>
              </a:cxn>
              <a:cxn ang="0">
                <a:pos x="55" y="277"/>
              </a:cxn>
              <a:cxn ang="0">
                <a:pos x="45" y="268"/>
              </a:cxn>
              <a:cxn ang="0">
                <a:pos x="43" y="256"/>
              </a:cxn>
              <a:cxn ang="0">
                <a:pos x="41" y="246"/>
              </a:cxn>
              <a:cxn ang="0">
                <a:pos x="31" y="258"/>
              </a:cxn>
              <a:cxn ang="0">
                <a:pos x="16" y="243"/>
              </a:cxn>
              <a:cxn ang="0">
                <a:pos x="5" y="219"/>
              </a:cxn>
              <a:cxn ang="0">
                <a:pos x="14" y="208"/>
              </a:cxn>
              <a:cxn ang="0">
                <a:pos x="23" y="193"/>
              </a:cxn>
              <a:cxn ang="0">
                <a:pos x="5" y="188"/>
              </a:cxn>
              <a:cxn ang="0">
                <a:pos x="0" y="172"/>
              </a:cxn>
              <a:cxn ang="0">
                <a:pos x="4" y="165"/>
              </a:cxn>
              <a:cxn ang="0">
                <a:pos x="19" y="157"/>
              </a:cxn>
              <a:cxn ang="0">
                <a:pos x="23" y="145"/>
              </a:cxn>
              <a:cxn ang="0">
                <a:pos x="24" y="134"/>
              </a:cxn>
              <a:cxn ang="0">
                <a:pos x="31" y="126"/>
              </a:cxn>
              <a:cxn ang="0">
                <a:pos x="45" y="117"/>
              </a:cxn>
              <a:cxn ang="0">
                <a:pos x="50" y="108"/>
              </a:cxn>
              <a:cxn ang="0">
                <a:pos x="55" y="100"/>
              </a:cxn>
              <a:cxn ang="0">
                <a:pos x="57" y="89"/>
              </a:cxn>
              <a:cxn ang="0">
                <a:pos x="60" y="81"/>
              </a:cxn>
              <a:cxn ang="0">
                <a:pos x="67" y="64"/>
              </a:cxn>
              <a:cxn ang="0">
                <a:pos x="79" y="33"/>
              </a:cxn>
              <a:cxn ang="0">
                <a:pos x="97" y="2"/>
              </a:cxn>
              <a:cxn ang="0">
                <a:pos x="115" y="7"/>
              </a:cxn>
            </a:cxnLst>
            <a:rect l="0" t="0" r="r" b="b"/>
            <a:pathLst>
              <a:path w="306" h="289">
                <a:moveTo>
                  <a:pt x="141" y="17"/>
                </a:moveTo>
                <a:lnTo>
                  <a:pt x="143" y="17"/>
                </a:lnTo>
                <a:lnTo>
                  <a:pt x="152" y="21"/>
                </a:lnTo>
                <a:lnTo>
                  <a:pt x="152" y="21"/>
                </a:lnTo>
                <a:lnTo>
                  <a:pt x="155" y="21"/>
                </a:lnTo>
                <a:lnTo>
                  <a:pt x="162" y="22"/>
                </a:lnTo>
                <a:lnTo>
                  <a:pt x="164" y="24"/>
                </a:lnTo>
                <a:lnTo>
                  <a:pt x="169" y="26"/>
                </a:lnTo>
                <a:lnTo>
                  <a:pt x="171" y="26"/>
                </a:lnTo>
                <a:lnTo>
                  <a:pt x="174" y="28"/>
                </a:lnTo>
                <a:lnTo>
                  <a:pt x="177" y="28"/>
                </a:lnTo>
                <a:lnTo>
                  <a:pt x="186" y="31"/>
                </a:lnTo>
                <a:lnTo>
                  <a:pt x="191" y="33"/>
                </a:lnTo>
                <a:lnTo>
                  <a:pt x="193" y="34"/>
                </a:lnTo>
                <a:lnTo>
                  <a:pt x="195" y="34"/>
                </a:lnTo>
                <a:lnTo>
                  <a:pt x="201" y="36"/>
                </a:lnTo>
                <a:lnTo>
                  <a:pt x="203" y="36"/>
                </a:lnTo>
                <a:lnTo>
                  <a:pt x="212" y="40"/>
                </a:lnTo>
                <a:lnTo>
                  <a:pt x="212" y="40"/>
                </a:lnTo>
                <a:lnTo>
                  <a:pt x="214" y="40"/>
                </a:lnTo>
                <a:lnTo>
                  <a:pt x="217" y="41"/>
                </a:lnTo>
                <a:lnTo>
                  <a:pt x="222" y="43"/>
                </a:lnTo>
                <a:lnTo>
                  <a:pt x="226" y="45"/>
                </a:lnTo>
                <a:lnTo>
                  <a:pt x="227" y="45"/>
                </a:lnTo>
                <a:lnTo>
                  <a:pt x="229" y="46"/>
                </a:lnTo>
                <a:lnTo>
                  <a:pt x="231" y="46"/>
                </a:lnTo>
                <a:lnTo>
                  <a:pt x="241" y="50"/>
                </a:lnTo>
                <a:lnTo>
                  <a:pt x="246" y="50"/>
                </a:lnTo>
                <a:lnTo>
                  <a:pt x="248" y="52"/>
                </a:lnTo>
                <a:lnTo>
                  <a:pt x="251" y="52"/>
                </a:lnTo>
                <a:lnTo>
                  <a:pt x="255" y="53"/>
                </a:lnTo>
                <a:lnTo>
                  <a:pt x="262" y="57"/>
                </a:lnTo>
                <a:lnTo>
                  <a:pt x="265" y="57"/>
                </a:lnTo>
                <a:lnTo>
                  <a:pt x="269" y="59"/>
                </a:lnTo>
                <a:lnTo>
                  <a:pt x="274" y="60"/>
                </a:lnTo>
                <a:lnTo>
                  <a:pt x="275" y="62"/>
                </a:lnTo>
                <a:lnTo>
                  <a:pt x="277" y="62"/>
                </a:lnTo>
                <a:lnTo>
                  <a:pt x="279" y="64"/>
                </a:lnTo>
                <a:lnTo>
                  <a:pt x="284" y="65"/>
                </a:lnTo>
                <a:lnTo>
                  <a:pt x="286" y="65"/>
                </a:lnTo>
                <a:lnTo>
                  <a:pt x="287" y="65"/>
                </a:lnTo>
                <a:lnTo>
                  <a:pt x="294" y="67"/>
                </a:lnTo>
                <a:lnTo>
                  <a:pt x="296" y="67"/>
                </a:lnTo>
                <a:lnTo>
                  <a:pt x="301" y="69"/>
                </a:lnTo>
                <a:lnTo>
                  <a:pt x="303" y="71"/>
                </a:lnTo>
                <a:lnTo>
                  <a:pt x="306" y="72"/>
                </a:lnTo>
                <a:lnTo>
                  <a:pt x="306" y="74"/>
                </a:lnTo>
                <a:lnTo>
                  <a:pt x="305" y="77"/>
                </a:lnTo>
                <a:lnTo>
                  <a:pt x="303" y="79"/>
                </a:lnTo>
                <a:lnTo>
                  <a:pt x="303" y="81"/>
                </a:lnTo>
                <a:lnTo>
                  <a:pt x="301" y="83"/>
                </a:lnTo>
                <a:lnTo>
                  <a:pt x="301" y="86"/>
                </a:lnTo>
                <a:lnTo>
                  <a:pt x="301" y="89"/>
                </a:lnTo>
                <a:lnTo>
                  <a:pt x="300" y="89"/>
                </a:lnTo>
                <a:lnTo>
                  <a:pt x="300" y="91"/>
                </a:lnTo>
                <a:lnTo>
                  <a:pt x="300" y="93"/>
                </a:lnTo>
                <a:lnTo>
                  <a:pt x="300" y="95"/>
                </a:lnTo>
                <a:lnTo>
                  <a:pt x="298" y="96"/>
                </a:lnTo>
                <a:lnTo>
                  <a:pt x="294" y="103"/>
                </a:lnTo>
                <a:lnTo>
                  <a:pt x="294" y="105"/>
                </a:lnTo>
                <a:lnTo>
                  <a:pt x="293" y="108"/>
                </a:lnTo>
                <a:lnTo>
                  <a:pt x="291" y="110"/>
                </a:lnTo>
                <a:lnTo>
                  <a:pt x="291" y="112"/>
                </a:lnTo>
                <a:lnTo>
                  <a:pt x="289" y="114"/>
                </a:lnTo>
                <a:lnTo>
                  <a:pt x="289" y="115"/>
                </a:lnTo>
                <a:lnTo>
                  <a:pt x="287" y="119"/>
                </a:lnTo>
                <a:lnTo>
                  <a:pt x="287" y="120"/>
                </a:lnTo>
                <a:lnTo>
                  <a:pt x="287" y="122"/>
                </a:lnTo>
                <a:lnTo>
                  <a:pt x="284" y="127"/>
                </a:lnTo>
                <a:lnTo>
                  <a:pt x="282" y="132"/>
                </a:lnTo>
                <a:lnTo>
                  <a:pt x="282" y="134"/>
                </a:lnTo>
                <a:lnTo>
                  <a:pt x="281" y="138"/>
                </a:lnTo>
                <a:lnTo>
                  <a:pt x="279" y="141"/>
                </a:lnTo>
                <a:lnTo>
                  <a:pt x="279" y="143"/>
                </a:lnTo>
                <a:lnTo>
                  <a:pt x="275" y="150"/>
                </a:lnTo>
                <a:lnTo>
                  <a:pt x="275" y="151"/>
                </a:lnTo>
                <a:lnTo>
                  <a:pt x="274" y="153"/>
                </a:lnTo>
                <a:lnTo>
                  <a:pt x="272" y="157"/>
                </a:lnTo>
                <a:lnTo>
                  <a:pt x="272" y="158"/>
                </a:lnTo>
                <a:lnTo>
                  <a:pt x="272" y="162"/>
                </a:lnTo>
                <a:lnTo>
                  <a:pt x="270" y="167"/>
                </a:lnTo>
                <a:lnTo>
                  <a:pt x="267" y="176"/>
                </a:lnTo>
                <a:lnTo>
                  <a:pt x="265" y="176"/>
                </a:lnTo>
                <a:lnTo>
                  <a:pt x="265" y="179"/>
                </a:lnTo>
                <a:lnTo>
                  <a:pt x="260" y="188"/>
                </a:lnTo>
                <a:lnTo>
                  <a:pt x="260" y="189"/>
                </a:lnTo>
                <a:lnTo>
                  <a:pt x="258" y="193"/>
                </a:lnTo>
                <a:lnTo>
                  <a:pt x="257" y="194"/>
                </a:lnTo>
                <a:lnTo>
                  <a:pt x="255" y="203"/>
                </a:lnTo>
                <a:lnTo>
                  <a:pt x="253" y="210"/>
                </a:lnTo>
                <a:lnTo>
                  <a:pt x="250" y="217"/>
                </a:lnTo>
                <a:lnTo>
                  <a:pt x="248" y="219"/>
                </a:lnTo>
                <a:lnTo>
                  <a:pt x="246" y="222"/>
                </a:lnTo>
                <a:lnTo>
                  <a:pt x="244" y="225"/>
                </a:lnTo>
                <a:lnTo>
                  <a:pt x="243" y="229"/>
                </a:lnTo>
                <a:lnTo>
                  <a:pt x="241" y="236"/>
                </a:lnTo>
                <a:lnTo>
                  <a:pt x="239" y="239"/>
                </a:lnTo>
                <a:lnTo>
                  <a:pt x="239" y="241"/>
                </a:lnTo>
                <a:lnTo>
                  <a:pt x="238" y="243"/>
                </a:lnTo>
                <a:lnTo>
                  <a:pt x="234" y="251"/>
                </a:lnTo>
                <a:lnTo>
                  <a:pt x="229" y="262"/>
                </a:lnTo>
                <a:lnTo>
                  <a:pt x="229" y="262"/>
                </a:lnTo>
                <a:lnTo>
                  <a:pt x="229" y="263"/>
                </a:lnTo>
                <a:lnTo>
                  <a:pt x="227" y="263"/>
                </a:lnTo>
                <a:lnTo>
                  <a:pt x="227" y="265"/>
                </a:lnTo>
                <a:lnTo>
                  <a:pt x="229" y="265"/>
                </a:lnTo>
                <a:lnTo>
                  <a:pt x="229" y="267"/>
                </a:lnTo>
                <a:lnTo>
                  <a:pt x="227" y="267"/>
                </a:lnTo>
                <a:lnTo>
                  <a:pt x="227" y="268"/>
                </a:lnTo>
                <a:lnTo>
                  <a:pt x="227" y="270"/>
                </a:lnTo>
                <a:lnTo>
                  <a:pt x="227" y="270"/>
                </a:lnTo>
                <a:lnTo>
                  <a:pt x="227" y="272"/>
                </a:lnTo>
                <a:lnTo>
                  <a:pt x="227" y="274"/>
                </a:lnTo>
                <a:lnTo>
                  <a:pt x="227" y="275"/>
                </a:lnTo>
                <a:lnTo>
                  <a:pt x="229" y="275"/>
                </a:lnTo>
                <a:lnTo>
                  <a:pt x="229" y="274"/>
                </a:lnTo>
                <a:lnTo>
                  <a:pt x="231" y="274"/>
                </a:lnTo>
                <a:lnTo>
                  <a:pt x="232" y="274"/>
                </a:lnTo>
                <a:lnTo>
                  <a:pt x="232" y="275"/>
                </a:lnTo>
                <a:lnTo>
                  <a:pt x="231" y="277"/>
                </a:lnTo>
                <a:lnTo>
                  <a:pt x="229" y="277"/>
                </a:lnTo>
                <a:lnTo>
                  <a:pt x="227" y="277"/>
                </a:lnTo>
                <a:lnTo>
                  <a:pt x="227" y="277"/>
                </a:lnTo>
                <a:lnTo>
                  <a:pt x="226" y="277"/>
                </a:lnTo>
                <a:lnTo>
                  <a:pt x="226" y="279"/>
                </a:lnTo>
                <a:lnTo>
                  <a:pt x="226" y="280"/>
                </a:lnTo>
                <a:lnTo>
                  <a:pt x="227" y="282"/>
                </a:lnTo>
                <a:lnTo>
                  <a:pt x="227" y="282"/>
                </a:lnTo>
                <a:lnTo>
                  <a:pt x="227" y="280"/>
                </a:lnTo>
                <a:lnTo>
                  <a:pt x="229" y="280"/>
                </a:lnTo>
                <a:lnTo>
                  <a:pt x="229" y="282"/>
                </a:lnTo>
                <a:lnTo>
                  <a:pt x="231" y="282"/>
                </a:lnTo>
                <a:lnTo>
                  <a:pt x="231" y="284"/>
                </a:lnTo>
                <a:lnTo>
                  <a:pt x="231" y="286"/>
                </a:lnTo>
                <a:lnTo>
                  <a:pt x="229" y="286"/>
                </a:lnTo>
                <a:lnTo>
                  <a:pt x="227" y="286"/>
                </a:lnTo>
                <a:lnTo>
                  <a:pt x="227" y="286"/>
                </a:lnTo>
                <a:lnTo>
                  <a:pt x="226" y="286"/>
                </a:lnTo>
                <a:lnTo>
                  <a:pt x="222" y="287"/>
                </a:lnTo>
                <a:lnTo>
                  <a:pt x="220" y="287"/>
                </a:lnTo>
                <a:lnTo>
                  <a:pt x="217" y="287"/>
                </a:lnTo>
                <a:lnTo>
                  <a:pt x="214" y="289"/>
                </a:lnTo>
                <a:lnTo>
                  <a:pt x="212" y="289"/>
                </a:lnTo>
                <a:lnTo>
                  <a:pt x="210" y="289"/>
                </a:lnTo>
                <a:lnTo>
                  <a:pt x="208" y="289"/>
                </a:lnTo>
                <a:lnTo>
                  <a:pt x="207" y="289"/>
                </a:lnTo>
                <a:lnTo>
                  <a:pt x="205" y="289"/>
                </a:lnTo>
                <a:lnTo>
                  <a:pt x="201" y="287"/>
                </a:lnTo>
                <a:lnTo>
                  <a:pt x="200" y="287"/>
                </a:lnTo>
                <a:lnTo>
                  <a:pt x="198" y="287"/>
                </a:lnTo>
                <a:lnTo>
                  <a:pt x="196" y="287"/>
                </a:lnTo>
                <a:lnTo>
                  <a:pt x="196" y="286"/>
                </a:lnTo>
                <a:lnTo>
                  <a:pt x="195" y="286"/>
                </a:lnTo>
                <a:lnTo>
                  <a:pt x="191" y="284"/>
                </a:lnTo>
                <a:lnTo>
                  <a:pt x="189" y="284"/>
                </a:lnTo>
                <a:lnTo>
                  <a:pt x="186" y="282"/>
                </a:lnTo>
                <a:lnTo>
                  <a:pt x="184" y="282"/>
                </a:lnTo>
                <a:lnTo>
                  <a:pt x="183" y="282"/>
                </a:lnTo>
                <a:lnTo>
                  <a:pt x="181" y="282"/>
                </a:lnTo>
                <a:lnTo>
                  <a:pt x="179" y="282"/>
                </a:lnTo>
                <a:lnTo>
                  <a:pt x="177" y="282"/>
                </a:lnTo>
                <a:lnTo>
                  <a:pt x="176" y="282"/>
                </a:lnTo>
                <a:lnTo>
                  <a:pt x="172" y="280"/>
                </a:lnTo>
                <a:lnTo>
                  <a:pt x="171" y="282"/>
                </a:lnTo>
                <a:lnTo>
                  <a:pt x="167" y="282"/>
                </a:lnTo>
                <a:lnTo>
                  <a:pt x="165" y="282"/>
                </a:lnTo>
                <a:lnTo>
                  <a:pt x="162" y="282"/>
                </a:lnTo>
                <a:lnTo>
                  <a:pt x="158" y="282"/>
                </a:lnTo>
                <a:lnTo>
                  <a:pt x="157" y="282"/>
                </a:lnTo>
                <a:lnTo>
                  <a:pt x="152" y="282"/>
                </a:lnTo>
                <a:lnTo>
                  <a:pt x="152" y="282"/>
                </a:lnTo>
                <a:lnTo>
                  <a:pt x="150" y="280"/>
                </a:lnTo>
                <a:lnTo>
                  <a:pt x="148" y="280"/>
                </a:lnTo>
                <a:lnTo>
                  <a:pt x="146" y="279"/>
                </a:lnTo>
                <a:lnTo>
                  <a:pt x="143" y="277"/>
                </a:lnTo>
                <a:lnTo>
                  <a:pt x="140" y="277"/>
                </a:lnTo>
                <a:lnTo>
                  <a:pt x="136" y="277"/>
                </a:lnTo>
                <a:lnTo>
                  <a:pt x="136" y="277"/>
                </a:lnTo>
                <a:lnTo>
                  <a:pt x="134" y="277"/>
                </a:lnTo>
                <a:lnTo>
                  <a:pt x="131" y="277"/>
                </a:lnTo>
                <a:lnTo>
                  <a:pt x="129" y="277"/>
                </a:lnTo>
                <a:lnTo>
                  <a:pt x="126" y="277"/>
                </a:lnTo>
                <a:lnTo>
                  <a:pt x="124" y="277"/>
                </a:lnTo>
                <a:lnTo>
                  <a:pt x="121" y="277"/>
                </a:lnTo>
                <a:lnTo>
                  <a:pt x="119" y="277"/>
                </a:lnTo>
                <a:lnTo>
                  <a:pt x="119" y="279"/>
                </a:lnTo>
                <a:lnTo>
                  <a:pt x="117" y="279"/>
                </a:lnTo>
                <a:lnTo>
                  <a:pt x="115" y="279"/>
                </a:lnTo>
                <a:lnTo>
                  <a:pt x="114" y="279"/>
                </a:lnTo>
                <a:lnTo>
                  <a:pt x="114" y="280"/>
                </a:lnTo>
                <a:lnTo>
                  <a:pt x="112" y="280"/>
                </a:lnTo>
                <a:lnTo>
                  <a:pt x="109" y="282"/>
                </a:lnTo>
                <a:lnTo>
                  <a:pt x="107" y="284"/>
                </a:lnTo>
                <a:lnTo>
                  <a:pt x="107" y="284"/>
                </a:lnTo>
                <a:lnTo>
                  <a:pt x="105" y="286"/>
                </a:lnTo>
                <a:lnTo>
                  <a:pt x="103" y="286"/>
                </a:lnTo>
                <a:lnTo>
                  <a:pt x="102" y="286"/>
                </a:lnTo>
                <a:lnTo>
                  <a:pt x="100" y="286"/>
                </a:lnTo>
                <a:lnTo>
                  <a:pt x="98" y="286"/>
                </a:lnTo>
                <a:lnTo>
                  <a:pt x="95" y="286"/>
                </a:lnTo>
                <a:lnTo>
                  <a:pt x="91" y="286"/>
                </a:lnTo>
                <a:lnTo>
                  <a:pt x="91" y="286"/>
                </a:lnTo>
                <a:lnTo>
                  <a:pt x="90" y="284"/>
                </a:lnTo>
                <a:lnTo>
                  <a:pt x="84" y="284"/>
                </a:lnTo>
                <a:lnTo>
                  <a:pt x="83" y="282"/>
                </a:lnTo>
                <a:lnTo>
                  <a:pt x="79" y="282"/>
                </a:lnTo>
                <a:lnTo>
                  <a:pt x="76" y="280"/>
                </a:lnTo>
                <a:lnTo>
                  <a:pt x="72" y="280"/>
                </a:lnTo>
                <a:lnTo>
                  <a:pt x="69" y="280"/>
                </a:lnTo>
                <a:lnTo>
                  <a:pt x="67" y="279"/>
                </a:lnTo>
                <a:lnTo>
                  <a:pt x="64" y="279"/>
                </a:lnTo>
                <a:lnTo>
                  <a:pt x="60" y="279"/>
                </a:lnTo>
                <a:lnTo>
                  <a:pt x="59" y="279"/>
                </a:lnTo>
                <a:lnTo>
                  <a:pt x="59" y="277"/>
                </a:lnTo>
                <a:lnTo>
                  <a:pt x="57" y="277"/>
                </a:lnTo>
                <a:lnTo>
                  <a:pt x="55" y="277"/>
                </a:lnTo>
                <a:lnTo>
                  <a:pt x="54" y="277"/>
                </a:lnTo>
                <a:lnTo>
                  <a:pt x="52" y="277"/>
                </a:lnTo>
                <a:lnTo>
                  <a:pt x="50" y="275"/>
                </a:lnTo>
                <a:lnTo>
                  <a:pt x="47" y="274"/>
                </a:lnTo>
                <a:lnTo>
                  <a:pt x="47" y="272"/>
                </a:lnTo>
                <a:lnTo>
                  <a:pt x="45" y="268"/>
                </a:lnTo>
                <a:lnTo>
                  <a:pt x="45" y="267"/>
                </a:lnTo>
                <a:lnTo>
                  <a:pt x="43" y="265"/>
                </a:lnTo>
                <a:lnTo>
                  <a:pt x="43" y="263"/>
                </a:lnTo>
                <a:lnTo>
                  <a:pt x="43" y="262"/>
                </a:lnTo>
                <a:lnTo>
                  <a:pt x="43" y="258"/>
                </a:lnTo>
                <a:lnTo>
                  <a:pt x="43" y="256"/>
                </a:lnTo>
                <a:lnTo>
                  <a:pt x="43" y="255"/>
                </a:lnTo>
                <a:lnTo>
                  <a:pt x="43" y="253"/>
                </a:lnTo>
                <a:lnTo>
                  <a:pt x="43" y="249"/>
                </a:lnTo>
                <a:lnTo>
                  <a:pt x="43" y="248"/>
                </a:lnTo>
                <a:lnTo>
                  <a:pt x="41" y="248"/>
                </a:lnTo>
                <a:lnTo>
                  <a:pt x="41" y="246"/>
                </a:lnTo>
                <a:lnTo>
                  <a:pt x="40" y="246"/>
                </a:lnTo>
                <a:lnTo>
                  <a:pt x="38" y="246"/>
                </a:lnTo>
                <a:lnTo>
                  <a:pt x="38" y="246"/>
                </a:lnTo>
                <a:lnTo>
                  <a:pt x="31" y="255"/>
                </a:lnTo>
                <a:lnTo>
                  <a:pt x="31" y="256"/>
                </a:lnTo>
                <a:lnTo>
                  <a:pt x="31" y="258"/>
                </a:lnTo>
                <a:lnTo>
                  <a:pt x="28" y="256"/>
                </a:lnTo>
                <a:lnTo>
                  <a:pt x="23" y="255"/>
                </a:lnTo>
                <a:lnTo>
                  <a:pt x="21" y="251"/>
                </a:lnTo>
                <a:lnTo>
                  <a:pt x="17" y="248"/>
                </a:lnTo>
                <a:lnTo>
                  <a:pt x="17" y="246"/>
                </a:lnTo>
                <a:lnTo>
                  <a:pt x="16" y="243"/>
                </a:lnTo>
                <a:lnTo>
                  <a:pt x="16" y="239"/>
                </a:lnTo>
                <a:lnTo>
                  <a:pt x="14" y="236"/>
                </a:lnTo>
                <a:lnTo>
                  <a:pt x="14" y="234"/>
                </a:lnTo>
                <a:lnTo>
                  <a:pt x="14" y="232"/>
                </a:lnTo>
                <a:lnTo>
                  <a:pt x="9" y="225"/>
                </a:lnTo>
                <a:lnTo>
                  <a:pt x="5" y="219"/>
                </a:lnTo>
                <a:lnTo>
                  <a:pt x="5" y="215"/>
                </a:lnTo>
                <a:lnTo>
                  <a:pt x="7" y="213"/>
                </a:lnTo>
                <a:lnTo>
                  <a:pt x="9" y="212"/>
                </a:lnTo>
                <a:lnTo>
                  <a:pt x="11" y="210"/>
                </a:lnTo>
                <a:lnTo>
                  <a:pt x="12" y="210"/>
                </a:lnTo>
                <a:lnTo>
                  <a:pt x="14" y="208"/>
                </a:lnTo>
                <a:lnTo>
                  <a:pt x="16" y="206"/>
                </a:lnTo>
                <a:lnTo>
                  <a:pt x="17" y="205"/>
                </a:lnTo>
                <a:lnTo>
                  <a:pt x="19" y="201"/>
                </a:lnTo>
                <a:lnTo>
                  <a:pt x="23" y="200"/>
                </a:lnTo>
                <a:lnTo>
                  <a:pt x="23" y="196"/>
                </a:lnTo>
                <a:lnTo>
                  <a:pt x="23" y="193"/>
                </a:lnTo>
                <a:lnTo>
                  <a:pt x="21" y="191"/>
                </a:lnTo>
                <a:lnTo>
                  <a:pt x="19" y="189"/>
                </a:lnTo>
                <a:lnTo>
                  <a:pt x="16" y="188"/>
                </a:lnTo>
                <a:lnTo>
                  <a:pt x="12" y="188"/>
                </a:lnTo>
                <a:lnTo>
                  <a:pt x="11" y="188"/>
                </a:lnTo>
                <a:lnTo>
                  <a:pt x="5" y="188"/>
                </a:lnTo>
                <a:lnTo>
                  <a:pt x="4" y="186"/>
                </a:lnTo>
                <a:lnTo>
                  <a:pt x="0" y="186"/>
                </a:lnTo>
                <a:lnTo>
                  <a:pt x="0" y="182"/>
                </a:lnTo>
                <a:lnTo>
                  <a:pt x="0" y="179"/>
                </a:lnTo>
                <a:lnTo>
                  <a:pt x="0" y="177"/>
                </a:lnTo>
                <a:lnTo>
                  <a:pt x="0" y="172"/>
                </a:lnTo>
                <a:lnTo>
                  <a:pt x="0" y="170"/>
                </a:lnTo>
                <a:lnTo>
                  <a:pt x="0" y="169"/>
                </a:lnTo>
                <a:lnTo>
                  <a:pt x="0" y="169"/>
                </a:lnTo>
                <a:lnTo>
                  <a:pt x="0" y="167"/>
                </a:lnTo>
                <a:lnTo>
                  <a:pt x="2" y="167"/>
                </a:lnTo>
                <a:lnTo>
                  <a:pt x="4" y="165"/>
                </a:lnTo>
                <a:lnTo>
                  <a:pt x="7" y="165"/>
                </a:lnTo>
                <a:lnTo>
                  <a:pt x="11" y="165"/>
                </a:lnTo>
                <a:lnTo>
                  <a:pt x="14" y="163"/>
                </a:lnTo>
                <a:lnTo>
                  <a:pt x="16" y="162"/>
                </a:lnTo>
                <a:lnTo>
                  <a:pt x="17" y="158"/>
                </a:lnTo>
                <a:lnTo>
                  <a:pt x="19" y="157"/>
                </a:lnTo>
                <a:lnTo>
                  <a:pt x="21" y="157"/>
                </a:lnTo>
                <a:lnTo>
                  <a:pt x="23" y="153"/>
                </a:lnTo>
                <a:lnTo>
                  <a:pt x="23" y="151"/>
                </a:lnTo>
                <a:lnTo>
                  <a:pt x="23" y="150"/>
                </a:lnTo>
                <a:lnTo>
                  <a:pt x="23" y="148"/>
                </a:lnTo>
                <a:lnTo>
                  <a:pt x="23" y="145"/>
                </a:lnTo>
                <a:lnTo>
                  <a:pt x="23" y="141"/>
                </a:lnTo>
                <a:lnTo>
                  <a:pt x="23" y="141"/>
                </a:lnTo>
                <a:lnTo>
                  <a:pt x="23" y="139"/>
                </a:lnTo>
                <a:lnTo>
                  <a:pt x="23" y="138"/>
                </a:lnTo>
                <a:lnTo>
                  <a:pt x="24" y="136"/>
                </a:lnTo>
                <a:lnTo>
                  <a:pt x="24" y="134"/>
                </a:lnTo>
                <a:lnTo>
                  <a:pt x="26" y="132"/>
                </a:lnTo>
                <a:lnTo>
                  <a:pt x="28" y="129"/>
                </a:lnTo>
                <a:lnTo>
                  <a:pt x="29" y="129"/>
                </a:lnTo>
                <a:lnTo>
                  <a:pt x="31" y="127"/>
                </a:lnTo>
                <a:lnTo>
                  <a:pt x="31" y="126"/>
                </a:lnTo>
                <a:lnTo>
                  <a:pt x="31" y="126"/>
                </a:lnTo>
                <a:lnTo>
                  <a:pt x="35" y="124"/>
                </a:lnTo>
                <a:lnTo>
                  <a:pt x="38" y="122"/>
                </a:lnTo>
                <a:lnTo>
                  <a:pt x="40" y="122"/>
                </a:lnTo>
                <a:lnTo>
                  <a:pt x="41" y="120"/>
                </a:lnTo>
                <a:lnTo>
                  <a:pt x="43" y="119"/>
                </a:lnTo>
                <a:lnTo>
                  <a:pt x="45" y="117"/>
                </a:lnTo>
                <a:lnTo>
                  <a:pt x="45" y="115"/>
                </a:lnTo>
                <a:lnTo>
                  <a:pt x="47" y="114"/>
                </a:lnTo>
                <a:lnTo>
                  <a:pt x="47" y="112"/>
                </a:lnTo>
                <a:lnTo>
                  <a:pt x="48" y="112"/>
                </a:lnTo>
                <a:lnTo>
                  <a:pt x="50" y="110"/>
                </a:lnTo>
                <a:lnTo>
                  <a:pt x="50" y="108"/>
                </a:lnTo>
                <a:lnTo>
                  <a:pt x="52" y="107"/>
                </a:lnTo>
                <a:lnTo>
                  <a:pt x="52" y="105"/>
                </a:lnTo>
                <a:lnTo>
                  <a:pt x="54" y="103"/>
                </a:lnTo>
                <a:lnTo>
                  <a:pt x="54" y="102"/>
                </a:lnTo>
                <a:lnTo>
                  <a:pt x="54" y="100"/>
                </a:lnTo>
                <a:lnTo>
                  <a:pt x="55" y="100"/>
                </a:lnTo>
                <a:lnTo>
                  <a:pt x="55" y="98"/>
                </a:lnTo>
                <a:lnTo>
                  <a:pt x="55" y="96"/>
                </a:lnTo>
                <a:lnTo>
                  <a:pt x="57" y="95"/>
                </a:lnTo>
                <a:lnTo>
                  <a:pt x="57" y="93"/>
                </a:lnTo>
                <a:lnTo>
                  <a:pt x="57" y="91"/>
                </a:lnTo>
                <a:lnTo>
                  <a:pt x="57" y="89"/>
                </a:lnTo>
                <a:lnTo>
                  <a:pt x="59" y="88"/>
                </a:lnTo>
                <a:lnTo>
                  <a:pt x="59" y="86"/>
                </a:lnTo>
                <a:lnTo>
                  <a:pt x="59" y="84"/>
                </a:lnTo>
                <a:lnTo>
                  <a:pt x="60" y="84"/>
                </a:lnTo>
                <a:lnTo>
                  <a:pt x="60" y="83"/>
                </a:lnTo>
                <a:lnTo>
                  <a:pt x="60" y="81"/>
                </a:lnTo>
                <a:lnTo>
                  <a:pt x="60" y="81"/>
                </a:lnTo>
                <a:lnTo>
                  <a:pt x="60" y="79"/>
                </a:lnTo>
                <a:lnTo>
                  <a:pt x="64" y="72"/>
                </a:lnTo>
                <a:lnTo>
                  <a:pt x="64" y="71"/>
                </a:lnTo>
                <a:lnTo>
                  <a:pt x="67" y="65"/>
                </a:lnTo>
                <a:lnTo>
                  <a:pt x="67" y="64"/>
                </a:lnTo>
                <a:lnTo>
                  <a:pt x="69" y="62"/>
                </a:lnTo>
                <a:lnTo>
                  <a:pt x="69" y="59"/>
                </a:lnTo>
                <a:lnTo>
                  <a:pt x="74" y="50"/>
                </a:lnTo>
                <a:lnTo>
                  <a:pt x="76" y="41"/>
                </a:lnTo>
                <a:lnTo>
                  <a:pt x="76" y="38"/>
                </a:lnTo>
                <a:lnTo>
                  <a:pt x="79" y="33"/>
                </a:lnTo>
                <a:lnTo>
                  <a:pt x="83" y="21"/>
                </a:lnTo>
                <a:lnTo>
                  <a:pt x="90" y="7"/>
                </a:lnTo>
                <a:lnTo>
                  <a:pt x="91" y="3"/>
                </a:lnTo>
                <a:lnTo>
                  <a:pt x="91" y="0"/>
                </a:lnTo>
                <a:lnTo>
                  <a:pt x="93" y="0"/>
                </a:lnTo>
                <a:lnTo>
                  <a:pt x="97" y="2"/>
                </a:lnTo>
                <a:lnTo>
                  <a:pt x="103" y="3"/>
                </a:lnTo>
                <a:lnTo>
                  <a:pt x="103" y="5"/>
                </a:lnTo>
                <a:lnTo>
                  <a:pt x="107" y="5"/>
                </a:lnTo>
                <a:lnTo>
                  <a:pt x="107" y="5"/>
                </a:lnTo>
                <a:lnTo>
                  <a:pt x="114" y="7"/>
                </a:lnTo>
                <a:lnTo>
                  <a:pt x="115" y="7"/>
                </a:lnTo>
                <a:lnTo>
                  <a:pt x="121" y="10"/>
                </a:lnTo>
                <a:lnTo>
                  <a:pt x="127" y="12"/>
                </a:lnTo>
                <a:lnTo>
                  <a:pt x="136" y="16"/>
                </a:lnTo>
                <a:lnTo>
                  <a:pt x="141" y="17"/>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45" name="Freeform 173"/>
          <p:cNvSpPr>
            <a:spLocks/>
          </p:cNvSpPr>
          <p:nvPr/>
        </p:nvSpPr>
        <p:spPr bwMode="auto">
          <a:xfrm>
            <a:off x="4823222" y="2645569"/>
            <a:ext cx="457200" cy="350044"/>
          </a:xfrm>
          <a:custGeom>
            <a:avLst/>
            <a:gdLst/>
            <a:ahLst/>
            <a:cxnLst>
              <a:cxn ang="0">
                <a:pos x="381" y="55"/>
              </a:cxn>
              <a:cxn ang="0">
                <a:pos x="379" y="88"/>
              </a:cxn>
              <a:cxn ang="0">
                <a:pos x="377" y="125"/>
              </a:cxn>
              <a:cxn ang="0">
                <a:pos x="377" y="143"/>
              </a:cxn>
              <a:cxn ang="0">
                <a:pos x="375" y="174"/>
              </a:cxn>
              <a:cxn ang="0">
                <a:pos x="372" y="224"/>
              </a:cxn>
              <a:cxn ang="0">
                <a:pos x="372" y="241"/>
              </a:cxn>
              <a:cxn ang="0">
                <a:pos x="370" y="260"/>
              </a:cxn>
              <a:cxn ang="0">
                <a:pos x="363" y="280"/>
              </a:cxn>
              <a:cxn ang="0">
                <a:pos x="343" y="279"/>
              </a:cxn>
              <a:cxn ang="0">
                <a:pos x="326" y="279"/>
              </a:cxn>
              <a:cxn ang="0">
                <a:pos x="307" y="277"/>
              </a:cxn>
              <a:cxn ang="0">
                <a:pos x="283" y="277"/>
              </a:cxn>
              <a:cxn ang="0">
                <a:pos x="240" y="275"/>
              </a:cxn>
              <a:cxn ang="0">
                <a:pos x="202" y="273"/>
              </a:cxn>
              <a:cxn ang="0">
                <a:pos x="172" y="272"/>
              </a:cxn>
              <a:cxn ang="0">
                <a:pos x="143" y="292"/>
              </a:cxn>
              <a:cxn ang="0">
                <a:pos x="121" y="291"/>
              </a:cxn>
              <a:cxn ang="0">
                <a:pos x="95" y="289"/>
              </a:cxn>
              <a:cxn ang="0">
                <a:pos x="69" y="289"/>
              </a:cxn>
              <a:cxn ang="0">
                <a:pos x="35" y="287"/>
              </a:cxn>
              <a:cxn ang="0">
                <a:pos x="9" y="285"/>
              </a:cxn>
              <a:cxn ang="0">
                <a:pos x="0" y="253"/>
              </a:cxn>
              <a:cxn ang="0">
                <a:pos x="2" y="227"/>
              </a:cxn>
              <a:cxn ang="0">
                <a:pos x="4" y="210"/>
              </a:cxn>
              <a:cxn ang="0">
                <a:pos x="6" y="179"/>
              </a:cxn>
              <a:cxn ang="0">
                <a:pos x="7" y="124"/>
              </a:cxn>
              <a:cxn ang="0">
                <a:pos x="11" y="115"/>
              </a:cxn>
              <a:cxn ang="0">
                <a:pos x="25" y="119"/>
              </a:cxn>
              <a:cxn ang="0">
                <a:pos x="38" y="119"/>
              </a:cxn>
              <a:cxn ang="0">
                <a:pos x="52" y="107"/>
              </a:cxn>
              <a:cxn ang="0">
                <a:pos x="54" y="94"/>
              </a:cxn>
              <a:cxn ang="0">
                <a:pos x="49" y="84"/>
              </a:cxn>
              <a:cxn ang="0">
                <a:pos x="54" y="74"/>
              </a:cxn>
              <a:cxn ang="0">
                <a:pos x="68" y="72"/>
              </a:cxn>
              <a:cxn ang="0">
                <a:pos x="85" y="65"/>
              </a:cxn>
              <a:cxn ang="0">
                <a:pos x="93" y="79"/>
              </a:cxn>
              <a:cxn ang="0">
                <a:pos x="85" y="91"/>
              </a:cxn>
              <a:cxn ang="0">
                <a:pos x="83" y="112"/>
              </a:cxn>
              <a:cxn ang="0">
                <a:pos x="100" y="107"/>
              </a:cxn>
              <a:cxn ang="0">
                <a:pos x="105" y="88"/>
              </a:cxn>
              <a:cxn ang="0">
                <a:pos x="117" y="82"/>
              </a:cxn>
              <a:cxn ang="0">
                <a:pos x="138" y="74"/>
              </a:cxn>
              <a:cxn ang="0">
                <a:pos x="162" y="58"/>
              </a:cxn>
              <a:cxn ang="0">
                <a:pos x="181" y="60"/>
              </a:cxn>
              <a:cxn ang="0">
                <a:pos x="203" y="70"/>
              </a:cxn>
              <a:cxn ang="0">
                <a:pos x="222" y="64"/>
              </a:cxn>
              <a:cxn ang="0">
                <a:pos x="238" y="65"/>
              </a:cxn>
              <a:cxn ang="0">
                <a:pos x="250" y="62"/>
              </a:cxn>
              <a:cxn ang="0">
                <a:pos x="257" y="51"/>
              </a:cxn>
              <a:cxn ang="0">
                <a:pos x="267" y="43"/>
              </a:cxn>
              <a:cxn ang="0">
                <a:pos x="277" y="39"/>
              </a:cxn>
              <a:cxn ang="0">
                <a:pos x="281" y="34"/>
              </a:cxn>
              <a:cxn ang="0">
                <a:pos x="291" y="36"/>
              </a:cxn>
              <a:cxn ang="0">
                <a:pos x="308" y="39"/>
              </a:cxn>
              <a:cxn ang="0">
                <a:pos x="320" y="43"/>
              </a:cxn>
              <a:cxn ang="0">
                <a:pos x="332" y="57"/>
              </a:cxn>
              <a:cxn ang="0">
                <a:pos x="353" y="60"/>
              </a:cxn>
              <a:cxn ang="0">
                <a:pos x="377" y="50"/>
              </a:cxn>
              <a:cxn ang="0">
                <a:pos x="372" y="27"/>
              </a:cxn>
              <a:cxn ang="0">
                <a:pos x="374" y="12"/>
              </a:cxn>
              <a:cxn ang="0">
                <a:pos x="384" y="0"/>
              </a:cxn>
            </a:cxnLst>
            <a:rect l="0" t="0" r="r" b="b"/>
            <a:pathLst>
              <a:path w="384" h="294">
                <a:moveTo>
                  <a:pt x="384" y="0"/>
                </a:moveTo>
                <a:lnTo>
                  <a:pt x="384" y="12"/>
                </a:lnTo>
                <a:lnTo>
                  <a:pt x="382" y="27"/>
                </a:lnTo>
                <a:lnTo>
                  <a:pt x="382" y="33"/>
                </a:lnTo>
                <a:lnTo>
                  <a:pt x="382" y="38"/>
                </a:lnTo>
                <a:lnTo>
                  <a:pt x="382" y="39"/>
                </a:lnTo>
                <a:lnTo>
                  <a:pt x="382" y="45"/>
                </a:lnTo>
                <a:lnTo>
                  <a:pt x="381" y="55"/>
                </a:lnTo>
                <a:lnTo>
                  <a:pt x="381" y="57"/>
                </a:lnTo>
                <a:lnTo>
                  <a:pt x="381" y="69"/>
                </a:lnTo>
                <a:lnTo>
                  <a:pt x="381" y="70"/>
                </a:lnTo>
                <a:lnTo>
                  <a:pt x="381" y="77"/>
                </a:lnTo>
                <a:lnTo>
                  <a:pt x="381" y="79"/>
                </a:lnTo>
                <a:lnTo>
                  <a:pt x="379" y="82"/>
                </a:lnTo>
                <a:lnTo>
                  <a:pt x="379" y="84"/>
                </a:lnTo>
                <a:lnTo>
                  <a:pt x="379" y="88"/>
                </a:lnTo>
                <a:lnTo>
                  <a:pt x="379" y="101"/>
                </a:lnTo>
                <a:lnTo>
                  <a:pt x="379" y="105"/>
                </a:lnTo>
                <a:lnTo>
                  <a:pt x="379" y="107"/>
                </a:lnTo>
                <a:lnTo>
                  <a:pt x="379" y="110"/>
                </a:lnTo>
                <a:lnTo>
                  <a:pt x="379" y="113"/>
                </a:lnTo>
                <a:lnTo>
                  <a:pt x="379" y="115"/>
                </a:lnTo>
                <a:lnTo>
                  <a:pt x="377" y="124"/>
                </a:lnTo>
                <a:lnTo>
                  <a:pt x="377" y="125"/>
                </a:lnTo>
                <a:lnTo>
                  <a:pt x="377" y="127"/>
                </a:lnTo>
                <a:lnTo>
                  <a:pt x="377" y="129"/>
                </a:lnTo>
                <a:lnTo>
                  <a:pt x="377" y="131"/>
                </a:lnTo>
                <a:lnTo>
                  <a:pt x="377" y="132"/>
                </a:lnTo>
                <a:lnTo>
                  <a:pt x="377" y="134"/>
                </a:lnTo>
                <a:lnTo>
                  <a:pt x="377" y="134"/>
                </a:lnTo>
                <a:lnTo>
                  <a:pt x="377" y="139"/>
                </a:lnTo>
                <a:lnTo>
                  <a:pt x="377" y="143"/>
                </a:lnTo>
                <a:lnTo>
                  <a:pt x="377" y="144"/>
                </a:lnTo>
                <a:lnTo>
                  <a:pt x="377" y="146"/>
                </a:lnTo>
                <a:lnTo>
                  <a:pt x="377" y="148"/>
                </a:lnTo>
                <a:lnTo>
                  <a:pt x="375" y="148"/>
                </a:lnTo>
                <a:lnTo>
                  <a:pt x="375" y="160"/>
                </a:lnTo>
                <a:lnTo>
                  <a:pt x="375" y="162"/>
                </a:lnTo>
                <a:lnTo>
                  <a:pt x="375" y="168"/>
                </a:lnTo>
                <a:lnTo>
                  <a:pt x="375" y="174"/>
                </a:lnTo>
                <a:lnTo>
                  <a:pt x="375" y="181"/>
                </a:lnTo>
                <a:lnTo>
                  <a:pt x="375" y="182"/>
                </a:lnTo>
                <a:lnTo>
                  <a:pt x="374" y="191"/>
                </a:lnTo>
                <a:lnTo>
                  <a:pt x="374" y="194"/>
                </a:lnTo>
                <a:lnTo>
                  <a:pt x="374" y="203"/>
                </a:lnTo>
                <a:lnTo>
                  <a:pt x="374" y="208"/>
                </a:lnTo>
                <a:lnTo>
                  <a:pt x="372" y="222"/>
                </a:lnTo>
                <a:lnTo>
                  <a:pt x="372" y="224"/>
                </a:lnTo>
                <a:lnTo>
                  <a:pt x="372" y="225"/>
                </a:lnTo>
                <a:lnTo>
                  <a:pt x="372" y="227"/>
                </a:lnTo>
                <a:lnTo>
                  <a:pt x="372" y="234"/>
                </a:lnTo>
                <a:lnTo>
                  <a:pt x="372" y="236"/>
                </a:lnTo>
                <a:lnTo>
                  <a:pt x="372" y="237"/>
                </a:lnTo>
                <a:lnTo>
                  <a:pt x="372" y="239"/>
                </a:lnTo>
                <a:lnTo>
                  <a:pt x="372" y="239"/>
                </a:lnTo>
                <a:lnTo>
                  <a:pt x="372" y="241"/>
                </a:lnTo>
                <a:lnTo>
                  <a:pt x="372" y="242"/>
                </a:lnTo>
                <a:lnTo>
                  <a:pt x="370" y="246"/>
                </a:lnTo>
                <a:lnTo>
                  <a:pt x="370" y="248"/>
                </a:lnTo>
                <a:lnTo>
                  <a:pt x="370" y="251"/>
                </a:lnTo>
                <a:lnTo>
                  <a:pt x="370" y="253"/>
                </a:lnTo>
                <a:lnTo>
                  <a:pt x="370" y="254"/>
                </a:lnTo>
                <a:lnTo>
                  <a:pt x="370" y="256"/>
                </a:lnTo>
                <a:lnTo>
                  <a:pt x="370" y="260"/>
                </a:lnTo>
                <a:lnTo>
                  <a:pt x="370" y="261"/>
                </a:lnTo>
                <a:lnTo>
                  <a:pt x="370" y="263"/>
                </a:lnTo>
                <a:lnTo>
                  <a:pt x="370" y="268"/>
                </a:lnTo>
                <a:lnTo>
                  <a:pt x="370" y="277"/>
                </a:lnTo>
                <a:lnTo>
                  <a:pt x="370" y="280"/>
                </a:lnTo>
                <a:lnTo>
                  <a:pt x="369" y="280"/>
                </a:lnTo>
                <a:lnTo>
                  <a:pt x="365" y="280"/>
                </a:lnTo>
                <a:lnTo>
                  <a:pt x="363" y="280"/>
                </a:lnTo>
                <a:lnTo>
                  <a:pt x="362" y="280"/>
                </a:lnTo>
                <a:lnTo>
                  <a:pt x="358" y="280"/>
                </a:lnTo>
                <a:lnTo>
                  <a:pt x="356" y="280"/>
                </a:lnTo>
                <a:lnTo>
                  <a:pt x="355" y="279"/>
                </a:lnTo>
                <a:lnTo>
                  <a:pt x="353" y="279"/>
                </a:lnTo>
                <a:lnTo>
                  <a:pt x="350" y="279"/>
                </a:lnTo>
                <a:lnTo>
                  <a:pt x="348" y="279"/>
                </a:lnTo>
                <a:lnTo>
                  <a:pt x="343" y="279"/>
                </a:lnTo>
                <a:lnTo>
                  <a:pt x="341" y="279"/>
                </a:lnTo>
                <a:lnTo>
                  <a:pt x="339" y="279"/>
                </a:lnTo>
                <a:lnTo>
                  <a:pt x="338" y="279"/>
                </a:lnTo>
                <a:lnTo>
                  <a:pt x="336" y="279"/>
                </a:lnTo>
                <a:lnTo>
                  <a:pt x="332" y="279"/>
                </a:lnTo>
                <a:lnTo>
                  <a:pt x="331" y="279"/>
                </a:lnTo>
                <a:lnTo>
                  <a:pt x="326" y="279"/>
                </a:lnTo>
                <a:lnTo>
                  <a:pt x="326" y="279"/>
                </a:lnTo>
                <a:lnTo>
                  <a:pt x="324" y="279"/>
                </a:lnTo>
                <a:lnTo>
                  <a:pt x="322" y="279"/>
                </a:lnTo>
                <a:lnTo>
                  <a:pt x="320" y="277"/>
                </a:lnTo>
                <a:lnTo>
                  <a:pt x="319" y="277"/>
                </a:lnTo>
                <a:lnTo>
                  <a:pt x="317" y="277"/>
                </a:lnTo>
                <a:lnTo>
                  <a:pt x="312" y="277"/>
                </a:lnTo>
                <a:lnTo>
                  <a:pt x="308" y="277"/>
                </a:lnTo>
                <a:lnTo>
                  <a:pt x="307" y="277"/>
                </a:lnTo>
                <a:lnTo>
                  <a:pt x="305" y="277"/>
                </a:lnTo>
                <a:lnTo>
                  <a:pt x="303" y="277"/>
                </a:lnTo>
                <a:lnTo>
                  <a:pt x="301" y="277"/>
                </a:lnTo>
                <a:lnTo>
                  <a:pt x="295" y="277"/>
                </a:lnTo>
                <a:lnTo>
                  <a:pt x="295" y="277"/>
                </a:lnTo>
                <a:lnTo>
                  <a:pt x="291" y="277"/>
                </a:lnTo>
                <a:lnTo>
                  <a:pt x="288" y="277"/>
                </a:lnTo>
                <a:lnTo>
                  <a:pt x="283" y="277"/>
                </a:lnTo>
                <a:lnTo>
                  <a:pt x="281" y="277"/>
                </a:lnTo>
                <a:lnTo>
                  <a:pt x="277" y="277"/>
                </a:lnTo>
                <a:lnTo>
                  <a:pt x="274" y="275"/>
                </a:lnTo>
                <a:lnTo>
                  <a:pt x="267" y="275"/>
                </a:lnTo>
                <a:lnTo>
                  <a:pt x="264" y="275"/>
                </a:lnTo>
                <a:lnTo>
                  <a:pt x="258" y="275"/>
                </a:lnTo>
                <a:lnTo>
                  <a:pt x="257" y="275"/>
                </a:lnTo>
                <a:lnTo>
                  <a:pt x="240" y="275"/>
                </a:lnTo>
                <a:lnTo>
                  <a:pt x="234" y="273"/>
                </a:lnTo>
                <a:lnTo>
                  <a:pt x="229" y="273"/>
                </a:lnTo>
                <a:lnTo>
                  <a:pt x="227" y="273"/>
                </a:lnTo>
                <a:lnTo>
                  <a:pt x="222" y="273"/>
                </a:lnTo>
                <a:lnTo>
                  <a:pt x="219" y="273"/>
                </a:lnTo>
                <a:lnTo>
                  <a:pt x="212" y="273"/>
                </a:lnTo>
                <a:lnTo>
                  <a:pt x="207" y="273"/>
                </a:lnTo>
                <a:lnTo>
                  <a:pt x="202" y="273"/>
                </a:lnTo>
                <a:lnTo>
                  <a:pt x="200" y="273"/>
                </a:lnTo>
                <a:lnTo>
                  <a:pt x="195" y="273"/>
                </a:lnTo>
                <a:lnTo>
                  <a:pt x="191" y="272"/>
                </a:lnTo>
                <a:lnTo>
                  <a:pt x="190" y="272"/>
                </a:lnTo>
                <a:lnTo>
                  <a:pt x="183" y="272"/>
                </a:lnTo>
                <a:lnTo>
                  <a:pt x="178" y="272"/>
                </a:lnTo>
                <a:lnTo>
                  <a:pt x="176" y="272"/>
                </a:lnTo>
                <a:lnTo>
                  <a:pt x="172" y="272"/>
                </a:lnTo>
                <a:lnTo>
                  <a:pt x="167" y="270"/>
                </a:lnTo>
                <a:lnTo>
                  <a:pt x="167" y="277"/>
                </a:lnTo>
                <a:lnTo>
                  <a:pt x="167" y="287"/>
                </a:lnTo>
                <a:lnTo>
                  <a:pt x="167" y="294"/>
                </a:lnTo>
                <a:lnTo>
                  <a:pt x="164" y="294"/>
                </a:lnTo>
                <a:lnTo>
                  <a:pt x="159" y="294"/>
                </a:lnTo>
                <a:lnTo>
                  <a:pt x="147" y="292"/>
                </a:lnTo>
                <a:lnTo>
                  <a:pt x="143" y="292"/>
                </a:lnTo>
                <a:lnTo>
                  <a:pt x="141" y="292"/>
                </a:lnTo>
                <a:lnTo>
                  <a:pt x="140" y="292"/>
                </a:lnTo>
                <a:lnTo>
                  <a:pt x="136" y="292"/>
                </a:lnTo>
                <a:lnTo>
                  <a:pt x="131" y="292"/>
                </a:lnTo>
                <a:lnTo>
                  <a:pt x="129" y="292"/>
                </a:lnTo>
                <a:lnTo>
                  <a:pt x="128" y="292"/>
                </a:lnTo>
                <a:lnTo>
                  <a:pt x="124" y="292"/>
                </a:lnTo>
                <a:lnTo>
                  <a:pt x="121" y="291"/>
                </a:lnTo>
                <a:lnTo>
                  <a:pt x="119" y="291"/>
                </a:lnTo>
                <a:lnTo>
                  <a:pt x="114" y="291"/>
                </a:lnTo>
                <a:lnTo>
                  <a:pt x="112" y="291"/>
                </a:lnTo>
                <a:lnTo>
                  <a:pt x="107" y="291"/>
                </a:lnTo>
                <a:lnTo>
                  <a:pt x="102" y="291"/>
                </a:lnTo>
                <a:lnTo>
                  <a:pt x="98" y="291"/>
                </a:lnTo>
                <a:lnTo>
                  <a:pt x="97" y="291"/>
                </a:lnTo>
                <a:lnTo>
                  <a:pt x="95" y="289"/>
                </a:lnTo>
                <a:lnTo>
                  <a:pt x="90" y="289"/>
                </a:lnTo>
                <a:lnTo>
                  <a:pt x="86" y="289"/>
                </a:lnTo>
                <a:lnTo>
                  <a:pt x="85" y="289"/>
                </a:lnTo>
                <a:lnTo>
                  <a:pt x="85" y="289"/>
                </a:lnTo>
                <a:lnTo>
                  <a:pt x="78" y="289"/>
                </a:lnTo>
                <a:lnTo>
                  <a:pt x="73" y="289"/>
                </a:lnTo>
                <a:lnTo>
                  <a:pt x="69" y="289"/>
                </a:lnTo>
                <a:lnTo>
                  <a:pt x="69" y="289"/>
                </a:lnTo>
                <a:lnTo>
                  <a:pt x="68" y="289"/>
                </a:lnTo>
                <a:lnTo>
                  <a:pt x="61" y="287"/>
                </a:lnTo>
                <a:lnTo>
                  <a:pt x="54" y="287"/>
                </a:lnTo>
                <a:lnTo>
                  <a:pt x="47" y="287"/>
                </a:lnTo>
                <a:lnTo>
                  <a:pt x="42" y="287"/>
                </a:lnTo>
                <a:lnTo>
                  <a:pt x="38" y="287"/>
                </a:lnTo>
                <a:lnTo>
                  <a:pt x="37" y="287"/>
                </a:lnTo>
                <a:lnTo>
                  <a:pt x="35" y="287"/>
                </a:lnTo>
                <a:lnTo>
                  <a:pt x="33" y="287"/>
                </a:lnTo>
                <a:lnTo>
                  <a:pt x="28" y="285"/>
                </a:lnTo>
                <a:lnTo>
                  <a:pt x="26" y="285"/>
                </a:lnTo>
                <a:lnTo>
                  <a:pt x="25" y="285"/>
                </a:lnTo>
                <a:lnTo>
                  <a:pt x="25" y="285"/>
                </a:lnTo>
                <a:lnTo>
                  <a:pt x="23" y="285"/>
                </a:lnTo>
                <a:lnTo>
                  <a:pt x="11" y="285"/>
                </a:lnTo>
                <a:lnTo>
                  <a:pt x="9" y="285"/>
                </a:lnTo>
                <a:lnTo>
                  <a:pt x="2" y="284"/>
                </a:lnTo>
                <a:lnTo>
                  <a:pt x="0" y="285"/>
                </a:lnTo>
                <a:lnTo>
                  <a:pt x="0" y="284"/>
                </a:lnTo>
                <a:lnTo>
                  <a:pt x="0" y="277"/>
                </a:lnTo>
                <a:lnTo>
                  <a:pt x="0" y="265"/>
                </a:lnTo>
                <a:lnTo>
                  <a:pt x="0" y="263"/>
                </a:lnTo>
                <a:lnTo>
                  <a:pt x="0" y="256"/>
                </a:lnTo>
                <a:lnTo>
                  <a:pt x="0" y="253"/>
                </a:lnTo>
                <a:lnTo>
                  <a:pt x="0" y="251"/>
                </a:lnTo>
                <a:lnTo>
                  <a:pt x="2" y="242"/>
                </a:lnTo>
                <a:lnTo>
                  <a:pt x="2" y="236"/>
                </a:lnTo>
                <a:lnTo>
                  <a:pt x="2" y="234"/>
                </a:lnTo>
                <a:lnTo>
                  <a:pt x="2" y="232"/>
                </a:lnTo>
                <a:lnTo>
                  <a:pt x="2" y="230"/>
                </a:lnTo>
                <a:lnTo>
                  <a:pt x="2" y="229"/>
                </a:lnTo>
                <a:lnTo>
                  <a:pt x="2" y="227"/>
                </a:lnTo>
                <a:lnTo>
                  <a:pt x="2" y="225"/>
                </a:lnTo>
                <a:lnTo>
                  <a:pt x="2" y="224"/>
                </a:lnTo>
                <a:lnTo>
                  <a:pt x="2" y="224"/>
                </a:lnTo>
                <a:lnTo>
                  <a:pt x="2" y="222"/>
                </a:lnTo>
                <a:lnTo>
                  <a:pt x="4" y="218"/>
                </a:lnTo>
                <a:lnTo>
                  <a:pt x="4" y="215"/>
                </a:lnTo>
                <a:lnTo>
                  <a:pt x="4" y="213"/>
                </a:lnTo>
                <a:lnTo>
                  <a:pt x="4" y="210"/>
                </a:lnTo>
                <a:lnTo>
                  <a:pt x="4" y="208"/>
                </a:lnTo>
                <a:lnTo>
                  <a:pt x="4" y="208"/>
                </a:lnTo>
                <a:lnTo>
                  <a:pt x="4" y="201"/>
                </a:lnTo>
                <a:lnTo>
                  <a:pt x="4" y="196"/>
                </a:lnTo>
                <a:lnTo>
                  <a:pt x="4" y="187"/>
                </a:lnTo>
                <a:lnTo>
                  <a:pt x="6" y="182"/>
                </a:lnTo>
                <a:lnTo>
                  <a:pt x="6" y="181"/>
                </a:lnTo>
                <a:lnTo>
                  <a:pt x="6" y="179"/>
                </a:lnTo>
                <a:lnTo>
                  <a:pt x="6" y="175"/>
                </a:lnTo>
                <a:lnTo>
                  <a:pt x="6" y="170"/>
                </a:lnTo>
                <a:lnTo>
                  <a:pt x="6" y="163"/>
                </a:lnTo>
                <a:lnTo>
                  <a:pt x="6" y="151"/>
                </a:lnTo>
                <a:lnTo>
                  <a:pt x="7" y="138"/>
                </a:lnTo>
                <a:lnTo>
                  <a:pt x="7" y="136"/>
                </a:lnTo>
                <a:lnTo>
                  <a:pt x="7" y="132"/>
                </a:lnTo>
                <a:lnTo>
                  <a:pt x="7" y="124"/>
                </a:lnTo>
                <a:lnTo>
                  <a:pt x="7" y="122"/>
                </a:lnTo>
                <a:lnTo>
                  <a:pt x="7" y="120"/>
                </a:lnTo>
                <a:lnTo>
                  <a:pt x="7" y="119"/>
                </a:lnTo>
                <a:lnTo>
                  <a:pt x="7" y="113"/>
                </a:lnTo>
                <a:lnTo>
                  <a:pt x="9" y="112"/>
                </a:lnTo>
                <a:lnTo>
                  <a:pt x="9" y="113"/>
                </a:lnTo>
                <a:lnTo>
                  <a:pt x="9" y="113"/>
                </a:lnTo>
                <a:lnTo>
                  <a:pt x="11" y="115"/>
                </a:lnTo>
                <a:lnTo>
                  <a:pt x="12" y="115"/>
                </a:lnTo>
                <a:lnTo>
                  <a:pt x="14" y="117"/>
                </a:lnTo>
                <a:lnTo>
                  <a:pt x="16" y="119"/>
                </a:lnTo>
                <a:lnTo>
                  <a:pt x="18" y="119"/>
                </a:lnTo>
                <a:lnTo>
                  <a:pt x="19" y="119"/>
                </a:lnTo>
                <a:lnTo>
                  <a:pt x="23" y="119"/>
                </a:lnTo>
                <a:lnTo>
                  <a:pt x="25" y="119"/>
                </a:lnTo>
                <a:lnTo>
                  <a:pt x="25" y="119"/>
                </a:lnTo>
                <a:lnTo>
                  <a:pt x="26" y="119"/>
                </a:lnTo>
                <a:lnTo>
                  <a:pt x="28" y="119"/>
                </a:lnTo>
                <a:lnTo>
                  <a:pt x="30" y="119"/>
                </a:lnTo>
                <a:lnTo>
                  <a:pt x="31" y="119"/>
                </a:lnTo>
                <a:lnTo>
                  <a:pt x="33" y="119"/>
                </a:lnTo>
                <a:lnTo>
                  <a:pt x="35" y="119"/>
                </a:lnTo>
                <a:lnTo>
                  <a:pt x="37" y="119"/>
                </a:lnTo>
                <a:lnTo>
                  <a:pt x="38" y="119"/>
                </a:lnTo>
                <a:lnTo>
                  <a:pt x="38" y="117"/>
                </a:lnTo>
                <a:lnTo>
                  <a:pt x="42" y="115"/>
                </a:lnTo>
                <a:lnTo>
                  <a:pt x="43" y="115"/>
                </a:lnTo>
                <a:lnTo>
                  <a:pt x="45" y="113"/>
                </a:lnTo>
                <a:lnTo>
                  <a:pt x="47" y="112"/>
                </a:lnTo>
                <a:lnTo>
                  <a:pt x="49" y="108"/>
                </a:lnTo>
                <a:lnTo>
                  <a:pt x="50" y="108"/>
                </a:lnTo>
                <a:lnTo>
                  <a:pt x="52" y="107"/>
                </a:lnTo>
                <a:lnTo>
                  <a:pt x="54" y="105"/>
                </a:lnTo>
                <a:lnTo>
                  <a:pt x="54" y="103"/>
                </a:lnTo>
                <a:lnTo>
                  <a:pt x="55" y="103"/>
                </a:lnTo>
                <a:lnTo>
                  <a:pt x="55" y="103"/>
                </a:lnTo>
                <a:lnTo>
                  <a:pt x="55" y="100"/>
                </a:lnTo>
                <a:lnTo>
                  <a:pt x="55" y="98"/>
                </a:lnTo>
                <a:lnTo>
                  <a:pt x="54" y="96"/>
                </a:lnTo>
                <a:lnTo>
                  <a:pt x="54" y="94"/>
                </a:lnTo>
                <a:lnTo>
                  <a:pt x="54" y="93"/>
                </a:lnTo>
                <a:lnTo>
                  <a:pt x="54" y="93"/>
                </a:lnTo>
                <a:lnTo>
                  <a:pt x="52" y="89"/>
                </a:lnTo>
                <a:lnTo>
                  <a:pt x="50" y="88"/>
                </a:lnTo>
                <a:lnTo>
                  <a:pt x="50" y="88"/>
                </a:lnTo>
                <a:lnTo>
                  <a:pt x="50" y="86"/>
                </a:lnTo>
                <a:lnTo>
                  <a:pt x="49" y="86"/>
                </a:lnTo>
                <a:lnTo>
                  <a:pt x="49" y="84"/>
                </a:lnTo>
                <a:lnTo>
                  <a:pt x="49" y="82"/>
                </a:lnTo>
                <a:lnTo>
                  <a:pt x="49" y="81"/>
                </a:lnTo>
                <a:lnTo>
                  <a:pt x="50" y="79"/>
                </a:lnTo>
                <a:lnTo>
                  <a:pt x="50" y="77"/>
                </a:lnTo>
                <a:lnTo>
                  <a:pt x="52" y="77"/>
                </a:lnTo>
                <a:lnTo>
                  <a:pt x="52" y="76"/>
                </a:lnTo>
                <a:lnTo>
                  <a:pt x="54" y="76"/>
                </a:lnTo>
                <a:lnTo>
                  <a:pt x="54" y="74"/>
                </a:lnTo>
                <a:lnTo>
                  <a:pt x="54" y="74"/>
                </a:lnTo>
                <a:lnTo>
                  <a:pt x="55" y="74"/>
                </a:lnTo>
                <a:lnTo>
                  <a:pt x="57" y="74"/>
                </a:lnTo>
                <a:lnTo>
                  <a:pt x="59" y="74"/>
                </a:lnTo>
                <a:lnTo>
                  <a:pt x="62" y="74"/>
                </a:lnTo>
                <a:lnTo>
                  <a:pt x="64" y="72"/>
                </a:lnTo>
                <a:lnTo>
                  <a:pt x="66" y="72"/>
                </a:lnTo>
                <a:lnTo>
                  <a:pt x="68" y="72"/>
                </a:lnTo>
                <a:lnTo>
                  <a:pt x="69" y="70"/>
                </a:lnTo>
                <a:lnTo>
                  <a:pt x="69" y="70"/>
                </a:lnTo>
                <a:lnTo>
                  <a:pt x="74" y="70"/>
                </a:lnTo>
                <a:lnTo>
                  <a:pt x="78" y="69"/>
                </a:lnTo>
                <a:lnTo>
                  <a:pt x="81" y="65"/>
                </a:lnTo>
                <a:lnTo>
                  <a:pt x="83" y="65"/>
                </a:lnTo>
                <a:lnTo>
                  <a:pt x="85" y="64"/>
                </a:lnTo>
                <a:lnTo>
                  <a:pt x="85" y="65"/>
                </a:lnTo>
                <a:lnTo>
                  <a:pt x="85" y="65"/>
                </a:lnTo>
                <a:lnTo>
                  <a:pt x="86" y="67"/>
                </a:lnTo>
                <a:lnTo>
                  <a:pt x="90" y="70"/>
                </a:lnTo>
                <a:lnTo>
                  <a:pt x="92" y="74"/>
                </a:lnTo>
                <a:lnTo>
                  <a:pt x="93" y="74"/>
                </a:lnTo>
                <a:lnTo>
                  <a:pt x="93" y="74"/>
                </a:lnTo>
                <a:lnTo>
                  <a:pt x="93" y="77"/>
                </a:lnTo>
                <a:lnTo>
                  <a:pt x="93" y="79"/>
                </a:lnTo>
                <a:lnTo>
                  <a:pt x="93" y="81"/>
                </a:lnTo>
                <a:lnTo>
                  <a:pt x="93" y="82"/>
                </a:lnTo>
                <a:lnTo>
                  <a:pt x="92" y="84"/>
                </a:lnTo>
                <a:lnTo>
                  <a:pt x="90" y="86"/>
                </a:lnTo>
                <a:lnTo>
                  <a:pt x="88" y="88"/>
                </a:lnTo>
                <a:lnTo>
                  <a:pt x="88" y="88"/>
                </a:lnTo>
                <a:lnTo>
                  <a:pt x="85" y="89"/>
                </a:lnTo>
                <a:lnTo>
                  <a:pt x="85" y="91"/>
                </a:lnTo>
                <a:lnTo>
                  <a:pt x="83" y="91"/>
                </a:lnTo>
                <a:lnTo>
                  <a:pt x="81" y="93"/>
                </a:lnTo>
                <a:lnTo>
                  <a:pt x="78" y="100"/>
                </a:lnTo>
                <a:lnTo>
                  <a:pt x="78" y="103"/>
                </a:lnTo>
                <a:lnTo>
                  <a:pt x="78" y="103"/>
                </a:lnTo>
                <a:lnTo>
                  <a:pt x="78" y="105"/>
                </a:lnTo>
                <a:lnTo>
                  <a:pt x="80" y="108"/>
                </a:lnTo>
                <a:lnTo>
                  <a:pt x="83" y="112"/>
                </a:lnTo>
                <a:lnTo>
                  <a:pt x="85" y="113"/>
                </a:lnTo>
                <a:lnTo>
                  <a:pt x="88" y="113"/>
                </a:lnTo>
                <a:lnTo>
                  <a:pt x="90" y="113"/>
                </a:lnTo>
                <a:lnTo>
                  <a:pt x="93" y="113"/>
                </a:lnTo>
                <a:lnTo>
                  <a:pt x="95" y="112"/>
                </a:lnTo>
                <a:lnTo>
                  <a:pt x="98" y="108"/>
                </a:lnTo>
                <a:lnTo>
                  <a:pt x="98" y="107"/>
                </a:lnTo>
                <a:lnTo>
                  <a:pt x="100" y="107"/>
                </a:lnTo>
                <a:lnTo>
                  <a:pt x="100" y="105"/>
                </a:lnTo>
                <a:lnTo>
                  <a:pt x="100" y="103"/>
                </a:lnTo>
                <a:lnTo>
                  <a:pt x="100" y="101"/>
                </a:lnTo>
                <a:lnTo>
                  <a:pt x="102" y="96"/>
                </a:lnTo>
                <a:lnTo>
                  <a:pt x="102" y="94"/>
                </a:lnTo>
                <a:lnTo>
                  <a:pt x="104" y="91"/>
                </a:lnTo>
                <a:lnTo>
                  <a:pt x="104" y="89"/>
                </a:lnTo>
                <a:lnTo>
                  <a:pt x="105" y="88"/>
                </a:lnTo>
                <a:lnTo>
                  <a:pt x="105" y="88"/>
                </a:lnTo>
                <a:lnTo>
                  <a:pt x="105" y="86"/>
                </a:lnTo>
                <a:lnTo>
                  <a:pt x="107" y="86"/>
                </a:lnTo>
                <a:lnTo>
                  <a:pt x="109" y="84"/>
                </a:lnTo>
                <a:lnTo>
                  <a:pt x="112" y="82"/>
                </a:lnTo>
                <a:lnTo>
                  <a:pt x="114" y="81"/>
                </a:lnTo>
                <a:lnTo>
                  <a:pt x="114" y="82"/>
                </a:lnTo>
                <a:lnTo>
                  <a:pt x="117" y="82"/>
                </a:lnTo>
                <a:lnTo>
                  <a:pt x="119" y="82"/>
                </a:lnTo>
                <a:lnTo>
                  <a:pt x="121" y="82"/>
                </a:lnTo>
                <a:lnTo>
                  <a:pt x="126" y="82"/>
                </a:lnTo>
                <a:lnTo>
                  <a:pt x="128" y="82"/>
                </a:lnTo>
                <a:lnTo>
                  <a:pt x="129" y="82"/>
                </a:lnTo>
                <a:lnTo>
                  <a:pt x="133" y="79"/>
                </a:lnTo>
                <a:lnTo>
                  <a:pt x="136" y="76"/>
                </a:lnTo>
                <a:lnTo>
                  <a:pt x="138" y="74"/>
                </a:lnTo>
                <a:lnTo>
                  <a:pt x="145" y="67"/>
                </a:lnTo>
                <a:lnTo>
                  <a:pt x="145" y="65"/>
                </a:lnTo>
                <a:lnTo>
                  <a:pt x="147" y="65"/>
                </a:lnTo>
                <a:lnTo>
                  <a:pt x="150" y="64"/>
                </a:lnTo>
                <a:lnTo>
                  <a:pt x="154" y="62"/>
                </a:lnTo>
                <a:lnTo>
                  <a:pt x="159" y="60"/>
                </a:lnTo>
                <a:lnTo>
                  <a:pt x="160" y="58"/>
                </a:lnTo>
                <a:lnTo>
                  <a:pt x="162" y="58"/>
                </a:lnTo>
                <a:lnTo>
                  <a:pt x="164" y="58"/>
                </a:lnTo>
                <a:lnTo>
                  <a:pt x="166" y="58"/>
                </a:lnTo>
                <a:lnTo>
                  <a:pt x="169" y="58"/>
                </a:lnTo>
                <a:lnTo>
                  <a:pt x="172" y="58"/>
                </a:lnTo>
                <a:lnTo>
                  <a:pt x="174" y="58"/>
                </a:lnTo>
                <a:lnTo>
                  <a:pt x="176" y="58"/>
                </a:lnTo>
                <a:lnTo>
                  <a:pt x="179" y="58"/>
                </a:lnTo>
                <a:lnTo>
                  <a:pt x="181" y="60"/>
                </a:lnTo>
                <a:lnTo>
                  <a:pt x="186" y="62"/>
                </a:lnTo>
                <a:lnTo>
                  <a:pt x="190" y="65"/>
                </a:lnTo>
                <a:lnTo>
                  <a:pt x="191" y="67"/>
                </a:lnTo>
                <a:lnTo>
                  <a:pt x="193" y="69"/>
                </a:lnTo>
                <a:lnTo>
                  <a:pt x="197" y="70"/>
                </a:lnTo>
                <a:lnTo>
                  <a:pt x="200" y="70"/>
                </a:lnTo>
                <a:lnTo>
                  <a:pt x="202" y="70"/>
                </a:lnTo>
                <a:lnTo>
                  <a:pt x="203" y="70"/>
                </a:lnTo>
                <a:lnTo>
                  <a:pt x="205" y="69"/>
                </a:lnTo>
                <a:lnTo>
                  <a:pt x="209" y="67"/>
                </a:lnTo>
                <a:lnTo>
                  <a:pt x="212" y="67"/>
                </a:lnTo>
                <a:lnTo>
                  <a:pt x="214" y="65"/>
                </a:lnTo>
                <a:lnTo>
                  <a:pt x="215" y="65"/>
                </a:lnTo>
                <a:lnTo>
                  <a:pt x="221" y="64"/>
                </a:lnTo>
                <a:lnTo>
                  <a:pt x="221" y="64"/>
                </a:lnTo>
                <a:lnTo>
                  <a:pt x="222" y="64"/>
                </a:lnTo>
                <a:lnTo>
                  <a:pt x="224" y="64"/>
                </a:lnTo>
                <a:lnTo>
                  <a:pt x="227" y="64"/>
                </a:lnTo>
                <a:lnTo>
                  <a:pt x="229" y="64"/>
                </a:lnTo>
                <a:lnTo>
                  <a:pt x="231" y="64"/>
                </a:lnTo>
                <a:lnTo>
                  <a:pt x="234" y="64"/>
                </a:lnTo>
                <a:lnTo>
                  <a:pt x="234" y="65"/>
                </a:lnTo>
                <a:lnTo>
                  <a:pt x="236" y="65"/>
                </a:lnTo>
                <a:lnTo>
                  <a:pt x="238" y="65"/>
                </a:lnTo>
                <a:lnTo>
                  <a:pt x="240" y="65"/>
                </a:lnTo>
                <a:lnTo>
                  <a:pt x="241" y="65"/>
                </a:lnTo>
                <a:lnTo>
                  <a:pt x="243" y="65"/>
                </a:lnTo>
                <a:lnTo>
                  <a:pt x="246" y="65"/>
                </a:lnTo>
                <a:lnTo>
                  <a:pt x="248" y="65"/>
                </a:lnTo>
                <a:lnTo>
                  <a:pt x="250" y="64"/>
                </a:lnTo>
                <a:lnTo>
                  <a:pt x="250" y="64"/>
                </a:lnTo>
                <a:lnTo>
                  <a:pt x="250" y="62"/>
                </a:lnTo>
                <a:lnTo>
                  <a:pt x="252" y="62"/>
                </a:lnTo>
                <a:lnTo>
                  <a:pt x="252" y="60"/>
                </a:lnTo>
                <a:lnTo>
                  <a:pt x="253" y="58"/>
                </a:lnTo>
                <a:lnTo>
                  <a:pt x="253" y="58"/>
                </a:lnTo>
                <a:lnTo>
                  <a:pt x="255" y="57"/>
                </a:lnTo>
                <a:lnTo>
                  <a:pt x="255" y="55"/>
                </a:lnTo>
                <a:lnTo>
                  <a:pt x="255" y="53"/>
                </a:lnTo>
                <a:lnTo>
                  <a:pt x="257" y="51"/>
                </a:lnTo>
                <a:lnTo>
                  <a:pt x="258" y="50"/>
                </a:lnTo>
                <a:lnTo>
                  <a:pt x="258" y="48"/>
                </a:lnTo>
                <a:lnTo>
                  <a:pt x="260" y="48"/>
                </a:lnTo>
                <a:lnTo>
                  <a:pt x="262" y="46"/>
                </a:lnTo>
                <a:lnTo>
                  <a:pt x="264" y="45"/>
                </a:lnTo>
                <a:lnTo>
                  <a:pt x="265" y="45"/>
                </a:lnTo>
                <a:lnTo>
                  <a:pt x="265" y="45"/>
                </a:lnTo>
                <a:lnTo>
                  <a:pt x="267" y="43"/>
                </a:lnTo>
                <a:lnTo>
                  <a:pt x="269" y="43"/>
                </a:lnTo>
                <a:lnTo>
                  <a:pt x="270" y="43"/>
                </a:lnTo>
                <a:lnTo>
                  <a:pt x="272" y="43"/>
                </a:lnTo>
                <a:lnTo>
                  <a:pt x="274" y="43"/>
                </a:lnTo>
                <a:lnTo>
                  <a:pt x="274" y="43"/>
                </a:lnTo>
                <a:lnTo>
                  <a:pt x="276" y="41"/>
                </a:lnTo>
                <a:lnTo>
                  <a:pt x="277" y="41"/>
                </a:lnTo>
                <a:lnTo>
                  <a:pt x="277" y="39"/>
                </a:lnTo>
                <a:lnTo>
                  <a:pt x="277" y="38"/>
                </a:lnTo>
                <a:lnTo>
                  <a:pt x="276" y="38"/>
                </a:lnTo>
                <a:lnTo>
                  <a:pt x="276" y="36"/>
                </a:lnTo>
                <a:lnTo>
                  <a:pt x="277" y="36"/>
                </a:lnTo>
                <a:lnTo>
                  <a:pt x="277" y="34"/>
                </a:lnTo>
                <a:lnTo>
                  <a:pt x="279" y="34"/>
                </a:lnTo>
                <a:lnTo>
                  <a:pt x="281" y="34"/>
                </a:lnTo>
                <a:lnTo>
                  <a:pt x="281" y="34"/>
                </a:lnTo>
                <a:lnTo>
                  <a:pt x="281" y="36"/>
                </a:lnTo>
                <a:lnTo>
                  <a:pt x="283" y="36"/>
                </a:lnTo>
                <a:lnTo>
                  <a:pt x="284" y="34"/>
                </a:lnTo>
                <a:lnTo>
                  <a:pt x="286" y="34"/>
                </a:lnTo>
                <a:lnTo>
                  <a:pt x="288" y="34"/>
                </a:lnTo>
                <a:lnTo>
                  <a:pt x="289" y="34"/>
                </a:lnTo>
                <a:lnTo>
                  <a:pt x="289" y="36"/>
                </a:lnTo>
                <a:lnTo>
                  <a:pt x="291" y="36"/>
                </a:lnTo>
                <a:lnTo>
                  <a:pt x="293" y="38"/>
                </a:lnTo>
                <a:lnTo>
                  <a:pt x="295" y="38"/>
                </a:lnTo>
                <a:lnTo>
                  <a:pt x="295" y="38"/>
                </a:lnTo>
                <a:lnTo>
                  <a:pt x="301" y="38"/>
                </a:lnTo>
                <a:lnTo>
                  <a:pt x="303" y="39"/>
                </a:lnTo>
                <a:lnTo>
                  <a:pt x="305" y="39"/>
                </a:lnTo>
                <a:lnTo>
                  <a:pt x="307" y="39"/>
                </a:lnTo>
                <a:lnTo>
                  <a:pt x="308" y="39"/>
                </a:lnTo>
                <a:lnTo>
                  <a:pt x="310" y="39"/>
                </a:lnTo>
                <a:lnTo>
                  <a:pt x="310" y="39"/>
                </a:lnTo>
                <a:lnTo>
                  <a:pt x="312" y="39"/>
                </a:lnTo>
                <a:lnTo>
                  <a:pt x="313" y="39"/>
                </a:lnTo>
                <a:lnTo>
                  <a:pt x="315" y="39"/>
                </a:lnTo>
                <a:lnTo>
                  <a:pt x="319" y="41"/>
                </a:lnTo>
                <a:lnTo>
                  <a:pt x="320" y="41"/>
                </a:lnTo>
                <a:lnTo>
                  <a:pt x="320" y="43"/>
                </a:lnTo>
                <a:lnTo>
                  <a:pt x="322" y="43"/>
                </a:lnTo>
                <a:lnTo>
                  <a:pt x="324" y="43"/>
                </a:lnTo>
                <a:lnTo>
                  <a:pt x="326" y="45"/>
                </a:lnTo>
                <a:lnTo>
                  <a:pt x="326" y="46"/>
                </a:lnTo>
                <a:lnTo>
                  <a:pt x="329" y="50"/>
                </a:lnTo>
                <a:lnTo>
                  <a:pt x="329" y="53"/>
                </a:lnTo>
                <a:lnTo>
                  <a:pt x="331" y="55"/>
                </a:lnTo>
                <a:lnTo>
                  <a:pt x="332" y="57"/>
                </a:lnTo>
                <a:lnTo>
                  <a:pt x="334" y="57"/>
                </a:lnTo>
                <a:lnTo>
                  <a:pt x="334" y="58"/>
                </a:lnTo>
                <a:lnTo>
                  <a:pt x="336" y="58"/>
                </a:lnTo>
                <a:lnTo>
                  <a:pt x="339" y="58"/>
                </a:lnTo>
                <a:lnTo>
                  <a:pt x="343" y="58"/>
                </a:lnTo>
                <a:lnTo>
                  <a:pt x="348" y="58"/>
                </a:lnTo>
                <a:lnTo>
                  <a:pt x="353" y="58"/>
                </a:lnTo>
                <a:lnTo>
                  <a:pt x="353" y="60"/>
                </a:lnTo>
                <a:lnTo>
                  <a:pt x="360" y="58"/>
                </a:lnTo>
                <a:lnTo>
                  <a:pt x="363" y="58"/>
                </a:lnTo>
                <a:lnTo>
                  <a:pt x="367" y="58"/>
                </a:lnTo>
                <a:lnTo>
                  <a:pt x="370" y="58"/>
                </a:lnTo>
                <a:lnTo>
                  <a:pt x="370" y="57"/>
                </a:lnTo>
                <a:lnTo>
                  <a:pt x="374" y="53"/>
                </a:lnTo>
                <a:lnTo>
                  <a:pt x="375" y="51"/>
                </a:lnTo>
                <a:lnTo>
                  <a:pt x="377" y="50"/>
                </a:lnTo>
                <a:lnTo>
                  <a:pt x="377" y="46"/>
                </a:lnTo>
                <a:lnTo>
                  <a:pt x="377" y="45"/>
                </a:lnTo>
                <a:lnTo>
                  <a:pt x="377" y="43"/>
                </a:lnTo>
                <a:lnTo>
                  <a:pt x="375" y="36"/>
                </a:lnTo>
                <a:lnTo>
                  <a:pt x="374" y="33"/>
                </a:lnTo>
                <a:lnTo>
                  <a:pt x="374" y="31"/>
                </a:lnTo>
                <a:lnTo>
                  <a:pt x="374" y="27"/>
                </a:lnTo>
                <a:lnTo>
                  <a:pt x="372" y="27"/>
                </a:lnTo>
                <a:lnTo>
                  <a:pt x="372" y="26"/>
                </a:lnTo>
                <a:lnTo>
                  <a:pt x="372" y="24"/>
                </a:lnTo>
                <a:lnTo>
                  <a:pt x="372" y="22"/>
                </a:lnTo>
                <a:lnTo>
                  <a:pt x="372" y="19"/>
                </a:lnTo>
                <a:lnTo>
                  <a:pt x="372" y="17"/>
                </a:lnTo>
                <a:lnTo>
                  <a:pt x="372" y="15"/>
                </a:lnTo>
                <a:lnTo>
                  <a:pt x="372" y="12"/>
                </a:lnTo>
                <a:lnTo>
                  <a:pt x="374" y="12"/>
                </a:lnTo>
                <a:lnTo>
                  <a:pt x="374" y="10"/>
                </a:lnTo>
                <a:lnTo>
                  <a:pt x="374" y="8"/>
                </a:lnTo>
                <a:lnTo>
                  <a:pt x="375" y="7"/>
                </a:lnTo>
                <a:lnTo>
                  <a:pt x="377" y="5"/>
                </a:lnTo>
                <a:lnTo>
                  <a:pt x="379" y="3"/>
                </a:lnTo>
                <a:lnTo>
                  <a:pt x="381" y="2"/>
                </a:lnTo>
                <a:lnTo>
                  <a:pt x="382" y="0"/>
                </a:lnTo>
                <a:lnTo>
                  <a:pt x="384"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46" name="Freeform 174"/>
          <p:cNvSpPr>
            <a:spLocks/>
          </p:cNvSpPr>
          <p:nvPr/>
        </p:nvSpPr>
        <p:spPr bwMode="auto">
          <a:xfrm>
            <a:off x="5928123" y="2686050"/>
            <a:ext cx="327422" cy="551260"/>
          </a:xfrm>
          <a:custGeom>
            <a:avLst/>
            <a:gdLst/>
            <a:ahLst/>
            <a:cxnLst>
              <a:cxn ang="0">
                <a:pos x="106" y="0"/>
              </a:cxn>
              <a:cxn ang="0">
                <a:pos x="137" y="0"/>
              </a:cxn>
              <a:cxn ang="0">
                <a:pos x="185" y="2"/>
              </a:cxn>
              <a:cxn ang="0">
                <a:pos x="209" y="4"/>
              </a:cxn>
              <a:cxn ang="0">
                <a:pos x="247" y="4"/>
              </a:cxn>
              <a:cxn ang="0">
                <a:pos x="275" y="23"/>
              </a:cxn>
              <a:cxn ang="0">
                <a:pos x="275" y="57"/>
              </a:cxn>
              <a:cxn ang="0">
                <a:pos x="275" y="81"/>
              </a:cxn>
              <a:cxn ang="0">
                <a:pos x="273" y="131"/>
              </a:cxn>
              <a:cxn ang="0">
                <a:pos x="261" y="145"/>
              </a:cxn>
              <a:cxn ang="0">
                <a:pos x="259" y="171"/>
              </a:cxn>
              <a:cxn ang="0">
                <a:pos x="258" y="190"/>
              </a:cxn>
              <a:cxn ang="0">
                <a:pos x="254" y="205"/>
              </a:cxn>
              <a:cxn ang="0">
                <a:pos x="249" y="231"/>
              </a:cxn>
              <a:cxn ang="0">
                <a:pos x="244" y="248"/>
              </a:cxn>
              <a:cxn ang="0">
                <a:pos x="240" y="267"/>
              </a:cxn>
              <a:cxn ang="0">
                <a:pos x="247" y="277"/>
              </a:cxn>
              <a:cxn ang="0">
                <a:pos x="246" y="288"/>
              </a:cxn>
              <a:cxn ang="0">
                <a:pos x="251" y="293"/>
              </a:cxn>
              <a:cxn ang="0">
                <a:pos x="251" y="303"/>
              </a:cxn>
              <a:cxn ang="0">
                <a:pos x="258" y="308"/>
              </a:cxn>
              <a:cxn ang="0">
                <a:pos x="254" y="319"/>
              </a:cxn>
              <a:cxn ang="0">
                <a:pos x="256" y="327"/>
              </a:cxn>
              <a:cxn ang="0">
                <a:pos x="259" y="332"/>
              </a:cxn>
              <a:cxn ang="0">
                <a:pos x="251" y="339"/>
              </a:cxn>
              <a:cxn ang="0">
                <a:pos x="251" y="344"/>
              </a:cxn>
              <a:cxn ang="0">
                <a:pos x="249" y="348"/>
              </a:cxn>
              <a:cxn ang="0">
                <a:pos x="242" y="356"/>
              </a:cxn>
              <a:cxn ang="0">
                <a:pos x="244" y="367"/>
              </a:cxn>
              <a:cxn ang="0">
                <a:pos x="237" y="377"/>
              </a:cxn>
              <a:cxn ang="0">
                <a:pos x="230" y="386"/>
              </a:cxn>
              <a:cxn ang="0">
                <a:pos x="225" y="394"/>
              </a:cxn>
              <a:cxn ang="0">
                <a:pos x="223" y="403"/>
              </a:cxn>
              <a:cxn ang="0">
                <a:pos x="211" y="411"/>
              </a:cxn>
              <a:cxn ang="0">
                <a:pos x="208" y="422"/>
              </a:cxn>
              <a:cxn ang="0">
                <a:pos x="211" y="453"/>
              </a:cxn>
              <a:cxn ang="0">
                <a:pos x="196" y="463"/>
              </a:cxn>
              <a:cxn ang="0">
                <a:pos x="168" y="448"/>
              </a:cxn>
              <a:cxn ang="0">
                <a:pos x="135" y="441"/>
              </a:cxn>
              <a:cxn ang="0">
                <a:pos x="135" y="408"/>
              </a:cxn>
              <a:cxn ang="0">
                <a:pos x="111" y="394"/>
              </a:cxn>
              <a:cxn ang="0">
                <a:pos x="99" y="386"/>
              </a:cxn>
              <a:cxn ang="0">
                <a:pos x="99" y="363"/>
              </a:cxn>
              <a:cxn ang="0">
                <a:pos x="113" y="341"/>
              </a:cxn>
              <a:cxn ang="0">
                <a:pos x="94" y="329"/>
              </a:cxn>
              <a:cxn ang="0">
                <a:pos x="77" y="322"/>
              </a:cxn>
              <a:cxn ang="0">
                <a:pos x="70" y="303"/>
              </a:cxn>
              <a:cxn ang="0">
                <a:pos x="53" y="284"/>
              </a:cxn>
              <a:cxn ang="0">
                <a:pos x="51" y="260"/>
              </a:cxn>
              <a:cxn ang="0">
                <a:pos x="32" y="239"/>
              </a:cxn>
              <a:cxn ang="0">
                <a:pos x="15" y="224"/>
              </a:cxn>
              <a:cxn ang="0">
                <a:pos x="1" y="208"/>
              </a:cxn>
              <a:cxn ang="0">
                <a:pos x="6" y="202"/>
              </a:cxn>
              <a:cxn ang="0">
                <a:pos x="3" y="195"/>
              </a:cxn>
              <a:cxn ang="0">
                <a:pos x="15" y="164"/>
              </a:cxn>
              <a:cxn ang="0">
                <a:pos x="34" y="116"/>
              </a:cxn>
              <a:cxn ang="0">
                <a:pos x="53" y="71"/>
              </a:cxn>
              <a:cxn ang="0">
                <a:pos x="65" y="40"/>
              </a:cxn>
              <a:cxn ang="0">
                <a:pos x="75" y="14"/>
              </a:cxn>
            </a:cxnLst>
            <a:rect l="0" t="0" r="r" b="b"/>
            <a:pathLst>
              <a:path w="275" h="463">
                <a:moveTo>
                  <a:pt x="80" y="0"/>
                </a:moveTo>
                <a:lnTo>
                  <a:pt x="84" y="0"/>
                </a:lnTo>
                <a:lnTo>
                  <a:pt x="89" y="0"/>
                </a:lnTo>
                <a:lnTo>
                  <a:pt x="91" y="0"/>
                </a:lnTo>
                <a:lnTo>
                  <a:pt x="92" y="0"/>
                </a:lnTo>
                <a:lnTo>
                  <a:pt x="96" y="0"/>
                </a:lnTo>
                <a:lnTo>
                  <a:pt x="98" y="0"/>
                </a:lnTo>
                <a:lnTo>
                  <a:pt x="101" y="0"/>
                </a:lnTo>
                <a:lnTo>
                  <a:pt x="103" y="0"/>
                </a:lnTo>
                <a:lnTo>
                  <a:pt x="104" y="0"/>
                </a:lnTo>
                <a:lnTo>
                  <a:pt x="106" y="0"/>
                </a:lnTo>
                <a:lnTo>
                  <a:pt x="108" y="0"/>
                </a:lnTo>
                <a:lnTo>
                  <a:pt x="111" y="0"/>
                </a:lnTo>
                <a:lnTo>
                  <a:pt x="113" y="0"/>
                </a:lnTo>
                <a:lnTo>
                  <a:pt x="115" y="0"/>
                </a:lnTo>
                <a:lnTo>
                  <a:pt x="117" y="0"/>
                </a:lnTo>
                <a:lnTo>
                  <a:pt x="118" y="0"/>
                </a:lnTo>
                <a:lnTo>
                  <a:pt x="120" y="0"/>
                </a:lnTo>
                <a:lnTo>
                  <a:pt x="129" y="0"/>
                </a:lnTo>
                <a:lnTo>
                  <a:pt x="134" y="0"/>
                </a:lnTo>
                <a:lnTo>
                  <a:pt x="135" y="0"/>
                </a:lnTo>
                <a:lnTo>
                  <a:pt x="137" y="0"/>
                </a:lnTo>
                <a:lnTo>
                  <a:pt x="144" y="0"/>
                </a:lnTo>
                <a:lnTo>
                  <a:pt x="146" y="0"/>
                </a:lnTo>
                <a:lnTo>
                  <a:pt x="151" y="0"/>
                </a:lnTo>
                <a:lnTo>
                  <a:pt x="156" y="0"/>
                </a:lnTo>
                <a:lnTo>
                  <a:pt x="158" y="0"/>
                </a:lnTo>
                <a:lnTo>
                  <a:pt x="160" y="2"/>
                </a:lnTo>
                <a:lnTo>
                  <a:pt x="163" y="2"/>
                </a:lnTo>
                <a:lnTo>
                  <a:pt x="166" y="2"/>
                </a:lnTo>
                <a:lnTo>
                  <a:pt x="173" y="2"/>
                </a:lnTo>
                <a:lnTo>
                  <a:pt x="175" y="2"/>
                </a:lnTo>
                <a:lnTo>
                  <a:pt x="185" y="2"/>
                </a:lnTo>
                <a:lnTo>
                  <a:pt x="189" y="2"/>
                </a:lnTo>
                <a:lnTo>
                  <a:pt x="194" y="2"/>
                </a:lnTo>
                <a:lnTo>
                  <a:pt x="196" y="2"/>
                </a:lnTo>
                <a:lnTo>
                  <a:pt x="197" y="2"/>
                </a:lnTo>
                <a:lnTo>
                  <a:pt x="197" y="2"/>
                </a:lnTo>
                <a:lnTo>
                  <a:pt x="199" y="4"/>
                </a:lnTo>
                <a:lnTo>
                  <a:pt x="201" y="4"/>
                </a:lnTo>
                <a:lnTo>
                  <a:pt x="203" y="4"/>
                </a:lnTo>
                <a:lnTo>
                  <a:pt x="204" y="4"/>
                </a:lnTo>
                <a:lnTo>
                  <a:pt x="206" y="4"/>
                </a:lnTo>
                <a:lnTo>
                  <a:pt x="209" y="4"/>
                </a:lnTo>
                <a:lnTo>
                  <a:pt x="211" y="4"/>
                </a:lnTo>
                <a:lnTo>
                  <a:pt x="211" y="4"/>
                </a:lnTo>
                <a:lnTo>
                  <a:pt x="213" y="4"/>
                </a:lnTo>
                <a:lnTo>
                  <a:pt x="215" y="4"/>
                </a:lnTo>
                <a:lnTo>
                  <a:pt x="216" y="4"/>
                </a:lnTo>
                <a:lnTo>
                  <a:pt x="220" y="4"/>
                </a:lnTo>
                <a:lnTo>
                  <a:pt x="227" y="4"/>
                </a:lnTo>
                <a:lnTo>
                  <a:pt x="230" y="4"/>
                </a:lnTo>
                <a:lnTo>
                  <a:pt x="237" y="4"/>
                </a:lnTo>
                <a:lnTo>
                  <a:pt x="242" y="4"/>
                </a:lnTo>
                <a:lnTo>
                  <a:pt x="247" y="4"/>
                </a:lnTo>
                <a:lnTo>
                  <a:pt x="252" y="5"/>
                </a:lnTo>
                <a:lnTo>
                  <a:pt x="254" y="5"/>
                </a:lnTo>
                <a:lnTo>
                  <a:pt x="258" y="5"/>
                </a:lnTo>
                <a:lnTo>
                  <a:pt x="258" y="5"/>
                </a:lnTo>
                <a:lnTo>
                  <a:pt x="259" y="5"/>
                </a:lnTo>
                <a:lnTo>
                  <a:pt x="263" y="5"/>
                </a:lnTo>
                <a:lnTo>
                  <a:pt x="266" y="5"/>
                </a:lnTo>
                <a:lnTo>
                  <a:pt x="275" y="5"/>
                </a:lnTo>
                <a:lnTo>
                  <a:pt x="275" y="9"/>
                </a:lnTo>
                <a:lnTo>
                  <a:pt x="275" y="16"/>
                </a:lnTo>
                <a:lnTo>
                  <a:pt x="275" y="23"/>
                </a:lnTo>
                <a:lnTo>
                  <a:pt x="275" y="24"/>
                </a:lnTo>
                <a:lnTo>
                  <a:pt x="275" y="30"/>
                </a:lnTo>
                <a:lnTo>
                  <a:pt x="275" y="36"/>
                </a:lnTo>
                <a:lnTo>
                  <a:pt x="275" y="40"/>
                </a:lnTo>
                <a:lnTo>
                  <a:pt x="275" y="40"/>
                </a:lnTo>
                <a:lnTo>
                  <a:pt x="275" y="43"/>
                </a:lnTo>
                <a:lnTo>
                  <a:pt x="275" y="47"/>
                </a:lnTo>
                <a:lnTo>
                  <a:pt x="275" y="50"/>
                </a:lnTo>
                <a:lnTo>
                  <a:pt x="275" y="54"/>
                </a:lnTo>
                <a:lnTo>
                  <a:pt x="275" y="55"/>
                </a:lnTo>
                <a:lnTo>
                  <a:pt x="275" y="57"/>
                </a:lnTo>
                <a:lnTo>
                  <a:pt x="275" y="59"/>
                </a:lnTo>
                <a:lnTo>
                  <a:pt x="275" y="60"/>
                </a:lnTo>
                <a:lnTo>
                  <a:pt x="275" y="64"/>
                </a:lnTo>
                <a:lnTo>
                  <a:pt x="275" y="67"/>
                </a:lnTo>
                <a:lnTo>
                  <a:pt x="275" y="69"/>
                </a:lnTo>
                <a:lnTo>
                  <a:pt x="275" y="69"/>
                </a:lnTo>
                <a:lnTo>
                  <a:pt x="275" y="71"/>
                </a:lnTo>
                <a:lnTo>
                  <a:pt x="275" y="73"/>
                </a:lnTo>
                <a:lnTo>
                  <a:pt x="275" y="74"/>
                </a:lnTo>
                <a:lnTo>
                  <a:pt x="275" y="78"/>
                </a:lnTo>
                <a:lnTo>
                  <a:pt x="275" y="81"/>
                </a:lnTo>
                <a:lnTo>
                  <a:pt x="273" y="88"/>
                </a:lnTo>
                <a:lnTo>
                  <a:pt x="273" y="90"/>
                </a:lnTo>
                <a:lnTo>
                  <a:pt x="273" y="91"/>
                </a:lnTo>
                <a:lnTo>
                  <a:pt x="273" y="93"/>
                </a:lnTo>
                <a:lnTo>
                  <a:pt x="273" y="98"/>
                </a:lnTo>
                <a:lnTo>
                  <a:pt x="273" y="104"/>
                </a:lnTo>
                <a:lnTo>
                  <a:pt x="273" y="109"/>
                </a:lnTo>
                <a:lnTo>
                  <a:pt x="273" y="117"/>
                </a:lnTo>
                <a:lnTo>
                  <a:pt x="273" y="122"/>
                </a:lnTo>
                <a:lnTo>
                  <a:pt x="273" y="126"/>
                </a:lnTo>
                <a:lnTo>
                  <a:pt x="273" y="131"/>
                </a:lnTo>
                <a:lnTo>
                  <a:pt x="273" y="134"/>
                </a:lnTo>
                <a:lnTo>
                  <a:pt x="273" y="136"/>
                </a:lnTo>
                <a:lnTo>
                  <a:pt x="273" y="140"/>
                </a:lnTo>
                <a:lnTo>
                  <a:pt x="271" y="140"/>
                </a:lnTo>
                <a:lnTo>
                  <a:pt x="271" y="140"/>
                </a:lnTo>
                <a:lnTo>
                  <a:pt x="266" y="140"/>
                </a:lnTo>
                <a:lnTo>
                  <a:pt x="264" y="140"/>
                </a:lnTo>
                <a:lnTo>
                  <a:pt x="261" y="140"/>
                </a:lnTo>
                <a:lnTo>
                  <a:pt x="261" y="141"/>
                </a:lnTo>
                <a:lnTo>
                  <a:pt x="259" y="145"/>
                </a:lnTo>
                <a:lnTo>
                  <a:pt x="261" y="145"/>
                </a:lnTo>
                <a:lnTo>
                  <a:pt x="261" y="147"/>
                </a:lnTo>
                <a:lnTo>
                  <a:pt x="261" y="150"/>
                </a:lnTo>
                <a:lnTo>
                  <a:pt x="261" y="153"/>
                </a:lnTo>
                <a:lnTo>
                  <a:pt x="259" y="157"/>
                </a:lnTo>
                <a:lnTo>
                  <a:pt x="259" y="160"/>
                </a:lnTo>
                <a:lnTo>
                  <a:pt x="259" y="160"/>
                </a:lnTo>
                <a:lnTo>
                  <a:pt x="258" y="164"/>
                </a:lnTo>
                <a:lnTo>
                  <a:pt x="258" y="165"/>
                </a:lnTo>
                <a:lnTo>
                  <a:pt x="256" y="169"/>
                </a:lnTo>
                <a:lnTo>
                  <a:pt x="259" y="169"/>
                </a:lnTo>
                <a:lnTo>
                  <a:pt x="259" y="171"/>
                </a:lnTo>
                <a:lnTo>
                  <a:pt x="261" y="169"/>
                </a:lnTo>
                <a:lnTo>
                  <a:pt x="261" y="171"/>
                </a:lnTo>
                <a:lnTo>
                  <a:pt x="261" y="174"/>
                </a:lnTo>
                <a:lnTo>
                  <a:pt x="263" y="174"/>
                </a:lnTo>
                <a:lnTo>
                  <a:pt x="259" y="176"/>
                </a:lnTo>
                <a:lnTo>
                  <a:pt x="259" y="181"/>
                </a:lnTo>
                <a:lnTo>
                  <a:pt x="258" y="183"/>
                </a:lnTo>
                <a:lnTo>
                  <a:pt x="258" y="184"/>
                </a:lnTo>
                <a:lnTo>
                  <a:pt x="258" y="190"/>
                </a:lnTo>
                <a:lnTo>
                  <a:pt x="258" y="188"/>
                </a:lnTo>
                <a:lnTo>
                  <a:pt x="258" y="190"/>
                </a:lnTo>
                <a:lnTo>
                  <a:pt x="258" y="193"/>
                </a:lnTo>
                <a:lnTo>
                  <a:pt x="258" y="195"/>
                </a:lnTo>
                <a:lnTo>
                  <a:pt x="258" y="200"/>
                </a:lnTo>
                <a:lnTo>
                  <a:pt x="258" y="202"/>
                </a:lnTo>
                <a:lnTo>
                  <a:pt x="256" y="203"/>
                </a:lnTo>
                <a:lnTo>
                  <a:pt x="256" y="205"/>
                </a:lnTo>
                <a:lnTo>
                  <a:pt x="256" y="205"/>
                </a:lnTo>
                <a:lnTo>
                  <a:pt x="256" y="205"/>
                </a:lnTo>
                <a:lnTo>
                  <a:pt x="254" y="205"/>
                </a:lnTo>
                <a:lnTo>
                  <a:pt x="254" y="203"/>
                </a:lnTo>
                <a:lnTo>
                  <a:pt x="254" y="205"/>
                </a:lnTo>
                <a:lnTo>
                  <a:pt x="252" y="205"/>
                </a:lnTo>
                <a:lnTo>
                  <a:pt x="254" y="205"/>
                </a:lnTo>
                <a:lnTo>
                  <a:pt x="254" y="205"/>
                </a:lnTo>
                <a:lnTo>
                  <a:pt x="252" y="205"/>
                </a:lnTo>
                <a:lnTo>
                  <a:pt x="252" y="207"/>
                </a:lnTo>
                <a:lnTo>
                  <a:pt x="256" y="214"/>
                </a:lnTo>
                <a:lnTo>
                  <a:pt x="254" y="215"/>
                </a:lnTo>
                <a:lnTo>
                  <a:pt x="252" y="220"/>
                </a:lnTo>
                <a:lnTo>
                  <a:pt x="251" y="224"/>
                </a:lnTo>
                <a:lnTo>
                  <a:pt x="249" y="227"/>
                </a:lnTo>
                <a:lnTo>
                  <a:pt x="249" y="231"/>
                </a:lnTo>
                <a:lnTo>
                  <a:pt x="249" y="234"/>
                </a:lnTo>
                <a:lnTo>
                  <a:pt x="251" y="238"/>
                </a:lnTo>
                <a:lnTo>
                  <a:pt x="249" y="238"/>
                </a:lnTo>
                <a:lnTo>
                  <a:pt x="249" y="243"/>
                </a:lnTo>
                <a:lnTo>
                  <a:pt x="249" y="245"/>
                </a:lnTo>
                <a:lnTo>
                  <a:pt x="247" y="246"/>
                </a:lnTo>
                <a:lnTo>
                  <a:pt x="247" y="248"/>
                </a:lnTo>
                <a:lnTo>
                  <a:pt x="246" y="248"/>
                </a:lnTo>
                <a:lnTo>
                  <a:pt x="246" y="246"/>
                </a:lnTo>
                <a:lnTo>
                  <a:pt x="244" y="246"/>
                </a:lnTo>
                <a:lnTo>
                  <a:pt x="244" y="248"/>
                </a:lnTo>
                <a:lnTo>
                  <a:pt x="244" y="250"/>
                </a:lnTo>
                <a:lnTo>
                  <a:pt x="246" y="250"/>
                </a:lnTo>
                <a:lnTo>
                  <a:pt x="246" y="250"/>
                </a:lnTo>
                <a:lnTo>
                  <a:pt x="247" y="250"/>
                </a:lnTo>
                <a:lnTo>
                  <a:pt x="247" y="251"/>
                </a:lnTo>
                <a:lnTo>
                  <a:pt x="246" y="258"/>
                </a:lnTo>
                <a:lnTo>
                  <a:pt x="242" y="262"/>
                </a:lnTo>
                <a:lnTo>
                  <a:pt x="242" y="263"/>
                </a:lnTo>
                <a:lnTo>
                  <a:pt x="242" y="265"/>
                </a:lnTo>
                <a:lnTo>
                  <a:pt x="242" y="265"/>
                </a:lnTo>
                <a:lnTo>
                  <a:pt x="240" y="267"/>
                </a:lnTo>
                <a:lnTo>
                  <a:pt x="240" y="269"/>
                </a:lnTo>
                <a:lnTo>
                  <a:pt x="242" y="267"/>
                </a:lnTo>
                <a:lnTo>
                  <a:pt x="242" y="267"/>
                </a:lnTo>
                <a:lnTo>
                  <a:pt x="244" y="267"/>
                </a:lnTo>
                <a:lnTo>
                  <a:pt x="246" y="270"/>
                </a:lnTo>
                <a:lnTo>
                  <a:pt x="247" y="270"/>
                </a:lnTo>
                <a:lnTo>
                  <a:pt x="247" y="272"/>
                </a:lnTo>
                <a:lnTo>
                  <a:pt x="246" y="274"/>
                </a:lnTo>
                <a:lnTo>
                  <a:pt x="246" y="276"/>
                </a:lnTo>
                <a:lnTo>
                  <a:pt x="247" y="276"/>
                </a:lnTo>
                <a:lnTo>
                  <a:pt x="247" y="277"/>
                </a:lnTo>
                <a:lnTo>
                  <a:pt x="247" y="279"/>
                </a:lnTo>
                <a:lnTo>
                  <a:pt x="249" y="279"/>
                </a:lnTo>
                <a:lnTo>
                  <a:pt x="252" y="277"/>
                </a:lnTo>
                <a:lnTo>
                  <a:pt x="252" y="279"/>
                </a:lnTo>
                <a:lnTo>
                  <a:pt x="252" y="281"/>
                </a:lnTo>
                <a:lnTo>
                  <a:pt x="252" y="281"/>
                </a:lnTo>
                <a:lnTo>
                  <a:pt x="249" y="281"/>
                </a:lnTo>
                <a:lnTo>
                  <a:pt x="247" y="281"/>
                </a:lnTo>
                <a:lnTo>
                  <a:pt x="247" y="282"/>
                </a:lnTo>
                <a:lnTo>
                  <a:pt x="246" y="286"/>
                </a:lnTo>
                <a:lnTo>
                  <a:pt x="246" y="288"/>
                </a:lnTo>
                <a:lnTo>
                  <a:pt x="246" y="289"/>
                </a:lnTo>
                <a:lnTo>
                  <a:pt x="246" y="291"/>
                </a:lnTo>
                <a:lnTo>
                  <a:pt x="244" y="293"/>
                </a:lnTo>
                <a:lnTo>
                  <a:pt x="244" y="294"/>
                </a:lnTo>
                <a:lnTo>
                  <a:pt x="244" y="293"/>
                </a:lnTo>
                <a:lnTo>
                  <a:pt x="244" y="294"/>
                </a:lnTo>
                <a:lnTo>
                  <a:pt x="246" y="294"/>
                </a:lnTo>
                <a:lnTo>
                  <a:pt x="247" y="294"/>
                </a:lnTo>
                <a:lnTo>
                  <a:pt x="249" y="293"/>
                </a:lnTo>
                <a:lnTo>
                  <a:pt x="251" y="291"/>
                </a:lnTo>
                <a:lnTo>
                  <a:pt x="251" y="293"/>
                </a:lnTo>
                <a:lnTo>
                  <a:pt x="252" y="293"/>
                </a:lnTo>
                <a:lnTo>
                  <a:pt x="252" y="294"/>
                </a:lnTo>
                <a:lnTo>
                  <a:pt x="252" y="294"/>
                </a:lnTo>
                <a:lnTo>
                  <a:pt x="252" y="296"/>
                </a:lnTo>
                <a:lnTo>
                  <a:pt x="252" y="298"/>
                </a:lnTo>
                <a:lnTo>
                  <a:pt x="252" y="300"/>
                </a:lnTo>
                <a:lnTo>
                  <a:pt x="251" y="300"/>
                </a:lnTo>
                <a:lnTo>
                  <a:pt x="249" y="300"/>
                </a:lnTo>
                <a:lnTo>
                  <a:pt x="249" y="301"/>
                </a:lnTo>
                <a:lnTo>
                  <a:pt x="249" y="303"/>
                </a:lnTo>
                <a:lnTo>
                  <a:pt x="251" y="303"/>
                </a:lnTo>
                <a:lnTo>
                  <a:pt x="252" y="303"/>
                </a:lnTo>
                <a:lnTo>
                  <a:pt x="252" y="301"/>
                </a:lnTo>
                <a:lnTo>
                  <a:pt x="254" y="301"/>
                </a:lnTo>
                <a:lnTo>
                  <a:pt x="254" y="303"/>
                </a:lnTo>
                <a:lnTo>
                  <a:pt x="254" y="305"/>
                </a:lnTo>
                <a:lnTo>
                  <a:pt x="254" y="307"/>
                </a:lnTo>
                <a:lnTo>
                  <a:pt x="252" y="307"/>
                </a:lnTo>
                <a:lnTo>
                  <a:pt x="252" y="308"/>
                </a:lnTo>
                <a:lnTo>
                  <a:pt x="254" y="308"/>
                </a:lnTo>
                <a:lnTo>
                  <a:pt x="256" y="308"/>
                </a:lnTo>
                <a:lnTo>
                  <a:pt x="258" y="308"/>
                </a:lnTo>
                <a:lnTo>
                  <a:pt x="258" y="310"/>
                </a:lnTo>
                <a:lnTo>
                  <a:pt x="258" y="310"/>
                </a:lnTo>
                <a:lnTo>
                  <a:pt x="256" y="310"/>
                </a:lnTo>
                <a:lnTo>
                  <a:pt x="254" y="312"/>
                </a:lnTo>
                <a:lnTo>
                  <a:pt x="252" y="312"/>
                </a:lnTo>
                <a:lnTo>
                  <a:pt x="251" y="312"/>
                </a:lnTo>
                <a:lnTo>
                  <a:pt x="251" y="313"/>
                </a:lnTo>
                <a:lnTo>
                  <a:pt x="251" y="315"/>
                </a:lnTo>
                <a:lnTo>
                  <a:pt x="252" y="315"/>
                </a:lnTo>
                <a:lnTo>
                  <a:pt x="254" y="317"/>
                </a:lnTo>
                <a:lnTo>
                  <a:pt x="254" y="319"/>
                </a:lnTo>
                <a:lnTo>
                  <a:pt x="252" y="320"/>
                </a:lnTo>
                <a:lnTo>
                  <a:pt x="251" y="320"/>
                </a:lnTo>
                <a:lnTo>
                  <a:pt x="251" y="322"/>
                </a:lnTo>
                <a:lnTo>
                  <a:pt x="249" y="322"/>
                </a:lnTo>
                <a:lnTo>
                  <a:pt x="251" y="324"/>
                </a:lnTo>
                <a:lnTo>
                  <a:pt x="251" y="325"/>
                </a:lnTo>
                <a:lnTo>
                  <a:pt x="252" y="325"/>
                </a:lnTo>
                <a:lnTo>
                  <a:pt x="254" y="325"/>
                </a:lnTo>
                <a:lnTo>
                  <a:pt x="256" y="325"/>
                </a:lnTo>
                <a:lnTo>
                  <a:pt x="256" y="325"/>
                </a:lnTo>
                <a:lnTo>
                  <a:pt x="256" y="327"/>
                </a:lnTo>
                <a:lnTo>
                  <a:pt x="256" y="329"/>
                </a:lnTo>
                <a:lnTo>
                  <a:pt x="254" y="331"/>
                </a:lnTo>
                <a:lnTo>
                  <a:pt x="254" y="332"/>
                </a:lnTo>
                <a:lnTo>
                  <a:pt x="256" y="332"/>
                </a:lnTo>
                <a:lnTo>
                  <a:pt x="256" y="331"/>
                </a:lnTo>
                <a:lnTo>
                  <a:pt x="258" y="331"/>
                </a:lnTo>
                <a:lnTo>
                  <a:pt x="258" y="331"/>
                </a:lnTo>
                <a:lnTo>
                  <a:pt x="258" y="329"/>
                </a:lnTo>
                <a:lnTo>
                  <a:pt x="259" y="329"/>
                </a:lnTo>
                <a:lnTo>
                  <a:pt x="259" y="331"/>
                </a:lnTo>
                <a:lnTo>
                  <a:pt x="259" y="332"/>
                </a:lnTo>
                <a:lnTo>
                  <a:pt x="259" y="334"/>
                </a:lnTo>
                <a:lnTo>
                  <a:pt x="258" y="334"/>
                </a:lnTo>
                <a:lnTo>
                  <a:pt x="258" y="334"/>
                </a:lnTo>
                <a:lnTo>
                  <a:pt x="258" y="332"/>
                </a:lnTo>
                <a:lnTo>
                  <a:pt x="256" y="334"/>
                </a:lnTo>
                <a:lnTo>
                  <a:pt x="258" y="336"/>
                </a:lnTo>
                <a:lnTo>
                  <a:pt x="258" y="337"/>
                </a:lnTo>
                <a:lnTo>
                  <a:pt x="256" y="339"/>
                </a:lnTo>
                <a:lnTo>
                  <a:pt x="254" y="339"/>
                </a:lnTo>
                <a:lnTo>
                  <a:pt x="252" y="339"/>
                </a:lnTo>
                <a:lnTo>
                  <a:pt x="251" y="339"/>
                </a:lnTo>
                <a:lnTo>
                  <a:pt x="251" y="341"/>
                </a:lnTo>
                <a:lnTo>
                  <a:pt x="252" y="341"/>
                </a:lnTo>
                <a:lnTo>
                  <a:pt x="252" y="341"/>
                </a:lnTo>
                <a:lnTo>
                  <a:pt x="252" y="343"/>
                </a:lnTo>
                <a:lnTo>
                  <a:pt x="254" y="343"/>
                </a:lnTo>
                <a:lnTo>
                  <a:pt x="256" y="344"/>
                </a:lnTo>
                <a:lnTo>
                  <a:pt x="256" y="346"/>
                </a:lnTo>
                <a:lnTo>
                  <a:pt x="254" y="346"/>
                </a:lnTo>
                <a:lnTo>
                  <a:pt x="252" y="346"/>
                </a:lnTo>
                <a:lnTo>
                  <a:pt x="252" y="344"/>
                </a:lnTo>
                <a:lnTo>
                  <a:pt x="251" y="344"/>
                </a:lnTo>
                <a:lnTo>
                  <a:pt x="251" y="343"/>
                </a:lnTo>
                <a:lnTo>
                  <a:pt x="251" y="341"/>
                </a:lnTo>
                <a:lnTo>
                  <a:pt x="251" y="341"/>
                </a:lnTo>
                <a:lnTo>
                  <a:pt x="249" y="341"/>
                </a:lnTo>
                <a:lnTo>
                  <a:pt x="247" y="341"/>
                </a:lnTo>
                <a:lnTo>
                  <a:pt x="247" y="341"/>
                </a:lnTo>
                <a:lnTo>
                  <a:pt x="246" y="343"/>
                </a:lnTo>
                <a:lnTo>
                  <a:pt x="247" y="344"/>
                </a:lnTo>
                <a:lnTo>
                  <a:pt x="247" y="346"/>
                </a:lnTo>
                <a:lnTo>
                  <a:pt x="249" y="346"/>
                </a:lnTo>
                <a:lnTo>
                  <a:pt x="249" y="348"/>
                </a:lnTo>
                <a:lnTo>
                  <a:pt x="249" y="350"/>
                </a:lnTo>
                <a:lnTo>
                  <a:pt x="247" y="350"/>
                </a:lnTo>
                <a:lnTo>
                  <a:pt x="246" y="351"/>
                </a:lnTo>
                <a:lnTo>
                  <a:pt x="246" y="353"/>
                </a:lnTo>
                <a:lnTo>
                  <a:pt x="246" y="355"/>
                </a:lnTo>
                <a:lnTo>
                  <a:pt x="247" y="355"/>
                </a:lnTo>
                <a:lnTo>
                  <a:pt x="247" y="355"/>
                </a:lnTo>
                <a:lnTo>
                  <a:pt x="246" y="355"/>
                </a:lnTo>
                <a:lnTo>
                  <a:pt x="244" y="355"/>
                </a:lnTo>
                <a:lnTo>
                  <a:pt x="242" y="355"/>
                </a:lnTo>
                <a:lnTo>
                  <a:pt x="242" y="356"/>
                </a:lnTo>
                <a:lnTo>
                  <a:pt x="244" y="356"/>
                </a:lnTo>
                <a:lnTo>
                  <a:pt x="244" y="358"/>
                </a:lnTo>
                <a:lnTo>
                  <a:pt x="242" y="358"/>
                </a:lnTo>
                <a:lnTo>
                  <a:pt x="242" y="360"/>
                </a:lnTo>
                <a:lnTo>
                  <a:pt x="242" y="360"/>
                </a:lnTo>
                <a:lnTo>
                  <a:pt x="242" y="362"/>
                </a:lnTo>
                <a:lnTo>
                  <a:pt x="242" y="362"/>
                </a:lnTo>
                <a:lnTo>
                  <a:pt x="244" y="362"/>
                </a:lnTo>
                <a:lnTo>
                  <a:pt x="244" y="363"/>
                </a:lnTo>
                <a:lnTo>
                  <a:pt x="244" y="365"/>
                </a:lnTo>
                <a:lnTo>
                  <a:pt x="244" y="367"/>
                </a:lnTo>
                <a:lnTo>
                  <a:pt x="244" y="368"/>
                </a:lnTo>
                <a:lnTo>
                  <a:pt x="244" y="370"/>
                </a:lnTo>
                <a:lnTo>
                  <a:pt x="244" y="370"/>
                </a:lnTo>
                <a:lnTo>
                  <a:pt x="242" y="370"/>
                </a:lnTo>
                <a:lnTo>
                  <a:pt x="242" y="370"/>
                </a:lnTo>
                <a:lnTo>
                  <a:pt x="240" y="370"/>
                </a:lnTo>
                <a:lnTo>
                  <a:pt x="240" y="370"/>
                </a:lnTo>
                <a:lnTo>
                  <a:pt x="240" y="370"/>
                </a:lnTo>
                <a:lnTo>
                  <a:pt x="239" y="374"/>
                </a:lnTo>
                <a:lnTo>
                  <a:pt x="237" y="375"/>
                </a:lnTo>
                <a:lnTo>
                  <a:pt x="237" y="377"/>
                </a:lnTo>
                <a:lnTo>
                  <a:pt x="237" y="379"/>
                </a:lnTo>
                <a:lnTo>
                  <a:pt x="235" y="379"/>
                </a:lnTo>
                <a:lnTo>
                  <a:pt x="233" y="380"/>
                </a:lnTo>
                <a:lnTo>
                  <a:pt x="232" y="380"/>
                </a:lnTo>
                <a:lnTo>
                  <a:pt x="232" y="382"/>
                </a:lnTo>
                <a:lnTo>
                  <a:pt x="233" y="382"/>
                </a:lnTo>
                <a:lnTo>
                  <a:pt x="233" y="384"/>
                </a:lnTo>
                <a:lnTo>
                  <a:pt x="232" y="384"/>
                </a:lnTo>
                <a:lnTo>
                  <a:pt x="230" y="384"/>
                </a:lnTo>
                <a:lnTo>
                  <a:pt x="230" y="386"/>
                </a:lnTo>
                <a:lnTo>
                  <a:pt x="230" y="386"/>
                </a:lnTo>
                <a:lnTo>
                  <a:pt x="232" y="386"/>
                </a:lnTo>
                <a:lnTo>
                  <a:pt x="233" y="387"/>
                </a:lnTo>
                <a:lnTo>
                  <a:pt x="233" y="389"/>
                </a:lnTo>
                <a:lnTo>
                  <a:pt x="233" y="391"/>
                </a:lnTo>
                <a:lnTo>
                  <a:pt x="232" y="391"/>
                </a:lnTo>
                <a:lnTo>
                  <a:pt x="230" y="393"/>
                </a:lnTo>
                <a:lnTo>
                  <a:pt x="228" y="393"/>
                </a:lnTo>
                <a:lnTo>
                  <a:pt x="227" y="393"/>
                </a:lnTo>
                <a:lnTo>
                  <a:pt x="227" y="393"/>
                </a:lnTo>
                <a:lnTo>
                  <a:pt x="225" y="393"/>
                </a:lnTo>
                <a:lnTo>
                  <a:pt x="225" y="394"/>
                </a:lnTo>
                <a:lnTo>
                  <a:pt x="225" y="396"/>
                </a:lnTo>
                <a:lnTo>
                  <a:pt x="227" y="396"/>
                </a:lnTo>
                <a:lnTo>
                  <a:pt x="227" y="398"/>
                </a:lnTo>
                <a:lnTo>
                  <a:pt x="227" y="398"/>
                </a:lnTo>
                <a:lnTo>
                  <a:pt x="227" y="398"/>
                </a:lnTo>
                <a:lnTo>
                  <a:pt x="227" y="399"/>
                </a:lnTo>
                <a:lnTo>
                  <a:pt x="227" y="401"/>
                </a:lnTo>
                <a:lnTo>
                  <a:pt x="227" y="401"/>
                </a:lnTo>
                <a:lnTo>
                  <a:pt x="227" y="401"/>
                </a:lnTo>
                <a:lnTo>
                  <a:pt x="225" y="401"/>
                </a:lnTo>
                <a:lnTo>
                  <a:pt x="223" y="403"/>
                </a:lnTo>
                <a:lnTo>
                  <a:pt x="221" y="403"/>
                </a:lnTo>
                <a:lnTo>
                  <a:pt x="221" y="405"/>
                </a:lnTo>
                <a:lnTo>
                  <a:pt x="220" y="405"/>
                </a:lnTo>
                <a:lnTo>
                  <a:pt x="218" y="405"/>
                </a:lnTo>
                <a:lnTo>
                  <a:pt x="216" y="405"/>
                </a:lnTo>
                <a:lnTo>
                  <a:pt x="215" y="405"/>
                </a:lnTo>
                <a:lnTo>
                  <a:pt x="215" y="406"/>
                </a:lnTo>
                <a:lnTo>
                  <a:pt x="213" y="406"/>
                </a:lnTo>
                <a:lnTo>
                  <a:pt x="213" y="408"/>
                </a:lnTo>
                <a:lnTo>
                  <a:pt x="211" y="410"/>
                </a:lnTo>
                <a:lnTo>
                  <a:pt x="211" y="411"/>
                </a:lnTo>
                <a:lnTo>
                  <a:pt x="213" y="413"/>
                </a:lnTo>
                <a:lnTo>
                  <a:pt x="213" y="415"/>
                </a:lnTo>
                <a:lnTo>
                  <a:pt x="213" y="417"/>
                </a:lnTo>
                <a:lnTo>
                  <a:pt x="213" y="417"/>
                </a:lnTo>
                <a:lnTo>
                  <a:pt x="213" y="418"/>
                </a:lnTo>
                <a:lnTo>
                  <a:pt x="211" y="418"/>
                </a:lnTo>
                <a:lnTo>
                  <a:pt x="211" y="418"/>
                </a:lnTo>
                <a:lnTo>
                  <a:pt x="209" y="418"/>
                </a:lnTo>
                <a:lnTo>
                  <a:pt x="209" y="420"/>
                </a:lnTo>
                <a:lnTo>
                  <a:pt x="208" y="420"/>
                </a:lnTo>
                <a:lnTo>
                  <a:pt x="208" y="422"/>
                </a:lnTo>
                <a:lnTo>
                  <a:pt x="208" y="423"/>
                </a:lnTo>
                <a:lnTo>
                  <a:pt x="209" y="425"/>
                </a:lnTo>
                <a:lnTo>
                  <a:pt x="209" y="429"/>
                </a:lnTo>
                <a:lnTo>
                  <a:pt x="211" y="429"/>
                </a:lnTo>
                <a:lnTo>
                  <a:pt x="211" y="429"/>
                </a:lnTo>
                <a:lnTo>
                  <a:pt x="211" y="430"/>
                </a:lnTo>
                <a:lnTo>
                  <a:pt x="211" y="430"/>
                </a:lnTo>
                <a:lnTo>
                  <a:pt x="211" y="437"/>
                </a:lnTo>
                <a:lnTo>
                  <a:pt x="211" y="442"/>
                </a:lnTo>
                <a:lnTo>
                  <a:pt x="211" y="444"/>
                </a:lnTo>
                <a:lnTo>
                  <a:pt x="211" y="453"/>
                </a:lnTo>
                <a:lnTo>
                  <a:pt x="211" y="456"/>
                </a:lnTo>
                <a:lnTo>
                  <a:pt x="211" y="461"/>
                </a:lnTo>
                <a:lnTo>
                  <a:pt x="211" y="463"/>
                </a:lnTo>
                <a:lnTo>
                  <a:pt x="209" y="463"/>
                </a:lnTo>
                <a:lnTo>
                  <a:pt x="208" y="461"/>
                </a:lnTo>
                <a:lnTo>
                  <a:pt x="206" y="461"/>
                </a:lnTo>
                <a:lnTo>
                  <a:pt x="204" y="461"/>
                </a:lnTo>
                <a:lnTo>
                  <a:pt x="201" y="461"/>
                </a:lnTo>
                <a:lnTo>
                  <a:pt x="199" y="463"/>
                </a:lnTo>
                <a:lnTo>
                  <a:pt x="197" y="463"/>
                </a:lnTo>
                <a:lnTo>
                  <a:pt x="196" y="463"/>
                </a:lnTo>
                <a:lnTo>
                  <a:pt x="194" y="463"/>
                </a:lnTo>
                <a:lnTo>
                  <a:pt x="192" y="463"/>
                </a:lnTo>
                <a:lnTo>
                  <a:pt x="190" y="463"/>
                </a:lnTo>
                <a:lnTo>
                  <a:pt x="187" y="461"/>
                </a:lnTo>
                <a:lnTo>
                  <a:pt x="184" y="461"/>
                </a:lnTo>
                <a:lnTo>
                  <a:pt x="182" y="460"/>
                </a:lnTo>
                <a:lnTo>
                  <a:pt x="180" y="456"/>
                </a:lnTo>
                <a:lnTo>
                  <a:pt x="178" y="453"/>
                </a:lnTo>
                <a:lnTo>
                  <a:pt x="175" y="451"/>
                </a:lnTo>
                <a:lnTo>
                  <a:pt x="172" y="448"/>
                </a:lnTo>
                <a:lnTo>
                  <a:pt x="168" y="448"/>
                </a:lnTo>
                <a:lnTo>
                  <a:pt x="166" y="446"/>
                </a:lnTo>
                <a:lnTo>
                  <a:pt x="165" y="446"/>
                </a:lnTo>
                <a:lnTo>
                  <a:pt x="160" y="446"/>
                </a:lnTo>
                <a:lnTo>
                  <a:pt x="156" y="446"/>
                </a:lnTo>
                <a:lnTo>
                  <a:pt x="156" y="444"/>
                </a:lnTo>
                <a:lnTo>
                  <a:pt x="151" y="444"/>
                </a:lnTo>
                <a:lnTo>
                  <a:pt x="147" y="444"/>
                </a:lnTo>
                <a:lnTo>
                  <a:pt x="147" y="442"/>
                </a:lnTo>
                <a:lnTo>
                  <a:pt x="141" y="442"/>
                </a:lnTo>
                <a:lnTo>
                  <a:pt x="137" y="441"/>
                </a:lnTo>
                <a:lnTo>
                  <a:pt x="135" y="441"/>
                </a:lnTo>
                <a:lnTo>
                  <a:pt x="129" y="437"/>
                </a:lnTo>
                <a:lnTo>
                  <a:pt x="127" y="436"/>
                </a:lnTo>
                <a:lnTo>
                  <a:pt x="123" y="432"/>
                </a:lnTo>
                <a:lnTo>
                  <a:pt x="123" y="430"/>
                </a:lnTo>
                <a:lnTo>
                  <a:pt x="125" y="429"/>
                </a:lnTo>
                <a:lnTo>
                  <a:pt x="129" y="423"/>
                </a:lnTo>
                <a:lnTo>
                  <a:pt x="134" y="420"/>
                </a:lnTo>
                <a:lnTo>
                  <a:pt x="137" y="417"/>
                </a:lnTo>
                <a:lnTo>
                  <a:pt x="137" y="415"/>
                </a:lnTo>
                <a:lnTo>
                  <a:pt x="137" y="413"/>
                </a:lnTo>
                <a:lnTo>
                  <a:pt x="135" y="408"/>
                </a:lnTo>
                <a:lnTo>
                  <a:pt x="134" y="405"/>
                </a:lnTo>
                <a:lnTo>
                  <a:pt x="130" y="401"/>
                </a:lnTo>
                <a:lnTo>
                  <a:pt x="129" y="401"/>
                </a:lnTo>
                <a:lnTo>
                  <a:pt x="127" y="399"/>
                </a:lnTo>
                <a:lnTo>
                  <a:pt x="125" y="398"/>
                </a:lnTo>
                <a:lnTo>
                  <a:pt x="123" y="398"/>
                </a:lnTo>
                <a:lnTo>
                  <a:pt x="122" y="396"/>
                </a:lnTo>
                <a:lnTo>
                  <a:pt x="117" y="396"/>
                </a:lnTo>
                <a:lnTo>
                  <a:pt x="115" y="396"/>
                </a:lnTo>
                <a:lnTo>
                  <a:pt x="113" y="394"/>
                </a:lnTo>
                <a:lnTo>
                  <a:pt x="111" y="394"/>
                </a:lnTo>
                <a:lnTo>
                  <a:pt x="110" y="394"/>
                </a:lnTo>
                <a:lnTo>
                  <a:pt x="108" y="393"/>
                </a:lnTo>
                <a:lnTo>
                  <a:pt x="106" y="393"/>
                </a:lnTo>
                <a:lnTo>
                  <a:pt x="106" y="393"/>
                </a:lnTo>
                <a:lnTo>
                  <a:pt x="106" y="391"/>
                </a:lnTo>
                <a:lnTo>
                  <a:pt x="104" y="391"/>
                </a:lnTo>
                <a:lnTo>
                  <a:pt x="104" y="389"/>
                </a:lnTo>
                <a:lnTo>
                  <a:pt x="103" y="389"/>
                </a:lnTo>
                <a:lnTo>
                  <a:pt x="101" y="387"/>
                </a:lnTo>
                <a:lnTo>
                  <a:pt x="99" y="386"/>
                </a:lnTo>
                <a:lnTo>
                  <a:pt x="99" y="386"/>
                </a:lnTo>
                <a:lnTo>
                  <a:pt x="98" y="384"/>
                </a:lnTo>
                <a:lnTo>
                  <a:pt x="98" y="380"/>
                </a:lnTo>
                <a:lnTo>
                  <a:pt x="98" y="379"/>
                </a:lnTo>
                <a:lnTo>
                  <a:pt x="96" y="377"/>
                </a:lnTo>
                <a:lnTo>
                  <a:pt x="96" y="374"/>
                </a:lnTo>
                <a:lnTo>
                  <a:pt x="96" y="372"/>
                </a:lnTo>
                <a:lnTo>
                  <a:pt x="96" y="370"/>
                </a:lnTo>
                <a:lnTo>
                  <a:pt x="96" y="368"/>
                </a:lnTo>
                <a:lnTo>
                  <a:pt x="98" y="365"/>
                </a:lnTo>
                <a:lnTo>
                  <a:pt x="99" y="365"/>
                </a:lnTo>
                <a:lnTo>
                  <a:pt x="99" y="363"/>
                </a:lnTo>
                <a:lnTo>
                  <a:pt x="103" y="362"/>
                </a:lnTo>
                <a:lnTo>
                  <a:pt x="104" y="362"/>
                </a:lnTo>
                <a:lnTo>
                  <a:pt x="106" y="358"/>
                </a:lnTo>
                <a:lnTo>
                  <a:pt x="108" y="358"/>
                </a:lnTo>
                <a:lnTo>
                  <a:pt x="110" y="355"/>
                </a:lnTo>
                <a:lnTo>
                  <a:pt x="110" y="355"/>
                </a:lnTo>
                <a:lnTo>
                  <a:pt x="111" y="353"/>
                </a:lnTo>
                <a:lnTo>
                  <a:pt x="111" y="351"/>
                </a:lnTo>
                <a:lnTo>
                  <a:pt x="113" y="350"/>
                </a:lnTo>
                <a:lnTo>
                  <a:pt x="113" y="346"/>
                </a:lnTo>
                <a:lnTo>
                  <a:pt x="113" y="341"/>
                </a:lnTo>
                <a:lnTo>
                  <a:pt x="113" y="337"/>
                </a:lnTo>
                <a:lnTo>
                  <a:pt x="111" y="336"/>
                </a:lnTo>
                <a:lnTo>
                  <a:pt x="110" y="332"/>
                </a:lnTo>
                <a:lnTo>
                  <a:pt x="108" y="331"/>
                </a:lnTo>
                <a:lnTo>
                  <a:pt x="106" y="329"/>
                </a:lnTo>
                <a:lnTo>
                  <a:pt x="106" y="329"/>
                </a:lnTo>
                <a:lnTo>
                  <a:pt x="103" y="329"/>
                </a:lnTo>
                <a:lnTo>
                  <a:pt x="101" y="329"/>
                </a:lnTo>
                <a:lnTo>
                  <a:pt x="99" y="329"/>
                </a:lnTo>
                <a:lnTo>
                  <a:pt x="98" y="329"/>
                </a:lnTo>
                <a:lnTo>
                  <a:pt x="94" y="329"/>
                </a:lnTo>
                <a:lnTo>
                  <a:pt x="92" y="329"/>
                </a:lnTo>
                <a:lnTo>
                  <a:pt x="91" y="329"/>
                </a:lnTo>
                <a:lnTo>
                  <a:pt x="91" y="329"/>
                </a:lnTo>
                <a:lnTo>
                  <a:pt x="89" y="329"/>
                </a:lnTo>
                <a:lnTo>
                  <a:pt x="87" y="329"/>
                </a:lnTo>
                <a:lnTo>
                  <a:pt x="86" y="327"/>
                </a:lnTo>
                <a:lnTo>
                  <a:pt x="84" y="325"/>
                </a:lnTo>
                <a:lnTo>
                  <a:pt x="82" y="325"/>
                </a:lnTo>
                <a:lnTo>
                  <a:pt x="80" y="325"/>
                </a:lnTo>
                <a:lnTo>
                  <a:pt x="79" y="324"/>
                </a:lnTo>
                <a:lnTo>
                  <a:pt x="77" y="322"/>
                </a:lnTo>
                <a:lnTo>
                  <a:pt x="75" y="320"/>
                </a:lnTo>
                <a:lnTo>
                  <a:pt x="75" y="319"/>
                </a:lnTo>
                <a:lnTo>
                  <a:pt x="75" y="317"/>
                </a:lnTo>
                <a:lnTo>
                  <a:pt x="75" y="315"/>
                </a:lnTo>
                <a:lnTo>
                  <a:pt x="74" y="313"/>
                </a:lnTo>
                <a:lnTo>
                  <a:pt x="74" y="312"/>
                </a:lnTo>
                <a:lnTo>
                  <a:pt x="72" y="310"/>
                </a:lnTo>
                <a:lnTo>
                  <a:pt x="72" y="308"/>
                </a:lnTo>
                <a:lnTo>
                  <a:pt x="72" y="307"/>
                </a:lnTo>
                <a:lnTo>
                  <a:pt x="70" y="305"/>
                </a:lnTo>
                <a:lnTo>
                  <a:pt x="70" y="303"/>
                </a:lnTo>
                <a:lnTo>
                  <a:pt x="68" y="301"/>
                </a:lnTo>
                <a:lnTo>
                  <a:pt x="68" y="300"/>
                </a:lnTo>
                <a:lnTo>
                  <a:pt x="67" y="298"/>
                </a:lnTo>
                <a:lnTo>
                  <a:pt x="65" y="296"/>
                </a:lnTo>
                <a:lnTo>
                  <a:pt x="63" y="294"/>
                </a:lnTo>
                <a:lnTo>
                  <a:pt x="61" y="294"/>
                </a:lnTo>
                <a:lnTo>
                  <a:pt x="61" y="293"/>
                </a:lnTo>
                <a:lnTo>
                  <a:pt x="60" y="291"/>
                </a:lnTo>
                <a:lnTo>
                  <a:pt x="56" y="289"/>
                </a:lnTo>
                <a:lnTo>
                  <a:pt x="55" y="288"/>
                </a:lnTo>
                <a:lnTo>
                  <a:pt x="53" y="284"/>
                </a:lnTo>
                <a:lnTo>
                  <a:pt x="53" y="281"/>
                </a:lnTo>
                <a:lnTo>
                  <a:pt x="53" y="279"/>
                </a:lnTo>
                <a:lnTo>
                  <a:pt x="55" y="276"/>
                </a:lnTo>
                <a:lnTo>
                  <a:pt x="56" y="272"/>
                </a:lnTo>
                <a:lnTo>
                  <a:pt x="56" y="269"/>
                </a:lnTo>
                <a:lnTo>
                  <a:pt x="56" y="265"/>
                </a:lnTo>
                <a:lnTo>
                  <a:pt x="55" y="265"/>
                </a:lnTo>
                <a:lnTo>
                  <a:pt x="55" y="263"/>
                </a:lnTo>
                <a:lnTo>
                  <a:pt x="53" y="262"/>
                </a:lnTo>
                <a:lnTo>
                  <a:pt x="51" y="262"/>
                </a:lnTo>
                <a:lnTo>
                  <a:pt x="51" y="260"/>
                </a:lnTo>
                <a:lnTo>
                  <a:pt x="49" y="258"/>
                </a:lnTo>
                <a:lnTo>
                  <a:pt x="48" y="258"/>
                </a:lnTo>
                <a:lnTo>
                  <a:pt x="46" y="257"/>
                </a:lnTo>
                <a:lnTo>
                  <a:pt x="43" y="250"/>
                </a:lnTo>
                <a:lnTo>
                  <a:pt x="41" y="250"/>
                </a:lnTo>
                <a:lnTo>
                  <a:pt x="39" y="248"/>
                </a:lnTo>
                <a:lnTo>
                  <a:pt x="37" y="246"/>
                </a:lnTo>
                <a:lnTo>
                  <a:pt x="37" y="245"/>
                </a:lnTo>
                <a:lnTo>
                  <a:pt x="36" y="243"/>
                </a:lnTo>
                <a:lnTo>
                  <a:pt x="34" y="241"/>
                </a:lnTo>
                <a:lnTo>
                  <a:pt x="32" y="239"/>
                </a:lnTo>
                <a:lnTo>
                  <a:pt x="31" y="238"/>
                </a:lnTo>
                <a:lnTo>
                  <a:pt x="31" y="236"/>
                </a:lnTo>
                <a:lnTo>
                  <a:pt x="27" y="234"/>
                </a:lnTo>
                <a:lnTo>
                  <a:pt x="25" y="234"/>
                </a:lnTo>
                <a:lnTo>
                  <a:pt x="24" y="233"/>
                </a:lnTo>
                <a:lnTo>
                  <a:pt x="20" y="231"/>
                </a:lnTo>
                <a:lnTo>
                  <a:pt x="18" y="229"/>
                </a:lnTo>
                <a:lnTo>
                  <a:pt x="17" y="227"/>
                </a:lnTo>
                <a:lnTo>
                  <a:pt x="17" y="226"/>
                </a:lnTo>
                <a:lnTo>
                  <a:pt x="15" y="226"/>
                </a:lnTo>
                <a:lnTo>
                  <a:pt x="15" y="224"/>
                </a:lnTo>
                <a:lnTo>
                  <a:pt x="15" y="222"/>
                </a:lnTo>
                <a:lnTo>
                  <a:pt x="13" y="220"/>
                </a:lnTo>
                <a:lnTo>
                  <a:pt x="12" y="220"/>
                </a:lnTo>
                <a:lnTo>
                  <a:pt x="10" y="219"/>
                </a:lnTo>
                <a:lnTo>
                  <a:pt x="8" y="217"/>
                </a:lnTo>
                <a:lnTo>
                  <a:pt x="5" y="214"/>
                </a:lnTo>
                <a:lnTo>
                  <a:pt x="5" y="212"/>
                </a:lnTo>
                <a:lnTo>
                  <a:pt x="5" y="210"/>
                </a:lnTo>
                <a:lnTo>
                  <a:pt x="3" y="210"/>
                </a:lnTo>
                <a:lnTo>
                  <a:pt x="3" y="208"/>
                </a:lnTo>
                <a:lnTo>
                  <a:pt x="1" y="208"/>
                </a:lnTo>
                <a:lnTo>
                  <a:pt x="1" y="210"/>
                </a:lnTo>
                <a:lnTo>
                  <a:pt x="1" y="210"/>
                </a:lnTo>
                <a:lnTo>
                  <a:pt x="0" y="208"/>
                </a:lnTo>
                <a:lnTo>
                  <a:pt x="0" y="207"/>
                </a:lnTo>
                <a:lnTo>
                  <a:pt x="0" y="205"/>
                </a:lnTo>
                <a:lnTo>
                  <a:pt x="1" y="205"/>
                </a:lnTo>
                <a:lnTo>
                  <a:pt x="1" y="205"/>
                </a:lnTo>
                <a:lnTo>
                  <a:pt x="3" y="205"/>
                </a:lnTo>
                <a:lnTo>
                  <a:pt x="5" y="205"/>
                </a:lnTo>
                <a:lnTo>
                  <a:pt x="6" y="203"/>
                </a:lnTo>
                <a:lnTo>
                  <a:pt x="6" y="202"/>
                </a:lnTo>
                <a:lnTo>
                  <a:pt x="5" y="202"/>
                </a:lnTo>
                <a:lnTo>
                  <a:pt x="3" y="202"/>
                </a:lnTo>
                <a:lnTo>
                  <a:pt x="3" y="203"/>
                </a:lnTo>
                <a:lnTo>
                  <a:pt x="1" y="203"/>
                </a:lnTo>
                <a:lnTo>
                  <a:pt x="1" y="202"/>
                </a:lnTo>
                <a:lnTo>
                  <a:pt x="1" y="200"/>
                </a:lnTo>
                <a:lnTo>
                  <a:pt x="1" y="198"/>
                </a:lnTo>
                <a:lnTo>
                  <a:pt x="1" y="198"/>
                </a:lnTo>
                <a:lnTo>
                  <a:pt x="1" y="196"/>
                </a:lnTo>
                <a:lnTo>
                  <a:pt x="1" y="195"/>
                </a:lnTo>
                <a:lnTo>
                  <a:pt x="3" y="195"/>
                </a:lnTo>
                <a:lnTo>
                  <a:pt x="3" y="193"/>
                </a:lnTo>
                <a:lnTo>
                  <a:pt x="1" y="193"/>
                </a:lnTo>
                <a:lnTo>
                  <a:pt x="1" y="191"/>
                </a:lnTo>
                <a:lnTo>
                  <a:pt x="3" y="191"/>
                </a:lnTo>
                <a:lnTo>
                  <a:pt x="3" y="190"/>
                </a:lnTo>
                <a:lnTo>
                  <a:pt x="3" y="190"/>
                </a:lnTo>
                <a:lnTo>
                  <a:pt x="8" y="179"/>
                </a:lnTo>
                <a:lnTo>
                  <a:pt x="12" y="171"/>
                </a:lnTo>
                <a:lnTo>
                  <a:pt x="13" y="169"/>
                </a:lnTo>
                <a:lnTo>
                  <a:pt x="13" y="167"/>
                </a:lnTo>
                <a:lnTo>
                  <a:pt x="15" y="164"/>
                </a:lnTo>
                <a:lnTo>
                  <a:pt x="17" y="157"/>
                </a:lnTo>
                <a:lnTo>
                  <a:pt x="18" y="153"/>
                </a:lnTo>
                <a:lnTo>
                  <a:pt x="20" y="150"/>
                </a:lnTo>
                <a:lnTo>
                  <a:pt x="22" y="147"/>
                </a:lnTo>
                <a:lnTo>
                  <a:pt x="24" y="145"/>
                </a:lnTo>
                <a:lnTo>
                  <a:pt x="27" y="138"/>
                </a:lnTo>
                <a:lnTo>
                  <a:pt x="29" y="131"/>
                </a:lnTo>
                <a:lnTo>
                  <a:pt x="31" y="122"/>
                </a:lnTo>
                <a:lnTo>
                  <a:pt x="32" y="121"/>
                </a:lnTo>
                <a:lnTo>
                  <a:pt x="34" y="117"/>
                </a:lnTo>
                <a:lnTo>
                  <a:pt x="34" y="116"/>
                </a:lnTo>
                <a:lnTo>
                  <a:pt x="39" y="107"/>
                </a:lnTo>
                <a:lnTo>
                  <a:pt x="39" y="104"/>
                </a:lnTo>
                <a:lnTo>
                  <a:pt x="41" y="104"/>
                </a:lnTo>
                <a:lnTo>
                  <a:pt x="44" y="95"/>
                </a:lnTo>
                <a:lnTo>
                  <a:pt x="46" y="90"/>
                </a:lnTo>
                <a:lnTo>
                  <a:pt x="46" y="86"/>
                </a:lnTo>
                <a:lnTo>
                  <a:pt x="46" y="85"/>
                </a:lnTo>
                <a:lnTo>
                  <a:pt x="48" y="81"/>
                </a:lnTo>
                <a:lnTo>
                  <a:pt x="49" y="79"/>
                </a:lnTo>
                <a:lnTo>
                  <a:pt x="49" y="78"/>
                </a:lnTo>
                <a:lnTo>
                  <a:pt x="53" y="71"/>
                </a:lnTo>
                <a:lnTo>
                  <a:pt x="53" y="69"/>
                </a:lnTo>
                <a:lnTo>
                  <a:pt x="55" y="66"/>
                </a:lnTo>
                <a:lnTo>
                  <a:pt x="56" y="62"/>
                </a:lnTo>
                <a:lnTo>
                  <a:pt x="56" y="60"/>
                </a:lnTo>
                <a:lnTo>
                  <a:pt x="58" y="55"/>
                </a:lnTo>
                <a:lnTo>
                  <a:pt x="61" y="50"/>
                </a:lnTo>
                <a:lnTo>
                  <a:pt x="61" y="48"/>
                </a:lnTo>
                <a:lnTo>
                  <a:pt x="61" y="47"/>
                </a:lnTo>
                <a:lnTo>
                  <a:pt x="63" y="43"/>
                </a:lnTo>
                <a:lnTo>
                  <a:pt x="63" y="42"/>
                </a:lnTo>
                <a:lnTo>
                  <a:pt x="65" y="40"/>
                </a:lnTo>
                <a:lnTo>
                  <a:pt x="65" y="38"/>
                </a:lnTo>
                <a:lnTo>
                  <a:pt x="67" y="36"/>
                </a:lnTo>
                <a:lnTo>
                  <a:pt x="68" y="33"/>
                </a:lnTo>
                <a:lnTo>
                  <a:pt x="68" y="31"/>
                </a:lnTo>
                <a:lnTo>
                  <a:pt x="72" y="24"/>
                </a:lnTo>
                <a:lnTo>
                  <a:pt x="74" y="23"/>
                </a:lnTo>
                <a:lnTo>
                  <a:pt x="74" y="21"/>
                </a:lnTo>
                <a:lnTo>
                  <a:pt x="74" y="19"/>
                </a:lnTo>
                <a:lnTo>
                  <a:pt x="74" y="17"/>
                </a:lnTo>
                <a:lnTo>
                  <a:pt x="75" y="17"/>
                </a:lnTo>
                <a:lnTo>
                  <a:pt x="75" y="14"/>
                </a:lnTo>
                <a:lnTo>
                  <a:pt x="75" y="11"/>
                </a:lnTo>
                <a:lnTo>
                  <a:pt x="77" y="9"/>
                </a:lnTo>
                <a:lnTo>
                  <a:pt x="77" y="7"/>
                </a:lnTo>
                <a:lnTo>
                  <a:pt x="79" y="5"/>
                </a:lnTo>
                <a:lnTo>
                  <a:pt x="80" y="2"/>
                </a:lnTo>
                <a:lnTo>
                  <a:pt x="80"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0" name="Freeform 178"/>
          <p:cNvSpPr>
            <a:spLocks/>
          </p:cNvSpPr>
          <p:nvPr/>
        </p:nvSpPr>
        <p:spPr bwMode="auto">
          <a:xfrm>
            <a:off x="6175773" y="2852737"/>
            <a:ext cx="417910" cy="461963"/>
          </a:xfrm>
          <a:custGeom>
            <a:avLst/>
            <a:gdLst/>
            <a:ahLst/>
            <a:cxnLst>
              <a:cxn ang="0">
                <a:pos x="351" y="24"/>
              </a:cxn>
              <a:cxn ang="0">
                <a:pos x="351" y="58"/>
              </a:cxn>
              <a:cxn ang="0">
                <a:pos x="351" y="94"/>
              </a:cxn>
              <a:cxn ang="0">
                <a:pos x="349" y="137"/>
              </a:cxn>
              <a:cxn ang="0">
                <a:pos x="349" y="170"/>
              </a:cxn>
              <a:cxn ang="0">
                <a:pos x="349" y="218"/>
              </a:cxn>
              <a:cxn ang="0">
                <a:pos x="347" y="244"/>
              </a:cxn>
              <a:cxn ang="0">
                <a:pos x="347" y="265"/>
              </a:cxn>
              <a:cxn ang="0">
                <a:pos x="335" y="277"/>
              </a:cxn>
              <a:cxn ang="0">
                <a:pos x="308" y="271"/>
              </a:cxn>
              <a:cxn ang="0">
                <a:pos x="283" y="285"/>
              </a:cxn>
              <a:cxn ang="0">
                <a:pos x="261" y="290"/>
              </a:cxn>
              <a:cxn ang="0">
                <a:pos x="228" y="299"/>
              </a:cxn>
              <a:cxn ang="0">
                <a:pos x="208" y="313"/>
              </a:cxn>
              <a:cxn ang="0">
                <a:pos x="197" y="332"/>
              </a:cxn>
              <a:cxn ang="0">
                <a:pos x="167" y="359"/>
              </a:cxn>
              <a:cxn ang="0">
                <a:pos x="132" y="378"/>
              </a:cxn>
              <a:cxn ang="0">
                <a:pos x="84" y="388"/>
              </a:cxn>
              <a:cxn ang="0">
                <a:pos x="53" y="382"/>
              </a:cxn>
              <a:cxn ang="0">
                <a:pos x="38" y="373"/>
              </a:cxn>
              <a:cxn ang="0">
                <a:pos x="15" y="356"/>
              </a:cxn>
              <a:cxn ang="0">
                <a:pos x="13" y="340"/>
              </a:cxn>
              <a:cxn ang="0">
                <a:pos x="5" y="325"/>
              </a:cxn>
              <a:cxn ang="0">
                <a:pos x="3" y="290"/>
              </a:cxn>
              <a:cxn ang="0">
                <a:pos x="3" y="278"/>
              </a:cxn>
              <a:cxn ang="0">
                <a:pos x="5" y="266"/>
              </a:cxn>
              <a:cxn ang="0">
                <a:pos x="19" y="261"/>
              </a:cxn>
              <a:cxn ang="0">
                <a:pos x="17" y="253"/>
              </a:cxn>
              <a:cxn ang="0">
                <a:pos x="22" y="246"/>
              </a:cxn>
              <a:cxn ang="0">
                <a:pos x="29" y="239"/>
              </a:cxn>
              <a:cxn ang="0">
                <a:pos x="36" y="230"/>
              </a:cxn>
              <a:cxn ang="0">
                <a:pos x="34" y="218"/>
              </a:cxn>
              <a:cxn ang="0">
                <a:pos x="38" y="213"/>
              </a:cxn>
              <a:cxn ang="0">
                <a:pos x="39" y="201"/>
              </a:cxn>
              <a:cxn ang="0">
                <a:pos x="48" y="204"/>
              </a:cxn>
              <a:cxn ang="0">
                <a:pos x="50" y="197"/>
              </a:cxn>
              <a:cxn ang="0">
                <a:pos x="50" y="189"/>
              </a:cxn>
              <a:cxn ang="0">
                <a:pos x="48" y="185"/>
              </a:cxn>
              <a:cxn ang="0">
                <a:pos x="46" y="177"/>
              </a:cxn>
              <a:cxn ang="0">
                <a:pos x="50" y="168"/>
              </a:cxn>
              <a:cxn ang="0">
                <a:pos x="44" y="163"/>
              </a:cxn>
              <a:cxn ang="0">
                <a:pos x="44" y="154"/>
              </a:cxn>
              <a:cxn ang="0">
                <a:pos x="36" y="153"/>
              </a:cxn>
              <a:cxn ang="0">
                <a:pos x="44" y="139"/>
              </a:cxn>
              <a:cxn ang="0">
                <a:pos x="38" y="130"/>
              </a:cxn>
              <a:cxn ang="0">
                <a:pos x="38" y="118"/>
              </a:cxn>
              <a:cxn ang="0">
                <a:pos x="39" y="108"/>
              </a:cxn>
              <a:cxn ang="0">
                <a:pos x="44" y="80"/>
              </a:cxn>
              <a:cxn ang="0">
                <a:pos x="46" y="65"/>
              </a:cxn>
              <a:cxn ang="0">
                <a:pos x="50" y="48"/>
              </a:cxn>
              <a:cxn ang="0">
                <a:pos x="51" y="31"/>
              </a:cxn>
              <a:cxn ang="0">
                <a:pos x="53" y="7"/>
              </a:cxn>
              <a:cxn ang="0">
                <a:pos x="75" y="0"/>
              </a:cxn>
              <a:cxn ang="0">
                <a:pos x="103" y="1"/>
              </a:cxn>
              <a:cxn ang="0">
                <a:pos x="132" y="1"/>
              </a:cxn>
              <a:cxn ang="0">
                <a:pos x="170" y="1"/>
              </a:cxn>
              <a:cxn ang="0">
                <a:pos x="206" y="1"/>
              </a:cxn>
              <a:cxn ang="0">
                <a:pos x="263" y="1"/>
              </a:cxn>
              <a:cxn ang="0">
                <a:pos x="282" y="1"/>
              </a:cxn>
              <a:cxn ang="0">
                <a:pos x="304" y="1"/>
              </a:cxn>
              <a:cxn ang="0">
                <a:pos x="330" y="1"/>
              </a:cxn>
            </a:cxnLst>
            <a:rect l="0" t="0" r="r" b="b"/>
            <a:pathLst>
              <a:path w="351" h="388">
                <a:moveTo>
                  <a:pt x="351" y="1"/>
                </a:moveTo>
                <a:lnTo>
                  <a:pt x="351" y="3"/>
                </a:lnTo>
                <a:lnTo>
                  <a:pt x="351" y="10"/>
                </a:lnTo>
                <a:lnTo>
                  <a:pt x="351" y="12"/>
                </a:lnTo>
                <a:lnTo>
                  <a:pt x="351" y="13"/>
                </a:lnTo>
                <a:lnTo>
                  <a:pt x="351" y="15"/>
                </a:lnTo>
                <a:lnTo>
                  <a:pt x="351" y="22"/>
                </a:lnTo>
                <a:lnTo>
                  <a:pt x="351" y="24"/>
                </a:lnTo>
                <a:lnTo>
                  <a:pt x="351" y="24"/>
                </a:lnTo>
                <a:lnTo>
                  <a:pt x="351" y="24"/>
                </a:lnTo>
                <a:lnTo>
                  <a:pt x="351" y="25"/>
                </a:lnTo>
                <a:lnTo>
                  <a:pt x="351" y="29"/>
                </a:lnTo>
                <a:lnTo>
                  <a:pt x="351" y="32"/>
                </a:lnTo>
                <a:lnTo>
                  <a:pt x="351" y="34"/>
                </a:lnTo>
                <a:lnTo>
                  <a:pt x="351" y="37"/>
                </a:lnTo>
                <a:lnTo>
                  <a:pt x="351" y="41"/>
                </a:lnTo>
                <a:lnTo>
                  <a:pt x="351" y="44"/>
                </a:lnTo>
                <a:lnTo>
                  <a:pt x="351" y="46"/>
                </a:lnTo>
                <a:lnTo>
                  <a:pt x="351" y="48"/>
                </a:lnTo>
                <a:lnTo>
                  <a:pt x="351" y="58"/>
                </a:lnTo>
                <a:lnTo>
                  <a:pt x="351" y="60"/>
                </a:lnTo>
                <a:lnTo>
                  <a:pt x="351" y="68"/>
                </a:lnTo>
                <a:lnTo>
                  <a:pt x="351" y="70"/>
                </a:lnTo>
                <a:lnTo>
                  <a:pt x="351" y="74"/>
                </a:lnTo>
                <a:lnTo>
                  <a:pt x="351" y="80"/>
                </a:lnTo>
                <a:lnTo>
                  <a:pt x="351" y="80"/>
                </a:lnTo>
                <a:lnTo>
                  <a:pt x="351" y="87"/>
                </a:lnTo>
                <a:lnTo>
                  <a:pt x="351" y="93"/>
                </a:lnTo>
                <a:lnTo>
                  <a:pt x="351" y="94"/>
                </a:lnTo>
                <a:lnTo>
                  <a:pt x="351" y="94"/>
                </a:lnTo>
                <a:lnTo>
                  <a:pt x="351" y="98"/>
                </a:lnTo>
                <a:lnTo>
                  <a:pt x="351" y="99"/>
                </a:lnTo>
                <a:lnTo>
                  <a:pt x="351" y="106"/>
                </a:lnTo>
                <a:lnTo>
                  <a:pt x="351" y="110"/>
                </a:lnTo>
                <a:lnTo>
                  <a:pt x="351" y="113"/>
                </a:lnTo>
                <a:lnTo>
                  <a:pt x="351" y="115"/>
                </a:lnTo>
                <a:lnTo>
                  <a:pt x="351" y="122"/>
                </a:lnTo>
                <a:lnTo>
                  <a:pt x="351" y="123"/>
                </a:lnTo>
                <a:lnTo>
                  <a:pt x="349" y="130"/>
                </a:lnTo>
                <a:lnTo>
                  <a:pt x="349" y="137"/>
                </a:lnTo>
                <a:lnTo>
                  <a:pt x="349" y="141"/>
                </a:lnTo>
                <a:lnTo>
                  <a:pt x="349" y="148"/>
                </a:lnTo>
                <a:lnTo>
                  <a:pt x="349" y="151"/>
                </a:lnTo>
                <a:lnTo>
                  <a:pt x="349" y="153"/>
                </a:lnTo>
                <a:lnTo>
                  <a:pt x="349" y="154"/>
                </a:lnTo>
                <a:lnTo>
                  <a:pt x="349" y="156"/>
                </a:lnTo>
                <a:lnTo>
                  <a:pt x="349" y="160"/>
                </a:lnTo>
                <a:lnTo>
                  <a:pt x="349" y="167"/>
                </a:lnTo>
                <a:lnTo>
                  <a:pt x="349" y="168"/>
                </a:lnTo>
                <a:lnTo>
                  <a:pt x="349" y="170"/>
                </a:lnTo>
                <a:lnTo>
                  <a:pt x="349" y="173"/>
                </a:lnTo>
                <a:lnTo>
                  <a:pt x="349" y="175"/>
                </a:lnTo>
                <a:lnTo>
                  <a:pt x="349" y="184"/>
                </a:lnTo>
                <a:lnTo>
                  <a:pt x="349" y="185"/>
                </a:lnTo>
                <a:lnTo>
                  <a:pt x="349" y="185"/>
                </a:lnTo>
                <a:lnTo>
                  <a:pt x="349" y="189"/>
                </a:lnTo>
                <a:lnTo>
                  <a:pt x="349" y="197"/>
                </a:lnTo>
                <a:lnTo>
                  <a:pt x="349" y="201"/>
                </a:lnTo>
                <a:lnTo>
                  <a:pt x="349" y="208"/>
                </a:lnTo>
                <a:lnTo>
                  <a:pt x="349" y="218"/>
                </a:lnTo>
                <a:lnTo>
                  <a:pt x="349" y="222"/>
                </a:lnTo>
                <a:lnTo>
                  <a:pt x="349" y="223"/>
                </a:lnTo>
                <a:lnTo>
                  <a:pt x="349" y="225"/>
                </a:lnTo>
                <a:lnTo>
                  <a:pt x="349" y="230"/>
                </a:lnTo>
                <a:lnTo>
                  <a:pt x="349" y="237"/>
                </a:lnTo>
                <a:lnTo>
                  <a:pt x="349" y="239"/>
                </a:lnTo>
                <a:lnTo>
                  <a:pt x="349" y="240"/>
                </a:lnTo>
                <a:lnTo>
                  <a:pt x="349" y="242"/>
                </a:lnTo>
                <a:lnTo>
                  <a:pt x="347" y="242"/>
                </a:lnTo>
                <a:lnTo>
                  <a:pt x="347" y="244"/>
                </a:lnTo>
                <a:lnTo>
                  <a:pt x="347" y="246"/>
                </a:lnTo>
                <a:lnTo>
                  <a:pt x="347" y="247"/>
                </a:lnTo>
                <a:lnTo>
                  <a:pt x="347" y="249"/>
                </a:lnTo>
                <a:lnTo>
                  <a:pt x="347" y="251"/>
                </a:lnTo>
                <a:lnTo>
                  <a:pt x="347" y="253"/>
                </a:lnTo>
                <a:lnTo>
                  <a:pt x="347" y="254"/>
                </a:lnTo>
                <a:lnTo>
                  <a:pt x="347" y="256"/>
                </a:lnTo>
                <a:lnTo>
                  <a:pt x="347" y="258"/>
                </a:lnTo>
                <a:lnTo>
                  <a:pt x="347" y="261"/>
                </a:lnTo>
                <a:lnTo>
                  <a:pt x="347" y="265"/>
                </a:lnTo>
                <a:lnTo>
                  <a:pt x="347" y="266"/>
                </a:lnTo>
                <a:lnTo>
                  <a:pt x="347" y="270"/>
                </a:lnTo>
                <a:lnTo>
                  <a:pt x="347" y="271"/>
                </a:lnTo>
                <a:lnTo>
                  <a:pt x="347" y="273"/>
                </a:lnTo>
                <a:lnTo>
                  <a:pt x="347" y="275"/>
                </a:lnTo>
                <a:lnTo>
                  <a:pt x="345" y="275"/>
                </a:lnTo>
                <a:lnTo>
                  <a:pt x="344" y="275"/>
                </a:lnTo>
                <a:lnTo>
                  <a:pt x="342" y="277"/>
                </a:lnTo>
                <a:lnTo>
                  <a:pt x="340" y="277"/>
                </a:lnTo>
                <a:lnTo>
                  <a:pt x="335" y="277"/>
                </a:lnTo>
                <a:lnTo>
                  <a:pt x="332" y="275"/>
                </a:lnTo>
                <a:lnTo>
                  <a:pt x="330" y="275"/>
                </a:lnTo>
                <a:lnTo>
                  <a:pt x="328" y="275"/>
                </a:lnTo>
                <a:lnTo>
                  <a:pt x="325" y="273"/>
                </a:lnTo>
                <a:lnTo>
                  <a:pt x="323" y="273"/>
                </a:lnTo>
                <a:lnTo>
                  <a:pt x="321" y="273"/>
                </a:lnTo>
                <a:lnTo>
                  <a:pt x="321" y="271"/>
                </a:lnTo>
                <a:lnTo>
                  <a:pt x="318" y="271"/>
                </a:lnTo>
                <a:lnTo>
                  <a:pt x="316" y="271"/>
                </a:lnTo>
                <a:lnTo>
                  <a:pt x="308" y="271"/>
                </a:lnTo>
                <a:lnTo>
                  <a:pt x="306" y="271"/>
                </a:lnTo>
                <a:lnTo>
                  <a:pt x="302" y="271"/>
                </a:lnTo>
                <a:lnTo>
                  <a:pt x="301" y="273"/>
                </a:lnTo>
                <a:lnTo>
                  <a:pt x="299" y="273"/>
                </a:lnTo>
                <a:lnTo>
                  <a:pt x="296" y="273"/>
                </a:lnTo>
                <a:lnTo>
                  <a:pt x="296" y="275"/>
                </a:lnTo>
                <a:lnTo>
                  <a:pt x="292" y="277"/>
                </a:lnTo>
                <a:lnTo>
                  <a:pt x="290" y="277"/>
                </a:lnTo>
                <a:lnTo>
                  <a:pt x="285" y="283"/>
                </a:lnTo>
                <a:lnTo>
                  <a:pt x="283" y="285"/>
                </a:lnTo>
                <a:lnTo>
                  <a:pt x="282" y="287"/>
                </a:lnTo>
                <a:lnTo>
                  <a:pt x="280" y="289"/>
                </a:lnTo>
                <a:lnTo>
                  <a:pt x="278" y="289"/>
                </a:lnTo>
                <a:lnTo>
                  <a:pt x="278" y="290"/>
                </a:lnTo>
                <a:lnTo>
                  <a:pt x="277" y="290"/>
                </a:lnTo>
                <a:lnTo>
                  <a:pt x="275" y="290"/>
                </a:lnTo>
                <a:lnTo>
                  <a:pt x="271" y="290"/>
                </a:lnTo>
                <a:lnTo>
                  <a:pt x="268" y="290"/>
                </a:lnTo>
                <a:lnTo>
                  <a:pt x="266" y="290"/>
                </a:lnTo>
                <a:lnTo>
                  <a:pt x="261" y="290"/>
                </a:lnTo>
                <a:lnTo>
                  <a:pt x="259" y="290"/>
                </a:lnTo>
                <a:lnTo>
                  <a:pt x="256" y="290"/>
                </a:lnTo>
                <a:lnTo>
                  <a:pt x="253" y="290"/>
                </a:lnTo>
                <a:lnTo>
                  <a:pt x="249" y="290"/>
                </a:lnTo>
                <a:lnTo>
                  <a:pt x="242" y="292"/>
                </a:lnTo>
                <a:lnTo>
                  <a:pt x="235" y="296"/>
                </a:lnTo>
                <a:lnTo>
                  <a:pt x="234" y="297"/>
                </a:lnTo>
                <a:lnTo>
                  <a:pt x="232" y="297"/>
                </a:lnTo>
                <a:lnTo>
                  <a:pt x="230" y="299"/>
                </a:lnTo>
                <a:lnTo>
                  <a:pt x="228" y="299"/>
                </a:lnTo>
                <a:lnTo>
                  <a:pt x="223" y="301"/>
                </a:lnTo>
                <a:lnTo>
                  <a:pt x="218" y="304"/>
                </a:lnTo>
                <a:lnTo>
                  <a:pt x="216" y="304"/>
                </a:lnTo>
                <a:lnTo>
                  <a:pt x="215" y="306"/>
                </a:lnTo>
                <a:lnTo>
                  <a:pt x="215" y="306"/>
                </a:lnTo>
                <a:lnTo>
                  <a:pt x="211" y="309"/>
                </a:lnTo>
                <a:lnTo>
                  <a:pt x="210" y="309"/>
                </a:lnTo>
                <a:lnTo>
                  <a:pt x="210" y="311"/>
                </a:lnTo>
                <a:lnTo>
                  <a:pt x="208" y="311"/>
                </a:lnTo>
                <a:lnTo>
                  <a:pt x="208" y="313"/>
                </a:lnTo>
                <a:lnTo>
                  <a:pt x="206" y="314"/>
                </a:lnTo>
                <a:lnTo>
                  <a:pt x="206" y="316"/>
                </a:lnTo>
                <a:lnTo>
                  <a:pt x="204" y="318"/>
                </a:lnTo>
                <a:lnTo>
                  <a:pt x="203" y="320"/>
                </a:lnTo>
                <a:lnTo>
                  <a:pt x="203" y="321"/>
                </a:lnTo>
                <a:lnTo>
                  <a:pt x="201" y="323"/>
                </a:lnTo>
                <a:lnTo>
                  <a:pt x="199" y="326"/>
                </a:lnTo>
                <a:lnTo>
                  <a:pt x="199" y="328"/>
                </a:lnTo>
                <a:lnTo>
                  <a:pt x="199" y="330"/>
                </a:lnTo>
                <a:lnTo>
                  <a:pt x="197" y="332"/>
                </a:lnTo>
                <a:lnTo>
                  <a:pt x="192" y="337"/>
                </a:lnTo>
                <a:lnTo>
                  <a:pt x="191" y="337"/>
                </a:lnTo>
                <a:lnTo>
                  <a:pt x="189" y="339"/>
                </a:lnTo>
                <a:lnTo>
                  <a:pt x="187" y="340"/>
                </a:lnTo>
                <a:lnTo>
                  <a:pt x="184" y="344"/>
                </a:lnTo>
                <a:lnTo>
                  <a:pt x="180" y="347"/>
                </a:lnTo>
                <a:lnTo>
                  <a:pt x="177" y="351"/>
                </a:lnTo>
                <a:lnTo>
                  <a:pt x="170" y="357"/>
                </a:lnTo>
                <a:lnTo>
                  <a:pt x="168" y="359"/>
                </a:lnTo>
                <a:lnTo>
                  <a:pt x="167" y="359"/>
                </a:lnTo>
                <a:lnTo>
                  <a:pt x="165" y="359"/>
                </a:lnTo>
                <a:lnTo>
                  <a:pt x="161" y="361"/>
                </a:lnTo>
                <a:lnTo>
                  <a:pt x="154" y="363"/>
                </a:lnTo>
                <a:lnTo>
                  <a:pt x="153" y="363"/>
                </a:lnTo>
                <a:lnTo>
                  <a:pt x="149" y="364"/>
                </a:lnTo>
                <a:lnTo>
                  <a:pt x="146" y="366"/>
                </a:lnTo>
                <a:lnTo>
                  <a:pt x="144" y="366"/>
                </a:lnTo>
                <a:lnTo>
                  <a:pt x="141" y="370"/>
                </a:lnTo>
                <a:lnTo>
                  <a:pt x="136" y="375"/>
                </a:lnTo>
                <a:lnTo>
                  <a:pt x="132" y="378"/>
                </a:lnTo>
                <a:lnTo>
                  <a:pt x="130" y="380"/>
                </a:lnTo>
                <a:lnTo>
                  <a:pt x="125" y="382"/>
                </a:lnTo>
                <a:lnTo>
                  <a:pt x="120" y="383"/>
                </a:lnTo>
                <a:lnTo>
                  <a:pt x="113" y="385"/>
                </a:lnTo>
                <a:lnTo>
                  <a:pt x="106" y="387"/>
                </a:lnTo>
                <a:lnTo>
                  <a:pt x="105" y="388"/>
                </a:lnTo>
                <a:lnTo>
                  <a:pt x="101" y="388"/>
                </a:lnTo>
                <a:lnTo>
                  <a:pt x="98" y="388"/>
                </a:lnTo>
                <a:lnTo>
                  <a:pt x="89" y="388"/>
                </a:lnTo>
                <a:lnTo>
                  <a:pt x="84" y="388"/>
                </a:lnTo>
                <a:lnTo>
                  <a:pt x="77" y="387"/>
                </a:lnTo>
                <a:lnTo>
                  <a:pt x="75" y="387"/>
                </a:lnTo>
                <a:lnTo>
                  <a:pt x="68" y="385"/>
                </a:lnTo>
                <a:lnTo>
                  <a:pt x="63" y="385"/>
                </a:lnTo>
                <a:lnTo>
                  <a:pt x="62" y="383"/>
                </a:lnTo>
                <a:lnTo>
                  <a:pt x="60" y="383"/>
                </a:lnTo>
                <a:lnTo>
                  <a:pt x="58" y="382"/>
                </a:lnTo>
                <a:lnTo>
                  <a:pt x="56" y="382"/>
                </a:lnTo>
                <a:lnTo>
                  <a:pt x="55" y="382"/>
                </a:lnTo>
                <a:lnTo>
                  <a:pt x="53" y="382"/>
                </a:lnTo>
                <a:lnTo>
                  <a:pt x="51" y="380"/>
                </a:lnTo>
                <a:lnTo>
                  <a:pt x="50" y="380"/>
                </a:lnTo>
                <a:lnTo>
                  <a:pt x="50" y="378"/>
                </a:lnTo>
                <a:lnTo>
                  <a:pt x="48" y="378"/>
                </a:lnTo>
                <a:lnTo>
                  <a:pt x="46" y="376"/>
                </a:lnTo>
                <a:lnTo>
                  <a:pt x="44" y="376"/>
                </a:lnTo>
                <a:lnTo>
                  <a:pt x="43" y="376"/>
                </a:lnTo>
                <a:lnTo>
                  <a:pt x="41" y="375"/>
                </a:lnTo>
                <a:lnTo>
                  <a:pt x="39" y="375"/>
                </a:lnTo>
                <a:lnTo>
                  <a:pt x="38" y="373"/>
                </a:lnTo>
                <a:lnTo>
                  <a:pt x="36" y="373"/>
                </a:lnTo>
                <a:lnTo>
                  <a:pt x="34" y="373"/>
                </a:lnTo>
                <a:lnTo>
                  <a:pt x="34" y="371"/>
                </a:lnTo>
                <a:lnTo>
                  <a:pt x="32" y="370"/>
                </a:lnTo>
                <a:lnTo>
                  <a:pt x="31" y="368"/>
                </a:lnTo>
                <a:lnTo>
                  <a:pt x="27" y="366"/>
                </a:lnTo>
                <a:lnTo>
                  <a:pt x="24" y="364"/>
                </a:lnTo>
                <a:lnTo>
                  <a:pt x="22" y="364"/>
                </a:lnTo>
                <a:lnTo>
                  <a:pt x="19" y="359"/>
                </a:lnTo>
                <a:lnTo>
                  <a:pt x="15" y="356"/>
                </a:lnTo>
                <a:lnTo>
                  <a:pt x="13" y="354"/>
                </a:lnTo>
                <a:lnTo>
                  <a:pt x="13" y="352"/>
                </a:lnTo>
                <a:lnTo>
                  <a:pt x="13" y="351"/>
                </a:lnTo>
                <a:lnTo>
                  <a:pt x="13" y="351"/>
                </a:lnTo>
                <a:lnTo>
                  <a:pt x="13" y="349"/>
                </a:lnTo>
                <a:lnTo>
                  <a:pt x="13" y="347"/>
                </a:lnTo>
                <a:lnTo>
                  <a:pt x="13" y="345"/>
                </a:lnTo>
                <a:lnTo>
                  <a:pt x="13" y="344"/>
                </a:lnTo>
                <a:lnTo>
                  <a:pt x="13" y="342"/>
                </a:lnTo>
                <a:lnTo>
                  <a:pt x="13" y="340"/>
                </a:lnTo>
                <a:lnTo>
                  <a:pt x="13" y="339"/>
                </a:lnTo>
                <a:lnTo>
                  <a:pt x="13" y="337"/>
                </a:lnTo>
                <a:lnTo>
                  <a:pt x="13" y="335"/>
                </a:lnTo>
                <a:lnTo>
                  <a:pt x="12" y="333"/>
                </a:lnTo>
                <a:lnTo>
                  <a:pt x="10" y="332"/>
                </a:lnTo>
                <a:lnTo>
                  <a:pt x="10" y="330"/>
                </a:lnTo>
                <a:lnTo>
                  <a:pt x="8" y="328"/>
                </a:lnTo>
                <a:lnTo>
                  <a:pt x="7" y="326"/>
                </a:lnTo>
                <a:lnTo>
                  <a:pt x="5" y="326"/>
                </a:lnTo>
                <a:lnTo>
                  <a:pt x="5" y="325"/>
                </a:lnTo>
                <a:lnTo>
                  <a:pt x="3" y="325"/>
                </a:lnTo>
                <a:lnTo>
                  <a:pt x="3" y="323"/>
                </a:lnTo>
                <a:lnTo>
                  <a:pt x="3" y="321"/>
                </a:lnTo>
                <a:lnTo>
                  <a:pt x="3" y="316"/>
                </a:lnTo>
                <a:lnTo>
                  <a:pt x="3" y="313"/>
                </a:lnTo>
                <a:lnTo>
                  <a:pt x="3" y="304"/>
                </a:lnTo>
                <a:lnTo>
                  <a:pt x="3" y="302"/>
                </a:lnTo>
                <a:lnTo>
                  <a:pt x="3" y="297"/>
                </a:lnTo>
                <a:lnTo>
                  <a:pt x="3" y="290"/>
                </a:lnTo>
                <a:lnTo>
                  <a:pt x="3" y="290"/>
                </a:lnTo>
                <a:lnTo>
                  <a:pt x="3" y="289"/>
                </a:lnTo>
                <a:lnTo>
                  <a:pt x="3" y="289"/>
                </a:lnTo>
                <a:lnTo>
                  <a:pt x="1" y="289"/>
                </a:lnTo>
                <a:lnTo>
                  <a:pt x="1" y="285"/>
                </a:lnTo>
                <a:lnTo>
                  <a:pt x="0" y="283"/>
                </a:lnTo>
                <a:lnTo>
                  <a:pt x="0" y="282"/>
                </a:lnTo>
                <a:lnTo>
                  <a:pt x="0" y="280"/>
                </a:lnTo>
                <a:lnTo>
                  <a:pt x="1" y="280"/>
                </a:lnTo>
                <a:lnTo>
                  <a:pt x="1" y="278"/>
                </a:lnTo>
                <a:lnTo>
                  <a:pt x="3" y="278"/>
                </a:lnTo>
                <a:lnTo>
                  <a:pt x="3" y="278"/>
                </a:lnTo>
                <a:lnTo>
                  <a:pt x="5" y="278"/>
                </a:lnTo>
                <a:lnTo>
                  <a:pt x="5" y="277"/>
                </a:lnTo>
                <a:lnTo>
                  <a:pt x="5" y="277"/>
                </a:lnTo>
                <a:lnTo>
                  <a:pt x="5" y="275"/>
                </a:lnTo>
                <a:lnTo>
                  <a:pt x="5" y="273"/>
                </a:lnTo>
                <a:lnTo>
                  <a:pt x="3" y="271"/>
                </a:lnTo>
                <a:lnTo>
                  <a:pt x="3" y="270"/>
                </a:lnTo>
                <a:lnTo>
                  <a:pt x="5" y="268"/>
                </a:lnTo>
                <a:lnTo>
                  <a:pt x="5" y="266"/>
                </a:lnTo>
                <a:lnTo>
                  <a:pt x="7" y="266"/>
                </a:lnTo>
                <a:lnTo>
                  <a:pt x="7" y="265"/>
                </a:lnTo>
                <a:lnTo>
                  <a:pt x="8" y="265"/>
                </a:lnTo>
                <a:lnTo>
                  <a:pt x="10" y="265"/>
                </a:lnTo>
                <a:lnTo>
                  <a:pt x="12" y="265"/>
                </a:lnTo>
                <a:lnTo>
                  <a:pt x="13" y="265"/>
                </a:lnTo>
                <a:lnTo>
                  <a:pt x="13" y="263"/>
                </a:lnTo>
                <a:lnTo>
                  <a:pt x="15" y="263"/>
                </a:lnTo>
                <a:lnTo>
                  <a:pt x="17" y="261"/>
                </a:lnTo>
                <a:lnTo>
                  <a:pt x="19" y="261"/>
                </a:lnTo>
                <a:lnTo>
                  <a:pt x="19" y="261"/>
                </a:lnTo>
                <a:lnTo>
                  <a:pt x="19" y="261"/>
                </a:lnTo>
                <a:lnTo>
                  <a:pt x="19" y="259"/>
                </a:lnTo>
                <a:lnTo>
                  <a:pt x="19" y="258"/>
                </a:lnTo>
                <a:lnTo>
                  <a:pt x="19" y="258"/>
                </a:lnTo>
                <a:lnTo>
                  <a:pt x="19" y="258"/>
                </a:lnTo>
                <a:lnTo>
                  <a:pt x="19" y="256"/>
                </a:lnTo>
                <a:lnTo>
                  <a:pt x="17" y="256"/>
                </a:lnTo>
                <a:lnTo>
                  <a:pt x="17" y="254"/>
                </a:lnTo>
                <a:lnTo>
                  <a:pt x="17" y="253"/>
                </a:lnTo>
                <a:lnTo>
                  <a:pt x="19" y="253"/>
                </a:lnTo>
                <a:lnTo>
                  <a:pt x="19" y="253"/>
                </a:lnTo>
                <a:lnTo>
                  <a:pt x="20" y="253"/>
                </a:lnTo>
                <a:lnTo>
                  <a:pt x="22" y="253"/>
                </a:lnTo>
                <a:lnTo>
                  <a:pt x="24" y="251"/>
                </a:lnTo>
                <a:lnTo>
                  <a:pt x="25" y="251"/>
                </a:lnTo>
                <a:lnTo>
                  <a:pt x="25" y="249"/>
                </a:lnTo>
                <a:lnTo>
                  <a:pt x="25" y="247"/>
                </a:lnTo>
                <a:lnTo>
                  <a:pt x="24" y="246"/>
                </a:lnTo>
                <a:lnTo>
                  <a:pt x="22" y="246"/>
                </a:lnTo>
                <a:lnTo>
                  <a:pt x="22" y="246"/>
                </a:lnTo>
                <a:lnTo>
                  <a:pt x="22" y="244"/>
                </a:lnTo>
                <a:lnTo>
                  <a:pt x="24" y="244"/>
                </a:lnTo>
                <a:lnTo>
                  <a:pt x="25" y="244"/>
                </a:lnTo>
                <a:lnTo>
                  <a:pt x="25" y="242"/>
                </a:lnTo>
                <a:lnTo>
                  <a:pt x="24" y="242"/>
                </a:lnTo>
                <a:lnTo>
                  <a:pt x="24" y="240"/>
                </a:lnTo>
                <a:lnTo>
                  <a:pt x="25" y="240"/>
                </a:lnTo>
                <a:lnTo>
                  <a:pt x="27" y="239"/>
                </a:lnTo>
                <a:lnTo>
                  <a:pt x="29" y="239"/>
                </a:lnTo>
                <a:lnTo>
                  <a:pt x="29" y="237"/>
                </a:lnTo>
                <a:lnTo>
                  <a:pt x="29" y="235"/>
                </a:lnTo>
                <a:lnTo>
                  <a:pt x="31" y="234"/>
                </a:lnTo>
                <a:lnTo>
                  <a:pt x="32" y="230"/>
                </a:lnTo>
                <a:lnTo>
                  <a:pt x="32" y="230"/>
                </a:lnTo>
                <a:lnTo>
                  <a:pt x="32" y="230"/>
                </a:lnTo>
                <a:lnTo>
                  <a:pt x="34" y="230"/>
                </a:lnTo>
                <a:lnTo>
                  <a:pt x="34" y="230"/>
                </a:lnTo>
                <a:lnTo>
                  <a:pt x="36" y="230"/>
                </a:lnTo>
                <a:lnTo>
                  <a:pt x="36" y="230"/>
                </a:lnTo>
                <a:lnTo>
                  <a:pt x="36" y="228"/>
                </a:lnTo>
                <a:lnTo>
                  <a:pt x="36" y="227"/>
                </a:lnTo>
                <a:lnTo>
                  <a:pt x="36" y="225"/>
                </a:lnTo>
                <a:lnTo>
                  <a:pt x="36" y="223"/>
                </a:lnTo>
                <a:lnTo>
                  <a:pt x="36" y="222"/>
                </a:lnTo>
                <a:lnTo>
                  <a:pt x="34" y="222"/>
                </a:lnTo>
                <a:lnTo>
                  <a:pt x="34" y="222"/>
                </a:lnTo>
                <a:lnTo>
                  <a:pt x="34" y="220"/>
                </a:lnTo>
                <a:lnTo>
                  <a:pt x="34" y="220"/>
                </a:lnTo>
                <a:lnTo>
                  <a:pt x="34" y="218"/>
                </a:lnTo>
                <a:lnTo>
                  <a:pt x="36" y="218"/>
                </a:lnTo>
                <a:lnTo>
                  <a:pt x="36" y="216"/>
                </a:lnTo>
                <a:lnTo>
                  <a:pt x="34" y="216"/>
                </a:lnTo>
                <a:lnTo>
                  <a:pt x="34" y="215"/>
                </a:lnTo>
                <a:lnTo>
                  <a:pt x="36" y="215"/>
                </a:lnTo>
                <a:lnTo>
                  <a:pt x="38" y="215"/>
                </a:lnTo>
                <a:lnTo>
                  <a:pt x="39" y="215"/>
                </a:lnTo>
                <a:lnTo>
                  <a:pt x="39" y="215"/>
                </a:lnTo>
                <a:lnTo>
                  <a:pt x="38" y="215"/>
                </a:lnTo>
                <a:lnTo>
                  <a:pt x="38" y="213"/>
                </a:lnTo>
                <a:lnTo>
                  <a:pt x="38" y="211"/>
                </a:lnTo>
                <a:lnTo>
                  <a:pt x="39" y="210"/>
                </a:lnTo>
                <a:lnTo>
                  <a:pt x="41" y="210"/>
                </a:lnTo>
                <a:lnTo>
                  <a:pt x="41" y="208"/>
                </a:lnTo>
                <a:lnTo>
                  <a:pt x="41" y="206"/>
                </a:lnTo>
                <a:lnTo>
                  <a:pt x="39" y="206"/>
                </a:lnTo>
                <a:lnTo>
                  <a:pt x="39" y="204"/>
                </a:lnTo>
                <a:lnTo>
                  <a:pt x="38" y="203"/>
                </a:lnTo>
                <a:lnTo>
                  <a:pt x="39" y="201"/>
                </a:lnTo>
                <a:lnTo>
                  <a:pt x="39" y="201"/>
                </a:lnTo>
                <a:lnTo>
                  <a:pt x="41" y="201"/>
                </a:lnTo>
                <a:lnTo>
                  <a:pt x="43" y="201"/>
                </a:lnTo>
                <a:lnTo>
                  <a:pt x="43" y="201"/>
                </a:lnTo>
                <a:lnTo>
                  <a:pt x="43" y="203"/>
                </a:lnTo>
                <a:lnTo>
                  <a:pt x="43" y="204"/>
                </a:lnTo>
                <a:lnTo>
                  <a:pt x="44" y="204"/>
                </a:lnTo>
                <a:lnTo>
                  <a:pt x="44" y="206"/>
                </a:lnTo>
                <a:lnTo>
                  <a:pt x="46" y="206"/>
                </a:lnTo>
                <a:lnTo>
                  <a:pt x="48" y="206"/>
                </a:lnTo>
                <a:lnTo>
                  <a:pt x="48" y="204"/>
                </a:lnTo>
                <a:lnTo>
                  <a:pt x="46" y="203"/>
                </a:lnTo>
                <a:lnTo>
                  <a:pt x="44" y="203"/>
                </a:lnTo>
                <a:lnTo>
                  <a:pt x="44" y="201"/>
                </a:lnTo>
                <a:lnTo>
                  <a:pt x="44" y="201"/>
                </a:lnTo>
                <a:lnTo>
                  <a:pt x="43" y="201"/>
                </a:lnTo>
                <a:lnTo>
                  <a:pt x="43" y="199"/>
                </a:lnTo>
                <a:lnTo>
                  <a:pt x="44" y="199"/>
                </a:lnTo>
                <a:lnTo>
                  <a:pt x="46" y="199"/>
                </a:lnTo>
                <a:lnTo>
                  <a:pt x="48" y="199"/>
                </a:lnTo>
                <a:lnTo>
                  <a:pt x="50" y="197"/>
                </a:lnTo>
                <a:lnTo>
                  <a:pt x="50" y="196"/>
                </a:lnTo>
                <a:lnTo>
                  <a:pt x="48" y="194"/>
                </a:lnTo>
                <a:lnTo>
                  <a:pt x="50" y="192"/>
                </a:lnTo>
                <a:lnTo>
                  <a:pt x="50" y="194"/>
                </a:lnTo>
                <a:lnTo>
                  <a:pt x="50" y="194"/>
                </a:lnTo>
                <a:lnTo>
                  <a:pt x="51" y="194"/>
                </a:lnTo>
                <a:lnTo>
                  <a:pt x="51" y="192"/>
                </a:lnTo>
                <a:lnTo>
                  <a:pt x="51" y="191"/>
                </a:lnTo>
                <a:lnTo>
                  <a:pt x="51" y="189"/>
                </a:lnTo>
                <a:lnTo>
                  <a:pt x="50" y="189"/>
                </a:lnTo>
                <a:lnTo>
                  <a:pt x="50" y="191"/>
                </a:lnTo>
                <a:lnTo>
                  <a:pt x="50" y="191"/>
                </a:lnTo>
                <a:lnTo>
                  <a:pt x="48" y="191"/>
                </a:lnTo>
                <a:lnTo>
                  <a:pt x="48" y="192"/>
                </a:lnTo>
                <a:lnTo>
                  <a:pt x="46" y="192"/>
                </a:lnTo>
                <a:lnTo>
                  <a:pt x="46" y="191"/>
                </a:lnTo>
                <a:lnTo>
                  <a:pt x="48" y="189"/>
                </a:lnTo>
                <a:lnTo>
                  <a:pt x="48" y="187"/>
                </a:lnTo>
                <a:lnTo>
                  <a:pt x="48" y="185"/>
                </a:lnTo>
                <a:lnTo>
                  <a:pt x="48" y="185"/>
                </a:lnTo>
                <a:lnTo>
                  <a:pt x="46" y="185"/>
                </a:lnTo>
                <a:lnTo>
                  <a:pt x="44" y="185"/>
                </a:lnTo>
                <a:lnTo>
                  <a:pt x="43" y="185"/>
                </a:lnTo>
                <a:lnTo>
                  <a:pt x="43" y="184"/>
                </a:lnTo>
                <a:lnTo>
                  <a:pt x="41" y="182"/>
                </a:lnTo>
                <a:lnTo>
                  <a:pt x="43" y="182"/>
                </a:lnTo>
                <a:lnTo>
                  <a:pt x="43" y="180"/>
                </a:lnTo>
                <a:lnTo>
                  <a:pt x="44" y="180"/>
                </a:lnTo>
                <a:lnTo>
                  <a:pt x="46" y="179"/>
                </a:lnTo>
                <a:lnTo>
                  <a:pt x="46" y="177"/>
                </a:lnTo>
                <a:lnTo>
                  <a:pt x="44" y="175"/>
                </a:lnTo>
                <a:lnTo>
                  <a:pt x="43" y="175"/>
                </a:lnTo>
                <a:lnTo>
                  <a:pt x="43" y="173"/>
                </a:lnTo>
                <a:lnTo>
                  <a:pt x="43" y="172"/>
                </a:lnTo>
                <a:lnTo>
                  <a:pt x="44" y="172"/>
                </a:lnTo>
                <a:lnTo>
                  <a:pt x="46" y="172"/>
                </a:lnTo>
                <a:lnTo>
                  <a:pt x="48" y="170"/>
                </a:lnTo>
                <a:lnTo>
                  <a:pt x="50" y="170"/>
                </a:lnTo>
                <a:lnTo>
                  <a:pt x="50" y="170"/>
                </a:lnTo>
                <a:lnTo>
                  <a:pt x="50" y="168"/>
                </a:lnTo>
                <a:lnTo>
                  <a:pt x="48" y="168"/>
                </a:lnTo>
                <a:lnTo>
                  <a:pt x="46" y="168"/>
                </a:lnTo>
                <a:lnTo>
                  <a:pt x="44" y="168"/>
                </a:lnTo>
                <a:lnTo>
                  <a:pt x="44" y="167"/>
                </a:lnTo>
                <a:lnTo>
                  <a:pt x="46" y="167"/>
                </a:lnTo>
                <a:lnTo>
                  <a:pt x="46" y="165"/>
                </a:lnTo>
                <a:lnTo>
                  <a:pt x="46" y="163"/>
                </a:lnTo>
                <a:lnTo>
                  <a:pt x="46" y="161"/>
                </a:lnTo>
                <a:lnTo>
                  <a:pt x="44" y="161"/>
                </a:lnTo>
                <a:lnTo>
                  <a:pt x="44" y="163"/>
                </a:lnTo>
                <a:lnTo>
                  <a:pt x="43" y="163"/>
                </a:lnTo>
                <a:lnTo>
                  <a:pt x="41" y="163"/>
                </a:lnTo>
                <a:lnTo>
                  <a:pt x="41" y="161"/>
                </a:lnTo>
                <a:lnTo>
                  <a:pt x="41" y="160"/>
                </a:lnTo>
                <a:lnTo>
                  <a:pt x="43" y="160"/>
                </a:lnTo>
                <a:lnTo>
                  <a:pt x="44" y="160"/>
                </a:lnTo>
                <a:lnTo>
                  <a:pt x="44" y="158"/>
                </a:lnTo>
                <a:lnTo>
                  <a:pt x="44" y="156"/>
                </a:lnTo>
                <a:lnTo>
                  <a:pt x="44" y="154"/>
                </a:lnTo>
                <a:lnTo>
                  <a:pt x="44" y="154"/>
                </a:lnTo>
                <a:lnTo>
                  <a:pt x="44" y="153"/>
                </a:lnTo>
                <a:lnTo>
                  <a:pt x="43" y="153"/>
                </a:lnTo>
                <a:lnTo>
                  <a:pt x="43" y="151"/>
                </a:lnTo>
                <a:lnTo>
                  <a:pt x="41" y="153"/>
                </a:lnTo>
                <a:lnTo>
                  <a:pt x="39" y="154"/>
                </a:lnTo>
                <a:lnTo>
                  <a:pt x="38" y="154"/>
                </a:lnTo>
                <a:lnTo>
                  <a:pt x="36" y="154"/>
                </a:lnTo>
                <a:lnTo>
                  <a:pt x="36" y="153"/>
                </a:lnTo>
                <a:lnTo>
                  <a:pt x="36" y="154"/>
                </a:lnTo>
                <a:lnTo>
                  <a:pt x="36" y="153"/>
                </a:lnTo>
                <a:lnTo>
                  <a:pt x="38" y="151"/>
                </a:lnTo>
                <a:lnTo>
                  <a:pt x="38" y="149"/>
                </a:lnTo>
                <a:lnTo>
                  <a:pt x="38" y="148"/>
                </a:lnTo>
                <a:lnTo>
                  <a:pt x="38" y="146"/>
                </a:lnTo>
                <a:lnTo>
                  <a:pt x="39" y="142"/>
                </a:lnTo>
                <a:lnTo>
                  <a:pt x="39" y="141"/>
                </a:lnTo>
                <a:lnTo>
                  <a:pt x="41" y="141"/>
                </a:lnTo>
                <a:lnTo>
                  <a:pt x="44" y="141"/>
                </a:lnTo>
                <a:lnTo>
                  <a:pt x="44" y="141"/>
                </a:lnTo>
                <a:lnTo>
                  <a:pt x="44" y="139"/>
                </a:lnTo>
                <a:lnTo>
                  <a:pt x="44" y="137"/>
                </a:lnTo>
                <a:lnTo>
                  <a:pt x="41" y="139"/>
                </a:lnTo>
                <a:lnTo>
                  <a:pt x="39" y="139"/>
                </a:lnTo>
                <a:lnTo>
                  <a:pt x="39" y="137"/>
                </a:lnTo>
                <a:lnTo>
                  <a:pt x="39" y="136"/>
                </a:lnTo>
                <a:lnTo>
                  <a:pt x="38" y="136"/>
                </a:lnTo>
                <a:lnTo>
                  <a:pt x="38" y="134"/>
                </a:lnTo>
                <a:lnTo>
                  <a:pt x="39" y="132"/>
                </a:lnTo>
                <a:lnTo>
                  <a:pt x="39" y="130"/>
                </a:lnTo>
                <a:lnTo>
                  <a:pt x="38" y="130"/>
                </a:lnTo>
                <a:lnTo>
                  <a:pt x="36" y="127"/>
                </a:lnTo>
                <a:lnTo>
                  <a:pt x="34" y="127"/>
                </a:lnTo>
                <a:lnTo>
                  <a:pt x="34" y="127"/>
                </a:lnTo>
                <a:lnTo>
                  <a:pt x="32" y="129"/>
                </a:lnTo>
                <a:lnTo>
                  <a:pt x="32" y="127"/>
                </a:lnTo>
                <a:lnTo>
                  <a:pt x="34" y="125"/>
                </a:lnTo>
                <a:lnTo>
                  <a:pt x="34" y="125"/>
                </a:lnTo>
                <a:lnTo>
                  <a:pt x="34" y="123"/>
                </a:lnTo>
                <a:lnTo>
                  <a:pt x="34" y="122"/>
                </a:lnTo>
                <a:lnTo>
                  <a:pt x="38" y="118"/>
                </a:lnTo>
                <a:lnTo>
                  <a:pt x="39" y="111"/>
                </a:lnTo>
                <a:lnTo>
                  <a:pt x="39" y="110"/>
                </a:lnTo>
                <a:lnTo>
                  <a:pt x="38" y="110"/>
                </a:lnTo>
                <a:lnTo>
                  <a:pt x="38" y="110"/>
                </a:lnTo>
                <a:lnTo>
                  <a:pt x="36" y="110"/>
                </a:lnTo>
                <a:lnTo>
                  <a:pt x="36" y="108"/>
                </a:lnTo>
                <a:lnTo>
                  <a:pt x="36" y="106"/>
                </a:lnTo>
                <a:lnTo>
                  <a:pt x="38" y="106"/>
                </a:lnTo>
                <a:lnTo>
                  <a:pt x="38" y="108"/>
                </a:lnTo>
                <a:lnTo>
                  <a:pt x="39" y="108"/>
                </a:lnTo>
                <a:lnTo>
                  <a:pt x="39" y="106"/>
                </a:lnTo>
                <a:lnTo>
                  <a:pt x="41" y="105"/>
                </a:lnTo>
                <a:lnTo>
                  <a:pt x="41" y="103"/>
                </a:lnTo>
                <a:lnTo>
                  <a:pt x="41" y="98"/>
                </a:lnTo>
                <a:lnTo>
                  <a:pt x="43" y="98"/>
                </a:lnTo>
                <a:lnTo>
                  <a:pt x="41" y="94"/>
                </a:lnTo>
                <a:lnTo>
                  <a:pt x="41" y="91"/>
                </a:lnTo>
                <a:lnTo>
                  <a:pt x="41" y="87"/>
                </a:lnTo>
                <a:lnTo>
                  <a:pt x="43" y="84"/>
                </a:lnTo>
                <a:lnTo>
                  <a:pt x="44" y="80"/>
                </a:lnTo>
                <a:lnTo>
                  <a:pt x="46" y="75"/>
                </a:lnTo>
                <a:lnTo>
                  <a:pt x="48" y="74"/>
                </a:lnTo>
                <a:lnTo>
                  <a:pt x="44" y="67"/>
                </a:lnTo>
                <a:lnTo>
                  <a:pt x="44" y="65"/>
                </a:lnTo>
                <a:lnTo>
                  <a:pt x="46" y="65"/>
                </a:lnTo>
                <a:lnTo>
                  <a:pt x="46" y="65"/>
                </a:lnTo>
                <a:lnTo>
                  <a:pt x="44" y="65"/>
                </a:lnTo>
                <a:lnTo>
                  <a:pt x="46" y="65"/>
                </a:lnTo>
                <a:lnTo>
                  <a:pt x="46" y="63"/>
                </a:lnTo>
                <a:lnTo>
                  <a:pt x="46" y="65"/>
                </a:lnTo>
                <a:lnTo>
                  <a:pt x="48" y="65"/>
                </a:lnTo>
                <a:lnTo>
                  <a:pt x="48" y="65"/>
                </a:lnTo>
                <a:lnTo>
                  <a:pt x="48" y="65"/>
                </a:lnTo>
                <a:lnTo>
                  <a:pt x="48" y="63"/>
                </a:lnTo>
                <a:lnTo>
                  <a:pt x="50" y="62"/>
                </a:lnTo>
                <a:lnTo>
                  <a:pt x="50" y="60"/>
                </a:lnTo>
                <a:lnTo>
                  <a:pt x="50" y="55"/>
                </a:lnTo>
                <a:lnTo>
                  <a:pt x="50" y="53"/>
                </a:lnTo>
                <a:lnTo>
                  <a:pt x="50" y="50"/>
                </a:lnTo>
                <a:lnTo>
                  <a:pt x="50" y="48"/>
                </a:lnTo>
                <a:lnTo>
                  <a:pt x="50" y="50"/>
                </a:lnTo>
                <a:lnTo>
                  <a:pt x="50" y="44"/>
                </a:lnTo>
                <a:lnTo>
                  <a:pt x="50" y="43"/>
                </a:lnTo>
                <a:lnTo>
                  <a:pt x="51" y="41"/>
                </a:lnTo>
                <a:lnTo>
                  <a:pt x="51" y="36"/>
                </a:lnTo>
                <a:lnTo>
                  <a:pt x="55" y="34"/>
                </a:lnTo>
                <a:lnTo>
                  <a:pt x="53" y="34"/>
                </a:lnTo>
                <a:lnTo>
                  <a:pt x="53" y="31"/>
                </a:lnTo>
                <a:lnTo>
                  <a:pt x="53" y="29"/>
                </a:lnTo>
                <a:lnTo>
                  <a:pt x="51" y="31"/>
                </a:lnTo>
                <a:lnTo>
                  <a:pt x="51" y="29"/>
                </a:lnTo>
                <a:lnTo>
                  <a:pt x="48" y="29"/>
                </a:lnTo>
                <a:lnTo>
                  <a:pt x="50" y="25"/>
                </a:lnTo>
                <a:lnTo>
                  <a:pt x="50" y="24"/>
                </a:lnTo>
                <a:lnTo>
                  <a:pt x="51" y="20"/>
                </a:lnTo>
                <a:lnTo>
                  <a:pt x="51" y="20"/>
                </a:lnTo>
                <a:lnTo>
                  <a:pt x="51" y="17"/>
                </a:lnTo>
                <a:lnTo>
                  <a:pt x="53" y="13"/>
                </a:lnTo>
                <a:lnTo>
                  <a:pt x="53" y="10"/>
                </a:lnTo>
                <a:lnTo>
                  <a:pt x="53" y="7"/>
                </a:lnTo>
                <a:lnTo>
                  <a:pt x="53" y="5"/>
                </a:lnTo>
                <a:lnTo>
                  <a:pt x="51" y="5"/>
                </a:lnTo>
                <a:lnTo>
                  <a:pt x="53" y="1"/>
                </a:lnTo>
                <a:lnTo>
                  <a:pt x="53" y="0"/>
                </a:lnTo>
                <a:lnTo>
                  <a:pt x="56" y="0"/>
                </a:lnTo>
                <a:lnTo>
                  <a:pt x="58" y="0"/>
                </a:lnTo>
                <a:lnTo>
                  <a:pt x="63" y="0"/>
                </a:lnTo>
                <a:lnTo>
                  <a:pt x="63" y="0"/>
                </a:lnTo>
                <a:lnTo>
                  <a:pt x="65" y="0"/>
                </a:lnTo>
                <a:lnTo>
                  <a:pt x="75" y="0"/>
                </a:lnTo>
                <a:lnTo>
                  <a:pt x="77" y="0"/>
                </a:lnTo>
                <a:lnTo>
                  <a:pt x="79" y="0"/>
                </a:lnTo>
                <a:lnTo>
                  <a:pt x="81" y="0"/>
                </a:lnTo>
                <a:lnTo>
                  <a:pt x="86" y="0"/>
                </a:lnTo>
                <a:lnTo>
                  <a:pt x="89" y="0"/>
                </a:lnTo>
                <a:lnTo>
                  <a:pt x="93" y="0"/>
                </a:lnTo>
                <a:lnTo>
                  <a:pt x="94" y="1"/>
                </a:lnTo>
                <a:lnTo>
                  <a:pt x="98" y="1"/>
                </a:lnTo>
                <a:lnTo>
                  <a:pt x="101" y="1"/>
                </a:lnTo>
                <a:lnTo>
                  <a:pt x="103" y="1"/>
                </a:lnTo>
                <a:lnTo>
                  <a:pt x="110" y="1"/>
                </a:lnTo>
                <a:lnTo>
                  <a:pt x="111" y="1"/>
                </a:lnTo>
                <a:lnTo>
                  <a:pt x="113" y="1"/>
                </a:lnTo>
                <a:lnTo>
                  <a:pt x="120" y="1"/>
                </a:lnTo>
                <a:lnTo>
                  <a:pt x="122" y="1"/>
                </a:lnTo>
                <a:lnTo>
                  <a:pt x="124" y="1"/>
                </a:lnTo>
                <a:lnTo>
                  <a:pt x="125" y="1"/>
                </a:lnTo>
                <a:lnTo>
                  <a:pt x="127" y="1"/>
                </a:lnTo>
                <a:lnTo>
                  <a:pt x="130" y="1"/>
                </a:lnTo>
                <a:lnTo>
                  <a:pt x="132" y="1"/>
                </a:lnTo>
                <a:lnTo>
                  <a:pt x="134" y="1"/>
                </a:lnTo>
                <a:lnTo>
                  <a:pt x="136" y="1"/>
                </a:lnTo>
                <a:lnTo>
                  <a:pt x="137" y="1"/>
                </a:lnTo>
                <a:lnTo>
                  <a:pt x="139" y="1"/>
                </a:lnTo>
                <a:lnTo>
                  <a:pt x="144" y="1"/>
                </a:lnTo>
                <a:lnTo>
                  <a:pt x="146" y="1"/>
                </a:lnTo>
                <a:lnTo>
                  <a:pt x="149" y="1"/>
                </a:lnTo>
                <a:lnTo>
                  <a:pt x="153" y="1"/>
                </a:lnTo>
                <a:lnTo>
                  <a:pt x="154" y="1"/>
                </a:lnTo>
                <a:lnTo>
                  <a:pt x="170" y="1"/>
                </a:lnTo>
                <a:lnTo>
                  <a:pt x="173" y="1"/>
                </a:lnTo>
                <a:lnTo>
                  <a:pt x="177" y="1"/>
                </a:lnTo>
                <a:lnTo>
                  <a:pt x="184" y="1"/>
                </a:lnTo>
                <a:lnTo>
                  <a:pt x="185" y="1"/>
                </a:lnTo>
                <a:lnTo>
                  <a:pt x="191" y="1"/>
                </a:lnTo>
                <a:lnTo>
                  <a:pt x="192" y="1"/>
                </a:lnTo>
                <a:lnTo>
                  <a:pt x="194" y="1"/>
                </a:lnTo>
                <a:lnTo>
                  <a:pt x="199" y="1"/>
                </a:lnTo>
                <a:lnTo>
                  <a:pt x="203" y="1"/>
                </a:lnTo>
                <a:lnTo>
                  <a:pt x="206" y="1"/>
                </a:lnTo>
                <a:lnTo>
                  <a:pt x="208" y="1"/>
                </a:lnTo>
                <a:lnTo>
                  <a:pt x="215" y="1"/>
                </a:lnTo>
                <a:lnTo>
                  <a:pt x="222" y="1"/>
                </a:lnTo>
                <a:lnTo>
                  <a:pt x="225" y="1"/>
                </a:lnTo>
                <a:lnTo>
                  <a:pt x="230" y="1"/>
                </a:lnTo>
                <a:lnTo>
                  <a:pt x="230" y="1"/>
                </a:lnTo>
                <a:lnTo>
                  <a:pt x="244" y="1"/>
                </a:lnTo>
                <a:lnTo>
                  <a:pt x="249" y="1"/>
                </a:lnTo>
                <a:lnTo>
                  <a:pt x="256" y="1"/>
                </a:lnTo>
                <a:lnTo>
                  <a:pt x="263" y="1"/>
                </a:lnTo>
                <a:lnTo>
                  <a:pt x="265" y="1"/>
                </a:lnTo>
                <a:lnTo>
                  <a:pt x="266" y="1"/>
                </a:lnTo>
                <a:lnTo>
                  <a:pt x="271" y="1"/>
                </a:lnTo>
                <a:lnTo>
                  <a:pt x="273" y="1"/>
                </a:lnTo>
                <a:lnTo>
                  <a:pt x="275" y="1"/>
                </a:lnTo>
                <a:lnTo>
                  <a:pt x="275" y="1"/>
                </a:lnTo>
                <a:lnTo>
                  <a:pt x="277" y="1"/>
                </a:lnTo>
                <a:lnTo>
                  <a:pt x="278" y="1"/>
                </a:lnTo>
                <a:lnTo>
                  <a:pt x="280" y="1"/>
                </a:lnTo>
                <a:lnTo>
                  <a:pt x="282" y="1"/>
                </a:lnTo>
                <a:lnTo>
                  <a:pt x="283" y="1"/>
                </a:lnTo>
                <a:lnTo>
                  <a:pt x="285" y="1"/>
                </a:lnTo>
                <a:lnTo>
                  <a:pt x="287" y="1"/>
                </a:lnTo>
                <a:lnTo>
                  <a:pt x="290" y="1"/>
                </a:lnTo>
                <a:lnTo>
                  <a:pt x="294" y="1"/>
                </a:lnTo>
                <a:lnTo>
                  <a:pt x="297" y="1"/>
                </a:lnTo>
                <a:lnTo>
                  <a:pt x="299" y="1"/>
                </a:lnTo>
                <a:lnTo>
                  <a:pt x="301" y="1"/>
                </a:lnTo>
                <a:lnTo>
                  <a:pt x="302" y="1"/>
                </a:lnTo>
                <a:lnTo>
                  <a:pt x="304" y="1"/>
                </a:lnTo>
                <a:lnTo>
                  <a:pt x="306" y="1"/>
                </a:lnTo>
                <a:lnTo>
                  <a:pt x="306" y="1"/>
                </a:lnTo>
                <a:lnTo>
                  <a:pt x="308" y="1"/>
                </a:lnTo>
                <a:lnTo>
                  <a:pt x="309" y="1"/>
                </a:lnTo>
                <a:lnTo>
                  <a:pt x="311" y="1"/>
                </a:lnTo>
                <a:lnTo>
                  <a:pt x="316" y="1"/>
                </a:lnTo>
                <a:lnTo>
                  <a:pt x="321" y="1"/>
                </a:lnTo>
                <a:lnTo>
                  <a:pt x="326" y="1"/>
                </a:lnTo>
                <a:lnTo>
                  <a:pt x="328" y="1"/>
                </a:lnTo>
                <a:lnTo>
                  <a:pt x="330" y="1"/>
                </a:lnTo>
                <a:lnTo>
                  <a:pt x="335" y="1"/>
                </a:lnTo>
                <a:lnTo>
                  <a:pt x="337" y="1"/>
                </a:lnTo>
                <a:lnTo>
                  <a:pt x="340" y="1"/>
                </a:lnTo>
                <a:lnTo>
                  <a:pt x="342" y="1"/>
                </a:lnTo>
                <a:lnTo>
                  <a:pt x="344" y="1"/>
                </a:lnTo>
                <a:lnTo>
                  <a:pt x="345" y="1"/>
                </a:lnTo>
                <a:lnTo>
                  <a:pt x="347" y="1"/>
                </a:lnTo>
                <a:lnTo>
                  <a:pt x="349" y="1"/>
                </a:lnTo>
                <a:lnTo>
                  <a:pt x="351" y="1"/>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1" name="Freeform 179"/>
          <p:cNvSpPr>
            <a:spLocks/>
          </p:cNvSpPr>
          <p:nvPr/>
        </p:nvSpPr>
        <p:spPr bwMode="auto">
          <a:xfrm>
            <a:off x="5575698" y="2856310"/>
            <a:ext cx="403622" cy="350044"/>
          </a:xfrm>
          <a:custGeom>
            <a:avLst/>
            <a:gdLst/>
            <a:ahLst/>
            <a:cxnLst>
              <a:cxn ang="0">
                <a:pos x="311" y="79"/>
              </a:cxn>
              <a:cxn ang="0">
                <a:pos x="316" y="88"/>
              </a:cxn>
              <a:cxn ang="0">
                <a:pos x="328" y="96"/>
              </a:cxn>
              <a:cxn ang="0">
                <a:pos x="337" y="107"/>
              </a:cxn>
              <a:cxn ang="0">
                <a:pos x="332" y="120"/>
              </a:cxn>
              <a:cxn ang="0">
                <a:pos x="327" y="136"/>
              </a:cxn>
              <a:cxn ang="0">
                <a:pos x="314" y="162"/>
              </a:cxn>
              <a:cxn ang="0">
                <a:pos x="304" y="191"/>
              </a:cxn>
              <a:cxn ang="0">
                <a:pos x="297" y="210"/>
              </a:cxn>
              <a:cxn ang="0">
                <a:pos x="287" y="232"/>
              </a:cxn>
              <a:cxn ang="0">
                <a:pos x="278" y="256"/>
              </a:cxn>
              <a:cxn ang="0">
                <a:pos x="273" y="272"/>
              </a:cxn>
              <a:cxn ang="0">
                <a:pos x="266" y="294"/>
              </a:cxn>
              <a:cxn ang="0">
                <a:pos x="244" y="293"/>
              </a:cxn>
              <a:cxn ang="0">
                <a:pos x="222" y="293"/>
              </a:cxn>
              <a:cxn ang="0">
                <a:pos x="197" y="291"/>
              </a:cxn>
              <a:cxn ang="0">
                <a:pos x="170" y="291"/>
              </a:cxn>
              <a:cxn ang="0">
                <a:pos x="132" y="291"/>
              </a:cxn>
              <a:cxn ang="0">
                <a:pos x="120" y="291"/>
              </a:cxn>
              <a:cxn ang="0">
                <a:pos x="93" y="291"/>
              </a:cxn>
              <a:cxn ang="0">
                <a:pos x="75" y="291"/>
              </a:cxn>
              <a:cxn ang="0">
                <a:pos x="56" y="289"/>
              </a:cxn>
              <a:cxn ang="0">
                <a:pos x="43" y="287"/>
              </a:cxn>
              <a:cxn ang="0">
                <a:pos x="25" y="287"/>
              </a:cxn>
              <a:cxn ang="0">
                <a:pos x="10" y="286"/>
              </a:cxn>
              <a:cxn ang="0">
                <a:pos x="1" y="274"/>
              </a:cxn>
              <a:cxn ang="0">
                <a:pos x="1" y="255"/>
              </a:cxn>
              <a:cxn ang="0">
                <a:pos x="1" y="232"/>
              </a:cxn>
              <a:cxn ang="0">
                <a:pos x="3" y="215"/>
              </a:cxn>
              <a:cxn ang="0">
                <a:pos x="3" y="188"/>
              </a:cxn>
              <a:cxn ang="0">
                <a:pos x="5" y="157"/>
              </a:cxn>
              <a:cxn ang="0">
                <a:pos x="7" y="134"/>
              </a:cxn>
              <a:cxn ang="0">
                <a:pos x="7" y="112"/>
              </a:cxn>
              <a:cxn ang="0">
                <a:pos x="7" y="103"/>
              </a:cxn>
              <a:cxn ang="0">
                <a:pos x="8" y="84"/>
              </a:cxn>
              <a:cxn ang="0">
                <a:pos x="12" y="64"/>
              </a:cxn>
              <a:cxn ang="0">
                <a:pos x="36" y="41"/>
              </a:cxn>
              <a:cxn ang="0">
                <a:pos x="48" y="29"/>
              </a:cxn>
              <a:cxn ang="0">
                <a:pos x="68" y="7"/>
              </a:cxn>
              <a:cxn ang="0">
                <a:pos x="79" y="10"/>
              </a:cxn>
              <a:cxn ang="0">
                <a:pos x="87" y="31"/>
              </a:cxn>
              <a:cxn ang="0">
                <a:pos x="101" y="41"/>
              </a:cxn>
              <a:cxn ang="0">
                <a:pos x="111" y="33"/>
              </a:cxn>
              <a:cxn ang="0">
                <a:pos x="113" y="43"/>
              </a:cxn>
              <a:cxn ang="0">
                <a:pos x="117" y="57"/>
              </a:cxn>
              <a:cxn ang="0">
                <a:pos x="127" y="62"/>
              </a:cxn>
              <a:cxn ang="0">
                <a:pos x="139" y="65"/>
              </a:cxn>
              <a:cxn ang="0">
                <a:pos x="160" y="69"/>
              </a:cxn>
              <a:cxn ang="0">
                <a:pos x="172" y="71"/>
              </a:cxn>
              <a:cxn ang="0">
                <a:pos x="182" y="65"/>
              </a:cxn>
              <a:cxn ang="0">
                <a:pos x="189" y="62"/>
              </a:cxn>
              <a:cxn ang="0">
                <a:pos x="204" y="62"/>
              </a:cxn>
              <a:cxn ang="0">
                <a:pos x="218" y="65"/>
              </a:cxn>
              <a:cxn ang="0">
                <a:pos x="232" y="67"/>
              </a:cxn>
              <a:cxn ang="0">
                <a:pos x="247" y="67"/>
              </a:cxn>
              <a:cxn ang="0">
                <a:pos x="259" y="69"/>
              </a:cxn>
              <a:cxn ang="0">
                <a:pos x="270" y="72"/>
              </a:cxn>
              <a:cxn ang="0">
                <a:pos x="282" y="74"/>
              </a:cxn>
              <a:cxn ang="0">
                <a:pos x="297" y="71"/>
              </a:cxn>
            </a:cxnLst>
            <a:rect l="0" t="0" r="r" b="b"/>
            <a:pathLst>
              <a:path w="339" h="294">
                <a:moveTo>
                  <a:pt x="301" y="71"/>
                </a:moveTo>
                <a:lnTo>
                  <a:pt x="304" y="74"/>
                </a:lnTo>
                <a:lnTo>
                  <a:pt x="306" y="76"/>
                </a:lnTo>
                <a:lnTo>
                  <a:pt x="308" y="77"/>
                </a:lnTo>
                <a:lnTo>
                  <a:pt x="309" y="77"/>
                </a:lnTo>
                <a:lnTo>
                  <a:pt x="311" y="79"/>
                </a:lnTo>
                <a:lnTo>
                  <a:pt x="311" y="81"/>
                </a:lnTo>
                <a:lnTo>
                  <a:pt x="311" y="83"/>
                </a:lnTo>
                <a:lnTo>
                  <a:pt x="313" y="83"/>
                </a:lnTo>
                <a:lnTo>
                  <a:pt x="313" y="84"/>
                </a:lnTo>
                <a:lnTo>
                  <a:pt x="314" y="86"/>
                </a:lnTo>
                <a:lnTo>
                  <a:pt x="316" y="88"/>
                </a:lnTo>
                <a:lnTo>
                  <a:pt x="320" y="90"/>
                </a:lnTo>
                <a:lnTo>
                  <a:pt x="321" y="91"/>
                </a:lnTo>
                <a:lnTo>
                  <a:pt x="323" y="91"/>
                </a:lnTo>
                <a:lnTo>
                  <a:pt x="327" y="93"/>
                </a:lnTo>
                <a:lnTo>
                  <a:pt x="327" y="95"/>
                </a:lnTo>
                <a:lnTo>
                  <a:pt x="328" y="96"/>
                </a:lnTo>
                <a:lnTo>
                  <a:pt x="330" y="98"/>
                </a:lnTo>
                <a:lnTo>
                  <a:pt x="332" y="100"/>
                </a:lnTo>
                <a:lnTo>
                  <a:pt x="333" y="102"/>
                </a:lnTo>
                <a:lnTo>
                  <a:pt x="333" y="103"/>
                </a:lnTo>
                <a:lnTo>
                  <a:pt x="335" y="105"/>
                </a:lnTo>
                <a:lnTo>
                  <a:pt x="337" y="107"/>
                </a:lnTo>
                <a:lnTo>
                  <a:pt x="339" y="107"/>
                </a:lnTo>
                <a:lnTo>
                  <a:pt x="337" y="108"/>
                </a:lnTo>
                <a:lnTo>
                  <a:pt x="337" y="110"/>
                </a:lnTo>
                <a:lnTo>
                  <a:pt x="337" y="112"/>
                </a:lnTo>
                <a:lnTo>
                  <a:pt x="333" y="119"/>
                </a:lnTo>
                <a:lnTo>
                  <a:pt x="332" y="120"/>
                </a:lnTo>
                <a:lnTo>
                  <a:pt x="332" y="122"/>
                </a:lnTo>
                <a:lnTo>
                  <a:pt x="332" y="122"/>
                </a:lnTo>
                <a:lnTo>
                  <a:pt x="330" y="124"/>
                </a:lnTo>
                <a:lnTo>
                  <a:pt x="328" y="129"/>
                </a:lnTo>
                <a:lnTo>
                  <a:pt x="327" y="134"/>
                </a:lnTo>
                <a:lnTo>
                  <a:pt x="327" y="136"/>
                </a:lnTo>
                <a:lnTo>
                  <a:pt x="325" y="138"/>
                </a:lnTo>
                <a:lnTo>
                  <a:pt x="323" y="145"/>
                </a:lnTo>
                <a:lnTo>
                  <a:pt x="321" y="146"/>
                </a:lnTo>
                <a:lnTo>
                  <a:pt x="320" y="151"/>
                </a:lnTo>
                <a:lnTo>
                  <a:pt x="318" y="155"/>
                </a:lnTo>
                <a:lnTo>
                  <a:pt x="314" y="162"/>
                </a:lnTo>
                <a:lnTo>
                  <a:pt x="313" y="167"/>
                </a:lnTo>
                <a:lnTo>
                  <a:pt x="313" y="169"/>
                </a:lnTo>
                <a:lnTo>
                  <a:pt x="311" y="172"/>
                </a:lnTo>
                <a:lnTo>
                  <a:pt x="311" y="174"/>
                </a:lnTo>
                <a:lnTo>
                  <a:pt x="306" y="188"/>
                </a:lnTo>
                <a:lnTo>
                  <a:pt x="304" y="191"/>
                </a:lnTo>
                <a:lnTo>
                  <a:pt x="302" y="194"/>
                </a:lnTo>
                <a:lnTo>
                  <a:pt x="301" y="200"/>
                </a:lnTo>
                <a:lnTo>
                  <a:pt x="299" y="203"/>
                </a:lnTo>
                <a:lnTo>
                  <a:pt x="297" y="205"/>
                </a:lnTo>
                <a:lnTo>
                  <a:pt x="297" y="207"/>
                </a:lnTo>
                <a:lnTo>
                  <a:pt x="297" y="210"/>
                </a:lnTo>
                <a:lnTo>
                  <a:pt x="294" y="217"/>
                </a:lnTo>
                <a:lnTo>
                  <a:pt x="294" y="219"/>
                </a:lnTo>
                <a:lnTo>
                  <a:pt x="292" y="222"/>
                </a:lnTo>
                <a:lnTo>
                  <a:pt x="289" y="227"/>
                </a:lnTo>
                <a:lnTo>
                  <a:pt x="289" y="231"/>
                </a:lnTo>
                <a:lnTo>
                  <a:pt x="287" y="232"/>
                </a:lnTo>
                <a:lnTo>
                  <a:pt x="285" y="237"/>
                </a:lnTo>
                <a:lnTo>
                  <a:pt x="284" y="237"/>
                </a:lnTo>
                <a:lnTo>
                  <a:pt x="284" y="241"/>
                </a:lnTo>
                <a:lnTo>
                  <a:pt x="282" y="244"/>
                </a:lnTo>
                <a:lnTo>
                  <a:pt x="282" y="250"/>
                </a:lnTo>
                <a:lnTo>
                  <a:pt x="278" y="256"/>
                </a:lnTo>
                <a:lnTo>
                  <a:pt x="278" y="258"/>
                </a:lnTo>
                <a:lnTo>
                  <a:pt x="278" y="258"/>
                </a:lnTo>
                <a:lnTo>
                  <a:pt x="275" y="263"/>
                </a:lnTo>
                <a:lnTo>
                  <a:pt x="275" y="265"/>
                </a:lnTo>
                <a:lnTo>
                  <a:pt x="273" y="270"/>
                </a:lnTo>
                <a:lnTo>
                  <a:pt x="273" y="272"/>
                </a:lnTo>
                <a:lnTo>
                  <a:pt x="271" y="274"/>
                </a:lnTo>
                <a:lnTo>
                  <a:pt x="271" y="274"/>
                </a:lnTo>
                <a:lnTo>
                  <a:pt x="266" y="284"/>
                </a:lnTo>
                <a:lnTo>
                  <a:pt x="266" y="287"/>
                </a:lnTo>
                <a:lnTo>
                  <a:pt x="266" y="287"/>
                </a:lnTo>
                <a:lnTo>
                  <a:pt x="266" y="294"/>
                </a:lnTo>
                <a:lnTo>
                  <a:pt x="263" y="294"/>
                </a:lnTo>
                <a:lnTo>
                  <a:pt x="259" y="294"/>
                </a:lnTo>
                <a:lnTo>
                  <a:pt x="256" y="294"/>
                </a:lnTo>
                <a:lnTo>
                  <a:pt x="249" y="294"/>
                </a:lnTo>
                <a:lnTo>
                  <a:pt x="246" y="294"/>
                </a:lnTo>
                <a:lnTo>
                  <a:pt x="244" y="293"/>
                </a:lnTo>
                <a:lnTo>
                  <a:pt x="241" y="293"/>
                </a:lnTo>
                <a:lnTo>
                  <a:pt x="237" y="293"/>
                </a:lnTo>
                <a:lnTo>
                  <a:pt x="235" y="293"/>
                </a:lnTo>
                <a:lnTo>
                  <a:pt x="234" y="293"/>
                </a:lnTo>
                <a:lnTo>
                  <a:pt x="227" y="293"/>
                </a:lnTo>
                <a:lnTo>
                  <a:pt x="222" y="293"/>
                </a:lnTo>
                <a:lnTo>
                  <a:pt x="213" y="293"/>
                </a:lnTo>
                <a:lnTo>
                  <a:pt x="208" y="293"/>
                </a:lnTo>
                <a:lnTo>
                  <a:pt x="201" y="293"/>
                </a:lnTo>
                <a:lnTo>
                  <a:pt x="201" y="291"/>
                </a:lnTo>
                <a:lnTo>
                  <a:pt x="199" y="291"/>
                </a:lnTo>
                <a:lnTo>
                  <a:pt x="197" y="291"/>
                </a:lnTo>
                <a:lnTo>
                  <a:pt x="196" y="291"/>
                </a:lnTo>
                <a:lnTo>
                  <a:pt x="191" y="291"/>
                </a:lnTo>
                <a:lnTo>
                  <a:pt x="187" y="291"/>
                </a:lnTo>
                <a:lnTo>
                  <a:pt x="184" y="291"/>
                </a:lnTo>
                <a:lnTo>
                  <a:pt x="179" y="291"/>
                </a:lnTo>
                <a:lnTo>
                  <a:pt x="170" y="291"/>
                </a:lnTo>
                <a:lnTo>
                  <a:pt x="161" y="291"/>
                </a:lnTo>
                <a:lnTo>
                  <a:pt x="153" y="291"/>
                </a:lnTo>
                <a:lnTo>
                  <a:pt x="151" y="291"/>
                </a:lnTo>
                <a:lnTo>
                  <a:pt x="146" y="291"/>
                </a:lnTo>
                <a:lnTo>
                  <a:pt x="136" y="291"/>
                </a:lnTo>
                <a:lnTo>
                  <a:pt x="132" y="291"/>
                </a:lnTo>
                <a:lnTo>
                  <a:pt x="130" y="291"/>
                </a:lnTo>
                <a:lnTo>
                  <a:pt x="130" y="291"/>
                </a:lnTo>
                <a:lnTo>
                  <a:pt x="129" y="291"/>
                </a:lnTo>
                <a:lnTo>
                  <a:pt x="127" y="291"/>
                </a:lnTo>
                <a:lnTo>
                  <a:pt x="122" y="291"/>
                </a:lnTo>
                <a:lnTo>
                  <a:pt x="120" y="291"/>
                </a:lnTo>
                <a:lnTo>
                  <a:pt x="115" y="291"/>
                </a:lnTo>
                <a:lnTo>
                  <a:pt x="115" y="291"/>
                </a:lnTo>
                <a:lnTo>
                  <a:pt x="111" y="291"/>
                </a:lnTo>
                <a:lnTo>
                  <a:pt x="103" y="291"/>
                </a:lnTo>
                <a:lnTo>
                  <a:pt x="101" y="291"/>
                </a:lnTo>
                <a:lnTo>
                  <a:pt x="93" y="291"/>
                </a:lnTo>
                <a:lnTo>
                  <a:pt x="91" y="291"/>
                </a:lnTo>
                <a:lnTo>
                  <a:pt x="87" y="291"/>
                </a:lnTo>
                <a:lnTo>
                  <a:pt x="86" y="291"/>
                </a:lnTo>
                <a:lnTo>
                  <a:pt x="81" y="291"/>
                </a:lnTo>
                <a:lnTo>
                  <a:pt x="77" y="291"/>
                </a:lnTo>
                <a:lnTo>
                  <a:pt x="75" y="291"/>
                </a:lnTo>
                <a:lnTo>
                  <a:pt x="75" y="289"/>
                </a:lnTo>
                <a:lnTo>
                  <a:pt x="67" y="289"/>
                </a:lnTo>
                <a:lnTo>
                  <a:pt x="65" y="289"/>
                </a:lnTo>
                <a:lnTo>
                  <a:pt x="62" y="289"/>
                </a:lnTo>
                <a:lnTo>
                  <a:pt x="60" y="289"/>
                </a:lnTo>
                <a:lnTo>
                  <a:pt x="56" y="289"/>
                </a:lnTo>
                <a:lnTo>
                  <a:pt x="53" y="289"/>
                </a:lnTo>
                <a:lnTo>
                  <a:pt x="51" y="289"/>
                </a:lnTo>
                <a:lnTo>
                  <a:pt x="50" y="287"/>
                </a:lnTo>
                <a:lnTo>
                  <a:pt x="48" y="287"/>
                </a:lnTo>
                <a:lnTo>
                  <a:pt x="46" y="287"/>
                </a:lnTo>
                <a:lnTo>
                  <a:pt x="43" y="287"/>
                </a:lnTo>
                <a:lnTo>
                  <a:pt x="41" y="287"/>
                </a:lnTo>
                <a:lnTo>
                  <a:pt x="39" y="287"/>
                </a:lnTo>
                <a:lnTo>
                  <a:pt x="38" y="287"/>
                </a:lnTo>
                <a:lnTo>
                  <a:pt x="32" y="287"/>
                </a:lnTo>
                <a:lnTo>
                  <a:pt x="27" y="287"/>
                </a:lnTo>
                <a:lnTo>
                  <a:pt x="25" y="287"/>
                </a:lnTo>
                <a:lnTo>
                  <a:pt x="24" y="287"/>
                </a:lnTo>
                <a:lnTo>
                  <a:pt x="22" y="287"/>
                </a:lnTo>
                <a:lnTo>
                  <a:pt x="15" y="287"/>
                </a:lnTo>
                <a:lnTo>
                  <a:pt x="12" y="286"/>
                </a:lnTo>
                <a:lnTo>
                  <a:pt x="10" y="286"/>
                </a:lnTo>
                <a:lnTo>
                  <a:pt x="10" y="286"/>
                </a:lnTo>
                <a:lnTo>
                  <a:pt x="8" y="286"/>
                </a:lnTo>
                <a:lnTo>
                  <a:pt x="0" y="286"/>
                </a:lnTo>
                <a:lnTo>
                  <a:pt x="0" y="284"/>
                </a:lnTo>
                <a:lnTo>
                  <a:pt x="0" y="279"/>
                </a:lnTo>
                <a:lnTo>
                  <a:pt x="1" y="275"/>
                </a:lnTo>
                <a:lnTo>
                  <a:pt x="1" y="274"/>
                </a:lnTo>
                <a:lnTo>
                  <a:pt x="1" y="274"/>
                </a:lnTo>
                <a:lnTo>
                  <a:pt x="1" y="270"/>
                </a:lnTo>
                <a:lnTo>
                  <a:pt x="1" y="262"/>
                </a:lnTo>
                <a:lnTo>
                  <a:pt x="1" y="258"/>
                </a:lnTo>
                <a:lnTo>
                  <a:pt x="1" y="258"/>
                </a:lnTo>
                <a:lnTo>
                  <a:pt x="1" y="255"/>
                </a:lnTo>
                <a:lnTo>
                  <a:pt x="1" y="253"/>
                </a:lnTo>
                <a:lnTo>
                  <a:pt x="1" y="250"/>
                </a:lnTo>
                <a:lnTo>
                  <a:pt x="1" y="246"/>
                </a:lnTo>
                <a:lnTo>
                  <a:pt x="1" y="243"/>
                </a:lnTo>
                <a:lnTo>
                  <a:pt x="1" y="241"/>
                </a:lnTo>
                <a:lnTo>
                  <a:pt x="1" y="232"/>
                </a:lnTo>
                <a:lnTo>
                  <a:pt x="3" y="229"/>
                </a:lnTo>
                <a:lnTo>
                  <a:pt x="3" y="227"/>
                </a:lnTo>
                <a:lnTo>
                  <a:pt x="3" y="225"/>
                </a:lnTo>
                <a:lnTo>
                  <a:pt x="3" y="222"/>
                </a:lnTo>
                <a:lnTo>
                  <a:pt x="3" y="219"/>
                </a:lnTo>
                <a:lnTo>
                  <a:pt x="3" y="215"/>
                </a:lnTo>
                <a:lnTo>
                  <a:pt x="3" y="208"/>
                </a:lnTo>
                <a:lnTo>
                  <a:pt x="3" y="205"/>
                </a:lnTo>
                <a:lnTo>
                  <a:pt x="3" y="203"/>
                </a:lnTo>
                <a:lnTo>
                  <a:pt x="3" y="198"/>
                </a:lnTo>
                <a:lnTo>
                  <a:pt x="5" y="189"/>
                </a:lnTo>
                <a:lnTo>
                  <a:pt x="3" y="188"/>
                </a:lnTo>
                <a:lnTo>
                  <a:pt x="5" y="182"/>
                </a:lnTo>
                <a:lnTo>
                  <a:pt x="5" y="179"/>
                </a:lnTo>
                <a:lnTo>
                  <a:pt x="5" y="172"/>
                </a:lnTo>
                <a:lnTo>
                  <a:pt x="5" y="170"/>
                </a:lnTo>
                <a:lnTo>
                  <a:pt x="5" y="165"/>
                </a:lnTo>
                <a:lnTo>
                  <a:pt x="5" y="157"/>
                </a:lnTo>
                <a:lnTo>
                  <a:pt x="5" y="153"/>
                </a:lnTo>
                <a:lnTo>
                  <a:pt x="5" y="145"/>
                </a:lnTo>
                <a:lnTo>
                  <a:pt x="5" y="143"/>
                </a:lnTo>
                <a:lnTo>
                  <a:pt x="5" y="138"/>
                </a:lnTo>
                <a:lnTo>
                  <a:pt x="7" y="136"/>
                </a:lnTo>
                <a:lnTo>
                  <a:pt x="7" y="134"/>
                </a:lnTo>
                <a:lnTo>
                  <a:pt x="7" y="129"/>
                </a:lnTo>
                <a:lnTo>
                  <a:pt x="7" y="127"/>
                </a:lnTo>
                <a:lnTo>
                  <a:pt x="7" y="126"/>
                </a:lnTo>
                <a:lnTo>
                  <a:pt x="7" y="122"/>
                </a:lnTo>
                <a:lnTo>
                  <a:pt x="7" y="117"/>
                </a:lnTo>
                <a:lnTo>
                  <a:pt x="7" y="112"/>
                </a:lnTo>
                <a:lnTo>
                  <a:pt x="7" y="110"/>
                </a:lnTo>
                <a:lnTo>
                  <a:pt x="7" y="108"/>
                </a:lnTo>
                <a:lnTo>
                  <a:pt x="7" y="107"/>
                </a:lnTo>
                <a:lnTo>
                  <a:pt x="7" y="107"/>
                </a:lnTo>
                <a:lnTo>
                  <a:pt x="7" y="105"/>
                </a:lnTo>
                <a:lnTo>
                  <a:pt x="7" y="103"/>
                </a:lnTo>
                <a:lnTo>
                  <a:pt x="7" y="100"/>
                </a:lnTo>
                <a:lnTo>
                  <a:pt x="7" y="98"/>
                </a:lnTo>
                <a:lnTo>
                  <a:pt x="7" y="96"/>
                </a:lnTo>
                <a:lnTo>
                  <a:pt x="7" y="91"/>
                </a:lnTo>
                <a:lnTo>
                  <a:pt x="7" y="88"/>
                </a:lnTo>
                <a:lnTo>
                  <a:pt x="8" y="84"/>
                </a:lnTo>
                <a:lnTo>
                  <a:pt x="8" y="79"/>
                </a:lnTo>
                <a:lnTo>
                  <a:pt x="8" y="76"/>
                </a:lnTo>
                <a:lnTo>
                  <a:pt x="8" y="74"/>
                </a:lnTo>
                <a:lnTo>
                  <a:pt x="8" y="71"/>
                </a:lnTo>
                <a:lnTo>
                  <a:pt x="12" y="65"/>
                </a:lnTo>
                <a:lnTo>
                  <a:pt x="12" y="64"/>
                </a:lnTo>
                <a:lnTo>
                  <a:pt x="13" y="64"/>
                </a:lnTo>
                <a:lnTo>
                  <a:pt x="13" y="62"/>
                </a:lnTo>
                <a:lnTo>
                  <a:pt x="22" y="57"/>
                </a:lnTo>
                <a:lnTo>
                  <a:pt x="24" y="55"/>
                </a:lnTo>
                <a:lnTo>
                  <a:pt x="27" y="48"/>
                </a:lnTo>
                <a:lnTo>
                  <a:pt x="36" y="41"/>
                </a:lnTo>
                <a:lnTo>
                  <a:pt x="38" y="40"/>
                </a:lnTo>
                <a:lnTo>
                  <a:pt x="41" y="33"/>
                </a:lnTo>
                <a:lnTo>
                  <a:pt x="44" y="31"/>
                </a:lnTo>
                <a:lnTo>
                  <a:pt x="46" y="31"/>
                </a:lnTo>
                <a:lnTo>
                  <a:pt x="46" y="29"/>
                </a:lnTo>
                <a:lnTo>
                  <a:pt x="48" y="29"/>
                </a:lnTo>
                <a:lnTo>
                  <a:pt x="51" y="24"/>
                </a:lnTo>
                <a:lnTo>
                  <a:pt x="53" y="24"/>
                </a:lnTo>
                <a:lnTo>
                  <a:pt x="62" y="14"/>
                </a:lnTo>
                <a:lnTo>
                  <a:pt x="63" y="12"/>
                </a:lnTo>
                <a:lnTo>
                  <a:pt x="65" y="10"/>
                </a:lnTo>
                <a:lnTo>
                  <a:pt x="68" y="7"/>
                </a:lnTo>
                <a:lnTo>
                  <a:pt x="70" y="4"/>
                </a:lnTo>
                <a:lnTo>
                  <a:pt x="72" y="2"/>
                </a:lnTo>
                <a:lnTo>
                  <a:pt x="74" y="2"/>
                </a:lnTo>
                <a:lnTo>
                  <a:pt x="75" y="0"/>
                </a:lnTo>
                <a:lnTo>
                  <a:pt x="75" y="4"/>
                </a:lnTo>
                <a:lnTo>
                  <a:pt x="79" y="10"/>
                </a:lnTo>
                <a:lnTo>
                  <a:pt x="84" y="17"/>
                </a:lnTo>
                <a:lnTo>
                  <a:pt x="84" y="19"/>
                </a:lnTo>
                <a:lnTo>
                  <a:pt x="84" y="21"/>
                </a:lnTo>
                <a:lnTo>
                  <a:pt x="86" y="24"/>
                </a:lnTo>
                <a:lnTo>
                  <a:pt x="86" y="28"/>
                </a:lnTo>
                <a:lnTo>
                  <a:pt x="87" y="31"/>
                </a:lnTo>
                <a:lnTo>
                  <a:pt x="87" y="33"/>
                </a:lnTo>
                <a:lnTo>
                  <a:pt x="91" y="36"/>
                </a:lnTo>
                <a:lnTo>
                  <a:pt x="93" y="40"/>
                </a:lnTo>
                <a:lnTo>
                  <a:pt x="98" y="41"/>
                </a:lnTo>
                <a:lnTo>
                  <a:pt x="101" y="43"/>
                </a:lnTo>
                <a:lnTo>
                  <a:pt x="101" y="41"/>
                </a:lnTo>
                <a:lnTo>
                  <a:pt x="101" y="40"/>
                </a:lnTo>
                <a:lnTo>
                  <a:pt x="108" y="31"/>
                </a:lnTo>
                <a:lnTo>
                  <a:pt x="108" y="31"/>
                </a:lnTo>
                <a:lnTo>
                  <a:pt x="110" y="31"/>
                </a:lnTo>
                <a:lnTo>
                  <a:pt x="111" y="31"/>
                </a:lnTo>
                <a:lnTo>
                  <a:pt x="111" y="33"/>
                </a:lnTo>
                <a:lnTo>
                  <a:pt x="113" y="33"/>
                </a:lnTo>
                <a:lnTo>
                  <a:pt x="113" y="34"/>
                </a:lnTo>
                <a:lnTo>
                  <a:pt x="113" y="38"/>
                </a:lnTo>
                <a:lnTo>
                  <a:pt x="113" y="40"/>
                </a:lnTo>
                <a:lnTo>
                  <a:pt x="113" y="41"/>
                </a:lnTo>
                <a:lnTo>
                  <a:pt x="113" y="43"/>
                </a:lnTo>
                <a:lnTo>
                  <a:pt x="113" y="47"/>
                </a:lnTo>
                <a:lnTo>
                  <a:pt x="113" y="48"/>
                </a:lnTo>
                <a:lnTo>
                  <a:pt x="113" y="50"/>
                </a:lnTo>
                <a:lnTo>
                  <a:pt x="115" y="52"/>
                </a:lnTo>
                <a:lnTo>
                  <a:pt x="115" y="53"/>
                </a:lnTo>
                <a:lnTo>
                  <a:pt x="117" y="57"/>
                </a:lnTo>
                <a:lnTo>
                  <a:pt x="117" y="59"/>
                </a:lnTo>
                <a:lnTo>
                  <a:pt x="120" y="60"/>
                </a:lnTo>
                <a:lnTo>
                  <a:pt x="122" y="62"/>
                </a:lnTo>
                <a:lnTo>
                  <a:pt x="124" y="62"/>
                </a:lnTo>
                <a:lnTo>
                  <a:pt x="125" y="62"/>
                </a:lnTo>
                <a:lnTo>
                  <a:pt x="127" y="62"/>
                </a:lnTo>
                <a:lnTo>
                  <a:pt x="129" y="62"/>
                </a:lnTo>
                <a:lnTo>
                  <a:pt x="129" y="64"/>
                </a:lnTo>
                <a:lnTo>
                  <a:pt x="130" y="64"/>
                </a:lnTo>
                <a:lnTo>
                  <a:pt x="134" y="64"/>
                </a:lnTo>
                <a:lnTo>
                  <a:pt x="137" y="64"/>
                </a:lnTo>
                <a:lnTo>
                  <a:pt x="139" y="65"/>
                </a:lnTo>
                <a:lnTo>
                  <a:pt x="142" y="65"/>
                </a:lnTo>
                <a:lnTo>
                  <a:pt x="146" y="65"/>
                </a:lnTo>
                <a:lnTo>
                  <a:pt x="149" y="67"/>
                </a:lnTo>
                <a:lnTo>
                  <a:pt x="153" y="67"/>
                </a:lnTo>
                <a:lnTo>
                  <a:pt x="154" y="69"/>
                </a:lnTo>
                <a:lnTo>
                  <a:pt x="160" y="69"/>
                </a:lnTo>
                <a:lnTo>
                  <a:pt x="161" y="71"/>
                </a:lnTo>
                <a:lnTo>
                  <a:pt x="161" y="71"/>
                </a:lnTo>
                <a:lnTo>
                  <a:pt x="165" y="71"/>
                </a:lnTo>
                <a:lnTo>
                  <a:pt x="168" y="71"/>
                </a:lnTo>
                <a:lnTo>
                  <a:pt x="170" y="71"/>
                </a:lnTo>
                <a:lnTo>
                  <a:pt x="172" y="71"/>
                </a:lnTo>
                <a:lnTo>
                  <a:pt x="173" y="71"/>
                </a:lnTo>
                <a:lnTo>
                  <a:pt x="175" y="71"/>
                </a:lnTo>
                <a:lnTo>
                  <a:pt x="177" y="69"/>
                </a:lnTo>
                <a:lnTo>
                  <a:pt x="177" y="69"/>
                </a:lnTo>
                <a:lnTo>
                  <a:pt x="179" y="67"/>
                </a:lnTo>
                <a:lnTo>
                  <a:pt x="182" y="65"/>
                </a:lnTo>
                <a:lnTo>
                  <a:pt x="184" y="65"/>
                </a:lnTo>
                <a:lnTo>
                  <a:pt x="184" y="64"/>
                </a:lnTo>
                <a:lnTo>
                  <a:pt x="185" y="64"/>
                </a:lnTo>
                <a:lnTo>
                  <a:pt x="187" y="64"/>
                </a:lnTo>
                <a:lnTo>
                  <a:pt x="189" y="64"/>
                </a:lnTo>
                <a:lnTo>
                  <a:pt x="189" y="62"/>
                </a:lnTo>
                <a:lnTo>
                  <a:pt x="191" y="62"/>
                </a:lnTo>
                <a:lnTo>
                  <a:pt x="194" y="62"/>
                </a:lnTo>
                <a:lnTo>
                  <a:pt x="196" y="62"/>
                </a:lnTo>
                <a:lnTo>
                  <a:pt x="199" y="62"/>
                </a:lnTo>
                <a:lnTo>
                  <a:pt x="201" y="62"/>
                </a:lnTo>
                <a:lnTo>
                  <a:pt x="204" y="62"/>
                </a:lnTo>
                <a:lnTo>
                  <a:pt x="206" y="62"/>
                </a:lnTo>
                <a:lnTo>
                  <a:pt x="206" y="62"/>
                </a:lnTo>
                <a:lnTo>
                  <a:pt x="210" y="62"/>
                </a:lnTo>
                <a:lnTo>
                  <a:pt x="213" y="62"/>
                </a:lnTo>
                <a:lnTo>
                  <a:pt x="216" y="64"/>
                </a:lnTo>
                <a:lnTo>
                  <a:pt x="218" y="65"/>
                </a:lnTo>
                <a:lnTo>
                  <a:pt x="220" y="65"/>
                </a:lnTo>
                <a:lnTo>
                  <a:pt x="222" y="67"/>
                </a:lnTo>
                <a:lnTo>
                  <a:pt x="222" y="67"/>
                </a:lnTo>
                <a:lnTo>
                  <a:pt x="227" y="67"/>
                </a:lnTo>
                <a:lnTo>
                  <a:pt x="228" y="67"/>
                </a:lnTo>
                <a:lnTo>
                  <a:pt x="232" y="67"/>
                </a:lnTo>
                <a:lnTo>
                  <a:pt x="235" y="67"/>
                </a:lnTo>
                <a:lnTo>
                  <a:pt x="237" y="67"/>
                </a:lnTo>
                <a:lnTo>
                  <a:pt x="241" y="67"/>
                </a:lnTo>
                <a:lnTo>
                  <a:pt x="242" y="65"/>
                </a:lnTo>
                <a:lnTo>
                  <a:pt x="246" y="67"/>
                </a:lnTo>
                <a:lnTo>
                  <a:pt x="247" y="67"/>
                </a:lnTo>
                <a:lnTo>
                  <a:pt x="249" y="67"/>
                </a:lnTo>
                <a:lnTo>
                  <a:pt x="251" y="67"/>
                </a:lnTo>
                <a:lnTo>
                  <a:pt x="253" y="67"/>
                </a:lnTo>
                <a:lnTo>
                  <a:pt x="254" y="67"/>
                </a:lnTo>
                <a:lnTo>
                  <a:pt x="256" y="67"/>
                </a:lnTo>
                <a:lnTo>
                  <a:pt x="259" y="69"/>
                </a:lnTo>
                <a:lnTo>
                  <a:pt x="261" y="69"/>
                </a:lnTo>
                <a:lnTo>
                  <a:pt x="265" y="71"/>
                </a:lnTo>
                <a:lnTo>
                  <a:pt x="266" y="71"/>
                </a:lnTo>
                <a:lnTo>
                  <a:pt x="266" y="72"/>
                </a:lnTo>
                <a:lnTo>
                  <a:pt x="268" y="72"/>
                </a:lnTo>
                <a:lnTo>
                  <a:pt x="270" y="72"/>
                </a:lnTo>
                <a:lnTo>
                  <a:pt x="271" y="72"/>
                </a:lnTo>
                <a:lnTo>
                  <a:pt x="275" y="74"/>
                </a:lnTo>
                <a:lnTo>
                  <a:pt x="277" y="74"/>
                </a:lnTo>
                <a:lnTo>
                  <a:pt x="278" y="74"/>
                </a:lnTo>
                <a:lnTo>
                  <a:pt x="280" y="74"/>
                </a:lnTo>
                <a:lnTo>
                  <a:pt x="282" y="74"/>
                </a:lnTo>
                <a:lnTo>
                  <a:pt x="284" y="74"/>
                </a:lnTo>
                <a:lnTo>
                  <a:pt x="287" y="72"/>
                </a:lnTo>
                <a:lnTo>
                  <a:pt x="290" y="72"/>
                </a:lnTo>
                <a:lnTo>
                  <a:pt x="292" y="72"/>
                </a:lnTo>
                <a:lnTo>
                  <a:pt x="296" y="71"/>
                </a:lnTo>
                <a:lnTo>
                  <a:pt x="297" y="71"/>
                </a:lnTo>
                <a:lnTo>
                  <a:pt x="297" y="71"/>
                </a:lnTo>
                <a:lnTo>
                  <a:pt x="299" y="71"/>
                </a:lnTo>
                <a:lnTo>
                  <a:pt x="301" y="71"/>
                </a:lnTo>
                <a:lnTo>
                  <a:pt x="301" y="71"/>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4" name="Freeform 182"/>
          <p:cNvSpPr>
            <a:spLocks/>
          </p:cNvSpPr>
          <p:nvPr/>
        </p:nvSpPr>
        <p:spPr bwMode="auto">
          <a:xfrm>
            <a:off x="5249466" y="2964656"/>
            <a:ext cx="334566" cy="401241"/>
          </a:xfrm>
          <a:custGeom>
            <a:avLst/>
            <a:gdLst/>
            <a:ahLst/>
            <a:cxnLst>
              <a:cxn ang="0">
                <a:pos x="52" y="2"/>
              </a:cxn>
              <a:cxn ang="0">
                <a:pos x="74" y="4"/>
              </a:cxn>
              <a:cxn ang="0">
                <a:pos x="91" y="5"/>
              </a:cxn>
              <a:cxn ang="0">
                <a:pos x="115" y="5"/>
              </a:cxn>
              <a:cxn ang="0">
                <a:pos x="138" y="7"/>
              </a:cxn>
              <a:cxn ang="0">
                <a:pos x="164" y="7"/>
              </a:cxn>
              <a:cxn ang="0">
                <a:pos x="184" y="9"/>
              </a:cxn>
              <a:cxn ang="0">
                <a:pos x="205" y="11"/>
              </a:cxn>
              <a:cxn ang="0">
                <a:pos x="239" y="11"/>
              </a:cxn>
              <a:cxn ang="0">
                <a:pos x="255" y="12"/>
              </a:cxn>
              <a:cxn ang="0">
                <a:pos x="275" y="12"/>
              </a:cxn>
              <a:cxn ang="0">
                <a:pos x="281" y="21"/>
              </a:cxn>
              <a:cxn ang="0">
                <a:pos x="281" y="43"/>
              </a:cxn>
              <a:cxn ang="0">
                <a:pos x="279" y="66"/>
              </a:cxn>
              <a:cxn ang="0">
                <a:pos x="277" y="97"/>
              </a:cxn>
              <a:cxn ang="0">
                <a:pos x="277" y="124"/>
              </a:cxn>
              <a:cxn ang="0">
                <a:pos x="275" y="141"/>
              </a:cxn>
              <a:cxn ang="0">
                <a:pos x="275" y="164"/>
              </a:cxn>
              <a:cxn ang="0">
                <a:pos x="275" y="183"/>
              </a:cxn>
              <a:cxn ang="0">
                <a:pos x="274" y="196"/>
              </a:cxn>
              <a:cxn ang="0">
                <a:pos x="274" y="220"/>
              </a:cxn>
              <a:cxn ang="0">
                <a:pos x="272" y="229"/>
              </a:cxn>
              <a:cxn ang="0">
                <a:pos x="272" y="241"/>
              </a:cxn>
              <a:cxn ang="0">
                <a:pos x="272" y="260"/>
              </a:cxn>
              <a:cxn ang="0">
                <a:pos x="270" y="286"/>
              </a:cxn>
              <a:cxn ang="0">
                <a:pos x="270" y="300"/>
              </a:cxn>
              <a:cxn ang="0">
                <a:pos x="269" y="317"/>
              </a:cxn>
              <a:cxn ang="0">
                <a:pos x="253" y="317"/>
              </a:cxn>
              <a:cxn ang="0">
                <a:pos x="234" y="317"/>
              </a:cxn>
              <a:cxn ang="0">
                <a:pos x="219" y="317"/>
              </a:cxn>
              <a:cxn ang="0">
                <a:pos x="195" y="317"/>
              </a:cxn>
              <a:cxn ang="0">
                <a:pos x="164" y="315"/>
              </a:cxn>
              <a:cxn ang="0">
                <a:pos x="146" y="315"/>
              </a:cxn>
              <a:cxn ang="0">
                <a:pos x="134" y="329"/>
              </a:cxn>
              <a:cxn ang="0">
                <a:pos x="117" y="336"/>
              </a:cxn>
              <a:cxn ang="0">
                <a:pos x="102" y="336"/>
              </a:cxn>
              <a:cxn ang="0">
                <a:pos x="84" y="334"/>
              </a:cxn>
              <a:cxn ang="0">
                <a:pos x="57" y="334"/>
              </a:cxn>
              <a:cxn ang="0">
                <a:pos x="41" y="332"/>
              </a:cxn>
              <a:cxn ang="0">
                <a:pos x="17" y="332"/>
              </a:cxn>
              <a:cxn ang="0">
                <a:pos x="0" y="329"/>
              </a:cxn>
              <a:cxn ang="0">
                <a:pos x="0" y="317"/>
              </a:cxn>
              <a:cxn ang="0">
                <a:pos x="2" y="310"/>
              </a:cxn>
              <a:cxn ang="0">
                <a:pos x="2" y="298"/>
              </a:cxn>
              <a:cxn ang="0">
                <a:pos x="2" y="286"/>
              </a:cxn>
              <a:cxn ang="0">
                <a:pos x="4" y="251"/>
              </a:cxn>
              <a:cxn ang="0">
                <a:pos x="4" y="229"/>
              </a:cxn>
              <a:cxn ang="0">
                <a:pos x="5" y="207"/>
              </a:cxn>
              <a:cxn ang="0">
                <a:pos x="7" y="176"/>
              </a:cxn>
              <a:cxn ang="0">
                <a:pos x="9" y="155"/>
              </a:cxn>
              <a:cxn ang="0">
                <a:pos x="9" y="141"/>
              </a:cxn>
              <a:cxn ang="0">
                <a:pos x="11" y="129"/>
              </a:cxn>
              <a:cxn ang="0">
                <a:pos x="12" y="107"/>
              </a:cxn>
              <a:cxn ang="0">
                <a:pos x="12" y="91"/>
              </a:cxn>
              <a:cxn ang="0">
                <a:pos x="12" y="73"/>
              </a:cxn>
              <a:cxn ang="0">
                <a:pos x="12" y="54"/>
              </a:cxn>
              <a:cxn ang="0">
                <a:pos x="14" y="35"/>
              </a:cxn>
              <a:cxn ang="0">
                <a:pos x="12" y="17"/>
              </a:cxn>
            </a:cxnLst>
            <a:rect l="0" t="0" r="r" b="b"/>
            <a:pathLst>
              <a:path w="281" h="337">
                <a:moveTo>
                  <a:pt x="12" y="0"/>
                </a:moveTo>
                <a:lnTo>
                  <a:pt x="23" y="0"/>
                </a:lnTo>
                <a:lnTo>
                  <a:pt x="24" y="0"/>
                </a:lnTo>
                <a:lnTo>
                  <a:pt x="41" y="2"/>
                </a:lnTo>
                <a:lnTo>
                  <a:pt x="43" y="2"/>
                </a:lnTo>
                <a:lnTo>
                  <a:pt x="52" y="2"/>
                </a:lnTo>
                <a:lnTo>
                  <a:pt x="59" y="4"/>
                </a:lnTo>
                <a:lnTo>
                  <a:pt x="66" y="4"/>
                </a:lnTo>
                <a:lnTo>
                  <a:pt x="67" y="4"/>
                </a:lnTo>
                <a:lnTo>
                  <a:pt x="69" y="4"/>
                </a:lnTo>
                <a:lnTo>
                  <a:pt x="72" y="4"/>
                </a:lnTo>
                <a:lnTo>
                  <a:pt x="74" y="4"/>
                </a:lnTo>
                <a:lnTo>
                  <a:pt x="79" y="4"/>
                </a:lnTo>
                <a:lnTo>
                  <a:pt x="83" y="4"/>
                </a:lnTo>
                <a:lnTo>
                  <a:pt x="86" y="4"/>
                </a:lnTo>
                <a:lnTo>
                  <a:pt x="88" y="4"/>
                </a:lnTo>
                <a:lnTo>
                  <a:pt x="90" y="5"/>
                </a:lnTo>
                <a:lnTo>
                  <a:pt x="91" y="5"/>
                </a:lnTo>
                <a:lnTo>
                  <a:pt x="100" y="5"/>
                </a:lnTo>
                <a:lnTo>
                  <a:pt x="102" y="5"/>
                </a:lnTo>
                <a:lnTo>
                  <a:pt x="103" y="5"/>
                </a:lnTo>
                <a:lnTo>
                  <a:pt x="109" y="5"/>
                </a:lnTo>
                <a:lnTo>
                  <a:pt x="112" y="5"/>
                </a:lnTo>
                <a:lnTo>
                  <a:pt x="115" y="5"/>
                </a:lnTo>
                <a:lnTo>
                  <a:pt x="122" y="7"/>
                </a:lnTo>
                <a:lnTo>
                  <a:pt x="124" y="7"/>
                </a:lnTo>
                <a:lnTo>
                  <a:pt x="129" y="7"/>
                </a:lnTo>
                <a:lnTo>
                  <a:pt x="133" y="7"/>
                </a:lnTo>
                <a:lnTo>
                  <a:pt x="134" y="7"/>
                </a:lnTo>
                <a:lnTo>
                  <a:pt x="138" y="7"/>
                </a:lnTo>
                <a:lnTo>
                  <a:pt x="141" y="7"/>
                </a:lnTo>
                <a:lnTo>
                  <a:pt x="146" y="7"/>
                </a:lnTo>
                <a:lnTo>
                  <a:pt x="150" y="7"/>
                </a:lnTo>
                <a:lnTo>
                  <a:pt x="152" y="7"/>
                </a:lnTo>
                <a:lnTo>
                  <a:pt x="160" y="7"/>
                </a:lnTo>
                <a:lnTo>
                  <a:pt x="164" y="7"/>
                </a:lnTo>
                <a:lnTo>
                  <a:pt x="165" y="7"/>
                </a:lnTo>
                <a:lnTo>
                  <a:pt x="167" y="7"/>
                </a:lnTo>
                <a:lnTo>
                  <a:pt x="169" y="9"/>
                </a:lnTo>
                <a:lnTo>
                  <a:pt x="172" y="9"/>
                </a:lnTo>
                <a:lnTo>
                  <a:pt x="183" y="9"/>
                </a:lnTo>
                <a:lnTo>
                  <a:pt x="184" y="9"/>
                </a:lnTo>
                <a:lnTo>
                  <a:pt x="193" y="9"/>
                </a:lnTo>
                <a:lnTo>
                  <a:pt x="196" y="9"/>
                </a:lnTo>
                <a:lnTo>
                  <a:pt x="200" y="11"/>
                </a:lnTo>
                <a:lnTo>
                  <a:pt x="201" y="11"/>
                </a:lnTo>
                <a:lnTo>
                  <a:pt x="203" y="11"/>
                </a:lnTo>
                <a:lnTo>
                  <a:pt x="205" y="11"/>
                </a:lnTo>
                <a:lnTo>
                  <a:pt x="212" y="11"/>
                </a:lnTo>
                <a:lnTo>
                  <a:pt x="215" y="11"/>
                </a:lnTo>
                <a:lnTo>
                  <a:pt x="224" y="11"/>
                </a:lnTo>
                <a:lnTo>
                  <a:pt x="231" y="11"/>
                </a:lnTo>
                <a:lnTo>
                  <a:pt x="236" y="11"/>
                </a:lnTo>
                <a:lnTo>
                  <a:pt x="239" y="11"/>
                </a:lnTo>
                <a:lnTo>
                  <a:pt x="241" y="11"/>
                </a:lnTo>
                <a:lnTo>
                  <a:pt x="246" y="11"/>
                </a:lnTo>
                <a:lnTo>
                  <a:pt x="250" y="11"/>
                </a:lnTo>
                <a:lnTo>
                  <a:pt x="253" y="11"/>
                </a:lnTo>
                <a:lnTo>
                  <a:pt x="255" y="11"/>
                </a:lnTo>
                <a:lnTo>
                  <a:pt x="255" y="12"/>
                </a:lnTo>
                <a:lnTo>
                  <a:pt x="256" y="12"/>
                </a:lnTo>
                <a:lnTo>
                  <a:pt x="260" y="12"/>
                </a:lnTo>
                <a:lnTo>
                  <a:pt x="262" y="12"/>
                </a:lnTo>
                <a:lnTo>
                  <a:pt x="267" y="12"/>
                </a:lnTo>
                <a:lnTo>
                  <a:pt x="269" y="12"/>
                </a:lnTo>
                <a:lnTo>
                  <a:pt x="275" y="12"/>
                </a:lnTo>
                <a:lnTo>
                  <a:pt x="281" y="14"/>
                </a:lnTo>
                <a:lnTo>
                  <a:pt x="281" y="16"/>
                </a:lnTo>
                <a:lnTo>
                  <a:pt x="281" y="16"/>
                </a:lnTo>
                <a:lnTo>
                  <a:pt x="281" y="17"/>
                </a:lnTo>
                <a:lnTo>
                  <a:pt x="281" y="19"/>
                </a:lnTo>
                <a:lnTo>
                  <a:pt x="281" y="21"/>
                </a:lnTo>
                <a:lnTo>
                  <a:pt x="281" y="26"/>
                </a:lnTo>
                <a:lnTo>
                  <a:pt x="281" y="31"/>
                </a:lnTo>
                <a:lnTo>
                  <a:pt x="281" y="35"/>
                </a:lnTo>
                <a:lnTo>
                  <a:pt x="281" y="36"/>
                </a:lnTo>
                <a:lnTo>
                  <a:pt x="281" y="38"/>
                </a:lnTo>
                <a:lnTo>
                  <a:pt x="281" y="43"/>
                </a:lnTo>
                <a:lnTo>
                  <a:pt x="281" y="45"/>
                </a:lnTo>
                <a:lnTo>
                  <a:pt x="279" y="47"/>
                </a:lnTo>
                <a:lnTo>
                  <a:pt x="279" y="52"/>
                </a:lnTo>
                <a:lnTo>
                  <a:pt x="279" y="54"/>
                </a:lnTo>
                <a:lnTo>
                  <a:pt x="279" y="62"/>
                </a:lnTo>
                <a:lnTo>
                  <a:pt x="279" y="66"/>
                </a:lnTo>
                <a:lnTo>
                  <a:pt x="279" y="74"/>
                </a:lnTo>
                <a:lnTo>
                  <a:pt x="279" y="79"/>
                </a:lnTo>
                <a:lnTo>
                  <a:pt x="279" y="81"/>
                </a:lnTo>
                <a:lnTo>
                  <a:pt x="279" y="88"/>
                </a:lnTo>
                <a:lnTo>
                  <a:pt x="279" y="91"/>
                </a:lnTo>
                <a:lnTo>
                  <a:pt x="277" y="97"/>
                </a:lnTo>
                <a:lnTo>
                  <a:pt x="279" y="98"/>
                </a:lnTo>
                <a:lnTo>
                  <a:pt x="277" y="107"/>
                </a:lnTo>
                <a:lnTo>
                  <a:pt x="277" y="112"/>
                </a:lnTo>
                <a:lnTo>
                  <a:pt x="277" y="114"/>
                </a:lnTo>
                <a:lnTo>
                  <a:pt x="277" y="117"/>
                </a:lnTo>
                <a:lnTo>
                  <a:pt x="277" y="124"/>
                </a:lnTo>
                <a:lnTo>
                  <a:pt x="277" y="128"/>
                </a:lnTo>
                <a:lnTo>
                  <a:pt x="277" y="131"/>
                </a:lnTo>
                <a:lnTo>
                  <a:pt x="277" y="134"/>
                </a:lnTo>
                <a:lnTo>
                  <a:pt x="277" y="136"/>
                </a:lnTo>
                <a:lnTo>
                  <a:pt x="277" y="138"/>
                </a:lnTo>
                <a:lnTo>
                  <a:pt x="275" y="141"/>
                </a:lnTo>
                <a:lnTo>
                  <a:pt x="275" y="150"/>
                </a:lnTo>
                <a:lnTo>
                  <a:pt x="275" y="152"/>
                </a:lnTo>
                <a:lnTo>
                  <a:pt x="275" y="155"/>
                </a:lnTo>
                <a:lnTo>
                  <a:pt x="275" y="159"/>
                </a:lnTo>
                <a:lnTo>
                  <a:pt x="275" y="162"/>
                </a:lnTo>
                <a:lnTo>
                  <a:pt x="275" y="164"/>
                </a:lnTo>
                <a:lnTo>
                  <a:pt x="275" y="167"/>
                </a:lnTo>
                <a:lnTo>
                  <a:pt x="275" y="167"/>
                </a:lnTo>
                <a:lnTo>
                  <a:pt x="275" y="171"/>
                </a:lnTo>
                <a:lnTo>
                  <a:pt x="275" y="179"/>
                </a:lnTo>
                <a:lnTo>
                  <a:pt x="275" y="183"/>
                </a:lnTo>
                <a:lnTo>
                  <a:pt x="275" y="183"/>
                </a:lnTo>
                <a:lnTo>
                  <a:pt x="275" y="184"/>
                </a:lnTo>
                <a:lnTo>
                  <a:pt x="274" y="188"/>
                </a:lnTo>
                <a:lnTo>
                  <a:pt x="274" y="193"/>
                </a:lnTo>
                <a:lnTo>
                  <a:pt x="274" y="195"/>
                </a:lnTo>
                <a:lnTo>
                  <a:pt x="274" y="196"/>
                </a:lnTo>
                <a:lnTo>
                  <a:pt x="274" y="196"/>
                </a:lnTo>
                <a:lnTo>
                  <a:pt x="274" y="200"/>
                </a:lnTo>
                <a:lnTo>
                  <a:pt x="274" y="208"/>
                </a:lnTo>
                <a:lnTo>
                  <a:pt x="274" y="212"/>
                </a:lnTo>
                <a:lnTo>
                  <a:pt x="274" y="215"/>
                </a:lnTo>
                <a:lnTo>
                  <a:pt x="274" y="217"/>
                </a:lnTo>
                <a:lnTo>
                  <a:pt x="274" y="220"/>
                </a:lnTo>
                <a:lnTo>
                  <a:pt x="274" y="222"/>
                </a:lnTo>
                <a:lnTo>
                  <a:pt x="274" y="224"/>
                </a:lnTo>
                <a:lnTo>
                  <a:pt x="274" y="227"/>
                </a:lnTo>
                <a:lnTo>
                  <a:pt x="274" y="227"/>
                </a:lnTo>
                <a:lnTo>
                  <a:pt x="272" y="227"/>
                </a:lnTo>
                <a:lnTo>
                  <a:pt x="272" y="229"/>
                </a:lnTo>
                <a:lnTo>
                  <a:pt x="272" y="231"/>
                </a:lnTo>
                <a:lnTo>
                  <a:pt x="272" y="232"/>
                </a:lnTo>
                <a:lnTo>
                  <a:pt x="272" y="234"/>
                </a:lnTo>
                <a:lnTo>
                  <a:pt x="272" y="236"/>
                </a:lnTo>
                <a:lnTo>
                  <a:pt x="272" y="239"/>
                </a:lnTo>
                <a:lnTo>
                  <a:pt x="272" y="241"/>
                </a:lnTo>
                <a:lnTo>
                  <a:pt x="272" y="243"/>
                </a:lnTo>
                <a:lnTo>
                  <a:pt x="272" y="243"/>
                </a:lnTo>
                <a:lnTo>
                  <a:pt x="272" y="246"/>
                </a:lnTo>
                <a:lnTo>
                  <a:pt x="272" y="250"/>
                </a:lnTo>
                <a:lnTo>
                  <a:pt x="272" y="255"/>
                </a:lnTo>
                <a:lnTo>
                  <a:pt x="272" y="260"/>
                </a:lnTo>
                <a:lnTo>
                  <a:pt x="272" y="265"/>
                </a:lnTo>
                <a:lnTo>
                  <a:pt x="272" y="267"/>
                </a:lnTo>
                <a:lnTo>
                  <a:pt x="270" y="270"/>
                </a:lnTo>
                <a:lnTo>
                  <a:pt x="270" y="272"/>
                </a:lnTo>
                <a:lnTo>
                  <a:pt x="270" y="281"/>
                </a:lnTo>
                <a:lnTo>
                  <a:pt x="270" y="286"/>
                </a:lnTo>
                <a:lnTo>
                  <a:pt x="270" y="288"/>
                </a:lnTo>
                <a:lnTo>
                  <a:pt x="270" y="288"/>
                </a:lnTo>
                <a:lnTo>
                  <a:pt x="270" y="291"/>
                </a:lnTo>
                <a:lnTo>
                  <a:pt x="270" y="293"/>
                </a:lnTo>
                <a:lnTo>
                  <a:pt x="270" y="296"/>
                </a:lnTo>
                <a:lnTo>
                  <a:pt x="270" y="300"/>
                </a:lnTo>
                <a:lnTo>
                  <a:pt x="270" y="305"/>
                </a:lnTo>
                <a:lnTo>
                  <a:pt x="270" y="306"/>
                </a:lnTo>
                <a:lnTo>
                  <a:pt x="270" y="308"/>
                </a:lnTo>
                <a:lnTo>
                  <a:pt x="270" y="313"/>
                </a:lnTo>
                <a:lnTo>
                  <a:pt x="270" y="315"/>
                </a:lnTo>
                <a:lnTo>
                  <a:pt x="269" y="317"/>
                </a:lnTo>
                <a:lnTo>
                  <a:pt x="269" y="319"/>
                </a:lnTo>
                <a:lnTo>
                  <a:pt x="267" y="319"/>
                </a:lnTo>
                <a:lnTo>
                  <a:pt x="262" y="319"/>
                </a:lnTo>
                <a:lnTo>
                  <a:pt x="258" y="319"/>
                </a:lnTo>
                <a:lnTo>
                  <a:pt x="255" y="317"/>
                </a:lnTo>
                <a:lnTo>
                  <a:pt x="253" y="317"/>
                </a:lnTo>
                <a:lnTo>
                  <a:pt x="251" y="317"/>
                </a:lnTo>
                <a:lnTo>
                  <a:pt x="241" y="317"/>
                </a:lnTo>
                <a:lnTo>
                  <a:pt x="239" y="317"/>
                </a:lnTo>
                <a:lnTo>
                  <a:pt x="238" y="317"/>
                </a:lnTo>
                <a:lnTo>
                  <a:pt x="236" y="317"/>
                </a:lnTo>
                <a:lnTo>
                  <a:pt x="234" y="317"/>
                </a:lnTo>
                <a:lnTo>
                  <a:pt x="232" y="317"/>
                </a:lnTo>
                <a:lnTo>
                  <a:pt x="231" y="317"/>
                </a:lnTo>
                <a:lnTo>
                  <a:pt x="226" y="317"/>
                </a:lnTo>
                <a:lnTo>
                  <a:pt x="222" y="317"/>
                </a:lnTo>
                <a:lnTo>
                  <a:pt x="222" y="317"/>
                </a:lnTo>
                <a:lnTo>
                  <a:pt x="219" y="317"/>
                </a:lnTo>
                <a:lnTo>
                  <a:pt x="213" y="317"/>
                </a:lnTo>
                <a:lnTo>
                  <a:pt x="205" y="317"/>
                </a:lnTo>
                <a:lnTo>
                  <a:pt x="203" y="317"/>
                </a:lnTo>
                <a:lnTo>
                  <a:pt x="198" y="317"/>
                </a:lnTo>
                <a:lnTo>
                  <a:pt x="196" y="317"/>
                </a:lnTo>
                <a:lnTo>
                  <a:pt x="195" y="317"/>
                </a:lnTo>
                <a:lnTo>
                  <a:pt x="191" y="317"/>
                </a:lnTo>
                <a:lnTo>
                  <a:pt x="183" y="317"/>
                </a:lnTo>
                <a:lnTo>
                  <a:pt x="179" y="317"/>
                </a:lnTo>
                <a:lnTo>
                  <a:pt x="177" y="317"/>
                </a:lnTo>
                <a:lnTo>
                  <a:pt x="169" y="315"/>
                </a:lnTo>
                <a:lnTo>
                  <a:pt x="164" y="315"/>
                </a:lnTo>
                <a:lnTo>
                  <a:pt x="162" y="315"/>
                </a:lnTo>
                <a:lnTo>
                  <a:pt x="160" y="315"/>
                </a:lnTo>
                <a:lnTo>
                  <a:pt x="158" y="315"/>
                </a:lnTo>
                <a:lnTo>
                  <a:pt x="155" y="315"/>
                </a:lnTo>
                <a:lnTo>
                  <a:pt x="148" y="315"/>
                </a:lnTo>
                <a:lnTo>
                  <a:pt x="146" y="315"/>
                </a:lnTo>
                <a:lnTo>
                  <a:pt x="140" y="315"/>
                </a:lnTo>
                <a:lnTo>
                  <a:pt x="136" y="315"/>
                </a:lnTo>
                <a:lnTo>
                  <a:pt x="134" y="315"/>
                </a:lnTo>
                <a:lnTo>
                  <a:pt x="134" y="325"/>
                </a:lnTo>
                <a:lnTo>
                  <a:pt x="134" y="327"/>
                </a:lnTo>
                <a:lnTo>
                  <a:pt x="134" y="329"/>
                </a:lnTo>
                <a:lnTo>
                  <a:pt x="134" y="334"/>
                </a:lnTo>
                <a:lnTo>
                  <a:pt x="134" y="336"/>
                </a:lnTo>
                <a:lnTo>
                  <a:pt x="134" y="337"/>
                </a:lnTo>
                <a:lnTo>
                  <a:pt x="122" y="336"/>
                </a:lnTo>
                <a:lnTo>
                  <a:pt x="119" y="336"/>
                </a:lnTo>
                <a:lnTo>
                  <a:pt x="117" y="336"/>
                </a:lnTo>
                <a:lnTo>
                  <a:pt x="115" y="336"/>
                </a:lnTo>
                <a:lnTo>
                  <a:pt x="114" y="336"/>
                </a:lnTo>
                <a:lnTo>
                  <a:pt x="109" y="336"/>
                </a:lnTo>
                <a:lnTo>
                  <a:pt x="107" y="336"/>
                </a:lnTo>
                <a:lnTo>
                  <a:pt x="103" y="336"/>
                </a:lnTo>
                <a:lnTo>
                  <a:pt x="102" y="336"/>
                </a:lnTo>
                <a:lnTo>
                  <a:pt x="100" y="336"/>
                </a:lnTo>
                <a:lnTo>
                  <a:pt x="95" y="336"/>
                </a:lnTo>
                <a:lnTo>
                  <a:pt x="93" y="336"/>
                </a:lnTo>
                <a:lnTo>
                  <a:pt x="90" y="334"/>
                </a:lnTo>
                <a:lnTo>
                  <a:pt x="86" y="334"/>
                </a:lnTo>
                <a:lnTo>
                  <a:pt x="84" y="334"/>
                </a:lnTo>
                <a:lnTo>
                  <a:pt x="81" y="334"/>
                </a:lnTo>
                <a:lnTo>
                  <a:pt x="79" y="334"/>
                </a:lnTo>
                <a:lnTo>
                  <a:pt x="74" y="334"/>
                </a:lnTo>
                <a:lnTo>
                  <a:pt x="69" y="334"/>
                </a:lnTo>
                <a:lnTo>
                  <a:pt x="66" y="334"/>
                </a:lnTo>
                <a:lnTo>
                  <a:pt x="57" y="334"/>
                </a:lnTo>
                <a:lnTo>
                  <a:pt x="52" y="332"/>
                </a:lnTo>
                <a:lnTo>
                  <a:pt x="50" y="332"/>
                </a:lnTo>
                <a:lnTo>
                  <a:pt x="48" y="332"/>
                </a:lnTo>
                <a:lnTo>
                  <a:pt x="47" y="332"/>
                </a:lnTo>
                <a:lnTo>
                  <a:pt x="45" y="332"/>
                </a:lnTo>
                <a:lnTo>
                  <a:pt x="41" y="332"/>
                </a:lnTo>
                <a:lnTo>
                  <a:pt x="38" y="332"/>
                </a:lnTo>
                <a:lnTo>
                  <a:pt x="35" y="332"/>
                </a:lnTo>
                <a:lnTo>
                  <a:pt x="26" y="332"/>
                </a:lnTo>
                <a:lnTo>
                  <a:pt x="24" y="332"/>
                </a:lnTo>
                <a:lnTo>
                  <a:pt x="21" y="332"/>
                </a:lnTo>
                <a:lnTo>
                  <a:pt x="17" y="332"/>
                </a:lnTo>
                <a:lnTo>
                  <a:pt x="11" y="332"/>
                </a:lnTo>
                <a:lnTo>
                  <a:pt x="9" y="332"/>
                </a:lnTo>
                <a:lnTo>
                  <a:pt x="7" y="332"/>
                </a:lnTo>
                <a:lnTo>
                  <a:pt x="0" y="332"/>
                </a:lnTo>
                <a:lnTo>
                  <a:pt x="0" y="331"/>
                </a:lnTo>
                <a:lnTo>
                  <a:pt x="0" y="329"/>
                </a:lnTo>
                <a:lnTo>
                  <a:pt x="0" y="325"/>
                </a:lnTo>
                <a:lnTo>
                  <a:pt x="0" y="324"/>
                </a:lnTo>
                <a:lnTo>
                  <a:pt x="0" y="322"/>
                </a:lnTo>
                <a:lnTo>
                  <a:pt x="0" y="320"/>
                </a:lnTo>
                <a:lnTo>
                  <a:pt x="0" y="319"/>
                </a:lnTo>
                <a:lnTo>
                  <a:pt x="0" y="317"/>
                </a:lnTo>
                <a:lnTo>
                  <a:pt x="2" y="317"/>
                </a:lnTo>
                <a:lnTo>
                  <a:pt x="2" y="317"/>
                </a:lnTo>
                <a:lnTo>
                  <a:pt x="2" y="315"/>
                </a:lnTo>
                <a:lnTo>
                  <a:pt x="2" y="313"/>
                </a:lnTo>
                <a:lnTo>
                  <a:pt x="2" y="312"/>
                </a:lnTo>
                <a:lnTo>
                  <a:pt x="2" y="310"/>
                </a:lnTo>
                <a:lnTo>
                  <a:pt x="2" y="308"/>
                </a:lnTo>
                <a:lnTo>
                  <a:pt x="2" y="305"/>
                </a:lnTo>
                <a:lnTo>
                  <a:pt x="2" y="303"/>
                </a:lnTo>
                <a:lnTo>
                  <a:pt x="2" y="301"/>
                </a:lnTo>
                <a:lnTo>
                  <a:pt x="2" y="300"/>
                </a:lnTo>
                <a:lnTo>
                  <a:pt x="2" y="298"/>
                </a:lnTo>
                <a:lnTo>
                  <a:pt x="2" y="296"/>
                </a:lnTo>
                <a:lnTo>
                  <a:pt x="2" y="294"/>
                </a:lnTo>
                <a:lnTo>
                  <a:pt x="2" y="293"/>
                </a:lnTo>
                <a:lnTo>
                  <a:pt x="2" y="291"/>
                </a:lnTo>
                <a:lnTo>
                  <a:pt x="2" y="288"/>
                </a:lnTo>
                <a:lnTo>
                  <a:pt x="2" y="286"/>
                </a:lnTo>
                <a:lnTo>
                  <a:pt x="2" y="282"/>
                </a:lnTo>
                <a:lnTo>
                  <a:pt x="4" y="270"/>
                </a:lnTo>
                <a:lnTo>
                  <a:pt x="4" y="265"/>
                </a:lnTo>
                <a:lnTo>
                  <a:pt x="4" y="257"/>
                </a:lnTo>
                <a:lnTo>
                  <a:pt x="4" y="253"/>
                </a:lnTo>
                <a:lnTo>
                  <a:pt x="4" y="251"/>
                </a:lnTo>
                <a:lnTo>
                  <a:pt x="4" y="245"/>
                </a:lnTo>
                <a:lnTo>
                  <a:pt x="5" y="243"/>
                </a:lnTo>
                <a:lnTo>
                  <a:pt x="5" y="243"/>
                </a:lnTo>
                <a:lnTo>
                  <a:pt x="5" y="238"/>
                </a:lnTo>
                <a:lnTo>
                  <a:pt x="4" y="238"/>
                </a:lnTo>
                <a:lnTo>
                  <a:pt x="4" y="229"/>
                </a:lnTo>
                <a:lnTo>
                  <a:pt x="4" y="226"/>
                </a:lnTo>
                <a:lnTo>
                  <a:pt x="4" y="222"/>
                </a:lnTo>
                <a:lnTo>
                  <a:pt x="5" y="212"/>
                </a:lnTo>
                <a:lnTo>
                  <a:pt x="5" y="210"/>
                </a:lnTo>
                <a:lnTo>
                  <a:pt x="5" y="208"/>
                </a:lnTo>
                <a:lnTo>
                  <a:pt x="5" y="207"/>
                </a:lnTo>
                <a:lnTo>
                  <a:pt x="5" y="203"/>
                </a:lnTo>
                <a:lnTo>
                  <a:pt x="5" y="202"/>
                </a:lnTo>
                <a:lnTo>
                  <a:pt x="7" y="193"/>
                </a:lnTo>
                <a:lnTo>
                  <a:pt x="7" y="183"/>
                </a:lnTo>
                <a:lnTo>
                  <a:pt x="7" y="181"/>
                </a:lnTo>
                <a:lnTo>
                  <a:pt x="7" y="176"/>
                </a:lnTo>
                <a:lnTo>
                  <a:pt x="7" y="174"/>
                </a:lnTo>
                <a:lnTo>
                  <a:pt x="7" y="169"/>
                </a:lnTo>
                <a:lnTo>
                  <a:pt x="7" y="167"/>
                </a:lnTo>
                <a:lnTo>
                  <a:pt x="9" y="165"/>
                </a:lnTo>
                <a:lnTo>
                  <a:pt x="9" y="159"/>
                </a:lnTo>
                <a:lnTo>
                  <a:pt x="9" y="155"/>
                </a:lnTo>
                <a:lnTo>
                  <a:pt x="9" y="153"/>
                </a:lnTo>
                <a:lnTo>
                  <a:pt x="9" y="152"/>
                </a:lnTo>
                <a:lnTo>
                  <a:pt x="9" y="150"/>
                </a:lnTo>
                <a:lnTo>
                  <a:pt x="9" y="148"/>
                </a:lnTo>
                <a:lnTo>
                  <a:pt x="9" y="146"/>
                </a:lnTo>
                <a:lnTo>
                  <a:pt x="9" y="141"/>
                </a:lnTo>
                <a:lnTo>
                  <a:pt x="11" y="138"/>
                </a:lnTo>
                <a:lnTo>
                  <a:pt x="11" y="136"/>
                </a:lnTo>
                <a:lnTo>
                  <a:pt x="11" y="136"/>
                </a:lnTo>
                <a:lnTo>
                  <a:pt x="11" y="134"/>
                </a:lnTo>
                <a:lnTo>
                  <a:pt x="11" y="133"/>
                </a:lnTo>
                <a:lnTo>
                  <a:pt x="11" y="129"/>
                </a:lnTo>
                <a:lnTo>
                  <a:pt x="11" y="128"/>
                </a:lnTo>
                <a:lnTo>
                  <a:pt x="11" y="124"/>
                </a:lnTo>
                <a:lnTo>
                  <a:pt x="11" y="121"/>
                </a:lnTo>
                <a:lnTo>
                  <a:pt x="11" y="116"/>
                </a:lnTo>
                <a:lnTo>
                  <a:pt x="11" y="110"/>
                </a:lnTo>
                <a:lnTo>
                  <a:pt x="12" y="107"/>
                </a:lnTo>
                <a:lnTo>
                  <a:pt x="12" y="103"/>
                </a:lnTo>
                <a:lnTo>
                  <a:pt x="12" y="100"/>
                </a:lnTo>
                <a:lnTo>
                  <a:pt x="12" y="97"/>
                </a:lnTo>
                <a:lnTo>
                  <a:pt x="12" y="95"/>
                </a:lnTo>
                <a:lnTo>
                  <a:pt x="12" y="91"/>
                </a:lnTo>
                <a:lnTo>
                  <a:pt x="12" y="91"/>
                </a:lnTo>
                <a:lnTo>
                  <a:pt x="12" y="88"/>
                </a:lnTo>
                <a:lnTo>
                  <a:pt x="12" y="86"/>
                </a:lnTo>
                <a:lnTo>
                  <a:pt x="12" y="85"/>
                </a:lnTo>
                <a:lnTo>
                  <a:pt x="12" y="79"/>
                </a:lnTo>
                <a:lnTo>
                  <a:pt x="12" y="76"/>
                </a:lnTo>
                <a:lnTo>
                  <a:pt x="12" y="73"/>
                </a:lnTo>
                <a:lnTo>
                  <a:pt x="12" y="71"/>
                </a:lnTo>
                <a:lnTo>
                  <a:pt x="12" y="69"/>
                </a:lnTo>
                <a:lnTo>
                  <a:pt x="12" y="64"/>
                </a:lnTo>
                <a:lnTo>
                  <a:pt x="12" y="62"/>
                </a:lnTo>
                <a:lnTo>
                  <a:pt x="12" y="59"/>
                </a:lnTo>
                <a:lnTo>
                  <a:pt x="12" y="54"/>
                </a:lnTo>
                <a:lnTo>
                  <a:pt x="12" y="50"/>
                </a:lnTo>
                <a:lnTo>
                  <a:pt x="14" y="47"/>
                </a:lnTo>
                <a:lnTo>
                  <a:pt x="14" y="45"/>
                </a:lnTo>
                <a:lnTo>
                  <a:pt x="14" y="43"/>
                </a:lnTo>
                <a:lnTo>
                  <a:pt x="14" y="42"/>
                </a:lnTo>
                <a:lnTo>
                  <a:pt x="14" y="35"/>
                </a:lnTo>
                <a:lnTo>
                  <a:pt x="12" y="35"/>
                </a:lnTo>
                <a:lnTo>
                  <a:pt x="12" y="33"/>
                </a:lnTo>
                <a:lnTo>
                  <a:pt x="12" y="31"/>
                </a:lnTo>
                <a:lnTo>
                  <a:pt x="12" y="29"/>
                </a:lnTo>
                <a:lnTo>
                  <a:pt x="12" y="23"/>
                </a:lnTo>
                <a:lnTo>
                  <a:pt x="12" y="17"/>
                </a:lnTo>
                <a:lnTo>
                  <a:pt x="12" y="14"/>
                </a:lnTo>
                <a:lnTo>
                  <a:pt x="12" y="12"/>
                </a:lnTo>
                <a:lnTo>
                  <a:pt x="12" y="9"/>
                </a:lnTo>
                <a:lnTo>
                  <a:pt x="12" y="0"/>
                </a:lnTo>
                <a:lnTo>
                  <a:pt x="12" y="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5" name="Freeform 183"/>
          <p:cNvSpPr>
            <a:spLocks/>
          </p:cNvSpPr>
          <p:nvPr/>
        </p:nvSpPr>
        <p:spPr bwMode="auto">
          <a:xfrm>
            <a:off x="4808935" y="2967038"/>
            <a:ext cx="457200" cy="352425"/>
          </a:xfrm>
          <a:custGeom>
            <a:avLst/>
            <a:gdLst/>
            <a:ahLst/>
            <a:cxnLst>
              <a:cxn ang="0">
                <a:pos x="382" y="29"/>
              </a:cxn>
              <a:cxn ang="0">
                <a:pos x="384" y="43"/>
              </a:cxn>
              <a:cxn ang="0">
                <a:pos x="382" y="62"/>
              </a:cxn>
              <a:cxn ang="0">
                <a:pos x="382" y="83"/>
              </a:cxn>
              <a:cxn ang="0">
                <a:pos x="382" y="95"/>
              </a:cxn>
              <a:cxn ang="0">
                <a:pos x="381" y="119"/>
              </a:cxn>
              <a:cxn ang="0">
                <a:pos x="381" y="134"/>
              </a:cxn>
              <a:cxn ang="0">
                <a:pos x="379" y="148"/>
              </a:cxn>
              <a:cxn ang="0">
                <a:pos x="377" y="165"/>
              </a:cxn>
              <a:cxn ang="0">
                <a:pos x="377" y="191"/>
              </a:cxn>
              <a:cxn ang="0">
                <a:pos x="375" y="210"/>
              </a:cxn>
              <a:cxn ang="0">
                <a:pos x="375" y="241"/>
              </a:cxn>
              <a:cxn ang="0">
                <a:pos x="374" y="263"/>
              </a:cxn>
              <a:cxn ang="0">
                <a:pos x="372" y="291"/>
              </a:cxn>
              <a:cxn ang="0">
                <a:pos x="358" y="296"/>
              </a:cxn>
              <a:cxn ang="0">
                <a:pos x="341" y="296"/>
              </a:cxn>
              <a:cxn ang="0">
                <a:pos x="322" y="294"/>
              </a:cxn>
              <a:cxn ang="0">
                <a:pos x="308" y="294"/>
              </a:cxn>
              <a:cxn ang="0">
                <a:pos x="282" y="292"/>
              </a:cxn>
              <a:cxn ang="0">
                <a:pos x="260" y="292"/>
              </a:cxn>
              <a:cxn ang="0">
                <a:pos x="239" y="291"/>
              </a:cxn>
              <a:cxn ang="0">
                <a:pos x="226" y="291"/>
              </a:cxn>
              <a:cxn ang="0">
                <a:pos x="210" y="291"/>
              </a:cxn>
              <a:cxn ang="0">
                <a:pos x="195" y="289"/>
              </a:cxn>
              <a:cxn ang="0">
                <a:pos x="178" y="289"/>
              </a:cxn>
              <a:cxn ang="0">
                <a:pos x="160" y="289"/>
              </a:cxn>
              <a:cxn ang="0">
                <a:pos x="131" y="287"/>
              </a:cxn>
              <a:cxn ang="0">
                <a:pos x="107" y="287"/>
              </a:cxn>
              <a:cxn ang="0">
                <a:pos x="95" y="286"/>
              </a:cxn>
              <a:cxn ang="0">
                <a:pos x="66" y="286"/>
              </a:cxn>
              <a:cxn ang="0">
                <a:pos x="37" y="286"/>
              </a:cxn>
              <a:cxn ang="0">
                <a:pos x="23" y="286"/>
              </a:cxn>
              <a:cxn ang="0">
                <a:pos x="6" y="284"/>
              </a:cxn>
              <a:cxn ang="0">
                <a:pos x="6" y="260"/>
              </a:cxn>
              <a:cxn ang="0">
                <a:pos x="7" y="234"/>
              </a:cxn>
              <a:cxn ang="0">
                <a:pos x="6" y="217"/>
              </a:cxn>
              <a:cxn ang="0">
                <a:pos x="2" y="200"/>
              </a:cxn>
              <a:cxn ang="0">
                <a:pos x="2" y="182"/>
              </a:cxn>
              <a:cxn ang="0">
                <a:pos x="4" y="165"/>
              </a:cxn>
              <a:cxn ang="0">
                <a:pos x="4" y="150"/>
              </a:cxn>
              <a:cxn ang="0">
                <a:pos x="6" y="138"/>
              </a:cxn>
              <a:cxn ang="0">
                <a:pos x="6" y="103"/>
              </a:cxn>
              <a:cxn ang="0">
                <a:pos x="9" y="81"/>
              </a:cxn>
              <a:cxn ang="0">
                <a:pos x="9" y="52"/>
              </a:cxn>
              <a:cxn ang="0">
                <a:pos x="12" y="15"/>
              </a:cxn>
              <a:cxn ang="0">
                <a:pos x="37" y="15"/>
              </a:cxn>
              <a:cxn ang="0">
                <a:pos x="50" y="17"/>
              </a:cxn>
              <a:cxn ang="0">
                <a:pos x="81" y="19"/>
              </a:cxn>
              <a:cxn ang="0">
                <a:pos x="98" y="19"/>
              </a:cxn>
              <a:cxn ang="0">
                <a:pos x="119" y="21"/>
              </a:cxn>
              <a:cxn ang="0">
                <a:pos x="140" y="22"/>
              </a:cxn>
              <a:cxn ang="0">
                <a:pos x="155" y="22"/>
              </a:cxn>
              <a:cxn ang="0">
                <a:pos x="179" y="7"/>
              </a:cxn>
              <a:cxn ang="0">
                <a:pos x="202" y="2"/>
              </a:cxn>
              <a:cxn ang="0">
                <a:pos x="224" y="3"/>
              </a:cxn>
              <a:cxn ang="0">
                <a:pos x="252" y="5"/>
              </a:cxn>
              <a:cxn ang="0">
                <a:pos x="289" y="7"/>
              </a:cxn>
              <a:cxn ang="0">
                <a:pos x="307" y="7"/>
              </a:cxn>
              <a:cxn ang="0">
                <a:pos x="324" y="7"/>
              </a:cxn>
              <a:cxn ang="0">
                <a:pos x="338" y="9"/>
              </a:cxn>
              <a:cxn ang="0">
                <a:pos x="351" y="9"/>
              </a:cxn>
              <a:cxn ang="0">
                <a:pos x="367" y="9"/>
              </a:cxn>
              <a:cxn ang="0">
                <a:pos x="381" y="10"/>
              </a:cxn>
            </a:cxnLst>
            <a:rect l="0" t="0" r="r" b="b"/>
            <a:pathLst>
              <a:path w="384" h="296">
                <a:moveTo>
                  <a:pt x="382" y="10"/>
                </a:moveTo>
                <a:lnTo>
                  <a:pt x="382" y="12"/>
                </a:lnTo>
                <a:lnTo>
                  <a:pt x="382" y="15"/>
                </a:lnTo>
                <a:lnTo>
                  <a:pt x="382" y="21"/>
                </a:lnTo>
                <a:lnTo>
                  <a:pt x="382" y="27"/>
                </a:lnTo>
                <a:lnTo>
                  <a:pt x="382" y="29"/>
                </a:lnTo>
                <a:lnTo>
                  <a:pt x="382" y="31"/>
                </a:lnTo>
                <a:lnTo>
                  <a:pt x="382" y="33"/>
                </a:lnTo>
                <a:lnTo>
                  <a:pt x="384" y="33"/>
                </a:lnTo>
                <a:lnTo>
                  <a:pt x="384" y="40"/>
                </a:lnTo>
                <a:lnTo>
                  <a:pt x="384" y="41"/>
                </a:lnTo>
                <a:lnTo>
                  <a:pt x="384" y="43"/>
                </a:lnTo>
                <a:lnTo>
                  <a:pt x="384" y="45"/>
                </a:lnTo>
                <a:lnTo>
                  <a:pt x="382" y="48"/>
                </a:lnTo>
                <a:lnTo>
                  <a:pt x="382" y="52"/>
                </a:lnTo>
                <a:lnTo>
                  <a:pt x="382" y="57"/>
                </a:lnTo>
                <a:lnTo>
                  <a:pt x="382" y="60"/>
                </a:lnTo>
                <a:lnTo>
                  <a:pt x="382" y="62"/>
                </a:lnTo>
                <a:lnTo>
                  <a:pt x="382" y="67"/>
                </a:lnTo>
                <a:lnTo>
                  <a:pt x="382" y="69"/>
                </a:lnTo>
                <a:lnTo>
                  <a:pt x="382" y="71"/>
                </a:lnTo>
                <a:lnTo>
                  <a:pt x="382" y="74"/>
                </a:lnTo>
                <a:lnTo>
                  <a:pt x="382" y="77"/>
                </a:lnTo>
                <a:lnTo>
                  <a:pt x="382" y="83"/>
                </a:lnTo>
                <a:lnTo>
                  <a:pt x="382" y="84"/>
                </a:lnTo>
                <a:lnTo>
                  <a:pt x="382" y="86"/>
                </a:lnTo>
                <a:lnTo>
                  <a:pt x="382" y="89"/>
                </a:lnTo>
                <a:lnTo>
                  <a:pt x="382" y="89"/>
                </a:lnTo>
                <a:lnTo>
                  <a:pt x="382" y="93"/>
                </a:lnTo>
                <a:lnTo>
                  <a:pt x="382" y="95"/>
                </a:lnTo>
                <a:lnTo>
                  <a:pt x="382" y="98"/>
                </a:lnTo>
                <a:lnTo>
                  <a:pt x="382" y="101"/>
                </a:lnTo>
                <a:lnTo>
                  <a:pt x="382" y="105"/>
                </a:lnTo>
                <a:lnTo>
                  <a:pt x="381" y="108"/>
                </a:lnTo>
                <a:lnTo>
                  <a:pt x="381" y="114"/>
                </a:lnTo>
                <a:lnTo>
                  <a:pt x="381" y="119"/>
                </a:lnTo>
                <a:lnTo>
                  <a:pt x="381" y="122"/>
                </a:lnTo>
                <a:lnTo>
                  <a:pt x="381" y="126"/>
                </a:lnTo>
                <a:lnTo>
                  <a:pt x="381" y="127"/>
                </a:lnTo>
                <a:lnTo>
                  <a:pt x="381" y="131"/>
                </a:lnTo>
                <a:lnTo>
                  <a:pt x="381" y="132"/>
                </a:lnTo>
                <a:lnTo>
                  <a:pt x="381" y="134"/>
                </a:lnTo>
                <a:lnTo>
                  <a:pt x="381" y="134"/>
                </a:lnTo>
                <a:lnTo>
                  <a:pt x="381" y="136"/>
                </a:lnTo>
                <a:lnTo>
                  <a:pt x="379" y="139"/>
                </a:lnTo>
                <a:lnTo>
                  <a:pt x="379" y="144"/>
                </a:lnTo>
                <a:lnTo>
                  <a:pt x="379" y="146"/>
                </a:lnTo>
                <a:lnTo>
                  <a:pt x="379" y="148"/>
                </a:lnTo>
                <a:lnTo>
                  <a:pt x="379" y="150"/>
                </a:lnTo>
                <a:lnTo>
                  <a:pt x="379" y="151"/>
                </a:lnTo>
                <a:lnTo>
                  <a:pt x="379" y="153"/>
                </a:lnTo>
                <a:lnTo>
                  <a:pt x="379" y="157"/>
                </a:lnTo>
                <a:lnTo>
                  <a:pt x="379" y="163"/>
                </a:lnTo>
                <a:lnTo>
                  <a:pt x="377" y="165"/>
                </a:lnTo>
                <a:lnTo>
                  <a:pt x="377" y="167"/>
                </a:lnTo>
                <a:lnTo>
                  <a:pt x="377" y="172"/>
                </a:lnTo>
                <a:lnTo>
                  <a:pt x="377" y="174"/>
                </a:lnTo>
                <a:lnTo>
                  <a:pt x="377" y="179"/>
                </a:lnTo>
                <a:lnTo>
                  <a:pt x="377" y="181"/>
                </a:lnTo>
                <a:lnTo>
                  <a:pt x="377" y="191"/>
                </a:lnTo>
                <a:lnTo>
                  <a:pt x="375" y="200"/>
                </a:lnTo>
                <a:lnTo>
                  <a:pt x="375" y="201"/>
                </a:lnTo>
                <a:lnTo>
                  <a:pt x="375" y="205"/>
                </a:lnTo>
                <a:lnTo>
                  <a:pt x="375" y="206"/>
                </a:lnTo>
                <a:lnTo>
                  <a:pt x="375" y="208"/>
                </a:lnTo>
                <a:lnTo>
                  <a:pt x="375" y="210"/>
                </a:lnTo>
                <a:lnTo>
                  <a:pt x="374" y="220"/>
                </a:lnTo>
                <a:lnTo>
                  <a:pt x="374" y="224"/>
                </a:lnTo>
                <a:lnTo>
                  <a:pt x="374" y="227"/>
                </a:lnTo>
                <a:lnTo>
                  <a:pt x="374" y="236"/>
                </a:lnTo>
                <a:lnTo>
                  <a:pt x="375" y="236"/>
                </a:lnTo>
                <a:lnTo>
                  <a:pt x="375" y="241"/>
                </a:lnTo>
                <a:lnTo>
                  <a:pt x="375" y="241"/>
                </a:lnTo>
                <a:lnTo>
                  <a:pt x="374" y="243"/>
                </a:lnTo>
                <a:lnTo>
                  <a:pt x="374" y="249"/>
                </a:lnTo>
                <a:lnTo>
                  <a:pt x="374" y="251"/>
                </a:lnTo>
                <a:lnTo>
                  <a:pt x="374" y="255"/>
                </a:lnTo>
                <a:lnTo>
                  <a:pt x="374" y="263"/>
                </a:lnTo>
                <a:lnTo>
                  <a:pt x="374" y="268"/>
                </a:lnTo>
                <a:lnTo>
                  <a:pt x="372" y="280"/>
                </a:lnTo>
                <a:lnTo>
                  <a:pt x="372" y="284"/>
                </a:lnTo>
                <a:lnTo>
                  <a:pt x="372" y="286"/>
                </a:lnTo>
                <a:lnTo>
                  <a:pt x="372" y="289"/>
                </a:lnTo>
                <a:lnTo>
                  <a:pt x="372" y="291"/>
                </a:lnTo>
                <a:lnTo>
                  <a:pt x="372" y="292"/>
                </a:lnTo>
                <a:lnTo>
                  <a:pt x="372" y="294"/>
                </a:lnTo>
                <a:lnTo>
                  <a:pt x="372" y="296"/>
                </a:lnTo>
                <a:lnTo>
                  <a:pt x="370" y="296"/>
                </a:lnTo>
                <a:lnTo>
                  <a:pt x="365" y="296"/>
                </a:lnTo>
                <a:lnTo>
                  <a:pt x="358" y="296"/>
                </a:lnTo>
                <a:lnTo>
                  <a:pt x="356" y="296"/>
                </a:lnTo>
                <a:lnTo>
                  <a:pt x="353" y="296"/>
                </a:lnTo>
                <a:lnTo>
                  <a:pt x="351" y="296"/>
                </a:lnTo>
                <a:lnTo>
                  <a:pt x="348" y="296"/>
                </a:lnTo>
                <a:lnTo>
                  <a:pt x="346" y="296"/>
                </a:lnTo>
                <a:lnTo>
                  <a:pt x="341" y="296"/>
                </a:lnTo>
                <a:lnTo>
                  <a:pt x="339" y="296"/>
                </a:lnTo>
                <a:lnTo>
                  <a:pt x="338" y="296"/>
                </a:lnTo>
                <a:lnTo>
                  <a:pt x="334" y="294"/>
                </a:lnTo>
                <a:lnTo>
                  <a:pt x="332" y="294"/>
                </a:lnTo>
                <a:lnTo>
                  <a:pt x="324" y="294"/>
                </a:lnTo>
                <a:lnTo>
                  <a:pt x="322" y="294"/>
                </a:lnTo>
                <a:lnTo>
                  <a:pt x="319" y="294"/>
                </a:lnTo>
                <a:lnTo>
                  <a:pt x="317" y="294"/>
                </a:lnTo>
                <a:lnTo>
                  <a:pt x="315" y="294"/>
                </a:lnTo>
                <a:lnTo>
                  <a:pt x="313" y="294"/>
                </a:lnTo>
                <a:lnTo>
                  <a:pt x="310" y="294"/>
                </a:lnTo>
                <a:lnTo>
                  <a:pt x="308" y="294"/>
                </a:lnTo>
                <a:lnTo>
                  <a:pt x="307" y="294"/>
                </a:lnTo>
                <a:lnTo>
                  <a:pt x="305" y="294"/>
                </a:lnTo>
                <a:lnTo>
                  <a:pt x="303" y="294"/>
                </a:lnTo>
                <a:lnTo>
                  <a:pt x="300" y="294"/>
                </a:lnTo>
                <a:lnTo>
                  <a:pt x="295" y="292"/>
                </a:lnTo>
                <a:lnTo>
                  <a:pt x="282" y="292"/>
                </a:lnTo>
                <a:lnTo>
                  <a:pt x="274" y="292"/>
                </a:lnTo>
                <a:lnTo>
                  <a:pt x="272" y="292"/>
                </a:lnTo>
                <a:lnTo>
                  <a:pt x="267" y="292"/>
                </a:lnTo>
                <a:lnTo>
                  <a:pt x="264" y="292"/>
                </a:lnTo>
                <a:lnTo>
                  <a:pt x="262" y="292"/>
                </a:lnTo>
                <a:lnTo>
                  <a:pt x="260" y="292"/>
                </a:lnTo>
                <a:lnTo>
                  <a:pt x="258" y="292"/>
                </a:lnTo>
                <a:lnTo>
                  <a:pt x="252" y="292"/>
                </a:lnTo>
                <a:lnTo>
                  <a:pt x="250" y="291"/>
                </a:lnTo>
                <a:lnTo>
                  <a:pt x="246" y="291"/>
                </a:lnTo>
                <a:lnTo>
                  <a:pt x="245" y="291"/>
                </a:lnTo>
                <a:lnTo>
                  <a:pt x="239" y="291"/>
                </a:lnTo>
                <a:lnTo>
                  <a:pt x="238" y="291"/>
                </a:lnTo>
                <a:lnTo>
                  <a:pt x="234" y="291"/>
                </a:lnTo>
                <a:lnTo>
                  <a:pt x="231" y="291"/>
                </a:lnTo>
                <a:lnTo>
                  <a:pt x="229" y="291"/>
                </a:lnTo>
                <a:lnTo>
                  <a:pt x="227" y="291"/>
                </a:lnTo>
                <a:lnTo>
                  <a:pt x="226" y="291"/>
                </a:lnTo>
                <a:lnTo>
                  <a:pt x="224" y="291"/>
                </a:lnTo>
                <a:lnTo>
                  <a:pt x="222" y="291"/>
                </a:lnTo>
                <a:lnTo>
                  <a:pt x="219" y="291"/>
                </a:lnTo>
                <a:lnTo>
                  <a:pt x="217" y="291"/>
                </a:lnTo>
                <a:lnTo>
                  <a:pt x="212" y="291"/>
                </a:lnTo>
                <a:lnTo>
                  <a:pt x="210" y="291"/>
                </a:lnTo>
                <a:lnTo>
                  <a:pt x="209" y="291"/>
                </a:lnTo>
                <a:lnTo>
                  <a:pt x="207" y="291"/>
                </a:lnTo>
                <a:lnTo>
                  <a:pt x="205" y="291"/>
                </a:lnTo>
                <a:lnTo>
                  <a:pt x="202" y="291"/>
                </a:lnTo>
                <a:lnTo>
                  <a:pt x="196" y="291"/>
                </a:lnTo>
                <a:lnTo>
                  <a:pt x="195" y="289"/>
                </a:lnTo>
                <a:lnTo>
                  <a:pt x="193" y="291"/>
                </a:lnTo>
                <a:lnTo>
                  <a:pt x="193" y="289"/>
                </a:lnTo>
                <a:lnTo>
                  <a:pt x="191" y="289"/>
                </a:lnTo>
                <a:lnTo>
                  <a:pt x="186" y="289"/>
                </a:lnTo>
                <a:lnTo>
                  <a:pt x="179" y="289"/>
                </a:lnTo>
                <a:lnTo>
                  <a:pt x="178" y="289"/>
                </a:lnTo>
                <a:lnTo>
                  <a:pt x="174" y="289"/>
                </a:lnTo>
                <a:lnTo>
                  <a:pt x="172" y="289"/>
                </a:lnTo>
                <a:lnTo>
                  <a:pt x="169" y="289"/>
                </a:lnTo>
                <a:lnTo>
                  <a:pt x="167" y="289"/>
                </a:lnTo>
                <a:lnTo>
                  <a:pt x="162" y="289"/>
                </a:lnTo>
                <a:lnTo>
                  <a:pt x="160" y="289"/>
                </a:lnTo>
                <a:lnTo>
                  <a:pt x="157" y="289"/>
                </a:lnTo>
                <a:lnTo>
                  <a:pt x="153" y="289"/>
                </a:lnTo>
                <a:lnTo>
                  <a:pt x="141" y="287"/>
                </a:lnTo>
                <a:lnTo>
                  <a:pt x="135" y="287"/>
                </a:lnTo>
                <a:lnTo>
                  <a:pt x="133" y="287"/>
                </a:lnTo>
                <a:lnTo>
                  <a:pt x="131" y="287"/>
                </a:lnTo>
                <a:lnTo>
                  <a:pt x="129" y="287"/>
                </a:lnTo>
                <a:lnTo>
                  <a:pt x="126" y="287"/>
                </a:lnTo>
                <a:lnTo>
                  <a:pt x="126" y="287"/>
                </a:lnTo>
                <a:lnTo>
                  <a:pt x="119" y="287"/>
                </a:lnTo>
                <a:lnTo>
                  <a:pt x="110" y="287"/>
                </a:lnTo>
                <a:lnTo>
                  <a:pt x="107" y="287"/>
                </a:lnTo>
                <a:lnTo>
                  <a:pt x="105" y="287"/>
                </a:lnTo>
                <a:lnTo>
                  <a:pt x="104" y="287"/>
                </a:lnTo>
                <a:lnTo>
                  <a:pt x="100" y="287"/>
                </a:lnTo>
                <a:lnTo>
                  <a:pt x="98" y="287"/>
                </a:lnTo>
                <a:lnTo>
                  <a:pt x="97" y="287"/>
                </a:lnTo>
                <a:lnTo>
                  <a:pt x="95" y="286"/>
                </a:lnTo>
                <a:lnTo>
                  <a:pt x="90" y="286"/>
                </a:lnTo>
                <a:lnTo>
                  <a:pt x="81" y="286"/>
                </a:lnTo>
                <a:lnTo>
                  <a:pt x="78" y="286"/>
                </a:lnTo>
                <a:lnTo>
                  <a:pt x="73" y="286"/>
                </a:lnTo>
                <a:lnTo>
                  <a:pt x="69" y="286"/>
                </a:lnTo>
                <a:lnTo>
                  <a:pt x="66" y="286"/>
                </a:lnTo>
                <a:lnTo>
                  <a:pt x="59" y="286"/>
                </a:lnTo>
                <a:lnTo>
                  <a:pt x="55" y="286"/>
                </a:lnTo>
                <a:lnTo>
                  <a:pt x="50" y="286"/>
                </a:lnTo>
                <a:lnTo>
                  <a:pt x="43" y="286"/>
                </a:lnTo>
                <a:lnTo>
                  <a:pt x="38" y="286"/>
                </a:lnTo>
                <a:lnTo>
                  <a:pt x="37" y="286"/>
                </a:lnTo>
                <a:lnTo>
                  <a:pt x="37" y="286"/>
                </a:lnTo>
                <a:lnTo>
                  <a:pt x="33" y="286"/>
                </a:lnTo>
                <a:lnTo>
                  <a:pt x="31" y="286"/>
                </a:lnTo>
                <a:lnTo>
                  <a:pt x="28" y="286"/>
                </a:lnTo>
                <a:lnTo>
                  <a:pt x="24" y="286"/>
                </a:lnTo>
                <a:lnTo>
                  <a:pt x="23" y="286"/>
                </a:lnTo>
                <a:lnTo>
                  <a:pt x="21" y="286"/>
                </a:lnTo>
                <a:lnTo>
                  <a:pt x="19" y="284"/>
                </a:lnTo>
                <a:lnTo>
                  <a:pt x="18" y="284"/>
                </a:lnTo>
                <a:lnTo>
                  <a:pt x="16" y="284"/>
                </a:lnTo>
                <a:lnTo>
                  <a:pt x="7" y="284"/>
                </a:lnTo>
                <a:lnTo>
                  <a:pt x="6" y="284"/>
                </a:lnTo>
                <a:lnTo>
                  <a:pt x="6" y="280"/>
                </a:lnTo>
                <a:lnTo>
                  <a:pt x="6" y="272"/>
                </a:lnTo>
                <a:lnTo>
                  <a:pt x="6" y="270"/>
                </a:lnTo>
                <a:lnTo>
                  <a:pt x="6" y="267"/>
                </a:lnTo>
                <a:lnTo>
                  <a:pt x="6" y="261"/>
                </a:lnTo>
                <a:lnTo>
                  <a:pt x="6" y="260"/>
                </a:lnTo>
                <a:lnTo>
                  <a:pt x="6" y="256"/>
                </a:lnTo>
                <a:lnTo>
                  <a:pt x="6" y="253"/>
                </a:lnTo>
                <a:lnTo>
                  <a:pt x="6" y="249"/>
                </a:lnTo>
                <a:lnTo>
                  <a:pt x="6" y="241"/>
                </a:lnTo>
                <a:lnTo>
                  <a:pt x="7" y="236"/>
                </a:lnTo>
                <a:lnTo>
                  <a:pt x="7" y="234"/>
                </a:lnTo>
                <a:lnTo>
                  <a:pt x="7" y="232"/>
                </a:lnTo>
                <a:lnTo>
                  <a:pt x="7" y="229"/>
                </a:lnTo>
                <a:lnTo>
                  <a:pt x="7" y="227"/>
                </a:lnTo>
                <a:lnTo>
                  <a:pt x="7" y="220"/>
                </a:lnTo>
                <a:lnTo>
                  <a:pt x="7" y="217"/>
                </a:lnTo>
                <a:lnTo>
                  <a:pt x="6" y="217"/>
                </a:lnTo>
                <a:lnTo>
                  <a:pt x="4" y="217"/>
                </a:lnTo>
                <a:lnTo>
                  <a:pt x="2" y="217"/>
                </a:lnTo>
                <a:lnTo>
                  <a:pt x="0" y="217"/>
                </a:lnTo>
                <a:lnTo>
                  <a:pt x="0" y="206"/>
                </a:lnTo>
                <a:lnTo>
                  <a:pt x="0" y="205"/>
                </a:lnTo>
                <a:lnTo>
                  <a:pt x="2" y="200"/>
                </a:lnTo>
                <a:lnTo>
                  <a:pt x="2" y="198"/>
                </a:lnTo>
                <a:lnTo>
                  <a:pt x="2" y="194"/>
                </a:lnTo>
                <a:lnTo>
                  <a:pt x="2" y="191"/>
                </a:lnTo>
                <a:lnTo>
                  <a:pt x="2" y="189"/>
                </a:lnTo>
                <a:lnTo>
                  <a:pt x="2" y="187"/>
                </a:lnTo>
                <a:lnTo>
                  <a:pt x="2" y="182"/>
                </a:lnTo>
                <a:lnTo>
                  <a:pt x="2" y="181"/>
                </a:lnTo>
                <a:lnTo>
                  <a:pt x="2" y="179"/>
                </a:lnTo>
                <a:lnTo>
                  <a:pt x="2" y="177"/>
                </a:lnTo>
                <a:lnTo>
                  <a:pt x="4" y="172"/>
                </a:lnTo>
                <a:lnTo>
                  <a:pt x="4" y="169"/>
                </a:lnTo>
                <a:lnTo>
                  <a:pt x="4" y="165"/>
                </a:lnTo>
                <a:lnTo>
                  <a:pt x="4" y="165"/>
                </a:lnTo>
                <a:lnTo>
                  <a:pt x="4" y="162"/>
                </a:lnTo>
                <a:lnTo>
                  <a:pt x="4" y="158"/>
                </a:lnTo>
                <a:lnTo>
                  <a:pt x="4" y="157"/>
                </a:lnTo>
                <a:lnTo>
                  <a:pt x="4" y="153"/>
                </a:lnTo>
                <a:lnTo>
                  <a:pt x="4" y="150"/>
                </a:lnTo>
                <a:lnTo>
                  <a:pt x="6" y="150"/>
                </a:lnTo>
                <a:lnTo>
                  <a:pt x="6" y="148"/>
                </a:lnTo>
                <a:lnTo>
                  <a:pt x="6" y="146"/>
                </a:lnTo>
                <a:lnTo>
                  <a:pt x="6" y="144"/>
                </a:lnTo>
                <a:lnTo>
                  <a:pt x="6" y="143"/>
                </a:lnTo>
                <a:lnTo>
                  <a:pt x="6" y="138"/>
                </a:lnTo>
                <a:lnTo>
                  <a:pt x="6" y="136"/>
                </a:lnTo>
                <a:lnTo>
                  <a:pt x="6" y="134"/>
                </a:lnTo>
                <a:lnTo>
                  <a:pt x="6" y="132"/>
                </a:lnTo>
                <a:lnTo>
                  <a:pt x="6" y="126"/>
                </a:lnTo>
                <a:lnTo>
                  <a:pt x="6" y="115"/>
                </a:lnTo>
                <a:lnTo>
                  <a:pt x="6" y="103"/>
                </a:lnTo>
                <a:lnTo>
                  <a:pt x="7" y="91"/>
                </a:lnTo>
                <a:lnTo>
                  <a:pt x="7" y="89"/>
                </a:lnTo>
                <a:lnTo>
                  <a:pt x="7" y="84"/>
                </a:lnTo>
                <a:lnTo>
                  <a:pt x="7" y="83"/>
                </a:lnTo>
                <a:lnTo>
                  <a:pt x="7" y="81"/>
                </a:lnTo>
                <a:lnTo>
                  <a:pt x="9" y="81"/>
                </a:lnTo>
                <a:lnTo>
                  <a:pt x="9" y="76"/>
                </a:lnTo>
                <a:lnTo>
                  <a:pt x="9" y="74"/>
                </a:lnTo>
                <a:lnTo>
                  <a:pt x="9" y="74"/>
                </a:lnTo>
                <a:lnTo>
                  <a:pt x="9" y="69"/>
                </a:lnTo>
                <a:lnTo>
                  <a:pt x="9" y="65"/>
                </a:lnTo>
                <a:lnTo>
                  <a:pt x="9" y="52"/>
                </a:lnTo>
                <a:lnTo>
                  <a:pt x="11" y="52"/>
                </a:lnTo>
                <a:lnTo>
                  <a:pt x="11" y="34"/>
                </a:lnTo>
                <a:lnTo>
                  <a:pt x="12" y="24"/>
                </a:lnTo>
                <a:lnTo>
                  <a:pt x="12" y="22"/>
                </a:lnTo>
                <a:lnTo>
                  <a:pt x="12" y="19"/>
                </a:lnTo>
                <a:lnTo>
                  <a:pt x="12" y="15"/>
                </a:lnTo>
                <a:lnTo>
                  <a:pt x="14" y="14"/>
                </a:lnTo>
                <a:lnTo>
                  <a:pt x="21" y="15"/>
                </a:lnTo>
                <a:lnTo>
                  <a:pt x="23" y="15"/>
                </a:lnTo>
                <a:lnTo>
                  <a:pt x="35" y="15"/>
                </a:lnTo>
                <a:lnTo>
                  <a:pt x="37" y="15"/>
                </a:lnTo>
                <a:lnTo>
                  <a:pt x="37" y="15"/>
                </a:lnTo>
                <a:lnTo>
                  <a:pt x="38" y="15"/>
                </a:lnTo>
                <a:lnTo>
                  <a:pt x="40" y="15"/>
                </a:lnTo>
                <a:lnTo>
                  <a:pt x="45" y="17"/>
                </a:lnTo>
                <a:lnTo>
                  <a:pt x="47" y="17"/>
                </a:lnTo>
                <a:lnTo>
                  <a:pt x="49" y="17"/>
                </a:lnTo>
                <a:lnTo>
                  <a:pt x="50" y="17"/>
                </a:lnTo>
                <a:lnTo>
                  <a:pt x="54" y="17"/>
                </a:lnTo>
                <a:lnTo>
                  <a:pt x="59" y="17"/>
                </a:lnTo>
                <a:lnTo>
                  <a:pt x="66" y="17"/>
                </a:lnTo>
                <a:lnTo>
                  <a:pt x="73" y="17"/>
                </a:lnTo>
                <a:lnTo>
                  <a:pt x="80" y="19"/>
                </a:lnTo>
                <a:lnTo>
                  <a:pt x="81" y="19"/>
                </a:lnTo>
                <a:lnTo>
                  <a:pt x="81" y="19"/>
                </a:lnTo>
                <a:lnTo>
                  <a:pt x="85" y="19"/>
                </a:lnTo>
                <a:lnTo>
                  <a:pt x="90" y="19"/>
                </a:lnTo>
                <a:lnTo>
                  <a:pt x="97" y="19"/>
                </a:lnTo>
                <a:lnTo>
                  <a:pt x="97" y="19"/>
                </a:lnTo>
                <a:lnTo>
                  <a:pt x="98" y="19"/>
                </a:lnTo>
                <a:lnTo>
                  <a:pt x="102" y="19"/>
                </a:lnTo>
                <a:lnTo>
                  <a:pt x="107" y="19"/>
                </a:lnTo>
                <a:lnTo>
                  <a:pt x="109" y="21"/>
                </a:lnTo>
                <a:lnTo>
                  <a:pt x="110" y="21"/>
                </a:lnTo>
                <a:lnTo>
                  <a:pt x="114" y="21"/>
                </a:lnTo>
                <a:lnTo>
                  <a:pt x="119" y="21"/>
                </a:lnTo>
                <a:lnTo>
                  <a:pt x="124" y="21"/>
                </a:lnTo>
                <a:lnTo>
                  <a:pt x="126" y="21"/>
                </a:lnTo>
                <a:lnTo>
                  <a:pt x="131" y="21"/>
                </a:lnTo>
                <a:lnTo>
                  <a:pt x="133" y="21"/>
                </a:lnTo>
                <a:lnTo>
                  <a:pt x="136" y="22"/>
                </a:lnTo>
                <a:lnTo>
                  <a:pt x="140" y="22"/>
                </a:lnTo>
                <a:lnTo>
                  <a:pt x="141" y="22"/>
                </a:lnTo>
                <a:lnTo>
                  <a:pt x="143" y="22"/>
                </a:lnTo>
                <a:lnTo>
                  <a:pt x="148" y="22"/>
                </a:lnTo>
                <a:lnTo>
                  <a:pt x="152" y="22"/>
                </a:lnTo>
                <a:lnTo>
                  <a:pt x="153" y="22"/>
                </a:lnTo>
                <a:lnTo>
                  <a:pt x="155" y="22"/>
                </a:lnTo>
                <a:lnTo>
                  <a:pt x="159" y="22"/>
                </a:lnTo>
                <a:lnTo>
                  <a:pt x="171" y="24"/>
                </a:lnTo>
                <a:lnTo>
                  <a:pt x="176" y="24"/>
                </a:lnTo>
                <a:lnTo>
                  <a:pt x="179" y="24"/>
                </a:lnTo>
                <a:lnTo>
                  <a:pt x="179" y="17"/>
                </a:lnTo>
                <a:lnTo>
                  <a:pt x="179" y="7"/>
                </a:lnTo>
                <a:lnTo>
                  <a:pt x="179" y="0"/>
                </a:lnTo>
                <a:lnTo>
                  <a:pt x="184" y="2"/>
                </a:lnTo>
                <a:lnTo>
                  <a:pt x="188" y="2"/>
                </a:lnTo>
                <a:lnTo>
                  <a:pt x="190" y="2"/>
                </a:lnTo>
                <a:lnTo>
                  <a:pt x="195" y="2"/>
                </a:lnTo>
                <a:lnTo>
                  <a:pt x="202" y="2"/>
                </a:lnTo>
                <a:lnTo>
                  <a:pt x="203" y="2"/>
                </a:lnTo>
                <a:lnTo>
                  <a:pt x="207" y="3"/>
                </a:lnTo>
                <a:lnTo>
                  <a:pt x="212" y="3"/>
                </a:lnTo>
                <a:lnTo>
                  <a:pt x="214" y="3"/>
                </a:lnTo>
                <a:lnTo>
                  <a:pt x="219" y="3"/>
                </a:lnTo>
                <a:lnTo>
                  <a:pt x="224" y="3"/>
                </a:lnTo>
                <a:lnTo>
                  <a:pt x="231" y="3"/>
                </a:lnTo>
                <a:lnTo>
                  <a:pt x="234" y="3"/>
                </a:lnTo>
                <a:lnTo>
                  <a:pt x="239" y="3"/>
                </a:lnTo>
                <a:lnTo>
                  <a:pt x="241" y="3"/>
                </a:lnTo>
                <a:lnTo>
                  <a:pt x="246" y="3"/>
                </a:lnTo>
                <a:lnTo>
                  <a:pt x="252" y="5"/>
                </a:lnTo>
                <a:lnTo>
                  <a:pt x="269" y="5"/>
                </a:lnTo>
                <a:lnTo>
                  <a:pt x="270" y="5"/>
                </a:lnTo>
                <a:lnTo>
                  <a:pt x="276" y="5"/>
                </a:lnTo>
                <a:lnTo>
                  <a:pt x="279" y="5"/>
                </a:lnTo>
                <a:lnTo>
                  <a:pt x="286" y="5"/>
                </a:lnTo>
                <a:lnTo>
                  <a:pt x="289" y="7"/>
                </a:lnTo>
                <a:lnTo>
                  <a:pt x="293" y="7"/>
                </a:lnTo>
                <a:lnTo>
                  <a:pt x="295" y="7"/>
                </a:lnTo>
                <a:lnTo>
                  <a:pt x="300" y="7"/>
                </a:lnTo>
                <a:lnTo>
                  <a:pt x="303" y="7"/>
                </a:lnTo>
                <a:lnTo>
                  <a:pt x="307" y="7"/>
                </a:lnTo>
                <a:lnTo>
                  <a:pt x="307" y="7"/>
                </a:lnTo>
                <a:lnTo>
                  <a:pt x="313" y="7"/>
                </a:lnTo>
                <a:lnTo>
                  <a:pt x="315" y="7"/>
                </a:lnTo>
                <a:lnTo>
                  <a:pt x="317" y="7"/>
                </a:lnTo>
                <a:lnTo>
                  <a:pt x="319" y="7"/>
                </a:lnTo>
                <a:lnTo>
                  <a:pt x="320" y="7"/>
                </a:lnTo>
                <a:lnTo>
                  <a:pt x="324" y="7"/>
                </a:lnTo>
                <a:lnTo>
                  <a:pt x="329" y="7"/>
                </a:lnTo>
                <a:lnTo>
                  <a:pt x="331" y="7"/>
                </a:lnTo>
                <a:lnTo>
                  <a:pt x="332" y="7"/>
                </a:lnTo>
                <a:lnTo>
                  <a:pt x="334" y="9"/>
                </a:lnTo>
                <a:lnTo>
                  <a:pt x="336" y="9"/>
                </a:lnTo>
                <a:lnTo>
                  <a:pt x="338" y="9"/>
                </a:lnTo>
                <a:lnTo>
                  <a:pt x="338" y="9"/>
                </a:lnTo>
                <a:lnTo>
                  <a:pt x="343" y="9"/>
                </a:lnTo>
                <a:lnTo>
                  <a:pt x="344" y="9"/>
                </a:lnTo>
                <a:lnTo>
                  <a:pt x="348" y="9"/>
                </a:lnTo>
                <a:lnTo>
                  <a:pt x="350" y="9"/>
                </a:lnTo>
                <a:lnTo>
                  <a:pt x="351" y="9"/>
                </a:lnTo>
                <a:lnTo>
                  <a:pt x="353" y="9"/>
                </a:lnTo>
                <a:lnTo>
                  <a:pt x="355" y="9"/>
                </a:lnTo>
                <a:lnTo>
                  <a:pt x="360" y="9"/>
                </a:lnTo>
                <a:lnTo>
                  <a:pt x="362" y="9"/>
                </a:lnTo>
                <a:lnTo>
                  <a:pt x="365" y="9"/>
                </a:lnTo>
                <a:lnTo>
                  <a:pt x="367" y="9"/>
                </a:lnTo>
                <a:lnTo>
                  <a:pt x="368" y="10"/>
                </a:lnTo>
                <a:lnTo>
                  <a:pt x="370" y="10"/>
                </a:lnTo>
                <a:lnTo>
                  <a:pt x="374" y="10"/>
                </a:lnTo>
                <a:lnTo>
                  <a:pt x="375" y="10"/>
                </a:lnTo>
                <a:lnTo>
                  <a:pt x="377" y="10"/>
                </a:lnTo>
                <a:lnTo>
                  <a:pt x="381" y="10"/>
                </a:lnTo>
                <a:lnTo>
                  <a:pt x="382" y="10"/>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56" name="Freeform 184"/>
          <p:cNvSpPr>
            <a:spLocks/>
          </p:cNvSpPr>
          <p:nvPr/>
        </p:nvSpPr>
        <p:spPr bwMode="auto">
          <a:xfrm>
            <a:off x="5730479" y="2983706"/>
            <a:ext cx="332185" cy="452438"/>
          </a:xfrm>
          <a:custGeom>
            <a:avLst/>
            <a:gdLst/>
            <a:ahLst/>
            <a:cxnLst>
              <a:cxn ang="0">
                <a:pos x="217" y="12"/>
              </a:cxn>
              <a:cxn ang="0">
                <a:pos x="222" y="22"/>
              </a:cxn>
              <a:cxn ang="0">
                <a:pos x="222" y="39"/>
              </a:cxn>
              <a:cxn ang="0">
                <a:pos x="233" y="48"/>
              </a:cxn>
              <a:cxn ang="0">
                <a:pos x="238" y="58"/>
              </a:cxn>
              <a:cxn ang="0">
                <a:pos x="241" y="69"/>
              </a:cxn>
              <a:cxn ang="0">
                <a:pos x="250" y="75"/>
              </a:cxn>
              <a:cxn ang="0">
                <a:pos x="258" y="79"/>
              </a:cxn>
              <a:cxn ang="0">
                <a:pos x="272" y="79"/>
              </a:cxn>
              <a:cxn ang="0">
                <a:pos x="279" y="91"/>
              </a:cxn>
              <a:cxn ang="0">
                <a:pos x="276" y="105"/>
              </a:cxn>
              <a:cxn ang="0">
                <a:pos x="265" y="115"/>
              </a:cxn>
              <a:cxn ang="0">
                <a:pos x="262" y="127"/>
              </a:cxn>
              <a:cxn ang="0">
                <a:pos x="267" y="137"/>
              </a:cxn>
              <a:cxn ang="0">
                <a:pos x="270" y="148"/>
              </a:cxn>
              <a:cxn ang="0">
                <a:pos x="262" y="177"/>
              </a:cxn>
              <a:cxn ang="0">
                <a:pos x="258" y="192"/>
              </a:cxn>
              <a:cxn ang="0">
                <a:pos x="255" y="211"/>
              </a:cxn>
              <a:cxn ang="0">
                <a:pos x="250" y="229"/>
              </a:cxn>
              <a:cxn ang="0">
                <a:pos x="245" y="249"/>
              </a:cxn>
              <a:cxn ang="0">
                <a:pos x="241" y="266"/>
              </a:cxn>
              <a:cxn ang="0">
                <a:pos x="238" y="280"/>
              </a:cxn>
              <a:cxn ang="0">
                <a:pos x="231" y="304"/>
              </a:cxn>
              <a:cxn ang="0">
                <a:pos x="226" y="330"/>
              </a:cxn>
              <a:cxn ang="0">
                <a:pos x="217" y="358"/>
              </a:cxn>
              <a:cxn ang="0">
                <a:pos x="215" y="366"/>
              </a:cxn>
              <a:cxn ang="0">
                <a:pos x="207" y="380"/>
              </a:cxn>
              <a:cxn ang="0">
                <a:pos x="195" y="380"/>
              </a:cxn>
              <a:cxn ang="0">
                <a:pos x="176" y="380"/>
              </a:cxn>
              <a:cxn ang="0">
                <a:pos x="154" y="378"/>
              </a:cxn>
              <a:cxn ang="0">
                <a:pos x="138" y="378"/>
              </a:cxn>
              <a:cxn ang="0">
                <a:pos x="123" y="370"/>
              </a:cxn>
              <a:cxn ang="0">
                <a:pos x="104" y="349"/>
              </a:cxn>
              <a:cxn ang="0">
                <a:pos x="86" y="332"/>
              </a:cxn>
              <a:cxn ang="0">
                <a:pos x="74" y="320"/>
              </a:cxn>
              <a:cxn ang="0">
                <a:pos x="54" y="301"/>
              </a:cxn>
              <a:cxn ang="0">
                <a:pos x="38" y="287"/>
              </a:cxn>
              <a:cxn ang="0">
                <a:pos x="26" y="275"/>
              </a:cxn>
              <a:cxn ang="0">
                <a:pos x="14" y="263"/>
              </a:cxn>
              <a:cxn ang="0">
                <a:pos x="0" y="253"/>
              </a:cxn>
              <a:cxn ang="0">
                <a:pos x="2" y="239"/>
              </a:cxn>
              <a:cxn ang="0">
                <a:pos x="2" y="215"/>
              </a:cxn>
              <a:cxn ang="0">
                <a:pos x="2" y="196"/>
              </a:cxn>
              <a:cxn ang="0">
                <a:pos x="23" y="184"/>
              </a:cxn>
              <a:cxn ang="0">
                <a:pos x="61" y="184"/>
              </a:cxn>
              <a:cxn ang="0">
                <a:pos x="78" y="186"/>
              </a:cxn>
              <a:cxn ang="0">
                <a:pos x="107" y="186"/>
              </a:cxn>
              <a:cxn ang="0">
                <a:pos x="129" y="187"/>
              </a:cxn>
              <a:cxn ang="0">
                <a:pos x="141" y="167"/>
              </a:cxn>
              <a:cxn ang="0">
                <a:pos x="148" y="151"/>
              </a:cxn>
              <a:cxn ang="0">
                <a:pos x="154" y="130"/>
              </a:cxn>
              <a:cxn ang="0">
                <a:pos x="164" y="112"/>
              </a:cxn>
              <a:cxn ang="0">
                <a:pos x="171" y="93"/>
              </a:cxn>
              <a:cxn ang="0">
                <a:pos x="183" y="62"/>
              </a:cxn>
              <a:cxn ang="0">
                <a:pos x="193" y="38"/>
              </a:cxn>
              <a:cxn ang="0">
                <a:pos x="202" y="15"/>
              </a:cxn>
              <a:cxn ang="0">
                <a:pos x="207" y="1"/>
              </a:cxn>
            </a:cxnLst>
            <a:rect l="0" t="0" r="r" b="b"/>
            <a:pathLst>
              <a:path w="279" h="380">
                <a:moveTo>
                  <a:pt x="209" y="0"/>
                </a:moveTo>
                <a:lnTo>
                  <a:pt x="212" y="7"/>
                </a:lnTo>
                <a:lnTo>
                  <a:pt x="214" y="8"/>
                </a:lnTo>
                <a:lnTo>
                  <a:pt x="215" y="8"/>
                </a:lnTo>
                <a:lnTo>
                  <a:pt x="217" y="10"/>
                </a:lnTo>
                <a:lnTo>
                  <a:pt x="217" y="12"/>
                </a:lnTo>
                <a:lnTo>
                  <a:pt x="219" y="12"/>
                </a:lnTo>
                <a:lnTo>
                  <a:pt x="221" y="13"/>
                </a:lnTo>
                <a:lnTo>
                  <a:pt x="221" y="15"/>
                </a:lnTo>
                <a:lnTo>
                  <a:pt x="222" y="15"/>
                </a:lnTo>
                <a:lnTo>
                  <a:pt x="222" y="19"/>
                </a:lnTo>
                <a:lnTo>
                  <a:pt x="222" y="22"/>
                </a:lnTo>
                <a:lnTo>
                  <a:pt x="221" y="26"/>
                </a:lnTo>
                <a:lnTo>
                  <a:pt x="219" y="29"/>
                </a:lnTo>
                <a:lnTo>
                  <a:pt x="219" y="31"/>
                </a:lnTo>
                <a:lnTo>
                  <a:pt x="219" y="34"/>
                </a:lnTo>
                <a:lnTo>
                  <a:pt x="221" y="38"/>
                </a:lnTo>
                <a:lnTo>
                  <a:pt x="222" y="39"/>
                </a:lnTo>
                <a:lnTo>
                  <a:pt x="226" y="41"/>
                </a:lnTo>
                <a:lnTo>
                  <a:pt x="227" y="43"/>
                </a:lnTo>
                <a:lnTo>
                  <a:pt x="227" y="44"/>
                </a:lnTo>
                <a:lnTo>
                  <a:pt x="229" y="44"/>
                </a:lnTo>
                <a:lnTo>
                  <a:pt x="231" y="46"/>
                </a:lnTo>
                <a:lnTo>
                  <a:pt x="233" y="48"/>
                </a:lnTo>
                <a:lnTo>
                  <a:pt x="234" y="50"/>
                </a:lnTo>
                <a:lnTo>
                  <a:pt x="234" y="51"/>
                </a:lnTo>
                <a:lnTo>
                  <a:pt x="236" y="53"/>
                </a:lnTo>
                <a:lnTo>
                  <a:pt x="236" y="55"/>
                </a:lnTo>
                <a:lnTo>
                  <a:pt x="238" y="57"/>
                </a:lnTo>
                <a:lnTo>
                  <a:pt x="238" y="58"/>
                </a:lnTo>
                <a:lnTo>
                  <a:pt x="238" y="60"/>
                </a:lnTo>
                <a:lnTo>
                  <a:pt x="240" y="62"/>
                </a:lnTo>
                <a:lnTo>
                  <a:pt x="240" y="63"/>
                </a:lnTo>
                <a:lnTo>
                  <a:pt x="241" y="65"/>
                </a:lnTo>
                <a:lnTo>
                  <a:pt x="241" y="67"/>
                </a:lnTo>
                <a:lnTo>
                  <a:pt x="241" y="69"/>
                </a:lnTo>
                <a:lnTo>
                  <a:pt x="241" y="70"/>
                </a:lnTo>
                <a:lnTo>
                  <a:pt x="243" y="72"/>
                </a:lnTo>
                <a:lnTo>
                  <a:pt x="245" y="74"/>
                </a:lnTo>
                <a:lnTo>
                  <a:pt x="246" y="75"/>
                </a:lnTo>
                <a:lnTo>
                  <a:pt x="248" y="75"/>
                </a:lnTo>
                <a:lnTo>
                  <a:pt x="250" y="75"/>
                </a:lnTo>
                <a:lnTo>
                  <a:pt x="252" y="77"/>
                </a:lnTo>
                <a:lnTo>
                  <a:pt x="253" y="79"/>
                </a:lnTo>
                <a:lnTo>
                  <a:pt x="255" y="79"/>
                </a:lnTo>
                <a:lnTo>
                  <a:pt x="257" y="79"/>
                </a:lnTo>
                <a:lnTo>
                  <a:pt x="257" y="79"/>
                </a:lnTo>
                <a:lnTo>
                  <a:pt x="258" y="79"/>
                </a:lnTo>
                <a:lnTo>
                  <a:pt x="260" y="79"/>
                </a:lnTo>
                <a:lnTo>
                  <a:pt x="264" y="79"/>
                </a:lnTo>
                <a:lnTo>
                  <a:pt x="265" y="79"/>
                </a:lnTo>
                <a:lnTo>
                  <a:pt x="267" y="79"/>
                </a:lnTo>
                <a:lnTo>
                  <a:pt x="269" y="79"/>
                </a:lnTo>
                <a:lnTo>
                  <a:pt x="272" y="79"/>
                </a:lnTo>
                <a:lnTo>
                  <a:pt x="272" y="79"/>
                </a:lnTo>
                <a:lnTo>
                  <a:pt x="274" y="81"/>
                </a:lnTo>
                <a:lnTo>
                  <a:pt x="276" y="82"/>
                </a:lnTo>
                <a:lnTo>
                  <a:pt x="277" y="86"/>
                </a:lnTo>
                <a:lnTo>
                  <a:pt x="279" y="87"/>
                </a:lnTo>
                <a:lnTo>
                  <a:pt x="279" y="91"/>
                </a:lnTo>
                <a:lnTo>
                  <a:pt x="279" y="96"/>
                </a:lnTo>
                <a:lnTo>
                  <a:pt x="279" y="100"/>
                </a:lnTo>
                <a:lnTo>
                  <a:pt x="277" y="101"/>
                </a:lnTo>
                <a:lnTo>
                  <a:pt x="277" y="103"/>
                </a:lnTo>
                <a:lnTo>
                  <a:pt x="276" y="105"/>
                </a:lnTo>
                <a:lnTo>
                  <a:pt x="276" y="105"/>
                </a:lnTo>
                <a:lnTo>
                  <a:pt x="274" y="108"/>
                </a:lnTo>
                <a:lnTo>
                  <a:pt x="272" y="108"/>
                </a:lnTo>
                <a:lnTo>
                  <a:pt x="270" y="112"/>
                </a:lnTo>
                <a:lnTo>
                  <a:pt x="269" y="112"/>
                </a:lnTo>
                <a:lnTo>
                  <a:pt x="265" y="113"/>
                </a:lnTo>
                <a:lnTo>
                  <a:pt x="265" y="115"/>
                </a:lnTo>
                <a:lnTo>
                  <a:pt x="264" y="115"/>
                </a:lnTo>
                <a:lnTo>
                  <a:pt x="262" y="118"/>
                </a:lnTo>
                <a:lnTo>
                  <a:pt x="262" y="120"/>
                </a:lnTo>
                <a:lnTo>
                  <a:pt x="262" y="122"/>
                </a:lnTo>
                <a:lnTo>
                  <a:pt x="262" y="124"/>
                </a:lnTo>
                <a:lnTo>
                  <a:pt x="262" y="127"/>
                </a:lnTo>
                <a:lnTo>
                  <a:pt x="264" y="129"/>
                </a:lnTo>
                <a:lnTo>
                  <a:pt x="264" y="130"/>
                </a:lnTo>
                <a:lnTo>
                  <a:pt x="264" y="134"/>
                </a:lnTo>
                <a:lnTo>
                  <a:pt x="265" y="136"/>
                </a:lnTo>
                <a:lnTo>
                  <a:pt x="265" y="136"/>
                </a:lnTo>
                <a:lnTo>
                  <a:pt x="267" y="137"/>
                </a:lnTo>
                <a:lnTo>
                  <a:pt x="269" y="139"/>
                </a:lnTo>
                <a:lnTo>
                  <a:pt x="270" y="139"/>
                </a:lnTo>
                <a:lnTo>
                  <a:pt x="270" y="141"/>
                </a:lnTo>
                <a:lnTo>
                  <a:pt x="272" y="141"/>
                </a:lnTo>
                <a:lnTo>
                  <a:pt x="270" y="143"/>
                </a:lnTo>
                <a:lnTo>
                  <a:pt x="270" y="148"/>
                </a:lnTo>
                <a:lnTo>
                  <a:pt x="269" y="151"/>
                </a:lnTo>
                <a:lnTo>
                  <a:pt x="269" y="151"/>
                </a:lnTo>
                <a:lnTo>
                  <a:pt x="269" y="153"/>
                </a:lnTo>
                <a:lnTo>
                  <a:pt x="267" y="156"/>
                </a:lnTo>
                <a:lnTo>
                  <a:pt x="265" y="167"/>
                </a:lnTo>
                <a:lnTo>
                  <a:pt x="262" y="177"/>
                </a:lnTo>
                <a:lnTo>
                  <a:pt x="260" y="180"/>
                </a:lnTo>
                <a:lnTo>
                  <a:pt x="260" y="186"/>
                </a:lnTo>
                <a:lnTo>
                  <a:pt x="258" y="187"/>
                </a:lnTo>
                <a:lnTo>
                  <a:pt x="258" y="189"/>
                </a:lnTo>
                <a:lnTo>
                  <a:pt x="258" y="191"/>
                </a:lnTo>
                <a:lnTo>
                  <a:pt x="258" y="192"/>
                </a:lnTo>
                <a:lnTo>
                  <a:pt x="257" y="194"/>
                </a:lnTo>
                <a:lnTo>
                  <a:pt x="257" y="196"/>
                </a:lnTo>
                <a:lnTo>
                  <a:pt x="257" y="198"/>
                </a:lnTo>
                <a:lnTo>
                  <a:pt x="257" y="203"/>
                </a:lnTo>
                <a:lnTo>
                  <a:pt x="255" y="206"/>
                </a:lnTo>
                <a:lnTo>
                  <a:pt x="255" y="211"/>
                </a:lnTo>
                <a:lnTo>
                  <a:pt x="253" y="213"/>
                </a:lnTo>
                <a:lnTo>
                  <a:pt x="252" y="218"/>
                </a:lnTo>
                <a:lnTo>
                  <a:pt x="252" y="223"/>
                </a:lnTo>
                <a:lnTo>
                  <a:pt x="250" y="225"/>
                </a:lnTo>
                <a:lnTo>
                  <a:pt x="250" y="227"/>
                </a:lnTo>
                <a:lnTo>
                  <a:pt x="250" y="229"/>
                </a:lnTo>
                <a:lnTo>
                  <a:pt x="248" y="234"/>
                </a:lnTo>
                <a:lnTo>
                  <a:pt x="248" y="235"/>
                </a:lnTo>
                <a:lnTo>
                  <a:pt x="248" y="237"/>
                </a:lnTo>
                <a:lnTo>
                  <a:pt x="245" y="244"/>
                </a:lnTo>
                <a:lnTo>
                  <a:pt x="245" y="247"/>
                </a:lnTo>
                <a:lnTo>
                  <a:pt x="245" y="249"/>
                </a:lnTo>
                <a:lnTo>
                  <a:pt x="243" y="253"/>
                </a:lnTo>
                <a:lnTo>
                  <a:pt x="243" y="254"/>
                </a:lnTo>
                <a:lnTo>
                  <a:pt x="243" y="256"/>
                </a:lnTo>
                <a:lnTo>
                  <a:pt x="241" y="260"/>
                </a:lnTo>
                <a:lnTo>
                  <a:pt x="241" y="261"/>
                </a:lnTo>
                <a:lnTo>
                  <a:pt x="241" y="266"/>
                </a:lnTo>
                <a:lnTo>
                  <a:pt x="240" y="270"/>
                </a:lnTo>
                <a:lnTo>
                  <a:pt x="240" y="272"/>
                </a:lnTo>
                <a:lnTo>
                  <a:pt x="240" y="272"/>
                </a:lnTo>
                <a:lnTo>
                  <a:pt x="238" y="277"/>
                </a:lnTo>
                <a:lnTo>
                  <a:pt x="238" y="278"/>
                </a:lnTo>
                <a:lnTo>
                  <a:pt x="238" y="280"/>
                </a:lnTo>
                <a:lnTo>
                  <a:pt x="236" y="287"/>
                </a:lnTo>
                <a:lnTo>
                  <a:pt x="234" y="290"/>
                </a:lnTo>
                <a:lnTo>
                  <a:pt x="233" y="294"/>
                </a:lnTo>
                <a:lnTo>
                  <a:pt x="233" y="296"/>
                </a:lnTo>
                <a:lnTo>
                  <a:pt x="233" y="297"/>
                </a:lnTo>
                <a:lnTo>
                  <a:pt x="231" y="304"/>
                </a:lnTo>
                <a:lnTo>
                  <a:pt x="229" y="309"/>
                </a:lnTo>
                <a:lnTo>
                  <a:pt x="229" y="311"/>
                </a:lnTo>
                <a:lnTo>
                  <a:pt x="227" y="316"/>
                </a:lnTo>
                <a:lnTo>
                  <a:pt x="227" y="321"/>
                </a:lnTo>
                <a:lnTo>
                  <a:pt x="226" y="325"/>
                </a:lnTo>
                <a:lnTo>
                  <a:pt x="226" y="330"/>
                </a:lnTo>
                <a:lnTo>
                  <a:pt x="224" y="332"/>
                </a:lnTo>
                <a:lnTo>
                  <a:pt x="224" y="335"/>
                </a:lnTo>
                <a:lnTo>
                  <a:pt x="222" y="337"/>
                </a:lnTo>
                <a:lnTo>
                  <a:pt x="221" y="346"/>
                </a:lnTo>
                <a:lnTo>
                  <a:pt x="221" y="347"/>
                </a:lnTo>
                <a:lnTo>
                  <a:pt x="217" y="358"/>
                </a:lnTo>
                <a:lnTo>
                  <a:pt x="217" y="359"/>
                </a:lnTo>
                <a:lnTo>
                  <a:pt x="217" y="361"/>
                </a:lnTo>
                <a:lnTo>
                  <a:pt x="217" y="361"/>
                </a:lnTo>
                <a:lnTo>
                  <a:pt x="215" y="363"/>
                </a:lnTo>
                <a:lnTo>
                  <a:pt x="215" y="364"/>
                </a:lnTo>
                <a:lnTo>
                  <a:pt x="215" y="366"/>
                </a:lnTo>
                <a:lnTo>
                  <a:pt x="214" y="370"/>
                </a:lnTo>
                <a:lnTo>
                  <a:pt x="212" y="376"/>
                </a:lnTo>
                <a:lnTo>
                  <a:pt x="212" y="380"/>
                </a:lnTo>
                <a:lnTo>
                  <a:pt x="210" y="380"/>
                </a:lnTo>
                <a:lnTo>
                  <a:pt x="209" y="380"/>
                </a:lnTo>
                <a:lnTo>
                  <a:pt x="207" y="380"/>
                </a:lnTo>
                <a:lnTo>
                  <a:pt x="205" y="380"/>
                </a:lnTo>
                <a:lnTo>
                  <a:pt x="203" y="380"/>
                </a:lnTo>
                <a:lnTo>
                  <a:pt x="200" y="380"/>
                </a:lnTo>
                <a:lnTo>
                  <a:pt x="198" y="380"/>
                </a:lnTo>
                <a:lnTo>
                  <a:pt x="197" y="380"/>
                </a:lnTo>
                <a:lnTo>
                  <a:pt x="195" y="380"/>
                </a:lnTo>
                <a:lnTo>
                  <a:pt x="190" y="380"/>
                </a:lnTo>
                <a:lnTo>
                  <a:pt x="183" y="380"/>
                </a:lnTo>
                <a:lnTo>
                  <a:pt x="181" y="380"/>
                </a:lnTo>
                <a:lnTo>
                  <a:pt x="181" y="380"/>
                </a:lnTo>
                <a:lnTo>
                  <a:pt x="178" y="380"/>
                </a:lnTo>
                <a:lnTo>
                  <a:pt x="176" y="380"/>
                </a:lnTo>
                <a:lnTo>
                  <a:pt x="172" y="380"/>
                </a:lnTo>
                <a:lnTo>
                  <a:pt x="171" y="380"/>
                </a:lnTo>
                <a:lnTo>
                  <a:pt x="166" y="380"/>
                </a:lnTo>
                <a:lnTo>
                  <a:pt x="160" y="378"/>
                </a:lnTo>
                <a:lnTo>
                  <a:pt x="157" y="378"/>
                </a:lnTo>
                <a:lnTo>
                  <a:pt x="154" y="378"/>
                </a:lnTo>
                <a:lnTo>
                  <a:pt x="150" y="378"/>
                </a:lnTo>
                <a:lnTo>
                  <a:pt x="148" y="378"/>
                </a:lnTo>
                <a:lnTo>
                  <a:pt x="147" y="378"/>
                </a:lnTo>
                <a:lnTo>
                  <a:pt x="145" y="378"/>
                </a:lnTo>
                <a:lnTo>
                  <a:pt x="141" y="378"/>
                </a:lnTo>
                <a:lnTo>
                  <a:pt x="138" y="378"/>
                </a:lnTo>
                <a:lnTo>
                  <a:pt x="135" y="378"/>
                </a:lnTo>
                <a:lnTo>
                  <a:pt x="133" y="378"/>
                </a:lnTo>
                <a:lnTo>
                  <a:pt x="131" y="376"/>
                </a:lnTo>
                <a:lnTo>
                  <a:pt x="129" y="375"/>
                </a:lnTo>
                <a:lnTo>
                  <a:pt x="128" y="373"/>
                </a:lnTo>
                <a:lnTo>
                  <a:pt x="123" y="370"/>
                </a:lnTo>
                <a:lnTo>
                  <a:pt x="119" y="364"/>
                </a:lnTo>
                <a:lnTo>
                  <a:pt x="112" y="359"/>
                </a:lnTo>
                <a:lnTo>
                  <a:pt x="109" y="356"/>
                </a:lnTo>
                <a:lnTo>
                  <a:pt x="107" y="354"/>
                </a:lnTo>
                <a:lnTo>
                  <a:pt x="105" y="352"/>
                </a:lnTo>
                <a:lnTo>
                  <a:pt x="104" y="349"/>
                </a:lnTo>
                <a:lnTo>
                  <a:pt x="100" y="347"/>
                </a:lnTo>
                <a:lnTo>
                  <a:pt x="97" y="344"/>
                </a:lnTo>
                <a:lnTo>
                  <a:pt x="92" y="339"/>
                </a:lnTo>
                <a:lnTo>
                  <a:pt x="90" y="335"/>
                </a:lnTo>
                <a:lnTo>
                  <a:pt x="88" y="335"/>
                </a:lnTo>
                <a:lnTo>
                  <a:pt x="86" y="332"/>
                </a:lnTo>
                <a:lnTo>
                  <a:pt x="85" y="332"/>
                </a:lnTo>
                <a:lnTo>
                  <a:pt x="80" y="328"/>
                </a:lnTo>
                <a:lnTo>
                  <a:pt x="78" y="327"/>
                </a:lnTo>
                <a:lnTo>
                  <a:pt x="76" y="321"/>
                </a:lnTo>
                <a:lnTo>
                  <a:pt x="74" y="321"/>
                </a:lnTo>
                <a:lnTo>
                  <a:pt x="74" y="320"/>
                </a:lnTo>
                <a:lnTo>
                  <a:pt x="67" y="316"/>
                </a:lnTo>
                <a:lnTo>
                  <a:pt x="67" y="315"/>
                </a:lnTo>
                <a:lnTo>
                  <a:pt x="62" y="311"/>
                </a:lnTo>
                <a:lnTo>
                  <a:pt x="61" y="309"/>
                </a:lnTo>
                <a:lnTo>
                  <a:pt x="57" y="304"/>
                </a:lnTo>
                <a:lnTo>
                  <a:pt x="54" y="301"/>
                </a:lnTo>
                <a:lnTo>
                  <a:pt x="50" y="299"/>
                </a:lnTo>
                <a:lnTo>
                  <a:pt x="47" y="296"/>
                </a:lnTo>
                <a:lnTo>
                  <a:pt x="45" y="292"/>
                </a:lnTo>
                <a:lnTo>
                  <a:pt x="43" y="290"/>
                </a:lnTo>
                <a:lnTo>
                  <a:pt x="42" y="289"/>
                </a:lnTo>
                <a:lnTo>
                  <a:pt x="38" y="287"/>
                </a:lnTo>
                <a:lnTo>
                  <a:pt x="35" y="285"/>
                </a:lnTo>
                <a:lnTo>
                  <a:pt x="33" y="284"/>
                </a:lnTo>
                <a:lnTo>
                  <a:pt x="31" y="282"/>
                </a:lnTo>
                <a:lnTo>
                  <a:pt x="30" y="278"/>
                </a:lnTo>
                <a:lnTo>
                  <a:pt x="28" y="277"/>
                </a:lnTo>
                <a:lnTo>
                  <a:pt x="26" y="275"/>
                </a:lnTo>
                <a:lnTo>
                  <a:pt x="26" y="273"/>
                </a:lnTo>
                <a:lnTo>
                  <a:pt x="24" y="273"/>
                </a:lnTo>
                <a:lnTo>
                  <a:pt x="23" y="272"/>
                </a:lnTo>
                <a:lnTo>
                  <a:pt x="16" y="266"/>
                </a:lnTo>
                <a:lnTo>
                  <a:pt x="16" y="265"/>
                </a:lnTo>
                <a:lnTo>
                  <a:pt x="14" y="263"/>
                </a:lnTo>
                <a:lnTo>
                  <a:pt x="12" y="261"/>
                </a:lnTo>
                <a:lnTo>
                  <a:pt x="11" y="260"/>
                </a:lnTo>
                <a:lnTo>
                  <a:pt x="9" y="258"/>
                </a:lnTo>
                <a:lnTo>
                  <a:pt x="7" y="256"/>
                </a:lnTo>
                <a:lnTo>
                  <a:pt x="2" y="253"/>
                </a:lnTo>
                <a:lnTo>
                  <a:pt x="0" y="253"/>
                </a:lnTo>
                <a:lnTo>
                  <a:pt x="2" y="251"/>
                </a:lnTo>
                <a:lnTo>
                  <a:pt x="2" y="247"/>
                </a:lnTo>
                <a:lnTo>
                  <a:pt x="2" y="246"/>
                </a:lnTo>
                <a:lnTo>
                  <a:pt x="2" y="244"/>
                </a:lnTo>
                <a:lnTo>
                  <a:pt x="2" y="241"/>
                </a:lnTo>
                <a:lnTo>
                  <a:pt x="2" y="239"/>
                </a:lnTo>
                <a:lnTo>
                  <a:pt x="2" y="237"/>
                </a:lnTo>
                <a:lnTo>
                  <a:pt x="2" y="232"/>
                </a:lnTo>
                <a:lnTo>
                  <a:pt x="2" y="230"/>
                </a:lnTo>
                <a:lnTo>
                  <a:pt x="2" y="220"/>
                </a:lnTo>
                <a:lnTo>
                  <a:pt x="2" y="218"/>
                </a:lnTo>
                <a:lnTo>
                  <a:pt x="2" y="215"/>
                </a:lnTo>
                <a:lnTo>
                  <a:pt x="2" y="213"/>
                </a:lnTo>
                <a:lnTo>
                  <a:pt x="2" y="210"/>
                </a:lnTo>
                <a:lnTo>
                  <a:pt x="2" y="208"/>
                </a:lnTo>
                <a:lnTo>
                  <a:pt x="2" y="204"/>
                </a:lnTo>
                <a:lnTo>
                  <a:pt x="2" y="198"/>
                </a:lnTo>
                <a:lnTo>
                  <a:pt x="2" y="196"/>
                </a:lnTo>
                <a:lnTo>
                  <a:pt x="2" y="191"/>
                </a:lnTo>
                <a:lnTo>
                  <a:pt x="2" y="184"/>
                </a:lnTo>
                <a:lnTo>
                  <a:pt x="6" y="184"/>
                </a:lnTo>
                <a:lnTo>
                  <a:pt x="16" y="184"/>
                </a:lnTo>
                <a:lnTo>
                  <a:pt x="21" y="184"/>
                </a:lnTo>
                <a:lnTo>
                  <a:pt x="23" y="184"/>
                </a:lnTo>
                <a:lnTo>
                  <a:pt x="31" y="184"/>
                </a:lnTo>
                <a:lnTo>
                  <a:pt x="40" y="184"/>
                </a:lnTo>
                <a:lnTo>
                  <a:pt x="49" y="184"/>
                </a:lnTo>
                <a:lnTo>
                  <a:pt x="54" y="184"/>
                </a:lnTo>
                <a:lnTo>
                  <a:pt x="57" y="184"/>
                </a:lnTo>
                <a:lnTo>
                  <a:pt x="61" y="184"/>
                </a:lnTo>
                <a:lnTo>
                  <a:pt x="66" y="184"/>
                </a:lnTo>
                <a:lnTo>
                  <a:pt x="67" y="184"/>
                </a:lnTo>
                <a:lnTo>
                  <a:pt x="69" y="184"/>
                </a:lnTo>
                <a:lnTo>
                  <a:pt x="71" y="184"/>
                </a:lnTo>
                <a:lnTo>
                  <a:pt x="71" y="186"/>
                </a:lnTo>
                <a:lnTo>
                  <a:pt x="78" y="186"/>
                </a:lnTo>
                <a:lnTo>
                  <a:pt x="83" y="186"/>
                </a:lnTo>
                <a:lnTo>
                  <a:pt x="92" y="186"/>
                </a:lnTo>
                <a:lnTo>
                  <a:pt x="97" y="186"/>
                </a:lnTo>
                <a:lnTo>
                  <a:pt x="104" y="186"/>
                </a:lnTo>
                <a:lnTo>
                  <a:pt x="105" y="186"/>
                </a:lnTo>
                <a:lnTo>
                  <a:pt x="107" y="186"/>
                </a:lnTo>
                <a:lnTo>
                  <a:pt x="111" y="186"/>
                </a:lnTo>
                <a:lnTo>
                  <a:pt x="114" y="186"/>
                </a:lnTo>
                <a:lnTo>
                  <a:pt x="116" y="187"/>
                </a:lnTo>
                <a:lnTo>
                  <a:pt x="119" y="187"/>
                </a:lnTo>
                <a:lnTo>
                  <a:pt x="126" y="187"/>
                </a:lnTo>
                <a:lnTo>
                  <a:pt x="129" y="187"/>
                </a:lnTo>
                <a:lnTo>
                  <a:pt x="133" y="187"/>
                </a:lnTo>
                <a:lnTo>
                  <a:pt x="136" y="187"/>
                </a:lnTo>
                <a:lnTo>
                  <a:pt x="136" y="180"/>
                </a:lnTo>
                <a:lnTo>
                  <a:pt x="136" y="180"/>
                </a:lnTo>
                <a:lnTo>
                  <a:pt x="136" y="177"/>
                </a:lnTo>
                <a:lnTo>
                  <a:pt x="141" y="167"/>
                </a:lnTo>
                <a:lnTo>
                  <a:pt x="141" y="167"/>
                </a:lnTo>
                <a:lnTo>
                  <a:pt x="143" y="165"/>
                </a:lnTo>
                <a:lnTo>
                  <a:pt x="143" y="163"/>
                </a:lnTo>
                <a:lnTo>
                  <a:pt x="145" y="158"/>
                </a:lnTo>
                <a:lnTo>
                  <a:pt x="145" y="156"/>
                </a:lnTo>
                <a:lnTo>
                  <a:pt x="148" y="151"/>
                </a:lnTo>
                <a:lnTo>
                  <a:pt x="148" y="151"/>
                </a:lnTo>
                <a:lnTo>
                  <a:pt x="148" y="149"/>
                </a:lnTo>
                <a:lnTo>
                  <a:pt x="152" y="143"/>
                </a:lnTo>
                <a:lnTo>
                  <a:pt x="152" y="137"/>
                </a:lnTo>
                <a:lnTo>
                  <a:pt x="154" y="134"/>
                </a:lnTo>
                <a:lnTo>
                  <a:pt x="154" y="130"/>
                </a:lnTo>
                <a:lnTo>
                  <a:pt x="155" y="130"/>
                </a:lnTo>
                <a:lnTo>
                  <a:pt x="157" y="125"/>
                </a:lnTo>
                <a:lnTo>
                  <a:pt x="159" y="124"/>
                </a:lnTo>
                <a:lnTo>
                  <a:pt x="159" y="120"/>
                </a:lnTo>
                <a:lnTo>
                  <a:pt x="162" y="115"/>
                </a:lnTo>
                <a:lnTo>
                  <a:pt x="164" y="112"/>
                </a:lnTo>
                <a:lnTo>
                  <a:pt x="164" y="110"/>
                </a:lnTo>
                <a:lnTo>
                  <a:pt x="167" y="103"/>
                </a:lnTo>
                <a:lnTo>
                  <a:pt x="167" y="100"/>
                </a:lnTo>
                <a:lnTo>
                  <a:pt x="167" y="98"/>
                </a:lnTo>
                <a:lnTo>
                  <a:pt x="169" y="96"/>
                </a:lnTo>
                <a:lnTo>
                  <a:pt x="171" y="93"/>
                </a:lnTo>
                <a:lnTo>
                  <a:pt x="172" y="87"/>
                </a:lnTo>
                <a:lnTo>
                  <a:pt x="174" y="84"/>
                </a:lnTo>
                <a:lnTo>
                  <a:pt x="176" y="81"/>
                </a:lnTo>
                <a:lnTo>
                  <a:pt x="181" y="67"/>
                </a:lnTo>
                <a:lnTo>
                  <a:pt x="181" y="65"/>
                </a:lnTo>
                <a:lnTo>
                  <a:pt x="183" y="62"/>
                </a:lnTo>
                <a:lnTo>
                  <a:pt x="183" y="60"/>
                </a:lnTo>
                <a:lnTo>
                  <a:pt x="184" y="55"/>
                </a:lnTo>
                <a:lnTo>
                  <a:pt x="188" y="48"/>
                </a:lnTo>
                <a:lnTo>
                  <a:pt x="190" y="44"/>
                </a:lnTo>
                <a:lnTo>
                  <a:pt x="191" y="39"/>
                </a:lnTo>
                <a:lnTo>
                  <a:pt x="193" y="38"/>
                </a:lnTo>
                <a:lnTo>
                  <a:pt x="195" y="31"/>
                </a:lnTo>
                <a:lnTo>
                  <a:pt x="197" y="29"/>
                </a:lnTo>
                <a:lnTo>
                  <a:pt x="197" y="27"/>
                </a:lnTo>
                <a:lnTo>
                  <a:pt x="198" y="22"/>
                </a:lnTo>
                <a:lnTo>
                  <a:pt x="200" y="17"/>
                </a:lnTo>
                <a:lnTo>
                  <a:pt x="202" y="15"/>
                </a:lnTo>
                <a:lnTo>
                  <a:pt x="202" y="15"/>
                </a:lnTo>
                <a:lnTo>
                  <a:pt x="202" y="13"/>
                </a:lnTo>
                <a:lnTo>
                  <a:pt x="203" y="12"/>
                </a:lnTo>
                <a:lnTo>
                  <a:pt x="207" y="5"/>
                </a:lnTo>
                <a:lnTo>
                  <a:pt x="207" y="3"/>
                </a:lnTo>
                <a:lnTo>
                  <a:pt x="207" y="1"/>
                </a:lnTo>
                <a:lnTo>
                  <a:pt x="209" y="0"/>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0" name="Freeform 188"/>
          <p:cNvSpPr>
            <a:spLocks/>
          </p:cNvSpPr>
          <p:nvPr/>
        </p:nvSpPr>
        <p:spPr bwMode="auto">
          <a:xfrm>
            <a:off x="5982891" y="3151585"/>
            <a:ext cx="352425" cy="381000"/>
          </a:xfrm>
          <a:custGeom>
            <a:avLst/>
            <a:gdLst/>
            <a:ahLst/>
            <a:cxnLst>
              <a:cxn ang="0">
                <a:pos x="172" y="79"/>
              </a:cxn>
              <a:cxn ang="0">
                <a:pos x="175" y="91"/>
              </a:cxn>
              <a:cxn ang="0">
                <a:pos x="175" y="101"/>
              </a:cxn>
              <a:cxn ang="0">
                <a:pos x="193" y="117"/>
              </a:cxn>
              <a:cxn ang="0">
                <a:pos x="203" y="124"/>
              </a:cxn>
              <a:cxn ang="0">
                <a:pos x="213" y="129"/>
              </a:cxn>
              <a:cxn ang="0">
                <a:pos x="225" y="134"/>
              </a:cxn>
              <a:cxn ang="0">
                <a:pos x="263" y="137"/>
              </a:cxn>
              <a:cxn ang="0">
                <a:pos x="294" y="132"/>
              </a:cxn>
              <a:cxn ang="0">
                <a:pos x="286" y="139"/>
              </a:cxn>
              <a:cxn ang="0">
                <a:pos x="284" y="163"/>
              </a:cxn>
              <a:cxn ang="0">
                <a:pos x="292" y="180"/>
              </a:cxn>
              <a:cxn ang="0">
                <a:pos x="292" y="191"/>
              </a:cxn>
              <a:cxn ang="0">
                <a:pos x="287" y="199"/>
              </a:cxn>
              <a:cxn ang="0">
                <a:pos x="273" y="206"/>
              </a:cxn>
              <a:cxn ang="0">
                <a:pos x="260" y="206"/>
              </a:cxn>
              <a:cxn ang="0">
                <a:pos x="241" y="213"/>
              </a:cxn>
              <a:cxn ang="0">
                <a:pos x="225" y="215"/>
              </a:cxn>
              <a:cxn ang="0">
                <a:pos x="215" y="206"/>
              </a:cxn>
              <a:cxn ang="0">
                <a:pos x="201" y="205"/>
              </a:cxn>
              <a:cxn ang="0">
                <a:pos x="198" y="213"/>
              </a:cxn>
              <a:cxn ang="0">
                <a:pos x="201" y="225"/>
              </a:cxn>
              <a:cxn ang="0">
                <a:pos x="212" y="235"/>
              </a:cxn>
              <a:cxn ang="0">
                <a:pos x="225" y="246"/>
              </a:cxn>
              <a:cxn ang="0">
                <a:pos x="229" y="256"/>
              </a:cxn>
              <a:cxn ang="0">
                <a:pos x="225" y="266"/>
              </a:cxn>
              <a:cxn ang="0">
                <a:pos x="215" y="273"/>
              </a:cxn>
              <a:cxn ang="0">
                <a:pos x="203" y="278"/>
              </a:cxn>
              <a:cxn ang="0">
                <a:pos x="194" y="277"/>
              </a:cxn>
              <a:cxn ang="0">
                <a:pos x="184" y="280"/>
              </a:cxn>
              <a:cxn ang="0">
                <a:pos x="172" y="309"/>
              </a:cxn>
              <a:cxn ang="0">
                <a:pos x="160" y="315"/>
              </a:cxn>
              <a:cxn ang="0">
                <a:pos x="151" y="318"/>
              </a:cxn>
              <a:cxn ang="0">
                <a:pos x="139" y="316"/>
              </a:cxn>
              <a:cxn ang="0">
                <a:pos x="124" y="308"/>
              </a:cxn>
              <a:cxn ang="0">
                <a:pos x="114" y="309"/>
              </a:cxn>
              <a:cxn ang="0">
                <a:pos x="89" y="308"/>
              </a:cxn>
              <a:cxn ang="0">
                <a:pos x="53" y="306"/>
              </a:cxn>
              <a:cxn ang="0">
                <a:pos x="53" y="284"/>
              </a:cxn>
              <a:cxn ang="0">
                <a:pos x="55" y="251"/>
              </a:cxn>
              <a:cxn ang="0">
                <a:pos x="31" y="241"/>
              </a:cxn>
              <a:cxn ang="0">
                <a:pos x="0" y="235"/>
              </a:cxn>
              <a:cxn ang="0">
                <a:pos x="5" y="218"/>
              </a:cxn>
              <a:cxn ang="0">
                <a:pos x="14" y="189"/>
              </a:cxn>
              <a:cxn ang="0">
                <a:pos x="21" y="156"/>
              </a:cxn>
              <a:cxn ang="0">
                <a:pos x="26" y="136"/>
              </a:cxn>
              <a:cxn ang="0">
                <a:pos x="31" y="115"/>
              </a:cxn>
              <a:cxn ang="0">
                <a:pos x="36" y="94"/>
              </a:cxn>
              <a:cxn ang="0">
                <a:pos x="41" y="72"/>
              </a:cxn>
              <a:cxn ang="0">
                <a:pos x="46" y="51"/>
              </a:cxn>
              <a:cxn ang="0">
                <a:pos x="53" y="26"/>
              </a:cxn>
              <a:cxn ang="0">
                <a:pos x="60" y="0"/>
              </a:cxn>
              <a:cxn ang="0">
                <a:pos x="69" y="5"/>
              </a:cxn>
              <a:cxn ang="0">
                <a:pos x="84" y="10"/>
              </a:cxn>
              <a:cxn ang="0">
                <a:pos x="83" y="32"/>
              </a:cxn>
              <a:cxn ang="0">
                <a:pos x="91" y="50"/>
              </a:cxn>
              <a:cxn ang="0">
                <a:pos x="114" y="55"/>
              </a:cxn>
              <a:cxn ang="0">
                <a:pos x="134" y="65"/>
              </a:cxn>
              <a:cxn ang="0">
                <a:pos x="150" y="72"/>
              </a:cxn>
              <a:cxn ang="0">
                <a:pos x="163" y="72"/>
              </a:cxn>
            </a:cxnLst>
            <a:rect l="0" t="0" r="r" b="b"/>
            <a:pathLst>
              <a:path w="296" h="320">
                <a:moveTo>
                  <a:pt x="165" y="72"/>
                </a:moveTo>
                <a:lnTo>
                  <a:pt x="165" y="74"/>
                </a:lnTo>
                <a:lnTo>
                  <a:pt x="167" y="74"/>
                </a:lnTo>
                <a:lnTo>
                  <a:pt x="167" y="75"/>
                </a:lnTo>
                <a:lnTo>
                  <a:pt x="169" y="75"/>
                </a:lnTo>
                <a:lnTo>
                  <a:pt x="170" y="77"/>
                </a:lnTo>
                <a:lnTo>
                  <a:pt x="172" y="79"/>
                </a:lnTo>
                <a:lnTo>
                  <a:pt x="172" y="81"/>
                </a:lnTo>
                <a:lnTo>
                  <a:pt x="174" y="82"/>
                </a:lnTo>
                <a:lnTo>
                  <a:pt x="175" y="84"/>
                </a:lnTo>
                <a:lnTo>
                  <a:pt x="175" y="86"/>
                </a:lnTo>
                <a:lnTo>
                  <a:pt x="175" y="88"/>
                </a:lnTo>
                <a:lnTo>
                  <a:pt x="175" y="89"/>
                </a:lnTo>
                <a:lnTo>
                  <a:pt x="175" y="91"/>
                </a:lnTo>
                <a:lnTo>
                  <a:pt x="175" y="93"/>
                </a:lnTo>
                <a:lnTo>
                  <a:pt x="175" y="94"/>
                </a:lnTo>
                <a:lnTo>
                  <a:pt x="175" y="96"/>
                </a:lnTo>
                <a:lnTo>
                  <a:pt x="175" y="98"/>
                </a:lnTo>
                <a:lnTo>
                  <a:pt x="175" y="100"/>
                </a:lnTo>
                <a:lnTo>
                  <a:pt x="175" y="100"/>
                </a:lnTo>
                <a:lnTo>
                  <a:pt x="175" y="101"/>
                </a:lnTo>
                <a:lnTo>
                  <a:pt x="175" y="103"/>
                </a:lnTo>
                <a:lnTo>
                  <a:pt x="177" y="105"/>
                </a:lnTo>
                <a:lnTo>
                  <a:pt x="181" y="108"/>
                </a:lnTo>
                <a:lnTo>
                  <a:pt x="184" y="113"/>
                </a:lnTo>
                <a:lnTo>
                  <a:pt x="186" y="113"/>
                </a:lnTo>
                <a:lnTo>
                  <a:pt x="189" y="115"/>
                </a:lnTo>
                <a:lnTo>
                  <a:pt x="193" y="117"/>
                </a:lnTo>
                <a:lnTo>
                  <a:pt x="194" y="119"/>
                </a:lnTo>
                <a:lnTo>
                  <a:pt x="196" y="120"/>
                </a:lnTo>
                <a:lnTo>
                  <a:pt x="196" y="122"/>
                </a:lnTo>
                <a:lnTo>
                  <a:pt x="198" y="122"/>
                </a:lnTo>
                <a:lnTo>
                  <a:pt x="200" y="122"/>
                </a:lnTo>
                <a:lnTo>
                  <a:pt x="201" y="124"/>
                </a:lnTo>
                <a:lnTo>
                  <a:pt x="203" y="124"/>
                </a:lnTo>
                <a:lnTo>
                  <a:pt x="205" y="125"/>
                </a:lnTo>
                <a:lnTo>
                  <a:pt x="206" y="125"/>
                </a:lnTo>
                <a:lnTo>
                  <a:pt x="208" y="125"/>
                </a:lnTo>
                <a:lnTo>
                  <a:pt x="210" y="127"/>
                </a:lnTo>
                <a:lnTo>
                  <a:pt x="212" y="127"/>
                </a:lnTo>
                <a:lnTo>
                  <a:pt x="212" y="129"/>
                </a:lnTo>
                <a:lnTo>
                  <a:pt x="213" y="129"/>
                </a:lnTo>
                <a:lnTo>
                  <a:pt x="215" y="131"/>
                </a:lnTo>
                <a:lnTo>
                  <a:pt x="217" y="131"/>
                </a:lnTo>
                <a:lnTo>
                  <a:pt x="218" y="131"/>
                </a:lnTo>
                <a:lnTo>
                  <a:pt x="220" y="131"/>
                </a:lnTo>
                <a:lnTo>
                  <a:pt x="222" y="132"/>
                </a:lnTo>
                <a:lnTo>
                  <a:pt x="224" y="132"/>
                </a:lnTo>
                <a:lnTo>
                  <a:pt x="225" y="134"/>
                </a:lnTo>
                <a:lnTo>
                  <a:pt x="230" y="134"/>
                </a:lnTo>
                <a:lnTo>
                  <a:pt x="237" y="136"/>
                </a:lnTo>
                <a:lnTo>
                  <a:pt x="239" y="136"/>
                </a:lnTo>
                <a:lnTo>
                  <a:pt x="246" y="137"/>
                </a:lnTo>
                <a:lnTo>
                  <a:pt x="251" y="137"/>
                </a:lnTo>
                <a:lnTo>
                  <a:pt x="260" y="137"/>
                </a:lnTo>
                <a:lnTo>
                  <a:pt x="263" y="137"/>
                </a:lnTo>
                <a:lnTo>
                  <a:pt x="267" y="137"/>
                </a:lnTo>
                <a:lnTo>
                  <a:pt x="268" y="136"/>
                </a:lnTo>
                <a:lnTo>
                  <a:pt x="275" y="134"/>
                </a:lnTo>
                <a:lnTo>
                  <a:pt x="282" y="132"/>
                </a:lnTo>
                <a:lnTo>
                  <a:pt x="287" y="131"/>
                </a:lnTo>
                <a:lnTo>
                  <a:pt x="292" y="129"/>
                </a:lnTo>
                <a:lnTo>
                  <a:pt x="294" y="132"/>
                </a:lnTo>
                <a:lnTo>
                  <a:pt x="296" y="134"/>
                </a:lnTo>
                <a:lnTo>
                  <a:pt x="296" y="136"/>
                </a:lnTo>
                <a:lnTo>
                  <a:pt x="294" y="136"/>
                </a:lnTo>
                <a:lnTo>
                  <a:pt x="292" y="136"/>
                </a:lnTo>
                <a:lnTo>
                  <a:pt x="289" y="136"/>
                </a:lnTo>
                <a:lnTo>
                  <a:pt x="287" y="137"/>
                </a:lnTo>
                <a:lnTo>
                  <a:pt x="286" y="139"/>
                </a:lnTo>
                <a:lnTo>
                  <a:pt x="284" y="141"/>
                </a:lnTo>
                <a:lnTo>
                  <a:pt x="282" y="143"/>
                </a:lnTo>
                <a:lnTo>
                  <a:pt x="282" y="146"/>
                </a:lnTo>
                <a:lnTo>
                  <a:pt x="280" y="153"/>
                </a:lnTo>
                <a:lnTo>
                  <a:pt x="282" y="158"/>
                </a:lnTo>
                <a:lnTo>
                  <a:pt x="282" y="160"/>
                </a:lnTo>
                <a:lnTo>
                  <a:pt x="284" y="163"/>
                </a:lnTo>
                <a:lnTo>
                  <a:pt x="286" y="167"/>
                </a:lnTo>
                <a:lnTo>
                  <a:pt x="287" y="170"/>
                </a:lnTo>
                <a:lnTo>
                  <a:pt x="287" y="174"/>
                </a:lnTo>
                <a:lnTo>
                  <a:pt x="287" y="175"/>
                </a:lnTo>
                <a:lnTo>
                  <a:pt x="291" y="177"/>
                </a:lnTo>
                <a:lnTo>
                  <a:pt x="292" y="179"/>
                </a:lnTo>
                <a:lnTo>
                  <a:pt x="292" y="180"/>
                </a:lnTo>
                <a:lnTo>
                  <a:pt x="292" y="182"/>
                </a:lnTo>
                <a:lnTo>
                  <a:pt x="292" y="184"/>
                </a:lnTo>
                <a:lnTo>
                  <a:pt x="294" y="184"/>
                </a:lnTo>
                <a:lnTo>
                  <a:pt x="294" y="186"/>
                </a:lnTo>
                <a:lnTo>
                  <a:pt x="292" y="187"/>
                </a:lnTo>
                <a:lnTo>
                  <a:pt x="292" y="189"/>
                </a:lnTo>
                <a:lnTo>
                  <a:pt x="292" y="191"/>
                </a:lnTo>
                <a:lnTo>
                  <a:pt x="292" y="191"/>
                </a:lnTo>
                <a:lnTo>
                  <a:pt x="291" y="192"/>
                </a:lnTo>
                <a:lnTo>
                  <a:pt x="291" y="194"/>
                </a:lnTo>
                <a:lnTo>
                  <a:pt x="289" y="196"/>
                </a:lnTo>
                <a:lnTo>
                  <a:pt x="289" y="198"/>
                </a:lnTo>
                <a:lnTo>
                  <a:pt x="287" y="198"/>
                </a:lnTo>
                <a:lnTo>
                  <a:pt x="287" y="199"/>
                </a:lnTo>
                <a:lnTo>
                  <a:pt x="287" y="201"/>
                </a:lnTo>
                <a:lnTo>
                  <a:pt x="286" y="201"/>
                </a:lnTo>
                <a:lnTo>
                  <a:pt x="284" y="205"/>
                </a:lnTo>
                <a:lnTo>
                  <a:pt x="280" y="205"/>
                </a:lnTo>
                <a:lnTo>
                  <a:pt x="277" y="206"/>
                </a:lnTo>
                <a:lnTo>
                  <a:pt x="275" y="206"/>
                </a:lnTo>
                <a:lnTo>
                  <a:pt x="273" y="206"/>
                </a:lnTo>
                <a:lnTo>
                  <a:pt x="272" y="208"/>
                </a:lnTo>
                <a:lnTo>
                  <a:pt x="270" y="208"/>
                </a:lnTo>
                <a:lnTo>
                  <a:pt x="268" y="208"/>
                </a:lnTo>
                <a:lnTo>
                  <a:pt x="265" y="208"/>
                </a:lnTo>
                <a:lnTo>
                  <a:pt x="263" y="208"/>
                </a:lnTo>
                <a:lnTo>
                  <a:pt x="261" y="206"/>
                </a:lnTo>
                <a:lnTo>
                  <a:pt x="260" y="206"/>
                </a:lnTo>
                <a:lnTo>
                  <a:pt x="256" y="206"/>
                </a:lnTo>
                <a:lnTo>
                  <a:pt x="255" y="208"/>
                </a:lnTo>
                <a:lnTo>
                  <a:pt x="253" y="208"/>
                </a:lnTo>
                <a:lnTo>
                  <a:pt x="249" y="208"/>
                </a:lnTo>
                <a:lnTo>
                  <a:pt x="246" y="210"/>
                </a:lnTo>
                <a:lnTo>
                  <a:pt x="244" y="211"/>
                </a:lnTo>
                <a:lnTo>
                  <a:pt x="241" y="213"/>
                </a:lnTo>
                <a:lnTo>
                  <a:pt x="239" y="215"/>
                </a:lnTo>
                <a:lnTo>
                  <a:pt x="236" y="215"/>
                </a:lnTo>
                <a:lnTo>
                  <a:pt x="232" y="215"/>
                </a:lnTo>
                <a:lnTo>
                  <a:pt x="230" y="215"/>
                </a:lnTo>
                <a:lnTo>
                  <a:pt x="229" y="215"/>
                </a:lnTo>
                <a:lnTo>
                  <a:pt x="225" y="215"/>
                </a:lnTo>
                <a:lnTo>
                  <a:pt x="225" y="215"/>
                </a:lnTo>
                <a:lnTo>
                  <a:pt x="224" y="213"/>
                </a:lnTo>
                <a:lnTo>
                  <a:pt x="222" y="213"/>
                </a:lnTo>
                <a:lnTo>
                  <a:pt x="220" y="211"/>
                </a:lnTo>
                <a:lnTo>
                  <a:pt x="218" y="210"/>
                </a:lnTo>
                <a:lnTo>
                  <a:pt x="217" y="208"/>
                </a:lnTo>
                <a:lnTo>
                  <a:pt x="217" y="206"/>
                </a:lnTo>
                <a:lnTo>
                  <a:pt x="215" y="206"/>
                </a:lnTo>
                <a:lnTo>
                  <a:pt x="212" y="205"/>
                </a:lnTo>
                <a:lnTo>
                  <a:pt x="210" y="203"/>
                </a:lnTo>
                <a:lnTo>
                  <a:pt x="208" y="203"/>
                </a:lnTo>
                <a:lnTo>
                  <a:pt x="206" y="203"/>
                </a:lnTo>
                <a:lnTo>
                  <a:pt x="205" y="203"/>
                </a:lnTo>
                <a:lnTo>
                  <a:pt x="201" y="203"/>
                </a:lnTo>
                <a:lnTo>
                  <a:pt x="201" y="205"/>
                </a:lnTo>
                <a:lnTo>
                  <a:pt x="200" y="206"/>
                </a:lnTo>
                <a:lnTo>
                  <a:pt x="198" y="206"/>
                </a:lnTo>
                <a:lnTo>
                  <a:pt x="196" y="206"/>
                </a:lnTo>
                <a:lnTo>
                  <a:pt x="196" y="208"/>
                </a:lnTo>
                <a:lnTo>
                  <a:pt x="196" y="210"/>
                </a:lnTo>
                <a:lnTo>
                  <a:pt x="198" y="211"/>
                </a:lnTo>
                <a:lnTo>
                  <a:pt x="198" y="213"/>
                </a:lnTo>
                <a:lnTo>
                  <a:pt x="200" y="215"/>
                </a:lnTo>
                <a:lnTo>
                  <a:pt x="200" y="217"/>
                </a:lnTo>
                <a:lnTo>
                  <a:pt x="200" y="218"/>
                </a:lnTo>
                <a:lnTo>
                  <a:pt x="200" y="220"/>
                </a:lnTo>
                <a:lnTo>
                  <a:pt x="200" y="220"/>
                </a:lnTo>
                <a:lnTo>
                  <a:pt x="201" y="223"/>
                </a:lnTo>
                <a:lnTo>
                  <a:pt x="201" y="225"/>
                </a:lnTo>
                <a:lnTo>
                  <a:pt x="203" y="229"/>
                </a:lnTo>
                <a:lnTo>
                  <a:pt x="203" y="230"/>
                </a:lnTo>
                <a:lnTo>
                  <a:pt x="206" y="234"/>
                </a:lnTo>
                <a:lnTo>
                  <a:pt x="208" y="235"/>
                </a:lnTo>
                <a:lnTo>
                  <a:pt x="210" y="235"/>
                </a:lnTo>
                <a:lnTo>
                  <a:pt x="212" y="235"/>
                </a:lnTo>
                <a:lnTo>
                  <a:pt x="212" y="235"/>
                </a:lnTo>
                <a:lnTo>
                  <a:pt x="213" y="237"/>
                </a:lnTo>
                <a:lnTo>
                  <a:pt x="215" y="237"/>
                </a:lnTo>
                <a:lnTo>
                  <a:pt x="218" y="241"/>
                </a:lnTo>
                <a:lnTo>
                  <a:pt x="220" y="242"/>
                </a:lnTo>
                <a:lnTo>
                  <a:pt x="224" y="244"/>
                </a:lnTo>
                <a:lnTo>
                  <a:pt x="225" y="246"/>
                </a:lnTo>
                <a:lnTo>
                  <a:pt x="225" y="246"/>
                </a:lnTo>
                <a:lnTo>
                  <a:pt x="225" y="248"/>
                </a:lnTo>
                <a:lnTo>
                  <a:pt x="225" y="249"/>
                </a:lnTo>
                <a:lnTo>
                  <a:pt x="227" y="251"/>
                </a:lnTo>
                <a:lnTo>
                  <a:pt x="229" y="251"/>
                </a:lnTo>
                <a:lnTo>
                  <a:pt x="229" y="253"/>
                </a:lnTo>
                <a:lnTo>
                  <a:pt x="229" y="254"/>
                </a:lnTo>
                <a:lnTo>
                  <a:pt x="229" y="256"/>
                </a:lnTo>
                <a:lnTo>
                  <a:pt x="229" y="258"/>
                </a:lnTo>
                <a:lnTo>
                  <a:pt x="229" y="261"/>
                </a:lnTo>
                <a:lnTo>
                  <a:pt x="227" y="261"/>
                </a:lnTo>
                <a:lnTo>
                  <a:pt x="227" y="263"/>
                </a:lnTo>
                <a:lnTo>
                  <a:pt x="225" y="265"/>
                </a:lnTo>
                <a:lnTo>
                  <a:pt x="225" y="266"/>
                </a:lnTo>
                <a:lnTo>
                  <a:pt x="225" y="266"/>
                </a:lnTo>
                <a:lnTo>
                  <a:pt x="224" y="266"/>
                </a:lnTo>
                <a:lnTo>
                  <a:pt x="224" y="268"/>
                </a:lnTo>
                <a:lnTo>
                  <a:pt x="222" y="268"/>
                </a:lnTo>
                <a:lnTo>
                  <a:pt x="220" y="270"/>
                </a:lnTo>
                <a:lnTo>
                  <a:pt x="218" y="272"/>
                </a:lnTo>
                <a:lnTo>
                  <a:pt x="217" y="272"/>
                </a:lnTo>
                <a:lnTo>
                  <a:pt x="215" y="273"/>
                </a:lnTo>
                <a:lnTo>
                  <a:pt x="213" y="273"/>
                </a:lnTo>
                <a:lnTo>
                  <a:pt x="212" y="275"/>
                </a:lnTo>
                <a:lnTo>
                  <a:pt x="210" y="275"/>
                </a:lnTo>
                <a:lnTo>
                  <a:pt x="208" y="275"/>
                </a:lnTo>
                <a:lnTo>
                  <a:pt x="208" y="277"/>
                </a:lnTo>
                <a:lnTo>
                  <a:pt x="203" y="277"/>
                </a:lnTo>
                <a:lnTo>
                  <a:pt x="203" y="278"/>
                </a:lnTo>
                <a:lnTo>
                  <a:pt x="201" y="278"/>
                </a:lnTo>
                <a:lnTo>
                  <a:pt x="200" y="278"/>
                </a:lnTo>
                <a:lnTo>
                  <a:pt x="198" y="278"/>
                </a:lnTo>
                <a:lnTo>
                  <a:pt x="196" y="278"/>
                </a:lnTo>
                <a:lnTo>
                  <a:pt x="196" y="277"/>
                </a:lnTo>
                <a:lnTo>
                  <a:pt x="196" y="277"/>
                </a:lnTo>
                <a:lnTo>
                  <a:pt x="194" y="277"/>
                </a:lnTo>
                <a:lnTo>
                  <a:pt x="193" y="277"/>
                </a:lnTo>
                <a:lnTo>
                  <a:pt x="191" y="277"/>
                </a:lnTo>
                <a:lnTo>
                  <a:pt x="189" y="277"/>
                </a:lnTo>
                <a:lnTo>
                  <a:pt x="189" y="278"/>
                </a:lnTo>
                <a:lnTo>
                  <a:pt x="187" y="280"/>
                </a:lnTo>
                <a:lnTo>
                  <a:pt x="186" y="280"/>
                </a:lnTo>
                <a:lnTo>
                  <a:pt x="184" y="280"/>
                </a:lnTo>
                <a:lnTo>
                  <a:pt x="182" y="282"/>
                </a:lnTo>
                <a:lnTo>
                  <a:pt x="182" y="284"/>
                </a:lnTo>
                <a:lnTo>
                  <a:pt x="182" y="287"/>
                </a:lnTo>
                <a:lnTo>
                  <a:pt x="182" y="296"/>
                </a:lnTo>
                <a:lnTo>
                  <a:pt x="181" y="309"/>
                </a:lnTo>
                <a:lnTo>
                  <a:pt x="179" y="309"/>
                </a:lnTo>
                <a:lnTo>
                  <a:pt x="172" y="309"/>
                </a:lnTo>
                <a:lnTo>
                  <a:pt x="165" y="309"/>
                </a:lnTo>
                <a:lnTo>
                  <a:pt x="163" y="311"/>
                </a:lnTo>
                <a:lnTo>
                  <a:pt x="163" y="311"/>
                </a:lnTo>
                <a:lnTo>
                  <a:pt x="162" y="311"/>
                </a:lnTo>
                <a:lnTo>
                  <a:pt x="162" y="313"/>
                </a:lnTo>
                <a:lnTo>
                  <a:pt x="160" y="313"/>
                </a:lnTo>
                <a:lnTo>
                  <a:pt x="160" y="315"/>
                </a:lnTo>
                <a:lnTo>
                  <a:pt x="158" y="315"/>
                </a:lnTo>
                <a:lnTo>
                  <a:pt x="158" y="316"/>
                </a:lnTo>
                <a:lnTo>
                  <a:pt x="157" y="316"/>
                </a:lnTo>
                <a:lnTo>
                  <a:pt x="155" y="316"/>
                </a:lnTo>
                <a:lnTo>
                  <a:pt x="153" y="318"/>
                </a:lnTo>
                <a:lnTo>
                  <a:pt x="151" y="318"/>
                </a:lnTo>
                <a:lnTo>
                  <a:pt x="151" y="318"/>
                </a:lnTo>
                <a:lnTo>
                  <a:pt x="151" y="320"/>
                </a:lnTo>
                <a:lnTo>
                  <a:pt x="150" y="320"/>
                </a:lnTo>
                <a:lnTo>
                  <a:pt x="148" y="320"/>
                </a:lnTo>
                <a:lnTo>
                  <a:pt x="146" y="318"/>
                </a:lnTo>
                <a:lnTo>
                  <a:pt x="144" y="318"/>
                </a:lnTo>
                <a:lnTo>
                  <a:pt x="143" y="318"/>
                </a:lnTo>
                <a:lnTo>
                  <a:pt x="139" y="316"/>
                </a:lnTo>
                <a:lnTo>
                  <a:pt x="136" y="315"/>
                </a:lnTo>
                <a:lnTo>
                  <a:pt x="136" y="313"/>
                </a:lnTo>
                <a:lnTo>
                  <a:pt x="132" y="311"/>
                </a:lnTo>
                <a:lnTo>
                  <a:pt x="132" y="311"/>
                </a:lnTo>
                <a:lnTo>
                  <a:pt x="129" y="309"/>
                </a:lnTo>
                <a:lnTo>
                  <a:pt x="127" y="309"/>
                </a:lnTo>
                <a:lnTo>
                  <a:pt x="124" y="308"/>
                </a:lnTo>
                <a:lnTo>
                  <a:pt x="122" y="308"/>
                </a:lnTo>
                <a:lnTo>
                  <a:pt x="120" y="308"/>
                </a:lnTo>
                <a:lnTo>
                  <a:pt x="120" y="308"/>
                </a:lnTo>
                <a:lnTo>
                  <a:pt x="119" y="308"/>
                </a:lnTo>
                <a:lnTo>
                  <a:pt x="119" y="309"/>
                </a:lnTo>
                <a:lnTo>
                  <a:pt x="117" y="309"/>
                </a:lnTo>
                <a:lnTo>
                  <a:pt x="114" y="309"/>
                </a:lnTo>
                <a:lnTo>
                  <a:pt x="110" y="309"/>
                </a:lnTo>
                <a:lnTo>
                  <a:pt x="107" y="309"/>
                </a:lnTo>
                <a:lnTo>
                  <a:pt x="105" y="309"/>
                </a:lnTo>
                <a:lnTo>
                  <a:pt x="101" y="309"/>
                </a:lnTo>
                <a:lnTo>
                  <a:pt x="96" y="309"/>
                </a:lnTo>
                <a:lnTo>
                  <a:pt x="91" y="309"/>
                </a:lnTo>
                <a:lnTo>
                  <a:pt x="89" y="308"/>
                </a:lnTo>
                <a:lnTo>
                  <a:pt x="84" y="308"/>
                </a:lnTo>
                <a:lnTo>
                  <a:pt x="83" y="308"/>
                </a:lnTo>
                <a:lnTo>
                  <a:pt x="76" y="308"/>
                </a:lnTo>
                <a:lnTo>
                  <a:pt x="74" y="308"/>
                </a:lnTo>
                <a:lnTo>
                  <a:pt x="65" y="308"/>
                </a:lnTo>
                <a:lnTo>
                  <a:pt x="60" y="306"/>
                </a:lnTo>
                <a:lnTo>
                  <a:pt x="53" y="306"/>
                </a:lnTo>
                <a:lnTo>
                  <a:pt x="53" y="304"/>
                </a:lnTo>
                <a:lnTo>
                  <a:pt x="53" y="299"/>
                </a:lnTo>
                <a:lnTo>
                  <a:pt x="53" y="297"/>
                </a:lnTo>
                <a:lnTo>
                  <a:pt x="53" y="296"/>
                </a:lnTo>
                <a:lnTo>
                  <a:pt x="53" y="296"/>
                </a:lnTo>
                <a:lnTo>
                  <a:pt x="53" y="294"/>
                </a:lnTo>
                <a:lnTo>
                  <a:pt x="53" y="284"/>
                </a:lnTo>
                <a:lnTo>
                  <a:pt x="53" y="280"/>
                </a:lnTo>
                <a:lnTo>
                  <a:pt x="55" y="266"/>
                </a:lnTo>
                <a:lnTo>
                  <a:pt x="55" y="266"/>
                </a:lnTo>
                <a:lnTo>
                  <a:pt x="55" y="265"/>
                </a:lnTo>
                <a:lnTo>
                  <a:pt x="55" y="260"/>
                </a:lnTo>
                <a:lnTo>
                  <a:pt x="55" y="253"/>
                </a:lnTo>
                <a:lnTo>
                  <a:pt x="55" y="251"/>
                </a:lnTo>
                <a:lnTo>
                  <a:pt x="55" y="246"/>
                </a:lnTo>
                <a:lnTo>
                  <a:pt x="55" y="241"/>
                </a:lnTo>
                <a:lnTo>
                  <a:pt x="53" y="241"/>
                </a:lnTo>
                <a:lnTo>
                  <a:pt x="48" y="241"/>
                </a:lnTo>
                <a:lnTo>
                  <a:pt x="45" y="241"/>
                </a:lnTo>
                <a:lnTo>
                  <a:pt x="43" y="241"/>
                </a:lnTo>
                <a:lnTo>
                  <a:pt x="31" y="241"/>
                </a:lnTo>
                <a:lnTo>
                  <a:pt x="26" y="241"/>
                </a:lnTo>
                <a:lnTo>
                  <a:pt x="21" y="241"/>
                </a:lnTo>
                <a:lnTo>
                  <a:pt x="19" y="241"/>
                </a:lnTo>
                <a:lnTo>
                  <a:pt x="15" y="241"/>
                </a:lnTo>
                <a:lnTo>
                  <a:pt x="9" y="239"/>
                </a:lnTo>
                <a:lnTo>
                  <a:pt x="0" y="239"/>
                </a:lnTo>
                <a:lnTo>
                  <a:pt x="0" y="235"/>
                </a:lnTo>
                <a:lnTo>
                  <a:pt x="2" y="229"/>
                </a:lnTo>
                <a:lnTo>
                  <a:pt x="3" y="225"/>
                </a:lnTo>
                <a:lnTo>
                  <a:pt x="3" y="223"/>
                </a:lnTo>
                <a:lnTo>
                  <a:pt x="3" y="222"/>
                </a:lnTo>
                <a:lnTo>
                  <a:pt x="5" y="220"/>
                </a:lnTo>
                <a:lnTo>
                  <a:pt x="5" y="220"/>
                </a:lnTo>
                <a:lnTo>
                  <a:pt x="5" y="218"/>
                </a:lnTo>
                <a:lnTo>
                  <a:pt x="5" y="217"/>
                </a:lnTo>
                <a:lnTo>
                  <a:pt x="9" y="206"/>
                </a:lnTo>
                <a:lnTo>
                  <a:pt x="9" y="205"/>
                </a:lnTo>
                <a:lnTo>
                  <a:pt x="10" y="196"/>
                </a:lnTo>
                <a:lnTo>
                  <a:pt x="12" y="194"/>
                </a:lnTo>
                <a:lnTo>
                  <a:pt x="12" y="191"/>
                </a:lnTo>
                <a:lnTo>
                  <a:pt x="14" y="189"/>
                </a:lnTo>
                <a:lnTo>
                  <a:pt x="14" y="184"/>
                </a:lnTo>
                <a:lnTo>
                  <a:pt x="15" y="180"/>
                </a:lnTo>
                <a:lnTo>
                  <a:pt x="15" y="175"/>
                </a:lnTo>
                <a:lnTo>
                  <a:pt x="17" y="170"/>
                </a:lnTo>
                <a:lnTo>
                  <a:pt x="17" y="168"/>
                </a:lnTo>
                <a:lnTo>
                  <a:pt x="19" y="163"/>
                </a:lnTo>
                <a:lnTo>
                  <a:pt x="21" y="156"/>
                </a:lnTo>
                <a:lnTo>
                  <a:pt x="21" y="155"/>
                </a:lnTo>
                <a:lnTo>
                  <a:pt x="21" y="153"/>
                </a:lnTo>
                <a:lnTo>
                  <a:pt x="22" y="149"/>
                </a:lnTo>
                <a:lnTo>
                  <a:pt x="24" y="146"/>
                </a:lnTo>
                <a:lnTo>
                  <a:pt x="26" y="139"/>
                </a:lnTo>
                <a:lnTo>
                  <a:pt x="26" y="137"/>
                </a:lnTo>
                <a:lnTo>
                  <a:pt x="26" y="136"/>
                </a:lnTo>
                <a:lnTo>
                  <a:pt x="28" y="131"/>
                </a:lnTo>
                <a:lnTo>
                  <a:pt x="28" y="131"/>
                </a:lnTo>
                <a:lnTo>
                  <a:pt x="28" y="129"/>
                </a:lnTo>
                <a:lnTo>
                  <a:pt x="29" y="125"/>
                </a:lnTo>
                <a:lnTo>
                  <a:pt x="29" y="120"/>
                </a:lnTo>
                <a:lnTo>
                  <a:pt x="29" y="119"/>
                </a:lnTo>
                <a:lnTo>
                  <a:pt x="31" y="115"/>
                </a:lnTo>
                <a:lnTo>
                  <a:pt x="31" y="113"/>
                </a:lnTo>
                <a:lnTo>
                  <a:pt x="31" y="112"/>
                </a:lnTo>
                <a:lnTo>
                  <a:pt x="33" y="108"/>
                </a:lnTo>
                <a:lnTo>
                  <a:pt x="33" y="106"/>
                </a:lnTo>
                <a:lnTo>
                  <a:pt x="33" y="103"/>
                </a:lnTo>
                <a:lnTo>
                  <a:pt x="36" y="96"/>
                </a:lnTo>
                <a:lnTo>
                  <a:pt x="36" y="94"/>
                </a:lnTo>
                <a:lnTo>
                  <a:pt x="36" y="93"/>
                </a:lnTo>
                <a:lnTo>
                  <a:pt x="38" y="88"/>
                </a:lnTo>
                <a:lnTo>
                  <a:pt x="38" y="86"/>
                </a:lnTo>
                <a:lnTo>
                  <a:pt x="38" y="84"/>
                </a:lnTo>
                <a:lnTo>
                  <a:pt x="40" y="82"/>
                </a:lnTo>
                <a:lnTo>
                  <a:pt x="40" y="77"/>
                </a:lnTo>
                <a:lnTo>
                  <a:pt x="41" y="72"/>
                </a:lnTo>
                <a:lnTo>
                  <a:pt x="43" y="70"/>
                </a:lnTo>
                <a:lnTo>
                  <a:pt x="43" y="65"/>
                </a:lnTo>
                <a:lnTo>
                  <a:pt x="45" y="62"/>
                </a:lnTo>
                <a:lnTo>
                  <a:pt x="45" y="57"/>
                </a:lnTo>
                <a:lnTo>
                  <a:pt x="45" y="55"/>
                </a:lnTo>
                <a:lnTo>
                  <a:pt x="45" y="53"/>
                </a:lnTo>
                <a:lnTo>
                  <a:pt x="46" y="51"/>
                </a:lnTo>
                <a:lnTo>
                  <a:pt x="46" y="50"/>
                </a:lnTo>
                <a:lnTo>
                  <a:pt x="46" y="48"/>
                </a:lnTo>
                <a:lnTo>
                  <a:pt x="46" y="46"/>
                </a:lnTo>
                <a:lnTo>
                  <a:pt x="48" y="45"/>
                </a:lnTo>
                <a:lnTo>
                  <a:pt x="48" y="39"/>
                </a:lnTo>
                <a:lnTo>
                  <a:pt x="50" y="36"/>
                </a:lnTo>
                <a:lnTo>
                  <a:pt x="53" y="26"/>
                </a:lnTo>
                <a:lnTo>
                  <a:pt x="55" y="15"/>
                </a:lnTo>
                <a:lnTo>
                  <a:pt x="57" y="12"/>
                </a:lnTo>
                <a:lnTo>
                  <a:pt x="57" y="10"/>
                </a:lnTo>
                <a:lnTo>
                  <a:pt x="57" y="10"/>
                </a:lnTo>
                <a:lnTo>
                  <a:pt x="58" y="7"/>
                </a:lnTo>
                <a:lnTo>
                  <a:pt x="58" y="2"/>
                </a:lnTo>
                <a:lnTo>
                  <a:pt x="60" y="0"/>
                </a:lnTo>
                <a:lnTo>
                  <a:pt x="60" y="2"/>
                </a:lnTo>
                <a:lnTo>
                  <a:pt x="60" y="2"/>
                </a:lnTo>
                <a:lnTo>
                  <a:pt x="62" y="2"/>
                </a:lnTo>
                <a:lnTo>
                  <a:pt x="64" y="3"/>
                </a:lnTo>
                <a:lnTo>
                  <a:pt x="65" y="3"/>
                </a:lnTo>
                <a:lnTo>
                  <a:pt x="67" y="3"/>
                </a:lnTo>
                <a:lnTo>
                  <a:pt x="69" y="5"/>
                </a:lnTo>
                <a:lnTo>
                  <a:pt x="71" y="5"/>
                </a:lnTo>
                <a:lnTo>
                  <a:pt x="76" y="5"/>
                </a:lnTo>
                <a:lnTo>
                  <a:pt x="77" y="7"/>
                </a:lnTo>
                <a:lnTo>
                  <a:pt x="79" y="7"/>
                </a:lnTo>
                <a:lnTo>
                  <a:pt x="81" y="8"/>
                </a:lnTo>
                <a:lnTo>
                  <a:pt x="83" y="10"/>
                </a:lnTo>
                <a:lnTo>
                  <a:pt x="84" y="10"/>
                </a:lnTo>
                <a:lnTo>
                  <a:pt x="88" y="14"/>
                </a:lnTo>
                <a:lnTo>
                  <a:pt x="89" y="17"/>
                </a:lnTo>
                <a:lnTo>
                  <a:pt x="91" y="22"/>
                </a:lnTo>
                <a:lnTo>
                  <a:pt x="91" y="24"/>
                </a:lnTo>
                <a:lnTo>
                  <a:pt x="91" y="26"/>
                </a:lnTo>
                <a:lnTo>
                  <a:pt x="88" y="29"/>
                </a:lnTo>
                <a:lnTo>
                  <a:pt x="83" y="32"/>
                </a:lnTo>
                <a:lnTo>
                  <a:pt x="79" y="38"/>
                </a:lnTo>
                <a:lnTo>
                  <a:pt x="77" y="39"/>
                </a:lnTo>
                <a:lnTo>
                  <a:pt x="77" y="41"/>
                </a:lnTo>
                <a:lnTo>
                  <a:pt x="81" y="45"/>
                </a:lnTo>
                <a:lnTo>
                  <a:pt x="83" y="46"/>
                </a:lnTo>
                <a:lnTo>
                  <a:pt x="89" y="50"/>
                </a:lnTo>
                <a:lnTo>
                  <a:pt x="91" y="50"/>
                </a:lnTo>
                <a:lnTo>
                  <a:pt x="95" y="51"/>
                </a:lnTo>
                <a:lnTo>
                  <a:pt x="101" y="51"/>
                </a:lnTo>
                <a:lnTo>
                  <a:pt x="101" y="53"/>
                </a:lnTo>
                <a:lnTo>
                  <a:pt x="105" y="53"/>
                </a:lnTo>
                <a:lnTo>
                  <a:pt x="110" y="53"/>
                </a:lnTo>
                <a:lnTo>
                  <a:pt x="110" y="55"/>
                </a:lnTo>
                <a:lnTo>
                  <a:pt x="114" y="55"/>
                </a:lnTo>
                <a:lnTo>
                  <a:pt x="119" y="55"/>
                </a:lnTo>
                <a:lnTo>
                  <a:pt x="120" y="55"/>
                </a:lnTo>
                <a:lnTo>
                  <a:pt x="122" y="57"/>
                </a:lnTo>
                <a:lnTo>
                  <a:pt x="126" y="57"/>
                </a:lnTo>
                <a:lnTo>
                  <a:pt x="129" y="60"/>
                </a:lnTo>
                <a:lnTo>
                  <a:pt x="132" y="62"/>
                </a:lnTo>
                <a:lnTo>
                  <a:pt x="134" y="65"/>
                </a:lnTo>
                <a:lnTo>
                  <a:pt x="136" y="69"/>
                </a:lnTo>
                <a:lnTo>
                  <a:pt x="138" y="70"/>
                </a:lnTo>
                <a:lnTo>
                  <a:pt x="141" y="70"/>
                </a:lnTo>
                <a:lnTo>
                  <a:pt x="144" y="72"/>
                </a:lnTo>
                <a:lnTo>
                  <a:pt x="146" y="72"/>
                </a:lnTo>
                <a:lnTo>
                  <a:pt x="148" y="72"/>
                </a:lnTo>
                <a:lnTo>
                  <a:pt x="150" y="72"/>
                </a:lnTo>
                <a:lnTo>
                  <a:pt x="151" y="72"/>
                </a:lnTo>
                <a:lnTo>
                  <a:pt x="153" y="72"/>
                </a:lnTo>
                <a:lnTo>
                  <a:pt x="155" y="70"/>
                </a:lnTo>
                <a:lnTo>
                  <a:pt x="158" y="70"/>
                </a:lnTo>
                <a:lnTo>
                  <a:pt x="160" y="70"/>
                </a:lnTo>
                <a:lnTo>
                  <a:pt x="162" y="70"/>
                </a:lnTo>
                <a:lnTo>
                  <a:pt x="163" y="72"/>
                </a:lnTo>
                <a:lnTo>
                  <a:pt x="165" y="72"/>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4" name="Freeform 192"/>
          <p:cNvSpPr>
            <a:spLocks/>
          </p:cNvSpPr>
          <p:nvPr/>
        </p:nvSpPr>
        <p:spPr bwMode="auto">
          <a:xfrm>
            <a:off x="5562601" y="3196828"/>
            <a:ext cx="326231" cy="461963"/>
          </a:xfrm>
          <a:custGeom>
            <a:avLst/>
            <a:gdLst/>
            <a:ahLst/>
            <a:cxnLst>
              <a:cxn ang="0">
                <a:pos x="143" y="34"/>
              </a:cxn>
              <a:cxn ang="0">
                <a:pos x="143" y="62"/>
              </a:cxn>
              <a:cxn ang="0">
                <a:pos x="150" y="79"/>
              </a:cxn>
              <a:cxn ang="0">
                <a:pos x="167" y="94"/>
              </a:cxn>
              <a:cxn ang="0">
                <a:pos x="183" y="110"/>
              </a:cxn>
              <a:cxn ang="0">
                <a:pos x="203" y="132"/>
              </a:cxn>
              <a:cxn ang="0">
                <a:pos x="226" y="153"/>
              </a:cxn>
              <a:cxn ang="0">
                <a:pos x="246" y="173"/>
              </a:cxn>
              <a:cxn ang="0">
                <a:pos x="272" y="197"/>
              </a:cxn>
              <a:cxn ang="0">
                <a:pos x="270" y="227"/>
              </a:cxn>
              <a:cxn ang="0">
                <a:pos x="269" y="263"/>
              </a:cxn>
              <a:cxn ang="0">
                <a:pos x="248" y="263"/>
              </a:cxn>
              <a:cxn ang="0">
                <a:pos x="234" y="277"/>
              </a:cxn>
              <a:cxn ang="0">
                <a:pos x="234" y="299"/>
              </a:cxn>
              <a:cxn ang="0">
                <a:pos x="233" y="320"/>
              </a:cxn>
              <a:cxn ang="0">
                <a:pos x="233" y="344"/>
              </a:cxn>
              <a:cxn ang="0">
                <a:pos x="231" y="361"/>
              </a:cxn>
              <a:cxn ang="0">
                <a:pos x="221" y="363"/>
              </a:cxn>
              <a:cxn ang="0">
                <a:pos x="210" y="361"/>
              </a:cxn>
              <a:cxn ang="0">
                <a:pos x="202" y="363"/>
              </a:cxn>
              <a:cxn ang="0">
                <a:pos x="193" y="370"/>
              </a:cxn>
              <a:cxn ang="0">
                <a:pos x="190" y="380"/>
              </a:cxn>
              <a:cxn ang="0">
                <a:pos x="181" y="385"/>
              </a:cxn>
              <a:cxn ang="0">
                <a:pos x="157" y="383"/>
              </a:cxn>
              <a:cxn ang="0">
                <a:pos x="138" y="383"/>
              </a:cxn>
              <a:cxn ang="0">
                <a:pos x="112" y="382"/>
              </a:cxn>
              <a:cxn ang="0">
                <a:pos x="81" y="380"/>
              </a:cxn>
              <a:cxn ang="0">
                <a:pos x="73" y="376"/>
              </a:cxn>
              <a:cxn ang="0">
                <a:pos x="81" y="373"/>
              </a:cxn>
              <a:cxn ang="0">
                <a:pos x="88" y="366"/>
              </a:cxn>
              <a:cxn ang="0">
                <a:pos x="85" y="359"/>
              </a:cxn>
              <a:cxn ang="0">
                <a:pos x="74" y="352"/>
              </a:cxn>
              <a:cxn ang="0">
                <a:pos x="67" y="359"/>
              </a:cxn>
              <a:cxn ang="0">
                <a:pos x="62" y="373"/>
              </a:cxn>
              <a:cxn ang="0">
                <a:pos x="54" y="387"/>
              </a:cxn>
              <a:cxn ang="0">
                <a:pos x="36" y="385"/>
              </a:cxn>
              <a:cxn ang="0">
                <a:pos x="36" y="373"/>
              </a:cxn>
              <a:cxn ang="0">
                <a:pos x="49" y="370"/>
              </a:cxn>
              <a:cxn ang="0">
                <a:pos x="57" y="366"/>
              </a:cxn>
              <a:cxn ang="0">
                <a:pos x="50" y="363"/>
              </a:cxn>
              <a:cxn ang="0">
                <a:pos x="40" y="349"/>
              </a:cxn>
              <a:cxn ang="0">
                <a:pos x="31" y="339"/>
              </a:cxn>
              <a:cxn ang="0">
                <a:pos x="24" y="332"/>
              </a:cxn>
              <a:cxn ang="0">
                <a:pos x="19" y="323"/>
              </a:cxn>
              <a:cxn ang="0">
                <a:pos x="7" y="325"/>
              </a:cxn>
              <a:cxn ang="0">
                <a:pos x="0" y="325"/>
              </a:cxn>
              <a:cxn ang="0">
                <a:pos x="2" y="297"/>
              </a:cxn>
              <a:cxn ang="0">
                <a:pos x="4" y="258"/>
              </a:cxn>
              <a:cxn ang="0">
                <a:pos x="6" y="225"/>
              </a:cxn>
              <a:cxn ang="0">
                <a:pos x="6" y="192"/>
              </a:cxn>
              <a:cxn ang="0">
                <a:pos x="6" y="149"/>
              </a:cxn>
              <a:cxn ang="0">
                <a:pos x="6" y="127"/>
              </a:cxn>
              <a:cxn ang="0">
                <a:pos x="7" y="110"/>
              </a:cxn>
              <a:cxn ang="0">
                <a:pos x="7" y="86"/>
              </a:cxn>
              <a:cxn ang="0">
                <a:pos x="9" y="51"/>
              </a:cxn>
              <a:cxn ang="0">
                <a:pos x="9" y="36"/>
              </a:cxn>
              <a:cxn ang="0">
                <a:pos x="11" y="22"/>
              </a:cxn>
              <a:cxn ang="0">
                <a:pos x="19" y="0"/>
              </a:cxn>
              <a:cxn ang="0">
                <a:pos x="38" y="1"/>
              </a:cxn>
              <a:cxn ang="0">
                <a:pos x="61" y="1"/>
              </a:cxn>
              <a:cxn ang="0">
                <a:pos x="86" y="3"/>
              </a:cxn>
              <a:cxn ang="0">
                <a:pos x="112" y="5"/>
              </a:cxn>
              <a:cxn ang="0">
                <a:pos x="140" y="5"/>
              </a:cxn>
            </a:cxnLst>
            <a:rect l="0" t="0" r="r" b="b"/>
            <a:pathLst>
              <a:path w="274" h="388">
                <a:moveTo>
                  <a:pt x="143" y="5"/>
                </a:moveTo>
                <a:lnTo>
                  <a:pt x="143" y="12"/>
                </a:lnTo>
                <a:lnTo>
                  <a:pt x="143" y="17"/>
                </a:lnTo>
                <a:lnTo>
                  <a:pt x="143" y="19"/>
                </a:lnTo>
                <a:lnTo>
                  <a:pt x="143" y="25"/>
                </a:lnTo>
                <a:lnTo>
                  <a:pt x="143" y="29"/>
                </a:lnTo>
                <a:lnTo>
                  <a:pt x="143" y="31"/>
                </a:lnTo>
                <a:lnTo>
                  <a:pt x="143" y="34"/>
                </a:lnTo>
                <a:lnTo>
                  <a:pt x="143" y="36"/>
                </a:lnTo>
                <a:lnTo>
                  <a:pt x="143" y="39"/>
                </a:lnTo>
                <a:lnTo>
                  <a:pt x="143" y="41"/>
                </a:lnTo>
                <a:lnTo>
                  <a:pt x="143" y="51"/>
                </a:lnTo>
                <a:lnTo>
                  <a:pt x="143" y="53"/>
                </a:lnTo>
                <a:lnTo>
                  <a:pt x="143" y="58"/>
                </a:lnTo>
                <a:lnTo>
                  <a:pt x="143" y="60"/>
                </a:lnTo>
                <a:lnTo>
                  <a:pt x="143" y="62"/>
                </a:lnTo>
                <a:lnTo>
                  <a:pt x="143" y="65"/>
                </a:lnTo>
                <a:lnTo>
                  <a:pt x="143" y="67"/>
                </a:lnTo>
                <a:lnTo>
                  <a:pt x="143" y="68"/>
                </a:lnTo>
                <a:lnTo>
                  <a:pt x="143" y="72"/>
                </a:lnTo>
                <a:lnTo>
                  <a:pt x="141" y="74"/>
                </a:lnTo>
                <a:lnTo>
                  <a:pt x="143" y="74"/>
                </a:lnTo>
                <a:lnTo>
                  <a:pt x="148" y="77"/>
                </a:lnTo>
                <a:lnTo>
                  <a:pt x="150" y="79"/>
                </a:lnTo>
                <a:lnTo>
                  <a:pt x="152" y="81"/>
                </a:lnTo>
                <a:lnTo>
                  <a:pt x="153" y="82"/>
                </a:lnTo>
                <a:lnTo>
                  <a:pt x="155" y="84"/>
                </a:lnTo>
                <a:lnTo>
                  <a:pt x="157" y="86"/>
                </a:lnTo>
                <a:lnTo>
                  <a:pt x="157" y="87"/>
                </a:lnTo>
                <a:lnTo>
                  <a:pt x="164" y="93"/>
                </a:lnTo>
                <a:lnTo>
                  <a:pt x="165" y="94"/>
                </a:lnTo>
                <a:lnTo>
                  <a:pt x="167" y="94"/>
                </a:lnTo>
                <a:lnTo>
                  <a:pt x="167" y="96"/>
                </a:lnTo>
                <a:lnTo>
                  <a:pt x="169" y="98"/>
                </a:lnTo>
                <a:lnTo>
                  <a:pt x="171" y="99"/>
                </a:lnTo>
                <a:lnTo>
                  <a:pt x="172" y="103"/>
                </a:lnTo>
                <a:lnTo>
                  <a:pt x="174" y="105"/>
                </a:lnTo>
                <a:lnTo>
                  <a:pt x="176" y="106"/>
                </a:lnTo>
                <a:lnTo>
                  <a:pt x="179" y="108"/>
                </a:lnTo>
                <a:lnTo>
                  <a:pt x="183" y="110"/>
                </a:lnTo>
                <a:lnTo>
                  <a:pt x="184" y="111"/>
                </a:lnTo>
                <a:lnTo>
                  <a:pt x="186" y="113"/>
                </a:lnTo>
                <a:lnTo>
                  <a:pt x="188" y="117"/>
                </a:lnTo>
                <a:lnTo>
                  <a:pt x="191" y="120"/>
                </a:lnTo>
                <a:lnTo>
                  <a:pt x="195" y="122"/>
                </a:lnTo>
                <a:lnTo>
                  <a:pt x="198" y="125"/>
                </a:lnTo>
                <a:lnTo>
                  <a:pt x="202" y="130"/>
                </a:lnTo>
                <a:lnTo>
                  <a:pt x="203" y="132"/>
                </a:lnTo>
                <a:lnTo>
                  <a:pt x="208" y="136"/>
                </a:lnTo>
                <a:lnTo>
                  <a:pt x="208" y="137"/>
                </a:lnTo>
                <a:lnTo>
                  <a:pt x="215" y="141"/>
                </a:lnTo>
                <a:lnTo>
                  <a:pt x="215" y="142"/>
                </a:lnTo>
                <a:lnTo>
                  <a:pt x="217" y="142"/>
                </a:lnTo>
                <a:lnTo>
                  <a:pt x="219" y="148"/>
                </a:lnTo>
                <a:lnTo>
                  <a:pt x="221" y="149"/>
                </a:lnTo>
                <a:lnTo>
                  <a:pt x="226" y="153"/>
                </a:lnTo>
                <a:lnTo>
                  <a:pt x="227" y="153"/>
                </a:lnTo>
                <a:lnTo>
                  <a:pt x="229" y="156"/>
                </a:lnTo>
                <a:lnTo>
                  <a:pt x="231" y="156"/>
                </a:lnTo>
                <a:lnTo>
                  <a:pt x="233" y="160"/>
                </a:lnTo>
                <a:lnTo>
                  <a:pt x="238" y="165"/>
                </a:lnTo>
                <a:lnTo>
                  <a:pt x="241" y="168"/>
                </a:lnTo>
                <a:lnTo>
                  <a:pt x="245" y="170"/>
                </a:lnTo>
                <a:lnTo>
                  <a:pt x="246" y="173"/>
                </a:lnTo>
                <a:lnTo>
                  <a:pt x="248" y="175"/>
                </a:lnTo>
                <a:lnTo>
                  <a:pt x="250" y="177"/>
                </a:lnTo>
                <a:lnTo>
                  <a:pt x="253" y="180"/>
                </a:lnTo>
                <a:lnTo>
                  <a:pt x="260" y="185"/>
                </a:lnTo>
                <a:lnTo>
                  <a:pt x="264" y="191"/>
                </a:lnTo>
                <a:lnTo>
                  <a:pt x="269" y="194"/>
                </a:lnTo>
                <a:lnTo>
                  <a:pt x="270" y="196"/>
                </a:lnTo>
                <a:lnTo>
                  <a:pt x="272" y="197"/>
                </a:lnTo>
                <a:lnTo>
                  <a:pt x="274" y="199"/>
                </a:lnTo>
                <a:lnTo>
                  <a:pt x="270" y="199"/>
                </a:lnTo>
                <a:lnTo>
                  <a:pt x="270" y="203"/>
                </a:lnTo>
                <a:lnTo>
                  <a:pt x="270" y="208"/>
                </a:lnTo>
                <a:lnTo>
                  <a:pt x="270" y="216"/>
                </a:lnTo>
                <a:lnTo>
                  <a:pt x="270" y="218"/>
                </a:lnTo>
                <a:lnTo>
                  <a:pt x="270" y="223"/>
                </a:lnTo>
                <a:lnTo>
                  <a:pt x="270" y="227"/>
                </a:lnTo>
                <a:lnTo>
                  <a:pt x="270" y="230"/>
                </a:lnTo>
                <a:lnTo>
                  <a:pt x="270" y="235"/>
                </a:lnTo>
                <a:lnTo>
                  <a:pt x="270" y="239"/>
                </a:lnTo>
                <a:lnTo>
                  <a:pt x="270" y="242"/>
                </a:lnTo>
                <a:lnTo>
                  <a:pt x="270" y="247"/>
                </a:lnTo>
                <a:lnTo>
                  <a:pt x="270" y="251"/>
                </a:lnTo>
                <a:lnTo>
                  <a:pt x="269" y="256"/>
                </a:lnTo>
                <a:lnTo>
                  <a:pt x="269" y="263"/>
                </a:lnTo>
                <a:lnTo>
                  <a:pt x="267" y="263"/>
                </a:lnTo>
                <a:lnTo>
                  <a:pt x="265" y="263"/>
                </a:lnTo>
                <a:lnTo>
                  <a:pt x="264" y="263"/>
                </a:lnTo>
                <a:lnTo>
                  <a:pt x="262" y="263"/>
                </a:lnTo>
                <a:lnTo>
                  <a:pt x="260" y="263"/>
                </a:lnTo>
                <a:lnTo>
                  <a:pt x="253" y="263"/>
                </a:lnTo>
                <a:lnTo>
                  <a:pt x="250" y="263"/>
                </a:lnTo>
                <a:lnTo>
                  <a:pt x="248" y="263"/>
                </a:lnTo>
                <a:lnTo>
                  <a:pt x="248" y="263"/>
                </a:lnTo>
                <a:lnTo>
                  <a:pt x="246" y="263"/>
                </a:lnTo>
                <a:lnTo>
                  <a:pt x="245" y="263"/>
                </a:lnTo>
                <a:lnTo>
                  <a:pt x="234" y="263"/>
                </a:lnTo>
                <a:lnTo>
                  <a:pt x="234" y="265"/>
                </a:lnTo>
                <a:lnTo>
                  <a:pt x="234" y="268"/>
                </a:lnTo>
                <a:lnTo>
                  <a:pt x="234" y="273"/>
                </a:lnTo>
                <a:lnTo>
                  <a:pt x="234" y="277"/>
                </a:lnTo>
                <a:lnTo>
                  <a:pt x="234" y="282"/>
                </a:lnTo>
                <a:lnTo>
                  <a:pt x="234" y="285"/>
                </a:lnTo>
                <a:lnTo>
                  <a:pt x="234" y="289"/>
                </a:lnTo>
                <a:lnTo>
                  <a:pt x="234" y="290"/>
                </a:lnTo>
                <a:lnTo>
                  <a:pt x="234" y="292"/>
                </a:lnTo>
                <a:lnTo>
                  <a:pt x="234" y="294"/>
                </a:lnTo>
                <a:lnTo>
                  <a:pt x="234" y="296"/>
                </a:lnTo>
                <a:lnTo>
                  <a:pt x="234" y="299"/>
                </a:lnTo>
                <a:lnTo>
                  <a:pt x="234" y="301"/>
                </a:lnTo>
                <a:lnTo>
                  <a:pt x="233" y="302"/>
                </a:lnTo>
                <a:lnTo>
                  <a:pt x="233" y="304"/>
                </a:lnTo>
                <a:lnTo>
                  <a:pt x="233" y="306"/>
                </a:lnTo>
                <a:lnTo>
                  <a:pt x="233" y="308"/>
                </a:lnTo>
                <a:lnTo>
                  <a:pt x="233" y="311"/>
                </a:lnTo>
                <a:lnTo>
                  <a:pt x="233" y="318"/>
                </a:lnTo>
                <a:lnTo>
                  <a:pt x="233" y="320"/>
                </a:lnTo>
                <a:lnTo>
                  <a:pt x="233" y="323"/>
                </a:lnTo>
                <a:lnTo>
                  <a:pt x="233" y="325"/>
                </a:lnTo>
                <a:lnTo>
                  <a:pt x="233" y="330"/>
                </a:lnTo>
                <a:lnTo>
                  <a:pt x="233" y="332"/>
                </a:lnTo>
                <a:lnTo>
                  <a:pt x="233" y="339"/>
                </a:lnTo>
                <a:lnTo>
                  <a:pt x="233" y="340"/>
                </a:lnTo>
                <a:lnTo>
                  <a:pt x="233" y="342"/>
                </a:lnTo>
                <a:lnTo>
                  <a:pt x="233" y="344"/>
                </a:lnTo>
                <a:lnTo>
                  <a:pt x="233" y="349"/>
                </a:lnTo>
                <a:lnTo>
                  <a:pt x="233" y="352"/>
                </a:lnTo>
                <a:lnTo>
                  <a:pt x="233" y="354"/>
                </a:lnTo>
                <a:lnTo>
                  <a:pt x="233" y="356"/>
                </a:lnTo>
                <a:lnTo>
                  <a:pt x="233" y="357"/>
                </a:lnTo>
                <a:lnTo>
                  <a:pt x="233" y="359"/>
                </a:lnTo>
                <a:lnTo>
                  <a:pt x="233" y="361"/>
                </a:lnTo>
                <a:lnTo>
                  <a:pt x="231" y="361"/>
                </a:lnTo>
                <a:lnTo>
                  <a:pt x="229" y="361"/>
                </a:lnTo>
                <a:lnTo>
                  <a:pt x="227" y="359"/>
                </a:lnTo>
                <a:lnTo>
                  <a:pt x="226" y="359"/>
                </a:lnTo>
                <a:lnTo>
                  <a:pt x="224" y="359"/>
                </a:lnTo>
                <a:lnTo>
                  <a:pt x="222" y="359"/>
                </a:lnTo>
                <a:lnTo>
                  <a:pt x="222" y="361"/>
                </a:lnTo>
                <a:lnTo>
                  <a:pt x="221" y="361"/>
                </a:lnTo>
                <a:lnTo>
                  <a:pt x="221" y="363"/>
                </a:lnTo>
                <a:lnTo>
                  <a:pt x="219" y="363"/>
                </a:lnTo>
                <a:lnTo>
                  <a:pt x="217" y="363"/>
                </a:lnTo>
                <a:lnTo>
                  <a:pt x="217" y="363"/>
                </a:lnTo>
                <a:lnTo>
                  <a:pt x="215" y="363"/>
                </a:lnTo>
                <a:lnTo>
                  <a:pt x="214" y="363"/>
                </a:lnTo>
                <a:lnTo>
                  <a:pt x="214" y="361"/>
                </a:lnTo>
                <a:lnTo>
                  <a:pt x="212" y="361"/>
                </a:lnTo>
                <a:lnTo>
                  <a:pt x="210" y="361"/>
                </a:lnTo>
                <a:lnTo>
                  <a:pt x="208" y="361"/>
                </a:lnTo>
                <a:lnTo>
                  <a:pt x="207" y="361"/>
                </a:lnTo>
                <a:lnTo>
                  <a:pt x="205" y="361"/>
                </a:lnTo>
                <a:lnTo>
                  <a:pt x="203" y="361"/>
                </a:lnTo>
                <a:lnTo>
                  <a:pt x="203" y="363"/>
                </a:lnTo>
                <a:lnTo>
                  <a:pt x="202" y="363"/>
                </a:lnTo>
                <a:lnTo>
                  <a:pt x="202" y="363"/>
                </a:lnTo>
                <a:lnTo>
                  <a:pt x="202" y="363"/>
                </a:lnTo>
                <a:lnTo>
                  <a:pt x="200" y="363"/>
                </a:lnTo>
                <a:lnTo>
                  <a:pt x="200" y="364"/>
                </a:lnTo>
                <a:lnTo>
                  <a:pt x="198" y="364"/>
                </a:lnTo>
                <a:lnTo>
                  <a:pt x="196" y="366"/>
                </a:lnTo>
                <a:lnTo>
                  <a:pt x="195" y="366"/>
                </a:lnTo>
                <a:lnTo>
                  <a:pt x="195" y="368"/>
                </a:lnTo>
                <a:lnTo>
                  <a:pt x="193" y="368"/>
                </a:lnTo>
                <a:lnTo>
                  <a:pt x="193" y="370"/>
                </a:lnTo>
                <a:lnTo>
                  <a:pt x="193" y="371"/>
                </a:lnTo>
                <a:lnTo>
                  <a:pt x="193" y="373"/>
                </a:lnTo>
                <a:lnTo>
                  <a:pt x="193" y="375"/>
                </a:lnTo>
                <a:lnTo>
                  <a:pt x="191" y="376"/>
                </a:lnTo>
                <a:lnTo>
                  <a:pt x="191" y="378"/>
                </a:lnTo>
                <a:lnTo>
                  <a:pt x="190" y="378"/>
                </a:lnTo>
                <a:lnTo>
                  <a:pt x="190" y="378"/>
                </a:lnTo>
                <a:lnTo>
                  <a:pt x="190" y="380"/>
                </a:lnTo>
                <a:lnTo>
                  <a:pt x="190" y="382"/>
                </a:lnTo>
                <a:lnTo>
                  <a:pt x="190" y="383"/>
                </a:lnTo>
                <a:lnTo>
                  <a:pt x="190" y="385"/>
                </a:lnTo>
                <a:lnTo>
                  <a:pt x="188" y="385"/>
                </a:lnTo>
                <a:lnTo>
                  <a:pt x="188" y="385"/>
                </a:lnTo>
                <a:lnTo>
                  <a:pt x="184" y="385"/>
                </a:lnTo>
                <a:lnTo>
                  <a:pt x="183" y="385"/>
                </a:lnTo>
                <a:lnTo>
                  <a:pt x="181" y="385"/>
                </a:lnTo>
                <a:lnTo>
                  <a:pt x="179" y="385"/>
                </a:lnTo>
                <a:lnTo>
                  <a:pt x="176" y="385"/>
                </a:lnTo>
                <a:lnTo>
                  <a:pt x="172" y="385"/>
                </a:lnTo>
                <a:lnTo>
                  <a:pt x="171" y="385"/>
                </a:lnTo>
                <a:lnTo>
                  <a:pt x="165" y="385"/>
                </a:lnTo>
                <a:lnTo>
                  <a:pt x="162" y="383"/>
                </a:lnTo>
                <a:lnTo>
                  <a:pt x="159" y="383"/>
                </a:lnTo>
                <a:lnTo>
                  <a:pt x="157" y="383"/>
                </a:lnTo>
                <a:lnTo>
                  <a:pt x="155" y="383"/>
                </a:lnTo>
                <a:lnTo>
                  <a:pt x="150" y="383"/>
                </a:lnTo>
                <a:lnTo>
                  <a:pt x="148" y="383"/>
                </a:lnTo>
                <a:lnTo>
                  <a:pt x="147" y="383"/>
                </a:lnTo>
                <a:lnTo>
                  <a:pt x="145" y="383"/>
                </a:lnTo>
                <a:lnTo>
                  <a:pt x="143" y="383"/>
                </a:lnTo>
                <a:lnTo>
                  <a:pt x="141" y="383"/>
                </a:lnTo>
                <a:lnTo>
                  <a:pt x="138" y="383"/>
                </a:lnTo>
                <a:lnTo>
                  <a:pt x="136" y="383"/>
                </a:lnTo>
                <a:lnTo>
                  <a:pt x="131" y="382"/>
                </a:lnTo>
                <a:lnTo>
                  <a:pt x="128" y="382"/>
                </a:lnTo>
                <a:lnTo>
                  <a:pt x="126" y="382"/>
                </a:lnTo>
                <a:lnTo>
                  <a:pt x="124" y="382"/>
                </a:lnTo>
                <a:lnTo>
                  <a:pt x="121" y="382"/>
                </a:lnTo>
                <a:lnTo>
                  <a:pt x="117" y="382"/>
                </a:lnTo>
                <a:lnTo>
                  <a:pt x="112" y="382"/>
                </a:lnTo>
                <a:lnTo>
                  <a:pt x="109" y="382"/>
                </a:lnTo>
                <a:lnTo>
                  <a:pt x="107" y="382"/>
                </a:lnTo>
                <a:lnTo>
                  <a:pt x="98" y="380"/>
                </a:lnTo>
                <a:lnTo>
                  <a:pt x="97" y="380"/>
                </a:lnTo>
                <a:lnTo>
                  <a:pt x="92" y="380"/>
                </a:lnTo>
                <a:lnTo>
                  <a:pt x="85" y="380"/>
                </a:lnTo>
                <a:lnTo>
                  <a:pt x="83" y="380"/>
                </a:lnTo>
                <a:lnTo>
                  <a:pt x="81" y="380"/>
                </a:lnTo>
                <a:lnTo>
                  <a:pt x="76" y="380"/>
                </a:lnTo>
                <a:lnTo>
                  <a:pt x="74" y="380"/>
                </a:lnTo>
                <a:lnTo>
                  <a:pt x="69" y="380"/>
                </a:lnTo>
                <a:lnTo>
                  <a:pt x="69" y="378"/>
                </a:lnTo>
                <a:lnTo>
                  <a:pt x="71" y="378"/>
                </a:lnTo>
                <a:lnTo>
                  <a:pt x="71" y="378"/>
                </a:lnTo>
                <a:lnTo>
                  <a:pt x="71" y="376"/>
                </a:lnTo>
                <a:lnTo>
                  <a:pt x="73" y="376"/>
                </a:lnTo>
                <a:lnTo>
                  <a:pt x="73" y="375"/>
                </a:lnTo>
                <a:lnTo>
                  <a:pt x="74" y="375"/>
                </a:lnTo>
                <a:lnTo>
                  <a:pt x="76" y="375"/>
                </a:lnTo>
                <a:lnTo>
                  <a:pt x="78" y="375"/>
                </a:lnTo>
                <a:lnTo>
                  <a:pt x="79" y="375"/>
                </a:lnTo>
                <a:lnTo>
                  <a:pt x="81" y="375"/>
                </a:lnTo>
                <a:lnTo>
                  <a:pt x="81" y="373"/>
                </a:lnTo>
                <a:lnTo>
                  <a:pt x="81" y="373"/>
                </a:lnTo>
                <a:lnTo>
                  <a:pt x="83" y="373"/>
                </a:lnTo>
                <a:lnTo>
                  <a:pt x="83" y="371"/>
                </a:lnTo>
                <a:lnTo>
                  <a:pt x="85" y="371"/>
                </a:lnTo>
                <a:lnTo>
                  <a:pt x="85" y="370"/>
                </a:lnTo>
                <a:lnTo>
                  <a:pt x="86" y="370"/>
                </a:lnTo>
                <a:lnTo>
                  <a:pt x="86" y="368"/>
                </a:lnTo>
                <a:lnTo>
                  <a:pt x="88" y="368"/>
                </a:lnTo>
                <a:lnTo>
                  <a:pt x="88" y="366"/>
                </a:lnTo>
                <a:lnTo>
                  <a:pt x="88" y="364"/>
                </a:lnTo>
                <a:lnTo>
                  <a:pt x="88" y="363"/>
                </a:lnTo>
                <a:lnTo>
                  <a:pt x="90" y="363"/>
                </a:lnTo>
                <a:lnTo>
                  <a:pt x="88" y="363"/>
                </a:lnTo>
                <a:lnTo>
                  <a:pt x="88" y="363"/>
                </a:lnTo>
                <a:lnTo>
                  <a:pt x="86" y="361"/>
                </a:lnTo>
                <a:lnTo>
                  <a:pt x="86" y="359"/>
                </a:lnTo>
                <a:lnTo>
                  <a:pt x="85" y="359"/>
                </a:lnTo>
                <a:lnTo>
                  <a:pt x="85" y="357"/>
                </a:lnTo>
                <a:lnTo>
                  <a:pt x="81" y="357"/>
                </a:lnTo>
                <a:lnTo>
                  <a:pt x="81" y="356"/>
                </a:lnTo>
                <a:lnTo>
                  <a:pt x="81" y="356"/>
                </a:lnTo>
                <a:lnTo>
                  <a:pt x="79" y="356"/>
                </a:lnTo>
                <a:lnTo>
                  <a:pt x="78" y="356"/>
                </a:lnTo>
                <a:lnTo>
                  <a:pt x="76" y="354"/>
                </a:lnTo>
                <a:lnTo>
                  <a:pt x="74" y="352"/>
                </a:lnTo>
                <a:lnTo>
                  <a:pt x="73" y="352"/>
                </a:lnTo>
                <a:lnTo>
                  <a:pt x="73" y="354"/>
                </a:lnTo>
                <a:lnTo>
                  <a:pt x="71" y="354"/>
                </a:lnTo>
                <a:lnTo>
                  <a:pt x="71" y="356"/>
                </a:lnTo>
                <a:lnTo>
                  <a:pt x="69" y="356"/>
                </a:lnTo>
                <a:lnTo>
                  <a:pt x="69" y="357"/>
                </a:lnTo>
                <a:lnTo>
                  <a:pt x="69" y="359"/>
                </a:lnTo>
                <a:lnTo>
                  <a:pt x="67" y="359"/>
                </a:lnTo>
                <a:lnTo>
                  <a:pt x="67" y="361"/>
                </a:lnTo>
                <a:lnTo>
                  <a:pt x="66" y="363"/>
                </a:lnTo>
                <a:lnTo>
                  <a:pt x="66" y="363"/>
                </a:lnTo>
                <a:lnTo>
                  <a:pt x="66" y="366"/>
                </a:lnTo>
                <a:lnTo>
                  <a:pt x="66" y="368"/>
                </a:lnTo>
                <a:lnTo>
                  <a:pt x="64" y="370"/>
                </a:lnTo>
                <a:lnTo>
                  <a:pt x="64" y="371"/>
                </a:lnTo>
                <a:lnTo>
                  <a:pt x="62" y="373"/>
                </a:lnTo>
                <a:lnTo>
                  <a:pt x="61" y="375"/>
                </a:lnTo>
                <a:lnTo>
                  <a:pt x="59" y="378"/>
                </a:lnTo>
                <a:lnTo>
                  <a:pt x="59" y="378"/>
                </a:lnTo>
                <a:lnTo>
                  <a:pt x="57" y="380"/>
                </a:lnTo>
                <a:lnTo>
                  <a:pt x="57" y="382"/>
                </a:lnTo>
                <a:lnTo>
                  <a:pt x="57" y="383"/>
                </a:lnTo>
                <a:lnTo>
                  <a:pt x="55" y="385"/>
                </a:lnTo>
                <a:lnTo>
                  <a:pt x="54" y="387"/>
                </a:lnTo>
                <a:lnTo>
                  <a:pt x="52" y="388"/>
                </a:lnTo>
                <a:lnTo>
                  <a:pt x="50" y="388"/>
                </a:lnTo>
                <a:lnTo>
                  <a:pt x="49" y="388"/>
                </a:lnTo>
                <a:lnTo>
                  <a:pt x="43" y="388"/>
                </a:lnTo>
                <a:lnTo>
                  <a:pt x="42" y="387"/>
                </a:lnTo>
                <a:lnTo>
                  <a:pt x="40" y="387"/>
                </a:lnTo>
                <a:lnTo>
                  <a:pt x="38" y="385"/>
                </a:lnTo>
                <a:lnTo>
                  <a:pt x="36" y="385"/>
                </a:lnTo>
                <a:lnTo>
                  <a:pt x="36" y="383"/>
                </a:lnTo>
                <a:lnTo>
                  <a:pt x="36" y="382"/>
                </a:lnTo>
                <a:lnTo>
                  <a:pt x="35" y="380"/>
                </a:lnTo>
                <a:lnTo>
                  <a:pt x="35" y="378"/>
                </a:lnTo>
                <a:lnTo>
                  <a:pt x="35" y="378"/>
                </a:lnTo>
                <a:lnTo>
                  <a:pt x="36" y="375"/>
                </a:lnTo>
                <a:lnTo>
                  <a:pt x="36" y="373"/>
                </a:lnTo>
                <a:lnTo>
                  <a:pt x="36" y="373"/>
                </a:lnTo>
                <a:lnTo>
                  <a:pt x="36" y="371"/>
                </a:lnTo>
                <a:lnTo>
                  <a:pt x="38" y="371"/>
                </a:lnTo>
                <a:lnTo>
                  <a:pt x="40" y="370"/>
                </a:lnTo>
                <a:lnTo>
                  <a:pt x="42" y="370"/>
                </a:lnTo>
                <a:lnTo>
                  <a:pt x="43" y="370"/>
                </a:lnTo>
                <a:lnTo>
                  <a:pt x="45" y="370"/>
                </a:lnTo>
                <a:lnTo>
                  <a:pt x="47" y="370"/>
                </a:lnTo>
                <a:lnTo>
                  <a:pt x="49" y="370"/>
                </a:lnTo>
                <a:lnTo>
                  <a:pt x="50" y="370"/>
                </a:lnTo>
                <a:lnTo>
                  <a:pt x="52" y="370"/>
                </a:lnTo>
                <a:lnTo>
                  <a:pt x="52" y="370"/>
                </a:lnTo>
                <a:lnTo>
                  <a:pt x="54" y="370"/>
                </a:lnTo>
                <a:lnTo>
                  <a:pt x="55" y="370"/>
                </a:lnTo>
                <a:lnTo>
                  <a:pt x="57" y="370"/>
                </a:lnTo>
                <a:lnTo>
                  <a:pt x="57" y="368"/>
                </a:lnTo>
                <a:lnTo>
                  <a:pt x="57" y="366"/>
                </a:lnTo>
                <a:lnTo>
                  <a:pt x="57" y="364"/>
                </a:lnTo>
                <a:lnTo>
                  <a:pt x="57" y="363"/>
                </a:lnTo>
                <a:lnTo>
                  <a:pt x="57" y="363"/>
                </a:lnTo>
                <a:lnTo>
                  <a:pt x="55" y="363"/>
                </a:lnTo>
                <a:lnTo>
                  <a:pt x="54" y="363"/>
                </a:lnTo>
                <a:lnTo>
                  <a:pt x="52" y="363"/>
                </a:lnTo>
                <a:lnTo>
                  <a:pt x="52" y="363"/>
                </a:lnTo>
                <a:lnTo>
                  <a:pt x="50" y="363"/>
                </a:lnTo>
                <a:lnTo>
                  <a:pt x="49" y="363"/>
                </a:lnTo>
                <a:lnTo>
                  <a:pt x="47" y="363"/>
                </a:lnTo>
                <a:lnTo>
                  <a:pt x="45" y="361"/>
                </a:lnTo>
                <a:lnTo>
                  <a:pt x="43" y="359"/>
                </a:lnTo>
                <a:lnTo>
                  <a:pt x="43" y="356"/>
                </a:lnTo>
                <a:lnTo>
                  <a:pt x="42" y="354"/>
                </a:lnTo>
                <a:lnTo>
                  <a:pt x="42" y="352"/>
                </a:lnTo>
                <a:lnTo>
                  <a:pt x="40" y="349"/>
                </a:lnTo>
                <a:lnTo>
                  <a:pt x="38" y="349"/>
                </a:lnTo>
                <a:lnTo>
                  <a:pt x="38" y="347"/>
                </a:lnTo>
                <a:lnTo>
                  <a:pt x="36" y="345"/>
                </a:lnTo>
                <a:lnTo>
                  <a:pt x="36" y="344"/>
                </a:lnTo>
                <a:lnTo>
                  <a:pt x="36" y="342"/>
                </a:lnTo>
                <a:lnTo>
                  <a:pt x="33" y="340"/>
                </a:lnTo>
                <a:lnTo>
                  <a:pt x="31" y="340"/>
                </a:lnTo>
                <a:lnTo>
                  <a:pt x="31" y="339"/>
                </a:lnTo>
                <a:lnTo>
                  <a:pt x="30" y="339"/>
                </a:lnTo>
                <a:lnTo>
                  <a:pt x="28" y="337"/>
                </a:lnTo>
                <a:lnTo>
                  <a:pt x="28" y="335"/>
                </a:lnTo>
                <a:lnTo>
                  <a:pt x="26" y="335"/>
                </a:lnTo>
                <a:lnTo>
                  <a:pt x="26" y="333"/>
                </a:lnTo>
                <a:lnTo>
                  <a:pt x="26" y="333"/>
                </a:lnTo>
                <a:lnTo>
                  <a:pt x="26" y="332"/>
                </a:lnTo>
                <a:lnTo>
                  <a:pt x="24" y="332"/>
                </a:lnTo>
                <a:lnTo>
                  <a:pt x="24" y="330"/>
                </a:lnTo>
                <a:lnTo>
                  <a:pt x="24" y="328"/>
                </a:lnTo>
                <a:lnTo>
                  <a:pt x="23" y="328"/>
                </a:lnTo>
                <a:lnTo>
                  <a:pt x="23" y="327"/>
                </a:lnTo>
                <a:lnTo>
                  <a:pt x="21" y="325"/>
                </a:lnTo>
                <a:lnTo>
                  <a:pt x="21" y="325"/>
                </a:lnTo>
                <a:lnTo>
                  <a:pt x="21" y="323"/>
                </a:lnTo>
                <a:lnTo>
                  <a:pt x="19" y="323"/>
                </a:lnTo>
                <a:lnTo>
                  <a:pt x="18" y="323"/>
                </a:lnTo>
                <a:lnTo>
                  <a:pt x="16" y="323"/>
                </a:lnTo>
                <a:lnTo>
                  <a:pt x="16" y="325"/>
                </a:lnTo>
                <a:lnTo>
                  <a:pt x="14" y="325"/>
                </a:lnTo>
                <a:lnTo>
                  <a:pt x="12" y="323"/>
                </a:lnTo>
                <a:lnTo>
                  <a:pt x="11" y="325"/>
                </a:lnTo>
                <a:lnTo>
                  <a:pt x="9" y="325"/>
                </a:lnTo>
                <a:lnTo>
                  <a:pt x="7" y="325"/>
                </a:lnTo>
                <a:lnTo>
                  <a:pt x="7" y="327"/>
                </a:lnTo>
                <a:lnTo>
                  <a:pt x="6" y="327"/>
                </a:lnTo>
                <a:lnTo>
                  <a:pt x="6" y="327"/>
                </a:lnTo>
                <a:lnTo>
                  <a:pt x="4" y="328"/>
                </a:lnTo>
                <a:lnTo>
                  <a:pt x="2" y="330"/>
                </a:lnTo>
                <a:lnTo>
                  <a:pt x="2" y="332"/>
                </a:lnTo>
                <a:lnTo>
                  <a:pt x="0" y="332"/>
                </a:lnTo>
                <a:lnTo>
                  <a:pt x="0" y="325"/>
                </a:lnTo>
                <a:lnTo>
                  <a:pt x="0" y="323"/>
                </a:lnTo>
                <a:lnTo>
                  <a:pt x="0" y="320"/>
                </a:lnTo>
                <a:lnTo>
                  <a:pt x="2" y="320"/>
                </a:lnTo>
                <a:lnTo>
                  <a:pt x="2" y="318"/>
                </a:lnTo>
                <a:lnTo>
                  <a:pt x="2" y="304"/>
                </a:lnTo>
                <a:lnTo>
                  <a:pt x="2" y="301"/>
                </a:lnTo>
                <a:lnTo>
                  <a:pt x="2" y="299"/>
                </a:lnTo>
                <a:lnTo>
                  <a:pt x="2" y="297"/>
                </a:lnTo>
                <a:lnTo>
                  <a:pt x="2" y="289"/>
                </a:lnTo>
                <a:lnTo>
                  <a:pt x="2" y="280"/>
                </a:lnTo>
                <a:lnTo>
                  <a:pt x="4" y="270"/>
                </a:lnTo>
                <a:lnTo>
                  <a:pt x="4" y="266"/>
                </a:lnTo>
                <a:lnTo>
                  <a:pt x="4" y="265"/>
                </a:lnTo>
                <a:lnTo>
                  <a:pt x="4" y="261"/>
                </a:lnTo>
                <a:lnTo>
                  <a:pt x="4" y="258"/>
                </a:lnTo>
                <a:lnTo>
                  <a:pt x="4" y="258"/>
                </a:lnTo>
                <a:lnTo>
                  <a:pt x="4" y="254"/>
                </a:lnTo>
                <a:lnTo>
                  <a:pt x="4" y="244"/>
                </a:lnTo>
                <a:lnTo>
                  <a:pt x="4" y="242"/>
                </a:lnTo>
                <a:lnTo>
                  <a:pt x="4" y="240"/>
                </a:lnTo>
                <a:lnTo>
                  <a:pt x="4" y="239"/>
                </a:lnTo>
                <a:lnTo>
                  <a:pt x="6" y="237"/>
                </a:lnTo>
                <a:lnTo>
                  <a:pt x="6" y="228"/>
                </a:lnTo>
                <a:lnTo>
                  <a:pt x="6" y="225"/>
                </a:lnTo>
                <a:lnTo>
                  <a:pt x="6" y="218"/>
                </a:lnTo>
                <a:lnTo>
                  <a:pt x="6" y="216"/>
                </a:lnTo>
                <a:lnTo>
                  <a:pt x="6" y="206"/>
                </a:lnTo>
                <a:lnTo>
                  <a:pt x="6" y="203"/>
                </a:lnTo>
                <a:lnTo>
                  <a:pt x="6" y="197"/>
                </a:lnTo>
                <a:lnTo>
                  <a:pt x="6" y="192"/>
                </a:lnTo>
                <a:lnTo>
                  <a:pt x="4" y="192"/>
                </a:lnTo>
                <a:lnTo>
                  <a:pt x="6" y="192"/>
                </a:lnTo>
                <a:lnTo>
                  <a:pt x="6" y="191"/>
                </a:lnTo>
                <a:lnTo>
                  <a:pt x="6" y="184"/>
                </a:lnTo>
                <a:lnTo>
                  <a:pt x="6" y="179"/>
                </a:lnTo>
                <a:lnTo>
                  <a:pt x="6" y="173"/>
                </a:lnTo>
                <a:lnTo>
                  <a:pt x="6" y="161"/>
                </a:lnTo>
                <a:lnTo>
                  <a:pt x="6" y="153"/>
                </a:lnTo>
                <a:lnTo>
                  <a:pt x="6" y="151"/>
                </a:lnTo>
                <a:lnTo>
                  <a:pt x="6" y="149"/>
                </a:lnTo>
                <a:lnTo>
                  <a:pt x="6" y="148"/>
                </a:lnTo>
                <a:lnTo>
                  <a:pt x="6" y="146"/>
                </a:lnTo>
                <a:lnTo>
                  <a:pt x="6" y="141"/>
                </a:lnTo>
                <a:lnTo>
                  <a:pt x="6" y="139"/>
                </a:lnTo>
                <a:lnTo>
                  <a:pt x="6" y="137"/>
                </a:lnTo>
                <a:lnTo>
                  <a:pt x="6" y="130"/>
                </a:lnTo>
                <a:lnTo>
                  <a:pt x="6" y="129"/>
                </a:lnTo>
                <a:lnTo>
                  <a:pt x="6" y="127"/>
                </a:lnTo>
                <a:lnTo>
                  <a:pt x="6" y="125"/>
                </a:lnTo>
                <a:lnTo>
                  <a:pt x="6" y="124"/>
                </a:lnTo>
                <a:lnTo>
                  <a:pt x="6" y="122"/>
                </a:lnTo>
                <a:lnTo>
                  <a:pt x="7" y="120"/>
                </a:lnTo>
                <a:lnTo>
                  <a:pt x="7" y="118"/>
                </a:lnTo>
                <a:lnTo>
                  <a:pt x="7" y="113"/>
                </a:lnTo>
                <a:lnTo>
                  <a:pt x="7" y="111"/>
                </a:lnTo>
                <a:lnTo>
                  <a:pt x="7" y="110"/>
                </a:lnTo>
                <a:lnTo>
                  <a:pt x="7" y="105"/>
                </a:lnTo>
                <a:lnTo>
                  <a:pt x="7" y="101"/>
                </a:lnTo>
                <a:lnTo>
                  <a:pt x="7" y="98"/>
                </a:lnTo>
                <a:lnTo>
                  <a:pt x="7" y="96"/>
                </a:lnTo>
                <a:lnTo>
                  <a:pt x="7" y="93"/>
                </a:lnTo>
                <a:lnTo>
                  <a:pt x="7" y="93"/>
                </a:lnTo>
                <a:lnTo>
                  <a:pt x="7" y="91"/>
                </a:lnTo>
                <a:lnTo>
                  <a:pt x="7" y="86"/>
                </a:lnTo>
                <a:lnTo>
                  <a:pt x="7" y="77"/>
                </a:lnTo>
                <a:lnTo>
                  <a:pt x="7" y="75"/>
                </a:lnTo>
                <a:lnTo>
                  <a:pt x="9" y="72"/>
                </a:lnTo>
                <a:lnTo>
                  <a:pt x="9" y="70"/>
                </a:lnTo>
                <a:lnTo>
                  <a:pt x="9" y="65"/>
                </a:lnTo>
                <a:lnTo>
                  <a:pt x="9" y="60"/>
                </a:lnTo>
                <a:lnTo>
                  <a:pt x="9" y="55"/>
                </a:lnTo>
                <a:lnTo>
                  <a:pt x="9" y="51"/>
                </a:lnTo>
                <a:lnTo>
                  <a:pt x="9" y="48"/>
                </a:lnTo>
                <a:lnTo>
                  <a:pt x="9" y="48"/>
                </a:lnTo>
                <a:lnTo>
                  <a:pt x="9" y="46"/>
                </a:lnTo>
                <a:lnTo>
                  <a:pt x="9" y="44"/>
                </a:lnTo>
                <a:lnTo>
                  <a:pt x="9" y="41"/>
                </a:lnTo>
                <a:lnTo>
                  <a:pt x="9" y="39"/>
                </a:lnTo>
                <a:lnTo>
                  <a:pt x="9" y="37"/>
                </a:lnTo>
                <a:lnTo>
                  <a:pt x="9" y="36"/>
                </a:lnTo>
                <a:lnTo>
                  <a:pt x="9" y="34"/>
                </a:lnTo>
                <a:lnTo>
                  <a:pt x="9" y="32"/>
                </a:lnTo>
                <a:lnTo>
                  <a:pt x="11" y="32"/>
                </a:lnTo>
                <a:lnTo>
                  <a:pt x="11" y="32"/>
                </a:lnTo>
                <a:lnTo>
                  <a:pt x="11" y="29"/>
                </a:lnTo>
                <a:lnTo>
                  <a:pt x="11" y="27"/>
                </a:lnTo>
                <a:lnTo>
                  <a:pt x="11" y="25"/>
                </a:lnTo>
                <a:lnTo>
                  <a:pt x="11" y="22"/>
                </a:lnTo>
                <a:lnTo>
                  <a:pt x="11" y="20"/>
                </a:lnTo>
                <a:lnTo>
                  <a:pt x="11" y="17"/>
                </a:lnTo>
                <a:lnTo>
                  <a:pt x="11" y="13"/>
                </a:lnTo>
                <a:lnTo>
                  <a:pt x="11" y="5"/>
                </a:lnTo>
                <a:lnTo>
                  <a:pt x="11" y="1"/>
                </a:lnTo>
                <a:lnTo>
                  <a:pt x="11" y="1"/>
                </a:lnTo>
                <a:lnTo>
                  <a:pt x="11" y="0"/>
                </a:lnTo>
                <a:lnTo>
                  <a:pt x="19" y="0"/>
                </a:lnTo>
                <a:lnTo>
                  <a:pt x="21" y="0"/>
                </a:lnTo>
                <a:lnTo>
                  <a:pt x="21" y="0"/>
                </a:lnTo>
                <a:lnTo>
                  <a:pt x="23" y="0"/>
                </a:lnTo>
                <a:lnTo>
                  <a:pt x="26" y="1"/>
                </a:lnTo>
                <a:lnTo>
                  <a:pt x="33" y="1"/>
                </a:lnTo>
                <a:lnTo>
                  <a:pt x="35" y="1"/>
                </a:lnTo>
                <a:lnTo>
                  <a:pt x="36" y="1"/>
                </a:lnTo>
                <a:lnTo>
                  <a:pt x="38" y="1"/>
                </a:lnTo>
                <a:lnTo>
                  <a:pt x="43" y="1"/>
                </a:lnTo>
                <a:lnTo>
                  <a:pt x="49" y="1"/>
                </a:lnTo>
                <a:lnTo>
                  <a:pt x="50" y="1"/>
                </a:lnTo>
                <a:lnTo>
                  <a:pt x="52" y="1"/>
                </a:lnTo>
                <a:lnTo>
                  <a:pt x="54" y="1"/>
                </a:lnTo>
                <a:lnTo>
                  <a:pt x="57" y="1"/>
                </a:lnTo>
                <a:lnTo>
                  <a:pt x="59" y="1"/>
                </a:lnTo>
                <a:lnTo>
                  <a:pt x="61" y="1"/>
                </a:lnTo>
                <a:lnTo>
                  <a:pt x="62" y="3"/>
                </a:lnTo>
                <a:lnTo>
                  <a:pt x="64" y="3"/>
                </a:lnTo>
                <a:lnTo>
                  <a:pt x="67" y="3"/>
                </a:lnTo>
                <a:lnTo>
                  <a:pt x="71" y="3"/>
                </a:lnTo>
                <a:lnTo>
                  <a:pt x="73" y="3"/>
                </a:lnTo>
                <a:lnTo>
                  <a:pt x="76" y="3"/>
                </a:lnTo>
                <a:lnTo>
                  <a:pt x="78" y="3"/>
                </a:lnTo>
                <a:lnTo>
                  <a:pt x="86" y="3"/>
                </a:lnTo>
                <a:lnTo>
                  <a:pt x="86" y="5"/>
                </a:lnTo>
                <a:lnTo>
                  <a:pt x="88" y="5"/>
                </a:lnTo>
                <a:lnTo>
                  <a:pt x="92" y="5"/>
                </a:lnTo>
                <a:lnTo>
                  <a:pt x="97" y="5"/>
                </a:lnTo>
                <a:lnTo>
                  <a:pt x="98" y="5"/>
                </a:lnTo>
                <a:lnTo>
                  <a:pt x="102" y="5"/>
                </a:lnTo>
                <a:lnTo>
                  <a:pt x="104" y="5"/>
                </a:lnTo>
                <a:lnTo>
                  <a:pt x="112" y="5"/>
                </a:lnTo>
                <a:lnTo>
                  <a:pt x="114" y="5"/>
                </a:lnTo>
                <a:lnTo>
                  <a:pt x="122" y="5"/>
                </a:lnTo>
                <a:lnTo>
                  <a:pt x="126" y="5"/>
                </a:lnTo>
                <a:lnTo>
                  <a:pt x="126" y="5"/>
                </a:lnTo>
                <a:lnTo>
                  <a:pt x="131" y="5"/>
                </a:lnTo>
                <a:lnTo>
                  <a:pt x="133" y="5"/>
                </a:lnTo>
                <a:lnTo>
                  <a:pt x="138" y="5"/>
                </a:lnTo>
                <a:lnTo>
                  <a:pt x="140" y="5"/>
                </a:lnTo>
                <a:lnTo>
                  <a:pt x="141" y="5"/>
                </a:lnTo>
                <a:lnTo>
                  <a:pt x="141" y="5"/>
                </a:lnTo>
                <a:lnTo>
                  <a:pt x="143" y="5"/>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6" name="Freeform 194"/>
          <p:cNvSpPr>
            <a:spLocks/>
          </p:cNvSpPr>
          <p:nvPr/>
        </p:nvSpPr>
        <p:spPr bwMode="auto">
          <a:xfrm>
            <a:off x="5241133" y="3339703"/>
            <a:ext cx="335756" cy="434579"/>
          </a:xfrm>
          <a:custGeom>
            <a:avLst/>
            <a:gdLst/>
            <a:ahLst/>
            <a:cxnLst>
              <a:cxn ang="0">
                <a:pos x="276" y="17"/>
              </a:cxn>
              <a:cxn ang="0">
                <a:pos x="276" y="31"/>
              </a:cxn>
              <a:cxn ang="0">
                <a:pos x="276" y="71"/>
              </a:cxn>
              <a:cxn ang="0">
                <a:pos x="276" y="86"/>
              </a:cxn>
              <a:cxn ang="0">
                <a:pos x="274" y="119"/>
              </a:cxn>
              <a:cxn ang="0">
                <a:pos x="274" y="138"/>
              </a:cxn>
              <a:cxn ang="0">
                <a:pos x="272" y="169"/>
              </a:cxn>
              <a:cxn ang="0">
                <a:pos x="272" y="200"/>
              </a:cxn>
              <a:cxn ang="0">
                <a:pos x="270" y="217"/>
              </a:cxn>
              <a:cxn ang="0">
                <a:pos x="270" y="229"/>
              </a:cxn>
              <a:cxn ang="0">
                <a:pos x="269" y="241"/>
              </a:cxn>
              <a:cxn ang="0">
                <a:pos x="269" y="263"/>
              </a:cxn>
              <a:cxn ang="0">
                <a:pos x="282" y="268"/>
              </a:cxn>
              <a:cxn ang="0">
                <a:pos x="281" y="305"/>
              </a:cxn>
              <a:cxn ang="0">
                <a:pos x="279" y="323"/>
              </a:cxn>
              <a:cxn ang="0">
                <a:pos x="277" y="349"/>
              </a:cxn>
              <a:cxn ang="0">
                <a:pos x="260" y="365"/>
              </a:cxn>
              <a:cxn ang="0">
                <a:pos x="214" y="363"/>
              </a:cxn>
              <a:cxn ang="0">
                <a:pos x="195" y="363"/>
              </a:cxn>
              <a:cxn ang="0">
                <a:pos x="171" y="361"/>
              </a:cxn>
              <a:cxn ang="0">
                <a:pos x="148" y="361"/>
              </a:cxn>
              <a:cxn ang="0">
                <a:pos x="121" y="360"/>
              </a:cxn>
              <a:cxn ang="0">
                <a:pos x="100" y="360"/>
              </a:cxn>
              <a:cxn ang="0">
                <a:pos x="90" y="358"/>
              </a:cxn>
              <a:cxn ang="0">
                <a:pos x="55" y="356"/>
              </a:cxn>
              <a:cxn ang="0">
                <a:pos x="43" y="356"/>
              </a:cxn>
              <a:cxn ang="0">
                <a:pos x="16" y="354"/>
              </a:cxn>
              <a:cxn ang="0">
                <a:pos x="12" y="348"/>
              </a:cxn>
              <a:cxn ang="0">
                <a:pos x="12" y="329"/>
              </a:cxn>
              <a:cxn ang="0">
                <a:pos x="14" y="306"/>
              </a:cxn>
              <a:cxn ang="0">
                <a:pos x="14" y="296"/>
              </a:cxn>
              <a:cxn ang="0">
                <a:pos x="16" y="265"/>
              </a:cxn>
              <a:cxn ang="0">
                <a:pos x="5" y="256"/>
              </a:cxn>
              <a:cxn ang="0">
                <a:pos x="0" y="251"/>
              </a:cxn>
              <a:cxn ang="0">
                <a:pos x="2" y="229"/>
              </a:cxn>
              <a:cxn ang="0">
                <a:pos x="2" y="205"/>
              </a:cxn>
              <a:cxn ang="0">
                <a:pos x="4" y="193"/>
              </a:cxn>
              <a:cxn ang="0">
                <a:pos x="4" y="167"/>
              </a:cxn>
              <a:cxn ang="0">
                <a:pos x="4" y="146"/>
              </a:cxn>
              <a:cxn ang="0">
                <a:pos x="5" y="120"/>
              </a:cxn>
              <a:cxn ang="0">
                <a:pos x="7" y="95"/>
              </a:cxn>
              <a:cxn ang="0">
                <a:pos x="7" y="81"/>
              </a:cxn>
              <a:cxn ang="0">
                <a:pos x="7" y="62"/>
              </a:cxn>
              <a:cxn ang="0">
                <a:pos x="5" y="48"/>
              </a:cxn>
              <a:cxn ang="0">
                <a:pos x="7" y="24"/>
              </a:cxn>
              <a:cxn ang="0">
                <a:pos x="18" y="17"/>
              </a:cxn>
              <a:cxn ang="0">
                <a:pos x="45" y="17"/>
              </a:cxn>
              <a:cxn ang="0">
                <a:pos x="59" y="17"/>
              </a:cxn>
              <a:cxn ang="0">
                <a:pos x="88" y="19"/>
              </a:cxn>
              <a:cxn ang="0">
                <a:pos x="107" y="21"/>
              </a:cxn>
              <a:cxn ang="0">
                <a:pos x="122" y="21"/>
              </a:cxn>
              <a:cxn ang="0">
                <a:pos x="141" y="19"/>
              </a:cxn>
              <a:cxn ang="0">
                <a:pos x="147" y="0"/>
              </a:cxn>
              <a:cxn ang="0">
                <a:pos x="169" y="0"/>
              </a:cxn>
              <a:cxn ang="0">
                <a:pos x="198" y="2"/>
              </a:cxn>
              <a:cxn ang="0">
                <a:pos x="220" y="2"/>
              </a:cxn>
              <a:cxn ang="0">
                <a:pos x="239" y="2"/>
              </a:cxn>
              <a:cxn ang="0">
                <a:pos x="258" y="2"/>
              </a:cxn>
              <a:cxn ang="0">
                <a:pos x="276" y="4"/>
              </a:cxn>
            </a:cxnLst>
            <a:rect l="0" t="0" r="r" b="b"/>
            <a:pathLst>
              <a:path w="282" h="365">
                <a:moveTo>
                  <a:pt x="276" y="4"/>
                </a:moveTo>
                <a:lnTo>
                  <a:pt x="276" y="5"/>
                </a:lnTo>
                <a:lnTo>
                  <a:pt x="276" y="7"/>
                </a:lnTo>
                <a:lnTo>
                  <a:pt x="276" y="9"/>
                </a:lnTo>
                <a:lnTo>
                  <a:pt x="276" y="10"/>
                </a:lnTo>
                <a:lnTo>
                  <a:pt x="276" y="17"/>
                </a:lnTo>
                <a:lnTo>
                  <a:pt x="276" y="19"/>
                </a:lnTo>
                <a:lnTo>
                  <a:pt x="276" y="21"/>
                </a:lnTo>
                <a:lnTo>
                  <a:pt x="276" y="26"/>
                </a:lnTo>
                <a:lnTo>
                  <a:pt x="276" y="28"/>
                </a:lnTo>
                <a:lnTo>
                  <a:pt x="276" y="29"/>
                </a:lnTo>
                <a:lnTo>
                  <a:pt x="276" y="31"/>
                </a:lnTo>
                <a:lnTo>
                  <a:pt x="276" y="33"/>
                </a:lnTo>
                <a:lnTo>
                  <a:pt x="276" y="41"/>
                </a:lnTo>
                <a:lnTo>
                  <a:pt x="276" y="53"/>
                </a:lnTo>
                <a:lnTo>
                  <a:pt x="276" y="59"/>
                </a:lnTo>
                <a:lnTo>
                  <a:pt x="276" y="64"/>
                </a:lnTo>
                <a:lnTo>
                  <a:pt x="276" y="71"/>
                </a:lnTo>
                <a:lnTo>
                  <a:pt x="276" y="72"/>
                </a:lnTo>
                <a:lnTo>
                  <a:pt x="274" y="72"/>
                </a:lnTo>
                <a:lnTo>
                  <a:pt x="276" y="72"/>
                </a:lnTo>
                <a:lnTo>
                  <a:pt x="276" y="77"/>
                </a:lnTo>
                <a:lnTo>
                  <a:pt x="276" y="83"/>
                </a:lnTo>
                <a:lnTo>
                  <a:pt x="276" y="86"/>
                </a:lnTo>
                <a:lnTo>
                  <a:pt x="276" y="96"/>
                </a:lnTo>
                <a:lnTo>
                  <a:pt x="276" y="98"/>
                </a:lnTo>
                <a:lnTo>
                  <a:pt x="276" y="105"/>
                </a:lnTo>
                <a:lnTo>
                  <a:pt x="276" y="108"/>
                </a:lnTo>
                <a:lnTo>
                  <a:pt x="276" y="117"/>
                </a:lnTo>
                <a:lnTo>
                  <a:pt x="274" y="119"/>
                </a:lnTo>
                <a:lnTo>
                  <a:pt x="274" y="120"/>
                </a:lnTo>
                <a:lnTo>
                  <a:pt x="274" y="122"/>
                </a:lnTo>
                <a:lnTo>
                  <a:pt x="274" y="124"/>
                </a:lnTo>
                <a:lnTo>
                  <a:pt x="274" y="134"/>
                </a:lnTo>
                <a:lnTo>
                  <a:pt x="274" y="138"/>
                </a:lnTo>
                <a:lnTo>
                  <a:pt x="274" y="138"/>
                </a:lnTo>
                <a:lnTo>
                  <a:pt x="274" y="141"/>
                </a:lnTo>
                <a:lnTo>
                  <a:pt x="274" y="145"/>
                </a:lnTo>
                <a:lnTo>
                  <a:pt x="274" y="146"/>
                </a:lnTo>
                <a:lnTo>
                  <a:pt x="274" y="150"/>
                </a:lnTo>
                <a:lnTo>
                  <a:pt x="272" y="160"/>
                </a:lnTo>
                <a:lnTo>
                  <a:pt x="272" y="169"/>
                </a:lnTo>
                <a:lnTo>
                  <a:pt x="272" y="177"/>
                </a:lnTo>
                <a:lnTo>
                  <a:pt x="272" y="179"/>
                </a:lnTo>
                <a:lnTo>
                  <a:pt x="272" y="181"/>
                </a:lnTo>
                <a:lnTo>
                  <a:pt x="272" y="184"/>
                </a:lnTo>
                <a:lnTo>
                  <a:pt x="272" y="198"/>
                </a:lnTo>
                <a:lnTo>
                  <a:pt x="272" y="200"/>
                </a:lnTo>
                <a:lnTo>
                  <a:pt x="270" y="200"/>
                </a:lnTo>
                <a:lnTo>
                  <a:pt x="270" y="203"/>
                </a:lnTo>
                <a:lnTo>
                  <a:pt x="270" y="205"/>
                </a:lnTo>
                <a:lnTo>
                  <a:pt x="270" y="212"/>
                </a:lnTo>
                <a:lnTo>
                  <a:pt x="270" y="213"/>
                </a:lnTo>
                <a:lnTo>
                  <a:pt x="270" y="217"/>
                </a:lnTo>
                <a:lnTo>
                  <a:pt x="270" y="219"/>
                </a:lnTo>
                <a:lnTo>
                  <a:pt x="270" y="220"/>
                </a:lnTo>
                <a:lnTo>
                  <a:pt x="270" y="222"/>
                </a:lnTo>
                <a:lnTo>
                  <a:pt x="270" y="224"/>
                </a:lnTo>
                <a:lnTo>
                  <a:pt x="270" y="227"/>
                </a:lnTo>
                <a:lnTo>
                  <a:pt x="270" y="229"/>
                </a:lnTo>
                <a:lnTo>
                  <a:pt x="270" y="229"/>
                </a:lnTo>
                <a:lnTo>
                  <a:pt x="270" y="231"/>
                </a:lnTo>
                <a:lnTo>
                  <a:pt x="270" y="232"/>
                </a:lnTo>
                <a:lnTo>
                  <a:pt x="269" y="234"/>
                </a:lnTo>
                <a:lnTo>
                  <a:pt x="269" y="237"/>
                </a:lnTo>
                <a:lnTo>
                  <a:pt x="269" y="241"/>
                </a:lnTo>
                <a:lnTo>
                  <a:pt x="269" y="243"/>
                </a:lnTo>
                <a:lnTo>
                  <a:pt x="269" y="244"/>
                </a:lnTo>
                <a:lnTo>
                  <a:pt x="269" y="258"/>
                </a:lnTo>
                <a:lnTo>
                  <a:pt x="269" y="260"/>
                </a:lnTo>
                <a:lnTo>
                  <a:pt x="269" y="262"/>
                </a:lnTo>
                <a:lnTo>
                  <a:pt x="269" y="263"/>
                </a:lnTo>
                <a:lnTo>
                  <a:pt x="267" y="268"/>
                </a:lnTo>
                <a:lnTo>
                  <a:pt x="269" y="268"/>
                </a:lnTo>
                <a:lnTo>
                  <a:pt x="272" y="268"/>
                </a:lnTo>
                <a:lnTo>
                  <a:pt x="277" y="268"/>
                </a:lnTo>
                <a:lnTo>
                  <a:pt x="279" y="268"/>
                </a:lnTo>
                <a:lnTo>
                  <a:pt x="282" y="268"/>
                </a:lnTo>
                <a:lnTo>
                  <a:pt x="281" y="272"/>
                </a:lnTo>
                <a:lnTo>
                  <a:pt x="281" y="277"/>
                </a:lnTo>
                <a:lnTo>
                  <a:pt x="281" y="282"/>
                </a:lnTo>
                <a:lnTo>
                  <a:pt x="281" y="289"/>
                </a:lnTo>
                <a:lnTo>
                  <a:pt x="281" y="303"/>
                </a:lnTo>
                <a:lnTo>
                  <a:pt x="281" y="305"/>
                </a:lnTo>
                <a:lnTo>
                  <a:pt x="281" y="305"/>
                </a:lnTo>
                <a:lnTo>
                  <a:pt x="281" y="306"/>
                </a:lnTo>
                <a:lnTo>
                  <a:pt x="279" y="315"/>
                </a:lnTo>
                <a:lnTo>
                  <a:pt x="279" y="320"/>
                </a:lnTo>
                <a:lnTo>
                  <a:pt x="279" y="322"/>
                </a:lnTo>
                <a:lnTo>
                  <a:pt x="279" y="323"/>
                </a:lnTo>
                <a:lnTo>
                  <a:pt x="279" y="329"/>
                </a:lnTo>
                <a:lnTo>
                  <a:pt x="279" y="330"/>
                </a:lnTo>
                <a:lnTo>
                  <a:pt x="279" y="336"/>
                </a:lnTo>
                <a:lnTo>
                  <a:pt x="279" y="339"/>
                </a:lnTo>
                <a:lnTo>
                  <a:pt x="279" y="342"/>
                </a:lnTo>
                <a:lnTo>
                  <a:pt x="277" y="349"/>
                </a:lnTo>
                <a:lnTo>
                  <a:pt x="277" y="351"/>
                </a:lnTo>
                <a:lnTo>
                  <a:pt x="277" y="354"/>
                </a:lnTo>
                <a:lnTo>
                  <a:pt x="277" y="361"/>
                </a:lnTo>
                <a:lnTo>
                  <a:pt x="277" y="365"/>
                </a:lnTo>
                <a:lnTo>
                  <a:pt x="269" y="365"/>
                </a:lnTo>
                <a:lnTo>
                  <a:pt x="260" y="365"/>
                </a:lnTo>
                <a:lnTo>
                  <a:pt x="245" y="363"/>
                </a:lnTo>
                <a:lnTo>
                  <a:pt x="241" y="363"/>
                </a:lnTo>
                <a:lnTo>
                  <a:pt x="233" y="363"/>
                </a:lnTo>
                <a:lnTo>
                  <a:pt x="222" y="363"/>
                </a:lnTo>
                <a:lnTo>
                  <a:pt x="215" y="363"/>
                </a:lnTo>
                <a:lnTo>
                  <a:pt x="214" y="363"/>
                </a:lnTo>
                <a:lnTo>
                  <a:pt x="212" y="363"/>
                </a:lnTo>
                <a:lnTo>
                  <a:pt x="208" y="363"/>
                </a:lnTo>
                <a:lnTo>
                  <a:pt x="205" y="363"/>
                </a:lnTo>
                <a:lnTo>
                  <a:pt x="202" y="363"/>
                </a:lnTo>
                <a:lnTo>
                  <a:pt x="196" y="363"/>
                </a:lnTo>
                <a:lnTo>
                  <a:pt x="195" y="363"/>
                </a:lnTo>
                <a:lnTo>
                  <a:pt x="186" y="361"/>
                </a:lnTo>
                <a:lnTo>
                  <a:pt x="184" y="361"/>
                </a:lnTo>
                <a:lnTo>
                  <a:pt x="183" y="361"/>
                </a:lnTo>
                <a:lnTo>
                  <a:pt x="179" y="361"/>
                </a:lnTo>
                <a:lnTo>
                  <a:pt x="177" y="361"/>
                </a:lnTo>
                <a:lnTo>
                  <a:pt x="171" y="361"/>
                </a:lnTo>
                <a:lnTo>
                  <a:pt x="169" y="361"/>
                </a:lnTo>
                <a:lnTo>
                  <a:pt x="165" y="361"/>
                </a:lnTo>
                <a:lnTo>
                  <a:pt x="159" y="361"/>
                </a:lnTo>
                <a:lnTo>
                  <a:pt x="157" y="361"/>
                </a:lnTo>
                <a:lnTo>
                  <a:pt x="155" y="361"/>
                </a:lnTo>
                <a:lnTo>
                  <a:pt x="148" y="361"/>
                </a:lnTo>
                <a:lnTo>
                  <a:pt x="145" y="361"/>
                </a:lnTo>
                <a:lnTo>
                  <a:pt x="134" y="360"/>
                </a:lnTo>
                <a:lnTo>
                  <a:pt x="131" y="360"/>
                </a:lnTo>
                <a:lnTo>
                  <a:pt x="128" y="360"/>
                </a:lnTo>
                <a:lnTo>
                  <a:pt x="126" y="360"/>
                </a:lnTo>
                <a:lnTo>
                  <a:pt x="121" y="360"/>
                </a:lnTo>
                <a:lnTo>
                  <a:pt x="119" y="360"/>
                </a:lnTo>
                <a:lnTo>
                  <a:pt x="117" y="360"/>
                </a:lnTo>
                <a:lnTo>
                  <a:pt x="114" y="360"/>
                </a:lnTo>
                <a:lnTo>
                  <a:pt x="107" y="360"/>
                </a:lnTo>
                <a:lnTo>
                  <a:pt x="105" y="360"/>
                </a:lnTo>
                <a:lnTo>
                  <a:pt x="100" y="360"/>
                </a:lnTo>
                <a:lnTo>
                  <a:pt x="97" y="360"/>
                </a:lnTo>
                <a:lnTo>
                  <a:pt x="97" y="358"/>
                </a:lnTo>
                <a:lnTo>
                  <a:pt x="95" y="358"/>
                </a:lnTo>
                <a:lnTo>
                  <a:pt x="95" y="358"/>
                </a:lnTo>
                <a:lnTo>
                  <a:pt x="93" y="358"/>
                </a:lnTo>
                <a:lnTo>
                  <a:pt x="90" y="358"/>
                </a:lnTo>
                <a:lnTo>
                  <a:pt x="85" y="358"/>
                </a:lnTo>
                <a:lnTo>
                  <a:pt x="78" y="358"/>
                </a:lnTo>
                <a:lnTo>
                  <a:pt x="66" y="356"/>
                </a:lnTo>
                <a:lnTo>
                  <a:pt x="66" y="356"/>
                </a:lnTo>
                <a:lnTo>
                  <a:pt x="62" y="356"/>
                </a:lnTo>
                <a:lnTo>
                  <a:pt x="55" y="356"/>
                </a:lnTo>
                <a:lnTo>
                  <a:pt x="52" y="356"/>
                </a:lnTo>
                <a:lnTo>
                  <a:pt x="50" y="356"/>
                </a:lnTo>
                <a:lnTo>
                  <a:pt x="50" y="356"/>
                </a:lnTo>
                <a:lnTo>
                  <a:pt x="48" y="356"/>
                </a:lnTo>
                <a:lnTo>
                  <a:pt x="45" y="356"/>
                </a:lnTo>
                <a:lnTo>
                  <a:pt x="43" y="356"/>
                </a:lnTo>
                <a:lnTo>
                  <a:pt x="42" y="356"/>
                </a:lnTo>
                <a:lnTo>
                  <a:pt x="35" y="356"/>
                </a:lnTo>
                <a:lnTo>
                  <a:pt x="26" y="354"/>
                </a:lnTo>
                <a:lnTo>
                  <a:pt x="24" y="354"/>
                </a:lnTo>
                <a:lnTo>
                  <a:pt x="19" y="354"/>
                </a:lnTo>
                <a:lnTo>
                  <a:pt x="16" y="354"/>
                </a:lnTo>
                <a:lnTo>
                  <a:pt x="14" y="354"/>
                </a:lnTo>
                <a:lnTo>
                  <a:pt x="12" y="354"/>
                </a:lnTo>
                <a:lnTo>
                  <a:pt x="11" y="354"/>
                </a:lnTo>
                <a:lnTo>
                  <a:pt x="12" y="351"/>
                </a:lnTo>
                <a:lnTo>
                  <a:pt x="12" y="349"/>
                </a:lnTo>
                <a:lnTo>
                  <a:pt x="12" y="348"/>
                </a:lnTo>
                <a:lnTo>
                  <a:pt x="12" y="346"/>
                </a:lnTo>
                <a:lnTo>
                  <a:pt x="12" y="344"/>
                </a:lnTo>
                <a:lnTo>
                  <a:pt x="12" y="341"/>
                </a:lnTo>
                <a:lnTo>
                  <a:pt x="12" y="339"/>
                </a:lnTo>
                <a:lnTo>
                  <a:pt x="12" y="337"/>
                </a:lnTo>
                <a:lnTo>
                  <a:pt x="12" y="329"/>
                </a:lnTo>
                <a:lnTo>
                  <a:pt x="12" y="327"/>
                </a:lnTo>
                <a:lnTo>
                  <a:pt x="12" y="318"/>
                </a:lnTo>
                <a:lnTo>
                  <a:pt x="14" y="315"/>
                </a:lnTo>
                <a:lnTo>
                  <a:pt x="14" y="311"/>
                </a:lnTo>
                <a:lnTo>
                  <a:pt x="14" y="308"/>
                </a:lnTo>
                <a:lnTo>
                  <a:pt x="14" y="306"/>
                </a:lnTo>
                <a:lnTo>
                  <a:pt x="14" y="305"/>
                </a:lnTo>
                <a:lnTo>
                  <a:pt x="14" y="305"/>
                </a:lnTo>
                <a:lnTo>
                  <a:pt x="14" y="301"/>
                </a:lnTo>
                <a:lnTo>
                  <a:pt x="14" y="299"/>
                </a:lnTo>
                <a:lnTo>
                  <a:pt x="14" y="298"/>
                </a:lnTo>
                <a:lnTo>
                  <a:pt x="14" y="296"/>
                </a:lnTo>
                <a:lnTo>
                  <a:pt x="14" y="294"/>
                </a:lnTo>
                <a:lnTo>
                  <a:pt x="14" y="293"/>
                </a:lnTo>
                <a:lnTo>
                  <a:pt x="14" y="291"/>
                </a:lnTo>
                <a:lnTo>
                  <a:pt x="16" y="286"/>
                </a:lnTo>
                <a:lnTo>
                  <a:pt x="16" y="284"/>
                </a:lnTo>
                <a:lnTo>
                  <a:pt x="16" y="265"/>
                </a:lnTo>
                <a:lnTo>
                  <a:pt x="16" y="258"/>
                </a:lnTo>
                <a:lnTo>
                  <a:pt x="14" y="258"/>
                </a:lnTo>
                <a:lnTo>
                  <a:pt x="9" y="258"/>
                </a:lnTo>
                <a:lnTo>
                  <a:pt x="7" y="258"/>
                </a:lnTo>
                <a:lnTo>
                  <a:pt x="5" y="258"/>
                </a:lnTo>
                <a:lnTo>
                  <a:pt x="5" y="256"/>
                </a:lnTo>
                <a:lnTo>
                  <a:pt x="7" y="255"/>
                </a:lnTo>
                <a:lnTo>
                  <a:pt x="7" y="253"/>
                </a:lnTo>
                <a:lnTo>
                  <a:pt x="7" y="251"/>
                </a:lnTo>
                <a:lnTo>
                  <a:pt x="5" y="251"/>
                </a:lnTo>
                <a:lnTo>
                  <a:pt x="2" y="251"/>
                </a:lnTo>
                <a:lnTo>
                  <a:pt x="0" y="251"/>
                </a:lnTo>
                <a:lnTo>
                  <a:pt x="0" y="246"/>
                </a:lnTo>
                <a:lnTo>
                  <a:pt x="0" y="244"/>
                </a:lnTo>
                <a:lnTo>
                  <a:pt x="2" y="236"/>
                </a:lnTo>
                <a:lnTo>
                  <a:pt x="2" y="232"/>
                </a:lnTo>
                <a:lnTo>
                  <a:pt x="2" y="231"/>
                </a:lnTo>
                <a:lnTo>
                  <a:pt x="2" y="229"/>
                </a:lnTo>
                <a:lnTo>
                  <a:pt x="2" y="222"/>
                </a:lnTo>
                <a:lnTo>
                  <a:pt x="2" y="219"/>
                </a:lnTo>
                <a:lnTo>
                  <a:pt x="2" y="215"/>
                </a:lnTo>
                <a:lnTo>
                  <a:pt x="2" y="213"/>
                </a:lnTo>
                <a:lnTo>
                  <a:pt x="2" y="210"/>
                </a:lnTo>
                <a:lnTo>
                  <a:pt x="2" y="205"/>
                </a:lnTo>
                <a:lnTo>
                  <a:pt x="2" y="200"/>
                </a:lnTo>
                <a:lnTo>
                  <a:pt x="4" y="200"/>
                </a:lnTo>
                <a:lnTo>
                  <a:pt x="4" y="198"/>
                </a:lnTo>
                <a:lnTo>
                  <a:pt x="4" y="198"/>
                </a:lnTo>
                <a:lnTo>
                  <a:pt x="4" y="196"/>
                </a:lnTo>
                <a:lnTo>
                  <a:pt x="4" y="193"/>
                </a:lnTo>
                <a:lnTo>
                  <a:pt x="4" y="191"/>
                </a:lnTo>
                <a:lnTo>
                  <a:pt x="4" y="186"/>
                </a:lnTo>
                <a:lnTo>
                  <a:pt x="4" y="184"/>
                </a:lnTo>
                <a:lnTo>
                  <a:pt x="4" y="182"/>
                </a:lnTo>
                <a:lnTo>
                  <a:pt x="4" y="176"/>
                </a:lnTo>
                <a:lnTo>
                  <a:pt x="4" y="167"/>
                </a:lnTo>
                <a:lnTo>
                  <a:pt x="4" y="164"/>
                </a:lnTo>
                <a:lnTo>
                  <a:pt x="4" y="160"/>
                </a:lnTo>
                <a:lnTo>
                  <a:pt x="4" y="155"/>
                </a:lnTo>
                <a:lnTo>
                  <a:pt x="4" y="153"/>
                </a:lnTo>
                <a:lnTo>
                  <a:pt x="4" y="148"/>
                </a:lnTo>
                <a:lnTo>
                  <a:pt x="4" y="146"/>
                </a:lnTo>
                <a:lnTo>
                  <a:pt x="4" y="145"/>
                </a:lnTo>
                <a:lnTo>
                  <a:pt x="4" y="134"/>
                </a:lnTo>
                <a:lnTo>
                  <a:pt x="5" y="124"/>
                </a:lnTo>
                <a:lnTo>
                  <a:pt x="5" y="122"/>
                </a:lnTo>
                <a:lnTo>
                  <a:pt x="5" y="122"/>
                </a:lnTo>
                <a:lnTo>
                  <a:pt x="5" y="120"/>
                </a:lnTo>
                <a:lnTo>
                  <a:pt x="5" y="108"/>
                </a:lnTo>
                <a:lnTo>
                  <a:pt x="5" y="108"/>
                </a:lnTo>
                <a:lnTo>
                  <a:pt x="5" y="100"/>
                </a:lnTo>
                <a:lnTo>
                  <a:pt x="5" y="98"/>
                </a:lnTo>
                <a:lnTo>
                  <a:pt x="7" y="96"/>
                </a:lnTo>
                <a:lnTo>
                  <a:pt x="7" y="95"/>
                </a:lnTo>
                <a:lnTo>
                  <a:pt x="7" y="91"/>
                </a:lnTo>
                <a:lnTo>
                  <a:pt x="7" y="90"/>
                </a:lnTo>
                <a:lnTo>
                  <a:pt x="7" y="86"/>
                </a:lnTo>
                <a:lnTo>
                  <a:pt x="7" y="84"/>
                </a:lnTo>
                <a:lnTo>
                  <a:pt x="7" y="83"/>
                </a:lnTo>
                <a:lnTo>
                  <a:pt x="7" y="81"/>
                </a:lnTo>
                <a:lnTo>
                  <a:pt x="7" y="79"/>
                </a:lnTo>
                <a:lnTo>
                  <a:pt x="7" y="77"/>
                </a:lnTo>
                <a:lnTo>
                  <a:pt x="7" y="76"/>
                </a:lnTo>
                <a:lnTo>
                  <a:pt x="7" y="67"/>
                </a:lnTo>
                <a:lnTo>
                  <a:pt x="7" y="65"/>
                </a:lnTo>
                <a:lnTo>
                  <a:pt x="7" y="62"/>
                </a:lnTo>
                <a:lnTo>
                  <a:pt x="5" y="62"/>
                </a:lnTo>
                <a:lnTo>
                  <a:pt x="5" y="60"/>
                </a:lnTo>
                <a:lnTo>
                  <a:pt x="5" y="59"/>
                </a:lnTo>
                <a:lnTo>
                  <a:pt x="5" y="55"/>
                </a:lnTo>
                <a:lnTo>
                  <a:pt x="5" y="52"/>
                </a:lnTo>
                <a:lnTo>
                  <a:pt x="5" y="48"/>
                </a:lnTo>
                <a:lnTo>
                  <a:pt x="7" y="45"/>
                </a:lnTo>
                <a:lnTo>
                  <a:pt x="7" y="38"/>
                </a:lnTo>
                <a:lnTo>
                  <a:pt x="7" y="33"/>
                </a:lnTo>
                <a:lnTo>
                  <a:pt x="7" y="28"/>
                </a:lnTo>
                <a:lnTo>
                  <a:pt x="7" y="26"/>
                </a:lnTo>
                <a:lnTo>
                  <a:pt x="7" y="24"/>
                </a:lnTo>
                <a:lnTo>
                  <a:pt x="7" y="22"/>
                </a:lnTo>
                <a:lnTo>
                  <a:pt x="7" y="19"/>
                </a:lnTo>
                <a:lnTo>
                  <a:pt x="7" y="17"/>
                </a:lnTo>
                <a:lnTo>
                  <a:pt x="14" y="17"/>
                </a:lnTo>
                <a:lnTo>
                  <a:pt x="16" y="17"/>
                </a:lnTo>
                <a:lnTo>
                  <a:pt x="18" y="17"/>
                </a:lnTo>
                <a:lnTo>
                  <a:pt x="24" y="17"/>
                </a:lnTo>
                <a:lnTo>
                  <a:pt x="28" y="17"/>
                </a:lnTo>
                <a:lnTo>
                  <a:pt x="31" y="17"/>
                </a:lnTo>
                <a:lnTo>
                  <a:pt x="33" y="17"/>
                </a:lnTo>
                <a:lnTo>
                  <a:pt x="42" y="17"/>
                </a:lnTo>
                <a:lnTo>
                  <a:pt x="45" y="17"/>
                </a:lnTo>
                <a:lnTo>
                  <a:pt x="48" y="17"/>
                </a:lnTo>
                <a:lnTo>
                  <a:pt x="52" y="17"/>
                </a:lnTo>
                <a:lnTo>
                  <a:pt x="54" y="17"/>
                </a:lnTo>
                <a:lnTo>
                  <a:pt x="55" y="17"/>
                </a:lnTo>
                <a:lnTo>
                  <a:pt x="57" y="17"/>
                </a:lnTo>
                <a:lnTo>
                  <a:pt x="59" y="17"/>
                </a:lnTo>
                <a:lnTo>
                  <a:pt x="64" y="19"/>
                </a:lnTo>
                <a:lnTo>
                  <a:pt x="73" y="19"/>
                </a:lnTo>
                <a:lnTo>
                  <a:pt x="76" y="19"/>
                </a:lnTo>
                <a:lnTo>
                  <a:pt x="81" y="19"/>
                </a:lnTo>
                <a:lnTo>
                  <a:pt x="86" y="19"/>
                </a:lnTo>
                <a:lnTo>
                  <a:pt x="88" y="19"/>
                </a:lnTo>
                <a:lnTo>
                  <a:pt x="91" y="19"/>
                </a:lnTo>
                <a:lnTo>
                  <a:pt x="93" y="19"/>
                </a:lnTo>
                <a:lnTo>
                  <a:pt x="97" y="19"/>
                </a:lnTo>
                <a:lnTo>
                  <a:pt x="100" y="21"/>
                </a:lnTo>
                <a:lnTo>
                  <a:pt x="102" y="21"/>
                </a:lnTo>
                <a:lnTo>
                  <a:pt x="107" y="21"/>
                </a:lnTo>
                <a:lnTo>
                  <a:pt x="109" y="21"/>
                </a:lnTo>
                <a:lnTo>
                  <a:pt x="110" y="21"/>
                </a:lnTo>
                <a:lnTo>
                  <a:pt x="114" y="21"/>
                </a:lnTo>
                <a:lnTo>
                  <a:pt x="116" y="21"/>
                </a:lnTo>
                <a:lnTo>
                  <a:pt x="121" y="21"/>
                </a:lnTo>
                <a:lnTo>
                  <a:pt x="122" y="21"/>
                </a:lnTo>
                <a:lnTo>
                  <a:pt x="124" y="21"/>
                </a:lnTo>
                <a:lnTo>
                  <a:pt x="126" y="21"/>
                </a:lnTo>
                <a:lnTo>
                  <a:pt x="129" y="21"/>
                </a:lnTo>
                <a:lnTo>
                  <a:pt x="141" y="22"/>
                </a:lnTo>
                <a:lnTo>
                  <a:pt x="141" y="21"/>
                </a:lnTo>
                <a:lnTo>
                  <a:pt x="141" y="19"/>
                </a:lnTo>
                <a:lnTo>
                  <a:pt x="141" y="14"/>
                </a:lnTo>
                <a:lnTo>
                  <a:pt x="141" y="12"/>
                </a:lnTo>
                <a:lnTo>
                  <a:pt x="141" y="10"/>
                </a:lnTo>
                <a:lnTo>
                  <a:pt x="141" y="0"/>
                </a:lnTo>
                <a:lnTo>
                  <a:pt x="143" y="0"/>
                </a:lnTo>
                <a:lnTo>
                  <a:pt x="147" y="0"/>
                </a:lnTo>
                <a:lnTo>
                  <a:pt x="153" y="0"/>
                </a:lnTo>
                <a:lnTo>
                  <a:pt x="155" y="0"/>
                </a:lnTo>
                <a:lnTo>
                  <a:pt x="162" y="0"/>
                </a:lnTo>
                <a:lnTo>
                  <a:pt x="165" y="0"/>
                </a:lnTo>
                <a:lnTo>
                  <a:pt x="167" y="0"/>
                </a:lnTo>
                <a:lnTo>
                  <a:pt x="169" y="0"/>
                </a:lnTo>
                <a:lnTo>
                  <a:pt x="171" y="0"/>
                </a:lnTo>
                <a:lnTo>
                  <a:pt x="176" y="0"/>
                </a:lnTo>
                <a:lnTo>
                  <a:pt x="184" y="2"/>
                </a:lnTo>
                <a:lnTo>
                  <a:pt x="186" y="2"/>
                </a:lnTo>
                <a:lnTo>
                  <a:pt x="190" y="2"/>
                </a:lnTo>
                <a:lnTo>
                  <a:pt x="198" y="2"/>
                </a:lnTo>
                <a:lnTo>
                  <a:pt x="202" y="2"/>
                </a:lnTo>
                <a:lnTo>
                  <a:pt x="203" y="2"/>
                </a:lnTo>
                <a:lnTo>
                  <a:pt x="205" y="2"/>
                </a:lnTo>
                <a:lnTo>
                  <a:pt x="210" y="2"/>
                </a:lnTo>
                <a:lnTo>
                  <a:pt x="212" y="2"/>
                </a:lnTo>
                <a:lnTo>
                  <a:pt x="220" y="2"/>
                </a:lnTo>
                <a:lnTo>
                  <a:pt x="226" y="2"/>
                </a:lnTo>
                <a:lnTo>
                  <a:pt x="229" y="2"/>
                </a:lnTo>
                <a:lnTo>
                  <a:pt x="229" y="2"/>
                </a:lnTo>
                <a:lnTo>
                  <a:pt x="233" y="2"/>
                </a:lnTo>
                <a:lnTo>
                  <a:pt x="238" y="2"/>
                </a:lnTo>
                <a:lnTo>
                  <a:pt x="239" y="2"/>
                </a:lnTo>
                <a:lnTo>
                  <a:pt x="241" y="2"/>
                </a:lnTo>
                <a:lnTo>
                  <a:pt x="243" y="2"/>
                </a:lnTo>
                <a:lnTo>
                  <a:pt x="245" y="2"/>
                </a:lnTo>
                <a:lnTo>
                  <a:pt x="246" y="2"/>
                </a:lnTo>
                <a:lnTo>
                  <a:pt x="248" y="2"/>
                </a:lnTo>
                <a:lnTo>
                  <a:pt x="258" y="2"/>
                </a:lnTo>
                <a:lnTo>
                  <a:pt x="260" y="2"/>
                </a:lnTo>
                <a:lnTo>
                  <a:pt x="262" y="2"/>
                </a:lnTo>
                <a:lnTo>
                  <a:pt x="265" y="4"/>
                </a:lnTo>
                <a:lnTo>
                  <a:pt x="269" y="4"/>
                </a:lnTo>
                <a:lnTo>
                  <a:pt x="274" y="4"/>
                </a:lnTo>
                <a:lnTo>
                  <a:pt x="276" y="4"/>
                </a:lnTo>
                <a:lnTo>
                  <a:pt x="276" y="4"/>
                </a:lnTo>
              </a:path>
            </a:pathLst>
          </a:custGeom>
          <a:solidFill>
            <a:schemeClr val="accent4"/>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69" name="Freeform 197"/>
          <p:cNvSpPr>
            <a:spLocks/>
          </p:cNvSpPr>
          <p:nvPr/>
        </p:nvSpPr>
        <p:spPr bwMode="auto">
          <a:xfrm>
            <a:off x="5840016" y="3433762"/>
            <a:ext cx="370285" cy="377429"/>
          </a:xfrm>
          <a:custGeom>
            <a:avLst/>
            <a:gdLst/>
            <a:ahLst/>
            <a:cxnLst>
              <a:cxn ang="0">
                <a:pos x="146" y="4"/>
              </a:cxn>
              <a:cxn ang="0">
                <a:pos x="175" y="4"/>
              </a:cxn>
              <a:cxn ang="0">
                <a:pos x="175" y="29"/>
              </a:cxn>
              <a:cxn ang="0">
                <a:pos x="173" y="59"/>
              </a:cxn>
              <a:cxn ang="0">
                <a:pos x="185" y="71"/>
              </a:cxn>
              <a:cxn ang="0">
                <a:pos x="211" y="72"/>
              </a:cxn>
              <a:cxn ang="0">
                <a:pos x="234" y="72"/>
              </a:cxn>
              <a:cxn ang="0">
                <a:pos x="242" y="71"/>
              </a:cxn>
              <a:cxn ang="0">
                <a:pos x="256" y="76"/>
              </a:cxn>
              <a:cxn ang="0">
                <a:pos x="268" y="83"/>
              </a:cxn>
              <a:cxn ang="0">
                <a:pos x="275" y="79"/>
              </a:cxn>
              <a:cxn ang="0">
                <a:pos x="282" y="76"/>
              </a:cxn>
              <a:cxn ang="0">
                <a:pos x="299" y="72"/>
              </a:cxn>
              <a:cxn ang="0">
                <a:pos x="301" y="95"/>
              </a:cxn>
              <a:cxn ang="0">
                <a:pos x="301" y="122"/>
              </a:cxn>
              <a:cxn ang="0">
                <a:pos x="301" y="141"/>
              </a:cxn>
              <a:cxn ang="0">
                <a:pos x="301" y="179"/>
              </a:cxn>
              <a:cxn ang="0">
                <a:pos x="311" y="207"/>
              </a:cxn>
              <a:cxn ang="0">
                <a:pos x="311" y="227"/>
              </a:cxn>
              <a:cxn ang="0">
                <a:pos x="311" y="258"/>
              </a:cxn>
              <a:cxn ang="0">
                <a:pos x="311" y="300"/>
              </a:cxn>
              <a:cxn ang="0">
                <a:pos x="309" y="310"/>
              </a:cxn>
              <a:cxn ang="0">
                <a:pos x="285" y="317"/>
              </a:cxn>
              <a:cxn ang="0">
                <a:pos x="263" y="317"/>
              </a:cxn>
              <a:cxn ang="0">
                <a:pos x="234" y="315"/>
              </a:cxn>
              <a:cxn ang="0">
                <a:pos x="209" y="315"/>
              </a:cxn>
              <a:cxn ang="0">
                <a:pos x="192" y="315"/>
              </a:cxn>
              <a:cxn ang="0">
                <a:pos x="175" y="315"/>
              </a:cxn>
              <a:cxn ang="0">
                <a:pos x="123" y="315"/>
              </a:cxn>
              <a:cxn ang="0">
                <a:pos x="108" y="308"/>
              </a:cxn>
              <a:cxn ang="0">
                <a:pos x="98" y="300"/>
              </a:cxn>
              <a:cxn ang="0">
                <a:pos x="87" y="291"/>
              </a:cxn>
              <a:cxn ang="0">
                <a:pos x="75" y="279"/>
              </a:cxn>
              <a:cxn ang="0">
                <a:pos x="75" y="258"/>
              </a:cxn>
              <a:cxn ang="0">
                <a:pos x="65" y="258"/>
              </a:cxn>
              <a:cxn ang="0">
                <a:pos x="60" y="244"/>
              </a:cxn>
              <a:cxn ang="0">
                <a:pos x="60" y="227"/>
              </a:cxn>
              <a:cxn ang="0">
                <a:pos x="55" y="215"/>
              </a:cxn>
              <a:cxn ang="0">
                <a:pos x="53" y="200"/>
              </a:cxn>
              <a:cxn ang="0">
                <a:pos x="43" y="200"/>
              </a:cxn>
              <a:cxn ang="0">
                <a:pos x="32" y="196"/>
              </a:cxn>
              <a:cxn ang="0">
                <a:pos x="32" y="181"/>
              </a:cxn>
              <a:cxn ang="0">
                <a:pos x="32" y="167"/>
              </a:cxn>
              <a:cxn ang="0">
                <a:pos x="25" y="169"/>
              </a:cxn>
              <a:cxn ang="0">
                <a:pos x="8" y="167"/>
              </a:cxn>
              <a:cxn ang="0">
                <a:pos x="3" y="164"/>
              </a:cxn>
              <a:cxn ang="0">
                <a:pos x="0" y="158"/>
              </a:cxn>
              <a:cxn ang="0">
                <a:pos x="0" y="143"/>
              </a:cxn>
              <a:cxn ang="0">
                <a:pos x="0" y="124"/>
              </a:cxn>
              <a:cxn ang="0">
                <a:pos x="0" y="105"/>
              </a:cxn>
              <a:cxn ang="0">
                <a:pos x="1" y="93"/>
              </a:cxn>
              <a:cxn ang="0">
                <a:pos x="1" y="74"/>
              </a:cxn>
              <a:cxn ang="0">
                <a:pos x="15" y="64"/>
              </a:cxn>
              <a:cxn ang="0">
                <a:pos x="31" y="64"/>
              </a:cxn>
              <a:cxn ang="0">
                <a:pos x="37" y="48"/>
              </a:cxn>
              <a:cxn ang="0">
                <a:pos x="37" y="24"/>
              </a:cxn>
              <a:cxn ang="0">
                <a:pos x="41" y="0"/>
              </a:cxn>
              <a:cxn ang="0">
                <a:pos x="56" y="0"/>
              </a:cxn>
              <a:cxn ang="0">
                <a:pos x="79" y="2"/>
              </a:cxn>
              <a:cxn ang="0">
                <a:pos x="91" y="2"/>
              </a:cxn>
              <a:cxn ang="0">
                <a:pos x="111" y="2"/>
              </a:cxn>
            </a:cxnLst>
            <a:rect l="0" t="0" r="r" b="b"/>
            <a:pathLst>
              <a:path w="311" h="317">
                <a:moveTo>
                  <a:pt x="120" y="2"/>
                </a:moveTo>
                <a:lnTo>
                  <a:pt x="129" y="2"/>
                </a:lnTo>
                <a:lnTo>
                  <a:pt x="135" y="4"/>
                </a:lnTo>
                <a:lnTo>
                  <a:pt x="139" y="4"/>
                </a:lnTo>
                <a:lnTo>
                  <a:pt x="141" y="4"/>
                </a:lnTo>
                <a:lnTo>
                  <a:pt x="146" y="4"/>
                </a:lnTo>
                <a:lnTo>
                  <a:pt x="151" y="4"/>
                </a:lnTo>
                <a:lnTo>
                  <a:pt x="163" y="4"/>
                </a:lnTo>
                <a:lnTo>
                  <a:pt x="165" y="4"/>
                </a:lnTo>
                <a:lnTo>
                  <a:pt x="168" y="4"/>
                </a:lnTo>
                <a:lnTo>
                  <a:pt x="173" y="4"/>
                </a:lnTo>
                <a:lnTo>
                  <a:pt x="175" y="4"/>
                </a:lnTo>
                <a:lnTo>
                  <a:pt x="175" y="9"/>
                </a:lnTo>
                <a:lnTo>
                  <a:pt x="175" y="14"/>
                </a:lnTo>
                <a:lnTo>
                  <a:pt x="175" y="16"/>
                </a:lnTo>
                <a:lnTo>
                  <a:pt x="175" y="23"/>
                </a:lnTo>
                <a:lnTo>
                  <a:pt x="175" y="28"/>
                </a:lnTo>
                <a:lnTo>
                  <a:pt x="175" y="29"/>
                </a:lnTo>
                <a:lnTo>
                  <a:pt x="175" y="29"/>
                </a:lnTo>
                <a:lnTo>
                  <a:pt x="173" y="43"/>
                </a:lnTo>
                <a:lnTo>
                  <a:pt x="173" y="47"/>
                </a:lnTo>
                <a:lnTo>
                  <a:pt x="173" y="57"/>
                </a:lnTo>
                <a:lnTo>
                  <a:pt x="173" y="59"/>
                </a:lnTo>
                <a:lnTo>
                  <a:pt x="173" y="59"/>
                </a:lnTo>
                <a:lnTo>
                  <a:pt x="173" y="60"/>
                </a:lnTo>
                <a:lnTo>
                  <a:pt x="173" y="62"/>
                </a:lnTo>
                <a:lnTo>
                  <a:pt x="173" y="67"/>
                </a:lnTo>
                <a:lnTo>
                  <a:pt x="173" y="69"/>
                </a:lnTo>
                <a:lnTo>
                  <a:pt x="180" y="69"/>
                </a:lnTo>
                <a:lnTo>
                  <a:pt x="185" y="71"/>
                </a:lnTo>
                <a:lnTo>
                  <a:pt x="194" y="71"/>
                </a:lnTo>
                <a:lnTo>
                  <a:pt x="196" y="71"/>
                </a:lnTo>
                <a:lnTo>
                  <a:pt x="203" y="71"/>
                </a:lnTo>
                <a:lnTo>
                  <a:pt x="204" y="71"/>
                </a:lnTo>
                <a:lnTo>
                  <a:pt x="209" y="71"/>
                </a:lnTo>
                <a:lnTo>
                  <a:pt x="211" y="72"/>
                </a:lnTo>
                <a:lnTo>
                  <a:pt x="216" y="72"/>
                </a:lnTo>
                <a:lnTo>
                  <a:pt x="221" y="72"/>
                </a:lnTo>
                <a:lnTo>
                  <a:pt x="225" y="72"/>
                </a:lnTo>
                <a:lnTo>
                  <a:pt x="227" y="72"/>
                </a:lnTo>
                <a:lnTo>
                  <a:pt x="230" y="72"/>
                </a:lnTo>
                <a:lnTo>
                  <a:pt x="234" y="72"/>
                </a:lnTo>
                <a:lnTo>
                  <a:pt x="237" y="72"/>
                </a:lnTo>
                <a:lnTo>
                  <a:pt x="239" y="72"/>
                </a:lnTo>
                <a:lnTo>
                  <a:pt x="239" y="71"/>
                </a:lnTo>
                <a:lnTo>
                  <a:pt x="240" y="71"/>
                </a:lnTo>
                <a:lnTo>
                  <a:pt x="240" y="71"/>
                </a:lnTo>
                <a:lnTo>
                  <a:pt x="242" y="71"/>
                </a:lnTo>
                <a:lnTo>
                  <a:pt x="244" y="71"/>
                </a:lnTo>
                <a:lnTo>
                  <a:pt x="247" y="72"/>
                </a:lnTo>
                <a:lnTo>
                  <a:pt x="249" y="72"/>
                </a:lnTo>
                <a:lnTo>
                  <a:pt x="252" y="74"/>
                </a:lnTo>
                <a:lnTo>
                  <a:pt x="252" y="74"/>
                </a:lnTo>
                <a:lnTo>
                  <a:pt x="256" y="76"/>
                </a:lnTo>
                <a:lnTo>
                  <a:pt x="256" y="78"/>
                </a:lnTo>
                <a:lnTo>
                  <a:pt x="259" y="79"/>
                </a:lnTo>
                <a:lnTo>
                  <a:pt x="263" y="81"/>
                </a:lnTo>
                <a:lnTo>
                  <a:pt x="264" y="81"/>
                </a:lnTo>
                <a:lnTo>
                  <a:pt x="266" y="81"/>
                </a:lnTo>
                <a:lnTo>
                  <a:pt x="268" y="83"/>
                </a:lnTo>
                <a:lnTo>
                  <a:pt x="270" y="83"/>
                </a:lnTo>
                <a:lnTo>
                  <a:pt x="271" y="83"/>
                </a:lnTo>
                <a:lnTo>
                  <a:pt x="271" y="81"/>
                </a:lnTo>
                <a:lnTo>
                  <a:pt x="271" y="81"/>
                </a:lnTo>
                <a:lnTo>
                  <a:pt x="273" y="81"/>
                </a:lnTo>
                <a:lnTo>
                  <a:pt x="275" y="79"/>
                </a:lnTo>
                <a:lnTo>
                  <a:pt x="277" y="79"/>
                </a:lnTo>
                <a:lnTo>
                  <a:pt x="278" y="79"/>
                </a:lnTo>
                <a:lnTo>
                  <a:pt x="278" y="78"/>
                </a:lnTo>
                <a:lnTo>
                  <a:pt x="280" y="78"/>
                </a:lnTo>
                <a:lnTo>
                  <a:pt x="280" y="76"/>
                </a:lnTo>
                <a:lnTo>
                  <a:pt x="282" y="76"/>
                </a:lnTo>
                <a:lnTo>
                  <a:pt x="282" y="74"/>
                </a:lnTo>
                <a:lnTo>
                  <a:pt x="283" y="74"/>
                </a:lnTo>
                <a:lnTo>
                  <a:pt x="283" y="74"/>
                </a:lnTo>
                <a:lnTo>
                  <a:pt x="285" y="72"/>
                </a:lnTo>
                <a:lnTo>
                  <a:pt x="292" y="72"/>
                </a:lnTo>
                <a:lnTo>
                  <a:pt x="299" y="72"/>
                </a:lnTo>
                <a:lnTo>
                  <a:pt x="301" y="72"/>
                </a:lnTo>
                <a:lnTo>
                  <a:pt x="301" y="76"/>
                </a:lnTo>
                <a:lnTo>
                  <a:pt x="301" y="78"/>
                </a:lnTo>
                <a:lnTo>
                  <a:pt x="301" y="85"/>
                </a:lnTo>
                <a:lnTo>
                  <a:pt x="301" y="93"/>
                </a:lnTo>
                <a:lnTo>
                  <a:pt x="301" y="95"/>
                </a:lnTo>
                <a:lnTo>
                  <a:pt x="301" y="105"/>
                </a:lnTo>
                <a:lnTo>
                  <a:pt x="301" y="109"/>
                </a:lnTo>
                <a:lnTo>
                  <a:pt x="301" y="110"/>
                </a:lnTo>
                <a:lnTo>
                  <a:pt x="301" y="114"/>
                </a:lnTo>
                <a:lnTo>
                  <a:pt x="301" y="119"/>
                </a:lnTo>
                <a:lnTo>
                  <a:pt x="301" y="122"/>
                </a:lnTo>
                <a:lnTo>
                  <a:pt x="301" y="129"/>
                </a:lnTo>
                <a:lnTo>
                  <a:pt x="301" y="134"/>
                </a:lnTo>
                <a:lnTo>
                  <a:pt x="301" y="136"/>
                </a:lnTo>
                <a:lnTo>
                  <a:pt x="301" y="138"/>
                </a:lnTo>
                <a:lnTo>
                  <a:pt x="301" y="140"/>
                </a:lnTo>
                <a:lnTo>
                  <a:pt x="301" y="141"/>
                </a:lnTo>
                <a:lnTo>
                  <a:pt x="301" y="143"/>
                </a:lnTo>
                <a:lnTo>
                  <a:pt x="301" y="158"/>
                </a:lnTo>
                <a:lnTo>
                  <a:pt x="301" y="160"/>
                </a:lnTo>
                <a:lnTo>
                  <a:pt x="301" y="169"/>
                </a:lnTo>
                <a:lnTo>
                  <a:pt x="301" y="172"/>
                </a:lnTo>
                <a:lnTo>
                  <a:pt x="301" y="179"/>
                </a:lnTo>
                <a:lnTo>
                  <a:pt x="301" y="188"/>
                </a:lnTo>
                <a:lnTo>
                  <a:pt x="301" y="189"/>
                </a:lnTo>
                <a:lnTo>
                  <a:pt x="301" y="196"/>
                </a:lnTo>
                <a:lnTo>
                  <a:pt x="301" y="198"/>
                </a:lnTo>
                <a:lnTo>
                  <a:pt x="301" y="207"/>
                </a:lnTo>
                <a:lnTo>
                  <a:pt x="311" y="207"/>
                </a:lnTo>
                <a:lnTo>
                  <a:pt x="311" y="214"/>
                </a:lnTo>
                <a:lnTo>
                  <a:pt x="311" y="215"/>
                </a:lnTo>
                <a:lnTo>
                  <a:pt x="311" y="217"/>
                </a:lnTo>
                <a:lnTo>
                  <a:pt x="311" y="222"/>
                </a:lnTo>
                <a:lnTo>
                  <a:pt x="311" y="224"/>
                </a:lnTo>
                <a:lnTo>
                  <a:pt x="311" y="227"/>
                </a:lnTo>
                <a:lnTo>
                  <a:pt x="311" y="229"/>
                </a:lnTo>
                <a:lnTo>
                  <a:pt x="311" y="234"/>
                </a:lnTo>
                <a:lnTo>
                  <a:pt x="311" y="236"/>
                </a:lnTo>
                <a:lnTo>
                  <a:pt x="311" y="248"/>
                </a:lnTo>
                <a:lnTo>
                  <a:pt x="311" y="250"/>
                </a:lnTo>
                <a:lnTo>
                  <a:pt x="311" y="258"/>
                </a:lnTo>
                <a:lnTo>
                  <a:pt x="311" y="274"/>
                </a:lnTo>
                <a:lnTo>
                  <a:pt x="311" y="277"/>
                </a:lnTo>
                <a:lnTo>
                  <a:pt x="311" y="279"/>
                </a:lnTo>
                <a:lnTo>
                  <a:pt x="311" y="282"/>
                </a:lnTo>
                <a:lnTo>
                  <a:pt x="311" y="284"/>
                </a:lnTo>
                <a:lnTo>
                  <a:pt x="311" y="300"/>
                </a:lnTo>
                <a:lnTo>
                  <a:pt x="311" y="305"/>
                </a:lnTo>
                <a:lnTo>
                  <a:pt x="311" y="306"/>
                </a:lnTo>
                <a:lnTo>
                  <a:pt x="309" y="306"/>
                </a:lnTo>
                <a:lnTo>
                  <a:pt x="311" y="306"/>
                </a:lnTo>
                <a:lnTo>
                  <a:pt x="309" y="308"/>
                </a:lnTo>
                <a:lnTo>
                  <a:pt x="309" y="310"/>
                </a:lnTo>
                <a:lnTo>
                  <a:pt x="309" y="313"/>
                </a:lnTo>
                <a:lnTo>
                  <a:pt x="309" y="315"/>
                </a:lnTo>
                <a:lnTo>
                  <a:pt x="309" y="317"/>
                </a:lnTo>
                <a:lnTo>
                  <a:pt x="297" y="317"/>
                </a:lnTo>
                <a:lnTo>
                  <a:pt x="287" y="317"/>
                </a:lnTo>
                <a:lnTo>
                  <a:pt x="285" y="317"/>
                </a:lnTo>
                <a:lnTo>
                  <a:pt x="285" y="317"/>
                </a:lnTo>
                <a:lnTo>
                  <a:pt x="275" y="317"/>
                </a:lnTo>
                <a:lnTo>
                  <a:pt x="271" y="317"/>
                </a:lnTo>
                <a:lnTo>
                  <a:pt x="268" y="317"/>
                </a:lnTo>
                <a:lnTo>
                  <a:pt x="266" y="317"/>
                </a:lnTo>
                <a:lnTo>
                  <a:pt x="263" y="317"/>
                </a:lnTo>
                <a:lnTo>
                  <a:pt x="258" y="317"/>
                </a:lnTo>
                <a:lnTo>
                  <a:pt x="256" y="317"/>
                </a:lnTo>
                <a:lnTo>
                  <a:pt x="252" y="317"/>
                </a:lnTo>
                <a:lnTo>
                  <a:pt x="244" y="315"/>
                </a:lnTo>
                <a:lnTo>
                  <a:pt x="242" y="315"/>
                </a:lnTo>
                <a:lnTo>
                  <a:pt x="234" y="315"/>
                </a:lnTo>
                <a:lnTo>
                  <a:pt x="232" y="315"/>
                </a:lnTo>
                <a:lnTo>
                  <a:pt x="227" y="315"/>
                </a:lnTo>
                <a:lnTo>
                  <a:pt x="220" y="315"/>
                </a:lnTo>
                <a:lnTo>
                  <a:pt x="218" y="315"/>
                </a:lnTo>
                <a:lnTo>
                  <a:pt x="211" y="315"/>
                </a:lnTo>
                <a:lnTo>
                  <a:pt x="209" y="315"/>
                </a:lnTo>
                <a:lnTo>
                  <a:pt x="206" y="315"/>
                </a:lnTo>
                <a:lnTo>
                  <a:pt x="201" y="315"/>
                </a:lnTo>
                <a:lnTo>
                  <a:pt x="197" y="315"/>
                </a:lnTo>
                <a:lnTo>
                  <a:pt x="196" y="315"/>
                </a:lnTo>
                <a:lnTo>
                  <a:pt x="194" y="315"/>
                </a:lnTo>
                <a:lnTo>
                  <a:pt x="192" y="315"/>
                </a:lnTo>
                <a:lnTo>
                  <a:pt x="189" y="315"/>
                </a:lnTo>
                <a:lnTo>
                  <a:pt x="185" y="315"/>
                </a:lnTo>
                <a:lnTo>
                  <a:pt x="182" y="315"/>
                </a:lnTo>
                <a:lnTo>
                  <a:pt x="180" y="315"/>
                </a:lnTo>
                <a:lnTo>
                  <a:pt x="177" y="315"/>
                </a:lnTo>
                <a:lnTo>
                  <a:pt x="175" y="315"/>
                </a:lnTo>
                <a:lnTo>
                  <a:pt x="168" y="315"/>
                </a:lnTo>
                <a:lnTo>
                  <a:pt x="165" y="315"/>
                </a:lnTo>
                <a:lnTo>
                  <a:pt x="149" y="315"/>
                </a:lnTo>
                <a:lnTo>
                  <a:pt x="144" y="315"/>
                </a:lnTo>
                <a:lnTo>
                  <a:pt x="142" y="315"/>
                </a:lnTo>
                <a:lnTo>
                  <a:pt x="123" y="315"/>
                </a:lnTo>
                <a:lnTo>
                  <a:pt x="122" y="315"/>
                </a:lnTo>
                <a:lnTo>
                  <a:pt x="120" y="315"/>
                </a:lnTo>
                <a:lnTo>
                  <a:pt x="118" y="315"/>
                </a:lnTo>
                <a:lnTo>
                  <a:pt x="108" y="315"/>
                </a:lnTo>
                <a:lnTo>
                  <a:pt x="108" y="313"/>
                </a:lnTo>
                <a:lnTo>
                  <a:pt x="108" y="308"/>
                </a:lnTo>
                <a:lnTo>
                  <a:pt x="108" y="306"/>
                </a:lnTo>
                <a:lnTo>
                  <a:pt x="108" y="303"/>
                </a:lnTo>
                <a:lnTo>
                  <a:pt x="105" y="303"/>
                </a:lnTo>
                <a:lnTo>
                  <a:pt x="103" y="303"/>
                </a:lnTo>
                <a:lnTo>
                  <a:pt x="98" y="303"/>
                </a:lnTo>
                <a:lnTo>
                  <a:pt x="98" y="300"/>
                </a:lnTo>
                <a:lnTo>
                  <a:pt x="98" y="300"/>
                </a:lnTo>
                <a:lnTo>
                  <a:pt x="98" y="296"/>
                </a:lnTo>
                <a:lnTo>
                  <a:pt x="98" y="291"/>
                </a:lnTo>
                <a:lnTo>
                  <a:pt x="94" y="291"/>
                </a:lnTo>
                <a:lnTo>
                  <a:pt x="89" y="291"/>
                </a:lnTo>
                <a:lnTo>
                  <a:pt x="87" y="291"/>
                </a:lnTo>
                <a:lnTo>
                  <a:pt x="87" y="281"/>
                </a:lnTo>
                <a:lnTo>
                  <a:pt x="84" y="281"/>
                </a:lnTo>
                <a:lnTo>
                  <a:pt x="79" y="281"/>
                </a:lnTo>
                <a:lnTo>
                  <a:pt x="77" y="281"/>
                </a:lnTo>
                <a:lnTo>
                  <a:pt x="75" y="281"/>
                </a:lnTo>
                <a:lnTo>
                  <a:pt x="75" y="279"/>
                </a:lnTo>
                <a:lnTo>
                  <a:pt x="75" y="277"/>
                </a:lnTo>
                <a:lnTo>
                  <a:pt x="75" y="275"/>
                </a:lnTo>
                <a:lnTo>
                  <a:pt x="75" y="274"/>
                </a:lnTo>
                <a:lnTo>
                  <a:pt x="75" y="270"/>
                </a:lnTo>
                <a:lnTo>
                  <a:pt x="75" y="263"/>
                </a:lnTo>
                <a:lnTo>
                  <a:pt x="75" y="258"/>
                </a:lnTo>
                <a:lnTo>
                  <a:pt x="72" y="258"/>
                </a:lnTo>
                <a:lnTo>
                  <a:pt x="70" y="258"/>
                </a:lnTo>
                <a:lnTo>
                  <a:pt x="68" y="258"/>
                </a:lnTo>
                <a:lnTo>
                  <a:pt x="67" y="258"/>
                </a:lnTo>
                <a:lnTo>
                  <a:pt x="65" y="257"/>
                </a:lnTo>
                <a:lnTo>
                  <a:pt x="65" y="258"/>
                </a:lnTo>
                <a:lnTo>
                  <a:pt x="65" y="257"/>
                </a:lnTo>
                <a:lnTo>
                  <a:pt x="65" y="255"/>
                </a:lnTo>
                <a:lnTo>
                  <a:pt x="65" y="246"/>
                </a:lnTo>
                <a:lnTo>
                  <a:pt x="62" y="246"/>
                </a:lnTo>
                <a:lnTo>
                  <a:pt x="60" y="246"/>
                </a:lnTo>
                <a:lnTo>
                  <a:pt x="60" y="244"/>
                </a:lnTo>
                <a:lnTo>
                  <a:pt x="60" y="243"/>
                </a:lnTo>
                <a:lnTo>
                  <a:pt x="60" y="241"/>
                </a:lnTo>
                <a:lnTo>
                  <a:pt x="60" y="236"/>
                </a:lnTo>
                <a:lnTo>
                  <a:pt x="60" y="234"/>
                </a:lnTo>
                <a:lnTo>
                  <a:pt x="60" y="229"/>
                </a:lnTo>
                <a:lnTo>
                  <a:pt x="60" y="227"/>
                </a:lnTo>
                <a:lnTo>
                  <a:pt x="60" y="226"/>
                </a:lnTo>
                <a:lnTo>
                  <a:pt x="58" y="226"/>
                </a:lnTo>
                <a:lnTo>
                  <a:pt x="58" y="224"/>
                </a:lnTo>
                <a:lnTo>
                  <a:pt x="55" y="222"/>
                </a:lnTo>
                <a:lnTo>
                  <a:pt x="55" y="219"/>
                </a:lnTo>
                <a:lnTo>
                  <a:pt x="55" y="215"/>
                </a:lnTo>
                <a:lnTo>
                  <a:pt x="55" y="214"/>
                </a:lnTo>
                <a:lnTo>
                  <a:pt x="55" y="210"/>
                </a:lnTo>
                <a:lnTo>
                  <a:pt x="55" y="208"/>
                </a:lnTo>
                <a:lnTo>
                  <a:pt x="55" y="207"/>
                </a:lnTo>
                <a:lnTo>
                  <a:pt x="55" y="200"/>
                </a:lnTo>
                <a:lnTo>
                  <a:pt x="53" y="200"/>
                </a:lnTo>
                <a:lnTo>
                  <a:pt x="49" y="200"/>
                </a:lnTo>
                <a:lnTo>
                  <a:pt x="48" y="200"/>
                </a:lnTo>
                <a:lnTo>
                  <a:pt x="46" y="200"/>
                </a:lnTo>
                <a:lnTo>
                  <a:pt x="44" y="200"/>
                </a:lnTo>
                <a:lnTo>
                  <a:pt x="44" y="200"/>
                </a:lnTo>
                <a:lnTo>
                  <a:pt x="43" y="200"/>
                </a:lnTo>
                <a:lnTo>
                  <a:pt x="41" y="200"/>
                </a:lnTo>
                <a:lnTo>
                  <a:pt x="39" y="200"/>
                </a:lnTo>
                <a:lnTo>
                  <a:pt x="37" y="200"/>
                </a:lnTo>
                <a:lnTo>
                  <a:pt x="32" y="200"/>
                </a:lnTo>
                <a:lnTo>
                  <a:pt x="32" y="198"/>
                </a:lnTo>
                <a:lnTo>
                  <a:pt x="32" y="196"/>
                </a:lnTo>
                <a:lnTo>
                  <a:pt x="32" y="191"/>
                </a:lnTo>
                <a:lnTo>
                  <a:pt x="32" y="189"/>
                </a:lnTo>
                <a:lnTo>
                  <a:pt x="32" y="188"/>
                </a:lnTo>
                <a:lnTo>
                  <a:pt x="32" y="186"/>
                </a:lnTo>
                <a:lnTo>
                  <a:pt x="32" y="183"/>
                </a:lnTo>
                <a:lnTo>
                  <a:pt x="32" y="181"/>
                </a:lnTo>
                <a:lnTo>
                  <a:pt x="32" y="179"/>
                </a:lnTo>
                <a:lnTo>
                  <a:pt x="32" y="179"/>
                </a:lnTo>
                <a:lnTo>
                  <a:pt x="32" y="177"/>
                </a:lnTo>
                <a:lnTo>
                  <a:pt x="32" y="176"/>
                </a:lnTo>
                <a:lnTo>
                  <a:pt x="32" y="174"/>
                </a:lnTo>
                <a:lnTo>
                  <a:pt x="32" y="167"/>
                </a:lnTo>
                <a:lnTo>
                  <a:pt x="31" y="167"/>
                </a:lnTo>
                <a:lnTo>
                  <a:pt x="31" y="169"/>
                </a:lnTo>
                <a:lnTo>
                  <a:pt x="29" y="169"/>
                </a:lnTo>
                <a:lnTo>
                  <a:pt x="29" y="169"/>
                </a:lnTo>
                <a:lnTo>
                  <a:pt x="27" y="169"/>
                </a:lnTo>
                <a:lnTo>
                  <a:pt x="25" y="169"/>
                </a:lnTo>
                <a:lnTo>
                  <a:pt x="24" y="169"/>
                </a:lnTo>
                <a:lnTo>
                  <a:pt x="22" y="169"/>
                </a:lnTo>
                <a:lnTo>
                  <a:pt x="12" y="169"/>
                </a:lnTo>
                <a:lnTo>
                  <a:pt x="12" y="167"/>
                </a:lnTo>
                <a:lnTo>
                  <a:pt x="10" y="167"/>
                </a:lnTo>
                <a:lnTo>
                  <a:pt x="8" y="167"/>
                </a:lnTo>
                <a:lnTo>
                  <a:pt x="8" y="165"/>
                </a:lnTo>
                <a:lnTo>
                  <a:pt x="6" y="165"/>
                </a:lnTo>
                <a:lnTo>
                  <a:pt x="6" y="164"/>
                </a:lnTo>
                <a:lnTo>
                  <a:pt x="5" y="164"/>
                </a:lnTo>
                <a:lnTo>
                  <a:pt x="5" y="164"/>
                </a:lnTo>
                <a:lnTo>
                  <a:pt x="3" y="164"/>
                </a:lnTo>
                <a:lnTo>
                  <a:pt x="1" y="164"/>
                </a:lnTo>
                <a:lnTo>
                  <a:pt x="1" y="162"/>
                </a:lnTo>
                <a:lnTo>
                  <a:pt x="0" y="162"/>
                </a:lnTo>
                <a:lnTo>
                  <a:pt x="0" y="162"/>
                </a:lnTo>
                <a:lnTo>
                  <a:pt x="0" y="160"/>
                </a:lnTo>
                <a:lnTo>
                  <a:pt x="0" y="158"/>
                </a:lnTo>
                <a:lnTo>
                  <a:pt x="0" y="157"/>
                </a:lnTo>
                <a:lnTo>
                  <a:pt x="0" y="155"/>
                </a:lnTo>
                <a:lnTo>
                  <a:pt x="0" y="153"/>
                </a:lnTo>
                <a:lnTo>
                  <a:pt x="0" y="150"/>
                </a:lnTo>
                <a:lnTo>
                  <a:pt x="0" y="145"/>
                </a:lnTo>
                <a:lnTo>
                  <a:pt x="0" y="143"/>
                </a:lnTo>
                <a:lnTo>
                  <a:pt x="0" y="141"/>
                </a:lnTo>
                <a:lnTo>
                  <a:pt x="0" y="140"/>
                </a:lnTo>
                <a:lnTo>
                  <a:pt x="0" y="133"/>
                </a:lnTo>
                <a:lnTo>
                  <a:pt x="0" y="131"/>
                </a:lnTo>
                <a:lnTo>
                  <a:pt x="0" y="126"/>
                </a:lnTo>
                <a:lnTo>
                  <a:pt x="0" y="124"/>
                </a:lnTo>
                <a:lnTo>
                  <a:pt x="0" y="121"/>
                </a:lnTo>
                <a:lnTo>
                  <a:pt x="0" y="119"/>
                </a:lnTo>
                <a:lnTo>
                  <a:pt x="0" y="112"/>
                </a:lnTo>
                <a:lnTo>
                  <a:pt x="0" y="109"/>
                </a:lnTo>
                <a:lnTo>
                  <a:pt x="0" y="107"/>
                </a:lnTo>
                <a:lnTo>
                  <a:pt x="0" y="105"/>
                </a:lnTo>
                <a:lnTo>
                  <a:pt x="0" y="103"/>
                </a:lnTo>
                <a:lnTo>
                  <a:pt x="1" y="102"/>
                </a:lnTo>
                <a:lnTo>
                  <a:pt x="1" y="100"/>
                </a:lnTo>
                <a:lnTo>
                  <a:pt x="1" y="97"/>
                </a:lnTo>
                <a:lnTo>
                  <a:pt x="1" y="95"/>
                </a:lnTo>
                <a:lnTo>
                  <a:pt x="1" y="93"/>
                </a:lnTo>
                <a:lnTo>
                  <a:pt x="1" y="91"/>
                </a:lnTo>
                <a:lnTo>
                  <a:pt x="1" y="90"/>
                </a:lnTo>
                <a:lnTo>
                  <a:pt x="1" y="86"/>
                </a:lnTo>
                <a:lnTo>
                  <a:pt x="1" y="83"/>
                </a:lnTo>
                <a:lnTo>
                  <a:pt x="1" y="78"/>
                </a:lnTo>
                <a:lnTo>
                  <a:pt x="1" y="74"/>
                </a:lnTo>
                <a:lnTo>
                  <a:pt x="1" y="69"/>
                </a:lnTo>
                <a:lnTo>
                  <a:pt x="1" y="66"/>
                </a:lnTo>
                <a:lnTo>
                  <a:pt x="1" y="64"/>
                </a:lnTo>
                <a:lnTo>
                  <a:pt x="12" y="64"/>
                </a:lnTo>
                <a:lnTo>
                  <a:pt x="13" y="64"/>
                </a:lnTo>
                <a:lnTo>
                  <a:pt x="15" y="64"/>
                </a:lnTo>
                <a:lnTo>
                  <a:pt x="15" y="64"/>
                </a:lnTo>
                <a:lnTo>
                  <a:pt x="17" y="64"/>
                </a:lnTo>
                <a:lnTo>
                  <a:pt x="20" y="64"/>
                </a:lnTo>
                <a:lnTo>
                  <a:pt x="27" y="64"/>
                </a:lnTo>
                <a:lnTo>
                  <a:pt x="29" y="64"/>
                </a:lnTo>
                <a:lnTo>
                  <a:pt x="31" y="64"/>
                </a:lnTo>
                <a:lnTo>
                  <a:pt x="32" y="64"/>
                </a:lnTo>
                <a:lnTo>
                  <a:pt x="34" y="64"/>
                </a:lnTo>
                <a:lnTo>
                  <a:pt x="36" y="64"/>
                </a:lnTo>
                <a:lnTo>
                  <a:pt x="36" y="57"/>
                </a:lnTo>
                <a:lnTo>
                  <a:pt x="37" y="52"/>
                </a:lnTo>
                <a:lnTo>
                  <a:pt x="37" y="48"/>
                </a:lnTo>
                <a:lnTo>
                  <a:pt x="37" y="43"/>
                </a:lnTo>
                <a:lnTo>
                  <a:pt x="37" y="40"/>
                </a:lnTo>
                <a:lnTo>
                  <a:pt x="37" y="36"/>
                </a:lnTo>
                <a:lnTo>
                  <a:pt x="37" y="31"/>
                </a:lnTo>
                <a:lnTo>
                  <a:pt x="37" y="28"/>
                </a:lnTo>
                <a:lnTo>
                  <a:pt x="37" y="24"/>
                </a:lnTo>
                <a:lnTo>
                  <a:pt x="37" y="19"/>
                </a:lnTo>
                <a:lnTo>
                  <a:pt x="37" y="17"/>
                </a:lnTo>
                <a:lnTo>
                  <a:pt x="37" y="9"/>
                </a:lnTo>
                <a:lnTo>
                  <a:pt x="37" y="4"/>
                </a:lnTo>
                <a:lnTo>
                  <a:pt x="37" y="0"/>
                </a:lnTo>
                <a:lnTo>
                  <a:pt x="41" y="0"/>
                </a:lnTo>
                <a:lnTo>
                  <a:pt x="43" y="0"/>
                </a:lnTo>
                <a:lnTo>
                  <a:pt x="46" y="0"/>
                </a:lnTo>
                <a:lnTo>
                  <a:pt x="49" y="0"/>
                </a:lnTo>
                <a:lnTo>
                  <a:pt x="53" y="0"/>
                </a:lnTo>
                <a:lnTo>
                  <a:pt x="55" y="0"/>
                </a:lnTo>
                <a:lnTo>
                  <a:pt x="56" y="0"/>
                </a:lnTo>
                <a:lnTo>
                  <a:pt x="58" y="0"/>
                </a:lnTo>
                <a:lnTo>
                  <a:pt x="62" y="0"/>
                </a:lnTo>
                <a:lnTo>
                  <a:pt x="65" y="0"/>
                </a:lnTo>
                <a:lnTo>
                  <a:pt x="68" y="0"/>
                </a:lnTo>
                <a:lnTo>
                  <a:pt x="74" y="2"/>
                </a:lnTo>
                <a:lnTo>
                  <a:pt x="79" y="2"/>
                </a:lnTo>
                <a:lnTo>
                  <a:pt x="80" y="2"/>
                </a:lnTo>
                <a:lnTo>
                  <a:pt x="84" y="2"/>
                </a:lnTo>
                <a:lnTo>
                  <a:pt x="86" y="2"/>
                </a:lnTo>
                <a:lnTo>
                  <a:pt x="89" y="2"/>
                </a:lnTo>
                <a:lnTo>
                  <a:pt x="89" y="2"/>
                </a:lnTo>
                <a:lnTo>
                  <a:pt x="91" y="2"/>
                </a:lnTo>
                <a:lnTo>
                  <a:pt x="98" y="2"/>
                </a:lnTo>
                <a:lnTo>
                  <a:pt x="103" y="2"/>
                </a:lnTo>
                <a:lnTo>
                  <a:pt x="105" y="2"/>
                </a:lnTo>
                <a:lnTo>
                  <a:pt x="106" y="2"/>
                </a:lnTo>
                <a:lnTo>
                  <a:pt x="108" y="2"/>
                </a:lnTo>
                <a:lnTo>
                  <a:pt x="111" y="2"/>
                </a:lnTo>
                <a:lnTo>
                  <a:pt x="113" y="2"/>
                </a:lnTo>
                <a:lnTo>
                  <a:pt x="115" y="2"/>
                </a:lnTo>
                <a:lnTo>
                  <a:pt x="117" y="2"/>
                </a:lnTo>
                <a:lnTo>
                  <a:pt x="118" y="2"/>
                </a:lnTo>
                <a:lnTo>
                  <a:pt x="120" y="2"/>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71" name="Freeform 199"/>
          <p:cNvSpPr>
            <a:spLocks/>
          </p:cNvSpPr>
          <p:nvPr/>
        </p:nvSpPr>
        <p:spPr bwMode="auto">
          <a:xfrm>
            <a:off x="5559029" y="3581400"/>
            <a:ext cx="489347" cy="429816"/>
          </a:xfrm>
          <a:custGeom>
            <a:avLst/>
            <a:gdLst/>
            <a:ahLst/>
            <a:cxnLst>
              <a:cxn ang="0">
                <a:pos x="244" y="43"/>
              </a:cxn>
              <a:cxn ang="0">
                <a:pos x="267" y="43"/>
              </a:cxn>
              <a:cxn ang="0">
                <a:pos x="268" y="65"/>
              </a:cxn>
              <a:cxn ang="0">
                <a:pos x="282" y="76"/>
              </a:cxn>
              <a:cxn ang="0">
                <a:pos x="291" y="98"/>
              </a:cxn>
              <a:cxn ang="0">
                <a:pos x="296" y="122"/>
              </a:cxn>
              <a:cxn ang="0">
                <a:pos x="311" y="134"/>
              </a:cxn>
              <a:cxn ang="0">
                <a:pos x="323" y="157"/>
              </a:cxn>
              <a:cxn ang="0">
                <a:pos x="344" y="179"/>
              </a:cxn>
              <a:cxn ang="0">
                <a:pos x="385" y="191"/>
              </a:cxn>
              <a:cxn ang="0">
                <a:pos x="411" y="224"/>
              </a:cxn>
              <a:cxn ang="0">
                <a:pos x="411" y="270"/>
              </a:cxn>
              <a:cxn ang="0">
                <a:pos x="411" y="308"/>
              </a:cxn>
              <a:cxn ang="0">
                <a:pos x="401" y="317"/>
              </a:cxn>
              <a:cxn ang="0">
                <a:pos x="392" y="327"/>
              </a:cxn>
              <a:cxn ang="0">
                <a:pos x="385" y="342"/>
              </a:cxn>
              <a:cxn ang="0">
                <a:pos x="371" y="341"/>
              </a:cxn>
              <a:cxn ang="0">
                <a:pos x="356" y="341"/>
              </a:cxn>
              <a:cxn ang="0">
                <a:pos x="349" y="349"/>
              </a:cxn>
              <a:cxn ang="0">
                <a:pos x="335" y="353"/>
              </a:cxn>
              <a:cxn ang="0">
                <a:pos x="323" y="360"/>
              </a:cxn>
              <a:cxn ang="0">
                <a:pos x="316" y="351"/>
              </a:cxn>
              <a:cxn ang="0">
                <a:pos x="311" y="342"/>
              </a:cxn>
              <a:cxn ang="0">
                <a:pos x="301" y="337"/>
              </a:cxn>
              <a:cxn ang="0">
                <a:pos x="294" y="327"/>
              </a:cxn>
              <a:cxn ang="0">
                <a:pos x="291" y="318"/>
              </a:cxn>
              <a:cxn ang="0">
                <a:pos x="284" y="306"/>
              </a:cxn>
              <a:cxn ang="0">
                <a:pos x="282" y="296"/>
              </a:cxn>
              <a:cxn ang="0">
                <a:pos x="241" y="289"/>
              </a:cxn>
              <a:cxn ang="0">
                <a:pos x="198" y="289"/>
              </a:cxn>
              <a:cxn ang="0">
                <a:pos x="163" y="289"/>
              </a:cxn>
              <a:cxn ang="0">
                <a:pos x="129" y="287"/>
              </a:cxn>
              <a:cxn ang="0">
                <a:pos x="98" y="287"/>
              </a:cxn>
              <a:cxn ang="0">
                <a:pos x="38" y="284"/>
              </a:cxn>
              <a:cxn ang="0">
                <a:pos x="9" y="262"/>
              </a:cxn>
              <a:cxn ang="0">
                <a:pos x="9" y="212"/>
              </a:cxn>
              <a:cxn ang="0">
                <a:pos x="10" y="169"/>
              </a:cxn>
              <a:cxn ang="0">
                <a:pos x="12" y="126"/>
              </a:cxn>
              <a:cxn ang="0">
                <a:pos x="14" y="74"/>
              </a:cxn>
              <a:cxn ang="0">
                <a:pos x="2" y="55"/>
              </a:cxn>
              <a:cxn ang="0">
                <a:pos x="3" y="21"/>
              </a:cxn>
              <a:cxn ang="0">
                <a:pos x="9" y="4"/>
              </a:cxn>
              <a:cxn ang="0">
                <a:pos x="24" y="0"/>
              </a:cxn>
              <a:cxn ang="0">
                <a:pos x="29" y="12"/>
              </a:cxn>
              <a:cxn ang="0">
                <a:pos x="41" y="26"/>
              </a:cxn>
              <a:cxn ang="0">
                <a:pos x="55" y="40"/>
              </a:cxn>
              <a:cxn ang="0">
                <a:pos x="55" y="47"/>
              </a:cxn>
              <a:cxn ang="0">
                <a:pos x="39" y="50"/>
              </a:cxn>
              <a:cxn ang="0">
                <a:pos x="45" y="64"/>
              </a:cxn>
              <a:cxn ang="0">
                <a:pos x="62" y="55"/>
              </a:cxn>
              <a:cxn ang="0">
                <a:pos x="72" y="36"/>
              </a:cxn>
              <a:cxn ang="0">
                <a:pos x="84" y="33"/>
              </a:cxn>
              <a:cxn ang="0">
                <a:pos x="91" y="41"/>
              </a:cxn>
              <a:cxn ang="0">
                <a:pos x="84" y="52"/>
              </a:cxn>
              <a:cxn ang="0">
                <a:pos x="72" y="57"/>
              </a:cxn>
              <a:cxn ang="0">
                <a:pos x="115" y="59"/>
              </a:cxn>
              <a:cxn ang="0">
                <a:pos x="148" y="60"/>
              </a:cxn>
              <a:cxn ang="0">
                <a:pos x="179" y="62"/>
              </a:cxn>
              <a:cxn ang="0">
                <a:pos x="193" y="55"/>
              </a:cxn>
              <a:cxn ang="0">
                <a:pos x="199" y="43"/>
              </a:cxn>
              <a:cxn ang="0">
                <a:pos x="211" y="38"/>
              </a:cxn>
              <a:cxn ang="0">
                <a:pos x="225" y="38"/>
              </a:cxn>
            </a:cxnLst>
            <a:rect l="0" t="0" r="r" b="b"/>
            <a:pathLst>
              <a:path w="411" h="361">
                <a:moveTo>
                  <a:pt x="236" y="38"/>
                </a:moveTo>
                <a:lnTo>
                  <a:pt x="236" y="38"/>
                </a:lnTo>
                <a:lnTo>
                  <a:pt x="237" y="38"/>
                </a:lnTo>
                <a:lnTo>
                  <a:pt x="237" y="40"/>
                </a:lnTo>
                <a:lnTo>
                  <a:pt x="239" y="40"/>
                </a:lnTo>
                <a:lnTo>
                  <a:pt x="241" y="40"/>
                </a:lnTo>
                <a:lnTo>
                  <a:pt x="241" y="40"/>
                </a:lnTo>
                <a:lnTo>
                  <a:pt x="242" y="40"/>
                </a:lnTo>
                <a:lnTo>
                  <a:pt x="242" y="41"/>
                </a:lnTo>
                <a:lnTo>
                  <a:pt x="244" y="41"/>
                </a:lnTo>
                <a:lnTo>
                  <a:pt x="244" y="43"/>
                </a:lnTo>
                <a:lnTo>
                  <a:pt x="246" y="43"/>
                </a:lnTo>
                <a:lnTo>
                  <a:pt x="248" y="43"/>
                </a:lnTo>
                <a:lnTo>
                  <a:pt x="248" y="45"/>
                </a:lnTo>
                <a:lnTo>
                  <a:pt x="258" y="45"/>
                </a:lnTo>
                <a:lnTo>
                  <a:pt x="260" y="45"/>
                </a:lnTo>
                <a:lnTo>
                  <a:pt x="261" y="45"/>
                </a:lnTo>
                <a:lnTo>
                  <a:pt x="263" y="45"/>
                </a:lnTo>
                <a:lnTo>
                  <a:pt x="265" y="45"/>
                </a:lnTo>
                <a:lnTo>
                  <a:pt x="265" y="45"/>
                </a:lnTo>
                <a:lnTo>
                  <a:pt x="267" y="45"/>
                </a:lnTo>
                <a:lnTo>
                  <a:pt x="267" y="43"/>
                </a:lnTo>
                <a:lnTo>
                  <a:pt x="268" y="43"/>
                </a:lnTo>
                <a:lnTo>
                  <a:pt x="268" y="50"/>
                </a:lnTo>
                <a:lnTo>
                  <a:pt x="268" y="52"/>
                </a:lnTo>
                <a:lnTo>
                  <a:pt x="268" y="53"/>
                </a:lnTo>
                <a:lnTo>
                  <a:pt x="268" y="55"/>
                </a:lnTo>
                <a:lnTo>
                  <a:pt x="268" y="55"/>
                </a:lnTo>
                <a:lnTo>
                  <a:pt x="268" y="57"/>
                </a:lnTo>
                <a:lnTo>
                  <a:pt x="268" y="59"/>
                </a:lnTo>
                <a:lnTo>
                  <a:pt x="268" y="62"/>
                </a:lnTo>
                <a:lnTo>
                  <a:pt x="268" y="64"/>
                </a:lnTo>
                <a:lnTo>
                  <a:pt x="268" y="65"/>
                </a:lnTo>
                <a:lnTo>
                  <a:pt x="268" y="67"/>
                </a:lnTo>
                <a:lnTo>
                  <a:pt x="268" y="72"/>
                </a:lnTo>
                <a:lnTo>
                  <a:pt x="268" y="74"/>
                </a:lnTo>
                <a:lnTo>
                  <a:pt x="268" y="76"/>
                </a:lnTo>
                <a:lnTo>
                  <a:pt x="273" y="76"/>
                </a:lnTo>
                <a:lnTo>
                  <a:pt x="275" y="76"/>
                </a:lnTo>
                <a:lnTo>
                  <a:pt x="277" y="76"/>
                </a:lnTo>
                <a:lnTo>
                  <a:pt x="279" y="76"/>
                </a:lnTo>
                <a:lnTo>
                  <a:pt x="280" y="76"/>
                </a:lnTo>
                <a:lnTo>
                  <a:pt x="280" y="76"/>
                </a:lnTo>
                <a:lnTo>
                  <a:pt x="282" y="76"/>
                </a:lnTo>
                <a:lnTo>
                  <a:pt x="284" y="76"/>
                </a:lnTo>
                <a:lnTo>
                  <a:pt x="285" y="76"/>
                </a:lnTo>
                <a:lnTo>
                  <a:pt x="289" y="76"/>
                </a:lnTo>
                <a:lnTo>
                  <a:pt x="291" y="76"/>
                </a:lnTo>
                <a:lnTo>
                  <a:pt x="291" y="83"/>
                </a:lnTo>
                <a:lnTo>
                  <a:pt x="291" y="84"/>
                </a:lnTo>
                <a:lnTo>
                  <a:pt x="291" y="86"/>
                </a:lnTo>
                <a:lnTo>
                  <a:pt x="291" y="90"/>
                </a:lnTo>
                <a:lnTo>
                  <a:pt x="291" y="91"/>
                </a:lnTo>
                <a:lnTo>
                  <a:pt x="291" y="95"/>
                </a:lnTo>
                <a:lnTo>
                  <a:pt x="291" y="98"/>
                </a:lnTo>
                <a:lnTo>
                  <a:pt x="294" y="100"/>
                </a:lnTo>
                <a:lnTo>
                  <a:pt x="294" y="102"/>
                </a:lnTo>
                <a:lnTo>
                  <a:pt x="296" y="102"/>
                </a:lnTo>
                <a:lnTo>
                  <a:pt x="296" y="103"/>
                </a:lnTo>
                <a:lnTo>
                  <a:pt x="296" y="105"/>
                </a:lnTo>
                <a:lnTo>
                  <a:pt x="296" y="110"/>
                </a:lnTo>
                <a:lnTo>
                  <a:pt x="296" y="112"/>
                </a:lnTo>
                <a:lnTo>
                  <a:pt x="296" y="117"/>
                </a:lnTo>
                <a:lnTo>
                  <a:pt x="296" y="119"/>
                </a:lnTo>
                <a:lnTo>
                  <a:pt x="296" y="120"/>
                </a:lnTo>
                <a:lnTo>
                  <a:pt x="296" y="122"/>
                </a:lnTo>
                <a:lnTo>
                  <a:pt x="298" y="122"/>
                </a:lnTo>
                <a:lnTo>
                  <a:pt x="301" y="122"/>
                </a:lnTo>
                <a:lnTo>
                  <a:pt x="301" y="131"/>
                </a:lnTo>
                <a:lnTo>
                  <a:pt x="301" y="133"/>
                </a:lnTo>
                <a:lnTo>
                  <a:pt x="301" y="134"/>
                </a:lnTo>
                <a:lnTo>
                  <a:pt x="301" y="133"/>
                </a:lnTo>
                <a:lnTo>
                  <a:pt x="303" y="134"/>
                </a:lnTo>
                <a:lnTo>
                  <a:pt x="304" y="134"/>
                </a:lnTo>
                <a:lnTo>
                  <a:pt x="306" y="134"/>
                </a:lnTo>
                <a:lnTo>
                  <a:pt x="308" y="134"/>
                </a:lnTo>
                <a:lnTo>
                  <a:pt x="311" y="134"/>
                </a:lnTo>
                <a:lnTo>
                  <a:pt x="311" y="139"/>
                </a:lnTo>
                <a:lnTo>
                  <a:pt x="311" y="146"/>
                </a:lnTo>
                <a:lnTo>
                  <a:pt x="311" y="150"/>
                </a:lnTo>
                <a:lnTo>
                  <a:pt x="311" y="151"/>
                </a:lnTo>
                <a:lnTo>
                  <a:pt x="311" y="153"/>
                </a:lnTo>
                <a:lnTo>
                  <a:pt x="311" y="155"/>
                </a:lnTo>
                <a:lnTo>
                  <a:pt x="311" y="157"/>
                </a:lnTo>
                <a:lnTo>
                  <a:pt x="313" y="157"/>
                </a:lnTo>
                <a:lnTo>
                  <a:pt x="315" y="157"/>
                </a:lnTo>
                <a:lnTo>
                  <a:pt x="320" y="157"/>
                </a:lnTo>
                <a:lnTo>
                  <a:pt x="323" y="157"/>
                </a:lnTo>
                <a:lnTo>
                  <a:pt x="323" y="167"/>
                </a:lnTo>
                <a:lnTo>
                  <a:pt x="325" y="167"/>
                </a:lnTo>
                <a:lnTo>
                  <a:pt x="330" y="167"/>
                </a:lnTo>
                <a:lnTo>
                  <a:pt x="334" y="167"/>
                </a:lnTo>
                <a:lnTo>
                  <a:pt x="334" y="172"/>
                </a:lnTo>
                <a:lnTo>
                  <a:pt x="334" y="176"/>
                </a:lnTo>
                <a:lnTo>
                  <a:pt x="334" y="176"/>
                </a:lnTo>
                <a:lnTo>
                  <a:pt x="334" y="179"/>
                </a:lnTo>
                <a:lnTo>
                  <a:pt x="339" y="179"/>
                </a:lnTo>
                <a:lnTo>
                  <a:pt x="341" y="179"/>
                </a:lnTo>
                <a:lnTo>
                  <a:pt x="344" y="179"/>
                </a:lnTo>
                <a:lnTo>
                  <a:pt x="344" y="182"/>
                </a:lnTo>
                <a:lnTo>
                  <a:pt x="344" y="184"/>
                </a:lnTo>
                <a:lnTo>
                  <a:pt x="344" y="189"/>
                </a:lnTo>
                <a:lnTo>
                  <a:pt x="344" y="191"/>
                </a:lnTo>
                <a:lnTo>
                  <a:pt x="354" y="191"/>
                </a:lnTo>
                <a:lnTo>
                  <a:pt x="356" y="191"/>
                </a:lnTo>
                <a:lnTo>
                  <a:pt x="358" y="191"/>
                </a:lnTo>
                <a:lnTo>
                  <a:pt x="359" y="191"/>
                </a:lnTo>
                <a:lnTo>
                  <a:pt x="378" y="191"/>
                </a:lnTo>
                <a:lnTo>
                  <a:pt x="380" y="191"/>
                </a:lnTo>
                <a:lnTo>
                  <a:pt x="385" y="191"/>
                </a:lnTo>
                <a:lnTo>
                  <a:pt x="401" y="191"/>
                </a:lnTo>
                <a:lnTo>
                  <a:pt x="404" y="191"/>
                </a:lnTo>
                <a:lnTo>
                  <a:pt x="411" y="191"/>
                </a:lnTo>
                <a:lnTo>
                  <a:pt x="411" y="200"/>
                </a:lnTo>
                <a:lnTo>
                  <a:pt x="411" y="207"/>
                </a:lnTo>
                <a:lnTo>
                  <a:pt x="411" y="207"/>
                </a:lnTo>
                <a:lnTo>
                  <a:pt x="411" y="208"/>
                </a:lnTo>
                <a:lnTo>
                  <a:pt x="411" y="212"/>
                </a:lnTo>
                <a:lnTo>
                  <a:pt x="411" y="217"/>
                </a:lnTo>
                <a:lnTo>
                  <a:pt x="411" y="222"/>
                </a:lnTo>
                <a:lnTo>
                  <a:pt x="411" y="224"/>
                </a:lnTo>
                <a:lnTo>
                  <a:pt x="411" y="225"/>
                </a:lnTo>
                <a:lnTo>
                  <a:pt x="411" y="236"/>
                </a:lnTo>
                <a:lnTo>
                  <a:pt x="411" y="239"/>
                </a:lnTo>
                <a:lnTo>
                  <a:pt x="411" y="244"/>
                </a:lnTo>
                <a:lnTo>
                  <a:pt x="411" y="248"/>
                </a:lnTo>
                <a:lnTo>
                  <a:pt x="411" y="256"/>
                </a:lnTo>
                <a:lnTo>
                  <a:pt x="411" y="258"/>
                </a:lnTo>
                <a:lnTo>
                  <a:pt x="411" y="260"/>
                </a:lnTo>
                <a:lnTo>
                  <a:pt x="411" y="265"/>
                </a:lnTo>
                <a:lnTo>
                  <a:pt x="411" y="267"/>
                </a:lnTo>
                <a:lnTo>
                  <a:pt x="411" y="270"/>
                </a:lnTo>
                <a:lnTo>
                  <a:pt x="411" y="274"/>
                </a:lnTo>
                <a:lnTo>
                  <a:pt x="411" y="275"/>
                </a:lnTo>
                <a:lnTo>
                  <a:pt x="411" y="280"/>
                </a:lnTo>
                <a:lnTo>
                  <a:pt x="411" y="282"/>
                </a:lnTo>
                <a:lnTo>
                  <a:pt x="411" y="284"/>
                </a:lnTo>
                <a:lnTo>
                  <a:pt x="411" y="287"/>
                </a:lnTo>
                <a:lnTo>
                  <a:pt x="411" y="291"/>
                </a:lnTo>
                <a:lnTo>
                  <a:pt x="411" y="293"/>
                </a:lnTo>
                <a:lnTo>
                  <a:pt x="411" y="298"/>
                </a:lnTo>
                <a:lnTo>
                  <a:pt x="411" y="303"/>
                </a:lnTo>
                <a:lnTo>
                  <a:pt x="411" y="308"/>
                </a:lnTo>
                <a:lnTo>
                  <a:pt x="411" y="310"/>
                </a:lnTo>
                <a:lnTo>
                  <a:pt x="411" y="311"/>
                </a:lnTo>
                <a:lnTo>
                  <a:pt x="411" y="311"/>
                </a:lnTo>
                <a:lnTo>
                  <a:pt x="411" y="313"/>
                </a:lnTo>
                <a:lnTo>
                  <a:pt x="411" y="315"/>
                </a:lnTo>
                <a:lnTo>
                  <a:pt x="409" y="315"/>
                </a:lnTo>
                <a:lnTo>
                  <a:pt x="408" y="315"/>
                </a:lnTo>
                <a:lnTo>
                  <a:pt x="406" y="315"/>
                </a:lnTo>
                <a:lnTo>
                  <a:pt x="404" y="315"/>
                </a:lnTo>
                <a:lnTo>
                  <a:pt x="402" y="315"/>
                </a:lnTo>
                <a:lnTo>
                  <a:pt x="401" y="317"/>
                </a:lnTo>
                <a:lnTo>
                  <a:pt x="401" y="318"/>
                </a:lnTo>
                <a:lnTo>
                  <a:pt x="401" y="320"/>
                </a:lnTo>
                <a:lnTo>
                  <a:pt x="401" y="322"/>
                </a:lnTo>
                <a:lnTo>
                  <a:pt x="399" y="322"/>
                </a:lnTo>
                <a:lnTo>
                  <a:pt x="399" y="323"/>
                </a:lnTo>
                <a:lnTo>
                  <a:pt x="397" y="323"/>
                </a:lnTo>
                <a:lnTo>
                  <a:pt x="396" y="325"/>
                </a:lnTo>
                <a:lnTo>
                  <a:pt x="396" y="327"/>
                </a:lnTo>
                <a:lnTo>
                  <a:pt x="394" y="327"/>
                </a:lnTo>
                <a:lnTo>
                  <a:pt x="392" y="327"/>
                </a:lnTo>
                <a:lnTo>
                  <a:pt x="392" y="327"/>
                </a:lnTo>
                <a:lnTo>
                  <a:pt x="390" y="329"/>
                </a:lnTo>
                <a:lnTo>
                  <a:pt x="390" y="330"/>
                </a:lnTo>
                <a:lnTo>
                  <a:pt x="387" y="332"/>
                </a:lnTo>
                <a:lnTo>
                  <a:pt x="385" y="334"/>
                </a:lnTo>
                <a:lnTo>
                  <a:pt x="385" y="336"/>
                </a:lnTo>
                <a:lnTo>
                  <a:pt x="385" y="337"/>
                </a:lnTo>
                <a:lnTo>
                  <a:pt x="385" y="337"/>
                </a:lnTo>
                <a:lnTo>
                  <a:pt x="385" y="339"/>
                </a:lnTo>
                <a:lnTo>
                  <a:pt x="385" y="341"/>
                </a:lnTo>
                <a:lnTo>
                  <a:pt x="385" y="342"/>
                </a:lnTo>
                <a:lnTo>
                  <a:pt x="385" y="342"/>
                </a:lnTo>
                <a:lnTo>
                  <a:pt x="384" y="342"/>
                </a:lnTo>
                <a:lnTo>
                  <a:pt x="384" y="342"/>
                </a:lnTo>
                <a:lnTo>
                  <a:pt x="382" y="342"/>
                </a:lnTo>
                <a:lnTo>
                  <a:pt x="380" y="342"/>
                </a:lnTo>
                <a:lnTo>
                  <a:pt x="378" y="342"/>
                </a:lnTo>
                <a:lnTo>
                  <a:pt x="377" y="342"/>
                </a:lnTo>
                <a:lnTo>
                  <a:pt x="377" y="341"/>
                </a:lnTo>
                <a:lnTo>
                  <a:pt x="375" y="341"/>
                </a:lnTo>
                <a:lnTo>
                  <a:pt x="373" y="341"/>
                </a:lnTo>
                <a:lnTo>
                  <a:pt x="371" y="341"/>
                </a:lnTo>
                <a:lnTo>
                  <a:pt x="371" y="341"/>
                </a:lnTo>
                <a:lnTo>
                  <a:pt x="371" y="339"/>
                </a:lnTo>
                <a:lnTo>
                  <a:pt x="370" y="339"/>
                </a:lnTo>
                <a:lnTo>
                  <a:pt x="368" y="339"/>
                </a:lnTo>
                <a:lnTo>
                  <a:pt x="366" y="339"/>
                </a:lnTo>
                <a:lnTo>
                  <a:pt x="365" y="339"/>
                </a:lnTo>
                <a:lnTo>
                  <a:pt x="363" y="339"/>
                </a:lnTo>
                <a:lnTo>
                  <a:pt x="361" y="339"/>
                </a:lnTo>
                <a:lnTo>
                  <a:pt x="359" y="339"/>
                </a:lnTo>
                <a:lnTo>
                  <a:pt x="358" y="339"/>
                </a:lnTo>
                <a:lnTo>
                  <a:pt x="358" y="341"/>
                </a:lnTo>
                <a:lnTo>
                  <a:pt x="356" y="341"/>
                </a:lnTo>
                <a:lnTo>
                  <a:pt x="356" y="341"/>
                </a:lnTo>
                <a:lnTo>
                  <a:pt x="354" y="341"/>
                </a:lnTo>
                <a:lnTo>
                  <a:pt x="354" y="342"/>
                </a:lnTo>
                <a:lnTo>
                  <a:pt x="353" y="342"/>
                </a:lnTo>
                <a:lnTo>
                  <a:pt x="353" y="342"/>
                </a:lnTo>
                <a:lnTo>
                  <a:pt x="353" y="344"/>
                </a:lnTo>
                <a:lnTo>
                  <a:pt x="351" y="344"/>
                </a:lnTo>
                <a:lnTo>
                  <a:pt x="351" y="346"/>
                </a:lnTo>
                <a:lnTo>
                  <a:pt x="351" y="348"/>
                </a:lnTo>
                <a:lnTo>
                  <a:pt x="349" y="348"/>
                </a:lnTo>
                <a:lnTo>
                  <a:pt x="349" y="349"/>
                </a:lnTo>
                <a:lnTo>
                  <a:pt x="349" y="351"/>
                </a:lnTo>
                <a:lnTo>
                  <a:pt x="347" y="351"/>
                </a:lnTo>
                <a:lnTo>
                  <a:pt x="347" y="353"/>
                </a:lnTo>
                <a:lnTo>
                  <a:pt x="346" y="353"/>
                </a:lnTo>
                <a:lnTo>
                  <a:pt x="344" y="353"/>
                </a:lnTo>
                <a:lnTo>
                  <a:pt x="344" y="351"/>
                </a:lnTo>
                <a:lnTo>
                  <a:pt x="342" y="351"/>
                </a:lnTo>
                <a:lnTo>
                  <a:pt x="341" y="351"/>
                </a:lnTo>
                <a:lnTo>
                  <a:pt x="341" y="353"/>
                </a:lnTo>
                <a:lnTo>
                  <a:pt x="337" y="353"/>
                </a:lnTo>
                <a:lnTo>
                  <a:pt x="335" y="353"/>
                </a:lnTo>
                <a:lnTo>
                  <a:pt x="335" y="354"/>
                </a:lnTo>
                <a:lnTo>
                  <a:pt x="334" y="354"/>
                </a:lnTo>
                <a:lnTo>
                  <a:pt x="334" y="356"/>
                </a:lnTo>
                <a:lnTo>
                  <a:pt x="334" y="356"/>
                </a:lnTo>
                <a:lnTo>
                  <a:pt x="332" y="356"/>
                </a:lnTo>
                <a:lnTo>
                  <a:pt x="332" y="358"/>
                </a:lnTo>
                <a:lnTo>
                  <a:pt x="330" y="360"/>
                </a:lnTo>
                <a:lnTo>
                  <a:pt x="325" y="361"/>
                </a:lnTo>
                <a:lnTo>
                  <a:pt x="325" y="360"/>
                </a:lnTo>
                <a:lnTo>
                  <a:pt x="325" y="360"/>
                </a:lnTo>
                <a:lnTo>
                  <a:pt x="323" y="360"/>
                </a:lnTo>
                <a:lnTo>
                  <a:pt x="322" y="360"/>
                </a:lnTo>
                <a:lnTo>
                  <a:pt x="322" y="358"/>
                </a:lnTo>
                <a:lnTo>
                  <a:pt x="320" y="358"/>
                </a:lnTo>
                <a:lnTo>
                  <a:pt x="318" y="358"/>
                </a:lnTo>
                <a:lnTo>
                  <a:pt x="316" y="356"/>
                </a:lnTo>
                <a:lnTo>
                  <a:pt x="315" y="356"/>
                </a:lnTo>
                <a:lnTo>
                  <a:pt x="316" y="356"/>
                </a:lnTo>
                <a:lnTo>
                  <a:pt x="315" y="354"/>
                </a:lnTo>
                <a:lnTo>
                  <a:pt x="315" y="353"/>
                </a:lnTo>
                <a:lnTo>
                  <a:pt x="316" y="353"/>
                </a:lnTo>
                <a:lnTo>
                  <a:pt x="316" y="351"/>
                </a:lnTo>
                <a:lnTo>
                  <a:pt x="315" y="351"/>
                </a:lnTo>
                <a:lnTo>
                  <a:pt x="313" y="349"/>
                </a:lnTo>
                <a:lnTo>
                  <a:pt x="315" y="349"/>
                </a:lnTo>
                <a:lnTo>
                  <a:pt x="315" y="348"/>
                </a:lnTo>
                <a:lnTo>
                  <a:pt x="313" y="348"/>
                </a:lnTo>
                <a:lnTo>
                  <a:pt x="313" y="349"/>
                </a:lnTo>
                <a:lnTo>
                  <a:pt x="313" y="348"/>
                </a:lnTo>
                <a:lnTo>
                  <a:pt x="313" y="346"/>
                </a:lnTo>
                <a:lnTo>
                  <a:pt x="311" y="346"/>
                </a:lnTo>
                <a:lnTo>
                  <a:pt x="311" y="344"/>
                </a:lnTo>
                <a:lnTo>
                  <a:pt x="311" y="342"/>
                </a:lnTo>
                <a:lnTo>
                  <a:pt x="311" y="342"/>
                </a:lnTo>
                <a:lnTo>
                  <a:pt x="310" y="342"/>
                </a:lnTo>
                <a:lnTo>
                  <a:pt x="308" y="342"/>
                </a:lnTo>
                <a:lnTo>
                  <a:pt x="308" y="342"/>
                </a:lnTo>
                <a:lnTo>
                  <a:pt x="306" y="342"/>
                </a:lnTo>
                <a:lnTo>
                  <a:pt x="306" y="341"/>
                </a:lnTo>
                <a:lnTo>
                  <a:pt x="304" y="341"/>
                </a:lnTo>
                <a:lnTo>
                  <a:pt x="303" y="341"/>
                </a:lnTo>
                <a:lnTo>
                  <a:pt x="303" y="339"/>
                </a:lnTo>
                <a:lnTo>
                  <a:pt x="303" y="337"/>
                </a:lnTo>
                <a:lnTo>
                  <a:pt x="301" y="337"/>
                </a:lnTo>
                <a:lnTo>
                  <a:pt x="301" y="336"/>
                </a:lnTo>
                <a:lnTo>
                  <a:pt x="301" y="334"/>
                </a:lnTo>
                <a:lnTo>
                  <a:pt x="299" y="334"/>
                </a:lnTo>
                <a:lnTo>
                  <a:pt x="298" y="334"/>
                </a:lnTo>
                <a:lnTo>
                  <a:pt x="296" y="334"/>
                </a:lnTo>
                <a:lnTo>
                  <a:pt x="296" y="332"/>
                </a:lnTo>
                <a:lnTo>
                  <a:pt x="296" y="330"/>
                </a:lnTo>
                <a:lnTo>
                  <a:pt x="296" y="330"/>
                </a:lnTo>
                <a:lnTo>
                  <a:pt x="294" y="330"/>
                </a:lnTo>
                <a:lnTo>
                  <a:pt x="294" y="329"/>
                </a:lnTo>
                <a:lnTo>
                  <a:pt x="294" y="327"/>
                </a:lnTo>
                <a:lnTo>
                  <a:pt x="296" y="327"/>
                </a:lnTo>
                <a:lnTo>
                  <a:pt x="296" y="327"/>
                </a:lnTo>
                <a:lnTo>
                  <a:pt x="294" y="327"/>
                </a:lnTo>
                <a:lnTo>
                  <a:pt x="294" y="325"/>
                </a:lnTo>
                <a:lnTo>
                  <a:pt x="294" y="323"/>
                </a:lnTo>
                <a:lnTo>
                  <a:pt x="296" y="323"/>
                </a:lnTo>
                <a:lnTo>
                  <a:pt x="296" y="322"/>
                </a:lnTo>
                <a:lnTo>
                  <a:pt x="294" y="322"/>
                </a:lnTo>
                <a:lnTo>
                  <a:pt x="294" y="320"/>
                </a:lnTo>
                <a:lnTo>
                  <a:pt x="292" y="320"/>
                </a:lnTo>
                <a:lnTo>
                  <a:pt x="291" y="318"/>
                </a:lnTo>
                <a:lnTo>
                  <a:pt x="289" y="318"/>
                </a:lnTo>
                <a:lnTo>
                  <a:pt x="289" y="317"/>
                </a:lnTo>
                <a:lnTo>
                  <a:pt x="287" y="315"/>
                </a:lnTo>
                <a:lnTo>
                  <a:pt x="287" y="313"/>
                </a:lnTo>
                <a:lnTo>
                  <a:pt x="285" y="313"/>
                </a:lnTo>
                <a:lnTo>
                  <a:pt x="285" y="311"/>
                </a:lnTo>
                <a:lnTo>
                  <a:pt x="285" y="311"/>
                </a:lnTo>
                <a:lnTo>
                  <a:pt x="285" y="310"/>
                </a:lnTo>
                <a:lnTo>
                  <a:pt x="285" y="308"/>
                </a:lnTo>
                <a:lnTo>
                  <a:pt x="285" y="306"/>
                </a:lnTo>
                <a:lnTo>
                  <a:pt x="284" y="306"/>
                </a:lnTo>
                <a:lnTo>
                  <a:pt x="282" y="306"/>
                </a:lnTo>
                <a:lnTo>
                  <a:pt x="282" y="305"/>
                </a:lnTo>
                <a:lnTo>
                  <a:pt x="282" y="303"/>
                </a:lnTo>
                <a:lnTo>
                  <a:pt x="284" y="303"/>
                </a:lnTo>
                <a:lnTo>
                  <a:pt x="284" y="301"/>
                </a:lnTo>
                <a:lnTo>
                  <a:pt x="284" y="299"/>
                </a:lnTo>
                <a:lnTo>
                  <a:pt x="282" y="299"/>
                </a:lnTo>
                <a:lnTo>
                  <a:pt x="282" y="298"/>
                </a:lnTo>
                <a:lnTo>
                  <a:pt x="282" y="296"/>
                </a:lnTo>
                <a:lnTo>
                  <a:pt x="280" y="296"/>
                </a:lnTo>
                <a:lnTo>
                  <a:pt x="282" y="296"/>
                </a:lnTo>
                <a:lnTo>
                  <a:pt x="282" y="294"/>
                </a:lnTo>
                <a:lnTo>
                  <a:pt x="282" y="293"/>
                </a:lnTo>
                <a:lnTo>
                  <a:pt x="280" y="293"/>
                </a:lnTo>
                <a:lnTo>
                  <a:pt x="280" y="291"/>
                </a:lnTo>
                <a:lnTo>
                  <a:pt x="280" y="291"/>
                </a:lnTo>
                <a:lnTo>
                  <a:pt x="277" y="291"/>
                </a:lnTo>
                <a:lnTo>
                  <a:pt x="275" y="291"/>
                </a:lnTo>
                <a:lnTo>
                  <a:pt x="261" y="291"/>
                </a:lnTo>
                <a:lnTo>
                  <a:pt x="258" y="291"/>
                </a:lnTo>
                <a:lnTo>
                  <a:pt x="251" y="291"/>
                </a:lnTo>
                <a:lnTo>
                  <a:pt x="241" y="289"/>
                </a:lnTo>
                <a:lnTo>
                  <a:pt x="237" y="289"/>
                </a:lnTo>
                <a:lnTo>
                  <a:pt x="236" y="289"/>
                </a:lnTo>
                <a:lnTo>
                  <a:pt x="236" y="289"/>
                </a:lnTo>
                <a:lnTo>
                  <a:pt x="232" y="289"/>
                </a:lnTo>
                <a:lnTo>
                  <a:pt x="230" y="289"/>
                </a:lnTo>
                <a:lnTo>
                  <a:pt x="227" y="289"/>
                </a:lnTo>
                <a:lnTo>
                  <a:pt x="224" y="289"/>
                </a:lnTo>
                <a:lnTo>
                  <a:pt x="205" y="289"/>
                </a:lnTo>
                <a:lnTo>
                  <a:pt x="203" y="289"/>
                </a:lnTo>
                <a:lnTo>
                  <a:pt x="199" y="289"/>
                </a:lnTo>
                <a:lnTo>
                  <a:pt x="198" y="289"/>
                </a:lnTo>
                <a:lnTo>
                  <a:pt x="193" y="289"/>
                </a:lnTo>
                <a:lnTo>
                  <a:pt x="191" y="289"/>
                </a:lnTo>
                <a:lnTo>
                  <a:pt x="191" y="289"/>
                </a:lnTo>
                <a:lnTo>
                  <a:pt x="189" y="289"/>
                </a:lnTo>
                <a:lnTo>
                  <a:pt x="184" y="289"/>
                </a:lnTo>
                <a:lnTo>
                  <a:pt x="182" y="289"/>
                </a:lnTo>
                <a:lnTo>
                  <a:pt x="179" y="289"/>
                </a:lnTo>
                <a:lnTo>
                  <a:pt x="172" y="289"/>
                </a:lnTo>
                <a:lnTo>
                  <a:pt x="167" y="289"/>
                </a:lnTo>
                <a:lnTo>
                  <a:pt x="165" y="289"/>
                </a:lnTo>
                <a:lnTo>
                  <a:pt x="163" y="289"/>
                </a:lnTo>
                <a:lnTo>
                  <a:pt x="160" y="289"/>
                </a:lnTo>
                <a:lnTo>
                  <a:pt x="156" y="289"/>
                </a:lnTo>
                <a:lnTo>
                  <a:pt x="155" y="289"/>
                </a:lnTo>
                <a:lnTo>
                  <a:pt x="151" y="289"/>
                </a:lnTo>
                <a:lnTo>
                  <a:pt x="144" y="289"/>
                </a:lnTo>
                <a:lnTo>
                  <a:pt x="144" y="289"/>
                </a:lnTo>
                <a:lnTo>
                  <a:pt x="143" y="289"/>
                </a:lnTo>
                <a:lnTo>
                  <a:pt x="139" y="289"/>
                </a:lnTo>
                <a:lnTo>
                  <a:pt x="136" y="287"/>
                </a:lnTo>
                <a:lnTo>
                  <a:pt x="131" y="287"/>
                </a:lnTo>
                <a:lnTo>
                  <a:pt x="129" y="287"/>
                </a:lnTo>
                <a:lnTo>
                  <a:pt x="127" y="287"/>
                </a:lnTo>
                <a:lnTo>
                  <a:pt x="122" y="287"/>
                </a:lnTo>
                <a:lnTo>
                  <a:pt x="120" y="287"/>
                </a:lnTo>
                <a:lnTo>
                  <a:pt x="119" y="287"/>
                </a:lnTo>
                <a:lnTo>
                  <a:pt x="115" y="287"/>
                </a:lnTo>
                <a:lnTo>
                  <a:pt x="113" y="287"/>
                </a:lnTo>
                <a:lnTo>
                  <a:pt x="110" y="287"/>
                </a:lnTo>
                <a:lnTo>
                  <a:pt x="105" y="287"/>
                </a:lnTo>
                <a:lnTo>
                  <a:pt x="100" y="287"/>
                </a:lnTo>
                <a:lnTo>
                  <a:pt x="100" y="287"/>
                </a:lnTo>
                <a:lnTo>
                  <a:pt x="98" y="287"/>
                </a:lnTo>
                <a:lnTo>
                  <a:pt x="82" y="286"/>
                </a:lnTo>
                <a:lnTo>
                  <a:pt x="74" y="286"/>
                </a:lnTo>
                <a:lnTo>
                  <a:pt x="72" y="286"/>
                </a:lnTo>
                <a:lnTo>
                  <a:pt x="69" y="286"/>
                </a:lnTo>
                <a:lnTo>
                  <a:pt x="67" y="286"/>
                </a:lnTo>
                <a:lnTo>
                  <a:pt x="64" y="286"/>
                </a:lnTo>
                <a:lnTo>
                  <a:pt x="62" y="286"/>
                </a:lnTo>
                <a:lnTo>
                  <a:pt x="52" y="284"/>
                </a:lnTo>
                <a:lnTo>
                  <a:pt x="48" y="284"/>
                </a:lnTo>
                <a:lnTo>
                  <a:pt x="39" y="284"/>
                </a:lnTo>
                <a:lnTo>
                  <a:pt x="38" y="284"/>
                </a:lnTo>
                <a:lnTo>
                  <a:pt x="34" y="284"/>
                </a:lnTo>
                <a:lnTo>
                  <a:pt x="31" y="284"/>
                </a:lnTo>
                <a:lnTo>
                  <a:pt x="24" y="284"/>
                </a:lnTo>
                <a:lnTo>
                  <a:pt x="10" y="282"/>
                </a:lnTo>
                <a:lnTo>
                  <a:pt x="9" y="282"/>
                </a:lnTo>
                <a:lnTo>
                  <a:pt x="7" y="282"/>
                </a:lnTo>
                <a:lnTo>
                  <a:pt x="7" y="277"/>
                </a:lnTo>
                <a:lnTo>
                  <a:pt x="7" y="275"/>
                </a:lnTo>
                <a:lnTo>
                  <a:pt x="9" y="267"/>
                </a:lnTo>
                <a:lnTo>
                  <a:pt x="9" y="263"/>
                </a:lnTo>
                <a:lnTo>
                  <a:pt x="9" y="262"/>
                </a:lnTo>
                <a:lnTo>
                  <a:pt x="9" y="260"/>
                </a:lnTo>
                <a:lnTo>
                  <a:pt x="9" y="256"/>
                </a:lnTo>
                <a:lnTo>
                  <a:pt x="9" y="251"/>
                </a:lnTo>
                <a:lnTo>
                  <a:pt x="9" y="246"/>
                </a:lnTo>
                <a:lnTo>
                  <a:pt x="9" y="236"/>
                </a:lnTo>
                <a:lnTo>
                  <a:pt x="9" y="231"/>
                </a:lnTo>
                <a:lnTo>
                  <a:pt x="9" y="224"/>
                </a:lnTo>
                <a:lnTo>
                  <a:pt x="9" y="222"/>
                </a:lnTo>
                <a:lnTo>
                  <a:pt x="9" y="220"/>
                </a:lnTo>
                <a:lnTo>
                  <a:pt x="9" y="217"/>
                </a:lnTo>
                <a:lnTo>
                  <a:pt x="9" y="212"/>
                </a:lnTo>
                <a:lnTo>
                  <a:pt x="9" y="210"/>
                </a:lnTo>
                <a:lnTo>
                  <a:pt x="9" y="208"/>
                </a:lnTo>
                <a:lnTo>
                  <a:pt x="9" y="207"/>
                </a:lnTo>
                <a:lnTo>
                  <a:pt x="9" y="196"/>
                </a:lnTo>
                <a:lnTo>
                  <a:pt x="9" y="194"/>
                </a:lnTo>
                <a:lnTo>
                  <a:pt x="9" y="193"/>
                </a:lnTo>
                <a:lnTo>
                  <a:pt x="9" y="191"/>
                </a:lnTo>
                <a:lnTo>
                  <a:pt x="9" y="186"/>
                </a:lnTo>
                <a:lnTo>
                  <a:pt x="10" y="176"/>
                </a:lnTo>
                <a:lnTo>
                  <a:pt x="10" y="176"/>
                </a:lnTo>
                <a:lnTo>
                  <a:pt x="10" y="169"/>
                </a:lnTo>
                <a:lnTo>
                  <a:pt x="10" y="167"/>
                </a:lnTo>
                <a:lnTo>
                  <a:pt x="10" y="162"/>
                </a:lnTo>
                <a:lnTo>
                  <a:pt x="10" y="158"/>
                </a:lnTo>
                <a:lnTo>
                  <a:pt x="10" y="151"/>
                </a:lnTo>
                <a:lnTo>
                  <a:pt x="10" y="148"/>
                </a:lnTo>
                <a:lnTo>
                  <a:pt x="10" y="146"/>
                </a:lnTo>
                <a:lnTo>
                  <a:pt x="12" y="139"/>
                </a:lnTo>
                <a:lnTo>
                  <a:pt x="12" y="136"/>
                </a:lnTo>
                <a:lnTo>
                  <a:pt x="12" y="133"/>
                </a:lnTo>
                <a:lnTo>
                  <a:pt x="12" y="127"/>
                </a:lnTo>
                <a:lnTo>
                  <a:pt x="12" y="126"/>
                </a:lnTo>
                <a:lnTo>
                  <a:pt x="12" y="120"/>
                </a:lnTo>
                <a:lnTo>
                  <a:pt x="12" y="119"/>
                </a:lnTo>
                <a:lnTo>
                  <a:pt x="12" y="117"/>
                </a:lnTo>
                <a:lnTo>
                  <a:pt x="12" y="112"/>
                </a:lnTo>
                <a:lnTo>
                  <a:pt x="14" y="103"/>
                </a:lnTo>
                <a:lnTo>
                  <a:pt x="14" y="102"/>
                </a:lnTo>
                <a:lnTo>
                  <a:pt x="14" y="102"/>
                </a:lnTo>
                <a:lnTo>
                  <a:pt x="14" y="100"/>
                </a:lnTo>
                <a:lnTo>
                  <a:pt x="14" y="86"/>
                </a:lnTo>
                <a:lnTo>
                  <a:pt x="14" y="79"/>
                </a:lnTo>
                <a:lnTo>
                  <a:pt x="14" y="74"/>
                </a:lnTo>
                <a:lnTo>
                  <a:pt x="14" y="69"/>
                </a:lnTo>
                <a:lnTo>
                  <a:pt x="15" y="65"/>
                </a:lnTo>
                <a:lnTo>
                  <a:pt x="12" y="65"/>
                </a:lnTo>
                <a:lnTo>
                  <a:pt x="10" y="65"/>
                </a:lnTo>
                <a:lnTo>
                  <a:pt x="5" y="65"/>
                </a:lnTo>
                <a:lnTo>
                  <a:pt x="2" y="65"/>
                </a:lnTo>
                <a:lnTo>
                  <a:pt x="0" y="65"/>
                </a:lnTo>
                <a:lnTo>
                  <a:pt x="2" y="60"/>
                </a:lnTo>
                <a:lnTo>
                  <a:pt x="2" y="59"/>
                </a:lnTo>
                <a:lnTo>
                  <a:pt x="2" y="57"/>
                </a:lnTo>
                <a:lnTo>
                  <a:pt x="2" y="55"/>
                </a:lnTo>
                <a:lnTo>
                  <a:pt x="2" y="41"/>
                </a:lnTo>
                <a:lnTo>
                  <a:pt x="2" y="40"/>
                </a:lnTo>
                <a:lnTo>
                  <a:pt x="2" y="38"/>
                </a:lnTo>
                <a:lnTo>
                  <a:pt x="2" y="34"/>
                </a:lnTo>
                <a:lnTo>
                  <a:pt x="2" y="31"/>
                </a:lnTo>
                <a:lnTo>
                  <a:pt x="3" y="29"/>
                </a:lnTo>
                <a:lnTo>
                  <a:pt x="3" y="28"/>
                </a:lnTo>
                <a:lnTo>
                  <a:pt x="3" y="26"/>
                </a:lnTo>
                <a:lnTo>
                  <a:pt x="3" y="26"/>
                </a:lnTo>
                <a:lnTo>
                  <a:pt x="3" y="24"/>
                </a:lnTo>
                <a:lnTo>
                  <a:pt x="3" y="21"/>
                </a:lnTo>
                <a:lnTo>
                  <a:pt x="3" y="19"/>
                </a:lnTo>
                <a:lnTo>
                  <a:pt x="3" y="17"/>
                </a:lnTo>
                <a:lnTo>
                  <a:pt x="3" y="16"/>
                </a:lnTo>
                <a:lnTo>
                  <a:pt x="3" y="14"/>
                </a:lnTo>
                <a:lnTo>
                  <a:pt x="3" y="10"/>
                </a:lnTo>
                <a:lnTo>
                  <a:pt x="3" y="9"/>
                </a:lnTo>
                <a:lnTo>
                  <a:pt x="5" y="9"/>
                </a:lnTo>
                <a:lnTo>
                  <a:pt x="5" y="7"/>
                </a:lnTo>
                <a:lnTo>
                  <a:pt x="7" y="5"/>
                </a:lnTo>
                <a:lnTo>
                  <a:pt x="9" y="4"/>
                </a:lnTo>
                <a:lnTo>
                  <a:pt x="9" y="4"/>
                </a:lnTo>
                <a:lnTo>
                  <a:pt x="10" y="4"/>
                </a:lnTo>
                <a:lnTo>
                  <a:pt x="10" y="2"/>
                </a:lnTo>
                <a:lnTo>
                  <a:pt x="12" y="2"/>
                </a:lnTo>
                <a:lnTo>
                  <a:pt x="14" y="2"/>
                </a:lnTo>
                <a:lnTo>
                  <a:pt x="15" y="0"/>
                </a:lnTo>
                <a:lnTo>
                  <a:pt x="17" y="2"/>
                </a:lnTo>
                <a:lnTo>
                  <a:pt x="19" y="2"/>
                </a:lnTo>
                <a:lnTo>
                  <a:pt x="19" y="0"/>
                </a:lnTo>
                <a:lnTo>
                  <a:pt x="21" y="0"/>
                </a:lnTo>
                <a:lnTo>
                  <a:pt x="22" y="0"/>
                </a:lnTo>
                <a:lnTo>
                  <a:pt x="24" y="0"/>
                </a:lnTo>
                <a:lnTo>
                  <a:pt x="24" y="2"/>
                </a:lnTo>
                <a:lnTo>
                  <a:pt x="24" y="2"/>
                </a:lnTo>
                <a:lnTo>
                  <a:pt x="26" y="4"/>
                </a:lnTo>
                <a:lnTo>
                  <a:pt x="26" y="5"/>
                </a:lnTo>
                <a:lnTo>
                  <a:pt x="27" y="5"/>
                </a:lnTo>
                <a:lnTo>
                  <a:pt x="27" y="7"/>
                </a:lnTo>
                <a:lnTo>
                  <a:pt x="27" y="9"/>
                </a:lnTo>
                <a:lnTo>
                  <a:pt x="29" y="9"/>
                </a:lnTo>
                <a:lnTo>
                  <a:pt x="29" y="10"/>
                </a:lnTo>
                <a:lnTo>
                  <a:pt x="29" y="10"/>
                </a:lnTo>
                <a:lnTo>
                  <a:pt x="29" y="12"/>
                </a:lnTo>
                <a:lnTo>
                  <a:pt x="31" y="12"/>
                </a:lnTo>
                <a:lnTo>
                  <a:pt x="31" y="14"/>
                </a:lnTo>
                <a:lnTo>
                  <a:pt x="33" y="16"/>
                </a:lnTo>
                <a:lnTo>
                  <a:pt x="34" y="16"/>
                </a:lnTo>
                <a:lnTo>
                  <a:pt x="34" y="17"/>
                </a:lnTo>
                <a:lnTo>
                  <a:pt x="36" y="17"/>
                </a:lnTo>
                <a:lnTo>
                  <a:pt x="39" y="19"/>
                </a:lnTo>
                <a:lnTo>
                  <a:pt x="39" y="21"/>
                </a:lnTo>
                <a:lnTo>
                  <a:pt x="39" y="22"/>
                </a:lnTo>
                <a:lnTo>
                  <a:pt x="41" y="24"/>
                </a:lnTo>
                <a:lnTo>
                  <a:pt x="41" y="26"/>
                </a:lnTo>
                <a:lnTo>
                  <a:pt x="43" y="26"/>
                </a:lnTo>
                <a:lnTo>
                  <a:pt x="45" y="29"/>
                </a:lnTo>
                <a:lnTo>
                  <a:pt x="45" y="31"/>
                </a:lnTo>
                <a:lnTo>
                  <a:pt x="46" y="33"/>
                </a:lnTo>
                <a:lnTo>
                  <a:pt x="46" y="36"/>
                </a:lnTo>
                <a:lnTo>
                  <a:pt x="48" y="38"/>
                </a:lnTo>
                <a:lnTo>
                  <a:pt x="50" y="40"/>
                </a:lnTo>
                <a:lnTo>
                  <a:pt x="52" y="40"/>
                </a:lnTo>
                <a:lnTo>
                  <a:pt x="53" y="40"/>
                </a:lnTo>
                <a:lnTo>
                  <a:pt x="55" y="40"/>
                </a:lnTo>
                <a:lnTo>
                  <a:pt x="55" y="40"/>
                </a:lnTo>
                <a:lnTo>
                  <a:pt x="57" y="40"/>
                </a:lnTo>
                <a:lnTo>
                  <a:pt x="58" y="40"/>
                </a:lnTo>
                <a:lnTo>
                  <a:pt x="60" y="40"/>
                </a:lnTo>
                <a:lnTo>
                  <a:pt x="60" y="40"/>
                </a:lnTo>
                <a:lnTo>
                  <a:pt x="60" y="41"/>
                </a:lnTo>
                <a:lnTo>
                  <a:pt x="60" y="43"/>
                </a:lnTo>
                <a:lnTo>
                  <a:pt x="60" y="45"/>
                </a:lnTo>
                <a:lnTo>
                  <a:pt x="60" y="47"/>
                </a:lnTo>
                <a:lnTo>
                  <a:pt x="58" y="47"/>
                </a:lnTo>
                <a:lnTo>
                  <a:pt x="57" y="47"/>
                </a:lnTo>
                <a:lnTo>
                  <a:pt x="55" y="47"/>
                </a:lnTo>
                <a:lnTo>
                  <a:pt x="55" y="47"/>
                </a:lnTo>
                <a:lnTo>
                  <a:pt x="53" y="47"/>
                </a:lnTo>
                <a:lnTo>
                  <a:pt x="52" y="47"/>
                </a:lnTo>
                <a:lnTo>
                  <a:pt x="50" y="47"/>
                </a:lnTo>
                <a:lnTo>
                  <a:pt x="48" y="47"/>
                </a:lnTo>
                <a:lnTo>
                  <a:pt x="46" y="47"/>
                </a:lnTo>
                <a:lnTo>
                  <a:pt x="45" y="47"/>
                </a:lnTo>
                <a:lnTo>
                  <a:pt x="43" y="47"/>
                </a:lnTo>
                <a:lnTo>
                  <a:pt x="41" y="48"/>
                </a:lnTo>
                <a:lnTo>
                  <a:pt x="39" y="48"/>
                </a:lnTo>
                <a:lnTo>
                  <a:pt x="39" y="50"/>
                </a:lnTo>
                <a:lnTo>
                  <a:pt x="39" y="50"/>
                </a:lnTo>
                <a:lnTo>
                  <a:pt x="39" y="52"/>
                </a:lnTo>
                <a:lnTo>
                  <a:pt x="38" y="55"/>
                </a:lnTo>
                <a:lnTo>
                  <a:pt x="38" y="55"/>
                </a:lnTo>
                <a:lnTo>
                  <a:pt x="38" y="57"/>
                </a:lnTo>
                <a:lnTo>
                  <a:pt x="39" y="59"/>
                </a:lnTo>
                <a:lnTo>
                  <a:pt x="39" y="60"/>
                </a:lnTo>
                <a:lnTo>
                  <a:pt x="39" y="62"/>
                </a:lnTo>
                <a:lnTo>
                  <a:pt x="41" y="62"/>
                </a:lnTo>
                <a:lnTo>
                  <a:pt x="43" y="64"/>
                </a:lnTo>
                <a:lnTo>
                  <a:pt x="45" y="64"/>
                </a:lnTo>
                <a:lnTo>
                  <a:pt x="46" y="65"/>
                </a:lnTo>
                <a:lnTo>
                  <a:pt x="52" y="65"/>
                </a:lnTo>
                <a:lnTo>
                  <a:pt x="53" y="65"/>
                </a:lnTo>
                <a:lnTo>
                  <a:pt x="55" y="65"/>
                </a:lnTo>
                <a:lnTo>
                  <a:pt x="57" y="64"/>
                </a:lnTo>
                <a:lnTo>
                  <a:pt x="58" y="62"/>
                </a:lnTo>
                <a:lnTo>
                  <a:pt x="60" y="60"/>
                </a:lnTo>
                <a:lnTo>
                  <a:pt x="60" y="59"/>
                </a:lnTo>
                <a:lnTo>
                  <a:pt x="60" y="57"/>
                </a:lnTo>
                <a:lnTo>
                  <a:pt x="62" y="55"/>
                </a:lnTo>
                <a:lnTo>
                  <a:pt x="62" y="55"/>
                </a:lnTo>
                <a:lnTo>
                  <a:pt x="64" y="52"/>
                </a:lnTo>
                <a:lnTo>
                  <a:pt x="65" y="50"/>
                </a:lnTo>
                <a:lnTo>
                  <a:pt x="67" y="48"/>
                </a:lnTo>
                <a:lnTo>
                  <a:pt x="67" y="47"/>
                </a:lnTo>
                <a:lnTo>
                  <a:pt x="69" y="45"/>
                </a:lnTo>
                <a:lnTo>
                  <a:pt x="69" y="43"/>
                </a:lnTo>
                <a:lnTo>
                  <a:pt x="69" y="40"/>
                </a:lnTo>
                <a:lnTo>
                  <a:pt x="69" y="40"/>
                </a:lnTo>
                <a:lnTo>
                  <a:pt x="70" y="38"/>
                </a:lnTo>
                <a:lnTo>
                  <a:pt x="70" y="36"/>
                </a:lnTo>
                <a:lnTo>
                  <a:pt x="72" y="36"/>
                </a:lnTo>
                <a:lnTo>
                  <a:pt x="72" y="34"/>
                </a:lnTo>
                <a:lnTo>
                  <a:pt x="72" y="33"/>
                </a:lnTo>
                <a:lnTo>
                  <a:pt x="74" y="33"/>
                </a:lnTo>
                <a:lnTo>
                  <a:pt x="74" y="31"/>
                </a:lnTo>
                <a:lnTo>
                  <a:pt x="76" y="31"/>
                </a:lnTo>
                <a:lnTo>
                  <a:pt x="76" y="29"/>
                </a:lnTo>
                <a:lnTo>
                  <a:pt x="77" y="29"/>
                </a:lnTo>
                <a:lnTo>
                  <a:pt x="79" y="31"/>
                </a:lnTo>
                <a:lnTo>
                  <a:pt x="81" y="33"/>
                </a:lnTo>
                <a:lnTo>
                  <a:pt x="82" y="33"/>
                </a:lnTo>
                <a:lnTo>
                  <a:pt x="84" y="33"/>
                </a:lnTo>
                <a:lnTo>
                  <a:pt x="84" y="33"/>
                </a:lnTo>
                <a:lnTo>
                  <a:pt x="84" y="34"/>
                </a:lnTo>
                <a:lnTo>
                  <a:pt x="88" y="34"/>
                </a:lnTo>
                <a:lnTo>
                  <a:pt x="88" y="36"/>
                </a:lnTo>
                <a:lnTo>
                  <a:pt x="89" y="36"/>
                </a:lnTo>
                <a:lnTo>
                  <a:pt x="89" y="38"/>
                </a:lnTo>
                <a:lnTo>
                  <a:pt x="91" y="40"/>
                </a:lnTo>
                <a:lnTo>
                  <a:pt x="91" y="40"/>
                </a:lnTo>
                <a:lnTo>
                  <a:pt x="93" y="40"/>
                </a:lnTo>
                <a:lnTo>
                  <a:pt x="91" y="40"/>
                </a:lnTo>
                <a:lnTo>
                  <a:pt x="91" y="41"/>
                </a:lnTo>
                <a:lnTo>
                  <a:pt x="91" y="43"/>
                </a:lnTo>
                <a:lnTo>
                  <a:pt x="91" y="45"/>
                </a:lnTo>
                <a:lnTo>
                  <a:pt x="89" y="45"/>
                </a:lnTo>
                <a:lnTo>
                  <a:pt x="89" y="47"/>
                </a:lnTo>
                <a:lnTo>
                  <a:pt x="88" y="47"/>
                </a:lnTo>
                <a:lnTo>
                  <a:pt x="88" y="48"/>
                </a:lnTo>
                <a:lnTo>
                  <a:pt x="86" y="48"/>
                </a:lnTo>
                <a:lnTo>
                  <a:pt x="86" y="50"/>
                </a:lnTo>
                <a:lnTo>
                  <a:pt x="84" y="50"/>
                </a:lnTo>
                <a:lnTo>
                  <a:pt x="84" y="50"/>
                </a:lnTo>
                <a:lnTo>
                  <a:pt x="84" y="52"/>
                </a:lnTo>
                <a:lnTo>
                  <a:pt x="82" y="52"/>
                </a:lnTo>
                <a:lnTo>
                  <a:pt x="81" y="52"/>
                </a:lnTo>
                <a:lnTo>
                  <a:pt x="79" y="52"/>
                </a:lnTo>
                <a:lnTo>
                  <a:pt x="77" y="52"/>
                </a:lnTo>
                <a:lnTo>
                  <a:pt x="76" y="52"/>
                </a:lnTo>
                <a:lnTo>
                  <a:pt x="76" y="53"/>
                </a:lnTo>
                <a:lnTo>
                  <a:pt x="74" y="53"/>
                </a:lnTo>
                <a:lnTo>
                  <a:pt x="74" y="55"/>
                </a:lnTo>
                <a:lnTo>
                  <a:pt x="74" y="55"/>
                </a:lnTo>
                <a:lnTo>
                  <a:pt x="72" y="55"/>
                </a:lnTo>
                <a:lnTo>
                  <a:pt x="72" y="57"/>
                </a:lnTo>
                <a:lnTo>
                  <a:pt x="77" y="57"/>
                </a:lnTo>
                <a:lnTo>
                  <a:pt x="79" y="57"/>
                </a:lnTo>
                <a:lnTo>
                  <a:pt x="84" y="57"/>
                </a:lnTo>
                <a:lnTo>
                  <a:pt x="86" y="57"/>
                </a:lnTo>
                <a:lnTo>
                  <a:pt x="88" y="57"/>
                </a:lnTo>
                <a:lnTo>
                  <a:pt x="95" y="57"/>
                </a:lnTo>
                <a:lnTo>
                  <a:pt x="100" y="57"/>
                </a:lnTo>
                <a:lnTo>
                  <a:pt x="101" y="57"/>
                </a:lnTo>
                <a:lnTo>
                  <a:pt x="110" y="59"/>
                </a:lnTo>
                <a:lnTo>
                  <a:pt x="112" y="59"/>
                </a:lnTo>
                <a:lnTo>
                  <a:pt x="115" y="59"/>
                </a:lnTo>
                <a:lnTo>
                  <a:pt x="120" y="59"/>
                </a:lnTo>
                <a:lnTo>
                  <a:pt x="124" y="59"/>
                </a:lnTo>
                <a:lnTo>
                  <a:pt x="127" y="59"/>
                </a:lnTo>
                <a:lnTo>
                  <a:pt x="129" y="59"/>
                </a:lnTo>
                <a:lnTo>
                  <a:pt x="131" y="59"/>
                </a:lnTo>
                <a:lnTo>
                  <a:pt x="134" y="59"/>
                </a:lnTo>
                <a:lnTo>
                  <a:pt x="139" y="60"/>
                </a:lnTo>
                <a:lnTo>
                  <a:pt x="141" y="60"/>
                </a:lnTo>
                <a:lnTo>
                  <a:pt x="144" y="60"/>
                </a:lnTo>
                <a:lnTo>
                  <a:pt x="146" y="60"/>
                </a:lnTo>
                <a:lnTo>
                  <a:pt x="148" y="60"/>
                </a:lnTo>
                <a:lnTo>
                  <a:pt x="150" y="60"/>
                </a:lnTo>
                <a:lnTo>
                  <a:pt x="151" y="60"/>
                </a:lnTo>
                <a:lnTo>
                  <a:pt x="153" y="60"/>
                </a:lnTo>
                <a:lnTo>
                  <a:pt x="158" y="60"/>
                </a:lnTo>
                <a:lnTo>
                  <a:pt x="160" y="60"/>
                </a:lnTo>
                <a:lnTo>
                  <a:pt x="162" y="60"/>
                </a:lnTo>
                <a:lnTo>
                  <a:pt x="165" y="60"/>
                </a:lnTo>
                <a:lnTo>
                  <a:pt x="168" y="62"/>
                </a:lnTo>
                <a:lnTo>
                  <a:pt x="174" y="62"/>
                </a:lnTo>
                <a:lnTo>
                  <a:pt x="175" y="62"/>
                </a:lnTo>
                <a:lnTo>
                  <a:pt x="179" y="62"/>
                </a:lnTo>
                <a:lnTo>
                  <a:pt x="182" y="62"/>
                </a:lnTo>
                <a:lnTo>
                  <a:pt x="184" y="62"/>
                </a:lnTo>
                <a:lnTo>
                  <a:pt x="186" y="62"/>
                </a:lnTo>
                <a:lnTo>
                  <a:pt x="187" y="62"/>
                </a:lnTo>
                <a:lnTo>
                  <a:pt x="191" y="62"/>
                </a:lnTo>
                <a:lnTo>
                  <a:pt x="191" y="62"/>
                </a:lnTo>
                <a:lnTo>
                  <a:pt x="193" y="62"/>
                </a:lnTo>
                <a:lnTo>
                  <a:pt x="193" y="60"/>
                </a:lnTo>
                <a:lnTo>
                  <a:pt x="193" y="59"/>
                </a:lnTo>
                <a:lnTo>
                  <a:pt x="193" y="57"/>
                </a:lnTo>
                <a:lnTo>
                  <a:pt x="193" y="55"/>
                </a:lnTo>
                <a:lnTo>
                  <a:pt x="193" y="55"/>
                </a:lnTo>
                <a:lnTo>
                  <a:pt x="194" y="55"/>
                </a:lnTo>
                <a:lnTo>
                  <a:pt x="194" y="53"/>
                </a:lnTo>
                <a:lnTo>
                  <a:pt x="196" y="52"/>
                </a:lnTo>
                <a:lnTo>
                  <a:pt x="196" y="50"/>
                </a:lnTo>
                <a:lnTo>
                  <a:pt x="196" y="48"/>
                </a:lnTo>
                <a:lnTo>
                  <a:pt x="196" y="47"/>
                </a:lnTo>
                <a:lnTo>
                  <a:pt x="196" y="45"/>
                </a:lnTo>
                <a:lnTo>
                  <a:pt x="198" y="45"/>
                </a:lnTo>
                <a:lnTo>
                  <a:pt x="198" y="43"/>
                </a:lnTo>
                <a:lnTo>
                  <a:pt x="199" y="43"/>
                </a:lnTo>
                <a:lnTo>
                  <a:pt x="201" y="41"/>
                </a:lnTo>
                <a:lnTo>
                  <a:pt x="203" y="41"/>
                </a:lnTo>
                <a:lnTo>
                  <a:pt x="203" y="40"/>
                </a:lnTo>
                <a:lnTo>
                  <a:pt x="205" y="40"/>
                </a:lnTo>
                <a:lnTo>
                  <a:pt x="205" y="40"/>
                </a:lnTo>
                <a:lnTo>
                  <a:pt x="205" y="40"/>
                </a:lnTo>
                <a:lnTo>
                  <a:pt x="206" y="40"/>
                </a:lnTo>
                <a:lnTo>
                  <a:pt x="206" y="38"/>
                </a:lnTo>
                <a:lnTo>
                  <a:pt x="208" y="38"/>
                </a:lnTo>
                <a:lnTo>
                  <a:pt x="210" y="38"/>
                </a:lnTo>
                <a:lnTo>
                  <a:pt x="211" y="38"/>
                </a:lnTo>
                <a:lnTo>
                  <a:pt x="213" y="38"/>
                </a:lnTo>
                <a:lnTo>
                  <a:pt x="215" y="38"/>
                </a:lnTo>
                <a:lnTo>
                  <a:pt x="217" y="38"/>
                </a:lnTo>
                <a:lnTo>
                  <a:pt x="217" y="40"/>
                </a:lnTo>
                <a:lnTo>
                  <a:pt x="218" y="40"/>
                </a:lnTo>
                <a:lnTo>
                  <a:pt x="220" y="40"/>
                </a:lnTo>
                <a:lnTo>
                  <a:pt x="220" y="40"/>
                </a:lnTo>
                <a:lnTo>
                  <a:pt x="222" y="40"/>
                </a:lnTo>
                <a:lnTo>
                  <a:pt x="224" y="40"/>
                </a:lnTo>
                <a:lnTo>
                  <a:pt x="224" y="38"/>
                </a:lnTo>
                <a:lnTo>
                  <a:pt x="225" y="38"/>
                </a:lnTo>
                <a:lnTo>
                  <a:pt x="225" y="36"/>
                </a:lnTo>
                <a:lnTo>
                  <a:pt x="227" y="36"/>
                </a:lnTo>
                <a:lnTo>
                  <a:pt x="229" y="36"/>
                </a:lnTo>
                <a:lnTo>
                  <a:pt x="230" y="36"/>
                </a:lnTo>
                <a:lnTo>
                  <a:pt x="232" y="38"/>
                </a:lnTo>
                <a:lnTo>
                  <a:pt x="234" y="38"/>
                </a:lnTo>
                <a:lnTo>
                  <a:pt x="236" y="38"/>
                </a:lnTo>
              </a:path>
            </a:pathLst>
          </a:custGeom>
          <a:solidFill>
            <a:schemeClr val="accent2"/>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74" name="Freeform 202"/>
          <p:cNvSpPr>
            <a:spLocks/>
          </p:cNvSpPr>
          <p:nvPr/>
        </p:nvSpPr>
        <p:spPr bwMode="auto">
          <a:xfrm>
            <a:off x="4848226" y="3626644"/>
            <a:ext cx="411956" cy="360760"/>
          </a:xfrm>
          <a:custGeom>
            <a:avLst/>
            <a:gdLst/>
            <a:ahLst/>
            <a:cxnLst>
              <a:cxn ang="0">
                <a:pos x="29" y="2"/>
              </a:cxn>
              <a:cxn ang="0">
                <a:pos x="41" y="3"/>
              </a:cxn>
              <a:cxn ang="0">
                <a:pos x="62" y="3"/>
              </a:cxn>
              <a:cxn ang="0">
                <a:pos x="84" y="5"/>
              </a:cxn>
              <a:cxn ang="0">
                <a:pos x="105" y="5"/>
              </a:cxn>
              <a:cxn ang="0">
                <a:pos x="133" y="7"/>
              </a:cxn>
              <a:cxn ang="0">
                <a:pos x="162" y="9"/>
              </a:cxn>
              <a:cxn ang="0">
                <a:pos x="177" y="10"/>
              </a:cxn>
              <a:cxn ang="0">
                <a:pos x="191" y="10"/>
              </a:cxn>
              <a:cxn ang="0">
                <a:pos x="201" y="10"/>
              </a:cxn>
              <a:cxn ang="0">
                <a:pos x="224" y="12"/>
              </a:cxn>
              <a:cxn ang="0">
                <a:pos x="246" y="12"/>
              </a:cxn>
              <a:cxn ang="0">
                <a:pos x="260" y="14"/>
              </a:cxn>
              <a:cxn ang="0">
                <a:pos x="277" y="14"/>
              </a:cxn>
              <a:cxn ang="0">
                <a:pos x="305" y="15"/>
              </a:cxn>
              <a:cxn ang="0">
                <a:pos x="305" y="2"/>
              </a:cxn>
              <a:cxn ang="0">
                <a:pos x="320" y="10"/>
              </a:cxn>
              <a:cxn ang="0">
                <a:pos x="332" y="10"/>
              </a:cxn>
              <a:cxn ang="0">
                <a:pos x="335" y="17"/>
              </a:cxn>
              <a:cxn ang="0">
                <a:pos x="346" y="43"/>
              </a:cxn>
              <a:cxn ang="0">
                <a:pos x="344" y="57"/>
              </a:cxn>
              <a:cxn ang="0">
                <a:pos x="344" y="67"/>
              </a:cxn>
              <a:cxn ang="0">
                <a:pos x="342" y="96"/>
              </a:cxn>
              <a:cxn ang="0">
                <a:pos x="342" y="108"/>
              </a:cxn>
              <a:cxn ang="0">
                <a:pos x="341" y="122"/>
              </a:cxn>
              <a:cxn ang="0">
                <a:pos x="339" y="153"/>
              </a:cxn>
              <a:cxn ang="0">
                <a:pos x="339" y="174"/>
              </a:cxn>
              <a:cxn ang="0">
                <a:pos x="337" y="203"/>
              </a:cxn>
              <a:cxn ang="0">
                <a:pos x="335" y="229"/>
              </a:cxn>
              <a:cxn ang="0">
                <a:pos x="313" y="236"/>
              </a:cxn>
              <a:cxn ang="0">
                <a:pos x="301" y="241"/>
              </a:cxn>
              <a:cxn ang="0">
                <a:pos x="301" y="263"/>
              </a:cxn>
              <a:cxn ang="0">
                <a:pos x="299" y="303"/>
              </a:cxn>
              <a:cxn ang="0">
                <a:pos x="272" y="301"/>
              </a:cxn>
              <a:cxn ang="0">
                <a:pos x="258" y="299"/>
              </a:cxn>
              <a:cxn ang="0">
                <a:pos x="241" y="299"/>
              </a:cxn>
              <a:cxn ang="0">
                <a:pos x="225" y="299"/>
              </a:cxn>
              <a:cxn ang="0">
                <a:pos x="196" y="298"/>
              </a:cxn>
              <a:cxn ang="0">
                <a:pos x="176" y="296"/>
              </a:cxn>
              <a:cxn ang="0">
                <a:pos x="160" y="296"/>
              </a:cxn>
              <a:cxn ang="0">
                <a:pos x="153" y="285"/>
              </a:cxn>
              <a:cxn ang="0">
                <a:pos x="155" y="255"/>
              </a:cxn>
              <a:cxn ang="0">
                <a:pos x="122" y="249"/>
              </a:cxn>
              <a:cxn ang="0">
                <a:pos x="108" y="248"/>
              </a:cxn>
              <a:cxn ang="0">
                <a:pos x="90" y="248"/>
              </a:cxn>
              <a:cxn ang="0">
                <a:pos x="65" y="246"/>
              </a:cxn>
              <a:cxn ang="0">
                <a:pos x="38" y="244"/>
              </a:cxn>
              <a:cxn ang="0">
                <a:pos x="7" y="244"/>
              </a:cxn>
              <a:cxn ang="0">
                <a:pos x="0" y="230"/>
              </a:cxn>
              <a:cxn ang="0">
                <a:pos x="2" y="217"/>
              </a:cxn>
              <a:cxn ang="0">
                <a:pos x="2" y="198"/>
              </a:cxn>
              <a:cxn ang="0">
                <a:pos x="4" y="167"/>
              </a:cxn>
              <a:cxn ang="0">
                <a:pos x="4" y="153"/>
              </a:cxn>
              <a:cxn ang="0">
                <a:pos x="4" y="131"/>
              </a:cxn>
              <a:cxn ang="0">
                <a:pos x="5" y="108"/>
              </a:cxn>
              <a:cxn ang="0">
                <a:pos x="7" y="70"/>
              </a:cxn>
              <a:cxn ang="0">
                <a:pos x="9" y="48"/>
              </a:cxn>
              <a:cxn ang="0">
                <a:pos x="10" y="26"/>
              </a:cxn>
              <a:cxn ang="0">
                <a:pos x="12" y="2"/>
              </a:cxn>
            </a:cxnLst>
            <a:rect l="0" t="0" r="r" b="b"/>
            <a:pathLst>
              <a:path w="346" h="303">
                <a:moveTo>
                  <a:pt x="12" y="2"/>
                </a:moveTo>
                <a:lnTo>
                  <a:pt x="14" y="2"/>
                </a:lnTo>
                <a:lnTo>
                  <a:pt x="21" y="2"/>
                </a:lnTo>
                <a:lnTo>
                  <a:pt x="22" y="2"/>
                </a:lnTo>
                <a:lnTo>
                  <a:pt x="28" y="2"/>
                </a:lnTo>
                <a:lnTo>
                  <a:pt x="29" y="2"/>
                </a:lnTo>
                <a:lnTo>
                  <a:pt x="33" y="2"/>
                </a:lnTo>
                <a:lnTo>
                  <a:pt x="34" y="3"/>
                </a:lnTo>
                <a:lnTo>
                  <a:pt x="36" y="3"/>
                </a:lnTo>
                <a:lnTo>
                  <a:pt x="38" y="3"/>
                </a:lnTo>
                <a:lnTo>
                  <a:pt x="40" y="3"/>
                </a:lnTo>
                <a:lnTo>
                  <a:pt x="41" y="3"/>
                </a:lnTo>
                <a:lnTo>
                  <a:pt x="47" y="3"/>
                </a:lnTo>
                <a:lnTo>
                  <a:pt x="48" y="3"/>
                </a:lnTo>
                <a:lnTo>
                  <a:pt x="50" y="3"/>
                </a:lnTo>
                <a:lnTo>
                  <a:pt x="52" y="3"/>
                </a:lnTo>
                <a:lnTo>
                  <a:pt x="55" y="3"/>
                </a:lnTo>
                <a:lnTo>
                  <a:pt x="62" y="3"/>
                </a:lnTo>
                <a:lnTo>
                  <a:pt x="64" y="3"/>
                </a:lnTo>
                <a:lnTo>
                  <a:pt x="65" y="3"/>
                </a:lnTo>
                <a:lnTo>
                  <a:pt x="77" y="5"/>
                </a:lnTo>
                <a:lnTo>
                  <a:pt x="77" y="5"/>
                </a:lnTo>
                <a:lnTo>
                  <a:pt x="83" y="5"/>
                </a:lnTo>
                <a:lnTo>
                  <a:pt x="84" y="5"/>
                </a:lnTo>
                <a:lnTo>
                  <a:pt x="90" y="5"/>
                </a:lnTo>
                <a:lnTo>
                  <a:pt x="93" y="5"/>
                </a:lnTo>
                <a:lnTo>
                  <a:pt x="96" y="5"/>
                </a:lnTo>
                <a:lnTo>
                  <a:pt x="98" y="5"/>
                </a:lnTo>
                <a:lnTo>
                  <a:pt x="100" y="5"/>
                </a:lnTo>
                <a:lnTo>
                  <a:pt x="105" y="5"/>
                </a:lnTo>
                <a:lnTo>
                  <a:pt x="107" y="7"/>
                </a:lnTo>
                <a:lnTo>
                  <a:pt x="110" y="7"/>
                </a:lnTo>
                <a:lnTo>
                  <a:pt x="114" y="7"/>
                </a:lnTo>
                <a:lnTo>
                  <a:pt x="117" y="7"/>
                </a:lnTo>
                <a:lnTo>
                  <a:pt x="129" y="7"/>
                </a:lnTo>
                <a:lnTo>
                  <a:pt x="133" y="7"/>
                </a:lnTo>
                <a:lnTo>
                  <a:pt x="134" y="7"/>
                </a:lnTo>
                <a:lnTo>
                  <a:pt x="139" y="7"/>
                </a:lnTo>
                <a:lnTo>
                  <a:pt x="139" y="7"/>
                </a:lnTo>
                <a:lnTo>
                  <a:pt x="145" y="9"/>
                </a:lnTo>
                <a:lnTo>
                  <a:pt x="146" y="9"/>
                </a:lnTo>
                <a:lnTo>
                  <a:pt x="162" y="9"/>
                </a:lnTo>
                <a:lnTo>
                  <a:pt x="163" y="9"/>
                </a:lnTo>
                <a:lnTo>
                  <a:pt x="167" y="9"/>
                </a:lnTo>
                <a:lnTo>
                  <a:pt x="169" y="9"/>
                </a:lnTo>
                <a:lnTo>
                  <a:pt x="170" y="10"/>
                </a:lnTo>
                <a:lnTo>
                  <a:pt x="172" y="10"/>
                </a:lnTo>
                <a:lnTo>
                  <a:pt x="177" y="10"/>
                </a:lnTo>
                <a:lnTo>
                  <a:pt x="181" y="10"/>
                </a:lnTo>
                <a:lnTo>
                  <a:pt x="182" y="10"/>
                </a:lnTo>
                <a:lnTo>
                  <a:pt x="184" y="10"/>
                </a:lnTo>
                <a:lnTo>
                  <a:pt x="188" y="10"/>
                </a:lnTo>
                <a:lnTo>
                  <a:pt x="189" y="10"/>
                </a:lnTo>
                <a:lnTo>
                  <a:pt x="191" y="10"/>
                </a:lnTo>
                <a:lnTo>
                  <a:pt x="193" y="10"/>
                </a:lnTo>
                <a:lnTo>
                  <a:pt x="194" y="10"/>
                </a:lnTo>
                <a:lnTo>
                  <a:pt x="196" y="10"/>
                </a:lnTo>
                <a:lnTo>
                  <a:pt x="198" y="10"/>
                </a:lnTo>
                <a:lnTo>
                  <a:pt x="200" y="10"/>
                </a:lnTo>
                <a:lnTo>
                  <a:pt x="201" y="10"/>
                </a:lnTo>
                <a:lnTo>
                  <a:pt x="210" y="12"/>
                </a:lnTo>
                <a:lnTo>
                  <a:pt x="212" y="12"/>
                </a:lnTo>
                <a:lnTo>
                  <a:pt x="215" y="12"/>
                </a:lnTo>
                <a:lnTo>
                  <a:pt x="217" y="12"/>
                </a:lnTo>
                <a:lnTo>
                  <a:pt x="220" y="12"/>
                </a:lnTo>
                <a:lnTo>
                  <a:pt x="224" y="12"/>
                </a:lnTo>
                <a:lnTo>
                  <a:pt x="225" y="12"/>
                </a:lnTo>
                <a:lnTo>
                  <a:pt x="234" y="12"/>
                </a:lnTo>
                <a:lnTo>
                  <a:pt x="237" y="12"/>
                </a:lnTo>
                <a:lnTo>
                  <a:pt x="239" y="12"/>
                </a:lnTo>
                <a:lnTo>
                  <a:pt x="244" y="12"/>
                </a:lnTo>
                <a:lnTo>
                  <a:pt x="246" y="12"/>
                </a:lnTo>
                <a:lnTo>
                  <a:pt x="251" y="14"/>
                </a:lnTo>
                <a:lnTo>
                  <a:pt x="253" y="14"/>
                </a:lnTo>
                <a:lnTo>
                  <a:pt x="255" y="14"/>
                </a:lnTo>
                <a:lnTo>
                  <a:pt x="258" y="14"/>
                </a:lnTo>
                <a:lnTo>
                  <a:pt x="260" y="14"/>
                </a:lnTo>
                <a:lnTo>
                  <a:pt x="260" y="14"/>
                </a:lnTo>
                <a:lnTo>
                  <a:pt x="262" y="14"/>
                </a:lnTo>
                <a:lnTo>
                  <a:pt x="263" y="14"/>
                </a:lnTo>
                <a:lnTo>
                  <a:pt x="268" y="14"/>
                </a:lnTo>
                <a:lnTo>
                  <a:pt x="274" y="14"/>
                </a:lnTo>
                <a:lnTo>
                  <a:pt x="275" y="14"/>
                </a:lnTo>
                <a:lnTo>
                  <a:pt x="277" y="14"/>
                </a:lnTo>
                <a:lnTo>
                  <a:pt x="279" y="14"/>
                </a:lnTo>
                <a:lnTo>
                  <a:pt x="286" y="14"/>
                </a:lnTo>
                <a:lnTo>
                  <a:pt x="287" y="15"/>
                </a:lnTo>
                <a:lnTo>
                  <a:pt x="299" y="15"/>
                </a:lnTo>
                <a:lnTo>
                  <a:pt x="301" y="15"/>
                </a:lnTo>
                <a:lnTo>
                  <a:pt x="305" y="15"/>
                </a:lnTo>
                <a:lnTo>
                  <a:pt x="305" y="15"/>
                </a:lnTo>
                <a:lnTo>
                  <a:pt x="310" y="15"/>
                </a:lnTo>
                <a:lnTo>
                  <a:pt x="303" y="3"/>
                </a:lnTo>
                <a:lnTo>
                  <a:pt x="303" y="2"/>
                </a:lnTo>
                <a:lnTo>
                  <a:pt x="305" y="2"/>
                </a:lnTo>
                <a:lnTo>
                  <a:pt x="305" y="2"/>
                </a:lnTo>
                <a:lnTo>
                  <a:pt x="305" y="2"/>
                </a:lnTo>
                <a:lnTo>
                  <a:pt x="306" y="0"/>
                </a:lnTo>
                <a:lnTo>
                  <a:pt x="308" y="0"/>
                </a:lnTo>
                <a:lnTo>
                  <a:pt x="308" y="2"/>
                </a:lnTo>
                <a:lnTo>
                  <a:pt x="310" y="2"/>
                </a:lnTo>
                <a:lnTo>
                  <a:pt x="320" y="10"/>
                </a:lnTo>
                <a:lnTo>
                  <a:pt x="322" y="10"/>
                </a:lnTo>
                <a:lnTo>
                  <a:pt x="323" y="10"/>
                </a:lnTo>
                <a:lnTo>
                  <a:pt x="327" y="10"/>
                </a:lnTo>
                <a:lnTo>
                  <a:pt x="329" y="10"/>
                </a:lnTo>
                <a:lnTo>
                  <a:pt x="330" y="10"/>
                </a:lnTo>
                <a:lnTo>
                  <a:pt x="332" y="10"/>
                </a:lnTo>
                <a:lnTo>
                  <a:pt x="335" y="10"/>
                </a:lnTo>
                <a:lnTo>
                  <a:pt x="337" y="10"/>
                </a:lnTo>
                <a:lnTo>
                  <a:pt x="337" y="12"/>
                </a:lnTo>
                <a:lnTo>
                  <a:pt x="337" y="14"/>
                </a:lnTo>
                <a:lnTo>
                  <a:pt x="335" y="15"/>
                </a:lnTo>
                <a:lnTo>
                  <a:pt x="335" y="17"/>
                </a:lnTo>
                <a:lnTo>
                  <a:pt x="337" y="17"/>
                </a:lnTo>
                <a:lnTo>
                  <a:pt x="339" y="17"/>
                </a:lnTo>
                <a:lnTo>
                  <a:pt x="344" y="17"/>
                </a:lnTo>
                <a:lnTo>
                  <a:pt x="346" y="17"/>
                </a:lnTo>
                <a:lnTo>
                  <a:pt x="346" y="24"/>
                </a:lnTo>
                <a:lnTo>
                  <a:pt x="346" y="43"/>
                </a:lnTo>
                <a:lnTo>
                  <a:pt x="346" y="45"/>
                </a:lnTo>
                <a:lnTo>
                  <a:pt x="344" y="50"/>
                </a:lnTo>
                <a:lnTo>
                  <a:pt x="344" y="52"/>
                </a:lnTo>
                <a:lnTo>
                  <a:pt x="344" y="53"/>
                </a:lnTo>
                <a:lnTo>
                  <a:pt x="344" y="55"/>
                </a:lnTo>
                <a:lnTo>
                  <a:pt x="344" y="57"/>
                </a:lnTo>
                <a:lnTo>
                  <a:pt x="344" y="58"/>
                </a:lnTo>
                <a:lnTo>
                  <a:pt x="344" y="60"/>
                </a:lnTo>
                <a:lnTo>
                  <a:pt x="344" y="64"/>
                </a:lnTo>
                <a:lnTo>
                  <a:pt x="344" y="64"/>
                </a:lnTo>
                <a:lnTo>
                  <a:pt x="344" y="65"/>
                </a:lnTo>
                <a:lnTo>
                  <a:pt x="344" y="67"/>
                </a:lnTo>
                <a:lnTo>
                  <a:pt x="344" y="70"/>
                </a:lnTo>
                <a:lnTo>
                  <a:pt x="344" y="74"/>
                </a:lnTo>
                <a:lnTo>
                  <a:pt x="342" y="77"/>
                </a:lnTo>
                <a:lnTo>
                  <a:pt x="342" y="86"/>
                </a:lnTo>
                <a:lnTo>
                  <a:pt x="342" y="88"/>
                </a:lnTo>
                <a:lnTo>
                  <a:pt x="342" y="96"/>
                </a:lnTo>
                <a:lnTo>
                  <a:pt x="342" y="98"/>
                </a:lnTo>
                <a:lnTo>
                  <a:pt x="342" y="100"/>
                </a:lnTo>
                <a:lnTo>
                  <a:pt x="342" y="103"/>
                </a:lnTo>
                <a:lnTo>
                  <a:pt x="342" y="105"/>
                </a:lnTo>
                <a:lnTo>
                  <a:pt x="342" y="107"/>
                </a:lnTo>
                <a:lnTo>
                  <a:pt x="342" y="108"/>
                </a:lnTo>
                <a:lnTo>
                  <a:pt x="342" y="110"/>
                </a:lnTo>
                <a:lnTo>
                  <a:pt x="341" y="113"/>
                </a:lnTo>
                <a:lnTo>
                  <a:pt x="341" y="117"/>
                </a:lnTo>
                <a:lnTo>
                  <a:pt x="341" y="119"/>
                </a:lnTo>
                <a:lnTo>
                  <a:pt x="341" y="120"/>
                </a:lnTo>
                <a:lnTo>
                  <a:pt x="341" y="122"/>
                </a:lnTo>
                <a:lnTo>
                  <a:pt x="341" y="124"/>
                </a:lnTo>
                <a:lnTo>
                  <a:pt x="341" y="124"/>
                </a:lnTo>
                <a:lnTo>
                  <a:pt x="341" y="127"/>
                </a:lnTo>
                <a:lnTo>
                  <a:pt x="341" y="144"/>
                </a:lnTo>
                <a:lnTo>
                  <a:pt x="339" y="150"/>
                </a:lnTo>
                <a:lnTo>
                  <a:pt x="339" y="153"/>
                </a:lnTo>
                <a:lnTo>
                  <a:pt x="339" y="158"/>
                </a:lnTo>
                <a:lnTo>
                  <a:pt x="339" y="163"/>
                </a:lnTo>
                <a:lnTo>
                  <a:pt x="339" y="165"/>
                </a:lnTo>
                <a:lnTo>
                  <a:pt x="339" y="169"/>
                </a:lnTo>
                <a:lnTo>
                  <a:pt x="339" y="170"/>
                </a:lnTo>
                <a:lnTo>
                  <a:pt x="339" y="174"/>
                </a:lnTo>
                <a:lnTo>
                  <a:pt x="339" y="175"/>
                </a:lnTo>
                <a:lnTo>
                  <a:pt x="337" y="186"/>
                </a:lnTo>
                <a:lnTo>
                  <a:pt x="337" y="194"/>
                </a:lnTo>
                <a:lnTo>
                  <a:pt x="337" y="196"/>
                </a:lnTo>
                <a:lnTo>
                  <a:pt x="337" y="199"/>
                </a:lnTo>
                <a:lnTo>
                  <a:pt x="337" y="203"/>
                </a:lnTo>
                <a:lnTo>
                  <a:pt x="337" y="205"/>
                </a:lnTo>
                <a:lnTo>
                  <a:pt x="335" y="213"/>
                </a:lnTo>
                <a:lnTo>
                  <a:pt x="335" y="217"/>
                </a:lnTo>
                <a:lnTo>
                  <a:pt x="335" y="222"/>
                </a:lnTo>
                <a:lnTo>
                  <a:pt x="335" y="225"/>
                </a:lnTo>
                <a:lnTo>
                  <a:pt x="335" y="229"/>
                </a:lnTo>
                <a:lnTo>
                  <a:pt x="335" y="232"/>
                </a:lnTo>
                <a:lnTo>
                  <a:pt x="335" y="236"/>
                </a:lnTo>
                <a:lnTo>
                  <a:pt x="323" y="236"/>
                </a:lnTo>
                <a:lnTo>
                  <a:pt x="320" y="236"/>
                </a:lnTo>
                <a:lnTo>
                  <a:pt x="318" y="236"/>
                </a:lnTo>
                <a:lnTo>
                  <a:pt x="313" y="236"/>
                </a:lnTo>
                <a:lnTo>
                  <a:pt x="310" y="236"/>
                </a:lnTo>
                <a:lnTo>
                  <a:pt x="305" y="234"/>
                </a:lnTo>
                <a:lnTo>
                  <a:pt x="305" y="234"/>
                </a:lnTo>
                <a:lnTo>
                  <a:pt x="303" y="234"/>
                </a:lnTo>
                <a:lnTo>
                  <a:pt x="301" y="239"/>
                </a:lnTo>
                <a:lnTo>
                  <a:pt x="301" y="241"/>
                </a:lnTo>
                <a:lnTo>
                  <a:pt x="301" y="242"/>
                </a:lnTo>
                <a:lnTo>
                  <a:pt x="301" y="244"/>
                </a:lnTo>
                <a:lnTo>
                  <a:pt x="301" y="244"/>
                </a:lnTo>
                <a:lnTo>
                  <a:pt x="301" y="255"/>
                </a:lnTo>
                <a:lnTo>
                  <a:pt x="301" y="258"/>
                </a:lnTo>
                <a:lnTo>
                  <a:pt x="301" y="263"/>
                </a:lnTo>
                <a:lnTo>
                  <a:pt x="301" y="265"/>
                </a:lnTo>
                <a:lnTo>
                  <a:pt x="301" y="268"/>
                </a:lnTo>
                <a:lnTo>
                  <a:pt x="299" y="282"/>
                </a:lnTo>
                <a:lnTo>
                  <a:pt x="299" y="289"/>
                </a:lnTo>
                <a:lnTo>
                  <a:pt x="299" y="299"/>
                </a:lnTo>
                <a:lnTo>
                  <a:pt x="299" y="303"/>
                </a:lnTo>
                <a:lnTo>
                  <a:pt x="294" y="301"/>
                </a:lnTo>
                <a:lnTo>
                  <a:pt x="291" y="301"/>
                </a:lnTo>
                <a:lnTo>
                  <a:pt x="289" y="301"/>
                </a:lnTo>
                <a:lnTo>
                  <a:pt x="282" y="301"/>
                </a:lnTo>
                <a:lnTo>
                  <a:pt x="275" y="301"/>
                </a:lnTo>
                <a:lnTo>
                  <a:pt x="272" y="301"/>
                </a:lnTo>
                <a:lnTo>
                  <a:pt x="270" y="301"/>
                </a:lnTo>
                <a:lnTo>
                  <a:pt x="268" y="301"/>
                </a:lnTo>
                <a:lnTo>
                  <a:pt x="267" y="301"/>
                </a:lnTo>
                <a:lnTo>
                  <a:pt x="265" y="301"/>
                </a:lnTo>
                <a:lnTo>
                  <a:pt x="260" y="301"/>
                </a:lnTo>
                <a:lnTo>
                  <a:pt x="258" y="299"/>
                </a:lnTo>
                <a:lnTo>
                  <a:pt x="256" y="299"/>
                </a:lnTo>
                <a:lnTo>
                  <a:pt x="251" y="299"/>
                </a:lnTo>
                <a:lnTo>
                  <a:pt x="248" y="299"/>
                </a:lnTo>
                <a:lnTo>
                  <a:pt x="244" y="299"/>
                </a:lnTo>
                <a:lnTo>
                  <a:pt x="244" y="299"/>
                </a:lnTo>
                <a:lnTo>
                  <a:pt x="241" y="299"/>
                </a:lnTo>
                <a:lnTo>
                  <a:pt x="239" y="299"/>
                </a:lnTo>
                <a:lnTo>
                  <a:pt x="237" y="299"/>
                </a:lnTo>
                <a:lnTo>
                  <a:pt x="234" y="299"/>
                </a:lnTo>
                <a:lnTo>
                  <a:pt x="232" y="299"/>
                </a:lnTo>
                <a:lnTo>
                  <a:pt x="231" y="299"/>
                </a:lnTo>
                <a:lnTo>
                  <a:pt x="225" y="299"/>
                </a:lnTo>
                <a:lnTo>
                  <a:pt x="224" y="299"/>
                </a:lnTo>
                <a:lnTo>
                  <a:pt x="217" y="299"/>
                </a:lnTo>
                <a:lnTo>
                  <a:pt x="215" y="298"/>
                </a:lnTo>
                <a:lnTo>
                  <a:pt x="213" y="298"/>
                </a:lnTo>
                <a:lnTo>
                  <a:pt x="198" y="298"/>
                </a:lnTo>
                <a:lnTo>
                  <a:pt x="196" y="298"/>
                </a:lnTo>
                <a:lnTo>
                  <a:pt x="191" y="298"/>
                </a:lnTo>
                <a:lnTo>
                  <a:pt x="189" y="298"/>
                </a:lnTo>
                <a:lnTo>
                  <a:pt x="184" y="298"/>
                </a:lnTo>
                <a:lnTo>
                  <a:pt x="184" y="298"/>
                </a:lnTo>
                <a:lnTo>
                  <a:pt x="179" y="296"/>
                </a:lnTo>
                <a:lnTo>
                  <a:pt x="176" y="296"/>
                </a:lnTo>
                <a:lnTo>
                  <a:pt x="174" y="296"/>
                </a:lnTo>
                <a:lnTo>
                  <a:pt x="169" y="296"/>
                </a:lnTo>
                <a:lnTo>
                  <a:pt x="167" y="296"/>
                </a:lnTo>
                <a:lnTo>
                  <a:pt x="165" y="296"/>
                </a:lnTo>
                <a:lnTo>
                  <a:pt x="163" y="296"/>
                </a:lnTo>
                <a:lnTo>
                  <a:pt x="160" y="296"/>
                </a:lnTo>
                <a:lnTo>
                  <a:pt x="158" y="296"/>
                </a:lnTo>
                <a:lnTo>
                  <a:pt x="157" y="296"/>
                </a:lnTo>
                <a:lnTo>
                  <a:pt x="155" y="296"/>
                </a:lnTo>
                <a:lnTo>
                  <a:pt x="153" y="296"/>
                </a:lnTo>
                <a:lnTo>
                  <a:pt x="153" y="287"/>
                </a:lnTo>
                <a:lnTo>
                  <a:pt x="153" y="285"/>
                </a:lnTo>
                <a:lnTo>
                  <a:pt x="153" y="284"/>
                </a:lnTo>
                <a:lnTo>
                  <a:pt x="153" y="275"/>
                </a:lnTo>
                <a:lnTo>
                  <a:pt x="153" y="268"/>
                </a:lnTo>
                <a:lnTo>
                  <a:pt x="155" y="263"/>
                </a:lnTo>
                <a:lnTo>
                  <a:pt x="155" y="256"/>
                </a:lnTo>
                <a:lnTo>
                  <a:pt x="155" y="255"/>
                </a:lnTo>
                <a:lnTo>
                  <a:pt x="155" y="251"/>
                </a:lnTo>
                <a:lnTo>
                  <a:pt x="153" y="251"/>
                </a:lnTo>
                <a:lnTo>
                  <a:pt x="153" y="251"/>
                </a:lnTo>
                <a:lnTo>
                  <a:pt x="150" y="251"/>
                </a:lnTo>
                <a:lnTo>
                  <a:pt x="138" y="249"/>
                </a:lnTo>
                <a:lnTo>
                  <a:pt x="122" y="249"/>
                </a:lnTo>
                <a:lnTo>
                  <a:pt x="120" y="249"/>
                </a:lnTo>
                <a:lnTo>
                  <a:pt x="115" y="248"/>
                </a:lnTo>
                <a:lnTo>
                  <a:pt x="114" y="248"/>
                </a:lnTo>
                <a:lnTo>
                  <a:pt x="112" y="248"/>
                </a:lnTo>
                <a:lnTo>
                  <a:pt x="110" y="248"/>
                </a:lnTo>
                <a:lnTo>
                  <a:pt x="108" y="248"/>
                </a:lnTo>
                <a:lnTo>
                  <a:pt x="103" y="248"/>
                </a:lnTo>
                <a:lnTo>
                  <a:pt x="100" y="248"/>
                </a:lnTo>
                <a:lnTo>
                  <a:pt x="98" y="248"/>
                </a:lnTo>
                <a:lnTo>
                  <a:pt x="93" y="248"/>
                </a:lnTo>
                <a:lnTo>
                  <a:pt x="91" y="248"/>
                </a:lnTo>
                <a:lnTo>
                  <a:pt x="90" y="248"/>
                </a:lnTo>
                <a:lnTo>
                  <a:pt x="88" y="248"/>
                </a:lnTo>
                <a:lnTo>
                  <a:pt x="79" y="246"/>
                </a:lnTo>
                <a:lnTo>
                  <a:pt x="77" y="246"/>
                </a:lnTo>
                <a:lnTo>
                  <a:pt x="74" y="246"/>
                </a:lnTo>
                <a:lnTo>
                  <a:pt x="67" y="246"/>
                </a:lnTo>
                <a:lnTo>
                  <a:pt x="65" y="246"/>
                </a:lnTo>
                <a:lnTo>
                  <a:pt x="62" y="246"/>
                </a:lnTo>
                <a:lnTo>
                  <a:pt x="55" y="246"/>
                </a:lnTo>
                <a:lnTo>
                  <a:pt x="53" y="246"/>
                </a:lnTo>
                <a:lnTo>
                  <a:pt x="45" y="244"/>
                </a:lnTo>
                <a:lnTo>
                  <a:pt x="43" y="244"/>
                </a:lnTo>
                <a:lnTo>
                  <a:pt x="38" y="244"/>
                </a:lnTo>
                <a:lnTo>
                  <a:pt x="33" y="244"/>
                </a:lnTo>
                <a:lnTo>
                  <a:pt x="31" y="244"/>
                </a:lnTo>
                <a:lnTo>
                  <a:pt x="28" y="244"/>
                </a:lnTo>
                <a:lnTo>
                  <a:pt x="21" y="244"/>
                </a:lnTo>
                <a:lnTo>
                  <a:pt x="14" y="244"/>
                </a:lnTo>
                <a:lnTo>
                  <a:pt x="7" y="244"/>
                </a:lnTo>
                <a:lnTo>
                  <a:pt x="5" y="244"/>
                </a:lnTo>
                <a:lnTo>
                  <a:pt x="4" y="244"/>
                </a:lnTo>
                <a:lnTo>
                  <a:pt x="4" y="244"/>
                </a:lnTo>
                <a:lnTo>
                  <a:pt x="0" y="244"/>
                </a:lnTo>
                <a:lnTo>
                  <a:pt x="0" y="241"/>
                </a:lnTo>
                <a:lnTo>
                  <a:pt x="0" y="230"/>
                </a:lnTo>
                <a:lnTo>
                  <a:pt x="0" y="229"/>
                </a:lnTo>
                <a:lnTo>
                  <a:pt x="0" y="224"/>
                </a:lnTo>
                <a:lnTo>
                  <a:pt x="0" y="222"/>
                </a:lnTo>
                <a:lnTo>
                  <a:pt x="0" y="220"/>
                </a:lnTo>
                <a:lnTo>
                  <a:pt x="2" y="218"/>
                </a:lnTo>
                <a:lnTo>
                  <a:pt x="2" y="217"/>
                </a:lnTo>
                <a:lnTo>
                  <a:pt x="2" y="213"/>
                </a:lnTo>
                <a:lnTo>
                  <a:pt x="2" y="212"/>
                </a:lnTo>
                <a:lnTo>
                  <a:pt x="2" y="205"/>
                </a:lnTo>
                <a:lnTo>
                  <a:pt x="2" y="201"/>
                </a:lnTo>
                <a:lnTo>
                  <a:pt x="2" y="198"/>
                </a:lnTo>
                <a:lnTo>
                  <a:pt x="2" y="198"/>
                </a:lnTo>
                <a:lnTo>
                  <a:pt x="2" y="196"/>
                </a:lnTo>
                <a:lnTo>
                  <a:pt x="2" y="193"/>
                </a:lnTo>
                <a:lnTo>
                  <a:pt x="4" y="187"/>
                </a:lnTo>
                <a:lnTo>
                  <a:pt x="4" y="175"/>
                </a:lnTo>
                <a:lnTo>
                  <a:pt x="4" y="170"/>
                </a:lnTo>
                <a:lnTo>
                  <a:pt x="4" y="167"/>
                </a:lnTo>
                <a:lnTo>
                  <a:pt x="4" y="165"/>
                </a:lnTo>
                <a:lnTo>
                  <a:pt x="4" y="160"/>
                </a:lnTo>
                <a:lnTo>
                  <a:pt x="4" y="158"/>
                </a:lnTo>
                <a:lnTo>
                  <a:pt x="4" y="156"/>
                </a:lnTo>
                <a:lnTo>
                  <a:pt x="4" y="153"/>
                </a:lnTo>
                <a:lnTo>
                  <a:pt x="4" y="153"/>
                </a:lnTo>
                <a:lnTo>
                  <a:pt x="4" y="151"/>
                </a:lnTo>
                <a:lnTo>
                  <a:pt x="4" y="146"/>
                </a:lnTo>
                <a:lnTo>
                  <a:pt x="4" y="138"/>
                </a:lnTo>
                <a:lnTo>
                  <a:pt x="4" y="136"/>
                </a:lnTo>
                <a:lnTo>
                  <a:pt x="4" y="134"/>
                </a:lnTo>
                <a:lnTo>
                  <a:pt x="4" y="131"/>
                </a:lnTo>
                <a:lnTo>
                  <a:pt x="4" y="129"/>
                </a:lnTo>
                <a:lnTo>
                  <a:pt x="5" y="124"/>
                </a:lnTo>
                <a:lnTo>
                  <a:pt x="5" y="117"/>
                </a:lnTo>
                <a:lnTo>
                  <a:pt x="5" y="113"/>
                </a:lnTo>
                <a:lnTo>
                  <a:pt x="5" y="112"/>
                </a:lnTo>
                <a:lnTo>
                  <a:pt x="5" y="108"/>
                </a:lnTo>
                <a:lnTo>
                  <a:pt x="5" y="98"/>
                </a:lnTo>
                <a:lnTo>
                  <a:pt x="7" y="88"/>
                </a:lnTo>
                <a:lnTo>
                  <a:pt x="7" y="86"/>
                </a:lnTo>
                <a:lnTo>
                  <a:pt x="7" y="79"/>
                </a:lnTo>
                <a:lnTo>
                  <a:pt x="7" y="76"/>
                </a:lnTo>
                <a:lnTo>
                  <a:pt x="7" y="70"/>
                </a:lnTo>
                <a:lnTo>
                  <a:pt x="7" y="67"/>
                </a:lnTo>
                <a:lnTo>
                  <a:pt x="9" y="64"/>
                </a:lnTo>
                <a:lnTo>
                  <a:pt x="9" y="64"/>
                </a:lnTo>
                <a:lnTo>
                  <a:pt x="9" y="60"/>
                </a:lnTo>
                <a:lnTo>
                  <a:pt x="9" y="53"/>
                </a:lnTo>
                <a:lnTo>
                  <a:pt x="9" y="48"/>
                </a:lnTo>
                <a:lnTo>
                  <a:pt x="9" y="46"/>
                </a:lnTo>
                <a:lnTo>
                  <a:pt x="9" y="45"/>
                </a:lnTo>
                <a:lnTo>
                  <a:pt x="9" y="43"/>
                </a:lnTo>
                <a:lnTo>
                  <a:pt x="9" y="39"/>
                </a:lnTo>
                <a:lnTo>
                  <a:pt x="10" y="31"/>
                </a:lnTo>
                <a:lnTo>
                  <a:pt x="10" y="26"/>
                </a:lnTo>
                <a:lnTo>
                  <a:pt x="10" y="22"/>
                </a:lnTo>
                <a:lnTo>
                  <a:pt x="10" y="19"/>
                </a:lnTo>
                <a:lnTo>
                  <a:pt x="10" y="17"/>
                </a:lnTo>
                <a:lnTo>
                  <a:pt x="10" y="12"/>
                </a:lnTo>
                <a:lnTo>
                  <a:pt x="12" y="2"/>
                </a:lnTo>
                <a:lnTo>
                  <a:pt x="12" y="2"/>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3279" name="Freeform 207"/>
          <p:cNvSpPr>
            <a:spLocks/>
          </p:cNvSpPr>
          <p:nvPr/>
        </p:nvSpPr>
        <p:spPr bwMode="auto">
          <a:xfrm>
            <a:off x="5203031" y="3761185"/>
            <a:ext cx="367904" cy="248841"/>
          </a:xfrm>
          <a:custGeom>
            <a:avLst/>
            <a:gdLst/>
            <a:ahLst/>
            <a:cxnLst>
              <a:cxn ang="0">
                <a:pos x="309" y="25"/>
              </a:cxn>
              <a:cxn ang="0">
                <a:pos x="308" y="45"/>
              </a:cxn>
              <a:cxn ang="0">
                <a:pos x="308" y="66"/>
              </a:cxn>
              <a:cxn ang="0">
                <a:pos x="308" y="85"/>
              </a:cxn>
              <a:cxn ang="0">
                <a:pos x="308" y="111"/>
              </a:cxn>
              <a:cxn ang="0">
                <a:pos x="306" y="131"/>
              </a:cxn>
              <a:cxn ang="0">
                <a:pos x="290" y="131"/>
              </a:cxn>
              <a:cxn ang="0">
                <a:pos x="273" y="131"/>
              </a:cxn>
              <a:cxn ang="0">
                <a:pos x="249" y="131"/>
              </a:cxn>
              <a:cxn ang="0">
                <a:pos x="239" y="133"/>
              </a:cxn>
              <a:cxn ang="0">
                <a:pos x="237" y="159"/>
              </a:cxn>
              <a:cxn ang="0">
                <a:pos x="235" y="193"/>
              </a:cxn>
              <a:cxn ang="0">
                <a:pos x="235" y="209"/>
              </a:cxn>
              <a:cxn ang="0">
                <a:pos x="204" y="207"/>
              </a:cxn>
              <a:cxn ang="0">
                <a:pos x="187" y="207"/>
              </a:cxn>
              <a:cxn ang="0">
                <a:pos x="177" y="207"/>
              </a:cxn>
              <a:cxn ang="0">
                <a:pos x="148" y="205"/>
              </a:cxn>
              <a:cxn ang="0">
                <a:pos x="134" y="205"/>
              </a:cxn>
              <a:cxn ang="0">
                <a:pos x="123" y="205"/>
              </a:cxn>
              <a:cxn ang="0">
                <a:pos x="111" y="205"/>
              </a:cxn>
              <a:cxn ang="0">
                <a:pos x="99" y="205"/>
              </a:cxn>
              <a:cxn ang="0">
                <a:pos x="86" y="203"/>
              </a:cxn>
              <a:cxn ang="0">
                <a:pos x="68" y="203"/>
              </a:cxn>
              <a:cxn ang="0">
                <a:pos x="44" y="202"/>
              </a:cxn>
              <a:cxn ang="0">
                <a:pos x="32" y="202"/>
              </a:cxn>
              <a:cxn ang="0">
                <a:pos x="10" y="200"/>
              </a:cxn>
              <a:cxn ang="0">
                <a:pos x="0" y="197"/>
              </a:cxn>
              <a:cxn ang="0">
                <a:pos x="1" y="176"/>
              </a:cxn>
              <a:cxn ang="0">
                <a:pos x="3" y="145"/>
              </a:cxn>
              <a:cxn ang="0">
                <a:pos x="3" y="128"/>
              </a:cxn>
              <a:cxn ang="0">
                <a:pos x="12" y="123"/>
              </a:cxn>
              <a:cxn ang="0">
                <a:pos x="37" y="123"/>
              </a:cxn>
              <a:cxn ang="0">
                <a:pos x="37" y="104"/>
              </a:cxn>
              <a:cxn ang="0">
                <a:pos x="39" y="83"/>
              </a:cxn>
              <a:cxn ang="0">
                <a:pos x="41" y="57"/>
              </a:cxn>
              <a:cxn ang="0">
                <a:pos x="41" y="40"/>
              </a:cxn>
              <a:cxn ang="0">
                <a:pos x="43" y="11"/>
              </a:cxn>
              <a:cxn ang="0">
                <a:pos x="43" y="0"/>
              </a:cxn>
              <a:cxn ang="0">
                <a:pos x="56" y="0"/>
              </a:cxn>
              <a:cxn ang="0">
                <a:pos x="77" y="2"/>
              </a:cxn>
              <a:cxn ang="0">
                <a:pos x="87" y="2"/>
              </a:cxn>
              <a:cxn ang="0">
                <a:pos x="117" y="4"/>
              </a:cxn>
              <a:cxn ang="0">
                <a:pos x="129" y="4"/>
              </a:cxn>
              <a:cxn ang="0">
                <a:pos x="146" y="6"/>
              </a:cxn>
              <a:cxn ang="0">
                <a:pos x="160" y="6"/>
              </a:cxn>
              <a:cxn ang="0">
                <a:pos x="187" y="7"/>
              </a:cxn>
              <a:cxn ang="0">
                <a:pos x="203" y="7"/>
              </a:cxn>
              <a:cxn ang="0">
                <a:pos x="218" y="7"/>
              </a:cxn>
              <a:cxn ang="0">
                <a:pos x="240" y="9"/>
              </a:cxn>
              <a:cxn ang="0">
                <a:pos x="265" y="9"/>
              </a:cxn>
              <a:cxn ang="0">
                <a:pos x="309" y="11"/>
              </a:cxn>
            </a:cxnLst>
            <a:rect l="0" t="0" r="r" b="b"/>
            <a:pathLst>
              <a:path w="309" h="209">
                <a:moveTo>
                  <a:pt x="309" y="11"/>
                </a:moveTo>
                <a:lnTo>
                  <a:pt x="309" y="16"/>
                </a:lnTo>
                <a:lnTo>
                  <a:pt x="309" y="18"/>
                </a:lnTo>
                <a:lnTo>
                  <a:pt x="309" y="25"/>
                </a:lnTo>
                <a:lnTo>
                  <a:pt x="309" y="25"/>
                </a:lnTo>
                <a:lnTo>
                  <a:pt x="308" y="35"/>
                </a:lnTo>
                <a:lnTo>
                  <a:pt x="308" y="40"/>
                </a:lnTo>
                <a:lnTo>
                  <a:pt x="308" y="42"/>
                </a:lnTo>
                <a:lnTo>
                  <a:pt x="308" y="43"/>
                </a:lnTo>
                <a:lnTo>
                  <a:pt x="308" y="45"/>
                </a:lnTo>
                <a:lnTo>
                  <a:pt x="308" y="56"/>
                </a:lnTo>
                <a:lnTo>
                  <a:pt x="308" y="57"/>
                </a:lnTo>
                <a:lnTo>
                  <a:pt x="308" y="59"/>
                </a:lnTo>
                <a:lnTo>
                  <a:pt x="308" y="61"/>
                </a:lnTo>
                <a:lnTo>
                  <a:pt x="308" y="66"/>
                </a:lnTo>
                <a:lnTo>
                  <a:pt x="308" y="69"/>
                </a:lnTo>
                <a:lnTo>
                  <a:pt x="308" y="71"/>
                </a:lnTo>
                <a:lnTo>
                  <a:pt x="308" y="73"/>
                </a:lnTo>
                <a:lnTo>
                  <a:pt x="308" y="80"/>
                </a:lnTo>
                <a:lnTo>
                  <a:pt x="308" y="85"/>
                </a:lnTo>
                <a:lnTo>
                  <a:pt x="308" y="95"/>
                </a:lnTo>
                <a:lnTo>
                  <a:pt x="308" y="100"/>
                </a:lnTo>
                <a:lnTo>
                  <a:pt x="308" y="105"/>
                </a:lnTo>
                <a:lnTo>
                  <a:pt x="308" y="109"/>
                </a:lnTo>
                <a:lnTo>
                  <a:pt x="308" y="111"/>
                </a:lnTo>
                <a:lnTo>
                  <a:pt x="308" y="112"/>
                </a:lnTo>
                <a:lnTo>
                  <a:pt x="308" y="116"/>
                </a:lnTo>
                <a:lnTo>
                  <a:pt x="306" y="124"/>
                </a:lnTo>
                <a:lnTo>
                  <a:pt x="306" y="126"/>
                </a:lnTo>
                <a:lnTo>
                  <a:pt x="306" y="131"/>
                </a:lnTo>
                <a:lnTo>
                  <a:pt x="301" y="131"/>
                </a:lnTo>
                <a:lnTo>
                  <a:pt x="297" y="131"/>
                </a:lnTo>
                <a:lnTo>
                  <a:pt x="294" y="131"/>
                </a:lnTo>
                <a:lnTo>
                  <a:pt x="292" y="131"/>
                </a:lnTo>
                <a:lnTo>
                  <a:pt x="290" y="131"/>
                </a:lnTo>
                <a:lnTo>
                  <a:pt x="289" y="131"/>
                </a:lnTo>
                <a:lnTo>
                  <a:pt x="287" y="131"/>
                </a:lnTo>
                <a:lnTo>
                  <a:pt x="280" y="131"/>
                </a:lnTo>
                <a:lnTo>
                  <a:pt x="275" y="131"/>
                </a:lnTo>
                <a:lnTo>
                  <a:pt x="273" y="131"/>
                </a:lnTo>
                <a:lnTo>
                  <a:pt x="271" y="131"/>
                </a:lnTo>
                <a:lnTo>
                  <a:pt x="265" y="131"/>
                </a:lnTo>
                <a:lnTo>
                  <a:pt x="261" y="131"/>
                </a:lnTo>
                <a:lnTo>
                  <a:pt x="252" y="131"/>
                </a:lnTo>
                <a:lnTo>
                  <a:pt x="249" y="131"/>
                </a:lnTo>
                <a:lnTo>
                  <a:pt x="247" y="131"/>
                </a:lnTo>
                <a:lnTo>
                  <a:pt x="242" y="131"/>
                </a:lnTo>
                <a:lnTo>
                  <a:pt x="240" y="131"/>
                </a:lnTo>
                <a:lnTo>
                  <a:pt x="239" y="131"/>
                </a:lnTo>
                <a:lnTo>
                  <a:pt x="239" y="133"/>
                </a:lnTo>
                <a:lnTo>
                  <a:pt x="237" y="142"/>
                </a:lnTo>
                <a:lnTo>
                  <a:pt x="237" y="147"/>
                </a:lnTo>
                <a:lnTo>
                  <a:pt x="237" y="154"/>
                </a:lnTo>
                <a:lnTo>
                  <a:pt x="237" y="157"/>
                </a:lnTo>
                <a:lnTo>
                  <a:pt x="237" y="159"/>
                </a:lnTo>
                <a:lnTo>
                  <a:pt x="237" y="164"/>
                </a:lnTo>
                <a:lnTo>
                  <a:pt x="237" y="171"/>
                </a:lnTo>
                <a:lnTo>
                  <a:pt x="235" y="176"/>
                </a:lnTo>
                <a:lnTo>
                  <a:pt x="235" y="186"/>
                </a:lnTo>
                <a:lnTo>
                  <a:pt x="235" y="193"/>
                </a:lnTo>
                <a:lnTo>
                  <a:pt x="235" y="198"/>
                </a:lnTo>
                <a:lnTo>
                  <a:pt x="235" y="200"/>
                </a:lnTo>
                <a:lnTo>
                  <a:pt x="235" y="203"/>
                </a:lnTo>
                <a:lnTo>
                  <a:pt x="235" y="207"/>
                </a:lnTo>
                <a:lnTo>
                  <a:pt x="235" y="209"/>
                </a:lnTo>
                <a:lnTo>
                  <a:pt x="227" y="209"/>
                </a:lnTo>
                <a:lnTo>
                  <a:pt x="223" y="209"/>
                </a:lnTo>
                <a:lnTo>
                  <a:pt x="216" y="209"/>
                </a:lnTo>
                <a:lnTo>
                  <a:pt x="209" y="207"/>
                </a:lnTo>
                <a:lnTo>
                  <a:pt x="204" y="207"/>
                </a:lnTo>
                <a:lnTo>
                  <a:pt x="203" y="207"/>
                </a:lnTo>
                <a:lnTo>
                  <a:pt x="201" y="207"/>
                </a:lnTo>
                <a:lnTo>
                  <a:pt x="197" y="207"/>
                </a:lnTo>
                <a:lnTo>
                  <a:pt x="196" y="207"/>
                </a:lnTo>
                <a:lnTo>
                  <a:pt x="187" y="207"/>
                </a:lnTo>
                <a:lnTo>
                  <a:pt x="187" y="207"/>
                </a:lnTo>
                <a:lnTo>
                  <a:pt x="184" y="207"/>
                </a:lnTo>
                <a:lnTo>
                  <a:pt x="182" y="207"/>
                </a:lnTo>
                <a:lnTo>
                  <a:pt x="179" y="207"/>
                </a:lnTo>
                <a:lnTo>
                  <a:pt x="177" y="207"/>
                </a:lnTo>
                <a:lnTo>
                  <a:pt x="172" y="207"/>
                </a:lnTo>
                <a:lnTo>
                  <a:pt x="168" y="207"/>
                </a:lnTo>
                <a:lnTo>
                  <a:pt x="158" y="205"/>
                </a:lnTo>
                <a:lnTo>
                  <a:pt x="154" y="205"/>
                </a:lnTo>
                <a:lnTo>
                  <a:pt x="148" y="205"/>
                </a:lnTo>
                <a:lnTo>
                  <a:pt x="144" y="205"/>
                </a:lnTo>
                <a:lnTo>
                  <a:pt x="142" y="205"/>
                </a:lnTo>
                <a:lnTo>
                  <a:pt x="142" y="205"/>
                </a:lnTo>
                <a:lnTo>
                  <a:pt x="137" y="205"/>
                </a:lnTo>
                <a:lnTo>
                  <a:pt x="134" y="205"/>
                </a:lnTo>
                <a:lnTo>
                  <a:pt x="129" y="205"/>
                </a:lnTo>
                <a:lnTo>
                  <a:pt x="127" y="205"/>
                </a:lnTo>
                <a:lnTo>
                  <a:pt x="127" y="205"/>
                </a:lnTo>
                <a:lnTo>
                  <a:pt x="125" y="205"/>
                </a:lnTo>
                <a:lnTo>
                  <a:pt x="123" y="205"/>
                </a:lnTo>
                <a:lnTo>
                  <a:pt x="122" y="205"/>
                </a:lnTo>
                <a:lnTo>
                  <a:pt x="118" y="205"/>
                </a:lnTo>
                <a:lnTo>
                  <a:pt x="117" y="205"/>
                </a:lnTo>
                <a:lnTo>
                  <a:pt x="115" y="205"/>
                </a:lnTo>
                <a:lnTo>
                  <a:pt x="111" y="205"/>
                </a:lnTo>
                <a:lnTo>
                  <a:pt x="108" y="205"/>
                </a:lnTo>
                <a:lnTo>
                  <a:pt x="106" y="205"/>
                </a:lnTo>
                <a:lnTo>
                  <a:pt x="103" y="205"/>
                </a:lnTo>
                <a:lnTo>
                  <a:pt x="101" y="205"/>
                </a:lnTo>
                <a:lnTo>
                  <a:pt x="99" y="205"/>
                </a:lnTo>
                <a:lnTo>
                  <a:pt x="99" y="203"/>
                </a:lnTo>
                <a:lnTo>
                  <a:pt x="98" y="203"/>
                </a:lnTo>
                <a:lnTo>
                  <a:pt x="96" y="203"/>
                </a:lnTo>
                <a:lnTo>
                  <a:pt x="94" y="203"/>
                </a:lnTo>
                <a:lnTo>
                  <a:pt x="86" y="203"/>
                </a:lnTo>
                <a:lnTo>
                  <a:pt x="84" y="203"/>
                </a:lnTo>
                <a:lnTo>
                  <a:pt x="75" y="203"/>
                </a:lnTo>
                <a:lnTo>
                  <a:pt x="72" y="203"/>
                </a:lnTo>
                <a:lnTo>
                  <a:pt x="70" y="203"/>
                </a:lnTo>
                <a:lnTo>
                  <a:pt x="68" y="203"/>
                </a:lnTo>
                <a:lnTo>
                  <a:pt x="65" y="203"/>
                </a:lnTo>
                <a:lnTo>
                  <a:pt x="62" y="202"/>
                </a:lnTo>
                <a:lnTo>
                  <a:pt x="55" y="202"/>
                </a:lnTo>
                <a:lnTo>
                  <a:pt x="51" y="202"/>
                </a:lnTo>
                <a:lnTo>
                  <a:pt x="44" y="202"/>
                </a:lnTo>
                <a:lnTo>
                  <a:pt x="43" y="202"/>
                </a:lnTo>
                <a:lnTo>
                  <a:pt x="41" y="202"/>
                </a:lnTo>
                <a:lnTo>
                  <a:pt x="39" y="202"/>
                </a:lnTo>
                <a:lnTo>
                  <a:pt x="37" y="202"/>
                </a:lnTo>
                <a:lnTo>
                  <a:pt x="32" y="202"/>
                </a:lnTo>
                <a:lnTo>
                  <a:pt x="29" y="202"/>
                </a:lnTo>
                <a:lnTo>
                  <a:pt x="27" y="202"/>
                </a:lnTo>
                <a:lnTo>
                  <a:pt x="24" y="202"/>
                </a:lnTo>
                <a:lnTo>
                  <a:pt x="13" y="200"/>
                </a:lnTo>
                <a:lnTo>
                  <a:pt x="10" y="200"/>
                </a:lnTo>
                <a:lnTo>
                  <a:pt x="7" y="200"/>
                </a:lnTo>
                <a:lnTo>
                  <a:pt x="7" y="200"/>
                </a:lnTo>
                <a:lnTo>
                  <a:pt x="3" y="200"/>
                </a:lnTo>
                <a:lnTo>
                  <a:pt x="0" y="200"/>
                </a:lnTo>
                <a:lnTo>
                  <a:pt x="0" y="197"/>
                </a:lnTo>
                <a:lnTo>
                  <a:pt x="0" y="193"/>
                </a:lnTo>
                <a:lnTo>
                  <a:pt x="0" y="190"/>
                </a:lnTo>
                <a:lnTo>
                  <a:pt x="1" y="190"/>
                </a:lnTo>
                <a:lnTo>
                  <a:pt x="1" y="186"/>
                </a:lnTo>
                <a:lnTo>
                  <a:pt x="1" y="176"/>
                </a:lnTo>
                <a:lnTo>
                  <a:pt x="1" y="169"/>
                </a:lnTo>
                <a:lnTo>
                  <a:pt x="3" y="155"/>
                </a:lnTo>
                <a:lnTo>
                  <a:pt x="3" y="152"/>
                </a:lnTo>
                <a:lnTo>
                  <a:pt x="3" y="150"/>
                </a:lnTo>
                <a:lnTo>
                  <a:pt x="3" y="145"/>
                </a:lnTo>
                <a:lnTo>
                  <a:pt x="3" y="142"/>
                </a:lnTo>
                <a:lnTo>
                  <a:pt x="3" y="131"/>
                </a:lnTo>
                <a:lnTo>
                  <a:pt x="3" y="131"/>
                </a:lnTo>
                <a:lnTo>
                  <a:pt x="3" y="129"/>
                </a:lnTo>
                <a:lnTo>
                  <a:pt x="3" y="128"/>
                </a:lnTo>
                <a:lnTo>
                  <a:pt x="3" y="126"/>
                </a:lnTo>
                <a:lnTo>
                  <a:pt x="5" y="121"/>
                </a:lnTo>
                <a:lnTo>
                  <a:pt x="7" y="121"/>
                </a:lnTo>
                <a:lnTo>
                  <a:pt x="7" y="121"/>
                </a:lnTo>
                <a:lnTo>
                  <a:pt x="12" y="123"/>
                </a:lnTo>
                <a:lnTo>
                  <a:pt x="15" y="123"/>
                </a:lnTo>
                <a:lnTo>
                  <a:pt x="20" y="123"/>
                </a:lnTo>
                <a:lnTo>
                  <a:pt x="22" y="123"/>
                </a:lnTo>
                <a:lnTo>
                  <a:pt x="25" y="123"/>
                </a:lnTo>
                <a:lnTo>
                  <a:pt x="37" y="123"/>
                </a:lnTo>
                <a:lnTo>
                  <a:pt x="37" y="119"/>
                </a:lnTo>
                <a:lnTo>
                  <a:pt x="37" y="116"/>
                </a:lnTo>
                <a:lnTo>
                  <a:pt x="37" y="112"/>
                </a:lnTo>
                <a:lnTo>
                  <a:pt x="37" y="109"/>
                </a:lnTo>
                <a:lnTo>
                  <a:pt x="37" y="104"/>
                </a:lnTo>
                <a:lnTo>
                  <a:pt x="37" y="100"/>
                </a:lnTo>
                <a:lnTo>
                  <a:pt x="39" y="92"/>
                </a:lnTo>
                <a:lnTo>
                  <a:pt x="39" y="90"/>
                </a:lnTo>
                <a:lnTo>
                  <a:pt x="39" y="86"/>
                </a:lnTo>
                <a:lnTo>
                  <a:pt x="39" y="83"/>
                </a:lnTo>
                <a:lnTo>
                  <a:pt x="39" y="81"/>
                </a:lnTo>
                <a:lnTo>
                  <a:pt x="39" y="73"/>
                </a:lnTo>
                <a:lnTo>
                  <a:pt x="41" y="62"/>
                </a:lnTo>
                <a:lnTo>
                  <a:pt x="41" y="61"/>
                </a:lnTo>
                <a:lnTo>
                  <a:pt x="41" y="57"/>
                </a:lnTo>
                <a:lnTo>
                  <a:pt x="41" y="56"/>
                </a:lnTo>
                <a:lnTo>
                  <a:pt x="41" y="52"/>
                </a:lnTo>
                <a:lnTo>
                  <a:pt x="41" y="50"/>
                </a:lnTo>
                <a:lnTo>
                  <a:pt x="41" y="45"/>
                </a:lnTo>
                <a:lnTo>
                  <a:pt x="41" y="40"/>
                </a:lnTo>
                <a:lnTo>
                  <a:pt x="41" y="37"/>
                </a:lnTo>
                <a:lnTo>
                  <a:pt x="43" y="31"/>
                </a:lnTo>
                <a:lnTo>
                  <a:pt x="43" y="14"/>
                </a:lnTo>
                <a:lnTo>
                  <a:pt x="43" y="11"/>
                </a:lnTo>
                <a:lnTo>
                  <a:pt x="43" y="11"/>
                </a:lnTo>
                <a:lnTo>
                  <a:pt x="43" y="9"/>
                </a:lnTo>
                <a:lnTo>
                  <a:pt x="43" y="7"/>
                </a:lnTo>
                <a:lnTo>
                  <a:pt x="43" y="6"/>
                </a:lnTo>
                <a:lnTo>
                  <a:pt x="43" y="4"/>
                </a:lnTo>
                <a:lnTo>
                  <a:pt x="43" y="0"/>
                </a:lnTo>
                <a:lnTo>
                  <a:pt x="44" y="0"/>
                </a:lnTo>
                <a:lnTo>
                  <a:pt x="46" y="0"/>
                </a:lnTo>
                <a:lnTo>
                  <a:pt x="48" y="0"/>
                </a:lnTo>
                <a:lnTo>
                  <a:pt x="51" y="0"/>
                </a:lnTo>
                <a:lnTo>
                  <a:pt x="56" y="0"/>
                </a:lnTo>
                <a:lnTo>
                  <a:pt x="58" y="0"/>
                </a:lnTo>
                <a:lnTo>
                  <a:pt x="67" y="2"/>
                </a:lnTo>
                <a:lnTo>
                  <a:pt x="74" y="2"/>
                </a:lnTo>
                <a:lnTo>
                  <a:pt x="75" y="2"/>
                </a:lnTo>
                <a:lnTo>
                  <a:pt x="77" y="2"/>
                </a:lnTo>
                <a:lnTo>
                  <a:pt x="80" y="2"/>
                </a:lnTo>
                <a:lnTo>
                  <a:pt x="82" y="2"/>
                </a:lnTo>
                <a:lnTo>
                  <a:pt x="82" y="2"/>
                </a:lnTo>
                <a:lnTo>
                  <a:pt x="84" y="2"/>
                </a:lnTo>
                <a:lnTo>
                  <a:pt x="87" y="2"/>
                </a:lnTo>
                <a:lnTo>
                  <a:pt x="94" y="2"/>
                </a:lnTo>
                <a:lnTo>
                  <a:pt x="98" y="2"/>
                </a:lnTo>
                <a:lnTo>
                  <a:pt x="98" y="2"/>
                </a:lnTo>
                <a:lnTo>
                  <a:pt x="110" y="4"/>
                </a:lnTo>
                <a:lnTo>
                  <a:pt x="117" y="4"/>
                </a:lnTo>
                <a:lnTo>
                  <a:pt x="122" y="4"/>
                </a:lnTo>
                <a:lnTo>
                  <a:pt x="125" y="4"/>
                </a:lnTo>
                <a:lnTo>
                  <a:pt x="127" y="4"/>
                </a:lnTo>
                <a:lnTo>
                  <a:pt x="127" y="4"/>
                </a:lnTo>
                <a:lnTo>
                  <a:pt x="129" y="4"/>
                </a:lnTo>
                <a:lnTo>
                  <a:pt x="129" y="6"/>
                </a:lnTo>
                <a:lnTo>
                  <a:pt x="132" y="6"/>
                </a:lnTo>
                <a:lnTo>
                  <a:pt x="137" y="6"/>
                </a:lnTo>
                <a:lnTo>
                  <a:pt x="139" y="6"/>
                </a:lnTo>
                <a:lnTo>
                  <a:pt x="146" y="6"/>
                </a:lnTo>
                <a:lnTo>
                  <a:pt x="149" y="6"/>
                </a:lnTo>
                <a:lnTo>
                  <a:pt x="151" y="6"/>
                </a:lnTo>
                <a:lnTo>
                  <a:pt x="153" y="6"/>
                </a:lnTo>
                <a:lnTo>
                  <a:pt x="158" y="6"/>
                </a:lnTo>
                <a:lnTo>
                  <a:pt x="160" y="6"/>
                </a:lnTo>
                <a:lnTo>
                  <a:pt x="163" y="6"/>
                </a:lnTo>
                <a:lnTo>
                  <a:pt x="166" y="6"/>
                </a:lnTo>
                <a:lnTo>
                  <a:pt x="177" y="7"/>
                </a:lnTo>
                <a:lnTo>
                  <a:pt x="180" y="7"/>
                </a:lnTo>
                <a:lnTo>
                  <a:pt x="187" y="7"/>
                </a:lnTo>
                <a:lnTo>
                  <a:pt x="189" y="7"/>
                </a:lnTo>
                <a:lnTo>
                  <a:pt x="191" y="7"/>
                </a:lnTo>
                <a:lnTo>
                  <a:pt x="197" y="7"/>
                </a:lnTo>
                <a:lnTo>
                  <a:pt x="201" y="7"/>
                </a:lnTo>
                <a:lnTo>
                  <a:pt x="203" y="7"/>
                </a:lnTo>
                <a:lnTo>
                  <a:pt x="209" y="7"/>
                </a:lnTo>
                <a:lnTo>
                  <a:pt x="211" y="7"/>
                </a:lnTo>
                <a:lnTo>
                  <a:pt x="215" y="7"/>
                </a:lnTo>
                <a:lnTo>
                  <a:pt x="216" y="7"/>
                </a:lnTo>
                <a:lnTo>
                  <a:pt x="218" y="7"/>
                </a:lnTo>
                <a:lnTo>
                  <a:pt x="227" y="9"/>
                </a:lnTo>
                <a:lnTo>
                  <a:pt x="228" y="9"/>
                </a:lnTo>
                <a:lnTo>
                  <a:pt x="234" y="9"/>
                </a:lnTo>
                <a:lnTo>
                  <a:pt x="237" y="9"/>
                </a:lnTo>
                <a:lnTo>
                  <a:pt x="240" y="9"/>
                </a:lnTo>
                <a:lnTo>
                  <a:pt x="244" y="9"/>
                </a:lnTo>
                <a:lnTo>
                  <a:pt x="246" y="9"/>
                </a:lnTo>
                <a:lnTo>
                  <a:pt x="247" y="9"/>
                </a:lnTo>
                <a:lnTo>
                  <a:pt x="254" y="9"/>
                </a:lnTo>
                <a:lnTo>
                  <a:pt x="265" y="9"/>
                </a:lnTo>
                <a:lnTo>
                  <a:pt x="273" y="9"/>
                </a:lnTo>
                <a:lnTo>
                  <a:pt x="277" y="9"/>
                </a:lnTo>
                <a:lnTo>
                  <a:pt x="292" y="11"/>
                </a:lnTo>
                <a:lnTo>
                  <a:pt x="301" y="11"/>
                </a:lnTo>
                <a:lnTo>
                  <a:pt x="309" y="11"/>
                </a:lnTo>
                <a:lnTo>
                  <a:pt x="309" y="11"/>
                </a:lnTo>
              </a:path>
            </a:pathLst>
          </a:custGeom>
          <a:solidFill>
            <a:srgbClr val="92D050"/>
          </a:solidFill>
          <a:ln w="7938">
            <a:solidFill>
              <a:srgbClr val="231F20"/>
            </a:solidFill>
            <a:prstDash val="solid"/>
            <a:round/>
            <a:headEnd/>
            <a:tailEnd/>
          </a:ln>
        </p:spPr>
        <p:txBody>
          <a:bodyPr vert="horz" wrap="square" lIns="68580" tIns="34290" rIns="68580" bIns="34290" numCol="1" anchor="t" anchorCtr="0" compatLnSpc="1">
            <a:prstTxWarp prst="textNoShape">
              <a:avLst/>
            </a:prstTxWarp>
          </a:bodyPr>
          <a:lstStyle/>
          <a:p>
            <a:pPr defTabSz="685800"/>
            <a:endParaRPr lang="en-US" sz="1350" dirty="0">
              <a:solidFill>
                <a:prstClr val="black"/>
              </a:solidFill>
              <a:latin typeface="Calibri"/>
            </a:endParaRPr>
          </a:p>
        </p:txBody>
      </p:sp>
      <p:sp>
        <p:nvSpPr>
          <p:cNvPr id="2" name="Title 1"/>
          <p:cNvSpPr>
            <a:spLocks noGrp="1"/>
          </p:cNvSpPr>
          <p:nvPr>
            <p:ph type="title"/>
          </p:nvPr>
        </p:nvSpPr>
        <p:spPr>
          <a:xfrm>
            <a:off x="678657" y="286148"/>
            <a:ext cx="10887075" cy="754062"/>
          </a:xfrm>
        </p:spPr>
        <p:txBody>
          <a:bodyPr>
            <a:normAutofit/>
          </a:bodyPr>
          <a:lstStyle/>
          <a:p>
            <a:pPr algn="ctr"/>
            <a:r>
              <a:rPr lang="en-US" sz="2025" dirty="0"/>
              <a:t>BEHS Regional Environmental Health Specialist Coverage Map </a:t>
            </a:r>
          </a:p>
        </p:txBody>
      </p:sp>
      <p:sp>
        <p:nvSpPr>
          <p:cNvPr id="3077" name="Rectangle 5"/>
          <p:cNvSpPr>
            <a:spLocks noChangeArrowheads="1"/>
          </p:cNvSpPr>
          <p:nvPr/>
        </p:nvSpPr>
        <p:spPr bwMode="auto">
          <a:xfrm>
            <a:off x="3807620" y="1547813"/>
            <a:ext cx="25648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Atchison</a:t>
            </a:r>
            <a:endParaRPr lang="en-US" sz="1350" dirty="0">
              <a:solidFill>
                <a:prstClr val="black"/>
              </a:solidFill>
              <a:latin typeface="Arial" pitchFamily="34" charset="0"/>
            </a:endParaRPr>
          </a:p>
        </p:txBody>
      </p:sp>
      <p:sp>
        <p:nvSpPr>
          <p:cNvPr id="3078" name="Rectangle 6"/>
          <p:cNvSpPr>
            <a:spLocks noChangeArrowheads="1"/>
          </p:cNvSpPr>
          <p:nvPr/>
        </p:nvSpPr>
        <p:spPr bwMode="auto">
          <a:xfrm>
            <a:off x="4162426" y="1619251"/>
            <a:ext cx="27732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Nodaway</a:t>
            </a:r>
            <a:endParaRPr lang="en-US" sz="1350" dirty="0">
              <a:solidFill>
                <a:prstClr val="black"/>
              </a:solidFill>
              <a:latin typeface="Arial" pitchFamily="34" charset="0"/>
            </a:endParaRPr>
          </a:p>
        </p:txBody>
      </p:sp>
      <p:sp>
        <p:nvSpPr>
          <p:cNvPr id="3079" name="Rectangle 7"/>
          <p:cNvSpPr>
            <a:spLocks noChangeArrowheads="1"/>
          </p:cNvSpPr>
          <p:nvPr/>
        </p:nvSpPr>
        <p:spPr bwMode="auto">
          <a:xfrm>
            <a:off x="4002882" y="1849042"/>
            <a:ext cx="11862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Holt</a:t>
            </a:r>
            <a:endParaRPr lang="en-US" sz="1350" dirty="0">
              <a:solidFill>
                <a:prstClr val="black"/>
              </a:solidFill>
              <a:latin typeface="Arial" pitchFamily="34" charset="0"/>
            </a:endParaRPr>
          </a:p>
        </p:txBody>
      </p:sp>
      <p:sp>
        <p:nvSpPr>
          <p:cNvPr id="3080" name="Rectangle 8"/>
          <p:cNvSpPr>
            <a:spLocks noChangeArrowheads="1"/>
          </p:cNvSpPr>
          <p:nvPr/>
        </p:nvSpPr>
        <p:spPr bwMode="auto">
          <a:xfrm>
            <a:off x="4244579" y="1972867"/>
            <a:ext cx="22602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Andrew</a:t>
            </a:r>
            <a:endParaRPr lang="en-US" sz="1350" dirty="0">
              <a:solidFill>
                <a:prstClr val="black"/>
              </a:solidFill>
              <a:latin typeface="Arial" pitchFamily="34" charset="0"/>
            </a:endParaRPr>
          </a:p>
        </p:txBody>
      </p:sp>
      <p:sp>
        <p:nvSpPr>
          <p:cNvPr id="3081" name="Rectangle 9"/>
          <p:cNvSpPr>
            <a:spLocks noChangeArrowheads="1"/>
          </p:cNvSpPr>
          <p:nvPr/>
        </p:nvSpPr>
        <p:spPr bwMode="auto">
          <a:xfrm>
            <a:off x="4541045" y="1519238"/>
            <a:ext cx="6412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a:t>
            </a:r>
            <a:endParaRPr lang="en-US" sz="1350" dirty="0">
              <a:solidFill>
                <a:prstClr val="black"/>
              </a:solidFill>
              <a:latin typeface="Arial" pitchFamily="34" charset="0"/>
            </a:endParaRPr>
          </a:p>
        </p:txBody>
      </p:sp>
      <p:sp>
        <p:nvSpPr>
          <p:cNvPr id="3082" name="Rectangle 10"/>
          <p:cNvSpPr>
            <a:spLocks noChangeArrowheads="1"/>
          </p:cNvSpPr>
          <p:nvPr/>
        </p:nvSpPr>
        <p:spPr bwMode="auto">
          <a:xfrm>
            <a:off x="4600576" y="1519238"/>
            <a:ext cx="11541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orth</a:t>
            </a:r>
            <a:endParaRPr lang="en-US" sz="1350" dirty="0">
              <a:solidFill>
                <a:prstClr val="black"/>
              </a:solidFill>
              <a:latin typeface="Arial" pitchFamily="34" charset="0"/>
            </a:endParaRPr>
          </a:p>
        </p:txBody>
      </p:sp>
      <p:sp>
        <p:nvSpPr>
          <p:cNvPr id="3083" name="Rectangle 11"/>
          <p:cNvSpPr>
            <a:spLocks noChangeArrowheads="1"/>
          </p:cNvSpPr>
          <p:nvPr/>
        </p:nvSpPr>
        <p:spPr bwMode="auto">
          <a:xfrm>
            <a:off x="4535091" y="1764507"/>
            <a:ext cx="20197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Gentry</a:t>
            </a:r>
            <a:endParaRPr lang="en-US" sz="1350" dirty="0">
              <a:solidFill>
                <a:prstClr val="black"/>
              </a:solidFill>
              <a:latin typeface="Arial" pitchFamily="34" charset="0"/>
            </a:endParaRPr>
          </a:p>
        </p:txBody>
      </p:sp>
      <p:sp>
        <p:nvSpPr>
          <p:cNvPr id="3084" name="Rectangle 12"/>
          <p:cNvSpPr>
            <a:spLocks noChangeArrowheads="1"/>
          </p:cNvSpPr>
          <p:nvPr/>
        </p:nvSpPr>
        <p:spPr bwMode="auto">
          <a:xfrm>
            <a:off x="4523185" y="2051448"/>
            <a:ext cx="21800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DeKalb</a:t>
            </a:r>
            <a:endParaRPr lang="en-US" sz="1350" dirty="0">
              <a:solidFill>
                <a:prstClr val="black"/>
              </a:solidFill>
              <a:latin typeface="Arial" pitchFamily="34" charset="0"/>
            </a:endParaRPr>
          </a:p>
        </p:txBody>
      </p:sp>
      <p:sp>
        <p:nvSpPr>
          <p:cNvPr id="3085" name="Rectangle 13"/>
          <p:cNvSpPr>
            <a:spLocks noChangeArrowheads="1"/>
          </p:cNvSpPr>
          <p:nvPr/>
        </p:nvSpPr>
        <p:spPr bwMode="auto">
          <a:xfrm>
            <a:off x="4213622" y="2284810"/>
            <a:ext cx="259686" cy="69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dirty="0">
                <a:solidFill>
                  <a:srgbClr val="000000"/>
                </a:solidFill>
                <a:latin typeface="Arial" pitchFamily="34" charset="0"/>
              </a:rPr>
              <a:t>Buchanan</a:t>
            </a:r>
            <a:endParaRPr lang="en-US" sz="1350" dirty="0">
              <a:solidFill>
                <a:prstClr val="black"/>
              </a:solidFill>
              <a:latin typeface="Arial" pitchFamily="34" charset="0"/>
            </a:endParaRPr>
          </a:p>
        </p:txBody>
      </p:sp>
      <p:sp>
        <p:nvSpPr>
          <p:cNvPr id="3086" name="Rectangle 14"/>
          <p:cNvSpPr>
            <a:spLocks noChangeArrowheads="1"/>
          </p:cNvSpPr>
          <p:nvPr/>
        </p:nvSpPr>
        <p:spPr bwMode="auto">
          <a:xfrm>
            <a:off x="4304110" y="2518173"/>
            <a:ext cx="17152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Platte</a:t>
            </a:r>
            <a:endParaRPr lang="en-US" sz="1350" dirty="0">
              <a:solidFill>
                <a:prstClr val="black"/>
              </a:solidFill>
              <a:latin typeface="Arial" pitchFamily="34" charset="0"/>
            </a:endParaRPr>
          </a:p>
        </p:txBody>
      </p:sp>
      <p:sp>
        <p:nvSpPr>
          <p:cNvPr id="3087" name="Rectangle 15"/>
          <p:cNvSpPr>
            <a:spLocks noChangeArrowheads="1"/>
          </p:cNvSpPr>
          <p:nvPr/>
        </p:nvSpPr>
        <p:spPr bwMode="auto">
          <a:xfrm>
            <a:off x="4529138" y="2324101"/>
            <a:ext cx="20678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Clinton</a:t>
            </a:r>
            <a:endParaRPr lang="en-US" sz="1350" dirty="0">
              <a:solidFill>
                <a:prstClr val="black"/>
              </a:solidFill>
              <a:latin typeface="Arial" pitchFamily="34" charset="0"/>
            </a:endParaRPr>
          </a:p>
        </p:txBody>
      </p:sp>
      <p:sp>
        <p:nvSpPr>
          <p:cNvPr id="3088" name="Rectangle 16"/>
          <p:cNvSpPr>
            <a:spLocks noChangeArrowheads="1"/>
          </p:cNvSpPr>
          <p:nvPr/>
        </p:nvSpPr>
        <p:spPr bwMode="auto">
          <a:xfrm>
            <a:off x="4552951" y="2594373"/>
            <a:ext cx="13305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Clay</a:t>
            </a:r>
            <a:endParaRPr lang="en-US" sz="1350" dirty="0">
              <a:solidFill>
                <a:prstClr val="black"/>
              </a:solidFill>
              <a:latin typeface="Arial" pitchFamily="34" charset="0"/>
            </a:endParaRPr>
          </a:p>
        </p:txBody>
      </p:sp>
      <p:sp>
        <p:nvSpPr>
          <p:cNvPr id="3089" name="Rectangle 17"/>
          <p:cNvSpPr>
            <a:spLocks noChangeArrowheads="1"/>
          </p:cNvSpPr>
          <p:nvPr/>
        </p:nvSpPr>
        <p:spPr bwMode="auto">
          <a:xfrm>
            <a:off x="4524376" y="2868217"/>
            <a:ext cx="24526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Jackson</a:t>
            </a:r>
            <a:endParaRPr lang="en-US" sz="1350" dirty="0">
              <a:solidFill>
                <a:prstClr val="black"/>
              </a:solidFill>
              <a:latin typeface="Arial" pitchFamily="34" charset="0"/>
            </a:endParaRPr>
          </a:p>
        </p:txBody>
      </p:sp>
      <p:sp>
        <p:nvSpPr>
          <p:cNvPr id="3090" name="Rectangle 18"/>
          <p:cNvSpPr>
            <a:spLocks noChangeArrowheads="1"/>
          </p:cNvSpPr>
          <p:nvPr/>
        </p:nvSpPr>
        <p:spPr bwMode="auto">
          <a:xfrm>
            <a:off x="4563666" y="3192067"/>
            <a:ext cx="15228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Cass</a:t>
            </a:r>
            <a:endParaRPr lang="en-US" sz="1350" dirty="0">
              <a:solidFill>
                <a:prstClr val="black"/>
              </a:solidFill>
              <a:latin typeface="Arial" pitchFamily="34" charset="0"/>
            </a:endParaRPr>
          </a:p>
        </p:txBody>
      </p:sp>
      <p:sp>
        <p:nvSpPr>
          <p:cNvPr id="3091" name="Rectangle 19"/>
          <p:cNvSpPr>
            <a:spLocks noChangeArrowheads="1"/>
          </p:cNvSpPr>
          <p:nvPr/>
        </p:nvSpPr>
        <p:spPr bwMode="auto">
          <a:xfrm>
            <a:off x="4567238" y="3552826"/>
            <a:ext cx="17152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Bates</a:t>
            </a:r>
            <a:endParaRPr lang="en-US" sz="1350" dirty="0">
              <a:solidFill>
                <a:prstClr val="black"/>
              </a:solidFill>
              <a:latin typeface="Arial" pitchFamily="34" charset="0"/>
            </a:endParaRPr>
          </a:p>
        </p:txBody>
      </p:sp>
      <p:sp>
        <p:nvSpPr>
          <p:cNvPr id="3092" name="Rectangle 20"/>
          <p:cNvSpPr>
            <a:spLocks noChangeArrowheads="1"/>
          </p:cNvSpPr>
          <p:nvPr/>
        </p:nvSpPr>
        <p:spPr bwMode="auto">
          <a:xfrm>
            <a:off x="4807745" y="1637110"/>
            <a:ext cx="25167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Harrison</a:t>
            </a:r>
            <a:endParaRPr lang="en-US" sz="1350" dirty="0">
              <a:solidFill>
                <a:prstClr val="black"/>
              </a:solidFill>
              <a:latin typeface="Arial" pitchFamily="34" charset="0"/>
            </a:endParaRPr>
          </a:p>
        </p:txBody>
      </p:sp>
      <p:sp>
        <p:nvSpPr>
          <p:cNvPr id="3093" name="Rectangle 21"/>
          <p:cNvSpPr>
            <a:spLocks noChangeArrowheads="1"/>
          </p:cNvSpPr>
          <p:nvPr/>
        </p:nvSpPr>
        <p:spPr bwMode="auto">
          <a:xfrm>
            <a:off x="4813697" y="1994298"/>
            <a:ext cx="23724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Daviess</a:t>
            </a:r>
            <a:endParaRPr lang="en-US" sz="1350" dirty="0">
              <a:solidFill>
                <a:prstClr val="black"/>
              </a:solidFill>
              <a:latin typeface="Arial" pitchFamily="34" charset="0"/>
            </a:endParaRPr>
          </a:p>
        </p:txBody>
      </p:sp>
      <p:sp>
        <p:nvSpPr>
          <p:cNvPr id="3094" name="Rectangle 22"/>
          <p:cNvSpPr>
            <a:spLocks noChangeArrowheads="1"/>
          </p:cNvSpPr>
          <p:nvPr/>
        </p:nvSpPr>
        <p:spPr bwMode="auto">
          <a:xfrm>
            <a:off x="4802982" y="2272904"/>
            <a:ext cx="25006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Caldwell</a:t>
            </a:r>
            <a:endParaRPr lang="en-US" sz="1350" dirty="0">
              <a:solidFill>
                <a:prstClr val="black"/>
              </a:solidFill>
              <a:latin typeface="Arial" pitchFamily="34" charset="0"/>
            </a:endParaRPr>
          </a:p>
        </p:txBody>
      </p:sp>
      <p:sp>
        <p:nvSpPr>
          <p:cNvPr id="3095" name="Rectangle 23"/>
          <p:cNvSpPr>
            <a:spLocks noChangeArrowheads="1"/>
          </p:cNvSpPr>
          <p:nvPr/>
        </p:nvSpPr>
        <p:spPr bwMode="auto">
          <a:xfrm>
            <a:off x="4860132" y="2552701"/>
            <a:ext cx="11862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Ray</a:t>
            </a:r>
            <a:endParaRPr lang="en-US" sz="1350" dirty="0">
              <a:solidFill>
                <a:prstClr val="black"/>
              </a:solidFill>
              <a:latin typeface="Arial" pitchFamily="34" charset="0"/>
            </a:endParaRPr>
          </a:p>
        </p:txBody>
      </p:sp>
      <p:sp>
        <p:nvSpPr>
          <p:cNvPr id="3096" name="Rectangle 24"/>
          <p:cNvSpPr>
            <a:spLocks noChangeArrowheads="1"/>
          </p:cNvSpPr>
          <p:nvPr/>
        </p:nvSpPr>
        <p:spPr bwMode="auto">
          <a:xfrm>
            <a:off x="4922045" y="2813448"/>
            <a:ext cx="275717"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Lafayette</a:t>
            </a:r>
            <a:endParaRPr lang="en-US" sz="1350" dirty="0">
              <a:solidFill>
                <a:prstClr val="black"/>
              </a:solidFill>
              <a:latin typeface="Arial" pitchFamily="34" charset="0"/>
            </a:endParaRPr>
          </a:p>
        </p:txBody>
      </p:sp>
      <p:sp>
        <p:nvSpPr>
          <p:cNvPr id="3097" name="Rectangle 25"/>
          <p:cNvSpPr>
            <a:spLocks noChangeArrowheads="1"/>
          </p:cNvSpPr>
          <p:nvPr/>
        </p:nvSpPr>
        <p:spPr bwMode="auto">
          <a:xfrm>
            <a:off x="4916091" y="3109913"/>
            <a:ext cx="25167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Johnson</a:t>
            </a:r>
            <a:endParaRPr lang="en-US" sz="1350" dirty="0">
              <a:solidFill>
                <a:prstClr val="black"/>
              </a:solidFill>
              <a:latin typeface="Arial" pitchFamily="34" charset="0"/>
            </a:endParaRPr>
          </a:p>
        </p:txBody>
      </p:sp>
      <p:sp>
        <p:nvSpPr>
          <p:cNvPr id="3098" name="Rectangle 26"/>
          <p:cNvSpPr>
            <a:spLocks noChangeArrowheads="1"/>
          </p:cNvSpPr>
          <p:nvPr/>
        </p:nvSpPr>
        <p:spPr bwMode="auto">
          <a:xfrm>
            <a:off x="4967288" y="3439717"/>
            <a:ext cx="17793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Henry</a:t>
            </a:r>
            <a:endParaRPr lang="en-US" sz="1350" dirty="0">
              <a:solidFill>
                <a:prstClr val="black"/>
              </a:solidFill>
              <a:latin typeface="Arial" pitchFamily="34" charset="0"/>
            </a:endParaRPr>
          </a:p>
        </p:txBody>
      </p:sp>
      <p:sp>
        <p:nvSpPr>
          <p:cNvPr id="3099" name="Rectangle 27"/>
          <p:cNvSpPr>
            <a:spLocks noChangeArrowheads="1"/>
          </p:cNvSpPr>
          <p:nvPr/>
        </p:nvSpPr>
        <p:spPr bwMode="auto">
          <a:xfrm>
            <a:off x="4933951" y="3755232"/>
            <a:ext cx="23884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 Clair</a:t>
            </a:r>
            <a:endParaRPr lang="en-US" sz="1350" dirty="0">
              <a:solidFill>
                <a:prstClr val="black"/>
              </a:solidFill>
              <a:latin typeface="Arial" pitchFamily="34" charset="0"/>
            </a:endParaRPr>
          </a:p>
        </p:txBody>
      </p:sp>
      <p:sp>
        <p:nvSpPr>
          <p:cNvPr id="3100" name="Rectangle 28"/>
          <p:cNvSpPr>
            <a:spLocks noChangeArrowheads="1"/>
          </p:cNvSpPr>
          <p:nvPr/>
        </p:nvSpPr>
        <p:spPr bwMode="auto">
          <a:xfrm>
            <a:off x="5120878" y="1576388"/>
            <a:ext cx="20839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Mercer</a:t>
            </a:r>
            <a:endParaRPr lang="en-US" sz="1350" dirty="0">
              <a:solidFill>
                <a:prstClr val="black"/>
              </a:solidFill>
              <a:latin typeface="Arial" pitchFamily="34" charset="0"/>
            </a:endParaRPr>
          </a:p>
        </p:txBody>
      </p:sp>
      <p:sp>
        <p:nvSpPr>
          <p:cNvPr id="3101" name="Rectangle 29"/>
          <p:cNvSpPr>
            <a:spLocks noChangeArrowheads="1"/>
          </p:cNvSpPr>
          <p:nvPr/>
        </p:nvSpPr>
        <p:spPr bwMode="auto">
          <a:xfrm>
            <a:off x="5124451" y="1858567"/>
            <a:ext cx="21961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Grundy</a:t>
            </a:r>
            <a:endParaRPr lang="en-US" sz="1350" dirty="0">
              <a:solidFill>
                <a:prstClr val="black"/>
              </a:solidFill>
              <a:latin typeface="Arial" pitchFamily="34" charset="0"/>
            </a:endParaRPr>
          </a:p>
        </p:txBody>
      </p:sp>
      <p:sp>
        <p:nvSpPr>
          <p:cNvPr id="3102" name="Rectangle 30"/>
          <p:cNvSpPr>
            <a:spLocks noChangeArrowheads="1"/>
          </p:cNvSpPr>
          <p:nvPr/>
        </p:nvSpPr>
        <p:spPr bwMode="auto">
          <a:xfrm>
            <a:off x="5079207" y="2163367"/>
            <a:ext cx="29976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Livingston</a:t>
            </a:r>
            <a:endParaRPr lang="en-US" sz="1350" dirty="0">
              <a:solidFill>
                <a:prstClr val="black"/>
              </a:solidFill>
              <a:latin typeface="Arial" pitchFamily="34" charset="0"/>
            </a:endParaRPr>
          </a:p>
        </p:txBody>
      </p:sp>
      <p:sp>
        <p:nvSpPr>
          <p:cNvPr id="3103" name="Rectangle 31"/>
          <p:cNvSpPr>
            <a:spLocks noChangeArrowheads="1"/>
          </p:cNvSpPr>
          <p:nvPr/>
        </p:nvSpPr>
        <p:spPr bwMode="auto">
          <a:xfrm>
            <a:off x="5166122" y="2495551"/>
            <a:ext cx="19556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Carroll</a:t>
            </a:r>
            <a:endParaRPr lang="en-US" sz="1350" dirty="0">
              <a:solidFill>
                <a:prstClr val="black"/>
              </a:solidFill>
              <a:latin typeface="Arial" pitchFamily="34" charset="0"/>
            </a:endParaRPr>
          </a:p>
        </p:txBody>
      </p:sp>
      <p:sp>
        <p:nvSpPr>
          <p:cNvPr id="3104" name="Rectangle 32"/>
          <p:cNvSpPr>
            <a:spLocks noChangeArrowheads="1"/>
          </p:cNvSpPr>
          <p:nvPr/>
        </p:nvSpPr>
        <p:spPr bwMode="auto">
          <a:xfrm>
            <a:off x="5386388" y="2753917"/>
            <a:ext cx="18434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Saline</a:t>
            </a:r>
            <a:endParaRPr lang="en-US" sz="1350" dirty="0">
              <a:solidFill>
                <a:prstClr val="black"/>
              </a:solidFill>
              <a:latin typeface="Arial" pitchFamily="34" charset="0"/>
            </a:endParaRPr>
          </a:p>
        </p:txBody>
      </p:sp>
      <p:sp>
        <p:nvSpPr>
          <p:cNvPr id="3105" name="Rectangle 33"/>
          <p:cNvSpPr>
            <a:spLocks noChangeArrowheads="1"/>
          </p:cNvSpPr>
          <p:nvPr/>
        </p:nvSpPr>
        <p:spPr bwMode="auto">
          <a:xfrm>
            <a:off x="5339954" y="3128963"/>
            <a:ext cx="16831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Pettis</a:t>
            </a:r>
            <a:endParaRPr lang="en-US" sz="1350" dirty="0">
              <a:solidFill>
                <a:prstClr val="black"/>
              </a:solidFill>
              <a:latin typeface="Arial" pitchFamily="34" charset="0"/>
            </a:endParaRPr>
          </a:p>
        </p:txBody>
      </p:sp>
      <p:sp>
        <p:nvSpPr>
          <p:cNvPr id="3106" name="Rectangle 34"/>
          <p:cNvSpPr>
            <a:spLocks noChangeArrowheads="1"/>
          </p:cNvSpPr>
          <p:nvPr/>
        </p:nvSpPr>
        <p:spPr bwMode="auto">
          <a:xfrm>
            <a:off x="5308997" y="3527823"/>
            <a:ext cx="21159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Benton</a:t>
            </a:r>
            <a:endParaRPr lang="en-US" sz="1350" dirty="0">
              <a:solidFill>
                <a:prstClr val="black"/>
              </a:solidFill>
              <a:latin typeface="Arial" pitchFamily="34" charset="0"/>
            </a:endParaRPr>
          </a:p>
        </p:txBody>
      </p:sp>
      <p:sp>
        <p:nvSpPr>
          <p:cNvPr id="3107" name="Rectangle 35"/>
          <p:cNvSpPr>
            <a:spLocks noChangeArrowheads="1"/>
          </p:cNvSpPr>
          <p:nvPr/>
        </p:nvSpPr>
        <p:spPr bwMode="auto">
          <a:xfrm>
            <a:off x="5481638" y="1525192"/>
            <a:ext cx="23083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Putnam</a:t>
            </a:r>
            <a:endParaRPr lang="en-US" sz="1350" dirty="0">
              <a:solidFill>
                <a:prstClr val="black"/>
              </a:solidFill>
              <a:latin typeface="Arial" pitchFamily="34" charset="0"/>
            </a:endParaRPr>
          </a:p>
        </p:txBody>
      </p:sp>
      <p:sp>
        <p:nvSpPr>
          <p:cNvPr id="3108" name="Rectangle 36"/>
          <p:cNvSpPr>
            <a:spLocks noChangeArrowheads="1"/>
          </p:cNvSpPr>
          <p:nvPr/>
        </p:nvSpPr>
        <p:spPr bwMode="auto">
          <a:xfrm>
            <a:off x="5430441" y="1772842"/>
            <a:ext cx="23243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Sullivan</a:t>
            </a:r>
            <a:endParaRPr lang="en-US" sz="1350" dirty="0">
              <a:solidFill>
                <a:prstClr val="black"/>
              </a:solidFill>
              <a:latin typeface="Arial" pitchFamily="34" charset="0"/>
            </a:endParaRPr>
          </a:p>
        </p:txBody>
      </p:sp>
      <p:sp>
        <p:nvSpPr>
          <p:cNvPr id="3109" name="Rectangle 37"/>
          <p:cNvSpPr>
            <a:spLocks noChangeArrowheads="1"/>
          </p:cNvSpPr>
          <p:nvPr/>
        </p:nvSpPr>
        <p:spPr bwMode="auto">
          <a:xfrm>
            <a:off x="5476876" y="2082404"/>
            <a:ext cx="12503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Linn</a:t>
            </a:r>
            <a:endParaRPr lang="en-US" sz="1350" dirty="0">
              <a:solidFill>
                <a:prstClr val="black"/>
              </a:solidFill>
              <a:latin typeface="Arial" pitchFamily="34" charset="0"/>
            </a:endParaRPr>
          </a:p>
        </p:txBody>
      </p:sp>
      <p:sp>
        <p:nvSpPr>
          <p:cNvPr id="3110" name="Rectangle 38"/>
          <p:cNvSpPr>
            <a:spLocks noChangeArrowheads="1"/>
          </p:cNvSpPr>
          <p:nvPr/>
        </p:nvSpPr>
        <p:spPr bwMode="auto">
          <a:xfrm>
            <a:off x="5519738" y="2418160"/>
            <a:ext cx="25167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Chariton</a:t>
            </a:r>
            <a:endParaRPr lang="en-US" sz="1350" dirty="0">
              <a:solidFill>
                <a:prstClr val="black"/>
              </a:solidFill>
              <a:latin typeface="Arial" pitchFamily="34" charset="0"/>
            </a:endParaRPr>
          </a:p>
        </p:txBody>
      </p:sp>
      <p:sp>
        <p:nvSpPr>
          <p:cNvPr id="3111" name="Rectangle 39"/>
          <p:cNvSpPr>
            <a:spLocks noChangeArrowheads="1"/>
          </p:cNvSpPr>
          <p:nvPr/>
        </p:nvSpPr>
        <p:spPr bwMode="auto">
          <a:xfrm>
            <a:off x="5729288" y="2747963"/>
            <a:ext cx="22923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Howard</a:t>
            </a:r>
            <a:endParaRPr lang="en-US" sz="1350" dirty="0">
              <a:solidFill>
                <a:prstClr val="black"/>
              </a:solidFill>
              <a:latin typeface="Arial" pitchFamily="34" charset="0"/>
            </a:endParaRPr>
          </a:p>
        </p:txBody>
      </p:sp>
      <p:sp>
        <p:nvSpPr>
          <p:cNvPr id="3112" name="Rectangle 40"/>
          <p:cNvSpPr>
            <a:spLocks noChangeArrowheads="1"/>
          </p:cNvSpPr>
          <p:nvPr/>
        </p:nvSpPr>
        <p:spPr bwMode="auto">
          <a:xfrm>
            <a:off x="5843588" y="1537097"/>
            <a:ext cx="224420" cy="69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dirty="0">
                <a:solidFill>
                  <a:srgbClr val="000000"/>
                </a:solidFill>
                <a:latin typeface="Arial" pitchFamily="34" charset="0"/>
              </a:rPr>
              <a:t>Schuyler</a:t>
            </a:r>
            <a:endParaRPr lang="en-US" sz="1350" dirty="0">
              <a:solidFill>
                <a:prstClr val="black"/>
              </a:solidFill>
              <a:latin typeface="Arial" pitchFamily="34" charset="0"/>
            </a:endParaRPr>
          </a:p>
        </p:txBody>
      </p:sp>
      <p:sp>
        <p:nvSpPr>
          <p:cNvPr id="3113" name="Rectangle 41"/>
          <p:cNvSpPr>
            <a:spLocks noChangeArrowheads="1"/>
          </p:cNvSpPr>
          <p:nvPr/>
        </p:nvSpPr>
        <p:spPr bwMode="auto">
          <a:xfrm>
            <a:off x="5829301" y="1790701"/>
            <a:ext cx="15549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Adair</a:t>
            </a:r>
            <a:endParaRPr lang="en-US" sz="1350" dirty="0">
              <a:solidFill>
                <a:prstClr val="black"/>
              </a:solidFill>
              <a:latin typeface="Arial" pitchFamily="34" charset="0"/>
            </a:endParaRPr>
          </a:p>
        </p:txBody>
      </p:sp>
      <p:sp>
        <p:nvSpPr>
          <p:cNvPr id="3114" name="Rectangle 42"/>
          <p:cNvSpPr>
            <a:spLocks noChangeArrowheads="1"/>
          </p:cNvSpPr>
          <p:nvPr/>
        </p:nvSpPr>
        <p:spPr bwMode="auto">
          <a:xfrm>
            <a:off x="5825729" y="2120504"/>
            <a:ext cx="20037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Macon</a:t>
            </a:r>
            <a:endParaRPr lang="en-US" sz="1350" dirty="0">
              <a:solidFill>
                <a:prstClr val="black"/>
              </a:solidFill>
              <a:latin typeface="Arial" pitchFamily="34" charset="0"/>
            </a:endParaRPr>
          </a:p>
        </p:txBody>
      </p:sp>
      <p:sp>
        <p:nvSpPr>
          <p:cNvPr id="3115" name="Rectangle 43"/>
          <p:cNvSpPr>
            <a:spLocks noChangeArrowheads="1"/>
          </p:cNvSpPr>
          <p:nvPr/>
        </p:nvSpPr>
        <p:spPr bwMode="auto">
          <a:xfrm>
            <a:off x="5854303" y="2475310"/>
            <a:ext cx="246862" cy="69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dirty="0">
                <a:solidFill>
                  <a:srgbClr val="000000"/>
                </a:solidFill>
                <a:latin typeface="Arial" pitchFamily="34" charset="0"/>
              </a:rPr>
              <a:t>Randolph</a:t>
            </a:r>
            <a:endParaRPr lang="en-US" sz="1350" dirty="0">
              <a:solidFill>
                <a:prstClr val="black"/>
              </a:solidFill>
              <a:latin typeface="Arial" pitchFamily="34" charset="0"/>
            </a:endParaRPr>
          </a:p>
        </p:txBody>
      </p:sp>
      <p:sp>
        <p:nvSpPr>
          <p:cNvPr id="3116" name="Rectangle 44"/>
          <p:cNvSpPr>
            <a:spLocks noChangeArrowheads="1"/>
          </p:cNvSpPr>
          <p:nvPr/>
        </p:nvSpPr>
        <p:spPr bwMode="auto">
          <a:xfrm>
            <a:off x="6088857" y="1549004"/>
            <a:ext cx="25968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Scotland</a:t>
            </a:r>
            <a:endParaRPr lang="en-US" sz="1350" dirty="0">
              <a:solidFill>
                <a:prstClr val="black"/>
              </a:solidFill>
              <a:latin typeface="Arial" pitchFamily="34" charset="0"/>
            </a:endParaRPr>
          </a:p>
        </p:txBody>
      </p:sp>
      <p:sp>
        <p:nvSpPr>
          <p:cNvPr id="3117" name="Rectangle 45"/>
          <p:cNvSpPr>
            <a:spLocks noChangeArrowheads="1"/>
          </p:cNvSpPr>
          <p:nvPr/>
        </p:nvSpPr>
        <p:spPr bwMode="auto">
          <a:xfrm>
            <a:off x="6142435" y="1846660"/>
            <a:ext cx="15228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Knox</a:t>
            </a:r>
            <a:endParaRPr lang="en-US" sz="1350" dirty="0">
              <a:solidFill>
                <a:prstClr val="black"/>
              </a:solidFill>
              <a:latin typeface="Arial" pitchFamily="34" charset="0"/>
            </a:endParaRPr>
          </a:p>
        </p:txBody>
      </p:sp>
      <p:sp>
        <p:nvSpPr>
          <p:cNvPr id="3118" name="Rectangle 46"/>
          <p:cNvSpPr>
            <a:spLocks noChangeArrowheads="1"/>
          </p:cNvSpPr>
          <p:nvPr/>
        </p:nvSpPr>
        <p:spPr bwMode="auto">
          <a:xfrm>
            <a:off x="6184107" y="2149079"/>
            <a:ext cx="20358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Shelby</a:t>
            </a:r>
            <a:endParaRPr lang="en-US" sz="1350" dirty="0">
              <a:solidFill>
                <a:prstClr val="black"/>
              </a:solidFill>
              <a:latin typeface="Arial" pitchFamily="34" charset="0"/>
            </a:endParaRPr>
          </a:p>
        </p:txBody>
      </p:sp>
      <p:sp>
        <p:nvSpPr>
          <p:cNvPr id="3119" name="Rectangle 47"/>
          <p:cNvSpPr>
            <a:spLocks noChangeArrowheads="1"/>
          </p:cNvSpPr>
          <p:nvPr/>
        </p:nvSpPr>
        <p:spPr bwMode="auto">
          <a:xfrm>
            <a:off x="6437710" y="1582342"/>
            <a:ext cx="15549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Clark</a:t>
            </a:r>
            <a:endParaRPr lang="en-US" sz="1350" dirty="0">
              <a:solidFill>
                <a:prstClr val="black"/>
              </a:solidFill>
              <a:latin typeface="Arial" pitchFamily="34" charset="0"/>
            </a:endParaRPr>
          </a:p>
        </p:txBody>
      </p:sp>
      <p:sp>
        <p:nvSpPr>
          <p:cNvPr id="3120" name="Rectangle 48"/>
          <p:cNvSpPr>
            <a:spLocks noChangeArrowheads="1"/>
          </p:cNvSpPr>
          <p:nvPr/>
        </p:nvSpPr>
        <p:spPr bwMode="auto">
          <a:xfrm>
            <a:off x="6426994" y="1866901"/>
            <a:ext cx="16991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Lewis</a:t>
            </a:r>
            <a:endParaRPr lang="en-US" sz="1350" dirty="0">
              <a:solidFill>
                <a:prstClr val="black"/>
              </a:solidFill>
              <a:latin typeface="Arial" pitchFamily="34" charset="0"/>
            </a:endParaRPr>
          </a:p>
        </p:txBody>
      </p:sp>
      <p:sp>
        <p:nvSpPr>
          <p:cNvPr id="3121" name="Rectangle 49"/>
          <p:cNvSpPr>
            <a:spLocks noChangeArrowheads="1"/>
          </p:cNvSpPr>
          <p:nvPr/>
        </p:nvSpPr>
        <p:spPr bwMode="auto">
          <a:xfrm>
            <a:off x="6494860" y="2125267"/>
            <a:ext cx="20358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Marion</a:t>
            </a:r>
            <a:endParaRPr lang="en-US" sz="1350" dirty="0">
              <a:solidFill>
                <a:prstClr val="black"/>
              </a:solidFill>
              <a:latin typeface="Arial" pitchFamily="34" charset="0"/>
            </a:endParaRPr>
          </a:p>
        </p:txBody>
      </p:sp>
      <p:sp>
        <p:nvSpPr>
          <p:cNvPr id="3122" name="Rectangle 50"/>
          <p:cNvSpPr>
            <a:spLocks noChangeArrowheads="1"/>
          </p:cNvSpPr>
          <p:nvPr/>
        </p:nvSpPr>
        <p:spPr bwMode="auto">
          <a:xfrm>
            <a:off x="6593682" y="2390776"/>
            <a:ext cx="14747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Ralls</a:t>
            </a:r>
            <a:endParaRPr lang="en-US" sz="1350" dirty="0">
              <a:solidFill>
                <a:prstClr val="black"/>
              </a:solidFill>
              <a:latin typeface="Arial" pitchFamily="34" charset="0"/>
            </a:endParaRPr>
          </a:p>
        </p:txBody>
      </p:sp>
      <p:sp>
        <p:nvSpPr>
          <p:cNvPr id="3123" name="Rectangle 51"/>
          <p:cNvSpPr>
            <a:spLocks noChangeArrowheads="1"/>
          </p:cNvSpPr>
          <p:nvPr/>
        </p:nvSpPr>
        <p:spPr bwMode="auto">
          <a:xfrm>
            <a:off x="6212682" y="2418160"/>
            <a:ext cx="22602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Monroe</a:t>
            </a:r>
            <a:endParaRPr lang="en-US" sz="1350" dirty="0">
              <a:solidFill>
                <a:prstClr val="black"/>
              </a:solidFill>
              <a:latin typeface="Arial" pitchFamily="34" charset="0"/>
            </a:endParaRPr>
          </a:p>
        </p:txBody>
      </p:sp>
      <p:sp>
        <p:nvSpPr>
          <p:cNvPr id="3124" name="Rectangle 52"/>
          <p:cNvSpPr>
            <a:spLocks noChangeArrowheads="1"/>
          </p:cNvSpPr>
          <p:nvPr/>
        </p:nvSpPr>
        <p:spPr bwMode="auto">
          <a:xfrm>
            <a:off x="6871097" y="2557463"/>
            <a:ext cx="12984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Pike</a:t>
            </a:r>
            <a:endParaRPr lang="en-US" sz="1350" dirty="0">
              <a:solidFill>
                <a:prstClr val="black"/>
              </a:solidFill>
              <a:latin typeface="Arial" pitchFamily="34" charset="0"/>
            </a:endParaRPr>
          </a:p>
        </p:txBody>
      </p:sp>
      <p:sp>
        <p:nvSpPr>
          <p:cNvPr id="3125" name="Rectangle 53"/>
          <p:cNvSpPr>
            <a:spLocks noChangeArrowheads="1"/>
          </p:cNvSpPr>
          <p:nvPr/>
        </p:nvSpPr>
        <p:spPr bwMode="auto">
          <a:xfrm>
            <a:off x="6944916" y="2802732"/>
            <a:ext cx="20999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Lincoln</a:t>
            </a:r>
            <a:endParaRPr lang="en-US" sz="1350" dirty="0">
              <a:solidFill>
                <a:prstClr val="black"/>
              </a:solidFill>
              <a:latin typeface="Arial" pitchFamily="34" charset="0"/>
            </a:endParaRPr>
          </a:p>
        </p:txBody>
      </p:sp>
      <p:sp>
        <p:nvSpPr>
          <p:cNvPr id="3126" name="Rectangle 54"/>
          <p:cNvSpPr>
            <a:spLocks noChangeArrowheads="1"/>
          </p:cNvSpPr>
          <p:nvPr/>
        </p:nvSpPr>
        <p:spPr bwMode="auto">
          <a:xfrm>
            <a:off x="7091363" y="3057526"/>
            <a:ext cx="33182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 Charles</a:t>
            </a:r>
            <a:endParaRPr lang="en-US" sz="1350" dirty="0">
              <a:solidFill>
                <a:prstClr val="black"/>
              </a:solidFill>
              <a:latin typeface="Arial" pitchFamily="34" charset="0"/>
            </a:endParaRPr>
          </a:p>
        </p:txBody>
      </p:sp>
      <p:sp>
        <p:nvSpPr>
          <p:cNvPr id="3127" name="Rectangle 55"/>
          <p:cNvSpPr>
            <a:spLocks noChangeArrowheads="1"/>
          </p:cNvSpPr>
          <p:nvPr/>
        </p:nvSpPr>
        <p:spPr bwMode="auto">
          <a:xfrm>
            <a:off x="7274719" y="3231357"/>
            <a:ext cx="26129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 Louis</a:t>
            </a:r>
            <a:endParaRPr lang="en-US" sz="1350" dirty="0">
              <a:solidFill>
                <a:prstClr val="black"/>
              </a:solidFill>
              <a:latin typeface="Arial" pitchFamily="34" charset="0"/>
            </a:endParaRPr>
          </a:p>
        </p:txBody>
      </p:sp>
      <p:sp>
        <p:nvSpPr>
          <p:cNvPr id="3128" name="Rectangle 56"/>
          <p:cNvSpPr>
            <a:spLocks noChangeArrowheads="1"/>
          </p:cNvSpPr>
          <p:nvPr/>
        </p:nvSpPr>
        <p:spPr bwMode="auto">
          <a:xfrm>
            <a:off x="7242572" y="3536157"/>
            <a:ext cx="7053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Je</a:t>
            </a:r>
            <a:endParaRPr lang="en-US" sz="1350" dirty="0">
              <a:solidFill>
                <a:prstClr val="black"/>
              </a:solidFill>
              <a:latin typeface="Arial" pitchFamily="34" charset="0"/>
            </a:endParaRPr>
          </a:p>
        </p:txBody>
      </p:sp>
      <p:sp>
        <p:nvSpPr>
          <p:cNvPr id="3129" name="Rectangle 57"/>
          <p:cNvSpPr>
            <a:spLocks noChangeArrowheads="1"/>
          </p:cNvSpPr>
          <p:nvPr/>
        </p:nvSpPr>
        <p:spPr bwMode="auto">
          <a:xfrm>
            <a:off x="7310438" y="3536157"/>
            <a:ext cx="1923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f</a:t>
            </a:r>
            <a:endParaRPr lang="en-US" sz="1350" dirty="0">
              <a:solidFill>
                <a:prstClr val="black"/>
              </a:solidFill>
              <a:latin typeface="Arial" pitchFamily="34" charset="0"/>
            </a:endParaRPr>
          </a:p>
        </p:txBody>
      </p:sp>
      <p:sp>
        <p:nvSpPr>
          <p:cNvPr id="3130" name="Rectangle 58"/>
          <p:cNvSpPr>
            <a:spLocks noChangeArrowheads="1"/>
          </p:cNvSpPr>
          <p:nvPr/>
        </p:nvSpPr>
        <p:spPr bwMode="auto">
          <a:xfrm>
            <a:off x="7328297" y="3536157"/>
            <a:ext cx="18594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ferson</a:t>
            </a:r>
            <a:endParaRPr lang="en-US" sz="1350" dirty="0">
              <a:solidFill>
                <a:prstClr val="black"/>
              </a:solidFill>
              <a:latin typeface="Arial" pitchFamily="34" charset="0"/>
            </a:endParaRPr>
          </a:p>
        </p:txBody>
      </p:sp>
      <p:sp>
        <p:nvSpPr>
          <p:cNvPr id="3131" name="Rectangle 59"/>
          <p:cNvSpPr>
            <a:spLocks noChangeArrowheads="1"/>
          </p:cNvSpPr>
          <p:nvPr/>
        </p:nvSpPr>
        <p:spPr bwMode="auto">
          <a:xfrm>
            <a:off x="6392466" y="2677717"/>
            <a:ext cx="22923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Audrain</a:t>
            </a:r>
            <a:endParaRPr lang="en-US" sz="1350" dirty="0">
              <a:solidFill>
                <a:prstClr val="black"/>
              </a:solidFill>
              <a:latin typeface="Arial" pitchFamily="34" charset="0"/>
            </a:endParaRPr>
          </a:p>
        </p:txBody>
      </p:sp>
      <p:sp>
        <p:nvSpPr>
          <p:cNvPr id="3132" name="Rectangle 60"/>
          <p:cNvSpPr>
            <a:spLocks noChangeArrowheads="1"/>
          </p:cNvSpPr>
          <p:nvPr/>
        </p:nvSpPr>
        <p:spPr bwMode="auto">
          <a:xfrm>
            <a:off x="6269832" y="3026569"/>
            <a:ext cx="26930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Callaway</a:t>
            </a:r>
            <a:endParaRPr lang="en-US" sz="1350" dirty="0">
              <a:solidFill>
                <a:prstClr val="black"/>
              </a:solidFill>
              <a:latin typeface="Arial" pitchFamily="34" charset="0"/>
            </a:endParaRPr>
          </a:p>
        </p:txBody>
      </p:sp>
      <p:sp>
        <p:nvSpPr>
          <p:cNvPr id="3133" name="Rectangle 61"/>
          <p:cNvSpPr>
            <a:spLocks noChangeArrowheads="1"/>
          </p:cNvSpPr>
          <p:nvPr/>
        </p:nvSpPr>
        <p:spPr bwMode="auto">
          <a:xfrm>
            <a:off x="5994797" y="2882504"/>
            <a:ext cx="19236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Boone</a:t>
            </a:r>
            <a:endParaRPr lang="en-US" sz="1350" dirty="0">
              <a:solidFill>
                <a:prstClr val="black"/>
              </a:solidFill>
              <a:latin typeface="Arial" pitchFamily="34" charset="0"/>
            </a:endParaRPr>
          </a:p>
        </p:txBody>
      </p:sp>
      <p:sp>
        <p:nvSpPr>
          <p:cNvPr id="3134" name="Rectangle 62"/>
          <p:cNvSpPr>
            <a:spLocks noChangeArrowheads="1"/>
          </p:cNvSpPr>
          <p:nvPr/>
        </p:nvSpPr>
        <p:spPr bwMode="auto">
          <a:xfrm>
            <a:off x="5650707" y="3034904"/>
            <a:ext cx="21800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Cooper</a:t>
            </a:r>
            <a:endParaRPr lang="en-US" sz="1350" dirty="0">
              <a:solidFill>
                <a:prstClr val="black"/>
              </a:solidFill>
              <a:latin typeface="Arial" pitchFamily="34" charset="0"/>
            </a:endParaRPr>
          </a:p>
        </p:txBody>
      </p:sp>
      <p:sp>
        <p:nvSpPr>
          <p:cNvPr id="3135" name="Rectangle 63"/>
          <p:cNvSpPr>
            <a:spLocks noChangeArrowheads="1"/>
          </p:cNvSpPr>
          <p:nvPr/>
        </p:nvSpPr>
        <p:spPr bwMode="auto">
          <a:xfrm rot="16200000">
            <a:off x="6520248" y="2910569"/>
            <a:ext cx="371897"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Montgomery</a:t>
            </a:r>
            <a:endParaRPr lang="en-US" sz="1350" dirty="0">
              <a:solidFill>
                <a:prstClr val="black"/>
              </a:solidFill>
              <a:latin typeface="Arial" pitchFamily="34" charset="0"/>
            </a:endParaRPr>
          </a:p>
        </p:txBody>
      </p:sp>
      <p:sp>
        <p:nvSpPr>
          <p:cNvPr id="3136" name="Rectangle 64"/>
          <p:cNvSpPr>
            <a:spLocks noChangeArrowheads="1"/>
          </p:cNvSpPr>
          <p:nvPr/>
        </p:nvSpPr>
        <p:spPr bwMode="auto">
          <a:xfrm rot="16200000">
            <a:off x="6530118" y="3353481"/>
            <a:ext cx="34144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prstClr val="black"/>
                </a:solidFill>
                <a:latin typeface="Arial" pitchFamily="34" charset="0"/>
              </a:rPr>
              <a:t>Gasconade</a:t>
            </a:r>
            <a:endParaRPr lang="en-US" sz="1350" dirty="0">
              <a:solidFill>
                <a:prstClr val="black"/>
              </a:solidFill>
              <a:latin typeface="Arial" pitchFamily="34" charset="0"/>
            </a:endParaRPr>
          </a:p>
        </p:txBody>
      </p:sp>
      <p:sp>
        <p:nvSpPr>
          <p:cNvPr id="3137" name="Rectangle 65"/>
          <p:cNvSpPr>
            <a:spLocks noChangeArrowheads="1"/>
          </p:cNvSpPr>
          <p:nvPr/>
        </p:nvSpPr>
        <p:spPr bwMode="auto">
          <a:xfrm>
            <a:off x="6908007" y="3402807"/>
            <a:ext cx="23724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Franklin</a:t>
            </a:r>
            <a:endParaRPr lang="en-US" sz="1350" dirty="0">
              <a:solidFill>
                <a:prstClr val="black"/>
              </a:solidFill>
              <a:latin typeface="Arial" pitchFamily="34" charset="0"/>
            </a:endParaRPr>
          </a:p>
        </p:txBody>
      </p:sp>
      <p:sp>
        <p:nvSpPr>
          <p:cNvPr id="3138" name="Rectangle 66"/>
          <p:cNvSpPr>
            <a:spLocks noChangeArrowheads="1"/>
          </p:cNvSpPr>
          <p:nvPr/>
        </p:nvSpPr>
        <p:spPr bwMode="auto">
          <a:xfrm>
            <a:off x="6818710" y="3078957"/>
            <a:ext cx="6412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a:t>
            </a:r>
            <a:endParaRPr lang="en-US" sz="1350" dirty="0">
              <a:solidFill>
                <a:prstClr val="black"/>
              </a:solidFill>
              <a:latin typeface="Arial" pitchFamily="34" charset="0"/>
            </a:endParaRPr>
          </a:p>
        </p:txBody>
      </p:sp>
      <p:sp>
        <p:nvSpPr>
          <p:cNvPr id="3139" name="Rectangle 67"/>
          <p:cNvSpPr>
            <a:spLocks noChangeArrowheads="1"/>
          </p:cNvSpPr>
          <p:nvPr/>
        </p:nvSpPr>
        <p:spPr bwMode="auto">
          <a:xfrm>
            <a:off x="6878241" y="3078957"/>
            <a:ext cx="15549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arren</a:t>
            </a:r>
            <a:endParaRPr lang="en-US" sz="1350" dirty="0">
              <a:solidFill>
                <a:prstClr val="black"/>
              </a:solidFill>
              <a:latin typeface="Arial" pitchFamily="34" charset="0"/>
            </a:endParaRPr>
          </a:p>
        </p:txBody>
      </p:sp>
      <p:sp>
        <p:nvSpPr>
          <p:cNvPr id="3140" name="Rectangle 68"/>
          <p:cNvSpPr>
            <a:spLocks noChangeArrowheads="1"/>
          </p:cNvSpPr>
          <p:nvPr/>
        </p:nvSpPr>
        <p:spPr bwMode="auto">
          <a:xfrm>
            <a:off x="6349603" y="3351610"/>
            <a:ext cx="19717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Osage</a:t>
            </a:r>
            <a:endParaRPr lang="en-US" sz="1350" dirty="0">
              <a:solidFill>
                <a:prstClr val="black"/>
              </a:solidFill>
              <a:latin typeface="Arial" pitchFamily="34" charset="0"/>
            </a:endParaRPr>
          </a:p>
        </p:txBody>
      </p:sp>
      <p:sp>
        <p:nvSpPr>
          <p:cNvPr id="3141" name="Rectangle 69"/>
          <p:cNvSpPr>
            <a:spLocks noChangeArrowheads="1"/>
          </p:cNvSpPr>
          <p:nvPr/>
        </p:nvSpPr>
        <p:spPr bwMode="auto">
          <a:xfrm>
            <a:off x="6073379" y="3337323"/>
            <a:ext cx="13625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Cole</a:t>
            </a:r>
            <a:endParaRPr lang="en-US" sz="1350" dirty="0">
              <a:solidFill>
                <a:prstClr val="black"/>
              </a:solidFill>
              <a:latin typeface="Arial" pitchFamily="34" charset="0"/>
            </a:endParaRPr>
          </a:p>
        </p:txBody>
      </p:sp>
      <p:sp>
        <p:nvSpPr>
          <p:cNvPr id="3142" name="Rectangle 70"/>
          <p:cNvSpPr>
            <a:spLocks noChangeArrowheads="1"/>
          </p:cNvSpPr>
          <p:nvPr/>
        </p:nvSpPr>
        <p:spPr bwMode="auto">
          <a:xfrm>
            <a:off x="5743576" y="3212307"/>
            <a:ext cx="27411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Moniteau</a:t>
            </a:r>
            <a:endParaRPr lang="en-US" sz="1350" dirty="0">
              <a:solidFill>
                <a:prstClr val="black"/>
              </a:solidFill>
              <a:latin typeface="Arial" pitchFamily="34" charset="0"/>
            </a:endParaRPr>
          </a:p>
        </p:txBody>
      </p:sp>
      <p:sp>
        <p:nvSpPr>
          <p:cNvPr id="3143" name="Rectangle 71"/>
          <p:cNvSpPr>
            <a:spLocks noChangeArrowheads="1"/>
          </p:cNvSpPr>
          <p:nvPr/>
        </p:nvSpPr>
        <p:spPr bwMode="auto">
          <a:xfrm>
            <a:off x="5599510" y="3394473"/>
            <a:ext cx="22602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Morgan</a:t>
            </a:r>
            <a:endParaRPr lang="en-US" sz="1350" dirty="0">
              <a:solidFill>
                <a:prstClr val="black"/>
              </a:solidFill>
              <a:latin typeface="Arial" pitchFamily="34" charset="0"/>
            </a:endParaRPr>
          </a:p>
        </p:txBody>
      </p:sp>
      <p:sp>
        <p:nvSpPr>
          <p:cNvPr id="3144" name="Rectangle 72"/>
          <p:cNvSpPr>
            <a:spLocks noChangeArrowheads="1"/>
          </p:cNvSpPr>
          <p:nvPr/>
        </p:nvSpPr>
        <p:spPr bwMode="auto">
          <a:xfrm>
            <a:off x="5949553" y="3584973"/>
            <a:ext cx="15869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Miller</a:t>
            </a:r>
            <a:endParaRPr lang="en-US" sz="1350" dirty="0">
              <a:solidFill>
                <a:prstClr val="black"/>
              </a:solidFill>
              <a:latin typeface="Arial" pitchFamily="34" charset="0"/>
            </a:endParaRPr>
          </a:p>
        </p:txBody>
      </p:sp>
      <p:sp>
        <p:nvSpPr>
          <p:cNvPr id="3145" name="Rectangle 73"/>
          <p:cNvSpPr>
            <a:spLocks noChangeArrowheads="1"/>
          </p:cNvSpPr>
          <p:nvPr/>
        </p:nvSpPr>
        <p:spPr bwMode="auto">
          <a:xfrm>
            <a:off x="6306741" y="3640932"/>
            <a:ext cx="20037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Maries</a:t>
            </a:r>
            <a:endParaRPr lang="en-US" sz="1350" dirty="0">
              <a:solidFill>
                <a:prstClr val="black"/>
              </a:solidFill>
              <a:latin typeface="Arial" pitchFamily="34" charset="0"/>
            </a:endParaRPr>
          </a:p>
        </p:txBody>
      </p:sp>
      <p:sp>
        <p:nvSpPr>
          <p:cNvPr id="3146" name="Rectangle 74"/>
          <p:cNvSpPr>
            <a:spLocks noChangeArrowheads="1"/>
          </p:cNvSpPr>
          <p:nvPr/>
        </p:nvSpPr>
        <p:spPr bwMode="auto">
          <a:xfrm>
            <a:off x="7652147" y="3143251"/>
            <a:ext cx="39594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E6E6E6"/>
                </a:solidFill>
                <a:latin typeface="Arial" pitchFamily="34" charset="0"/>
              </a:rPr>
              <a:t>St. Louis City</a:t>
            </a:r>
            <a:endParaRPr lang="en-US" sz="1350" dirty="0">
              <a:solidFill>
                <a:srgbClr val="E6E6E6"/>
              </a:solidFill>
              <a:latin typeface="Arial" pitchFamily="34" charset="0"/>
            </a:endParaRPr>
          </a:p>
        </p:txBody>
      </p:sp>
      <p:sp>
        <p:nvSpPr>
          <p:cNvPr id="3147" name="Rectangle 75"/>
          <p:cNvSpPr>
            <a:spLocks noChangeArrowheads="1"/>
          </p:cNvSpPr>
          <p:nvPr/>
        </p:nvSpPr>
        <p:spPr bwMode="auto">
          <a:xfrm>
            <a:off x="4549379" y="3929063"/>
            <a:ext cx="4488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V</a:t>
            </a:r>
            <a:endParaRPr lang="en-US" sz="1350" dirty="0">
              <a:solidFill>
                <a:prstClr val="black"/>
              </a:solidFill>
              <a:latin typeface="Arial" pitchFamily="34" charset="0"/>
            </a:endParaRPr>
          </a:p>
        </p:txBody>
      </p:sp>
      <p:sp>
        <p:nvSpPr>
          <p:cNvPr id="3148" name="Rectangle 76"/>
          <p:cNvSpPr>
            <a:spLocks noChangeArrowheads="1"/>
          </p:cNvSpPr>
          <p:nvPr/>
        </p:nvSpPr>
        <p:spPr bwMode="auto">
          <a:xfrm>
            <a:off x="4589860" y="3929063"/>
            <a:ext cx="16991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ernon</a:t>
            </a:r>
            <a:endParaRPr lang="en-US" sz="1350" dirty="0">
              <a:solidFill>
                <a:prstClr val="black"/>
              </a:solidFill>
              <a:latin typeface="Arial" pitchFamily="34" charset="0"/>
            </a:endParaRPr>
          </a:p>
        </p:txBody>
      </p:sp>
      <p:sp>
        <p:nvSpPr>
          <p:cNvPr id="3149" name="Rectangle 77"/>
          <p:cNvSpPr>
            <a:spLocks noChangeArrowheads="1"/>
          </p:cNvSpPr>
          <p:nvPr/>
        </p:nvSpPr>
        <p:spPr bwMode="auto">
          <a:xfrm>
            <a:off x="4549378" y="4243388"/>
            <a:ext cx="19717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Barton</a:t>
            </a:r>
            <a:endParaRPr lang="en-US" sz="1350" dirty="0">
              <a:solidFill>
                <a:prstClr val="black"/>
              </a:solidFill>
              <a:latin typeface="Arial" pitchFamily="34" charset="0"/>
            </a:endParaRPr>
          </a:p>
        </p:txBody>
      </p:sp>
      <p:sp>
        <p:nvSpPr>
          <p:cNvPr id="3150" name="Rectangle 78"/>
          <p:cNvSpPr>
            <a:spLocks noChangeArrowheads="1"/>
          </p:cNvSpPr>
          <p:nvPr/>
        </p:nvSpPr>
        <p:spPr bwMode="auto">
          <a:xfrm>
            <a:off x="4543426" y="4523185"/>
            <a:ext cx="20037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Jasper</a:t>
            </a:r>
            <a:endParaRPr lang="en-US" sz="1350" dirty="0">
              <a:solidFill>
                <a:prstClr val="black"/>
              </a:solidFill>
              <a:latin typeface="Arial" pitchFamily="34" charset="0"/>
            </a:endParaRPr>
          </a:p>
        </p:txBody>
      </p:sp>
      <p:sp>
        <p:nvSpPr>
          <p:cNvPr id="3151" name="Rectangle 79"/>
          <p:cNvSpPr>
            <a:spLocks noChangeArrowheads="1"/>
          </p:cNvSpPr>
          <p:nvPr/>
        </p:nvSpPr>
        <p:spPr bwMode="auto">
          <a:xfrm>
            <a:off x="4535091" y="4789885"/>
            <a:ext cx="22602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Newton</a:t>
            </a:r>
            <a:endParaRPr lang="en-US" sz="1350" dirty="0">
              <a:solidFill>
                <a:prstClr val="black"/>
              </a:solidFill>
              <a:latin typeface="Arial" pitchFamily="34" charset="0"/>
            </a:endParaRPr>
          </a:p>
        </p:txBody>
      </p:sp>
      <p:sp>
        <p:nvSpPr>
          <p:cNvPr id="3152" name="Rectangle 80"/>
          <p:cNvSpPr>
            <a:spLocks noChangeArrowheads="1"/>
          </p:cNvSpPr>
          <p:nvPr/>
        </p:nvSpPr>
        <p:spPr bwMode="auto">
          <a:xfrm>
            <a:off x="4486276" y="5042298"/>
            <a:ext cx="299762" cy="80791"/>
          </a:xfrm>
          <a:prstGeom prst="rect">
            <a:avLst/>
          </a:prstGeom>
          <a:solidFill>
            <a:srgbClr val="00B050"/>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McDonald</a:t>
            </a:r>
            <a:endParaRPr lang="en-US" sz="1350" dirty="0">
              <a:solidFill>
                <a:prstClr val="black"/>
              </a:solidFill>
              <a:latin typeface="Arial" pitchFamily="34" charset="0"/>
            </a:endParaRPr>
          </a:p>
        </p:txBody>
      </p:sp>
      <p:sp>
        <p:nvSpPr>
          <p:cNvPr id="3153" name="Rectangle 81"/>
          <p:cNvSpPr>
            <a:spLocks noChangeArrowheads="1"/>
          </p:cNvSpPr>
          <p:nvPr/>
        </p:nvSpPr>
        <p:spPr bwMode="auto">
          <a:xfrm>
            <a:off x="4910138" y="4030267"/>
            <a:ext cx="18114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Cedar</a:t>
            </a:r>
            <a:endParaRPr lang="en-US" sz="1350" dirty="0">
              <a:solidFill>
                <a:prstClr val="black"/>
              </a:solidFill>
              <a:latin typeface="Arial" pitchFamily="34" charset="0"/>
            </a:endParaRPr>
          </a:p>
        </p:txBody>
      </p:sp>
      <p:sp>
        <p:nvSpPr>
          <p:cNvPr id="3154" name="Rectangle 82"/>
          <p:cNvSpPr>
            <a:spLocks noChangeArrowheads="1"/>
          </p:cNvSpPr>
          <p:nvPr/>
        </p:nvSpPr>
        <p:spPr bwMode="auto">
          <a:xfrm>
            <a:off x="4922044" y="4308873"/>
            <a:ext cx="15869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Dade</a:t>
            </a:r>
            <a:endParaRPr lang="en-US" sz="1350" dirty="0">
              <a:solidFill>
                <a:prstClr val="black"/>
              </a:solidFill>
              <a:latin typeface="Arial" pitchFamily="34" charset="0"/>
            </a:endParaRPr>
          </a:p>
        </p:txBody>
      </p:sp>
      <p:sp>
        <p:nvSpPr>
          <p:cNvPr id="3155" name="Rectangle 83"/>
          <p:cNvSpPr>
            <a:spLocks noChangeArrowheads="1"/>
          </p:cNvSpPr>
          <p:nvPr/>
        </p:nvSpPr>
        <p:spPr bwMode="auto">
          <a:xfrm>
            <a:off x="4876801" y="4605338"/>
            <a:ext cx="288541"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Lawrence</a:t>
            </a:r>
            <a:endParaRPr lang="en-US" sz="1350" dirty="0">
              <a:solidFill>
                <a:prstClr val="black"/>
              </a:solidFill>
              <a:latin typeface="Arial" pitchFamily="34" charset="0"/>
            </a:endParaRPr>
          </a:p>
        </p:txBody>
      </p:sp>
      <p:sp>
        <p:nvSpPr>
          <p:cNvPr id="3156" name="Rectangle 84"/>
          <p:cNvSpPr>
            <a:spLocks noChangeArrowheads="1"/>
          </p:cNvSpPr>
          <p:nvPr/>
        </p:nvSpPr>
        <p:spPr bwMode="auto">
          <a:xfrm>
            <a:off x="4933951" y="4976813"/>
            <a:ext cx="160300" cy="80791"/>
          </a:xfrm>
          <a:prstGeom prst="rect">
            <a:avLst/>
          </a:prstGeom>
          <a:solidFill>
            <a:srgbClr val="00B050"/>
          </a:solid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Barry</a:t>
            </a:r>
            <a:endParaRPr lang="en-US" sz="1350" dirty="0">
              <a:solidFill>
                <a:prstClr val="black"/>
              </a:solidFill>
              <a:latin typeface="Arial" pitchFamily="34" charset="0"/>
            </a:endParaRPr>
          </a:p>
        </p:txBody>
      </p:sp>
      <p:sp>
        <p:nvSpPr>
          <p:cNvPr id="3157" name="Rectangle 85"/>
          <p:cNvSpPr>
            <a:spLocks noChangeArrowheads="1"/>
          </p:cNvSpPr>
          <p:nvPr/>
        </p:nvSpPr>
        <p:spPr bwMode="auto">
          <a:xfrm>
            <a:off x="5280422" y="3833813"/>
            <a:ext cx="22281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Hickory</a:t>
            </a:r>
            <a:endParaRPr lang="en-US" sz="1350" dirty="0">
              <a:solidFill>
                <a:prstClr val="black"/>
              </a:solidFill>
              <a:latin typeface="Arial" pitchFamily="34" charset="0"/>
            </a:endParaRPr>
          </a:p>
        </p:txBody>
      </p:sp>
      <p:sp>
        <p:nvSpPr>
          <p:cNvPr id="3158" name="Rectangle 86"/>
          <p:cNvSpPr>
            <a:spLocks noChangeArrowheads="1"/>
          </p:cNvSpPr>
          <p:nvPr/>
        </p:nvSpPr>
        <p:spPr bwMode="auto">
          <a:xfrm>
            <a:off x="5263754" y="4144567"/>
            <a:ext cx="12984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Polk</a:t>
            </a:r>
            <a:endParaRPr lang="en-US" sz="1350" dirty="0">
              <a:solidFill>
                <a:prstClr val="black"/>
              </a:solidFill>
              <a:latin typeface="Arial" pitchFamily="34" charset="0"/>
            </a:endParaRPr>
          </a:p>
        </p:txBody>
      </p:sp>
      <p:sp>
        <p:nvSpPr>
          <p:cNvPr id="3159" name="Rectangle 87"/>
          <p:cNvSpPr>
            <a:spLocks noChangeArrowheads="1"/>
          </p:cNvSpPr>
          <p:nvPr/>
        </p:nvSpPr>
        <p:spPr bwMode="auto">
          <a:xfrm>
            <a:off x="5257801" y="4477942"/>
            <a:ext cx="22281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Greene</a:t>
            </a:r>
            <a:endParaRPr lang="en-US" sz="1350" dirty="0">
              <a:solidFill>
                <a:prstClr val="black"/>
              </a:solidFill>
              <a:latin typeface="Arial" pitchFamily="34" charset="0"/>
            </a:endParaRPr>
          </a:p>
        </p:txBody>
      </p:sp>
      <p:sp>
        <p:nvSpPr>
          <p:cNvPr id="3160" name="Rectangle 88"/>
          <p:cNvSpPr>
            <a:spLocks noChangeArrowheads="1"/>
          </p:cNvSpPr>
          <p:nvPr/>
        </p:nvSpPr>
        <p:spPr bwMode="auto">
          <a:xfrm>
            <a:off x="5403057" y="4741069"/>
            <a:ext cx="26289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Christian</a:t>
            </a:r>
            <a:endParaRPr lang="en-US" sz="1350" dirty="0">
              <a:solidFill>
                <a:prstClr val="black"/>
              </a:solidFill>
              <a:latin typeface="Arial" pitchFamily="34" charset="0"/>
            </a:endParaRPr>
          </a:p>
        </p:txBody>
      </p:sp>
      <p:sp>
        <p:nvSpPr>
          <p:cNvPr id="3161" name="Rectangle 89"/>
          <p:cNvSpPr>
            <a:spLocks noChangeArrowheads="1"/>
          </p:cNvSpPr>
          <p:nvPr/>
        </p:nvSpPr>
        <p:spPr bwMode="auto">
          <a:xfrm>
            <a:off x="5212557" y="4941094"/>
            <a:ext cx="17472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Stone</a:t>
            </a:r>
            <a:endParaRPr lang="en-US" sz="1350" dirty="0">
              <a:solidFill>
                <a:prstClr val="black"/>
              </a:solidFill>
              <a:latin typeface="Arial" pitchFamily="34" charset="0"/>
            </a:endParaRPr>
          </a:p>
        </p:txBody>
      </p:sp>
      <p:sp>
        <p:nvSpPr>
          <p:cNvPr id="3162" name="Rectangle 90"/>
          <p:cNvSpPr>
            <a:spLocks noChangeArrowheads="1"/>
          </p:cNvSpPr>
          <p:nvPr/>
        </p:nvSpPr>
        <p:spPr bwMode="auto">
          <a:xfrm>
            <a:off x="5641182" y="3774282"/>
            <a:ext cx="25167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prstClr val="black"/>
                </a:solidFill>
                <a:latin typeface="Arial" pitchFamily="34" charset="0"/>
              </a:rPr>
              <a:t>Camden</a:t>
            </a:r>
            <a:endParaRPr lang="en-US" sz="1350" dirty="0">
              <a:solidFill>
                <a:prstClr val="black"/>
              </a:solidFill>
              <a:latin typeface="Arial" pitchFamily="34" charset="0"/>
            </a:endParaRPr>
          </a:p>
        </p:txBody>
      </p:sp>
      <p:sp>
        <p:nvSpPr>
          <p:cNvPr id="3163" name="Rectangle 91"/>
          <p:cNvSpPr>
            <a:spLocks noChangeArrowheads="1"/>
          </p:cNvSpPr>
          <p:nvPr/>
        </p:nvSpPr>
        <p:spPr bwMode="auto">
          <a:xfrm>
            <a:off x="5519738" y="4090988"/>
            <a:ext cx="18434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Dallas</a:t>
            </a:r>
            <a:endParaRPr lang="en-US" sz="1350" dirty="0">
              <a:solidFill>
                <a:prstClr val="black"/>
              </a:solidFill>
              <a:latin typeface="Arial" pitchFamily="34" charset="0"/>
            </a:endParaRPr>
          </a:p>
        </p:txBody>
      </p:sp>
      <p:sp>
        <p:nvSpPr>
          <p:cNvPr id="3164" name="Rectangle 92"/>
          <p:cNvSpPr>
            <a:spLocks noChangeArrowheads="1"/>
          </p:cNvSpPr>
          <p:nvPr/>
        </p:nvSpPr>
        <p:spPr bwMode="auto">
          <a:xfrm>
            <a:off x="5817395" y="4105276"/>
            <a:ext cx="23243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Laclede</a:t>
            </a:r>
            <a:endParaRPr lang="en-US" sz="1350" dirty="0">
              <a:solidFill>
                <a:prstClr val="black"/>
              </a:solidFill>
              <a:latin typeface="Arial" pitchFamily="34" charset="0"/>
            </a:endParaRPr>
          </a:p>
        </p:txBody>
      </p:sp>
      <p:sp>
        <p:nvSpPr>
          <p:cNvPr id="3165" name="Rectangle 93"/>
          <p:cNvSpPr>
            <a:spLocks noChangeArrowheads="1"/>
          </p:cNvSpPr>
          <p:nvPr/>
        </p:nvSpPr>
        <p:spPr bwMode="auto">
          <a:xfrm>
            <a:off x="5584032" y="4493419"/>
            <a:ext cx="25006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Webster</a:t>
            </a:r>
            <a:endParaRPr lang="en-US" sz="1350" dirty="0">
              <a:solidFill>
                <a:prstClr val="black"/>
              </a:solidFill>
              <a:latin typeface="Arial" pitchFamily="34" charset="0"/>
            </a:endParaRPr>
          </a:p>
        </p:txBody>
      </p:sp>
      <p:sp>
        <p:nvSpPr>
          <p:cNvPr id="3167" name="Rectangle 95"/>
          <p:cNvSpPr>
            <a:spLocks noChangeArrowheads="1"/>
          </p:cNvSpPr>
          <p:nvPr/>
        </p:nvSpPr>
        <p:spPr bwMode="auto">
          <a:xfrm>
            <a:off x="5923360" y="4462463"/>
            <a:ext cx="19396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Wright</a:t>
            </a:r>
            <a:endParaRPr lang="en-US" sz="1350" dirty="0">
              <a:solidFill>
                <a:prstClr val="black"/>
              </a:solidFill>
              <a:latin typeface="Arial" pitchFamily="34" charset="0"/>
            </a:endParaRPr>
          </a:p>
        </p:txBody>
      </p:sp>
      <p:sp>
        <p:nvSpPr>
          <p:cNvPr id="3169" name="Rectangle 97"/>
          <p:cNvSpPr>
            <a:spLocks noChangeArrowheads="1"/>
          </p:cNvSpPr>
          <p:nvPr/>
        </p:nvSpPr>
        <p:spPr bwMode="auto">
          <a:xfrm>
            <a:off x="5874545" y="4769644"/>
            <a:ext cx="24365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Douglas</a:t>
            </a:r>
            <a:endParaRPr lang="en-US" sz="1350" dirty="0">
              <a:solidFill>
                <a:prstClr val="black"/>
              </a:solidFill>
              <a:latin typeface="Arial" pitchFamily="34" charset="0"/>
            </a:endParaRPr>
          </a:p>
        </p:txBody>
      </p:sp>
      <p:sp>
        <p:nvSpPr>
          <p:cNvPr id="3170" name="Rectangle 98"/>
          <p:cNvSpPr>
            <a:spLocks noChangeArrowheads="1"/>
          </p:cNvSpPr>
          <p:nvPr/>
        </p:nvSpPr>
        <p:spPr bwMode="auto">
          <a:xfrm>
            <a:off x="5937647" y="5023248"/>
            <a:ext cx="17953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Ozark</a:t>
            </a:r>
            <a:endParaRPr lang="en-US" sz="1350" dirty="0">
              <a:solidFill>
                <a:prstClr val="black"/>
              </a:solidFill>
              <a:latin typeface="Arial" pitchFamily="34" charset="0"/>
            </a:endParaRPr>
          </a:p>
        </p:txBody>
      </p:sp>
      <p:sp>
        <p:nvSpPr>
          <p:cNvPr id="3171" name="Rectangle 99"/>
          <p:cNvSpPr>
            <a:spLocks noChangeArrowheads="1"/>
          </p:cNvSpPr>
          <p:nvPr/>
        </p:nvSpPr>
        <p:spPr bwMode="auto">
          <a:xfrm>
            <a:off x="5505451" y="5029201"/>
            <a:ext cx="4167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T</a:t>
            </a:r>
            <a:endParaRPr lang="en-US" sz="1350" dirty="0">
              <a:solidFill>
                <a:prstClr val="black"/>
              </a:solidFill>
              <a:latin typeface="Arial" pitchFamily="34" charset="0"/>
            </a:endParaRPr>
          </a:p>
        </p:txBody>
      </p:sp>
      <p:sp>
        <p:nvSpPr>
          <p:cNvPr id="3172" name="Rectangle 100"/>
          <p:cNvSpPr>
            <a:spLocks noChangeArrowheads="1"/>
          </p:cNvSpPr>
          <p:nvPr/>
        </p:nvSpPr>
        <p:spPr bwMode="auto">
          <a:xfrm>
            <a:off x="5538788" y="5029201"/>
            <a:ext cx="14427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aney</a:t>
            </a:r>
            <a:endParaRPr lang="en-US" sz="1350" dirty="0">
              <a:solidFill>
                <a:prstClr val="black"/>
              </a:solidFill>
              <a:latin typeface="Arial" pitchFamily="34" charset="0"/>
            </a:endParaRPr>
          </a:p>
        </p:txBody>
      </p:sp>
      <p:sp>
        <p:nvSpPr>
          <p:cNvPr id="3173" name="Rectangle 101"/>
          <p:cNvSpPr>
            <a:spLocks noChangeArrowheads="1"/>
          </p:cNvSpPr>
          <p:nvPr/>
        </p:nvSpPr>
        <p:spPr bwMode="auto">
          <a:xfrm>
            <a:off x="6082903" y="3957638"/>
            <a:ext cx="21480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Pulaski</a:t>
            </a:r>
            <a:endParaRPr lang="en-US" sz="1350" dirty="0">
              <a:solidFill>
                <a:prstClr val="black"/>
              </a:solidFill>
              <a:latin typeface="Arial" pitchFamily="34" charset="0"/>
            </a:endParaRPr>
          </a:p>
        </p:txBody>
      </p:sp>
      <p:sp>
        <p:nvSpPr>
          <p:cNvPr id="3174" name="Rectangle 102"/>
          <p:cNvSpPr>
            <a:spLocks noChangeArrowheads="1"/>
          </p:cNvSpPr>
          <p:nvPr/>
        </p:nvSpPr>
        <p:spPr bwMode="auto">
          <a:xfrm>
            <a:off x="6415088" y="3900488"/>
            <a:ext cx="20358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Phelps</a:t>
            </a:r>
            <a:endParaRPr lang="en-US" sz="1350" dirty="0">
              <a:solidFill>
                <a:prstClr val="black"/>
              </a:solidFill>
              <a:latin typeface="Arial" pitchFamily="34" charset="0"/>
            </a:endParaRPr>
          </a:p>
        </p:txBody>
      </p:sp>
      <p:sp>
        <p:nvSpPr>
          <p:cNvPr id="3175" name="Rectangle 103"/>
          <p:cNvSpPr>
            <a:spLocks noChangeArrowheads="1"/>
          </p:cNvSpPr>
          <p:nvPr/>
        </p:nvSpPr>
        <p:spPr bwMode="auto">
          <a:xfrm>
            <a:off x="6636545" y="4148138"/>
            <a:ext cx="14106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Dent</a:t>
            </a:r>
            <a:endParaRPr lang="en-US" sz="1350" dirty="0">
              <a:solidFill>
                <a:prstClr val="black"/>
              </a:solidFill>
              <a:latin typeface="Arial" pitchFamily="34" charset="0"/>
            </a:endParaRPr>
          </a:p>
        </p:txBody>
      </p:sp>
      <p:sp>
        <p:nvSpPr>
          <p:cNvPr id="3176" name="Rectangle 104"/>
          <p:cNvSpPr>
            <a:spLocks noChangeArrowheads="1"/>
          </p:cNvSpPr>
          <p:nvPr/>
        </p:nvSpPr>
        <p:spPr bwMode="auto">
          <a:xfrm>
            <a:off x="6300788" y="4417219"/>
            <a:ext cx="18274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Texas</a:t>
            </a:r>
            <a:endParaRPr lang="en-US" sz="1350" dirty="0">
              <a:solidFill>
                <a:prstClr val="black"/>
              </a:solidFill>
              <a:latin typeface="Arial" pitchFamily="34" charset="0"/>
            </a:endParaRPr>
          </a:p>
        </p:txBody>
      </p:sp>
      <p:sp>
        <p:nvSpPr>
          <p:cNvPr id="3178" name="Rectangle 106"/>
          <p:cNvSpPr>
            <a:spLocks noChangeArrowheads="1"/>
          </p:cNvSpPr>
          <p:nvPr/>
        </p:nvSpPr>
        <p:spPr bwMode="auto">
          <a:xfrm>
            <a:off x="6656785" y="4556523"/>
            <a:ext cx="26609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Shannon</a:t>
            </a:r>
            <a:endParaRPr lang="en-US" sz="1350" dirty="0">
              <a:solidFill>
                <a:prstClr val="black"/>
              </a:solidFill>
              <a:latin typeface="Arial" pitchFamily="34" charset="0"/>
            </a:endParaRPr>
          </a:p>
        </p:txBody>
      </p:sp>
      <p:sp>
        <p:nvSpPr>
          <p:cNvPr id="3179" name="Rectangle 107"/>
          <p:cNvSpPr>
            <a:spLocks noChangeArrowheads="1"/>
          </p:cNvSpPr>
          <p:nvPr/>
        </p:nvSpPr>
        <p:spPr bwMode="auto">
          <a:xfrm>
            <a:off x="6349604" y="4910138"/>
            <a:ext cx="19877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Howell</a:t>
            </a:r>
            <a:endParaRPr lang="en-US" sz="1350" dirty="0">
              <a:solidFill>
                <a:prstClr val="black"/>
              </a:solidFill>
              <a:latin typeface="Arial" pitchFamily="34" charset="0"/>
            </a:endParaRPr>
          </a:p>
        </p:txBody>
      </p:sp>
      <p:sp>
        <p:nvSpPr>
          <p:cNvPr id="3180" name="Rectangle 108"/>
          <p:cNvSpPr>
            <a:spLocks noChangeArrowheads="1"/>
          </p:cNvSpPr>
          <p:nvPr/>
        </p:nvSpPr>
        <p:spPr bwMode="auto">
          <a:xfrm>
            <a:off x="6693694" y="4988719"/>
            <a:ext cx="22281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Oregon</a:t>
            </a:r>
            <a:endParaRPr lang="en-US" sz="1350" dirty="0">
              <a:solidFill>
                <a:prstClr val="black"/>
              </a:solidFill>
              <a:latin typeface="Arial" pitchFamily="34" charset="0"/>
            </a:endParaRPr>
          </a:p>
        </p:txBody>
      </p:sp>
      <p:sp>
        <p:nvSpPr>
          <p:cNvPr id="3181" name="Rectangle 109"/>
          <p:cNvSpPr>
            <a:spLocks noChangeArrowheads="1"/>
          </p:cNvSpPr>
          <p:nvPr/>
        </p:nvSpPr>
        <p:spPr bwMode="auto">
          <a:xfrm>
            <a:off x="7105651" y="5006579"/>
            <a:ext cx="18434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Ripley</a:t>
            </a:r>
            <a:endParaRPr lang="en-US" sz="1350" dirty="0">
              <a:solidFill>
                <a:prstClr val="black"/>
              </a:solidFill>
              <a:latin typeface="Arial" pitchFamily="34" charset="0"/>
            </a:endParaRPr>
          </a:p>
        </p:txBody>
      </p:sp>
      <p:sp>
        <p:nvSpPr>
          <p:cNvPr id="3182" name="Rectangle 110"/>
          <p:cNvSpPr>
            <a:spLocks noChangeArrowheads="1"/>
          </p:cNvSpPr>
          <p:nvPr/>
        </p:nvSpPr>
        <p:spPr bwMode="auto">
          <a:xfrm>
            <a:off x="7035404" y="4752976"/>
            <a:ext cx="18594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Carter</a:t>
            </a:r>
            <a:endParaRPr lang="en-US" sz="1350" dirty="0">
              <a:solidFill>
                <a:prstClr val="black"/>
              </a:solidFill>
              <a:latin typeface="Arial" pitchFamily="34" charset="0"/>
            </a:endParaRPr>
          </a:p>
        </p:txBody>
      </p:sp>
      <p:sp>
        <p:nvSpPr>
          <p:cNvPr id="3183" name="Rectangle 111"/>
          <p:cNvSpPr>
            <a:spLocks noChangeArrowheads="1"/>
          </p:cNvSpPr>
          <p:nvPr/>
        </p:nvSpPr>
        <p:spPr bwMode="auto">
          <a:xfrm>
            <a:off x="6711554" y="3806429"/>
            <a:ext cx="27090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Crawford</a:t>
            </a:r>
            <a:endParaRPr lang="en-US" sz="1350" dirty="0">
              <a:solidFill>
                <a:prstClr val="black"/>
              </a:solidFill>
              <a:latin typeface="Arial" pitchFamily="34" charset="0"/>
            </a:endParaRPr>
          </a:p>
        </p:txBody>
      </p:sp>
      <p:sp>
        <p:nvSpPr>
          <p:cNvPr id="3184" name="Rectangle 112"/>
          <p:cNvSpPr>
            <a:spLocks noChangeArrowheads="1"/>
          </p:cNvSpPr>
          <p:nvPr/>
        </p:nvSpPr>
        <p:spPr bwMode="auto">
          <a:xfrm>
            <a:off x="7004447" y="3826669"/>
            <a:ext cx="54502" cy="69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dirty="0">
                <a:solidFill>
                  <a:srgbClr val="000000"/>
                </a:solidFill>
                <a:latin typeface="Arial" pitchFamily="34" charset="0"/>
              </a:rPr>
              <a:t>W</a:t>
            </a:r>
            <a:endParaRPr lang="en-US" sz="1350" dirty="0">
              <a:solidFill>
                <a:prstClr val="black"/>
              </a:solidFill>
              <a:latin typeface="Arial" pitchFamily="34" charset="0"/>
            </a:endParaRPr>
          </a:p>
        </p:txBody>
      </p:sp>
      <p:sp>
        <p:nvSpPr>
          <p:cNvPr id="3185" name="Rectangle 113"/>
          <p:cNvSpPr>
            <a:spLocks noChangeArrowheads="1"/>
          </p:cNvSpPr>
          <p:nvPr/>
        </p:nvSpPr>
        <p:spPr bwMode="auto">
          <a:xfrm>
            <a:off x="7058026" y="3826669"/>
            <a:ext cx="250068" cy="69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dirty="0">
                <a:solidFill>
                  <a:srgbClr val="000000"/>
                </a:solidFill>
                <a:latin typeface="Arial" pitchFamily="34" charset="0"/>
              </a:rPr>
              <a:t>ashington</a:t>
            </a:r>
            <a:endParaRPr lang="en-US" sz="1350" dirty="0">
              <a:solidFill>
                <a:prstClr val="black"/>
              </a:solidFill>
              <a:latin typeface="Arial" pitchFamily="34" charset="0"/>
            </a:endParaRPr>
          </a:p>
        </p:txBody>
      </p:sp>
      <p:sp>
        <p:nvSpPr>
          <p:cNvPr id="3186" name="Rectangle 114"/>
          <p:cNvSpPr>
            <a:spLocks noChangeArrowheads="1"/>
          </p:cNvSpPr>
          <p:nvPr/>
        </p:nvSpPr>
        <p:spPr bwMode="auto">
          <a:xfrm>
            <a:off x="7086601" y="4075510"/>
            <a:ext cx="11541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Iron</a:t>
            </a:r>
            <a:endParaRPr lang="en-US" sz="1350" dirty="0">
              <a:solidFill>
                <a:prstClr val="black"/>
              </a:solidFill>
              <a:latin typeface="Arial" pitchFamily="34" charset="0"/>
            </a:endParaRPr>
          </a:p>
        </p:txBody>
      </p:sp>
      <p:sp>
        <p:nvSpPr>
          <p:cNvPr id="3187" name="Rectangle 115"/>
          <p:cNvSpPr>
            <a:spLocks noChangeArrowheads="1"/>
          </p:cNvSpPr>
          <p:nvPr/>
        </p:nvSpPr>
        <p:spPr bwMode="auto">
          <a:xfrm>
            <a:off x="6978254" y="4366023"/>
            <a:ext cx="27732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Reynolds</a:t>
            </a:r>
            <a:endParaRPr lang="en-US" sz="1350" dirty="0">
              <a:solidFill>
                <a:prstClr val="black"/>
              </a:solidFill>
              <a:latin typeface="Arial" pitchFamily="34" charset="0"/>
            </a:endParaRPr>
          </a:p>
        </p:txBody>
      </p:sp>
      <p:sp>
        <p:nvSpPr>
          <p:cNvPr id="3188" name="Rectangle 116"/>
          <p:cNvSpPr>
            <a:spLocks noChangeArrowheads="1"/>
          </p:cNvSpPr>
          <p:nvPr/>
        </p:nvSpPr>
        <p:spPr bwMode="auto">
          <a:xfrm>
            <a:off x="7594997" y="3800476"/>
            <a:ext cx="12022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Ste.</a:t>
            </a:r>
            <a:endParaRPr lang="en-US" sz="1350" dirty="0">
              <a:solidFill>
                <a:prstClr val="black"/>
              </a:solidFill>
              <a:latin typeface="Arial" pitchFamily="34" charset="0"/>
            </a:endParaRPr>
          </a:p>
        </p:txBody>
      </p:sp>
      <p:sp>
        <p:nvSpPr>
          <p:cNvPr id="3189" name="Rectangle 117"/>
          <p:cNvSpPr>
            <a:spLocks noChangeArrowheads="1"/>
          </p:cNvSpPr>
          <p:nvPr/>
        </p:nvSpPr>
        <p:spPr bwMode="auto">
          <a:xfrm>
            <a:off x="7496176" y="3877867"/>
            <a:ext cx="31899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Genevieve</a:t>
            </a:r>
            <a:endParaRPr lang="en-US" sz="1350" dirty="0">
              <a:solidFill>
                <a:prstClr val="black"/>
              </a:solidFill>
              <a:latin typeface="Arial" pitchFamily="34" charset="0"/>
            </a:endParaRPr>
          </a:p>
        </p:txBody>
      </p:sp>
      <p:sp>
        <p:nvSpPr>
          <p:cNvPr id="3190" name="Rectangle 118"/>
          <p:cNvSpPr>
            <a:spLocks noChangeArrowheads="1"/>
          </p:cNvSpPr>
          <p:nvPr/>
        </p:nvSpPr>
        <p:spPr bwMode="auto">
          <a:xfrm>
            <a:off x="7854554" y="3990976"/>
            <a:ext cx="16030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Perry</a:t>
            </a:r>
            <a:endParaRPr lang="en-US" sz="1350" dirty="0">
              <a:solidFill>
                <a:prstClr val="black"/>
              </a:solidFill>
              <a:latin typeface="Arial" pitchFamily="34" charset="0"/>
            </a:endParaRPr>
          </a:p>
        </p:txBody>
      </p:sp>
      <p:sp>
        <p:nvSpPr>
          <p:cNvPr id="3191" name="Rectangle 119"/>
          <p:cNvSpPr>
            <a:spLocks noChangeArrowheads="1"/>
          </p:cNvSpPr>
          <p:nvPr/>
        </p:nvSpPr>
        <p:spPr bwMode="auto">
          <a:xfrm>
            <a:off x="7344966" y="3948113"/>
            <a:ext cx="83356"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a:t>
            </a:r>
            <a:endParaRPr lang="en-US" sz="1350" dirty="0">
              <a:solidFill>
                <a:prstClr val="black"/>
              </a:solidFill>
              <a:latin typeface="Arial" pitchFamily="34" charset="0"/>
            </a:endParaRPr>
          </a:p>
        </p:txBody>
      </p:sp>
      <p:sp>
        <p:nvSpPr>
          <p:cNvPr id="3192" name="Rectangle 120"/>
          <p:cNvSpPr>
            <a:spLocks noChangeArrowheads="1"/>
          </p:cNvSpPr>
          <p:nvPr/>
        </p:nvSpPr>
        <p:spPr bwMode="auto">
          <a:xfrm>
            <a:off x="7344966" y="4027885"/>
            <a:ext cx="25648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Francois</a:t>
            </a:r>
            <a:endParaRPr lang="en-US" sz="1350" dirty="0">
              <a:solidFill>
                <a:prstClr val="black"/>
              </a:solidFill>
              <a:latin typeface="Arial" pitchFamily="34" charset="0"/>
            </a:endParaRPr>
          </a:p>
        </p:txBody>
      </p:sp>
      <p:sp>
        <p:nvSpPr>
          <p:cNvPr id="3193" name="Rectangle 121"/>
          <p:cNvSpPr>
            <a:spLocks noChangeArrowheads="1"/>
          </p:cNvSpPr>
          <p:nvPr/>
        </p:nvSpPr>
        <p:spPr bwMode="auto">
          <a:xfrm>
            <a:off x="7428310" y="4244579"/>
            <a:ext cx="25167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Madison</a:t>
            </a:r>
            <a:endParaRPr lang="en-US" sz="1350" dirty="0">
              <a:solidFill>
                <a:prstClr val="black"/>
              </a:solidFill>
              <a:latin typeface="Arial" pitchFamily="34" charset="0"/>
            </a:endParaRPr>
          </a:p>
        </p:txBody>
      </p:sp>
      <p:sp>
        <p:nvSpPr>
          <p:cNvPr id="3194" name="Rectangle 122"/>
          <p:cNvSpPr>
            <a:spLocks noChangeArrowheads="1"/>
          </p:cNvSpPr>
          <p:nvPr/>
        </p:nvSpPr>
        <p:spPr bwMode="auto">
          <a:xfrm>
            <a:off x="7919397" y="4210220"/>
            <a:ext cx="296556" cy="16158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Cape </a:t>
            </a:r>
          </a:p>
          <a:p>
            <a:pPr defTabSz="685800" fontAlgn="base">
              <a:spcBef>
                <a:spcPct val="0"/>
              </a:spcBef>
              <a:spcAft>
                <a:spcPct val="0"/>
              </a:spcAft>
            </a:pPr>
            <a:r>
              <a:rPr lang="en-US" sz="525" dirty="0">
                <a:solidFill>
                  <a:srgbClr val="000000"/>
                </a:solidFill>
                <a:latin typeface="Arial" pitchFamily="34" charset="0"/>
              </a:rPr>
              <a:t>Girardeau</a:t>
            </a:r>
            <a:endParaRPr lang="en-US" sz="1350" dirty="0">
              <a:solidFill>
                <a:prstClr val="black"/>
              </a:solidFill>
              <a:latin typeface="Arial" pitchFamily="34" charset="0"/>
            </a:endParaRPr>
          </a:p>
        </p:txBody>
      </p:sp>
      <p:sp>
        <p:nvSpPr>
          <p:cNvPr id="3195" name="Rectangle 123"/>
          <p:cNvSpPr>
            <a:spLocks noChangeArrowheads="1"/>
          </p:cNvSpPr>
          <p:nvPr/>
        </p:nvSpPr>
        <p:spPr bwMode="auto">
          <a:xfrm>
            <a:off x="7658101" y="4468417"/>
            <a:ext cx="25808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Bollinger</a:t>
            </a:r>
            <a:endParaRPr lang="en-US" sz="1350" dirty="0">
              <a:solidFill>
                <a:prstClr val="black"/>
              </a:solidFill>
              <a:latin typeface="Arial" pitchFamily="34" charset="0"/>
            </a:endParaRPr>
          </a:p>
        </p:txBody>
      </p:sp>
      <p:sp>
        <p:nvSpPr>
          <p:cNvPr id="3196" name="Rectangle 124"/>
          <p:cNvSpPr>
            <a:spLocks noChangeArrowheads="1"/>
          </p:cNvSpPr>
          <p:nvPr/>
        </p:nvSpPr>
        <p:spPr bwMode="auto">
          <a:xfrm>
            <a:off x="7383066" y="4574382"/>
            <a:ext cx="20839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Wayne</a:t>
            </a:r>
            <a:endParaRPr lang="en-US" sz="1350" dirty="0">
              <a:solidFill>
                <a:prstClr val="black"/>
              </a:solidFill>
              <a:latin typeface="Arial" pitchFamily="34" charset="0"/>
            </a:endParaRPr>
          </a:p>
        </p:txBody>
      </p:sp>
      <p:sp>
        <p:nvSpPr>
          <p:cNvPr id="3198" name="Rectangle 126"/>
          <p:cNvSpPr>
            <a:spLocks noChangeArrowheads="1"/>
          </p:cNvSpPr>
          <p:nvPr/>
        </p:nvSpPr>
        <p:spPr bwMode="auto">
          <a:xfrm>
            <a:off x="8070057" y="4619626"/>
            <a:ext cx="15388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Scott</a:t>
            </a:r>
            <a:endParaRPr lang="en-US" sz="1350" dirty="0">
              <a:solidFill>
                <a:prstClr val="black"/>
              </a:solidFill>
              <a:latin typeface="Arial" pitchFamily="34" charset="0"/>
            </a:endParaRPr>
          </a:p>
        </p:txBody>
      </p:sp>
      <p:sp>
        <p:nvSpPr>
          <p:cNvPr id="3199" name="Rectangle 127"/>
          <p:cNvSpPr>
            <a:spLocks noChangeArrowheads="1"/>
          </p:cNvSpPr>
          <p:nvPr/>
        </p:nvSpPr>
        <p:spPr bwMode="auto">
          <a:xfrm>
            <a:off x="7740254" y="4789885"/>
            <a:ext cx="27090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Stoddard</a:t>
            </a:r>
            <a:endParaRPr lang="en-US" sz="1350" dirty="0">
              <a:solidFill>
                <a:prstClr val="black"/>
              </a:solidFill>
              <a:latin typeface="Arial" pitchFamily="34" charset="0"/>
            </a:endParaRPr>
          </a:p>
        </p:txBody>
      </p:sp>
      <p:sp>
        <p:nvSpPr>
          <p:cNvPr id="3200" name="Rectangle 128"/>
          <p:cNvSpPr>
            <a:spLocks noChangeArrowheads="1"/>
          </p:cNvSpPr>
          <p:nvPr/>
        </p:nvSpPr>
        <p:spPr bwMode="auto">
          <a:xfrm rot="16719091">
            <a:off x="8203551" y="4817507"/>
            <a:ext cx="32220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Mississippi</a:t>
            </a:r>
            <a:endParaRPr lang="en-US" sz="1350" dirty="0">
              <a:solidFill>
                <a:prstClr val="black"/>
              </a:solidFill>
              <a:latin typeface="Arial" pitchFamily="34" charset="0"/>
            </a:endParaRPr>
          </a:p>
        </p:txBody>
      </p:sp>
      <p:sp>
        <p:nvSpPr>
          <p:cNvPr id="3201" name="Rectangle 129"/>
          <p:cNvSpPr>
            <a:spLocks noChangeArrowheads="1"/>
          </p:cNvSpPr>
          <p:nvPr/>
        </p:nvSpPr>
        <p:spPr bwMode="auto">
          <a:xfrm>
            <a:off x="7442597" y="4954192"/>
            <a:ext cx="174728"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Butler</a:t>
            </a:r>
            <a:endParaRPr lang="en-US" sz="1350" dirty="0">
              <a:solidFill>
                <a:prstClr val="black"/>
              </a:solidFill>
              <a:latin typeface="Arial" pitchFamily="34" charset="0"/>
            </a:endParaRPr>
          </a:p>
        </p:txBody>
      </p:sp>
      <p:sp>
        <p:nvSpPr>
          <p:cNvPr id="3202" name="Rectangle 130"/>
          <p:cNvSpPr>
            <a:spLocks noChangeArrowheads="1"/>
          </p:cNvSpPr>
          <p:nvPr/>
        </p:nvSpPr>
        <p:spPr bwMode="auto">
          <a:xfrm>
            <a:off x="7895035" y="5074444"/>
            <a:ext cx="133050"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New</a:t>
            </a:r>
            <a:endParaRPr lang="en-US" sz="1350" dirty="0">
              <a:solidFill>
                <a:prstClr val="black"/>
              </a:solidFill>
              <a:latin typeface="Arial" pitchFamily="34" charset="0"/>
            </a:endParaRPr>
          </a:p>
        </p:txBody>
      </p:sp>
      <p:sp>
        <p:nvSpPr>
          <p:cNvPr id="3203" name="Rectangle 131"/>
          <p:cNvSpPr>
            <a:spLocks noChangeArrowheads="1"/>
          </p:cNvSpPr>
          <p:nvPr/>
        </p:nvSpPr>
        <p:spPr bwMode="auto">
          <a:xfrm>
            <a:off x="7895035" y="5151835"/>
            <a:ext cx="203582"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Madrid</a:t>
            </a:r>
            <a:endParaRPr lang="en-US" sz="1350" dirty="0">
              <a:solidFill>
                <a:prstClr val="black"/>
              </a:solidFill>
              <a:latin typeface="Arial" pitchFamily="34" charset="0"/>
            </a:endParaRPr>
          </a:p>
        </p:txBody>
      </p:sp>
      <p:sp>
        <p:nvSpPr>
          <p:cNvPr id="3204" name="Rectangle 132"/>
          <p:cNvSpPr>
            <a:spLocks noChangeArrowheads="1"/>
          </p:cNvSpPr>
          <p:nvPr/>
        </p:nvSpPr>
        <p:spPr bwMode="auto">
          <a:xfrm>
            <a:off x="7885510" y="5450681"/>
            <a:ext cx="237244" cy="692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450" dirty="0">
                <a:solidFill>
                  <a:srgbClr val="000000"/>
                </a:solidFill>
                <a:latin typeface="Arial" pitchFamily="34" charset="0"/>
              </a:rPr>
              <a:t>Pemiscot</a:t>
            </a:r>
            <a:endParaRPr lang="en-US" sz="1350" dirty="0">
              <a:solidFill>
                <a:prstClr val="black"/>
              </a:solidFill>
              <a:latin typeface="Arial" pitchFamily="34" charset="0"/>
            </a:endParaRPr>
          </a:p>
        </p:txBody>
      </p:sp>
      <p:sp>
        <p:nvSpPr>
          <p:cNvPr id="3205" name="Rectangle 133"/>
          <p:cNvSpPr>
            <a:spLocks noChangeArrowheads="1"/>
          </p:cNvSpPr>
          <p:nvPr/>
        </p:nvSpPr>
        <p:spPr bwMode="auto">
          <a:xfrm>
            <a:off x="7639051" y="5518548"/>
            <a:ext cx="221214" cy="807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defTabSz="685800" fontAlgn="base">
              <a:spcBef>
                <a:spcPct val="0"/>
              </a:spcBef>
              <a:spcAft>
                <a:spcPct val="0"/>
              </a:spcAft>
            </a:pPr>
            <a:r>
              <a:rPr lang="en-US" sz="525" dirty="0">
                <a:solidFill>
                  <a:srgbClr val="000000"/>
                </a:solidFill>
                <a:latin typeface="Arial" pitchFamily="34" charset="0"/>
              </a:rPr>
              <a:t>Dunklin</a:t>
            </a:r>
            <a:endParaRPr lang="en-US" sz="1350" dirty="0">
              <a:solidFill>
                <a:prstClr val="black"/>
              </a:solidFill>
              <a:latin typeface="Arial" pitchFamily="34" charset="0"/>
            </a:endParaRPr>
          </a:p>
        </p:txBody>
      </p:sp>
      <p:sp>
        <p:nvSpPr>
          <p:cNvPr id="4" name="TextBox 3"/>
          <p:cNvSpPr txBox="1"/>
          <p:nvPr/>
        </p:nvSpPr>
        <p:spPr>
          <a:xfrm>
            <a:off x="3527901" y="3824705"/>
            <a:ext cx="800842" cy="553998"/>
          </a:xfrm>
          <a:prstGeom prst="rect">
            <a:avLst/>
          </a:prstGeom>
          <a:solidFill>
            <a:srgbClr val="92D050"/>
          </a:solidFill>
          <a:ln>
            <a:solidFill>
              <a:schemeClr val="tx1"/>
            </a:solidFill>
          </a:ln>
        </p:spPr>
        <p:txBody>
          <a:bodyPr wrap="square" rtlCol="0">
            <a:spAutoFit/>
          </a:bodyPr>
          <a:lstStyle/>
          <a:p>
            <a:pPr algn="ctr" defTabSz="685800"/>
            <a:r>
              <a:rPr lang="en-US" sz="750" b="1" dirty="0">
                <a:solidFill>
                  <a:prstClr val="black"/>
                </a:solidFill>
                <a:latin typeface="Calibri"/>
              </a:rPr>
              <a:t>Region D North</a:t>
            </a:r>
          </a:p>
          <a:p>
            <a:pPr algn="ctr" defTabSz="685800"/>
            <a:r>
              <a:rPr lang="en-US" sz="750" b="1" dirty="0">
                <a:solidFill>
                  <a:prstClr val="black"/>
                </a:solidFill>
                <a:latin typeface="Calibri"/>
              </a:rPr>
              <a:t>Andrew Freiburger</a:t>
            </a:r>
          </a:p>
          <a:p>
            <a:pPr algn="ctr" defTabSz="685800"/>
            <a:r>
              <a:rPr lang="en-US" sz="750" b="1" dirty="0">
                <a:solidFill>
                  <a:prstClr val="black"/>
                </a:solidFill>
                <a:latin typeface="Calibri"/>
              </a:rPr>
              <a:t>417-766-2387</a:t>
            </a:r>
            <a:endParaRPr lang="en-US" sz="750" dirty="0">
              <a:solidFill>
                <a:prstClr val="black"/>
              </a:solidFill>
              <a:latin typeface="Calibri"/>
            </a:endParaRPr>
          </a:p>
        </p:txBody>
      </p:sp>
      <p:sp>
        <p:nvSpPr>
          <p:cNvPr id="5" name="TextBox 4"/>
          <p:cNvSpPr txBox="1"/>
          <p:nvPr/>
        </p:nvSpPr>
        <p:spPr>
          <a:xfrm>
            <a:off x="3792736" y="5294710"/>
            <a:ext cx="881062" cy="438582"/>
          </a:xfrm>
          <a:prstGeom prst="rect">
            <a:avLst/>
          </a:prstGeom>
          <a:solidFill>
            <a:srgbClr val="00B050"/>
          </a:solidFill>
          <a:ln>
            <a:solidFill>
              <a:schemeClr val="tx1"/>
            </a:solidFill>
          </a:ln>
        </p:spPr>
        <p:txBody>
          <a:bodyPr wrap="square" rtlCol="0">
            <a:spAutoFit/>
          </a:bodyPr>
          <a:lstStyle/>
          <a:p>
            <a:pPr algn="ctr" defTabSz="685800"/>
            <a:r>
              <a:rPr lang="en-US" sz="750" b="1" dirty="0">
                <a:solidFill>
                  <a:prstClr val="black"/>
                </a:solidFill>
                <a:latin typeface="Calibri"/>
              </a:rPr>
              <a:t>Region D South</a:t>
            </a:r>
          </a:p>
          <a:p>
            <a:pPr algn="ctr" defTabSz="685800"/>
            <a:r>
              <a:rPr lang="en-US" sz="750" b="1" dirty="0">
                <a:solidFill>
                  <a:prstClr val="black"/>
                </a:solidFill>
                <a:latin typeface="Calibri"/>
              </a:rPr>
              <a:t>Amanda Boertien</a:t>
            </a:r>
          </a:p>
          <a:p>
            <a:pPr algn="ctr" defTabSz="685800"/>
            <a:r>
              <a:rPr lang="en-US" sz="750" b="1" dirty="0">
                <a:solidFill>
                  <a:prstClr val="black"/>
                </a:solidFill>
                <a:latin typeface="Calibri"/>
              </a:rPr>
              <a:t>417-385-7843</a:t>
            </a:r>
            <a:endParaRPr lang="en-US" sz="750" dirty="0">
              <a:solidFill>
                <a:prstClr val="black"/>
              </a:solidFill>
              <a:latin typeface="Calibri"/>
            </a:endParaRPr>
          </a:p>
        </p:txBody>
      </p:sp>
      <p:sp>
        <p:nvSpPr>
          <p:cNvPr id="6" name="TextBox 5"/>
          <p:cNvSpPr txBox="1"/>
          <p:nvPr/>
        </p:nvSpPr>
        <p:spPr>
          <a:xfrm>
            <a:off x="7783116" y="2512944"/>
            <a:ext cx="754262" cy="553998"/>
          </a:xfrm>
          <a:prstGeom prst="rect">
            <a:avLst/>
          </a:prstGeom>
          <a:solidFill>
            <a:schemeClr val="accent3">
              <a:lumMod val="40000"/>
              <a:lumOff val="60000"/>
            </a:schemeClr>
          </a:solidFill>
          <a:ln>
            <a:solidFill>
              <a:schemeClr val="tx1"/>
            </a:solidFill>
          </a:ln>
        </p:spPr>
        <p:txBody>
          <a:bodyPr wrap="square" rtlCol="0">
            <a:spAutoFit/>
          </a:bodyPr>
          <a:lstStyle/>
          <a:p>
            <a:pPr algn="ctr" defTabSz="685800"/>
            <a:r>
              <a:rPr lang="en-US" sz="750" b="1" dirty="0">
                <a:solidFill>
                  <a:prstClr val="black"/>
                </a:solidFill>
                <a:latin typeface="Calibri"/>
              </a:rPr>
              <a:t>Region C North</a:t>
            </a:r>
          </a:p>
          <a:p>
            <a:pPr algn="ctr" defTabSz="685800"/>
            <a:r>
              <a:rPr lang="en-US" sz="750" b="1" dirty="0">
                <a:solidFill>
                  <a:prstClr val="black"/>
                </a:solidFill>
                <a:latin typeface="Calibri"/>
              </a:rPr>
              <a:t>Robert Ayres</a:t>
            </a:r>
          </a:p>
          <a:p>
            <a:pPr algn="ctr" defTabSz="685800"/>
            <a:r>
              <a:rPr lang="en-US" sz="750" b="1" dirty="0">
                <a:solidFill>
                  <a:prstClr val="black"/>
                </a:solidFill>
                <a:latin typeface="Calibri"/>
              </a:rPr>
              <a:t>573-469-8176</a:t>
            </a:r>
            <a:endParaRPr lang="en-US" sz="750" dirty="0">
              <a:solidFill>
                <a:prstClr val="black"/>
              </a:solidFill>
              <a:latin typeface="Calibri"/>
            </a:endParaRPr>
          </a:p>
        </p:txBody>
      </p:sp>
      <p:sp>
        <p:nvSpPr>
          <p:cNvPr id="10" name="TextBox 9">
            <a:extLst>
              <a:ext uri="{FF2B5EF4-FFF2-40B4-BE49-F238E27FC236}">
                <a16:creationId xmlns:a16="http://schemas.microsoft.com/office/drawing/2014/main" id="{C15C3121-EBA5-AA23-4C3A-176DC742F695}"/>
              </a:ext>
            </a:extLst>
          </p:cNvPr>
          <p:cNvSpPr txBox="1"/>
          <p:nvPr/>
        </p:nvSpPr>
        <p:spPr>
          <a:xfrm>
            <a:off x="4467379" y="1747731"/>
            <a:ext cx="182166" cy="415498"/>
          </a:xfrm>
          <a:prstGeom prst="rect">
            <a:avLst/>
          </a:prstGeom>
          <a:noFill/>
        </p:spPr>
        <p:txBody>
          <a:bodyPr wrap="square" rtlCol="0">
            <a:spAutoFit/>
          </a:bodyPr>
          <a:lstStyle/>
          <a:p>
            <a:pPr defTabSz="685800"/>
            <a:r>
              <a:rPr lang="en-US" sz="2100" b="1" dirty="0">
                <a:solidFill>
                  <a:prstClr val="black"/>
                </a:solidFill>
                <a:latin typeface="Calibri"/>
              </a:rPr>
              <a:t>H</a:t>
            </a:r>
          </a:p>
        </p:txBody>
      </p:sp>
      <p:sp>
        <p:nvSpPr>
          <p:cNvPr id="11" name="TextBox 10">
            <a:extLst>
              <a:ext uri="{FF2B5EF4-FFF2-40B4-BE49-F238E27FC236}">
                <a16:creationId xmlns:a16="http://schemas.microsoft.com/office/drawing/2014/main" id="{59921D0D-D27F-8D38-0088-05814B246130}"/>
              </a:ext>
            </a:extLst>
          </p:cNvPr>
          <p:cNvSpPr txBox="1"/>
          <p:nvPr/>
        </p:nvSpPr>
        <p:spPr>
          <a:xfrm>
            <a:off x="5891067" y="1758715"/>
            <a:ext cx="199576" cy="415498"/>
          </a:xfrm>
          <a:prstGeom prst="rect">
            <a:avLst/>
          </a:prstGeom>
          <a:noFill/>
        </p:spPr>
        <p:txBody>
          <a:bodyPr wrap="square" rtlCol="0">
            <a:spAutoFit/>
          </a:bodyPr>
          <a:lstStyle/>
          <a:p>
            <a:pPr defTabSz="685800"/>
            <a:r>
              <a:rPr lang="en-US" sz="2100" b="1" dirty="0">
                <a:solidFill>
                  <a:prstClr val="black"/>
                </a:solidFill>
                <a:latin typeface="Calibri"/>
              </a:rPr>
              <a:t>B</a:t>
            </a:r>
          </a:p>
        </p:txBody>
      </p:sp>
      <p:sp>
        <p:nvSpPr>
          <p:cNvPr id="12" name="TextBox 11">
            <a:extLst>
              <a:ext uri="{FF2B5EF4-FFF2-40B4-BE49-F238E27FC236}">
                <a16:creationId xmlns:a16="http://schemas.microsoft.com/office/drawing/2014/main" id="{6005D75F-DC3A-0AD7-54E0-C5F3990F2FB7}"/>
              </a:ext>
            </a:extLst>
          </p:cNvPr>
          <p:cNvSpPr txBox="1"/>
          <p:nvPr/>
        </p:nvSpPr>
        <p:spPr>
          <a:xfrm>
            <a:off x="4706542" y="2736109"/>
            <a:ext cx="160734" cy="415498"/>
          </a:xfrm>
          <a:prstGeom prst="rect">
            <a:avLst/>
          </a:prstGeom>
          <a:noFill/>
        </p:spPr>
        <p:txBody>
          <a:bodyPr wrap="square" rtlCol="0">
            <a:spAutoFit/>
          </a:bodyPr>
          <a:lstStyle/>
          <a:p>
            <a:pPr defTabSz="685800"/>
            <a:r>
              <a:rPr lang="en-US" sz="2100" b="1" dirty="0">
                <a:solidFill>
                  <a:prstClr val="black"/>
                </a:solidFill>
                <a:latin typeface="Calibri"/>
              </a:rPr>
              <a:t>A</a:t>
            </a:r>
          </a:p>
        </p:txBody>
      </p:sp>
      <p:sp>
        <p:nvSpPr>
          <p:cNvPr id="13" name="TextBox 12">
            <a:extLst>
              <a:ext uri="{FF2B5EF4-FFF2-40B4-BE49-F238E27FC236}">
                <a16:creationId xmlns:a16="http://schemas.microsoft.com/office/drawing/2014/main" id="{48C1E012-D8E6-89F6-6D2E-6DB8DFC20DEC}"/>
              </a:ext>
            </a:extLst>
          </p:cNvPr>
          <p:cNvSpPr txBox="1"/>
          <p:nvPr/>
        </p:nvSpPr>
        <p:spPr>
          <a:xfrm>
            <a:off x="6080524" y="3000375"/>
            <a:ext cx="228599" cy="415498"/>
          </a:xfrm>
          <a:prstGeom prst="rect">
            <a:avLst/>
          </a:prstGeom>
          <a:noFill/>
        </p:spPr>
        <p:txBody>
          <a:bodyPr wrap="square" rtlCol="0">
            <a:spAutoFit/>
          </a:bodyPr>
          <a:lstStyle/>
          <a:p>
            <a:pPr defTabSz="685800"/>
            <a:r>
              <a:rPr lang="en-US" sz="2100" b="1" dirty="0">
                <a:solidFill>
                  <a:prstClr val="black"/>
                </a:solidFill>
                <a:latin typeface="Calibri"/>
              </a:rPr>
              <a:t>F</a:t>
            </a:r>
          </a:p>
        </p:txBody>
      </p:sp>
      <p:sp>
        <p:nvSpPr>
          <p:cNvPr id="14" name="TextBox 13">
            <a:extLst>
              <a:ext uri="{FF2B5EF4-FFF2-40B4-BE49-F238E27FC236}">
                <a16:creationId xmlns:a16="http://schemas.microsoft.com/office/drawing/2014/main" id="{EB265874-DE7A-BE9E-32AF-718164C2F914}"/>
              </a:ext>
            </a:extLst>
          </p:cNvPr>
          <p:cNvSpPr txBox="1"/>
          <p:nvPr/>
        </p:nvSpPr>
        <p:spPr>
          <a:xfrm>
            <a:off x="7058026" y="3060775"/>
            <a:ext cx="282264" cy="415498"/>
          </a:xfrm>
          <a:prstGeom prst="rect">
            <a:avLst/>
          </a:prstGeom>
          <a:noFill/>
        </p:spPr>
        <p:txBody>
          <a:bodyPr wrap="square" rtlCol="0">
            <a:spAutoFit/>
          </a:bodyPr>
          <a:lstStyle/>
          <a:p>
            <a:pPr defTabSz="685800"/>
            <a:r>
              <a:rPr lang="en-US" sz="2100" b="1" dirty="0">
                <a:solidFill>
                  <a:prstClr val="black"/>
                </a:solidFill>
                <a:latin typeface="Calibri"/>
              </a:rPr>
              <a:t>C</a:t>
            </a:r>
          </a:p>
        </p:txBody>
      </p:sp>
      <p:sp>
        <p:nvSpPr>
          <p:cNvPr id="15" name="TextBox 14">
            <a:extLst>
              <a:ext uri="{FF2B5EF4-FFF2-40B4-BE49-F238E27FC236}">
                <a16:creationId xmlns:a16="http://schemas.microsoft.com/office/drawing/2014/main" id="{E6DC79E1-5517-BC7A-DD71-CF72A0F0A543}"/>
              </a:ext>
            </a:extLst>
          </p:cNvPr>
          <p:cNvSpPr txBox="1"/>
          <p:nvPr/>
        </p:nvSpPr>
        <p:spPr>
          <a:xfrm>
            <a:off x="6270427" y="3646598"/>
            <a:ext cx="241697" cy="415498"/>
          </a:xfrm>
          <a:prstGeom prst="rect">
            <a:avLst/>
          </a:prstGeom>
          <a:noFill/>
        </p:spPr>
        <p:txBody>
          <a:bodyPr wrap="square" rtlCol="0">
            <a:spAutoFit/>
          </a:bodyPr>
          <a:lstStyle/>
          <a:p>
            <a:pPr defTabSz="685800"/>
            <a:r>
              <a:rPr lang="en-US" sz="2100" b="1" dirty="0">
                <a:solidFill>
                  <a:prstClr val="black"/>
                </a:solidFill>
                <a:latin typeface="Calibri"/>
              </a:rPr>
              <a:t>I</a:t>
            </a:r>
          </a:p>
        </p:txBody>
      </p:sp>
      <p:sp>
        <p:nvSpPr>
          <p:cNvPr id="16" name="TextBox 15">
            <a:extLst>
              <a:ext uri="{FF2B5EF4-FFF2-40B4-BE49-F238E27FC236}">
                <a16:creationId xmlns:a16="http://schemas.microsoft.com/office/drawing/2014/main" id="{F45EDFFB-A5C7-EAA5-D041-35D7A25EB166}"/>
              </a:ext>
            </a:extLst>
          </p:cNvPr>
          <p:cNvSpPr txBox="1"/>
          <p:nvPr/>
        </p:nvSpPr>
        <p:spPr>
          <a:xfrm>
            <a:off x="7623126" y="4460326"/>
            <a:ext cx="259556" cy="415498"/>
          </a:xfrm>
          <a:prstGeom prst="rect">
            <a:avLst/>
          </a:prstGeom>
          <a:noFill/>
        </p:spPr>
        <p:txBody>
          <a:bodyPr wrap="square" rtlCol="0">
            <a:spAutoFit/>
          </a:bodyPr>
          <a:lstStyle/>
          <a:p>
            <a:pPr defTabSz="685800"/>
            <a:r>
              <a:rPr lang="en-US" sz="2100" b="1" dirty="0">
                <a:solidFill>
                  <a:prstClr val="black"/>
                </a:solidFill>
                <a:latin typeface="Calibri"/>
              </a:rPr>
              <a:t>E</a:t>
            </a:r>
          </a:p>
        </p:txBody>
      </p:sp>
      <p:sp>
        <p:nvSpPr>
          <p:cNvPr id="17" name="TextBox 16">
            <a:extLst>
              <a:ext uri="{FF2B5EF4-FFF2-40B4-BE49-F238E27FC236}">
                <a16:creationId xmlns:a16="http://schemas.microsoft.com/office/drawing/2014/main" id="{0E5205DB-4071-1379-18C7-EC1B1FFFDD6B}"/>
              </a:ext>
            </a:extLst>
          </p:cNvPr>
          <p:cNvSpPr txBox="1"/>
          <p:nvPr/>
        </p:nvSpPr>
        <p:spPr>
          <a:xfrm>
            <a:off x="6421040" y="4509001"/>
            <a:ext cx="260151" cy="415498"/>
          </a:xfrm>
          <a:prstGeom prst="rect">
            <a:avLst/>
          </a:prstGeom>
          <a:noFill/>
        </p:spPr>
        <p:txBody>
          <a:bodyPr wrap="square" rtlCol="0">
            <a:spAutoFit/>
          </a:bodyPr>
          <a:lstStyle/>
          <a:p>
            <a:pPr defTabSz="685800"/>
            <a:r>
              <a:rPr lang="en-US" sz="2100" b="1" dirty="0">
                <a:solidFill>
                  <a:prstClr val="black"/>
                </a:solidFill>
                <a:latin typeface="Calibri"/>
              </a:rPr>
              <a:t>G</a:t>
            </a:r>
          </a:p>
        </p:txBody>
      </p:sp>
      <p:sp>
        <p:nvSpPr>
          <p:cNvPr id="18" name="TextBox 17">
            <a:extLst>
              <a:ext uri="{FF2B5EF4-FFF2-40B4-BE49-F238E27FC236}">
                <a16:creationId xmlns:a16="http://schemas.microsoft.com/office/drawing/2014/main" id="{EE913BC7-D437-7F0B-26BC-5EBEFCC06DA2}"/>
              </a:ext>
            </a:extLst>
          </p:cNvPr>
          <p:cNvSpPr txBox="1"/>
          <p:nvPr/>
        </p:nvSpPr>
        <p:spPr>
          <a:xfrm>
            <a:off x="4963121" y="4280788"/>
            <a:ext cx="239316" cy="415498"/>
          </a:xfrm>
          <a:prstGeom prst="rect">
            <a:avLst/>
          </a:prstGeom>
          <a:noFill/>
        </p:spPr>
        <p:txBody>
          <a:bodyPr wrap="square" rtlCol="0">
            <a:spAutoFit/>
          </a:bodyPr>
          <a:lstStyle/>
          <a:p>
            <a:pPr defTabSz="685800"/>
            <a:r>
              <a:rPr lang="en-US" sz="2100" b="1" dirty="0">
                <a:solidFill>
                  <a:prstClr val="black"/>
                </a:solidFill>
                <a:latin typeface="Calibri"/>
              </a:rPr>
              <a:t>D</a:t>
            </a:r>
          </a:p>
        </p:txBody>
      </p:sp>
      <p:sp>
        <p:nvSpPr>
          <p:cNvPr id="19" name="TextBox 18">
            <a:extLst>
              <a:ext uri="{FF2B5EF4-FFF2-40B4-BE49-F238E27FC236}">
                <a16:creationId xmlns:a16="http://schemas.microsoft.com/office/drawing/2014/main" id="{70AA0D19-2C71-C8F3-BFA2-5CD78872BD74}"/>
              </a:ext>
            </a:extLst>
          </p:cNvPr>
          <p:cNvSpPr txBox="1"/>
          <p:nvPr/>
        </p:nvSpPr>
        <p:spPr>
          <a:xfrm>
            <a:off x="4052311" y="938756"/>
            <a:ext cx="896503" cy="438582"/>
          </a:xfrm>
          <a:prstGeom prst="rect">
            <a:avLst/>
          </a:prstGeom>
          <a:solidFill>
            <a:schemeClr val="accent4">
              <a:lumMod val="40000"/>
              <a:lumOff val="60000"/>
            </a:schemeClr>
          </a:solidFill>
          <a:ln>
            <a:solidFill>
              <a:schemeClr val="tx1"/>
            </a:solidFill>
          </a:ln>
        </p:spPr>
        <p:txBody>
          <a:bodyPr wrap="square" rtlCol="0">
            <a:spAutoFit/>
          </a:bodyPr>
          <a:lstStyle/>
          <a:p>
            <a:pPr algn="ctr" defTabSz="685800"/>
            <a:r>
              <a:rPr lang="en-US" sz="750" b="1" dirty="0">
                <a:solidFill>
                  <a:srgbClr val="000000"/>
                </a:solidFill>
                <a:latin typeface="Calibri"/>
              </a:rPr>
              <a:t>Region H</a:t>
            </a:r>
          </a:p>
          <a:p>
            <a:pPr algn="ctr" defTabSz="685800"/>
            <a:r>
              <a:rPr lang="en-US" sz="750" b="1" dirty="0">
                <a:solidFill>
                  <a:srgbClr val="000000"/>
                </a:solidFill>
                <a:latin typeface="Calibri"/>
              </a:rPr>
              <a:t>Larry Wickersham</a:t>
            </a:r>
          </a:p>
          <a:p>
            <a:pPr algn="ctr" defTabSz="685800"/>
            <a:r>
              <a:rPr lang="en-US" sz="750" b="1" dirty="0">
                <a:solidFill>
                  <a:srgbClr val="000000"/>
                </a:solidFill>
                <a:latin typeface="Calibri"/>
              </a:rPr>
              <a:t>816-289-7490</a:t>
            </a:r>
          </a:p>
        </p:txBody>
      </p:sp>
      <p:sp>
        <p:nvSpPr>
          <p:cNvPr id="22" name="TextBox 21">
            <a:extLst>
              <a:ext uri="{FF2B5EF4-FFF2-40B4-BE49-F238E27FC236}">
                <a16:creationId xmlns:a16="http://schemas.microsoft.com/office/drawing/2014/main" id="{F98F1E64-0323-ADF8-05BA-2AC8AC6BF4B2}"/>
              </a:ext>
            </a:extLst>
          </p:cNvPr>
          <p:cNvSpPr txBox="1"/>
          <p:nvPr/>
        </p:nvSpPr>
        <p:spPr>
          <a:xfrm>
            <a:off x="5449593" y="923873"/>
            <a:ext cx="838098" cy="438582"/>
          </a:xfrm>
          <a:prstGeom prst="rect">
            <a:avLst/>
          </a:prstGeom>
          <a:solidFill>
            <a:schemeClr val="accent2">
              <a:lumMod val="40000"/>
              <a:lumOff val="60000"/>
            </a:schemeClr>
          </a:solidFill>
          <a:ln>
            <a:solidFill>
              <a:schemeClr val="tx1"/>
            </a:solidFill>
          </a:ln>
        </p:spPr>
        <p:txBody>
          <a:bodyPr wrap="square" rtlCol="0">
            <a:spAutoFit/>
          </a:bodyPr>
          <a:lstStyle/>
          <a:p>
            <a:pPr algn="ctr" defTabSz="685800"/>
            <a:r>
              <a:rPr lang="en-US" sz="750" b="1" dirty="0">
                <a:solidFill>
                  <a:prstClr val="black"/>
                </a:solidFill>
                <a:latin typeface="Calibri"/>
              </a:rPr>
              <a:t>Region B</a:t>
            </a:r>
          </a:p>
          <a:p>
            <a:pPr algn="ctr" defTabSz="685800"/>
            <a:r>
              <a:rPr lang="en-US" sz="750" b="1" dirty="0">
                <a:solidFill>
                  <a:prstClr val="black"/>
                </a:solidFill>
                <a:latin typeface="Calibri"/>
              </a:rPr>
              <a:t>Katherine Riepe</a:t>
            </a:r>
          </a:p>
          <a:p>
            <a:pPr algn="ctr" defTabSz="685800"/>
            <a:r>
              <a:rPr lang="en-US" sz="750" b="1" dirty="0">
                <a:solidFill>
                  <a:prstClr val="black"/>
                </a:solidFill>
                <a:latin typeface="Calibri"/>
              </a:rPr>
              <a:t>573-418-6965</a:t>
            </a:r>
          </a:p>
        </p:txBody>
      </p:sp>
      <p:sp>
        <p:nvSpPr>
          <p:cNvPr id="24" name="TextBox 23">
            <a:extLst>
              <a:ext uri="{FF2B5EF4-FFF2-40B4-BE49-F238E27FC236}">
                <a16:creationId xmlns:a16="http://schemas.microsoft.com/office/drawing/2014/main" id="{49E90C0D-D20D-B010-3775-6E5406C262B6}"/>
              </a:ext>
            </a:extLst>
          </p:cNvPr>
          <p:cNvSpPr txBox="1"/>
          <p:nvPr/>
        </p:nvSpPr>
        <p:spPr>
          <a:xfrm>
            <a:off x="3516365" y="2782276"/>
            <a:ext cx="800842" cy="438582"/>
          </a:xfrm>
          <a:prstGeom prst="rect">
            <a:avLst/>
          </a:prstGeom>
          <a:solidFill>
            <a:schemeClr val="accent4"/>
          </a:solidFill>
          <a:ln>
            <a:solidFill>
              <a:schemeClr val="tx1"/>
            </a:solidFill>
          </a:ln>
        </p:spPr>
        <p:txBody>
          <a:bodyPr wrap="square" rtlCol="0">
            <a:spAutoFit/>
          </a:bodyPr>
          <a:lstStyle/>
          <a:p>
            <a:pPr algn="ctr" defTabSz="685800"/>
            <a:r>
              <a:rPr lang="en-US" sz="750" b="1" dirty="0">
                <a:solidFill>
                  <a:prstClr val="black"/>
                </a:solidFill>
                <a:latin typeface="Calibri"/>
              </a:rPr>
              <a:t>Region A</a:t>
            </a:r>
          </a:p>
          <a:p>
            <a:pPr algn="ctr" defTabSz="685800"/>
            <a:r>
              <a:rPr lang="en-US" sz="750" b="1" dirty="0">
                <a:solidFill>
                  <a:prstClr val="black"/>
                </a:solidFill>
                <a:latin typeface="Calibri"/>
              </a:rPr>
              <a:t>Maura Roberts</a:t>
            </a:r>
          </a:p>
          <a:p>
            <a:pPr algn="ctr" defTabSz="685800"/>
            <a:r>
              <a:rPr lang="en-US" sz="750" b="1" dirty="0">
                <a:solidFill>
                  <a:prstClr val="black"/>
                </a:solidFill>
                <a:latin typeface="Calibri"/>
              </a:rPr>
              <a:t>816-289-5199</a:t>
            </a:r>
          </a:p>
        </p:txBody>
      </p:sp>
      <p:sp>
        <p:nvSpPr>
          <p:cNvPr id="25" name="TextBox 24">
            <a:extLst>
              <a:ext uri="{FF2B5EF4-FFF2-40B4-BE49-F238E27FC236}">
                <a16:creationId xmlns:a16="http://schemas.microsoft.com/office/drawing/2014/main" id="{4ECCA55C-B88B-342D-C122-D5E6AF43747F}"/>
              </a:ext>
            </a:extLst>
          </p:cNvPr>
          <p:cNvSpPr txBox="1"/>
          <p:nvPr/>
        </p:nvSpPr>
        <p:spPr>
          <a:xfrm>
            <a:off x="7881939" y="3251241"/>
            <a:ext cx="738188" cy="553998"/>
          </a:xfrm>
          <a:prstGeom prst="rect">
            <a:avLst/>
          </a:prstGeom>
          <a:solidFill>
            <a:schemeClr val="accent3">
              <a:lumMod val="75000"/>
            </a:schemeClr>
          </a:solidFill>
          <a:ln>
            <a:solidFill>
              <a:schemeClr val="tx1"/>
            </a:solidFill>
          </a:ln>
        </p:spPr>
        <p:txBody>
          <a:bodyPr wrap="square" rtlCol="0">
            <a:spAutoFit/>
          </a:bodyPr>
          <a:lstStyle/>
          <a:p>
            <a:pPr algn="ctr" defTabSz="685800"/>
            <a:r>
              <a:rPr lang="en-US" sz="750" b="1" dirty="0">
                <a:solidFill>
                  <a:prstClr val="black"/>
                </a:solidFill>
                <a:latin typeface="Calibri"/>
              </a:rPr>
              <a:t>Region C South</a:t>
            </a:r>
          </a:p>
          <a:p>
            <a:pPr algn="ctr" defTabSz="685800"/>
            <a:r>
              <a:rPr lang="en-US" sz="750" b="1" dirty="0">
                <a:solidFill>
                  <a:prstClr val="black"/>
                </a:solidFill>
                <a:latin typeface="Calibri"/>
              </a:rPr>
              <a:t>Jon Peacock</a:t>
            </a:r>
          </a:p>
          <a:p>
            <a:pPr algn="ctr" defTabSz="685800"/>
            <a:r>
              <a:rPr lang="en-US" sz="750" b="1" dirty="0">
                <a:solidFill>
                  <a:prstClr val="black"/>
                </a:solidFill>
                <a:latin typeface="Calibri"/>
              </a:rPr>
              <a:t>573-291-8047</a:t>
            </a:r>
          </a:p>
        </p:txBody>
      </p:sp>
      <p:sp>
        <p:nvSpPr>
          <p:cNvPr id="26" name="TextBox 25">
            <a:extLst>
              <a:ext uri="{FF2B5EF4-FFF2-40B4-BE49-F238E27FC236}">
                <a16:creationId xmlns:a16="http://schemas.microsoft.com/office/drawing/2014/main" id="{1B4786FB-F462-635F-66E6-4233367ABD08}"/>
              </a:ext>
            </a:extLst>
          </p:cNvPr>
          <p:cNvSpPr txBox="1"/>
          <p:nvPr/>
        </p:nvSpPr>
        <p:spPr>
          <a:xfrm>
            <a:off x="4810126" y="5297849"/>
            <a:ext cx="900138" cy="438582"/>
          </a:xfrm>
          <a:prstGeom prst="rect">
            <a:avLst/>
          </a:prstGeom>
          <a:solidFill>
            <a:schemeClr val="accent6"/>
          </a:solidFill>
          <a:ln>
            <a:solidFill>
              <a:schemeClr val="tx1"/>
            </a:solidFill>
          </a:ln>
        </p:spPr>
        <p:txBody>
          <a:bodyPr wrap="square" rtlCol="0">
            <a:spAutoFit/>
          </a:bodyPr>
          <a:lstStyle/>
          <a:p>
            <a:pPr algn="ctr" defTabSz="685800"/>
            <a:r>
              <a:rPr lang="en-US" sz="750" b="1" dirty="0">
                <a:solidFill>
                  <a:prstClr val="black"/>
                </a:solidFill>
                <a:latin typeface="Calibri"/>
              </a:rPr>
              <a:t>Region I</a:t>
            </a:r>
          </a:p>
          <a:p>
            <a:pPr algn="ctr" defTabSz="685800"/>
            <a:r>
              <a:rPr lang="en-US" sz="750" b="1" dirty="0">
                <a:solidFill>
                  <a:prstClr val="black"/>
                </a:solidFill>
                <a:latin typeface="Calibri"/>
              </a:rPr>
              <a:t>Natasha Sullivan</a:t>
            </a:r>
          </a:p>
          <a:p>
            <a:pPr algn="ctr" defTabSz="685800"/>
            <a:r>
              <a:rPr lang="en-US" sz="750" b="1" dirty="0">
                <a:solidFill>
                  <a:prstClr val="black"/>
                </a:solidFill>
                <a:latin typeface="Calibri"/>
              </a:rPr>
              <a:t>314-406-5040</a:t>
            </a:r>
          </a:p>
        </p:txBody>
      </p:sp>
      <p:sp>
        <p:nvSpPr>
          <p:cNvPr id="27" name="TextBox 26">
            <a:extLst>
              <a:ext uri="{FF2B5EF4-FFF2-40B4-BE49-F238E27FC236}">
                <a16:creationId xmlns:a16="http://schemas.microsoft.com/office/drawing/2014/main" id="{93C80299-9823-5409-0CAB-C62479F565CA}"/>
              </a:ext>
            </a:extLst>
          </p:cNvPr>
          <p:cNvSpPr txBox="1"/>
          <p:nvPr/>
        </p:nvSpPr>
        <p:spPr>
          <a:xfrm>
            <a:off x="6711553" y="5296753"/>
            <a:ext cx="829507" cy="438582"/>
          </a:xfrm>
          <a:prstGeom prst="rect">
            <a:avLst/>
          </a:prstGeom>
          <a:solidFill>
            <a:schemeClr val="accent1">
              <a:lumMod val="40000"/>
              <a:lumOff val="60000"/>
            </a:schemeClr>
          </a:solidFill>
          <a:ln>
            <a:solidFill>
              <a:schemeClr val="tx1"/>
            </a:solidFill>
          </a:ln>
        </p:spPr>
        <p:txBody>
          <a:bodyPr wrap="square" rtlCol="0">
            <a:spAutoFit/>
          </a:bodyPr>
          <a:lstStyle/>
          <a:p>
            <a:pPr algn="ctr" defTabSz="685800"/>
            <a:r>
              <a:rPr lang="en-US" sz="750" b="1" dirty="0">
                <a:solidFill>
                  <a:prstClr val="black"/>
                </a:solidFill>
                <a:latin typeface="Calibri"/>
              </a:rPr>
              <a:t>Region E</a:t>
            </a:r>
          </a:p>
          <a:p>
            <a:pPr algn="ctr" defTabSz="685800"/>
            <a:r>
              <a:rPr lang="en-US" sz="750" b="1" dirty="0">
                <a:solidFill>
                  <a:prstClr val="black"/>
                </a:solidFill>
                <a:latin typeface="Calibri"/>
              </a:rPr>
              <a:t>Reagan Mackay</a:t>
            </a:r>
          </a:p>
          <a:p>
            <a:pPr algn="ctr" defTabSz="685800"/>
            <a:r>
              <a:rPr lang="en-US" sz="750" b="1" dirty="0">
                <a:solidFill>
                  <a:prstClr val="black"/>
                </a:solidFill>
                <a:latin typeface="Calibri"/>
              </a:rPr>
              <a:t>573-291-8047</a:t>
            </a:r>
          </a:p>
        </p:txBody>
      </p:sp>
      <p:sp>
        <p:nvSpPr>
          <p:cNvPr id="28" name="TextBox 27">
            <a:extLst>
              <a:ext uri="{FF2B5EF4-FFF2-40B4-BE49-F238E27FC236}">
                <a16:creationId xmlns:a16="http://schemas.microsoft.com/office/drawing/2014/main" id="{9C8AC284-77E0-540C-0F1F-1CF1EA740E01}"/>
              </a:ext>
            </a:extLst>
          </p:cNvPr>
          <p:cNvSpPr txBox="1"/>
          <p:nvPr/>
        </p:nvSpPr>
        <p:spPr>
          <a:xfrm>
            <a:off x="7025880" y="1848610"/>
            <a:ext cx="751284" cy="438582"/>
          </a:xfrm>
          <a:prstGeom prst="rect">
            <a:avLst/>
          </a:prstGeom>
          <a:solidFill>
            <a:schemeClr val="accent2"/>
          </a:solidFill>
          <a:ln>
            <a:solidFill>
              <a:schemeClr val="tx1"/>
            </a:solidFill>
          </a:ln>
        </p:spPr>
        <p:txBody>
          <a:bodyPr wrap="square" rtlCol="0">
            <a:spAutoFit/>
          </a:bodyPr>
          <a:lstStyle/>
          <a:p>
            <a:pPr algn="ctr" defTabSz="685800"/>
            <a:r>
              <a:rPr lang="en-US" sz="750" b="1" dirty="0">
                <a:solidFill>
                  <a:prstClr val="black"/>
                </a:solidFill>
                <a:latin typeface="Calibri"/>
              </a:rPr>
              <a:t>Region F</a:t>
            </a:r>
          </a:p>
          <a:p>
            <a:pPr algn="ctr" defTabSz="685800"/>
            <a:r>
              <a:rPr lang="en-US" sz="750" b="1" dirty="0">
                <a:solidFill>
                  <a:prstClr val="black"/>
                </a:solidFill>
                <a:latin typeface="Calibri"/>
              </a:rPr>
              <a:t>Steve Hawk</a:t>
            </a:r>
          </a:p>
          <a:p>
            <a:pPr algn="ctr" defTabSz="685800"/>
            <a:r>
              <a:rPr lang="en-US" sz="750" b="1" dirty="0">
                <a:solidFill>
                  <a:prstClr val="black"/>
                </a:solidFill>
                <a:latin typeface="Calibri"/>
              </a:rPr>
              <a:t>573-301-8507</a:t>
            </a:r>
          </a:p>
        </p:txBody>
      </p:sp>
      <p:sp>
        <p:nvSpPr>
          <p:cNvPr id="29" name="TextBox 28">
            <a:extLst>
              <a:ext uri="{FF2B5EF4-FFF2-40B4-BE49-F238E27FC236}">
                <a16:creationId xmlns:a16="http://schemas.microsoft.com/office/drawing/2014/main" id="{6847C090-FF57-DDA6-778F-38A324CDC6E8}"/>
              </a:ext>
            </a:extLst>
          </p:cNvPr>
          <p:cNvSpPr txBox="1"/>
          <p:nvPr/>
        </p:nvSpPr>
        <p:spPr>
          <a:xfrm>
            <a:off x="5847754" y="5298282"/>
            <a:ext cx="738784" cy="438582"/>
          </a:xfrm>
          <a:prstGeom prst="rect">
            <a:avLst/>
          </a:prstGeom>
          <a:solidFill>
            <a:schemeClr val="accent1"/>
          </a:solidFill>
          <a:ln>
            <a:solidFill>
              <a:schemeClr val="tx1"/>
            </a:solidFill>
          </a:ln>
        </p:spPr>
        <p:txBody>
          <a:bodyPr wrap="square" rtlCol="0">
            <a:spAutoFit/>
          </a:bodyPr>
          <a:lstStyle/>
          <a:p>
            <a:pPr algn="ctr" defTabSz="685800"/>
            <a:r>
              <a:rPr lang="en-US" sz="750" b="1" dirty="0">
                <a:solidFill>
                  <a:prstClr val="black"/>
                </a:solidFill>
                <a:latin typeface="Calibri"/>
              </a:rPr>
              <a:t>Region G</a:t>
            </a:r>
          </a:p>
          <a:p>
            <a:pPr algn="ctr" defTabSz="685800"/>
            <a:r>
              <a:rPr lang="en-US" sz="750" b="1" dirty="0">
                <a:solidFill>
                  <a:prstClr val="black"/>
                </a:solidFill>
                <a:latin typeface="Calibri"/>
              </a:rPr>
              <a:t>Craig Fox</a:t>
            </a:r>
          </a:p>
          <a:p>
            <a:pPr algn="ctr" defTabSz="685800"/>
            <a:r>
              <a:rPr lang="en-US" sz="750" b="1" dirty="0">
                <a:solidFill>
                  <a:prstClr val="black"/>
                </a:solidFill>
                <a:latin typeface="Calibri"/>
              </a:rPr>
              <a:t>417-234-1863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nvSpPr>
        <p:spPr>
          <a:xfrm>
            <a:off x="938213" y="718336"/>
            <a:ext cx="10315575" cy="886732"/>
          </a:xfrm>
          <a:prstGeom prst="rect">
            <a:avLst/>
          </a:prstGeom>
        </p:spPr>
        <p:txBody>
          <a:bodyPr anchor="ctr"/>
          <a:lstStyle>
            <a:lvl1pPr algn="ctr"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dirty="0">
                <a:solidFill>
                  <a:srgbClr val="FFFFFF"/>
                </a:solidFill>
                <a:latin typeface="Montserrat Black" panose="00000A00000000000000" pitchFamily="50" charset="0"/>
              </a:rPr>
              <a:t>Topics to Discuss</a:t>
            </a:r>
            <a:endParaRPr kumimoji="0" lang="en-US" sz="3600" b="0" i="0" u="none" strike="noStrike" kern="1200" cap="none" spc="0" normalizeH="0" baseline="0" noProof="0" dirty="0">
              <a:ln>
                <a:noFill/>
              </a:ln>
              <a:solidFill>
                <a:srgbClr val="FFFFFF"/>
              </a:solidFill>
              <a:effectLst/>
              <a:uLnTx/>
              <a:uFillTx/>
              <a:latin typeface="Montserrat Black" panose="00000A00000000000000" pitchFamily="50" charset="0"/>
            </a:endParaRPr>
          </a:p>
        </p:txBody>
      </p:sp>
      <p:sp>
        <p:nvSpPr>
          <p:cNvPr id="11" name="TextBox 3"/>
          <p:cNvSpPr txBox="1"/>
          <p:nvPr/>
        </p:nvSpPr>
        <p:spPr>
          <a:xfrm>
            <a:off x="1023938" y="2071793"/>
            <a:ext cx="10515599" cy="224676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fontAlgn="base">
              <a:buFont typeface="Arial" panose="020B0604020202020204" pitchFamily="34" charset="0"/>
              <a:buChar char="•"/>
            </a:pPr>
            <a:r>
              <a:rPr lang="en-US" sz="2800" dirty="0"/>
              <a:t>Environmental Health Operational Guidelines (</a:t>
            </a:r>
            <a:r>
              <a:rPr lang="en-US" sz="2800" dirty="0" err="1"/>
              <a:t>EHOG</a:t>
            </a:r>
            <a:r>
              <a:rPr lang="en-US" sz="2800" dirty="0"/>
              <a:t>)</a:t>
            </a:r>
          </a:p>
          <a:p>
            <a:pPr marL="285750" indent="-285750" fontAlgn="base">
              <a:buFont typeface="Arial" panose="020B0604020202020204" pitchFamily="34" charset="0"/>
              <a:buChar char="•"/>
            </a:pPr>
            <a:r>
              <a:rPr lang="en-US" sz="2800" dirty="0"/>
              <a:t>Environmental Health – Local Evaluation and Assessment Program (EH-LEAP)</a:t>
            </a:r>
          </a:p>
          <a:p>
            <a:pPr marL="285750" indent="-285750" fontAlgn="base">
              <a:buFont typeface="Arial" panose="020B0604020202020204" pitchFamily="34" charset="0"/>
              <a:buChar char="•"/>
            </a:pPr>
            <a:r>
              <a:rPr lang="en-US" sz="2800" dirty="0"/>
              <a:t>Self Assessment Data </a:t>
            </a:r>
          </a:p>
          <a:p>
            <a:pPr marL="285750" indent="-285750" fontAlgn="base">
              <a:buFont typeface="Arial" panose="020B0604020202020204" pitchFamily="34" charset="0"/>
              <a:buChar char="•"/>
            </a:pPr>
            <a:r>
              <a:rPr lang="en-US" sz="2800" dirty="0"/>
              <a:t>LPHA – BEHS Partnership</a:t>
            </a:r>
          </a:p>
        </p:txBody>
      </p:sp>
      <p:sp>
        <p:nvSpPr>
          <p:cNvPr id="4" name="Rectangle 3">
            <a:extLst>
              <a:ext uri="{FF2B5EF4-FFF2-40B4-BE49-F238E27FC236}">
                <a16:creationId xmlns:a16="http://schemas.microsoft.com/office/drawing/2014/main" id="{2AD2C537-D605-4AF6-B56A-2CB2EC87E5D1}"/>
              </a:ext>
            </a:extLst>
          </p:cNvPr>
          <p:cNvSpPr/>
          <p:nvPr/>
        </p:nvSpPr>
        <p:spPr>
          <a:xfrm rot="16200000">
            <a:off x="5938837" y="604837"/>
            <a:ext cx="314325" cy="12192000"/>
          </a:xfrm>
          <a:prstGeom prst="rect">
            <a:avLst/>
          </a:prstGeom>
          <a:gradFill flip="none" rotWithShape="1">
            <a:gsLst>
              <a:gs pos="0">
                <a:schemeClr val="accent1"/>
              </a:gs>
              <a:gs pos="100000">
                <a:schemeClr val="accent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dirty="0">
              <a:ln>
                <a:noFill/>
              </a:ln>
              <a:solidFill>
                <a:srgbClr val="012169"/>
              </a:solidFill>
              <a:effectLst/>
              <a:uLnTx/>
              <a:uFillTx/>
              <a:latin typeface="Arial"/>
              <a:ea typeface="+mn-ea"/>
              <a:cs typeface="+mn-cs"/>
            </a:endParaRPr>
          </a:p>
        </p:txBody>
      </p:sp>
    </p:spTree>
    <p:extLst>
      <p:ext uri="{BB962C8B-B14F-4D97-AF65-F5344CB8AC3E}">
        <p14:creationId xmlns:p14="http://schemas.microsoft.com/office/powerpoint/2010/main" val="148184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107CD331-6A43-4FC7-8D2B-424971692039}"/>
              </a:ext>
            </a:extLst>
          </p:cNvPr>
          <p:cNvSpPr/>
          <p:nvPr/>
        </p:nvSpPr>
        <p:spPr>
          <a:xfrm>
            <a:off x="1505038" y="678466"/>
            <a:ext cx="5524934" cy="552493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dirty="0">
              <a:ln>
                <a:noFill/>
              </a:ln>
              <a:solidFill>
                <a:srgbClr val="012169"/>
              </a:solidFill>
              <a:effectLst/>
              <a:uLnTx/>
              <a:uFillTx/>
              <a:latin typeface="Arial"/>
              <a:ea typeface="+mn-ea"/>
              <a:cs typeface="+mn-cs"/>
            </a:endParaRPr>
          </a:p>
        </p:txBody>
      </p:sp>
      <p:sp>
        <p:nvSpPr>
          <p:cNvPr id="7" name="Oval 6">
            <a:extLst>
              <a:ext uri="{FF2B5EF4-FFF2-40B4-BE49-F238E27FC236}">
                <a16:creationId xmlns:a16="http://schemas.microsoft.com/office/drawing/2014/main" id="{889EF94B-22D4-4677-9F3C-17BCA38BBF64}"/>
              </a:ext>
            </a:extLst>
          </p:cNvPr>
          <p:cNvSpPr/>
          <p:nvPr/>
        </p:nvSpPr>
        <p:spPr>
          <a:xfrm>
            <a:off x="1386257" y="644699"/>
            <a:ext cx="1809745" cy="1809745"/>
          </a:xfrm>
          <a:prstGeom prst="ellipse">
            <a:avLst/>
          </a:prstGeom>
          <a:solidFill>
            <a:schemeClr val="accent2">
              <a:lumMod val="60000"/>
              <a:lumOff val="40000"/>
            </a:schemeClr>
          </a:solidFill>
          <a:ln>
            <a:noFill/>
          </a:ln>
          <a:effectLst>
            <a:outerShdw blurRad="381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6600" b="0" i="0" u="none" strike="noStrike" kern="1200" cap="none" spc="0" normalizeH="0" baseline="0" noProof="0" dirty="0">
              <a:ln>
                <a:noFill/>
              </a:ln>
              <a:solidFill>
                <a:srgbClr val="FFFFFF"/>
              </a:solidFill>
              <a:effectLst/>
              <a:uLnTx/>
              <a:uFillTx/>
              <a:latin typeface="Arial Black"/>
              <a:ea typeface="+mn-ea"/>
              <a:cs typeface="+mn-cs"/>
            </a:endParaRPr>
          </a:p>
        </p:txBody>
      </p:sp>
      <p:sp>
        <p:nvSpPr>
          <p:cNvPr id="2" name="TextBox 1"/>
          <p:cNvSpPr txBox="1"/>
          <p:nvPr/>
        </p:nvSpPr>
        <p:spPr>
          <a:xfrm>
            <a:off x="1971411" y="3028425"/>
            <a:ext cx="4807756"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uLnTx/>
                <a:uFillTx/>
                <a:latin typeface="Montserrat Black" panose="00000A00000000000000" pitchFamily="50" charset="0"/>
              </a:rPr>
              <a:t>QUESTIONS?</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1588" y="678466"/>
            <a:ext cx="1599082" cy="1599082"/>
          </a:xfrm>
          <a:prstGeom prst="rect">
            <a:avLst/>
          </a:prstGeom>
        </p:spPr>
      </p:pic>
      <p:sp>
        <p:nvSpPr>
          <p:cNvPr id="6" name="Oval 5">
            <a:extLst>
              <a:ext uri="{FF2B5EF4-FFF2-40B4-BE49-F238E27FC236}">
                <a16:creationId xmlns:a16="http://schemas.microsoft.com/office/drawing/2014/main" id="{6D641786-405A-4AA8-9484-5BC7E77F03E1}"/>
              </a:ext>
            </a:extLst>
          </p:cNvPr>
          <p:cNvSpPr/>
          <p:nvPr/>
        </p:nvSpPr>
        <p:spPr>
          <a:xfrm>
            <a:off x="7941045" y="4114717"/>
            <a:ext cx="433160" cy="4331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sp>
        <p:nvSpPr>
          <p:cNvPr id="9" name="Oval 8">
            <a:extLst>
              <a:ext uri="{FF2B5EF4-FFF2-40B4-BE49-F238E27FC236}">
                <a16:creationId xmlns:a16="http://schemas.microsoft.com/office/drawing/2014/main" id="{74069378-F53D-4139-9510-AABD0ABD2669}"/>
              </a:ext>
            </a:extLst>
          </p:cNvPr>
          <p:cNvSpPr/>
          <p:nvPr/>
        </p:nvSpPr>
        <p:spPr>
          <a:xfrm>
            <a:off x="7941045" y="4837569"/>
            <a:ext cx="433160" cy="4331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sp>
        <p:nvSpPr>
          <p:cNvPr id="10" name="Oval 9">
            <a:extLst>
              <a:ext uri="{FF2B5EF4-FFF2-40B4-BE49-F238E27FC236}">
                <a16:creationId xmlns:a16="http://schemas.microsoft.com/office/drawing/2014/main" id="{8D50AD2A-240C-44A0-9732-9034AF5389E5}"/>
              </a:ext>
            </a:extLst>
          </p:cNvPr>
          <p:cNvSpPr/>
          <p:nvPr/>
        </p:nvSpPr>
        <p:spPr>
          <a:xfrm>
            <a:off x="7941045" y="5617520"/>
            <a:ext cx="433160" cy="433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dirty="0"/>
          </a:p>
        </p:txBody>
      </p:sp>
      <p:sp>
        <p:nvSpPr>
          <p:cNvPr id="11" name="TextBox 10">
            <a:extLst>
              <a:ext uri="{FF2B5EF4-FFF2-40B4-BE49-F238E27FC236}">
                <a16:creationId xmlns:a16="http://schemas.microsoft.com/office/drawing/2014/main" id="{8199822C-EEB9-4DC2-856A-197BE8CFC72B}"/>
              </a:ext>
            </a:extLst>
          </p:cNvPr>
          <p:cNvSpPr txBox="1"/>
          <p:nvPr/>
        </p:nvSpPr>
        <p:spPr>
          <a:xfrm>
            <a:off x="8488346" y="4177408"/>
            <a:ext cx="3075003" cy="307777"/>
          </a:xfrm>
          <a:prstGeom prst="rect">
            <a:avLst/>
          </a:prstGeom>
          <a:noFill/>
        </p:spPr>
        <p:txBody>
          <a:bodyPr wrap="square" rtlCol="0">
            <a:spAutoFit/>
          </a:bodyPr>
          <a:lstStyle/>
          <a:p>
            <a:r>
              <a:rPr lang="en-US" sz="1400" dirty="0"/>
              <a:t>Dusty.Johnson@health.mo.gov</a:t>
            </a:r>
            <a:endParaRPr lang="en-MY" sz="1400" dirty="0"/>
          </a:p>
        </p:txBody>
      </p:sp>
      <p:sp>
        <p:nvSpPr>
          <p:cNvPr id="12" name="TextBox 11">
            <a:extLst>
              <a:ext uri="{FF2B5EF4-FFF2-40B4-BE49-F238E27FC236}">
                <a16:creationId xmlns:a16="http://schemas.microsoft.com/office/drawing/2014/main" id="{695E6BC4-A35A-481D-AF2A-006827736182}"/>
              </a:ext>
            </a:extLst>
          </p:cNvPr>
          <p:cNvSpPr txBox="1"/>
          <p:nvPr/>
        </p:nvSpPr>
        <p:spPr>
          <a:xfrm>
            <a:off x="8488347" y="4897464"/>
            <a:ext cx="1338828" cy="307777"/>
          </a:xfrm>
          <a:prstGeom prst="rect">
            <a:avLst/>
          </a:prstGeom>
          <a:noFill/>
        </p:spPr>
        <p:txBody>
          <a:bodyPr wrap="none" rtlCol="0">
            <a:spAutoFit/>
          </a:bodyPr>
          <a:lstStyle/>
          <a:p>
            <a:r>
              <a:rPr lang="en-US" sz="1400" dirty="0"/>
              <a:t>573-751-6095</a:t>
            </a:r>
            <a:endParaRPr lang="en-MY" sz="1400" dirty="0"/>
          </a:p>
        </p:txBody>
      </p:sp>
      <p:sp>
        <p:nvSpPr>
          <p:cNvPr id="13" name="TextBox 12">
            <a:extLst>
              <a:ext uri="{FF2B5EF4-FFF2-40B4-BE49-F238E27FC236}">
                <a16:creationId xmlns:a16="http://schemas.microsoft.com/office/drawing/2014/main" id="{A6B9FDDA-F042-43AE-A86B-DE6C8442F9D6}"/>
              </a:ext>
            </a:extLst>
          </p:cNvPr>
          <p:cNvSpPr txBox="1"/>
          <p:nvPr/>
        </p:nvSpPr>
        <p:spPr>
          <a:xfrm>
            <a:off x="8488347" y="5680211"/>
            <a:ext cx="1497526" cy="307777"/>
          </a:xfrm>
          <a:prstGeom prst="rect">
            <a:avLst/>
          </a:prstGeom>
          <a:noFill/>
        </p:spPr>
        <p:txBody>
          <a:bodyPr wrap="none" rtlCol="0">
            <a:spAutoFit/>
          </a:bodyPr>
          <a:lstStyle/>
          <a:p>
            <a:r>
              <a:rPr lang="en-US" sz="1400" dirty="0"/>
              <a:t>Health.Mo.Gov</a:t>
            </a:r>
            <a:endParaRPr lang="en-MY" sz="1400" dirty="0"/>
          </a:p>
        </p:txBody>
      </p:sp>
      <p:pic>
        <p:nvPicPr>
          <p:cNvPr id="14" name="Graphic 16">
            <a:extLst>
              <a:ext uri="{FF2B5EF4-FFF2-40B4-BE49-F238E27FC236}">
                <a16:creationId xmlns:a16="http://schemas.microsoft.com/office/drawing/2014/main" id="{91815F3E-273B-4402-9CBF-CBD18FAC1B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67625" y="4241296"/>
            <a:ext cx="180000" cy="180000"/>
          </a:xfrm>
          <a:prstGeom prst="rect">
            <a:avLst/>
          </a:prstGeom>
        </p:spPr>
      </p:pic>
      <p:pic>
        <p:nvPicPr>
          <p:cNvPr id="15" name="Graphic 20">
            <a:extLst>
              <a:ext uri="{FF2B5EF4-FFF2-40B4-BE49-F238E27FC236}">
                <a16:creationId xmlns:a16="http://schemas.microsoft.com/office/drawing/2014/main" id="{9E2BFA22-ABD4-4E19-91D1-84A88B2F593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67625" y="4964149"/>
            <a:ext cx="180000" cy="180000"/>
          </a:xfrm>
          <a:prstGeom prst="rect">
            <a:avLst/>
          </a:prstGeom>
        </p:spPr>
      </p:pic>
      <p:pic>
        <p:nvPicPr>
          <p:cNvPr id="16" name="Graphic 534">
            <a:extLst>
              <a:ext uri="{FF2B5EF4-FFF2-40B4-BE49-F238E27FC236}">
                <a16:creationId xmlns:a16="http://schemas.microsoft.com/office/drawing/2014/main" id="{CDD5FF0F-9C20-45F6-9BBE-76AF48F105D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059963" y="5736437"/>
            <a:ext cx="195323" cy="195323"/>
          </a:xfrm>
          <a:prstGeom prst="rect">
            <a:avLst/>
          </a:prstGeom>
        </p:spPr>
      </p:pic>
    </p:spTree>
    <p:extLst>
      <p:ext uri="{BB962C8B-B14F-4D97-AF65-F5344CB8AC3E}">
        <p14:creationId xmlns:p14="http://schemas.microsoft.com/office/powerpoint/2010/main" val="518822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02594E-DE6C-47AA-900F-80A5C80470B5}"/>
              </a:ext>
            </a:extLst>
          </p:cNvPr>
          <p:cNvSpPr/>
          <p:nvPr/>
        </p:nvSpPr>
        <p:spPr>
          <a:xfrm>
            <a:off x="508000" y="549000"/>
            <a:ext cx="11176000" cy="5760000"/>
          </a:xfrm>
          <a:prstGeom prst="rect">
            <a:avLst/>
          </a:prstGeom>
          <a:solidFill>
            <a:schemeClr val="bg1"/>
          </a:solidFill>
          <a:ln>
            <a:noFill/>
          </a:ln>
          <a:effectLst>
            <a:outerShdw blurRad="381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a:ln>
                <a:noFill/>
              </a:ln>
              <a:solidFill>
                <a:srgbClr val="FFFFFF"/>
              </a:solidFill>
              <a:effectLst/>
              <a:uLnTx/>
              <a:uFillTx/>
              <a:latin typeface="Open Sans Light"/>
              <a:ea typeface="+mn-ea"/>
              <a:cs typeface="+mn-cs"/>
            </a:endParaRPr>
          </a:p>
        </p:txBody>
      </p:sp>
      <p:pic>
        <p:nvPicPr>
          <p:cNvPr id="5" name="Picture Placeholder 4">
            <a:extLst>
              <a:ext uri="{FF2B5EF4-FFF2-40B4-BE49-F238E27FC236}">
                <a16:creationId xmlns:a16="http://schemas.microsoft.com/office/drawing/2014/main" id="{E750AEE9-CBF3-CB9C-A8CF-8F5CF07B1059}"/>
              </a:ext>
            </a:extLst>
          </p:cNvPr>
          <p:cNvPicPr>
            <a:picLocks noGrp="1" noChangeAspect="1"/>
          </p:cNvPicPr>
          <p:nvPr>
            <p:ph type="pic" sz="quarter" idx="14"/>
          </p:nvPr>
        </p:nvPicPr>
        <p:blipFill rotWithShape="1">
          <a:blip r:embed="rId3"/>
          <a:srcRect t="12638" b="12638"/>
          <a:stretch/>
        </p:blipFill>
        <p:spPr>
          <a:xfrm>
            <a:off x="6294437" y="1604962"/>
            <a:ext cx="5073107" cy="4534701"/>
          </a:xfrm>
        </p:spPr>
      </p:pic>
      <p:sp>
        <p:nvSpPr>
          <p:cNvPr id="7" name="Title 1"/>
          <p:cNvSpPr>
            <a:spLocks noGrp="1"/>
          </p:cNvSpPr>
          <p:nvPr/>
        </p:nvSpPr>
        <p:spPr>
          <a:xfrm>
            <a:off x="928884" y="718336"/>
            <a:ext cx="10315575" cy="886732"/>
          </a:xfrm>
          <a:prstGeom prst="rect">
            <a:avLst/>
          </a:prstGeom>
        </p:spPr>
        <p:txBody>
          <a:bodyPr anchor="ctr"/>
          <a:lstStyle>
            <a:lvl1pPr algn="ctr" defTabSz="914400" rtl="0" eaLnBrk="1" latinLnBrk="0" hangingPunct="1">
              <a:lnSpc>
                <a:spcPct val="90000"/>
              </a:lnSpc>
              <a:spcBef>
                <a:spcPct val="0"/>
              </a:spcBef>
              <a:buNone/>
              <a:defRPr sz="3600" kern="1200">
                <a:solidFill>
                  <a:schemeClr val="tx1"/>
                </a:solidFill>
                <a:latin typeface="+mj-lt"/>
                <a:ea typeface="+mj-ea"/>
                <a:cs typeface="+mj-cs"/>
              </a:defRPr>
            </a:lvl1pPr>
          </a:lstStyle>
          <a:p>
            <a:pPr lvl="0">
              <a:defRPr/>
            </a:pPr>
            <a:r>
              <a:rPr lang="en-US" dirty="0" err="1">
                <a:solidFill>
                  <a:srgbClr val="FFFFFF"/>
                </a:solidFill>
                <a:latin typeface="Montserrat Black" panose="00000A00000000000000" pitchFamily="50" charset="0"/>
              </a:rPr>
              <a:t>EHOG</a:t>
            </a:r>
            <a:endParaRPr lang="en-US" sz="6000" dirty="0">
              <a:solidFill>
                <a:srgbClr val="FFFFFF"/>
              </a:solidFill>
              <a:latin typeface="Montserrat Black" panose="00000A00000000000000" pitchFamily="50" charset="0"/>
            </a:endParaRPr>
          </a:p>
        </p:txBody>
      </p:sp>
      <p:sp>
        <p:nvSpPr>
          <p:cNvPr id="8" name="TextBox 3"/>
          <p:cNvSpPr txBox="1"/>
          <p:nvPr/>
        </p:nvSpPr>
        <p:spPr>
          <a:xfrm>
            <a:off x="928884" y="1605068"/>
            <a:ext cx="5042709" cy="409342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fontAlgn="base">
              <a:buFont typeface="Arial" panose="020B0604020202020204" pitchFamily="34" charset="0"/>
              <a:buChar char="•"/>
            </a:pPr>
            <a:r>
              <a:rPr lang="en-US" sz="2000" dirty="0"/>
              <a:t>The Environmental Health Operational Guidelines (</a:t>
            </a:r>
            <a:r>
              <a:rPr lang="en-US" sz="2000" dirty="0" err="1"/>
              <a:t>EHOG</a:t>
            </a:r>
            <a:r>
              <a:rPr lang="en-US" sz="2000" dirty="0"/>
              <a:t>) is the handbook of an Environmental Health Specialist. </a:t>
            </a:r>
          </a:p>
          <a:p>
            <a:pPr marL="285750" indent="-285750" fontAlgn="base">
              <a:buFont typeface="Arial" panose="020B0604020202020204" pitchFamily="34" charset="0"/>
              <a:buChar char="•"/>
            </a:pPr>
            <a:r>
              <a:rPr lang="en-US" sz="2000" dirty="0"/>
              <a:t>This manual contains practices, processes and procedures for providing the services expected of an Environmental Health Program in Missouri.</a:t>
            </a:r>
          </a:p>
          <a:p>
            <a:pPr marL="285750" indent="-285750" fontAlgn="base">
              <a:buFont typeface="Arial" panose="020B0604020202020204" pitchFamily="34" charset="0"/>
              <a:buChar char="•"/>
            </a:pPr>
            <a:r>
              <a:rPr lang="en-US" sz="2000" dirty="0"/>
              <a:t>Designed to maintain consistency throughout the state by establishing clear standards for operations.</a:t>
            </a:r>
          </a:p>
        </p:txBody>
      </p:sp>
      <p:sp>
        <p:nvSpPr>
          <p:cNvPr id="10" name="Rectangle 9">
            <a:extLst>
              <a:ext uri="{FF2B5EF4-FFF2-40B4-BE49-F238E27FC236}">
                <a16:creationId xmlns:a16="http://schemas.microsoft.com/office/drawing/2014/main" id="{2AD2C537-D605-4AF6-B56A-2CB2EC87E5D1}"/>
              </a:ext>
            </a:extLst>
          </p:cNvPr>
          <p:cNvSpPr/>
          <p:nvPr/>
        </p:nvSpPr>
        <p:spPr>
          <a:xfrm rot="16200000">
            <a:off x="5929508" y="595506"/>
            <a:ext cx="314325" cy="12192000"/>
          </a:xfrm>
          <a:prstGeom prst="rect">
            <a:avLst/>
          </a:prstGeom>
          <a:gradFill flip="none" rotWithShape="1">
            <a:gsLst>
              <a:gs pos="0">
                <a:schemeClr val="accent1"/>
              </a:gs>
              <a:gs pos="100000">
                <a:schemeClr val="accent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dirty="0">
              <a:ln>
                <a:noFill/>
              </a:ln>
              <a:solidFill>
                <a:srgbClr val="012169"/>
              </a:solidFill>
              <a:effectLst/>
              <a:uLnTx/>
              <a:uFillTx/>
              <a:latin typeface="Arial"/>
              <a:ea typeface="+mn-ea"/>
              <a:cs typeface="+mn-cs"/>
            </a:endParaRPr>
          </a:p>
        </p:txBody>
      </p:sp>
    </p:spTree>
    <p:extLst>
      <p:ext uri="{BB962C8B-B14F-4D97-AF65-F5344CB8AC3E}">
        <p14:creationId xmlns:p14="http://schemas.microsoft.com/office/powerpoint/2010/main" val="123911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nvSpPr>
        <p:spPr>
          <a:xfrm>
            <a:off x="938213" y="718336"/>
            <a:ext cx="10315575" cy="886732"/>
          </a:xfrm>
          <a:prstGeom prst="rect">
            <a:avLst/>
          </a:prstGeom>
        </p:spPr>
        <p:txBody>
          <a:bodyPr anchor="ctr"/>
          <a:lstStyle>
            <a:lvl1pPr algn="ctr"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dirty="0" err="1">
                <a:solidFill>
                  <a:srgbClr val="FFFFFF"/>
                </a:solidFill>
                <a:latin typeface="Montserrat Black" panose="00000A00000000000000" pitchFamily="50" charset="0"/>
              </a:rPr>
              <a:t>EHOG</a:t>
            </a:r>
            <a:endParaRPr kumimoji="0" lang="en-US" sz="3600" b="0" i="0" u="none" strike="noStrike" kern="1200" cap="none" spc="0" normalizeH="0" baseline="0" noProof="0" dirty="0">
              <a:ln>
                <a:noFill/>
              </a:ln>
              <a:solidFill>
                <a:srgbClr val="FFFFFF"/>
              </a:solidFill>
              <a:effectLst/>
              <a:uLnTx/>
              <a:uFillTx/>
              <a:latin typeface="Montserrat Black" panose="00000A00000000000000" pitchFamily="50" charset="0"/>
            </a:endParaRPr>
          </a:p>
        </p:txBody>
      </p:sp>
      <p:sp>
        <p:nvSpPr>
          <p:cNvPr id="11" name="TextBox 3"/>
          <p:cNvSpPr txBox="1"/>
          <p:nvPr/>
        </p:nvSpPr>
        <p:spPr>
          <a:xfrm>
            <a:off x="938212" y="1605068"/>
            <a:ext cx="10515599" cy="526297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r>
              <a:rPr lang="en-US" sz="2800" dirty="0"/>
              <a:t>What LPHA Leadership should know about the </a:t>
            </a:r>
            <a:r>
              <a:rPr lang="en-US" sz="2800" dirty="0" err="1"/>
              <a:t>EHOG</a:t>
            </a:r>
            <a:r>
              <a:rPr lang="en-US" sz="2800" dirty="0"/>
              <a:t>.</a:t>
            </a:r>
          </a:p>
          <a:p>
            <a:pPr marL="742950" lvl="1" indent="-285750" fontAlgn="base">
              <a:buFont typeface="Arial" panose="020B0604020202020204" pitchFamily="34" charset="0"/>
              <a:buChar char="•"/>
            </a:pPr>
            <a:r>
              <a:rPr lang="en-US" sz="2800" dirty="0"/>
              <a:t>The State Investment in Local Public Health Services references DHSS standards by which the LPHA will provide these services. </a:t>
            </a:r>
          </a:p>
          <a:p>
            <a:pPr marL="742950" lvl="1" indent="-285750" fontAlgn="base">
              <a:buFont typeface="Arial" panose="020B0604020202020204" pitchFamily="34" charset="0"/>
              <a:buChar char="•"/>
            </a:pPr>
            <a:r>
              <a:rPr lang="en-US" sz="2800" dirty="0"/>
              <a:t>The </a:t>
            </a:r>
            <a:r>
              <a:rPr lang="en-US" sz="2800" dirty="0" err="1"/>
              <a:t>EHOG</a:t>
            </a:r>
            <a:r>
              <a:rPr lang="en-US" sz="2800" dirty="0"/>
              <a:t> is that standard for Environmental Health Programs. </a:t>
            </a:r>
          </a:p>
          <a:p>
            <a:pPr marL="742950" lvl="1" indent="-285750" fontAlgn="base">
              <a:buFont typeface="Arial" panose="020B0604020202020204" pitchFamily="34" charset="0"/>
              <a:buChar char="•"/>
            </a:pPr>
            <a:r>
              <a:rPr lang="en-US" sz="2800" dirty="0"/>
              <a:t>The EHOG outlines the services an LPHA will provide. </a:t>
            </a:r>
          </a:p>
          <a:p>
            <a:pPr marL="742950" lvl="1" indent="-285750" fontAlgn="base">
              <a:buFont typeface="Arial" panose="020B0604020202020204" pitchFamily="34" charset="0"/>
              <a:buChar char="•"/>
            </a:pPr>
            <a:r>
              <a:rPr lang="en-US" sz="2800" dirty="0"/>
              <a:t>By agreeing to the State Investment for Local Public Health Services, you are also agreeing to perform all the tasks within the EHOG in accordance with the standards.   </a:t>
            </a:r>
          </a:p>
          <a:p>
            <a:pPr marL="742950" lvl="1" indent="-285750" fontAlgn="base">
              <a:buFont typeface="Arial" panose="020B0604020202020204" pitchFamily="34" charset="0"/>
              <a:buChar char="•"/>
            </a:pPr>
            <a:endParaRPr lang="en-US" sz="2800" dirty="0"/>
          </a:p>
        </p:txBody>
      </p:sp>
      <p:sp>
        <p:nvSpPr>
          <p:cNvPr id="4" name="Rectangle 3">
            <a:extLst>
              <a:ext uri="{FF2B5EF4-FFF2-40B4-BE49-F238E27FC236}">
                <a16:creationId xmlns:a16="http://schemas.microsoft.com/office/drawing/2014/main" id="{2AD2C537-D605-4AF6-B56A-2CB2EC87E5D1}"/>
              </a:ext>
            </a:extLst>
          </p:cNvPr>
          <p:cNvSpPr/>
          <p:nvPr/>
        </p:nvSpPr>
        <p:spPr>
          <a:xfrm rot="16200000">
            <a:off x="5938837" y="604837"/>
            <a:ext cx="314325" cy="12192000"/>
          </a:xfrm>
          <a:prstGeom prst="rect">
            <a:avLst/>
          </a:prstGeom>
          <a:gradFill flip="none" rotWithShape="1">
            <a:gsLst>
              <a:gs pos="0">
                <a:schemeClr val="accent1"/>
              </a:gs>
              <a:gs pos="100000">
                <a:schemeClr val="accent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dirty="0">
              <a:ln>
                <a:noFill/>
              </a:ln>
              <a:solidFill>
                <a:srgbClr val="012169"/>
              </a:solidFill>
              <a:effectLst/>
              <a:uLnTx/>
              <a:uFillTx/>
              <a:latin typeface="Arial"/>
              <a:ea typeface="+mn-ea"/>
              <a:cs typeface="+mn-cs"/>
            </a:endParaRPr>
          </a:p>
        </p:txBody>
      </p:sp>
    </p:spTree>
    <p:extLst>
      <p:ext uri="{BB962C8B-B14F-4D97-AF65-F5344CB8AC3E}">
        <p14:creationId xmlns:p14="http://schemas.microsoft.com/office/powerpoint/2010/main" val="2104636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nvSpPr>
        <p:spPr>
          <a:xfrm>
            <a:off x="938213" y="718336"/>
            <a:ext cx="10315575" cy="886732"/>
          </a:xfrm>
          <a:prstGeom prst="rect">
            <a:avLst/>
          </a:prstGeom>
        </p:spPr>
        <p:txBody>
          <a:bodyPr anchor="ctr"/>
          <a:lstStyle>
            <a:lvl1pPr algn="ctr"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dirty="0" err="1">
                <a:solidFill>
                  <a:srgbClr val="FFFFFF"/>
                </a:solidFill>
                <a:latin typeface="Montserrat Black" panose="00000A00000000000000" pitchFamily="50" charset="0"/>
              </a:rPr>
              <a:t>EHOG</a:t>
            </a:r>
            <a:endParaRPr kumimoji="0" lang="en-US" sz="3600" b="0" i="0" u="none" strike="noStrike" kern="1200" cap="none" spc="0" normalizeH="0" baseline="0" noProof="0" dirty="0">
              <a:ln>
                <a:noFill/>
              </a:ln>
              <a:solidFill>
                <a:srgbClr val="FFFFFF"/>
              </a:solidFill>
              <a:effectLst/>
              <a:uLnTx/>
              <a:uFillTx/>
              <a:latin typeface="Montserrat Black" panose="00000A00000000000000" pitchFamily="50" charset="0"/>
            </a:endParaRPr>
          </a:p>
        </p:txBody>
      </p:sp>
      <p:sp>
        <p:nvSpPr>
          <p:cNvPr id="11" name="TextBox 3"/>
          <p:cNvSpPr txBox="1"/>
          <p:nvPr/>
        </p:nvSpPr>
        <p:spPr>
          <a:xfrm>
            <a:off x="938212" y="1605068"/>
            <a:ext cx="10515599" cy="526297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r>
              <a:rPr lang="en-US" sz="2800" dirty="0"/>
              <a:t>What services does the </a:t>
            </a:r>
            <a:r>
              <a:rPr lang="en-US" sz="2800" dirty="0" err="1"/>
              <a:t>EHOG</a:t>
            </a:r>
            <a:r>
              <a:rPr lang="en-US" sz="2800" dirty="0"/>
              <a:t> cover? </a:t>
            </a:r>
          </a:p>
          <a:p>
            <a:pPr marL="742950" lvl="1" indent="-285750" fontAlgn="base">
              <a:buFont typeface="Arial" panose="020B0604020202020204" pitchFamily="34" charset="0"/>
              <a:buChar char="•"/>
            </a:pPr>
            <a:r>
              <a:rPr lang="en-US" sz="2800" dirty="0"/>
              <a:t>Food Safety</a:t>
            </a:r>
          </a:p>
          <a:p>
            <a:pPr marL="1200150" lvl="2" indent="-285750" fontAlgn="base">
              <a:buFont typeface="Arial" panose="020B0604020202020204" pitchFamily="34" charset="0"/>
              <a:buChar char="•"/>
            </a:pPr>
            <a:r>
              <a:rPr lang="en-US" sz="2800" dirty="0"/>
              <a:t>Summer Food/At Risk Inspection done under PA </a:t>
            </a:r>
          </a:p>
          <a:p>
            <a:pPr marL="742950" lvl="1" indent="-285750" fontAlgn="base">
              <a:buFont typeface="Arial" panose="020B0604020202020204" pitchFamily="34" charset="0"/>
              <a:buChar char="•"/>
            </a:pPr>
            <a:r>
              <a:rPr lang="en-US" sz="2800" dirty="0"/>
              <a:t>Lodging, Safety and Sanitation</a:t>
            </a:r>
          </a:p>
          <a:p>
            <a:pPr marL="742950" lvl="1" indent="-285750" fontAlgn="base">
              <a:buFont typeface="Arial" panose="020B0604020202020204" pitchFamily="34" charset="0"/>
              <a:buChar char="•"/>
            </a:pPr>
            <a:r>
              <a:rPr lang="en-US" sz="2800" dirty="0"/>
              <a:t>Emergency Response</a:t>
            </a:r>
          </a:p>
          <a:p>
            <a:pPr marL="742950" lvl="1" indent="-285750" fontAlgn="base">
              <a:buFont typeface="Arial" panose="020B0604020202020204" pitchFamily="34" charset="0"/>
              <a:buChar char="•"/>
            </a:pPr>
            <a:r>
              <a:rPr lang="en-US" sz="2800" dirty="0"/>
              <a:t>Onsite Wastewater Treatment</a:t>
            </a:r>
          </a:p>
          <a:p>
            <a:pPr marL="1200150" lvl="2" indent="-285750" fontAlgn="base">
              <a:buFont typeface="Arial" panose="020B0604020202020204" pitchFamily="34" charset="0"/>
              <a:buChar char="•"/>
            </a:pPr>
            <a:r>
              <a:rPr lang="en-US" sz="2800" dirty="0"/>
              <a:t>Permitting done under PA</a:t>
            </a:r>
          </a:p>
          <a:p>
            <a:pPr marL="742950" lvl="1" indent="-285750" fontAlgn="base">
              <a:buFont typeface="Arial" panose="020B0604020202020204" pitchFamily="34" charset="0"/>
              <a:buChar char="•"/>
            </a:pPr>
            <a:r>
              <a:rPr lang="en-US" sz="2800" dirty="0"/>
              <a:t>Environmental Childcare</a:t>
            </a:r>
          </a:p>
          <a:p>
            <a:pPr marL="1200150" lvl="2" indent="-285750" fontAlgn="base">
              <a:buFont typeface="Arial" panose="020B0604020202020204" pitchFamily="34" charset="0"/>
              <a:buChar char="•"/>
            </a:pPr>
            <a:r>
              <a:rPr lang="en-US" sz="2800" dirty="0"/>
              <a:t>Sanitation Inspections done under PA </a:t>
            </a:r>
          </a:p>
          <a:p>
            <a:pPr marL="742950" lvl="1" indent="-285750" fontAlgn="base">
              <a:buFont typeface="Arial" panose="020B0604020202020204" pitchFamily="34" charset="0"/>
              <a:buChar char="•"/>
            </a:pPr>
            <a:r>
              <a:rPr lang="en-US" sz="2800" dirty="0"/>
              <a:t>Drinking Water</a:t>
            </a:r>
          </a:p>
          <a:p>
            <a:pPr marL="742950" lvl="1" indent="-285750" fontAlgn="base">
              <a:buFont typeface="Arial" panose="020B0604020202020204" pitchFamily="34" charset="0"/>
              <a:buChar char="•"/>
            </a:pPr>
            <a:r>
              <a:rPr lang="en-US" sz="2800" dirty="0"/>
              <a:t>General Environmental Health    </a:t>
            </a:r>
          </a:p>
          <a:p>
            <a:pPr marL="742950" lvl="1" indent="-285750" fontAlgn="base">
              <a:buFont typeface="Arial" panose="020B0604020202020204" pitchFamily="34" charset="0"/>
              <a:buChar char="•"/>
            </a:pPr>
            <a:endParaRPr lang="en-US" sz="2800" dirty="0"/>
          </a:p>
        </p:txBody>
      </p:sp>
      <p:sp>
        <p:nvSpPr>
          <p:cNvPr id="4" name="Rectangle 3">
            <a:extLst>
              <a:ext uri="{FF2B5EF4-FFF2-40B4-BE49-F238E27FC236}">
                <a16:creationId xmlns:a16="http://schemas.microsoft.com/office/drawing/2014/main" id="{2AD2C537-D605-4AF6-B56A-2CB2EC87E5D1}"/>
              </a:ext>
            </a:extLst>
          </p:cNvPr>
          <p:cNvSpPr/>
          <p:nvPr/>
        </p:nvSpPr>
        <p:spPr>
          <a:xfrm rot="16200000">
            <a:off x="5938837" y="604837"/>
            <a:ext cx="314325" cy="12192000"/>
          </a:xfrm>
          <a:prstGeom prst="rect">
            <a:avLst/>
          </a:prstGeom>
          <a:gradFill flip="none" rotWithShape="1">
            <a:gsLst>
              <a:gs pos="0">
                <a:schemeClr val="accent1"/>
              </a:gs>
              <a:gs pos="100000">
                <a:schemeClr val="accent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dirty="0">
              <a:ln>
                <a:noFill/>
              </a:ln>
              <a:solidFill>
                <a:srgbClr val="012169"/>
              </a:solidFill>
              <a:effectLst/>
              <a:uLnTx/>
              <a:uFillTx/>
              <a:latin typeface="Arial"/>
              <a:ea typeface="+mn-ea"/>
              <a:cs typeface="+mn-cs"/>
            </a:endParaRPr>
          </a:p>
        </p:txBody>
      </p:sp>
    </p:spTree>
    <p:extLst>
      <p:ext uri="{BB962C8B-B14F-4D97-AF65-F5344CB8AC3E}">
        <p14:creationId xmlns:p14="http://schemas.microsoft.com/office/powerpoint/2010/main" val="3870918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AC92D47-8DC7-A2B3-B63F-A0F746AD85C5}"/>
              </a:ext>
            </a:extLst>
          </p:cNvPr>
          <p:cNvSpPr txBox="1"/>
          <p:nvPr/>
        </p:nvSpPr>
        <p:spPr>
          <a:xfrm>
            <a:off x="1214204" y="704538"/>
            <a:ext cx="9518754" cy="646331"/>
          </a:xfrm>
          <a:prstGeom prst="rect">
            <a:avLst/>
          </a:prstGeom>
          <a:noFill/>
        </p:spPr>
        <p:txBody>
          <a:bodyPr wrap="square" rtlCol="0">
            <a:spAutoFit/>
          </a:bodyPr>
          <a:lstStyle/>
          <a:p>
            <a:pPr algn="ctr"/>
            <a:r>
              <a:rPr lang="en-US" sz="3600" dirty="0" err="1">
                <a:latin typeface="Montserrat Black" panose="00000A00000000000000" pitchFamily="2" charset="0"/>
              </a:rPr>
              <a:t>EHOG</a:t>
            </a:r>
            <a:r>
              <a:rPr lang="en-US" sz="3600" dirty="0">
                <a:latin typeface="Montserrat Black" panose="00000A00000000000000" pitchFamily="2" charset="0"/>
              </a:rPr>
              <a:t> </a:t>
            </a:r>
          </a:p>
        </p:txBody>
      </p:sp>
      <p:sp>
        <p:nvSpPr>
          <p:cNvPr id="3" name="TextBox 2">
            <a:extLst>
              <a:ext uri="{FF2B5EF4-FFF2-40B4-BE49-F238E27FC236}">
                <a16:creationId xmlns:a16="http://schemas.microsoft.com/office/drawing/2014/main" id="{E58C405B-86FA-9205-5B75-3EEC179AA501}"/>
              </a:ext>
            </a:extLst>
          </p:cNvPr>
          <p:cNvSpPr txBox="1"/>
          <p:nvPr/>
        </p:nvSpPr>
        <p:spPr>
          <a:xfrm>
            <a:off x="1214204" y="1768839"/>
            <a:ext cx="10133350" cy="5109091"/>
          </a:xfrm>
          <a:prstGeom prst="rect">
            <a:avLst/>
          </a:prstGeom>
          <a:noFill/>
        </p:spPr>
        <p:txBody>
          <a:bodyPr wrap="square" rtlCol="0">
            <a:spAutoFit/>
          </a:bodyPr>
          <a:lstStyle/>
          <a:p>
            <a:pPr marL="457200" indent="-457200">
              <a:buFont typeface="Arial" panose="020B0604020202020204" pitchFamily="34" charset="0"/>
              <a:buChar char="•"/>
            </a:pPr>
            <a:r>
              <a:rPr lang="en-US" sz="2800" dirty="0"/>
              <a:t>Missouri Public Health Authority Toolkit was developed by the Missouri Center for Public Health Excellence (MOCHPE).   </a:t>
            </a:r>
          </a:p>
          <a:p>
            <a:pPr marL="457200" indent="-457200">
              <a:buFont typeface="Arial" panose="020B0604020202020204" pitchFamily="34" charset="0"/>
              <a:buChar char="•"/>
            </a:pPr>
            <a:r>
              <a:rPr lang="en-US" sz="2800" dirty="0"/>
              <a:t>This document is a great resource for LPHAs as it identifies the LPHA authority for several public health functions including food sanitation, childcare and emergency response. </a:t>
            </a:r>
          </a:p>
          <a:p>
            <a:pPr marL="457200" indent="-457200">
              <a:buFont typeface="Arial" panose="020B0604020202020204" pitchFamily="34" charset="0"/>
              <a:buChar char="•"/>
            </a:pPr>
            <a:r>
              <a:rPr lang="en-US" sz="2800" dirty="0"/>
              <a:t>The toolkit can be found at the link below or on the </a:t>
            </a:r>
            <a:r>
              <a:rPr lang="en-US" sz="2800" dirty="0" err="1"/>
              <a:t>MOCHPE</a:t>
            </a:r>
            <a:r>
              <a:rPr lang="en-US" sz="2800" dirty="0"/>
              <a:t> website.</a:t>
            </a:r>
          </a:p>
          <a:p>
            <a:endParaRPr lang="en-US" sz="2800" dirty="0"/>
          </a:p>
          <a:p>
            <a:r>
              <a:rPr lang="en-US" sz="1800" u="sng" dirty="0">
                <a:solidFill>
                  <a:srgbClr val="467886"/>
                </a:solidFill>
                <a:effectLst/>
                <a:latin typeface="Aptos" panose="020B0004020202020204" pitchFamily="34" charset="0"/>
                <a:ea typeface="Calibri" panose="020F0502020204030204" pitchFamily="34" charset="0"/>
                <a:cs typeface="Calibri" panose="020F0502020204030204" pitchFamily="34" charset="0"/>
                <a:hlinkClick r:id="rId2"/>
              </a:rPr>
              <a:t>Missouri Public Health Authority Toolkit</a:t>
            </a:r>
            <a:r>
              <a:rPr lang="en-US" sz="1800" u="sng" dirty="0">
                <a:solidFill>
                  <a:srgbClr val="467886"/>
                </a:solidFill>
                <a:effectLst/>
                <a:latin typeface="Aptos" panose="020B0004020202020204" pitchFamily="34" charset="0"/>
                <a:ea typeface="Calibri" panose="020F0502020204030204" pitchFamily="34" charset="0"/>
                <a:cs typeface="Calibri" panose="020F0502020204030204" pitchFamily="34" charset="0"/>
              </a:rPr>
              <a:t>  </a:t>
            </a:r>
            <a:endParaRPr lang="en-US" sz="2800" u="sng" dirty="0">
              <a:solidFill>
                <a:srgbClr val="467886"/>
              </a:solidFill>
              <a:latin typeface="Aptos" panose="020B0004020202020204" pitchFamily="34" charset="0"/>
              <a:cs typeface="Calibri" panose="020F0502020204030204" pitchFamily="34" charset="0"/>
            </a:endParaRPr>
          </a:p>
          <a:p>
            <a:endParaRPr lang="en-US" sz="2800" dirty="0"/>
          </a:p>
        </p:txBody>
      </p:sp>
    </p:spTree>
    <p:extLst>
      <p:ext uri="{BB962C8B-B14F-4D97-AF65-F5344CB8AC3E}">
        <p14:creationId xmlns:p14="http://schemas.microsoft.com/office/powerpoint/2010/main" val="2033492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nvSpPr>
        <p:spPr>
          <a:xfrm>
            <a:off x="938213" y="718336"/>
            <a:ext cx="10315575" cy="886732"/>
          </a:xfrm>
          <a:prstGeom prst="rect">
            <a:avLst/>
          </a:prstGeom>
        </p:spPr>
        <p:txBody>
          <a:bodyPr anchor="ctr"/>
          <a:lstStyle>
            <a:lvl1pPr algn="ctr" defTabSz="914400" rtl="0" eaLnBrk="1" latinLnBrk="0" hangingPunct="1">
              <a:lnSpc>
                <a:spcPct val="90000"/>
              </a:lnSpc>
              <a:spcBef>
                <a:spcPct val="0"/>
              </a:spcBef>
              <a:buNone/>
              <a:defRPr sz="3600" kern="1200">
                <a:solidFill>
                  <a:schemeClr val="tx1"/>
                </a:solidFill>
                <a:latin typeface="+mj-lt"/>
                <a:ea typeface="+mj-ea"/>
                <a:cs typeface="+mj-cs"/>
              </a:defRPr>
            </a:lvl1pPr>
          </a:lstStyle>
          <a:p>
            <a:pPr lvl="0">
              <a:defRPr/>
            </a:pPr>
            <a:r>
              <a:rPr lang="en-US" dirty="0">
                <a:solidFill>
                  <a:srgbClr val="FFFFFF"/>
                </a:solidFill>
                <a:latin typeface="Montserrat Black" panose="00000A00000000000000" pitchFamily="50" charset="0"/>
              </a:rPr>
              <a:t>EH-LEAP</a:t>
            </a:r>
            <a:endParaRPr lang="en-US" sz="6000" dirty="0">
              <a:solidFill>
                <a:srgbClr val="FFFFFF"/>
              </a:solidFill>
              <a:latin typeface="Montserrat Black" panose="00000A00000000000000" pitchFamily="50" charset="0"/>
            </a:endParaRPr>
          </a:p>
        </p:txBody>
      </p:sp>
      <p:sp>
        <p:nvSpPr>
          <p:cNvPr id="11" name="TextBox 3"/>
          <p:cNvSpPr txBox="1"/>
          <p:nvPr/>
        </p:nvSpPr>
        <p:spPr>
          <a:xfrm>
            <a:off x="938213" y="1605068"/>
            <a:ext cx="5042709" cy="41242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fontAlgn="base">
              <a:buFont typeface="Arial" panose="020B0604020202020204" pitchFamily="34" charset="0"/>
              <a:buChar char="•"/>
            </a:pPr>
            <a:r>
              <a:rPr lang="en-US" sz="2200" dirty="0"/>
              <a:t>The Environmental Health – Local Evaluation and Assessment Program was developed to review the current state of Environmental Health Operations in Missouri.</a:t>
            </a:r>
          </a:p>
          <a:p>
            <a:pPr marL="285750" indent="-285750" fontAlgn="base">
              <a:buFont typeface="Arial" panose="020B0604020202020204" pitchFamily="34" charset="0"/>
              <a:buChar char="•"/>
            </a:pPr>
            <a:r>
              <a:rPr lang="en-US" sz="2200" dirty="0"/>
              <a:t>EH-LEAP is a 2-step process that involves a self-assessment done by each LPHA followed by an in-person evaluation done by a 3</a:t>
            </a:r>
            <a:r>
              <a:rPr lang="en-US" sz="2200" baseline="30000" dirty="0"/>
              <a:t>rd</a:t>
            </a:r>
            <a:r>
              <a:rPr lang="en-US" sz="2200" dirty="0"/>
              <a:t> party evaluator.  </a:t>
            </a:r>
          </a:p>
          <a:p>
            <a:pPr marL="285750" indent="-285750" fontAlgn="base">
              <a:buFont typeface="Arial" panose="020B0604020202020204" pitchFamily="34" charset="0"/>
              <a:buChar char="•"/>
            </a:pPr>
            <a:endParaRPr lang="en-US" sz="2000" dirty="0"/>
          </a:p>
        </p:txBody>
      </p:sp>
      <p:sp>
        <p:nvSpPr>
          <p:cNvPr id="4" name="Rectangle 3">
            <a:extLst>
              <a:ext uri="{FF2B5EF4-FFF2-40B4-BE49-F238E27FC236}">
                <a16:creationId xmlns:a16="http://schemas.microsoft.com/office/drawing/2014/main" id="{2AD2C537-D605-4AF6-B56A-2CB2EC87E5D1}"/>
              </a:ext>
            </a:extLst>
          </p:cNvPr>
          <p:cNvSpPr/>
          <p:nvPr/>
        </p:nvSpPr>
        <p:spPr>
          <a:xfrm rot="16200000">
            <a:off x="5938837" y="604837"/>
            <a:ext cx="314325" cy="12192000"/>
          </a:xfrm>
          <a:prstGeom prst="rect">
            <a:avLst/>
          </a:prstGeom>
          <a:gradFill flip="none" rotWithShape="1">
            <a:gsLst>
              <a:gs pos="0">
                <a:schemeClr val="accent1"/>
              </a:gs>
              <a:gs pos="100000">
                <a:schemeClr val="accent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dirty="0">
              <a:ln>
                <a:noFill/>
              </a:ln>
              <a:solidFill>
                <a:srgbClr val="012169"/>
              </a:solidFill>
              <a:effectLst/>
              <a:uLnTx/>
              <a:uFillTx/>
              <a:latin typeface="Arial"/>
              <a:ea typeface="+mn-ea"/>
              <a:cs typeface="+mn-cs"/>
            </a:endParaRPr>
          </a:p>
        </p:txBody>
      </p:sp>
      <p:sp>
        <p:nvSpPr>
          <p:cNvPr id="5" name="TextBox 3"/>
          <p:cNvSpPr txBox="1"/>
          <p:nvPr/>
        </p:nvSpPr>
        <p:spPr>
          <a:xfrm>
            <a:off x="6326157" y="1605068"/>
            <a:ext cx="5042709" cy="38164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fontAlgn="base">
              <a:buFont typeface="Arial" panose="020B0604020202020204" pitchFamily="34" charset="0"/>
              <a:buChar char="•"/>
            </a:pPr>
            <a:r>
              <a:rPr lang="en-US" sz="2200" dirty="0"/>
              <a:t>The self-assessment is designed to capture much needed data about the LPHAs, with a focus on environmental health program (EHP) statistics. </a:t>
            </a:r>
          </a:p>
          <a:p>
            <a:pPr marL="285750" indent="-285750" fontAlgn="base">
              <a:buFont typeface="Arial" panose="020B0604020202020204" pitchFamily="34" charset="0"/>
              <a:buChar char="•"/>
            </a:pPr>
            <a:r>
              <a:rPr lang="en-US" sz="2200" dirty="0"/>
              <a:t>The assessment compares the LPHAs’ Environmental Health Program Operations to the standards contained in the Environmental Health Operational Guidelines.</a:t>
            </a:r>
          </a:p>
        </p:txBody>
      </p:sp>
    </p:spTree>
    <p:extLst>
      <p:ext uri="{BB962C8B-B14F-4D97-AF65-F5344CB8AC3E}">
        <p14:creationId xmlns:p14="http://schemas.microsoft.com/office/powerpoint/2010/main" val="2865837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nvSpPr>
        <p:spPr>
          <a:xfrm>
            <a:off x="938213" y="718336"/>
            <a:ext cx="10315575" cy="886732"/>
          </a:xfrm>
          <a:prstGeom prst="rect">
            <a:avLst/>
          </a:prstGeom>
        </p:spPr>
        <p:txBody>
          <a:bodyPr anchor="ctr"/>
          <a:lstStyle>
            <a:lvl1pPr algn="ctr"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dirty="0">
                <a:solidFill>
                  <a:srgbClr val="FFFFFF"/>
                </a:solidFill>
                <a:latin typeface="Montserrat Black" panose="00000A00000000000000" pitchFamily="50" charset="0"/>
              </a:rPr>
              <a:t>EH-LEAP</a:t>
            </a:r>
            <a:endParaRPr kumimoji="0" lang="en-US" sz="3600" b="0" i="0" u="none" strike="noStrike" kern="1200" cap="none" spc="0" normalizeH="0" baseline="0" noProof="0" dirty="0">
              <a:ln>
                <a:noFill/>
              </a:ln>
              <a:solidFill>
                <a:srgbClr val="FFFFFF"/>
              </a:solidFill>
              <a:effectLst/>
              <a:uLnTx/>
              <a:uFillTx/>
              <a:latin typeface="Montserrat Black" panose="00000A00000000000000" pitchFamily="50" charset="0"/>
            </a:endParaRPr>
          </a:p>
        </p:txBody>
      </p:sp>
      <p:sp>
        <p:nvSpPr>
          <p:cNvPr id="11" name="TextBox 3"/>
          <p:cNvSpPr txBox="1"/>
          <p:nvPr/>
        </p:nvSpPr>
        <p:spPr>
          <a:xfrm>
            <a:off x="795337" y="1605068"/>
            <a:ext cx="10996613" cy="440120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fontAlgn="base">
              <a:buFont typeface="Arial" panose="020B0604020202020204" pitchFamily="34" charset="0"/>
              <a:buChar char="•"/>
            </a:pPr>
            <a:r>
              <a:rPr lang="en-US" sz="2800" dirty="0"/>
              <a:t>What does an LPHA get from EH-LEAP.</a:t>
            </a:r>
          </a:p>
          <a:p>
            <a:pPr marL="742950" lvl="1" indent="-285750" fontAlgn="base">
              <a:buFont typeface="Arial" panose="020B0604020202020204" pitchFamily="34" charset="0"/>
              <a:buChar char="•"/>
            </a:pPr>
            <a:r>
              <a:rPr lang="en-US" sz="2800" dirty="0"/>
              <a:t>Every LPHA will receive a SWOT Analysis of its Environmental Health Program (</a:t>
            </a:r>
            <a:r>
              <a:rPr lang="en-US" sz="2800" dirty="0" err="1"/>
              <a:t>EHP</a:t>
            </a:r>
            <a:r>
              <a:rPr lang="en-US" sz="2800" dirty="0"/>
              <a:t>).  </a:t>
            </a:r>
          </a:p>
          <a:p>
            <a:pPr marL="742950" lvl="1" indent="-285750" fontAlgn="base">
              <a:buFont typeface="Arial" panose="020B0604020202020204" pitchFamily="34" charset="0"/>
              <a:buChar char="•"/>
            </a:pPr>
            <a:r>
              <a:rPr lang="en-US" sz="2800" dirty="0"/>
              <a:t>The analysis will show the Strengths, Weaknesses, Opportunities and Threats/Challenges  for the agency.</a:t>
            </a:r>
          </a:p>
          <a:p>
            <a:pPr marL="742950" lvl="1" indent="-285750" fontAlgn="base">
              <a:buFont typeface="Arial" panose="020B0604020202020204" pitchFamily="34" charset="0"/>
              <a:buChar char="•"/>
            </a:pPr>
            <a:r>
              <a:rPr lang="en-US" sz="2800" dirty="0"/>
              <a:t>The SWOT is based on the data from the self- assessment and results of the evaluation. </a:t>
            </a:r>
          </a:p>
          <a:p>
            <a:pPr marL="742950" lvl="1" indent="-285750" fontAlgn="base">
              <a:buFont typeface="Arial" panose="020B0604020202020204" pitchFamily="34" charset="0"/>
              <a:buChar char="•"/>
            </a:pPr>
            <a:r>
              <a:rPr lang="en-US" sz="2800" dirty="0"/>
              <a:t>The SWOT is intended to be a tool for the agency to assist in providing direction for the future of the </a:t>
            </a:r>
            <a:r>
              <a:rPr lang="en-US" sz="2800" dirty="0" err="1"/>
              <a:t>EHP</a:t>
            </a:r>
            <a:r>
              <a:rPr lang="en-US" sz="2800" dirty="0"/>
              <a:t>. </a:t>
            </a:r>
          </a:p>
          <a:p>
            <a:pPr marL="742950" lvl="1" indent="-285750" fontAlgn="base">
              <a:buFont typeface="Arial" panose="020B0604020202020204" pitchFamily="34" charset="0"/>
              <a:buChar char="•"/>
            </a:pPr>
            <a:endParaRPr lang="en-US" sz="2800" dirty="0"/>
          </a:p>
        </p:txBody>
      </p:sp>
      <p:sp>
        <p:nvSpPr>
          <p:cNvPr id="4" name="Rectangle 3">
            <a:extLst>
              <a:ext uri="{FF2B5EF4-FFF2-40B4-BE49-F238E27FC236}">
                <a16:creationId xmlns:a16="http://schemas.microsoft.com/office/drawing/2014/main" id="{2AD2C537-D605-4AF6-B56A-2CB2EC87E5D1}"/>
              </a:ext>
            </a:extLst>
          </p:cNvPr>
          <p:cNvSpPr/>
          <p:nvPr/>
        </p:nvSpPr>
        <p:spPr>
          <a:xfrm rot="16200000">
            <a:off x="5938837" y="604837"/>
            <a:ext cx="314325" cy="12192000"/>
          </a:xfrm>
          <a:prstGeom prst="rect">
            <a:avLst/>
          </a:prstGeom>
          <a:gradFill flip="none" rotWithShape="1">
            <a:gsLst>
              <a:gs pos="0">
                <a:schemeClr val="accent1"/>
              </a:gs>
              <a:gs pos="100000">
                <a:schemeClr val="accent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dirty="0">
              <a:ln>
                <a:noFill/>
              </a:ln>
              <a:solidFill>
                <a:srgbClr val="012169"/>
              </a:solidFill>
              <a:effectLst/>
              <a:uLnTx/>
              <a:uFillTx/>
              <a:latin typeface="Arial"/>
              <a:ea typeface="+mn-ea"/>
              <a:cs typeface="+mn-cs"/>
            </a:endParaRPr>
          </a:p>
        </p:txBody>
      </p:sp>
    </p:spTree>
    <p:extLst>
      <p:ext uri="{BB962C8B-B14F-4D97-AF65-F5344CB8AC3E}">
        <p14:creationId xmlns:p14="http://schemas.microsoft.com/office/powerpoint/2010/main" val="1464139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nvSpPr>
        <p:spPr>
          <a:xfrm>
            <a:off x="938213" y="718336"/>
            <a:ext cx="10315575" cy="886732"/>
          </a:xfrm>
          <a:prstGeom prst="rect">
            <a:avLst/>
          </a:prstGeom>
        </p:spPr>
        <p:txBody>
          <a:bodyPr anchor="ctr"/>
          <a:lstStyle>
            <a:lvl1pPr algn="ctr" defTabSz="914400" rtl="0" eaLnBrk="1" latinLnBrk="0" hangingPunct="1">
              <a:lnSpc>
                <a:spcPct val="90000"/>
              </a:lnSpc>
              <a:spcBef>
                <a:spcPct val="0"/>
              </a:spcBef>
              <a:buNone/>
              <a:defRPr sz="36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dirty="0">
                <a:solidFill>
                  <a:srgbClr val="FFFFFF"/>
                </a:solidFill>
                <a:latin typeface="Montserrat Black" panose="00000A00000000000000" pitchFamily="50" charset="0"/>
              </a:rPr>
              <a:t>EH-LEAP</a:t>
            </a:r>
            <a:endParaRPr kumimoji="0" lang="en-US" sz="3600" b="0" i="0" u="none" strike="noStrike" kern="1200" cap="none" spc="0" normalizeH="0" baseline="0" noProof="0" dirty="0">
              <a:ln>
                <a:noFill/>
              </a:ln>
              <a:solidFill>
                <a:srgbClr val="FFFFFF"/>
              </a:solidFill>
              <a:effectLst/>
              <a:uLnTx/>
              <a:uFillTx/>
              <a:latin typeface="Montserrat Black" panose="00000A00000000000000" pitchFamily="50" charset="0"/>
            </a:endParaRPr>
          </a:p>
        </p:txBody>
      </p:sp>
      <p:sp>
        <p:nvSpPr>
          <p:cNvPr id="11" name="TextBox 3"/>
          <p:cNvSpPr txBox="1"/>
          <p:nvPr/>
        </p:nvSpPr>
        <p:spPr>
          <a:xfrm>
            <a:off x="1912142" y="2109893"/>
            <a:ext cx="8367713" cy="181588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fontAlgn="base">
              <a:buFont typeface="Arial" panose="020B0604020202020204" pitchFamily="34" charset="0"/>
              <a:buChar char="•"/>
            </a:pPr>
            <a:r>
              <a:rPr lang="en-US" sz="2800" dirty="0"/>
              <a:t>The next seven slides contain the statewide statistics from the data collected from the EH-LEAP self-assessment questions. </a:t>
            </a:r>
          </a:p>
          <a:p>
            <a:pPr marL="742950" lvl="1" indent="-285750" fontAlgn="base">
              <a:buFont typeface="Arial" panose="020B0604020202020204" pitchFamily="34" charset="0"/>
              <a:buChar char="•"/>
            </a:pPr>
            <a:endParaRPr lang="en-US" sz="2800" dirty="0"/>
          </a:p>
        </p:txBody>
      </p:sp>
      <p:sp>
        <p:nvSpPr>
          <p:cNvPr id="4" name="Rectangle 3">
            <a:extLst>
              <a:ext uri="{FF2B5EF4-FFF2-40B4-BE49-F238E27FC236}">
                <a16:creationId xmlns:a16="http://schemas.microsoft.com/office/drawing/2014/main" id="{2AD2C537-D605-4AF6-B56A-2CB2EC87E5D1}"/>
              </a:ext>
            </a:extLst>
          </p:cNvPr>
          <p:cNvSpPr/>
          <p:nvPr/>
        </p:nvSpPr>
        <p:spPr>
          <a:xfrm rot="16200000">
            <a:off x="5938837" y="604837"/>
            <a:ext cx="314325" cy="12192000"/>
          </a:xfrm>
          <a:prstGeom prst="rect">
            <a:avLst/>
          </a:prstGeom>
          <a:gradFill flip="none" rotWithShape="1">
            <a:gsLst>
              <a:gs pos="0">
                <a:schemeClr val="accent1"/>
              </a:gs>
              <a:gs pos="100000">
                <a:schemeClr val="accent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MY" sz="1800" b="0" i="0" u="none" strike="noStrike" kern="1200" cap="none" spc="0" normalizeH="0" baseline="0" noProof="0" dirty="0">
              <a:ln>
                <a:noFill/>
              </a:ln>
              <a:solidFill>
                <a:srgbClr val="012169"/>
              </a:solidFill>
              <a:effectLst/>
              <a:uLnTx/>
              <a:uFillTx/>
              <a:latin typeface="Arial"/>
              <a:ea typeface="+mn-ea"/>
              <a:cs typeface="+mn-cs"/>
            </a:endParaRPr>
          </a:p>
        </p:txBody>
      </p:sp>
    </p:spTree>
    <p:extLst>
      <p:ext uri="{BB962C8B-B14F-4D97-AF65-F5344CB8AC3E}">
        <p14:creationId xmlns:p14="http://schemas.microsoft.com/office/powerpoint/2010/main" val="1830303610"/>
      </p:ext>
    </p:extLst>
  </p:cSld>
  <p:clrMapOvr>
    <a:masterClrMapping/>
  </p:clrMapOvr>
</p:sld>
</file>

<file path=ppt/theme/theme1.xml><?xml version="1.0" encoding="utf-8"?>
<a:theme xmlns:a="http://schemas.openxmlformats.org/drawingml/2006/main" name="No Footer Pages">
  <a:themeElements>
    <a:clrScheme name="Custom 1">
      <a:dk1>
        <a:srgbClr val="FFFFFF"/>
      </a:dk1>
      <a:lt1>
        <a:srgbClr val="012169"/>
      </a:lt1>
      <a:dk2>
        <a:srgbClr val="FFFFFF"/>
      </a:dk2>
      <a:lt2>
        <a:srgbClr val="012169"/>
      </a:lt2>
      <a:accent1>
        <a:srgbClr val="F2A900"/>
      </a:accent1>
      <a:accent2>
        <a:srgbClr val="E35205"/>
      </a:accent2>
      <a:accent3>
        <a:srgbClr val="008C95"/>
      </a:accent3>
      <a:accent4>
        <a:srgbClr val="F2A900"/>
      </a:accent4>
      <a:accent5>
        <a:srgbClr val="E35205"/>
      </a:accent5>
      <a:accent6>
        <a:srgbClr val="008C95"/>
      </a:accent6>
      <a:hlink>
        <a:srgbClr val="64CCC9"/>
      </a:hlink>
      <a:folHlink>
        <a:srgbClr val="9EA2A2"/>
      </a:folHlink>
    </a:clrScheme>
    <a:fontScheme name="Custom 1">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72090</TotalTime>
  <Words>1250</Words>
  <Application>Microsoft Office PowerPoint</Application>
  <PresentationFormat>Widescreen</PresentationFormat>
  <Paragraphs>405</Paragraphs>
  <Slides>20</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Aptos</vt:lpstr>
      <vt:lpstr>Arial</vt:lpstr>
      <vt:lpstr>Arial Black</vt:lpstr>
      <vt:lpstr>Calibri</vt:lpstr>
      <vt:lpstr>Montserrat</vt:lpstr>
      <vt:lpstr>Montserrat Black</vt:lpstr>
      <vt:lpstr>Montserrat ExtraBold</vt:lpstr>
      <vt:lpstr>Open Sans</vt:lpstr>
      <vt:lpstr>Open Sans Light</vt:lpstr>
      <vt:lpstr>No Footer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BEHS District Environmental Health Supervisors  </vt:lpstr>
      <vt:lpstr>BEHS Regional Environmental Health Specialist Coverage Map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DHSS Office of Public Information</dc:creator>
  <cp:lastModifiedBy>Johnson, Dusty</cp:lastModifiedBy>
  <cp:revision>1137</cp:revision>
  <dcterms:created xsi:type="dcterms:W3CDTF">2019-07-08T12:17:13Z</dcterms:created>
  <dcterms:modified xsi:type="dcterms:W3CDTF">2025-04-01T15:13:50Z</dcterms:modified>
</cp:coreProperties>
</file>